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Default Extension="vml" ContentType="application/vnd.openxmlformats-officedocument.vmlDrawing"/>
  <Default Extension="gif" ContentType="image/gif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Default Extension="xlsx" ContentType="application/vnd.openxmlformats-officedocument.spreadsheetml.sheet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720" r:id="rId1"/>
  </p:sldMasterIdLst>
  <p:notesMasterIdLst>
    <p:notesMasterId r:id="rId17"/>
  </p:notesMasterIdLst>
  <p:handoutMasterIdLst>
    <p:handoutMasterId r:id="rId18"/>
  </p:handoutMasterIdLst>
  <p:sldIdLst>
    <p:sldId id="256" r:id="rId2"/>
    <p:sldId id="259" r:id="rId3"/>
    <p:sldId id="349" r:id="rId4"/>
    <p:sldId id="350" r:id="rId5"/>
    <p:sldId id="351" r:id="rId6"/>
    <p:sldId id="360" r:id="rId7"/>
    <p:sldId id="361" r:id="rId8"/>
    <p:sldId id="362" r:id="rId9"/>
    <p:sldId id="363" r:id="rId10"/>
    <p:sldId id="322" r:id="rId11"/>
    <p:sldId id="364" r:id="rId12"/>
    <p:sldId id="345" r:id="rId13"/>
    <p:sldId id="365" r:id="rId14"/>
    <p:sldId id="296" r:id="rId15"/>
    <p:sldId id="348" r:id="rId16"/>
  </p:sldIdLst>
  <p:sldSz cx="9144000" cy="6858000" type="screen4x3"/>
  <p:notesSz cx="6794500" cy="9906000"/>
  <p:defaultTextStyle>
    <a:defPPr>
      <a:defRPr lang="nl-NL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Verdana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Verdana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Verdana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Verdana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Verdana" pitchFamily="34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Verdana" pitchFamily="34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Verdana" pitchFamily="34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Verdana" pitchFamily="34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Verdana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22462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10867" autoAdjust="0"/>
    <p:restoredTop sz="91958" autoAdjust="0"/>
  </p:normalViewPr>
  <p:slideViewPr>
    <p:cSldViewPr>
      <p:cViewPr varScale="1">
        <p:scale>
          <a:sx n="96" d="100"/>
          <a:sy n="96" d="100"/>
        </p:scale>
        <p:origin x="-90" y="-21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2007_Workbook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2007_Workbook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nl-NL"/>
  <c:chart>
    <c:autoTitleDeleted val="1"/>
    <c:plotArea>
      <c:layout>
        <c:manualLayout>
          <c:layoutTarget val="inner"/>
          <c:xMode val="edge"/>
          <c:yMode val="edge"/>
          <c:x val="9.4131461970963629E-2"/>
          <c:y val="8.0288944018176364E-2"/>
          <c:w val="0.84516171138137064"/>
          <c:h val="0.63776350591551978"/>
        </c:manualLayout>
      </c:layout>
      <c:scatterChart>
        <c:scatterStyle val="lineMarker"/>
        <c:ser>
          <c:idx val="0"/>
          <c:order val="0"/>
          <c:tx>
            <c:strRef>
              <c:f>Sheet1!$B$1</c:f>
              <c:strCache>
                <c:ptCount val="1"/>
                <c:pt idx="0">
                  <c:v>running time (ms)</c:v>
                </c:pt>
              </c:strCache>
            </c:strRef>
          </c:tx>
          <c:xVal>
            <c:numRef>
              <c:f>Sheet1!$A$2:$A$6</c:f>
              <c:numCache>
                <c:formatCode>General</c:formatCode>
                <c:ptCount val="5"/>
                <c:pt idx="0">
                  <c:v>200</c:v>
                </c:pt>
                <c:pt idx="1">
                  <c:v>400</c:v>
                </c:pt>
                <c:pt idx="2">
                  <c:v>600</c:v>
                </c:pt>
                <c:pt idx="3">
                  <c:v>800</c:v>
                </c:pt>
                <c:pt idx="4">
                  <c:v>1000</c:v>
                </c:pt>
              </c:numCache>
            </c:numRef>
          </c:xVal>
          <c:yVal>
            <c:numRef>
              <c:f>Sheet1!$B$2:$B$6</c:f>
              <c:numCache>
                <c:formatCode>#,##0</c:formatCode>
                <c:ptCount val="5"/>
                <c:pt idx="0" formatCode="General">
                  <c:v>0.47373200000000004</c:v>
                </c:pt>
                <c:pt idx="1">
                  <c:v>1.08908</c:v>
                </c:pt>
                <c:pt idx="2" formatCode="General">
                  <c:v>1.9238099999999991</c:v>
                </c:pt>
                <c:pt idx="3" formatCode="General">
                  <c:v>3.0802499999999982</c:v>
                </c:pt>
                <c:pt idx="4" formatCode="General">
                  <c:v>4.6532900000000001</c:v>
                </c:pt>
              </c:numCache>
            </c:numRef>
          </c:yVal>
        </c:ser>
        <c:axId val="114477696"/>
        <c:axId val="114479488"/>
      </c:scatterChart>
      <c:valAx>
        <c:axId val="114477696"/>
        <c:scaling>
          <c:orientation val="minMax"/>
          <c:max val="1000"/>
        </c:scaling>
        <c:axPos val="b"/>
        <c:numFmt formatCode="General" sourceLinked="1"/>
        <c:tickLblPos val="nextTo"/>
        <c:crossAx val="114479488"/>
        <c:crosses val="autoZero"/>
        <c:crossBetween val="midCat"/>
        <c:majorUnit val="200"/>
      </c:valAx>
      <c:valAx>
        <c:axId val="114479488"/>
        <c:scaling>
          <c:orientation val="minMax"/>
        </c:scaling>
        <c:axPos val="l"/>
        <c:majorGridlines/>
        <c:numFmt formatCode="General" sourceLinked="1"/>
        <c:tickLblPos val="nextTo"/>
        <c:crossAx val="114477696"/>
        <c:crosses val="autoZero"/>
        <c:crossBetween val="midCat"/>
      </c:valAx>
    </c:plotArea>
    <c:plotVisOnly val="1"/>
  </c:chart>
  <c:txPr>
    <a:bodyPr/>
    <a:lstStyle/>
    <a:p>
      <a:pPr>
        <a:defRPr sz="1800"/>
      </a:pPr>
      <a:endParaRPr lang="nl-NL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nl-NL"/>
  <c:chart>
    <c:autoTitleDeleted val="1"/>
    <c:plotArea>
      <c:layout>
        <c:manualLayout>
          <c:layoutTarget val="inner"/>
          <c:xMode val="edge"/>
          <c:yMode val="edge"/>
          <c:x val="9.4131461970963642E-2"/>
          <c:y val="8.028894401817635E-2"/>
          <c:w val="0.84516171138137064"/>
          <c:h val="0.63776350591551978"/>
        </c:manualLayout>
      </c:layout>
      <c:scatterChart>
        <c:scatterStyle val="lineMarker"/>
        <c:ser>
          <c:idx val="0"/>
          <c:order val="0"/>
          <c:tx>
            <c:strRef>
              <c:f>Sheet1!$B$1</c:f>
              <c:strCache>
                <c:ptCount val="1"/>
                <c:pt idx="0">
                  <c:v>running time (ms)</c:v>
                </c:pt>
              </c:strCache>
            </c:strRef>
          </c:tx>
          <c:dLbls>
            <c:dLbl>
              <c:idx val="0"/>
              <c:layout>
                <c:manualLayout>
                  <c:x val="-6.7605160625839641E-2"/>
                  <c:y val="9.6000311002132396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1.9ms</a:t>
                    </a:r>
                    <a:endParaRPr lang="en-US" dirty="0"/>
                  </a:p>
                </c:rich>
              </c:tx>
              <c:showVal val="1"/>
            </c:dLbl>
            <c:dLbl>
              <c:idx val="1"/>
              <c:delete val="1"/>
            </c:dLbl>
            <c:dLbl>
              <c:idx val="2"/>
              <c:delete val="1"/>
            </c:dLbl>
            <c:dLbl>
              <c:idx val="3"/>
              <c:layout>
                <c:manualLayout>
                  <c:x val="6.7605160625839641E-2"/>
                  <c:y val="5.9428763953701065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2.1ms</a:t>
                    </a:r>
                    <a:endParaRPr lang="en-US" dirty="0"/>
                  </a:p>
                </c:rich>
              </c:tx>
              <c:showVal val="1"/>
            </c:dLbl>
            <c:dLbl>
              <c:idx val="4"/>
              <c:delete val="1"/>
            </c:dLbl>
            <c:showVal val="1"/>
          </c:dLbls>
          <c:xVal>
            <c:numRef>
              <c:f>Sheet1!$A$2:$A$6</c:f>
              <c:numCache>
                <c:formatCode>General</c:formatCode>
                <c:ptCount val="5"/>
                <c:pt idx="0">
                  <c:v>200</c:v>
                </c:pt>
                <c:pt idx="1">
                  <c:v>400</c:v>
                </c:pt>
                <c:pt idx="2">
                  <c:v>600</c:v>
                </c:pt>
                <c:pt idx="3">
                  <c:v>800</c:v>
                </c:pt>
                <c:pt idx="4">
                  <c:v>1000</c:v>
                </c:pt>
              </c:numCache>
            </c:numRef>
          </c:xVal>
          <c:yVal>
            <c:numRef>
              <c:f>Sheet1!$B$2:$B$6</c:f>
              <c:numCache>
                <c:formatCode>#,##0</c:formatCode>
                <c:ptCount val="5"/>
                <c:pt idx="0" formatCode="General">
                  <c:v>1.7129600000000001E-3</c:v>
                </c:pt>
                <c:pt idx="1">
                  <c:v>1.75176E-3</c:v>
                </c:pt>
                <c:pt idx="2" formatCode="General">
                  <c:v>1.7806300000000009E-3</c:v>
                </c:pt>
                <c:pt idx="3" formatCode="General">
                  <c:v>1.8472100000000017E-3</c:v>
                </c:pt>
                <c:pt idx="4" formatCode="General">
                  <c:v>1.930770000000002E-3</c:v>
                </c:pt>
              </c:numCache>
            </c:numRef>
          </c:yVal>
        </c:ser>
        <c:axId val="95914240"/>
        <c:axId val="114444160"/>
      </c:scatterChart>
      <c:valAx>
        <c:axId val="95914240"/>
        <c:scaling>
          <c:orientation val="minMax"/>
          <c:max val="1000"/>
        </c:scaling>
        <c:axPos val="b"/>
        <c:numFmt formatCode="General" sourceLinked="1"/>
        <c:tickLblPos val="nextTo"/>
        <c:crossAx val="114444160"/>
        <c:crosses val="autoZero"/>
        <c:crossBetween val="midCat"/>
        <c:majorUnit val="200"/>
      </c:valAx>
      <c:valAx>
        <c:axId val="114444160"/>
        <c:scaling>
          <c:orientation val="minMax"/>
          <c:max val="2.0000000000000022E-3"/>
          <c:min val="0"/>
        </c:scaling>
        <c:axPos val="l"/>
        <c:majorGridlines/>
        <c:numFmt formatCode="General" sourceLinked="0"/>
        <c:tickLblPos val="nextTo"/>
        <c:crossAx val="95914240"/>
        <c:crosses val="autoZero"/>
        <c:crossBetween val="midCat"/>
      </c:valAx>
    </c:plotArea>
    <c:plotVisOnly val="1"/>
  </c:chart>
  <c:txPr>
    <a:bodyPr/>
    <a:lstStyle/>
    <a:p>
      <a:pPr>
        <a:defRPr sz="1800"/>
      </a:pPr>
      <a:endParaRPr lang="nl-NL"/>
    </a:p>
  </c:txPr>
  <c:externalData r:id="rId1"/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813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48100" y="0"/>
            <a:ext cx="2944813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D7F63700-2FEF-4421-AC18-A720740290BC}" type="datetimeFigureOut">
              <a:rPr lang="en-US"/>
              <a:pPr>
                <a:defRPr/>
              </a:pPr>
              <a:t>6/2/2010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09113"/>
            <a:ext cx="2944813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48100" y="9409113"/>
            <a:ext cx="2944813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87A36CD2-A4BC-4C9F-ABB1-70EDD174E87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4813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nl-NL" dirty="0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49688" y="0"/>
            <a:ext cx="2944812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nl-NL" dirty="0"/>
          </a:p>
        </p:txBody>
      </p:sp>
      <p:sp>
        <p:nvSpPr>
          <p:cNvPr id="1741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20750" y="742950"/>
            <a:ext cx="4953000" cy="37147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06463" y="4705350"/>
            <a:ext cx="4981575" cy="445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 noProof="0" smtClean="0"/>
              <a:t>Klik om het opmaakprofiel van de modeltekst te bewerken</a:t>
            </a:r>
          </a:p>
          <a:p>
            <a:pPr lvl="1"/>
            <a:r>
              <a:rPr lang="nl-NL" noProof="0" smtClean="0"/>
              <a:t>Tweede niveau</a:t>
            </a:r>
          </a:p>
          <a:p>
            <a:pPr lvl="2"/>
            <a:r>
              <a:rPr lang="nl-NL" noProof="0" smtClean="0"/>
              <a:t>Derde niveau</a:t>
            </a:r>
          </a:p>
          <a:p>
            <a:pPr lvl="3"/>
            <a:r>
              <a:rPr lang="nl-NL" noProof="0" smtClean="0"/>
              <a:t>Vierde niveau</a:t>
            </a:r>
          </a:p>
          <a:p>
            <a:pPr lvl="4"/>
            <a:r>
              <a:rPr lang="nl-NL" noProof="0" smtClean="0"/>
              <a:t>Vijfde niveau</a:t>
            </a:r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10700"/>
            <a:ext cx="2944813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nl-NL" dirty="0"/>
          </a:p>
        </p:txBody>
      </p:sp>
      <p:sp>
        <p:nvSpPr>
          <p:cNvPr id="51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49688" y="9410700"/>
            <a:ext cx="2944812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8CCA6D0A-CDAD-4623-A455-83B1B59D9696}" type="slidenum">
              <a:rPr lang="nl-NL"/>
              <a:pPr>
                <a:defRPr/>
              </a:pPr>
              <a:t>‹#›</a:t>
            </a:fld>
            <a:endParaRPr lang="nl-NL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Verdana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Verdana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Verdana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Verdana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Verdana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843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/>
          </a:p>
        </p:txBody>
      </p:sp>
      <p:sp>
        <p:nvSpPr>
          <p:cNvPr id="1843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6275B40-76DE-4449-A487-22A8B20753DA}" type="slidenum">
              <a:rPr lang="nl-NL" smtClean="0"/>
              <a:pPr/>
              <a:t>1</a:t>
            </a:fld>
            <a:endParaRPr lang="nl-NL" dirty="0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945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/>
          </a:p>
        </p:txBody>
      </p:sp>
      <p:sp>
        <p:nvSpPr>
          <p:cNvPr id="1946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3805DF6-F39F-421D-B178-6C13A084F284}" type="slidenum">
              <a:rPr lang="nl-NL" smtClean="0"/>
              <a:pPr/>
              <a:t>2</a:t>
            </a:fld>
            <a:endParaRPr lang="nl-NL" dirty="0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Now</a:t>
            </a:r>
            <a:r>
              <a:rPr lang="en-US" baseline="0" dirty="0" smtClean="0"/>
              <a:t> </a:t>
            </a:r>
            <a:r>
              <a:rPr lang="en-US" dirty="0" smtClean="0"/>
              <a:t>that </a:t>
            </a:r>
            <a:r>
              <a:rPr lang="en-US" dirty="0" smtClean="0"/>
              <a:t>we’ve found</a:t>
            </a:r>
            <a:r>
              <a:rPr lang="en-US" baseline="0" dirty="0" smtClean="0"/>
              <a:t> a representation of the free </a:t>
            </a:r>
            <a:r>
              <a:rPr lang="en-US" baseline="0" dirty="0" smtClean="0"/>
              <a:t>space (</a:t>
            </a:r>
            <a:r>
              <a:rPr lang="en-US" dirty="0" smtClean="0"/>
              <a:t>planar subdivision)</a:t>
            </a:r>
            <a:r>
              <a:rPr lang="en-US" baseline="0" dirty="0" smtClean="0"/>
              <a:t>, </a:t>
            </a:r>
            <a:r>
              <a:rPr lang="en-US" baseline="0" dirty="0" smtClean="0"/>
              <a:t>we need to incorporate the observers.</a:t>
            </a:r>
          </a:p>
          <a:p>
            <a:endParaRPr lang="en-US" baseline="0" dirty="0" smtClean="0"/>
          </a:p>
          <a:p>
            <a:r>
              <a:rPr lang="en-US" dirty="0" smtClean="0"/>
              <a:t>Explicit Corridor Map:</a:t>
            </a:r>
            <a:r>
              <a:rPr lang="en-US" baseline="0" dirty="0" smtClean="0"/>
              <a:t> See http://www.cs.uu.nl/~roland/motion_planning/ecm.html</a:t>
            </a:r>
          </a:p>
          <a:p>
            <a:r>
              <a:rPr lang="en-US" dirty="0" smtClean="0"/>
              <a:t>Complexity ECM (new version):</a:t>
            </a:r>
            <a:r>
              <a:rPr lang="en-US" baseline="0" dirty="0" smtClean="0"/>
              <a:t> O(n); n = nr of vertices on obstacles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Computer</a:t>
            </a:r>
            <a:r>
              <a:rPr lang="en-US" baseline="0" dirty="0" smtClean="0"/>
              <a:t>: Quad-core 2.4 GHz, 1 cpu, Nvidia GTX 8800</a:t>
            </a:r>
            <a:endParaRPr lang="en-US" dirty="0" smtClean="0"/>
          </a:p>
          <a:p>
            <a:r>
              <a:rPr lang="en-US" dirty="0" smtClean="0"/>
              <a:t>Resolution:</a:t>
            </a:r>
            <a:r>
              <a:rPr lang="en-US" baseline="0" dirty="0" smtClean="0"/>
              <a:t> 1000x1000 pixels</a:t>
            </a:r>
          </a:p>
          <a:p>
            <a:r>
              <a:rPr lang="en-US" baseline="0" dirty="0" smtClean="0"/>
              <a:t>Graph: 56 vertices, 70 edges, 838 samples on edges</a:t>
            </a:r>
            <a:endParaRPr lang="en-US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CCA6D0A-CDAD-4623-A455-83B1B59D9696}" type="slidenum">
              <a:rPr lang="nl-NL" smtClean="0"/>
              <a:pPr>
                <a:defRPr/>
              </a:pPr>
              <a:t>4</a:t>
            </a:fld>
            <a:endParaRPr lang="nl-NL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Computation</a:t>
            </a:r>
            <a:r>
              <a:rPr lang="en-US" baseline="0" dirty="0" smtClean="0"/>
              <a:t> is done on the original ECM graph</a:t>
            </a:r>
            <a:r>
              <a:rPr lang="en-US" baseline="0" dirty="0" smtClean="0">
                <a:sym typeface="Wingdings" pitchFamily="2" charset="2"/>
              </a:rPr>
              <a:t> find cell: O(log n) time; visibility polygon: output sensitive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CCA6D0A-CDAD-4623-A455-83B1B59D9696}" type="slidenum">
              <a:rPr lang="nl-NL" smtClean="0"/>
              <a:pPr>
                <a:defRPr/>
              </a:pPr>
              <a:t>6</a:t>
            </a:fld>
            <a:endParaRPr lang="nl-NL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CCA6D0A-CDAD-4623-A455-83B1B59D9696}" type="slidenum">
              <a:rPr lang="nl-NL" smtClean="0"/>
              <a:pPr>
                <a:defRPr/>
              </a:pPr>
              <a:t>9</a:t>
            </a:fld>
            <a:endParaRPr lang="nl-NL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CCA6D0A-CDAD-4623-A455-83B1B59D9696}" type="slidenum">
              <a:rPr lang="nl-NL" smtClean="0"/>
              <a:pPr>
                <a:defRPr/>
              </a:pPr>
              <a:t>11</a:t>
            </a:fld>
            <a:endParaRPr lang="nl-NL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One random location</a:t>
            </a:r>
            <a:r>
              <a:rPr lang="en-US" baseline="0" dirty="0" smtClean="0"/>
              <a:t> and visibility area, random visibility range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CCA6D0A-CDAD-4623-A455-83B1B59D9696}" type="slidenum">
              <a:rPr lang="nl-NL" smtClean="0"/>
              <a:pPr>
                <a:defRPr/>
              </a:pPr>
              <a:t>12</a:t>
            </a:fld>
            <a:endParaRPr lang="nl-NL"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CCA6D0A-CDAD-4623-A455-83B1B59D9696}" type="slidenum">
              <a:rPr lang="nl-NL" smtClean="0"/>
              <a:pPr>
                <a:defRPr/>
              </a:pPr>
              <a:t>13</a:t>
            </a:fld>
            <a:endParaRPr lang="nl-NL"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CCA6D0A-CDAD-4623-A455-83B1B59D9696}" type="slidenum">
              <a:rPr lang="nl-NL" smtClean="0"/>
              <a:pPr>
                <a:defRPr/>
              </a:pPr>
              <a:t>14</a:t>
            </a:fld>
            <a:endParaRPr lang="nl-NL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14"/>
          <p:cNvGrpSpPr>
            <a:grpSpLocks/>
          </p:cNvGrpSpPr>
          <p:nvPr/>
        </p:nvGrpSpPr>
        <p:grpSpPr bwMode="auto">
          <a:xfrm>
            <a:off x="685800" y="2057400"/>
            <a:ext cx="7772400" cy="1752600"/>
            <a:chOff x="432" y="1344"/>
            <a:chExt cx="4896" cy="672"/>
          </a:xfrm>
        </p:grpSpPr>
        <p:sp>
          <p:nvSpPr>
            <p:cNvPr id="5" name="Rectangle 4"/>
            <p:cNvSpPr>
              <a:spLocks noChangeArrowheads="1"/>
            </p:cNvSpPr>
            <p:nvPr/>
          </p:nvSpPr>
          <p:spPr bwMode="auto">
            <a:xfrm>
              <a:off x="432" y="1344"/>
              <a:ext cx="4896" cy="672"/>
            </a:xfrm>
            <a:prstGeom prst="rect">
              <a:avLst/>
            </a:prstGeom>
            <a:solidFill>
              <a:srgbClr val="EE000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grpSp>
          <p:nvGrpSpPr>
            <p:cNvPr id="6" name="Group 10"/>
            <p:cNvGrpSpPr>
              <a:grpSpLocks/>
            </p:cNvGrpSpPr>
            <p:nvPr/>
          </p:nvGrpSpPr>
          <p:grpSpPr bwMode="auto">
            <a:xfrm>
              <a:off x="480" y="1392"/>
              <a:ext cx="346" cy="210"/>
              <a:chOff x="384" y="720"/>
              <a:chExt cx="346" cy="210"/>
            </a:xfrm>
          </p:grpSpPr>
          <p:sp>
            <p:nvSpPr>
              <p:cNvPr id="7" name="Rectangle 11"/>
              <p:cNvSpPr>
                <a:spLocks noChangeArrowheads="1"/>
              </p:cNvSpPr>
              <p:nvPr/>
            </p:nvSpPr>
            <p:spPr bwMode="auto">
              <a:xfrm>
                <a:off x="384" y="720"/>
                <a:ext cx="346" cy="35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>
                  <a:latin typeface="+mn-lt"/>
                </a:endParaRPr>
              </a:p>
            </p:txBody>
          </p:sp>
          <p:sp>
            <p:nvSpPr>
              <p:cNvPr id="8" name="Rectangle 12"/>
              <p:cNvSpPr>
                <a:spLocks noChangeArrowheads="1"/>
              </p:cNvSpPr>
              <p:nvPr/>
            </p:nvSpPr>
            <p:spPr bwMode="auto">
              <a:xfrm>
                <a:off x="384" y="720"/>
                <a:ext cx="58" cy="210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>
                  <a:latin typeface="+mn-lt"/>
                </a:endParaRPr>
              </a:p>
            </p:txBody>
          </p:sp>
        </p:grpSp>
      </p:grpSp>
      <p:sp>
        <p:nvSpPr>
          <p:cNvPr id="9" name="Rectangle 7"/>
          <p:cNvSpPr>
            <a:spLocks noChangeArrowheads="1"/>
          </p:cNvSpPr>
          <p:nvPr/>
        </p:nvSpPr>
        <p:spPr bwMode="auto">
          <a:xfrm>
            <a:off x="0" y="0"/>
            <a:ext cx="9144000" cy="1143000"/>
          </a:xfrm>
          <a:prstGeom prst="rect">
            <a:avLst/>
          </a:prstGeom>
          <a:solidFill>
            <a:srgbClr val="B2B2B2"/>
          </a:solidFill>
          <a:ln w="9525">
            <a:solidFill>
              <a:srgbClr val="B2B2B2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pic>
        <p:nvPicPr>
          <p:cNvPr id="10" name="Picture 8" descr="headergrey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B1B3B4"/>
              </a:clrFrom>
              <a:clrTo>
                <a:srgbClr val="B1B3B4">
                  <a:alpha val="0"/>
                </a:srgbClr>
              </a:clrTo>
            </a:clrChange>
          </a:blip>
          <a:srcRect l="6494" t="20869" r="40260" b="11304"/>
          <a:stretch>
            <a:fillRect/>
          </a:stretch>
        </p:blipFill>
        <p:spPr bwMode="auto">
          <a:xfrm>
            <a:off x="0" y="0"/>
            <a:ext cx="31242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56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Arial" charset="0"/>
              <a:buNone/>
              <a:defRPr smtClean="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subtitle style</a:t>
            </a:r>
          </a:p>
        </p:txBody>
      </p:sp>
      <p:sp>
        <p:nvSpPr>
          <p:cNvPr id="2356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838200" y="2282825"/>
            <a:ext cx="7543800" cy="1298575"/>
          </a:xfrm>
        </p:spPr>
        <p:txBody>
          <a:bodyPr/>
          <a:lstStyle>
            <a:lvl1pPr>
              <a:defRPr sz="3600" smtClean="0"/>
            </a:lvl1pPr>
          </a:lstStyle>
          <a:p>
            <a:r>
              <a:rPr lang="en-US" smtClean="0"/>
              <a:t>Click to edit Master title style</a:t>
            </a:r>
          </a:p>
        </p:txBody>
      </p:sp>
      <p:sp>
        <p:nvSpPr>
          <p:cNvPr id="11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4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nl-NL" dirty="0"/>
          </a:p>
        </p:txBody>
      </p:sp>
      <p:sp>
        <p:nvSpPr>
          <p:cNvPr id="12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4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nl-NL" dirty="0"/>
          </a:p>
        </p:txBody>
      </p:sp>
      <p:sp>
        <p:nvSpPr>
          <p:cNvPr id="13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 algn="r" fontAlgn="auto">
              <a:spcBef>
                <a:spcPts val="0"/>
              </a:spcBef>
              <a:spcAft>
                <a:spcPts val="0"/>
              </a:spcAft>
              <a:defRPr sz="1400">
                <a:latin typeface="+mn-lt"/>
                <a:cs typeface="+mn-cs"/>
              </a:defRPr>
            </a:lvl1pPr>
          </a:lstStyle>
          <a:p>
            <a:pPr>
              <a:defRPr/>
            </a:pPr>
            <a:fld id="{253BE4A2-F02A-4C82-A6AA-3B4A202516D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fade thruBlk="1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b="1"/>
            </a:lvl1pPr>
            <a:lvl2pPr>
              <a:defRPr b="1"/>
            </a:lvl2pPr>
            <a:lvl3pPr>
              <a:defRPr b="0"/>
            </a:lvl3pPr>
            <a:lvl4pPr>
              <a:defRPr b="0"/>
            </a:lvl4pPr>
            <a:lvl5pPr>
              <a:defRPr b="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BE4E10-E8F5-4B3A-9C86-3EDFFAB94489}" type="datetimeFigureOut">
              <a:rPr lang="en-US"/>
              <a:pPr>
                <a:defRPr/>
              </a:pPr>
              <a:t>6/2/2010</a:t>
            </a:fld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230CADD-B63F-4910-9F28-FE19B3776B6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fade thruBlk="1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95400"/>
            <a:ext cx="4038600" cy="5029200"/>
          </a:xfrm>
        </p:spPr>
        <p:txBody>
          <a:bodyPr/>
          <a:lstStyle>
            <a:lvl1pPr>
              <a:defRPr sz="2800" b="1"/>
            </a:lvl1pPr>
            <a:lvl2pPr>
              <a:defRPr sz="2400" b="1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95400"/>
            <a:ext cx="4038600" cy="5029200"/>
          </a:xfrm>
        </p:spPr>
        <p:txBody>
          <a:bodyPr/>
          <a:lstStyle>
            <a:lvl1pPr>
              <a:defRPr sz="2800" b="1"/>
            </a:lvl1pPr>
            <a:lvl2pPr>
              <a:defRPr sz="2400" b="1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B3D1C96-919C-4683-9208-91D4F01DD882}" type="datetimeFigureOut">
              <a:rPr lang="en-US"/>
              <a:pPr>
                <a:defRPr/>
              </a:pPr>
              <a:t>6/2/2010</a:t>
            </a:fld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49F6E57-E0AD-4A04-BDB3-00AA87C080C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fade thruBlk="1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BACDBBE-9A04-4BF2-B7EA-00264F6437B1}" type="datetimeFigureOut">
              <a:rPr lang="en-US"/>
              <a:pPr>
                <a:defRPr/>
              </a:pPr>
              <a:t>6/2/2010</a:t>
            </a:fld>
            <a:endParaRPr lang="en-US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7FAF32-0518-41AB-A323-1EB2681DDFC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fade thruBlk="1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F6E0EE4-5DC9-40A6-899B-3C771AED0035}" type="datetimeFigureOut">
              <a:rPr lang="en-US"/>
              <a:pPr>
                <a:defRPr/>
              </a:pPr>
              <a:t>6/2/2010</a:t>
            </a:fld>
            <a:endParaRPr lang="en-US" dirty="0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9865340-73B3-4AD7-8006-1670B79FBFB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fade thruBlk="1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524000"/>
            <a:ext cx="5111750" cy="46021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743200"/>
            <a:ext cx="3008313" cy="33829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9EBBE3-82F1-4721-8D74-FEB46DE33BF3}" type="datetimeFigureOut">
              <a:rPr lang="en-US"/>
              <a:pPr>
                <a:defRPr/>
              </a:pPr>
              <a:t>6/2/2010</a:t>
            </a:fld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C92CAD-5394-4431-AB1C-FAD74F45E8E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fade thruBlk="1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1447799"/>
            <a:ext cx="5486400" cy="327977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9BD7B2-A817-4F4D-A88C-C55BE08689AC}" type="datetimeFigureOut">
              <a:rPr lang="en-US"/>
              <a:pPr>
                <a:defRPr/>
              </a:pPr>
              <a:t>6/2/2010</a:t>
            </a:fld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66C9A12-E62E-4F3A-BE28-D4E230265F7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fade thruBlk="1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822A1FE-F467-4E89-AD95-236D682E550A}" type="datetimeFigureOut">
              <a:rPr lang="en-US"/>
              <a:pPr>
                <a:defRPr/>
              </a:pPr>
              <a:t>6/2/2010</a:t>
            </a:fld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B663826-2F22-46BC-BE92-C2245BF8964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fade thruBlk="1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152400"/>
            <a:ext cx="2133600" cy="6172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52400"/>
            <a:ext cx="6248400" cy="6172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A3F5C7-B416-4B4D-9351-E72215E62859}" type="datetimeFigureOut">
              <a:rPr lang="en-US"/>
              <a:pPr>
                <a:defRPr/>
              </a:pPr>
              <a:t>6/2/2010</a:t>
            </a:fld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7719C1-EBFE-4F86-937E-8417E207571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fade thruBlk="1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5" name="Rectangle 7"/>
          <p:cNvSpPr>
            <a:spLocks noChangeArrowheads="1"/>
          </p:cNvSpPr>
          <p:nvPr/>
        </p:nvSpPr>
        <p:spPr bwMode="auto">
          <a:xfrm>
            <a:off x="0" y="0"/>
            <a:ext cx="9144000" cy="1143000"/>
          </a:xfrm>
          <a:prstGeom prst="rect">
            <a:avLst/>
          </a:prstGeom>
          <a:solidFill>
            <a:srgbClr val="B2B2B2"/>
          </a:solidFill>
          <a:ln w="9525">
            <a:solidFill>
              <a:srgbClr val="B2B2B2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pic>
        <p:nvPicPr>
          <p:cNvPr id="1027" name="Picture 8" descr="headergrey2"/>
          <p:cNvPicPr>
            <a:picLocks noChangeAspect="1" noChangeArrowheads="1"/>
          </p:cNvPicPr>
          <p:nvPr/>
        </p:nvPicPr>
        <p:blipFill>
          <a:blip r:embed="rId11" cstate="print">
            <a:clrChange>
              <a:clrFrom>
                <a:srgbClr val="B1B3B4"/>
              </a:clrFrom>
              <a:clrTo>
                <a:srgbClr val="B1B3B4">
                  <a:alpha val="0"/>
                </a:srgbClr>
              </a:clrTo>
            </a:clrChange>
          </a:blip>
          <a:srcRect l="6494" t="20869" r="40260" b="11304"/>
          <a:stretch>
            <a:fillRect/>
          </a:stretch>
        </p:blipFill>
        <p:spPr bwMode="auto">
          <a:xfrm>
            <a:off x="0" y="0"/>
            <a:ext cx="31242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295400"/>
            <a:ext cx="8229600" cy="502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717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400800"/>
            <a:ext cx="2133600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fontAlgn="auto">
              <a:spcBef>
                <a:spcPts val="0"/>
              </a:spcBef>
              <a:spcAft>
                <a:spcPts val="0"/>
              </a:spcAft>
              <a:defRPr sz="1400">
                <a:latin typeface="+mn-lt"/>
                <a:cs typeface="+mn-cs"/>
              </a:defRPr>
            </a:lvl1pPr>
          </a:lstStyle>
          <a:p>
            <a:pPr>
              <a:defRPr/>
            </a:pPr>
            <a:fld id="{4D063F8C-4882-4723-A368-3B543A52FB70}" type="datetimeFigureOut">
              <a:rPr lang="en-US"/>
              <a:pPr>
                <a:defRPr/>
              </a:pPr>
              <a:t>6/2/2010</a:t>
            </a:fld>
            <a:endParaRPr lang="en-US" dirty="0"/>
          </a:p>
        </p:txBody>
      </p:sp>
      <p:sp>
        <p:nvSpPr>
          <p:cNvPr id="717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400800"/>
            <a:ext cx="2895600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fontAlgn="auto">
              <a:spcBef>
                <a:spcPts val="0"/>
              </a:spcBef>
              <a:spcAft>
                <a:spcPts val="0"/>
              </a:spcAft>
              <a:defRPr sz="14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17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400800"/>
            <a:ext cx="2133600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fontAlgn="auto">
              <a:spcBef>
                <a:spcPts val="0"/>
              </a:spcBef>
              <a:spcAft>
                <a:spcPts val="0"/>
              </a:spcAft>
              <a:defRPr sz="1400">
                <a:latin typeface="+mn-lt"/>
                <a:cs typeface="+mn-cs"/>
              </a:defRPr>
            </a:lvl1pPr>
          </a:lstStyle>
          <a:p>
            <a:pPr>
              <a:defRPr/>
            </a:pPr>
            <a:fld id="{03E3BC9E-B85D-44B5-9135-D02B87A5E2D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7179" name="Rectangle 11"/>
          <p:cNvSpPr>
            <a:spLocks noChangeArrowheads="1"/>
          </p:cNvSpPr>
          <p:nvPr/>
        </p:nvSpPr>
        <p:spPr bwMode="auto">
          <a:xfrm>
            <a:off x="3048000" y="152400"/>
            <a:ext cx="5943600" cy="838200"/>
          </a:xfrm>
          <a:prstGeom prst="rect">
            <a:avLst/>
          </a:prstGeom>
          <a:solidFill>
            <a:srgbClr val="EE00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grpSp>
        <p:nvGrpSpPr>
          <p:cNvPr id="1033" name="Group 12"/>
          <p:cNvGrpSpPr>
            <a:grpSpLocks/>
          </p:cNvGrpSpPr>
          <p:nvPr/>
        </p:nvGrpSpPr>
        <p:grpSpPr bwMode="auto">
          <a:xfrm>
            <a:off x="3124200" y="228600"/>
            <a:ext cx="228600" cy="228600"/>
            <a:chOff x="384" y="720"/>
            <a:chExt cx="240" cy="240"/>
          </a:xfrm>
        </p:grpSpPr>
        <p:sp>
          <p:nvSpPr>
            <p:cNvPr id="7177" name="Rectangle 9"/>
            <p:cNvSpPr>
              <a:spLocks noChangeArrowheads="1"/>
            </p:cNvSpPr>
            <p:nvPr/>
          </p:nvSpPr>
          <p:spPr bwMode="auto">
            <a:xfrm>
              <a:off x="384" y="720"/>
              <a:ext cx="240" cy="4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7178" name="Rectangle 10"/>
            <p:cNvSpPr>
              <a:spLocks noChangeArrowheads="1"/>
            </p:cNvSpPr>
            <p:nvPr/>
          </p:nvSpPr>
          <p:spPr bwMode="auto">
            <a:xfrm>
              <a:off x="384" y="720"/>
              <a:ext cx="40" cy="24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</p:grpSp>
      <p:sp>
        <p:nvSpPr>
          <p:cNvPr id="103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200400" y="249238"/>
            <a:ext cx="57912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Master title style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9" r:id="rId1"/>
    <p:sldLayoutId id="2147483741" r:id="rId2"/>
    <p:sldLayoutId id="2147483742" r:id="rId3"/>
    <p:sldLayoutId id="2147483743" r:id="rId4"/>
    <p:sldLayoutId id="2147483744" r:id="rId5"/>
    <p:sldLayoutId id="2147483745" r:id="rId6"/>
    <p:sldLayoutId id="2147483746" r:id="rId7"/>
    <p:sldLayoutId id="2147483747" r:id="rId8"/>
    <p:sldLayoutId id="2147483748" r:id="rId9"/>
  </p:sldLayoutIdLst>
  <p:transition spd="slow">
    <p:fade thruBlk="1"/>
  </p:transition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Calibri" pitchFamily="34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Calibri" pitchFamily="34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Calibri" pitchFamily="34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Calibri" pitchFamily="34" charset="0"/>
          <a:cs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" charset="0"/>
          <a:cs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" charset="0"/>
          <a:cs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" charset="0"/>
          <a:cs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FF0000"/>
        </a:buClr>
        <a:buFont typeface="Arial" charset="0"/>
        <a:buChar char=" "/>
        <a:defRPr sz="2800" b="1">
          <a:solidFill>
            <a:srgbClr val="EE0000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EE0000"/>
        </a:buClr>
        <a:buFont typeface="Arial" charset="0"/>
        <a:buChar char="•"/>
        <a:defRPr sz="2400" b="1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EE0000"/>
        </a:buClr>
        <a:buFont typeface="Arial" charset="0"/>
        <a:buChar char="–"/>
        <a:defRPr sz="20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EE0000"/>
        </a:buClr>
        <a:buFont typeface="Arial" charset="0"/>
        <a:buChar char="•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EE0000"/>
        </a:buClr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rgbClr val="EE0000"/>
        </a:buClr>
        <a:buChar char="»"/>
        <a:defRPr>
          <a:solidFill>
            <a:schemeClr val="tx1"/>
          </a:solidFill>
          <a:latin typeface="+mn-lt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rgbClr val="EE0000"/>
        </a:buClr>
        <a:buChar char="»"/>
        <a:defRPr>
          <a:solidFill>
            <a:schemeClr val="tx1"/>
          </a:solidFill>
          <a:latin typeface="+mn-lt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rgbClr val="EE0000"/>
        </a:buClr>
        <a:buChar char="»"/>
        <a:defRPr>
          <a:solidFill>
            <a:schemeClr val="tx1"/>
          </a:solidFill>
          <a:latin typeface="+mn-lt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rgbClr val="EE0000"/>
        </a:buClr>
        <a:buChar char="»"/>
        <a:defRPr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wmf"/><Relationship Id="rId5" Type="http://schemas.openxmlformats.org/officeDocument/2006/relationships/image" Target="../media/image7.wmf"/><Relationship Id="rId4" Type="http://schemas.openxmlformats.org/officeDocument/2006/relationships/image" Target="../media/image6.w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mailto:roland@cs.uu.nl" TargetMode="External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Users\Roland\Desktop\CASA%202010\presentation\stealth_attachtment_62.avi" TargetMode="External"/><Relationship Id="rId6" Type="http://schemas.openxmlformats.org/officeDocument/2006/relationships/image" Target="../media/image19.png"/><Relationship Id="rId5" Type="http://schemas.openxmlformats.org/officeDocument/2006/relationships/hyperlink" Target="http://www.motioningames.org/" TargetMode="External"/><Relationship Id="rId4" Type="http://schemas.openxmlformats.org/officeDocument/2006/relationships/hyperlink" Target="http://www.cs.uu.nl/~roland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Users\Roland\Desktop\CASA%202010\presentation\3.wmv" TargetMode="Externa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7.wmf"/><Relationship Id="rId4" Type="http://schemas.openxmlformats.org/officeDocument/2006/relationships/image" Target="../media/image6.wmf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w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6.w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2.png"/><Relationship Id="rId7" Type="http://schemas.openxmlformats.org/officeDocument/2006/relationships/image" Target="../media/image6.w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wmf"/><Relationship Id="rId5" Type="http://schemas.openxmlformats.org/officeDocument/2006/relationships/image" Target="../media/image13.png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714375" y="4071942"/>
            <a:ext cx="3357559" cy="785818"/>
          </a:xfrm>
        </p:spPr>
        <p:txBody>
          <a:bodyPr/>
          <a:lstStyle/>
          <a:p>
            <a:pPr algn="l" eaLnBrk="1" hangingPunct="1"/>
            <a:r>
              <a:rPr lang="en-US" sz="1800" dirty="0"/>
              <a:t>Roland </a:t>
            </a:r>
            <a:r>
              <a:rPr lang="en-US" sz="1800" dirty="0" smtClean="0"/>
              <a:t>Geraerts and Erik Schager</a:t>
            </a:r>
            <a:endParaRPr lang="en-US" sz="1800" dirty="0"/>
          </a:p>
          <a:p>
            <a:pPr algn="l" eaLnBrk="1" hangingPunct="1"/>
            <a:r>
              <a:rPr lang="en-US" sz="1800" i="1" dirty="0" smtClean="0"/>
              <a:t>CASA 2010</a:t>
            </a:r>
            <a:endParaRPr lang="en-US" sz="1800" i="1" dirty="0"/>
          </a:p>
        </p:txBody>
      </p:sp>
      <p:sp>
        <p:nvSpPr>
          <p:cNvPr id="3075" name="Rectangle 2"/>
          <p:cNvSpPr>
            <a:spLocks noGrp="1" noChangeArrowheads="1"/>
          </p:cNvSpPr>
          <p:nvPr>
            <p:ph type="ctrTitle"/>
          </p:nvPr>
        </p:nvSpPr>
        <p:spPr>
          <a:xfrm>
            <a:off x="838200" y="2282825"/>
            <a:ext cx="7805766" cy="1298575"/>
          </a:xfrm>
        </p:spPr>
        <p:txBody>
          <a:bodyPr/>
          <a:lstStyle/>
          <a:p>
            <a:pPr eaLnBrk="1" hangingPunct="1"/>
            <a:r>
              <a:rPr lang="en-US" sz="2900" dirty="0"/>
              <a:t>Stealth-Based Path </a:t>
            </a:r>
            <a:r>
              <a:rPr lang="en-US" sz="2900" dirty="0" smtClean="0"/>
              <a:t>Planning using </a:t>
            </a:r>
            <a:r>
              <a:rPr lang="en-US" sz="2900" dirty="0"/>
              <a:t>Corridor Maps</a:t>
            </a:r>
          </a:p>
        </p:txBody>
      </p:sp>
      <p:pic>
        <p:nvPicPr>
          <p:cNvPr id="3079" name="Picture 14" descr="C:\data\Motion Planning\corridor\casa\presentation\pictures\uu logo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72250" y="214313"/>
            <a:ext cx="2374900" cy="63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>
            <a:off x="4357686" y="4143380"/>
            <a:ext cx="4106864" cy="24292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Finding a Stealthy Path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686800" cy="5029200"/>
          </a:xfrm>
        </p:spPr>
        <p:txBody>
          <a:bodyPr/>
          <a:lstStyle/>
          <a:p>
            <a:r>
              <a:rPr lang="en-US" dirty="0" smtClean="0"/>
              <a:t>Indicative Route Method [</a:t>
            </a:r>
            <a:r>
              <a:rPr lang="en-US" sz="2000" dirty="0" err="1" smtClean="0"/>
              <a:t>Karamouzas</a:t>
            </a:r>
            <a:r>
              <a:rPr lang="en-US" sz="2000" dirty="0" smtClean="0"/>
              <a:t>, Geraerts, </a:t>
            </a:r>
            <a:r>
              <a:rPr lang="en-US" sz="2000" dirty="0" err="1" smtClean="0"/>
              <a:t>Overmars</a:t>
            </a:r>
            <a:r>
              <a:rPr lang="en-US" sz="2000" dirty="0" smtClean="0"/>
              <a:t>; 2009</a:t>
            </a:r>
            <a:r>
              <a:rPr lang="en-US" dirty="0" smtClean="0"/>
              <a:t>]</a:t>
            </a:r>
          </a:p>
          <a:p>
            <a:pPr lvl="1"/>
            <a:r>
              <a:rPr lang="en-US" dirty="0" smtClean="0"/>
              <a:t>Compute an Indicative Route</a:t>
            </a:r>
          </a:p>
          <a:p>
            <a:pPr lvl="2"/>
            <a:r>
              <a:rPr lang="en-US" dirty="0" smtClean="0"/>
              <a:t>Shortest path</a:t>
            </a:r>
          </a:p>
          <a:p>
            <a:pPr lvl="1"/>
            <a:r>
              <a:rPr lang="en-US" dirty="0" smtClean="0"/>
              <a:t>Define the attraction force</a:t>
            </a:r>
          </a:p>
          <a:p>
            <a:pPr lvl="2"/>
            <a:r>
              <a:rPr lang="en-US" dirty="0" smtClean="0"/>
              <a:t>Point moves along Indicative Route</a:t>
            </a:r>
          </a:p>
          <a:p>
            <a:pPr lvl="2"/>
            <a:r>
              <a:rPr lang="en-US" dirty="0" smtClean="0"/>
              <a:t>Pulls the character toward the goal</a:t>
            </a:r>
          </a:p>
          <a:p>
            <a:pPr lvl="1"/>
            <a:r>
              <a:rPr lang="en-US" dirty="0" smtClean="0"/>
              <a:t>Define the boundary force</a:t>
            </a:r>
          </a:p>
          <a:p>
            <a:pPr lvl="2"/>
            <a:r>
              <a:rPr lang="en-US" dirty="0" smtClean="0"/>
              <a:t>Keeps the character inside the corridor</a:t>
            </a:r>
          </a:p>
          <a:p>
            <a:pPr lvl="1"/>
            <a:r>
              <a:rPr lang="en-US" dirty="0" smtClean="0"/>
              <a:t>Define </a:t>
            </a:r>
            <a:r>
              <a:rPr lang="en-US" i="1" dirty="0" smtClean="0"/>
              <a:t>other forces</a:t>
            </a:r>
          </a:p>
          <a:p>
            <a:pPr lvl="2"/>
            <a:r>
              <a:rPr lang="en-US" dirty="0" smtClean="0"/>
              <a:t>Leads to other behaviors, </a:t>
            </a:r>
            <a:br>
              <a:rPr lang="en-US" dirty="0" smtClean="0"/>
            </a:br>
            <a:r>
              <a:rPr lang="en-US" dirty="0" smtClean="0"/>
              <a:t>e.g. character avoidance</a:t>
            </a:r>
          </a:p>
          <a:p>
            <a:pPr lvl="1"/>
            <a:r>
              <a:rPr lang="en-US" dirty="0" smtClean="0"/>
              <a:t>Time-integrate the forces</a:t>
            </a:r>
          </a:p>
          <a:p>
            <a:pPr lvl="2"/>
            <a:r>
              <a:rPr lang="en-US" dirty="0" smtClean="0"/>
              <a:t>Yields a smooth (C1-continous) path</a:t>
            </a:r>
          </a:p>
          <a:p>
            <a:pPr lvl="1"/>
            <a:endParaRPr lang="en-US" dirty="0"/>
          </a:p>
        </p:txBody>
      </p:sp>
      <p:pic>
        <p:nvPicPr>
          <p:cNvPr id="1027" name="Picture 3" descr="C:\Documents and Settings\roland\Desktop\CGD09\pictures\irm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58398" y="3643314"/>
            <a:ext cx="3038261" cy="3043746"/>
          </a:xfrm>
          <a:prstGeom prst="rect">
            <a:avLst/>
          </a:prstGeom>
          <a:noFill/>
          <a:effectLst/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Experiments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Setup</a:t>
            </a:r>
          </a:p>
          <a:p>
            <a:pPr lvl="1"/>
            <a:r>
              <a:rPr lang="en-US" dirty="0" smtClean="0"/>
              <a:t>GPU: NVIDIA GeForce 7600 GT graphics card</a:t>
            </a:r>
          </a:p>
          <a:p>
            <a:pPr lvl="1"/>
            <a:r>
              <a:rPr lang="en-US" dirty="0" smtClean="0"/>
              <a:t>CPU: Intel Core2 Duo E6300 1.86 GHz, 1 CPU used</a:t>
            </a:r>
          </a:p>
          <a:p>
            <a:pPr lvl="1"/>
            <a:r>
              <a:rPr lang="en-US" dirty="0" smtClean="0"/>
              <a:t>Environment: 200x200m, 23 polygons, 1000x1000 pixels</a:t>
            </a:r>
          </a:p>
          <a:p>
            <a:r>
              <a:rPr lang="en-US" dirty="0" smtClean="0"/>
              <a:t>Results: CM-Plus graph</a:t>
            </a:r>
          </a:p>
        </p:txBody>
      </p:sp>
      <p:pic>
        <p:nvPicPr>
          <p:cNvPr id="4" name="Picture 2" descr="C:\Documents and Settings\roland\Desktop\mig\mig paper\mckenna_environmen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4348" y="3714752"/>
            <a:ext cx="2643206" cy="2643206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</p:spPr>
      </p:pic>
      <p:pic>
        <p:nvPicPr>
          <p:cNvPr id="6" name="Picture 2" descr="C:\Users\roland\Documents\Publications\stealth\presentation\military_cmPlus.eps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286512" y="3714752"/>
            <a:ext cx="2643206" cy="2630249"/>
          </a:xfrm>
          <a:prstGeom prst="rect">
            <a:avLst/>
          </a:prstGeom>
          <a:noFill/>
        </p:spPr>
      </p:pic>
      <p:pic>
        <p:nvPicPr>
          <p:cNvPr id="8" name="Picture 3" descr="C:\Users\roland\Documents\Publications\stealth\presentation\military_ecm.eps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500430" y="3714752"/>
            <a:ext cx="2643206" cy="2643206"/>
          </a:xfrm>
          <a:prstGeom prst="rect">
            <a:avLst/>
          </a:prstGeom>
          <a:noFill/>
        </p:spPr>
      </p:pic>
      <p:pic>
        <p:nvPicPr>
          <p:cNvPr id="116739" name="Picture 3" descr="C:\Users\Roland\Desktop\CASA 2010\presentation\military.eps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92931" y="3988598"/>
            <a:ext cx="2450628" cy="1512089"/>
          </a:xfrm>
          <a:prstGeom prst="rect">
            <a:avLst/>
          </a:prstGeom>
          <a:noFill/>
        </p:spPr>
      </p:pic>
      <p:sp>
        <p:nvSpPr>
          <p:cNvPr id="10" name="TextBox 5"/>
          <p:cNvSpPr txBox="1"/>
          <p:nvPr/>
        </p:nvSpPr>
        <p:spPr>
          <a:xfrm>
            <a:off x="3428992" y="6357958"/>
            <a:ext cx="264320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i="1" dirty="0" smtClean="0">
                <a:solidFill>
                  <a:schemeClr val="tx2">
                    <a:satMod val="200000"/>
                  </a:schemeClr>
                </a:solidFill>
              </a:rPr>
              <a:t>Running time: 13ms</a:t>
            </a:r>
            <a:endParaRPr lang="en-US" sz="1600" i="1" dirty="0"/>
          </a:p>
        </p:txBody>
      </p:sp>
      <p:sp>
        <p:nvSpPr>
          <p:cNvPr id="11" name="TextBox 5"/>
          <p:cNvSpPr txBox="1"/>
          <p:nvPr/>
        </p:nvSpPr>
        <p:spPr>
          <a:xfrm>
            <a:off x="6215074" y="6357958"/>
            <a:ext cx="264320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i="1" dirty="0" smtClean="0">
                <a:solidFill>
                  <a:schemeClr val="tx2">
                    <a:satMod val="200000"/>
                  </a:schemeClr>
                </a:solidFill>
              </a:rPr>
              <a:t>Running time: 15ms</a:t>
            </a:r>
            <a:endParaRPr lang="en-US" sz="1600" i="1" dirty="0"/>
          </a:p>
        </p:txBody>
      </p:sp>
      <p:sp>
        <p:nvSpPr>
          <p:cNvPr id="12" name="TextBox 5"/>
          <p:cNvSpPr txBox="1"/>
          <p:nvPr/>
        </p:nvSpPr>
        <p:spPr>
          <a:xfrm>
            <a:off x="642910" y="6357958"/>
            <a:ext cx="271464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i="1" dirty="0" smtClean="0">
                <a:solidFill>
                  <a:schemeClr val="tx2">
                    <a:satMod val="200000"/>
                  </a:schemeClr>
                </a:solidFill>
              </a:rPr>
              <a:t>Environment + footprint</a:t>
            </a:r>
            <a:endParaRPr lang="en-US" sz="1600" i="1" dirty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Experiments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Setup</a:t>
            </a:r>
          </a:p>
          <a:p>
            <a:pPr lvl="1"/>
            <a:r>
              <a:rPr lang="en-US" dirty="0" smtClean="0"/>
              <a:t>GPU: NVIDIA GeForce 7600 GT graphics card</a:t>
            </a:r>
          </a:p>
          <a:p>
            <a:pPr lvl="1"/>
            <a:r>
              <a:rPr lang="en-US" dirty="0" smtClean="0"/>
              <a:t>CPU: Intel Core2 Duo E6300 1.86 GHz, 1 CPU used</a:t>
            </a:r>
          </a:p>
          <a:p>
            <a:pPr lvl="1"/>
            <a:r>
              <a:rPr lang="en-US" dirty="0" smtClean="0"/>
              <a:t>Environment: 200x200m, 23 polygons, 1000x1000 pixels</a:t>
            </a:r>
          </a:p>
          <a:p>
            <a:r>
              <a:rPr lang="en-US" dirty="0" smtClean="0"/>
              <a:t>Results: visibility</a:t>
            </a:r>
          </a:p>
          <a:p>
            <a:pPr lvl="1"/>
            <a:r>
              <a:rPr lang="en-US" dirty="0" smtClean="0"/>
              <a:t>Average running time of 100 random queries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928663" y="3988362"/>
            <a:ext cx="5500725" cy="2869662"/>
            <a:chOff x="928663" y="3786190"/>
            <a:chExt cx="5500725" cy="2869662"/>
          </a:xfrm>
        </p:grpSpPr>
        <p:graphicFrame>
          <p:nvGraphicFramePr>
            <p:cNvPr id="4" name="Chart 3"/>
            <p:cNvGraphicFramePr/>
            <p:nvPr/>
          </p:nvGraphicFramePr>
          <p:xfrm>
            <a:off x="1357290" y="3786190"/>
            <a:ext cx="5072098" cy="2778116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3"/>
            </a:graphicData>
          </a:graphic>
        </p:graphicFrame>
        <p:sp>
          <p:nvSpPr>
            <p:cNvPr id="5" name="TextBox 4"/>
            <p:cNvSpPr txBox="1"/>
            <p:nvPr/>
          </p:nvSpPr>
          <p:spPr>
            <a:xfrm rot="16200000">
              <a:off x="-40994" y="4755847"/>
              <a:ext cx="230864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 smtClean="0"/>
                <a:t>running time (ms)</a:t>
              </a:r>
              <a:endParaRPr lang="en-US" sz="1800" dirty="0"/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3286116" y="6286520"/>
              <a:ext cx="133081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 smtClean="0"/>
                <a:t>resolution</a:t>
              </a:r>
              <a:endParaRPr lang="en-US" sz="1800" dirty="0"/>
            </a:p>
          </p:txBody>
        </p:sp>
      </p:grp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Experiments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Setup</a:t>
            </a:r>
          </a:p>
          <a:p>
            <a:pPr lvl="1"/>
            <a:r>
              <a:rPr lang="en-US" dirty="0" smtClean="0"/>
              <a:t>GPU: NVIDIA GeForce 7600 GT graphics card</a:t>
            </a:r>
          </a:p>
          <a:p>
            <a:pPr lvl="1"/>
            <a:r>
              <a:rPr lang="en-US" dirty="0" smtClean="0"/>
              <a:t>CPU: Intel Core2 Duo E6300 1.86 GHz, 1 CPU used</a:t>
            </a:r>
          </a:p>
          <a:p>
            <a:pPr lvl="1"/>
            <a:r>
              <a:rPr lang="en-US" dirty="0" smtClean="0"/>
              <a:t>Environment: 200x200m, 23 polygons, 1000x1000 pixels</a:t>
            </a:r>
          </a:p>
          <a:p>
            <a:r>
              <a:rPr lang="en-US" dirty="0" smtClean="0"/>
              <a:t>Results: stealthy paths</a:t>
            </a:r>
          </a:p>
          <a:p>
            <a:pPr lvl="1"/>
            <a:r>
              <a:rPr lang="en-US" dirty="0" smtClean="0"/>
              <a:t>Average running time of 1000 random paths, 3 observers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928664" y="3988362"/>
            <a:ext cx="5500724" cy="2869662"/>
            <a:chOff x="928664" y="3786190"/>
            <a:chExt cx="5500724" cy="2869662"/>
          </a:xfrm>
        </p:grpSpPr>
        <p:graphicFrame>
          <p:nvGraphicFramePr>
            <p:cNvPr id="4" name="Chart 3"/>
            <p:cNvGraphicFramePr/>
            <p:nvPr/>
          </p:nvGraphicFramePr>
          <p:xfrm>
            <a:off x="1357290" y="3786190"/>
            <a:ext cx="5072098" cy="2778116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3"/>
            </a:graphicData>
          </a:graphic>
        </p:graphicFrame>
        <p:sp>
          <p:nvSpPr>
            <p:cNvPr id="5" name="TextBox 4"/>
            <p:cNvSpPr txBox="1"/>
            <p:nvPr/>
          </p:nvSpPr>
          <p:spPr>
            <a:xfrm rot="16200000">
              <a:off x="221900" y="4722500"/>
              <a:ext cx="178286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 smtClean="0"/>
                <a:t>CPU-load (%)</a:t>
              </a:r>
              <a:endParaRPr lang="en-US" sz="1800" dirty="0"/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3286116" y="6286520"/>
              <a:ext cx="133081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 smtClean="0"/>
                <a:t>resolution</a:t>
              </a:r>
              <a:endParaRPr lang="en-US" sz="1800" dirty="0"/>
            </a:p>
          </p:txBody>
        </p:sp>
      </p:grp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Conclusions and Future Work</a:t>
            </a:r>
            <a:endParaRPr lang="en-US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5419748"/>
          </a:xfrm>
        </p:spPr>
        <p:txBody>
          <a:bodyPr/>
          <a:lstStyle/>
          <a:p>
            <a:r>
              <a:rPr lang="en-US" dirty="0" smtClean="0"/>
              <a:t>The Corridor Map data structure facilitates</a:t>
            </a:r>
          </a:p>
          <a:p>
            <a:pPr lvl="1"/>
            <a:r>
              <a:rPr lang="en-US" dirty="0" smtClean="0"/>
              <a:t>Computing visibility polygons</a:t>
            </a:r>
          </a:p>
          <a:p>
            <a:pPr lvl="1"/>
            <a:r>
              <a:rPr lang="en-US" dirty="0" smtClean="0"/>
              <a:t>Minimum-exposure paths</a:t>
            </a:r>
          </a:p>
          <a:p>
            <a:r>
              <a:rPr lang="en-US" dirty="0" smtClean="0"/>
              <a:t>Path quality</a:t>
            </a:r>
          </a:p>
          <a:p>
            <a:pPr lvl="1"/>
            <a:r>
              <a:rPr lang="en-US" dirty="0" smtClean="0"/>
              <a:t>Similarly stealthy as traditional approach, but</a:t>
            </a:r>
          </a:p>
          <a:p>
            <a:pPr lvl="1"/>
            <a:r>
              <a:rPr lang="en-US" dirty="0" smtClean="0"/>
              <a:t>Short, smooth, guaranteed amount of clearance, …</a:t>
            </a:r>
          </a:p>
          <a:p>
            <a:r>
              <a:rPr lang="en-US" dirty="0" smtClean="0"/>
              <a:t>Implementation</a:t>
            </a:r>
          </a:p>
          <a:p>
            <a:pPr lvl="1"/>
            <a:r>
              <a:rPr lang="en-US" dirty="0" smtClean="0"/>
              <a:t>The algorithms are simple and fast</a:t>
            </a:r>
          </a:p>
          <a:p>
            <a:r>
              <a:rPr lang="en-US" dirty="0" smtClean="0"/>
              <a:t>Future work</a:t>
            </a:r>
          </a:p>
          <a:p>
            <a:pPr lvl="1"/>
            <a:r>
              <a:rPr lang="en-US" dirty="0" smtClean="0"/>
              <a:t>Handle many observers efficiently</a:t>
            </a:r>
          </a:p>
          <a:p>
            <a:pPr lvl="1"/>
            <a:r>
              <a:rPr lang="en-US" dirty="0" smtClean="0"/>
              <a:t>Handle dynamic observers efficiently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Contact</a:t>
            </a:r>
          </a:p>
          <a:p>
            <a:pPr lvl="1"/>
            <a:r>
              <a:rPr lang="en-US" sz="2000" dirty="0" smtClean="0"/>
              <a:t>Roland Geraerts (</a:t>
            </a:r>
            <a:r>
              <a:rPr lang="en-US" sz="2000" dirty="0" smtClean="0">
                <a:hlinkClick r:id="rId3"/>
              </a:rPr>
              <a:t>roland@cs.uu.nl</a:t>
            </a:r>
            <a:r>
              <a:rPr lang="en-US" sz="2000" dirty="0" smtClean="0"/>
              <a:t>)</a:t>
            </a:r>
          </a:p>
          <a:p>
            <a:pPr lvl="1"/>
            <a:r>
              <a:rPr lang="en-US" sz="2000" dirty="0" smtClean="0"/>
              <a:t>Home page: </a:t>
            </a:r>
            <a:r>
              <a:rPr lang="en-US" sz="2000" dirty="0" smtClean="0">
                <a:hlinkClick r:id="rId4"/>
              </a:rPr>
              <a:t>www.cs.uu.nl/~roland</a:t>
            </a:r>
            <a:endParaRPr lang="en-US" sz="2000" dirty="0" smtClean="0"/>
          </a:p>
          <a:p>
            <a:pPr lvl="1"/>
            <a:r>
              <a:rPr lang="en-US" sz="2000" dirty="0" smtClean="0"/>
              <a:t>Conference: </a:t>
            </a:r>
            <a:r>
              <a:rPr lang="en-US" sz="2000" dirty="0" smtClean="0">
                <a:hlinkClick r:id="rId5"/>
              </a:rPr>
              <a:t>www.motioningames.org</a:t>
            </a:r>
            <a:endParaRPr lang="en-US" sz="2000" dirty="0" smtClean="0"/>
          </a:p>
        </p:txBody>
      </p:sp>
      <p:pic>
        <p:nvPicPr>
          <p:cNvPr id="5" name="stealth_attachtment_62.avi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6" cstate="print"/>
          <a:stretch>
            <a:fillRect/>
          </a:stretch>
        </p:blipFill>
        <p:spPr>
          <a:xfrm>
            <a:off x="928662" y="3071810"/>
            <a:ext cx="3500462" cy="350046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857224" y="6519446"/>
            <a:ext cx="378621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 dirty="0" smtClean="0">
                <a:solidFill>
                  <a:schemeClr val="tx2">
                    <a:satMod val="200000"/>
                  </a:schemeClr>
                </a:solidFill>
              </a:rPr>
              <a:t>128 dynamic observers: CPU-load=8%</a:t>
            </a:r>
            <a:endParaRPr lang="en-US" sz="1400" i="1" dirty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5796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repeatCount="indefinite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Requirements</a:t>
            </a:r>
          </a:p>
        </p:txBody>
      </p:sp>
      <p:sp>
        <p:nvSpPr>
          <p:cNvPr id="4099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5348310"/>
          </a:xfrm>
        </p:spPr>
        <p:txBody>
          <a:bodyPr/>
          <a:lstStyle/>
          <a:p>
            <a:r>
              <a:rPr lang="en-US" dirty="0" smtClean="0"/>
              <a:t>Fast and flexible 2D path planner</a:t>
            </a:r>
          </a:p>
          <a:p>
            <a:pPr lvl="1"/>
            <a:r>
              <a:rPr lang="en-US" dirty="0" smtClean="0"/>
              <a:t>Real-time planning for thousands of characters</a:t>
            </a:r>
          </a:p>
          <a:p>
            <a:pPr lvl="1"/>
            <a:r>
              <a:rPr lang="en-US" dirty="0" smtClean="0"/>
              <a:t>Dealing with local hazards</a:t>
            </a:r>
          </a:p>
          <a:p>
            <a:pPr lvl="1"/>
            <a:r>
              <a:rPr lang="en-US" dirty="0" smtClean="0"/>
              <a:t>Global path</a:t>
            </a:r>
          </a:p>
          <a:p>
            <a:r>
              <a:rPr lang="en-US" dirty="0" smtClean="0"/>
              <a:t>Natural paths</a:t>
            </a:r>
          </a:p>
          <a:p>
            <a:pPr lvl="1"/>
            <a:r>
              <a:rPr lang="en-US" dirty="0" smtClean="0"/>
              <a:t>Smooth</a:t>
            </a:r>
          </a:p>
          <a:p>
            <a:pPr lvl="1"/>
            <a:r>
              <a:rPr lang="en-US" dirty="0" smtClean="0"/>
              <a:t>Short</a:t>
            </a:r>
          </a:p>
          <a:p>
            <a:pPr lvl="1"/>
            <a:r>
              <a:rPr lang="en-US" dirty="0" smtClean="0"/>
              <a:t>Keeps some distance to</a:t>
            </a:r>
            <a:br>
              <a:rPr lang="en-US" dirty="0" smtClean="0"/>
            </a:br>
            <a:r>
              <a:rPr lang="en-US" dirty="0" smtClean="0"/>
              <a:t>obstacles</a:t>
            </a:r>
          </a:p>
          <a:p>
            <a:pPr lvl="1"/>
            <a:r>
              <a:rPr lang="en-US" dirty="0" smtClean="0"/>
              <a:t>Avoids other characters</a:t>
            </a:r>
          </a:p>
          <a:p>
            <a:pPr lvl="1"/>
            <a:r>
              <a:rPr lang="en-US" i="1" dirty="0" smtClean="0"/>
              <a:t>Minimize exposure to </a:t>
            </a:r>
            <a:br>
              <a:rPr lang="en-US" i="1" dirty="0" smtClean="0"/>
            </a:br>
            <a:r>
              <a:rPr lang="en-US" i="1" dirty="0" smtClean="0"/>
              <a:t>hostile observers</a:t>
            </a:r>
          </a:p>
        </p:txBody>
      </p:sp>
      <p:sp>
        <p:nvSpPr>
          <p:cNvPr id="4" name="TextBox 5"/>
          <p:cNvSpPr txBox="1"/>
          <p:nvPr/>
        </p:nvSpPr>
        <p:spPr>
          <a:xfrm>
            <a:off x="4572000" y="6357958"/>
            <a:ext cx="335758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i="1" dirty="0" smtClean="0">
                <a:solidFill>
                  <a:schemeClr val="tx2">
                    <a:satMod val="200000"/>
                  </a:schemeClr>
                </a:solidFill>
              </a:rPr>
              <a:t>Titan Quest: Immortal throne</a:t>
            </a:r>
            <a:endParaRPr lang="en-US" sz="1600" i="1" dirty="0"/>
          </a:p>
        </p:txBody>
      </p:sp>
      <p:pic>
        <p:nvPicPr>
          <p:cNvPr id="5" name="3.wmv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4643438" y="3125388"/>
            <a:ext cx="4286280" cy="3214711"/>
          </a:xfrm>
          <a:prstGeom prst="rect">
            <a:avLst/>
          </a:prstGeom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8959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video>
              <p:cMediaNode>
                <p:cTn id="12" repeatCount="indefinite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vide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data\Motion Planning\corridor\cavw\other\field_astar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33511" y="3571876"/>
            <a:ext cx="3267645" cy="3077200"/>
          </a:xfrm>
          <a:prstGeom prst="rect">
            <a:avLst/>
          </a:prstGeom>
          <a:noFill/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Representing the Free Space</a:t>
            </a:r>
            <a:endParaRPr lang="en-US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Traditional approach</a:t>
            </a:r>
          </a:p>
          <a:p>
            <a:pPr lvl="1"/>
            <a:r>
              <a:rPr lang="en-US" dirty="0" smtClean="0"/>
              <a:t>Run a shortest-path algorithm on a grid</a:t>
            </a:r>
          </a:p>
          <a:p>
            <a:pPr lvl="1"/>
            <a:r>
              <a:rPr lang="en-US" dirty="0" smtClean="0"/>
              <a:t>Advantages</a:t>
            </a:r>
          </a:p>
          <a:p>
            <a:pPr lvl="2"/>
            <a:r>
              <a:rPr lang="en-US" dirty="0" smtClean="0"/>
              <a:t>Simple</a:t>
            </a:r>
          </a:p>
          <a:p>
            <a:pPr lvl="1"/>
            <a:r>
              <a:rPr lang="en-US" dirty="0" smtClean="0"/>
              <a:t>Disadvantages</a:t>
            </a:r>
          </a:p>
          <a:p>
            <a:pPr lvl="2"/>
            <a:r>
              <a:rPr lang="en-US" dirty="0" smtClean="0"/>
              <a:t>May not run through narrow passages</a:t>
            </a:r>
          </a:p>
          <a:p>
            <a:pPr lvl="2"/>
            <a:r>
              <a:rPr lang="en-US" dirty="0" smtClean="0"/>
              <a:t>Slow in large or maze-like environments</a:t>
            </a:r>
          </a:p>
          <a:p>
            <a:pPr lvl="2"/>
            <a:r>
              <a:rPr lang="en-US" dirty="0" smtClean="0"/>
              <a:t>Ugly paths: little clearance, sharp turns </a:t>
            </a:r>
          </a:p>
          <a:p>
            <a:r>
              <a:rPr lang="en-US" dirty="0" smtClean="0"/>
              <a:t>Other approaches</a:t>
            </a:r>
          </a:p>
          <a:p>
            <a:pPr lvl="1"/>
            <a:r>
              <a:rPr lang="en-US" dirty="0" smtClean="0"/>
              <a:t>Sampling-based motion planning </a:t>
            </a:r>
            <a:br>
              <a:rPr lang="en-US" dirty="0" smtClean="0"/>
            </a:br>
            <a:r>
              <a:rPr lang="en-US" dirty="0" smtClean="0"/>
              <a:t>methods, visibility graphs, …</a:t>
            </a:r>
          </a:p>
          <a:p>
            <a:pPr lvl="2"/>
            <a:r>
              <a:rPr lang="en-US" dirty="0" smtClean="0"/>
              <a:t>Fixed path is inflexible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Representing the Free Space</a:t>
            </a:r>
            <a:endParaRPr lang="en-US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295400"/>
            <a:ext cx="4186238" cy="5029200"/>
          </a:xfrm>
        </p:spPr>
        <p:txBody>
          <a:bodyPr/>
          <a:lstStyle/>
          <a:p>
            <a:r>
              <a:rPr lang="en-US" dirty="0" smtClean="0"/>
              <a:t>Explicit Corridor Map</a:t>
            </a:r>
          </a:p>
          <a:p>
            <a:pPr lvl="1"/>
            <a:r>
              <a:rPr lang="en-US" dirty="0" smtClean="0"/>
              <a:t>Medial axis</a:t>
            </a:r>
          </a:p>
          <a:p>
            <a:pPr lvl="1"/>
            <a:r>
              <a:rPr lang="en-US" dirty="0" smtClean="0"/>
              <a:t>Annotated with closest points on obstacles</a:t>
            </a:r>
            <a:endParaRPr lang="en-US" dirty="0"/>
          </a:p>
        </p:txBody>
      </p:sp>
      <p:sp>
        <p:nvSpPr>
          <p:cNvPr id="6" name="Tijdelijke aanduiding voor inhoud 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CM-Plus graph</a:t>
            </a:r>
          </a:p>
          <a:p>
            <a:pPr lvl="1"/>
            <a:r>
              <a:rPr lang="en-US" dirty="0" smtClean="0"/>
              <a:t>Extra edges provide short and additional paths</a:t>
            </a:r>
          </a:p>
          <a:p>
            <a:pPr lvl="1"/>
            <a:endParaRPr lang="en-US" dirty="0"/>
          </a:p>
        </p:txBody>
      </p:sp>
      <p:pic>
        <p:nvPicPr>
          <p:cNvPr id="90114" name="Picture 2" descr="C:\Users\roland\Documents\Publications\stealth\presentation\military_cmPlus.eps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14942" y="3143248"/>
            <a:ext cx="3143272" cy="3127863"/>
          </a:xfrm>
          <a:prstGeom prst="rect">
            <a:avLst/>
          </a:prstGeom>
          <a:noFill/>
        </p:spPr>
      </p:pic>
      <p:pic>
        <p:nvPicPr>
          <p:cNvPr id="90115" name="Picture 3" descr="C:\Users\roland\Documents\Publications\stealth\presentation\military_ecm.eps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000100" y="3143249"/>
            <a:ext cx="3143272" cy="3143272"/>
          </a:xfrm>
          <a:prstGeom prst="rect">
            <a:avLst/>
          </a:prstGeom>
          <a:noFill/>
        </p:spPr>
      </p:pic>
      <p:sp>
        <p:nvSpPr>
          <p:cNvPr id="7" name="TextBox 5"/>
          <p:cNvSpPr txBox="1"/>
          <p:nvPr/>
        </p:nvSpPr>
        <p:spPr>
          <a:xfrm>
            <a:off x="928662" y="6286521"/>
            <a:ext cx="321471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chemeClr val="tx2">
                    <a:satMod val="200000"/>
                  </a:schemeClr>
                </a:solidFill>
              </a:rPr>
              <a:t>[</a:t>
            </a:r>
            <a:r>
              <a:rPr lang="en-US" sz="1400" dirty="0" smtClean="0"/>
              <a:t>Geraerts 2010]</a:t>
            </a:r>
            <a:endParaRPr lang="en-US" sz="1400" i="1" dirty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Creating a Visibility Map</a:t>
            </a:r>
            <a:endParaRPr lang="en-US" dirty="0"/>
          </a:p>
        </p:txBody>
      </p:sp>
      <p:sp>
        <p:nvSpPr>
          <p:cNvPr id="6" name="Tijdelijke aanduiding voor inhoud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Visibility map</a:t>
            </a:r>
          </a:p>
          <a:p>
            <a:pPr lvl="1"/>
            <a:r>
              <a:rPr lang="en-US" dirty="0" smtClean="0"/>
              <a:t>Assigns a </a:t>
            </a:r>
            <a:r>
              <a:rPr lang="en-US" i="1" dirty="0" smtClean="0"/>
              <a:t>visibility value </a:t>
            </a:r>
            <a:r>
              <a:rPr lang="en-US" dirty="0" smtClean="0"/>
              <a:t>to each free cell</a:t>
            </a:r>
            <a:endParaRPr lang="en-US" i="1" dirty="0" smtClean="0"/>
          </a:p>
          <a:p>
            <a:r>
              <a:rPr lang="en-US" dirty="0" smtClean="0"/>
              <a:t>Visibility value</a:t>
            </a:r>
          </a:p>
          <a:p>
            <a:pPr lvl="1"/>
            <a:r>
              <a:rPr lang="en-US" dirty="0" smtClean="0"/>
              <a:t>Denotes the number of observers that see the cell </a:t>
            </a:r>
          </a:p>
          <a:p>
            <a:pPr lvl="1"/>
            <a:r>
              <a:rPr lang="en-US" dirty="0" smtClean="0"/>
              <a:t>Describes how well they see the cell</a:t>
            </a:r>
          </a:p>
          <a:p>
            <a:pPr lvl="2"/>
            <a:r>
              <a:rPr lang="en-US" dirty="0" smtClean="0"/>
              <a:t>The lighter the cell, the more visible it is</a:t>
            </a:r>
            <a:endParaRPr lang="en-US" dirty="0"/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1036640" y="4214451"/>
            <a:ext cx="4106864" cy="24292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Creating a Visibility Map</a:t>
            </a:r>
            <a:endParaRPr lang="en-US" dirty="0"/>
          </a:p>
        </p:txBody>
      </p:sp>
      <p:sp>
        <p:nvSpPr>
          <p:cNvPr id="6" name="Tijdelijke aanduiding voor inhoud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Computing the visibility for one observer</a:t>
            </a:r>
          </a:p>
          <a:p>
            <a:pPr lvl="1"/>
            <a:r>
              <a:rPr lang="en-US" dirty="0" smtClean="0"/>
              <a:t>Construct visibility polygon by updating visibility cone</a:t>
            </a:r>
            <a:endParaRPr lang="en-US" dirty="0"/>
          </a:p>
        </p:txBody>
      </p:sp>
      <p:pic>
        <p:nvPicPr>
          <p:cNvPr id="99330" name="Picture 2" descr="C:\Users\roland\Documents\Publications\stealth\presentation\u.ep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14414" y="2357430"/>
            <a:ext cx="4214842" cy="4214842"/>
          </a:xfrm>
          <a:prstGeom prst="rect">
            <a:avLst/>
          </a:prstGeom>
          <a:noFill/>
        </p:spPr>
      </p:pic>
      <p:sp>
        <p:nvSpPr>
          <p:cNvPr id="9" name="Vrije vorm 8"/>
          <p:cNvSpPr/>
          <p:nvPr/>
        </p:nvSpPr>
        <p:spPr>
          <a:xfrm>
            <a:off x="3113879" y="4340537"/>
            <a:ext cx="415160" cy="24287"/>
          </a:xfrm>
          <a:custGeom>
            <a:avLst/>
            <a:gdLst>
              <a:gd name="connsiteX0" fmla="*/ 0 w 419100"/>
              <a:gd name="connsiteY0" fmla="*/ 0 h 9525"/>
              <a:gd name="connsiteX1" fmla="*/ 419100 w 419100"/>
              <a:gd name="connsiteY1" fmla="*/ 9525 h 9525"/>
              <a:gd name="connsiteX2" fmla="*/ 0 w 419100"/>
              <a:gd name="connsiteY2" fmla="*/ 0 h 9525"/>
              <a:gd name="connsiteX0" fmla="*/ 0 w 10000"/>
              <a:gd name="connsiteY0" fmla="*/ 0 h 10000"/>
              <a:gd name="connsiteX1" fmla="*/ 10000 w 10000"/>
              <a:gd name="connsiteY1" fmla="*/ 10000 h 10000"/>
              <a:gd name="connsiteX2" fmla="*/ 9773 w 10000"/>
              <a:gd name="connsiteY2" fmla="*/ 10000 h 10000"/>
              <a:gd name="connsiteX3" fmla="*/ 0 w 10000"/>
              <a:gd name="connsiteY3" fmla="*/ 0 h 10000"/>
              <a:gd name="connsiteX0" fmla="*/ 0 w 10000"/>
              <a:gd name="connsiteY0" fmla="*/ 730006 h 740006"/>
              <a:gd name="connsiteX1" fmla="*/ 10000 w 10000"/>
              <a:gd name="connsiteY1" fmla="*/ 740006 h 740006"/>
              <a:gd name="connsiteX2" fmla="*/ 9660 w 10000"/>
              <a:gd name="connsiteY2" fmla="*/ 0 h 740006"/>
              <a:gd name="connsiteX3" fmla="*/ 0 w 10000"/>
              <a:gd name="connsiteY3" fmla="*/ 730006 h 740006"/>
              <a:gd name="connsiteX0" fmla="*/ 0 w 10000"/>
              <a:gd name="connsiteY0" fmla="*/ 730007 h 740007"/>
              <a:gd name="connsiteX1" fmla="*/ 10000 w 10000"/>
              <a:gd name="connsiteY1" fmla="*/ 740007 h 740007"/>
              <a:gd name="connsiteX2" fmla="*/ 9831 w 10000"/>
              <a:gd name="connsiteY2" fmla="*/ 0 h 740007"/>
              <a:gd name="connsiteX3" fmla="*/ 0 w 10000"/>
              <a:gd name="connsiteY3" fmla="*/ 730007 h 740007"/>
              <a:gd name="connsiteX0" fmla="*/ 0 w 10000"/>
              <a:gd name="connsiteY0" fmla="*/ 730007 h 740007"/>
              <a:gd name="connsiteX1" fmla="*/ 10000 w 10000"/>
              <a:gd name="connsiteY1" fmla="*/ 740007 h 740007"/>
              <a:gd name="connsiteX2" fmla="*/ 9831 w 10000"/>
              <a:gd name="connsiteY2" fmla="*/ 0 h 740007"/>
              <a:gd name="connsiteX3" fmla="*/ 9659 w 10000"/>
              <a:gd name="connsiteY3" fmla="*/ 2508 h 740007"/>
              <a:gd name="connsiteX4" fmla="*/ 0 w 10000"/>
              <a:gd name="connsiteY4" fmla="*/ 730007 h 740007"/>
              <a:gd name="connsiteX0" fmla="*/ 0 w 10000"/>
              <a:gd name="connsiteY0" fmla="*/ 730837 h 740837"/>
              <a:gd name="connsiteX1" fmla="*/ 10000 w 10000"/>
              <a:gd name="connsiteY1" fmla="*/ 740837 h 740837"/>
              <a:gd name="connsiteX2" fmla="*/ 9831 w 10000"/>
              <a:gd name="connsiteY2" fmla="*/ 830 h 740837"/>
              <a:gd name="connsiteX3" fmla="*/ 57 w 10000"/>
              <a:gd name="connsiteY3" fmla="*/ 836 h 740837"/>
              <a:gd name="connsiteX4" fmla="*/ 0 w 10000"/>
              <a:gd name="connsiteY4" fmla="*/ 730837 h 740837"/>
              <a:gd name="connsiteX0" fmla="*/ 19 w 10019"/>
              <a:gd name="connsiteY0" fmla="*/ 730011 h 740011"/>
              <a:gd name="connsiteX1" fmla="*/ 10019 w 10019"/>
              <a:gd name="connsiteY1" fmla="*/ 740011 h 740011"/>
              <a:gd name="connsiteX2" fmla="*/ 9850 w 10019"/>
              <a:gd name="connsiteY2" fmla="*/ 4 h 740011"/>
              <a:gd name="connsiteX3" fmla="*/ 19 w 10019"/>
              <a:gd name="connsiteY3" fmla="*/ 385789 h 740011"/>
              <a:gd name="connsiteX4" fmla="*/ 19 w 10019"/>
              <a:gd name="connsiteY4" fmla="*/ 730011 h 740011"/>
              <a:gd name="connsiteX0" fmla="*/ 19 w 10019"/>
              <a:gd name="connsiteY0" fmla="*/ 345065 h 355065"/>
              <a:gd name="connsiteX1" fmla="*/ 10019 w 10019"/>
              <a:gd name="connsiteY1" fmla="*/ 355065 h 355065"/>
              <a:gd name="connsiteX2" fmla="*/ 9793 w 10019"/>
              <a:gd name="connsiteY2" fmla="*/ 39505 h 355065"/>
              <a:gd name="connsiteX3" fmla="*/ 19 w 10019"/>
              <a:gd name="connsiteY3" fmla="*/ 843 h 355065"/>
              <a:gd name="connsiteX4" fmla="*/ 19 w 10019"/>
              <a:gd name="connsiteY4" fmla="*/ 345065 h 355065"/>
              <a:gd name="connsiteX0" fmla="*/ 19 w 9906"/>
              <a:gd name="connsiteY0" fmla="*/ 345065 h 393550"/>
              <a:gd name="connsiteX1" fmla="*/ 9792 w 9906"/>
              <a:gd name="connsiteY1" fmla="*/ 393550 h 393550"/>
              <a:gd name="connsiteX2" fmla="*/ 9793 w 9906"/>
              <a:gd name="connsiteY2" fmla="*/ 39505 h 393550"/>
              <a:gd name="connsiteX3" fmla="*/ 19 w 9906"/>
              <a:gd name="connsiteY3" fmla="*/ 843 h 393550"/>
              <a:gd name="connsiteX4" fmla="*/ 19 w 9906"/>
              <a:gd name="connsiteY4" fmla="*/ 345065 h 393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906" h="393550">
                <a:moveTo>
                  <a:pt x="19" y="345065"/>
                </a:moveTo>
                <a:lnTo>
                  <a:pt x="9792" y="393550"/>
                </a:lnTo>
                <a:cubicBezTo>
                  <a:pt x="9679" y="146881"/>
                  <a:pt x="9906" y="286174"/>
                  <a:pt x="9793" y="39505"/>
                </a:cubicBezTo>
                <a:cubicBezTo>
                  <a:pt x="9736" y="40341"/>
                  <a:pt x="76" y="7"/>
                  <a:pt x="19" y="843"/>
                </a:cubicBezTo>
                <a:cubicBezTo>
                  <a:pt x="0" y="244177"/>
                  <a:pt x="38" y="101731"/>
                  <a:pt x="19" y="345065"/>
                </a:cubicBezTo>
                <a:close/>
              </a:path>
            </a:pathLst>
          </a:custGeom>
          <a:solidFill>
            <a:srgbClr val="0070C0">
              <a:alpha val="50000"/>
            </a:srgbClr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Vrije vorm 9"/>
          <p:cNvSpPr/>
          <p:nvPr/>
        </p:nvSpPr>
        <p:spPr>
          <a:xfrm>
            <a:off x="3114675" y="3656801"/>
            <a:ext cx="419100" cy="705648"/>
          </a:xfrm>
          <a:custGeom>
            <a:avLst/>
            <a:gdLst>
              <a:gd name="connsiteX0" fmla="*/ 0 w 419100"/>
              <a:gd name="connsiteY0" fmla="*/ 0 h 9525"/>
              <a:gd name="connsiteX1" fmla="*/ 419100 w 419100"/>
              <a:gd name="connsiteY1" fmla="*/ 9525 h 9525"/>
              <a:gd name="connsiteX2" fmla="*/ 0 w 419100"/>
              <a:gd name="connsiteY2" fmla="*/ 0 h 9525"/>
              <a:gd name="connsiteX0" fmla="*/ 0 w 10000"/>
              <a:gd name="connsiteY0" fmla="*/ 0 h 10000"/>
              <a:gd name="connsiteX1" fmla="*/ 10000 w 10000"/>
              <a:gd name="connsiteY1" fmla="*/ 10000 h 10000"/>
              <a:gd name="connsiteX2" fmla="*/ 9773 w 10000"/>
              <a:gd name="connsiteY2" fmla="*/ 10000 h 10000"/>
              <a:gd name="connsiteX3" fmla="*/ 0 w 10000"/>
              <a:gd name="connsiteY3" fmla="*/ 0 h 10000"/>
              <a:gd name="connsiteX0" fmla="*/ 0 w 10000"/>
              <a:gd name="connsiteY0" fmla="*/ 730006 h 740006"/>
              <a:gd name="connsiteX1" fmla="*/ 10000 w 10000"/>
              <a:gd name="connsiteY1" fmla="*/ 740006 h 740006"/>
              <a:gd name="connsiteX2" fmla="*/ 9660 w 10000"/>
              <a:gd name="connsiteY2" fmla="*/ 0 h 740006"/>
              <a:gd name="connsiteX3" fmla="*/ 0 w 10000"/>
              <a:gd name="connsiteY3" fmla="*/ 730006 h 740006"/>
              <a:gd name="connsiteX0" fmla="*/ 0 w 10000"/>
              <a:gd name="connsiteY0" fmla="*/ 730007 h 740007"/>
              <a:gd name="connsiteX1" fmla="*/ 10000 w 10000"/>
              <a:gd name="connsiteY1" fmla="*/ 740007 h 740007"/>
              <a:gd name="connsiteX2" fmla="*/ 9831 w 10000"/>
              <a:gd name="connsiteY2" fmla="*/ 0 h 740007"/>
              <a:gd name="connsiteX3" fmla="*/ 0 w 10000"/>
              <a:gd name="connsiteY3" fmla="*/ 730007 h 740007"/>
              <a:gd name="connsiteX0" fmla="*/ 0 w 10000"/>
              <a:gd name="connsiteY0" fmla="*/ 730007 h 740007"/>
              <a:gd name="connsiteX1" fmla="*/ 10000 w 10000"/>
              <a:gd name="connsiteY1" fmla="*/ 740007 h 740007"/>
              <a:gd name="connsiteX2" fmla="*/ 9831 w 10000"/>
              <a:gd name="connsiteY2" fmla="*/ 0 h 740007"/>
              <a:gd name="connsiteX3" fmla="*/ 9659 w 10000"/>
              <a:gd name="connsiteY3" fmla="*/ 2508 h 740007"/>
              <a:gd name="connsiteX4" fmla="*/ 0 w 10000"/>
              <a:gd name="connsiteY4" fmla="*/ 730007 h 740007"/>
              <a:gd name="connsiteX0" fmla="*/ 0 w 10000"/>
              <a:gd name="connsiteY0" fmla="*/ 730837 h 740837"/>
              <a:gd name="connsiteX1" fmla="*/ 10000 w 10000"/>
              <a:gd name="connsiteY1" fmla="*/ 740837 h 740837"/>
              <a:gd name="connsiteX2" fmla="*/ 9831 w 10000"/>
              <a:gd name="connsiteY2" fmla="*/ 830 h 740837"/>
              <a:gd name="connsiteX3" fmla="*/ 57 w 10000"/>
              <a:gd name="connsiteY3" fmla="*/ 836 h 740837"/>
              <a:gd name="connsiteX4" fmla="*/ 0 w 10000"/>
              <a:gd name="connsiteY4" fmla="*/ 730837 h 740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740837">
                <a:moveTo>
                  <a:pt x="0" y="730837"/>
                </a:moveTo>
                <a:lnTo>
                  <a:pt x="10000" y="740837"/>
                </a:lnTo>
                <a:cubicBezTo>
                  <a:pt x="9887" y="494168"/>
                  <a:pt x="9944" y="247499"/>
                  <a:pt x="9831" y="830"/>
                </a:cubicBezTo>
                <a:cubicBezTo>
                  <a:pt x="9774" y="1666"/>
                  <a:pt x="114" y="0"/>
                  <a:pt x="57" y="836"/>
                </a:cubicBezTo>
                <a:cubicBezTo>
                  <a:pt x="38" y="244170"/>
                  <a:pt x="19" y="487503"/>
                  <a:pt x="0" y="730837"/>
                </a:cubicBezTo>
                <a:close/>
              </a:path>
            </a:pathLst>
          </a:custGeom>
          <a:solidFill>
            <a:srgbClr val="0070C0">
              <a:alpha val="50000"/>
            </a:srgbClr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Vrije vorm 10"/>
          <p:cNvSpPr/>
          <p:nvPr/>
        </p:nvSpPr>
        <p:spPr>
          <a:xfrm>
            <a:off x="3114675" y="2438400"/>
            <a:ext cx="419100" cy="1924049"/>
          </a:xfrm>
          <a:custGeom>
            <a:avLst/>
            <a:gdLst>
              <a:gd name="connsiteX0" fmla="*/ 0 w 419100"/>
              <a:gd name="connsiteY0" fmla="*/ 0 h 9525"/>
              <a:gd name="connsiteX1" fmla="*/ 419100 w 419100"/>
              <a:gd name="connsiteY1" fmla="*/ 9525 h 9525"/>
              <a:gd name="connsiteX2" fmla="*/ 0 w 419100"/>
              <a:gd name="connsiteY2" fmla="*/ 0 h 9525"/>
              <a:gd name="connsiteX0" fmla="*/ 0 w 10000"/>
              <a:gd name="connsiteY0" fmla="*/ 0 h 10000"/>
              <a:gd name="connsiteX1" fmla="*/ 10000 w 10000"/>
              <a:gd name="connsiteY1" fmla="*/ 10000 h 10000"/>
              <a:gd name="connsiteX2" fmla="*/ 9773 w 10000"/>
              <a:gd name="connsiteY2" fmla="*/ 10000 h 10000"/>
              <a:gd name="connsiteX3" fmla="*/ 0 w 10000"/>
              <a:gd name="connsiteY3" fmla="*/ 0 h 10000"/>
              <a:gd name="connsiteX0" fmla="*/ 0 w 10000"/>
              <a:gd name="connsiteY0" fmla="*/ 730006 h 740006"/>
              <a:gd name="connsiteX1" fmla="*/ 10000 w 10000"/>
              <a:gd name="connsiteY1" fmla="*/ 740006 h 740006"/>
              <a:gd name="connsiteX2" fmla="*/ 9660 w 10000"/>
              <a:gd name="connsiteY2" fmla="*/ 0 h 740006"/>
              <a:gd name="connsiteX3" fmla="*/ 0 w 10000"/>
              <a:gd name="connsiteY3" fmla="*/ 730006 h 740006"/>
              <a:gd name="connsiteX0" fmla="*/ 0 w 10000"/>
              <a:gd name="connsiteY0" fmla="*/ 730007 h 740007"/>
              <a:gd name="connsiteX1" fmla="*/ 10000 w 10000"/>
              <a:gd name="connsiteY1" fmla="*/ 740007 h 740007"/>
              <a:gd name="connsiteX2" fmla="*/ 9831 w 10000"/>
              <a:gd name="connsiteY2" fmla="*/ 0 h 740007"/>
              <a:gd name="connsiteX3" fmla="*/ 0 w 10000"/>
              <a:gd name="connsiteY3" fmla="*/ 730007 h 740007"/>
              <a:gd name="connsiteX0" fmla="*/ 0 w 10000"/>
              <a:gd name="connsiteY0" fmla="*/ 730007 h 740007"/>
              <a:gd name="connsiteX1" fmla="*/ 10000 w 10000"/>
              <a:gd name="connsiteY1" fmla="*/ 740007 h 740007"/>
              <a:gd name="connsiteX2" fmla="*/ 9831 w 10000"/>
              <a:gd name="connsiteY2" fmla="*/ 0 h 740007"/>
              <a:gd name="connsiteX3" fmla="*/ 9659 w 10000"/>
              <a:gd name="connsiteY3" fmla="*/ 2508 h 740007"/>
              <a:gd name="connsiteX4" fmla="*/ 0 w 10000"/>
              <a:gd name="connsiteY4" fmla="*/ 730007 h 740007"/>
              <a:gd name="connsiteX0" fmla="*/ 0 w 10000"/>
              <a:gd name="connsiteY0" fmla="*/ 730837 h 740837"/>
              <a:gd name="connsiteX1" fmla="*/ 10000 w 10000"/>
              <a:gd name="connsiteY1" fmla="*/ 740837 h 740837"/>
              <a:gd name="connsiteX2" fmla="*/ 9831 w 10000"/>
              <a:gd name="connsiteY2" fmla="*/ 830 h 740837"/>
              <a:gd name="connsiteX3" fmla="*/ 57 w 10000"/>
              <a:gd name="connsiteY3" fmla="*/ 836 h 740837"/>
              <a:gd name="connsiteX4" fmla="*/ 0 w 10000"/>
              <a:gd name="connsiteY4" fmla="*/ 730837 h 740837"/>
              <a:gd name="connsiteX0" fmla="*/ 0 w 11629"/>
              <a:gd name="connsiteY0" fmla="*/ 853340 h 863340"/>
              <a:gd name="connsiteX1" fmla="*/ 10000 w 11629"/>
              <a:gd name="connsiteY1" fmla="*/ 863340 h 863340"/>
              <a:gd name="connsiteX2" fmla="*/ 9831 w 11629"/>
              <a:gd name="connsiteY2" fmla="*/ 123333 h 863340"/>
              <a:gd name="connsiteX3" fmla="*/ 10000 w 11629"/>
              <a:gd name="connsiteY3" fmla="*/ 123342 h 863340"/>
              <a:gd name="connsiteX4" fmla="*/ 57 w 11629"/>
              <a:gd name="connsiteY4" fmla="*/ 123339 h 863340"/>
              <a:gd name="connsiteX5" fmla="*/ 0 w 11629"/>
              <a:gd name="connsiteY5" fmla="*/ 853340 h 863340"/>
              <a:gd name="connsiteX0" fmla="*/ 0 w 10000"/>
              <a:gd name="connsiteY0" fmla="*/ 1045000 h 1055000"/>
              <a:gd name="connsiteX1" fmla="*/ 10000 w 10000"/>
              <a:gd name="connsiteY1" fmla="*/ 1055000 h 1055000"/>
              <a:gd name="connsiteX2" fmla="*/ 9831 w 10000"/>
              <a:gd name="connsiteY2" fmla="*/ 314993 h 1055000"/>
              <a:gd name="connsiteX3" fmla="*/ 5795 w 10000"/>
              <a:gd name="connsiteY3" fmla="*/ 1 h 1055000"/>
              <a:gd name="connsiteX4" fmla="*/ 57 w 10000"/>
              <a:gd name="connsiteY4" fmla="*/ 314999 h 1055000"/>
              <a:gd name="connsiteX5" fmla="*/ 0 w 10000"/>
              <a:gd name="connsiteY5" fmla="*/ 1045000 h 1055000"/>
              <a:gd name="connsiteX0" fmla="*/ 0 w 10000"/>
              <a:gd name="connsiteY0" fmla="*/ 1045000 h 1055000"/>
              <a:gd name="connsiteX1" fmla="*/ 10000 w 10000"/>
              <a:gd name="connsiteY1" fmla="*/ 1055000 h 1055000"/>
              <a:gd name="connsiteX2" fmla="*/ 9831 w 10000"/>
              <a:gd name="connsiteY2" fmla="*/ 314993 h 1055000"/>
              <a:gd name="connsiteX3" fmla="*/ 5795 w 10000"/>
              <a:gd name="connsiteY3" fmla="*/ 1 h 1055000"/>
              <a:gd name="connsiteX4" fmla="*/ 57 w 10000"/>
              <a:gd name="connsiteY4" fmla="*/ 314999 h 1055000"/>
              <a:gd name="connsiteX5" fmla="*/ 0 w 10000"/>
              <a:gd name="connsiteY5" fmla="*/ 1045000 h 1055000"/>
              <a:gd name="connsiteX0" fmla="*/ 0 w 10000"/>
              <a:gd name="connsiteY0" fmla="*/ 1045000 h 1055000"/>
              <a:gd name="connsiteX1" fmla="*/ 10000 w 10000"/>
              <a:gd name="connsiteY1" fmla="*/ 1055000 h 1055000"/>
              <a:gd name="connsiteX2" fmla="*/ 9831 w 10000"/>
              <a:gd name="connsiteY2" fmla="*/ 314993 h 1055000"/>
              <a:gd name="connsiteX3" fmla="*/ 5795 w 10000"/>
              <a:gd name="connsiteY3" fmla="*/ 1 h 1055000"/>
              <a:gd name="connsiteX4" fmla="*/ 57 w 10000"/>
              <a:gd name="connsiteY4" fmla="*/ 314999 h 1055000"/>
              <a:gd name="connsiteX5" fmla="*/ 0 w 10000"/>
              <a:gd name="connsiteY5" fmla="*/ 1045000 h 1055000"/>
              <a:gd name="connsiteX0" fmla="*/ 0 w 10000"/>
              <a:gd name="connsiteY0" fmla="*/ 1045000 h 1055000"/>
              <a:gd name="connsiteX1" fmla="*/ 10000 w 10000"/>
              <a:gd name="connsiteY1" fmla="*/ 1055000 h 1055000"/>
              <a:gd name="connsiteX2" fmla="*/ 9831 w 10000"/>
              <a:gd name="connsiteY2" fmla="*/ 314993 h 1055000"/>
              <a:gd name="connsiteX3" fmla="*/ 5795 w 10000"/>
              <a:gd name="connsiteY3" fmla="*/ 1 h 1055000"/>
              <a:gd name="connsiteX4" fmla="*/ 57 w 10000"/>
              <a:gd name="connsiteY4" fmla="*/ 314999 h 1055000"/>
              <a:gd name="connsiteX5" fmla="*/ 0 w 10000"/>
              <a:gd name="connsiteY5" fmla="*/ 1045000 h 1055000"/>
              <a:gd name="connsiteX0" fmla="*/ 0 w 10000"/>
              <a:gd name="connsiteY0" fmla="*/ 2009999 h 2019999"/>
              <a:gd name="connsiteX1" fmla="*/ 10000 w 10000"/>
              <a:gd name="connsiteY1" fmla="*/ 2019999 h 2019999"/>
              <a:gd name="connsiteX2" fmla="*/ 9831 w 10000"/>
              <a:gd name="connsiteY2" fmla="*/ 1279992 h 2019999"/>
              <a:gd name="connsiteX3" fmla="*/ 5000 w 10000"/>
              <a:gd name="connsiteY3" fmla="*/ 1 h 2019999"/>
              <a:gd name="connsiteX4" fmla="*/ 57 w 10000"/>
              <a:gd name="connsiteY4" fmla="*/ 1279998 h 2019999"/>
              <a:gd name="connsiteX5" fmla="*/ 0 w 10000"/>
              <a:gd name="connsiteY5" fmla="*/ 2009999 h 2019999"/>
              <a:gd name="connsiteX0" fmla="*/ 0 w 10000"/>
              <a:gd name="connsiteY0" fmla="*/ 2009998 h 2019998"/>
              <a:gd name="connsiteX1" fmla="*/ 10000 w 10000"/>
              <a:gd name="connsiteY1" fmla="*/ 2019998 h 2019998"/>
              <a:gd name="connsiteX2" fmla="*/ 9831 w 10000"/>
              <a:gd name="connsiteY2" fmla="*/ 1279991 h 2019998"/>
              <a:gd name="connsiteX3" fmla="*/ 5000 w 10000"/>
              <a:gd name="connsiteY3" fmla="*/ 0 h 2019998"/>
              <a:gd name="connsiteX4" fmla="*/ 57 w 10000"/>
              <a:gd name="connsiteY4" fmla="*/ 1279997 h 2019998"/>
              <a:gd name="connsiteX5" fmla="*/ 0 w 10000"/>
              <a:gd name="connsiteY5" fmla="*/ 2009998 h 2019998"/>
              <a:gd name="connsiteX0" fmla="*/ 0 w 10000"/>
              <a:gd name="connsiteY0" fmla="*/ 2009998 h 2019998"/>
              <a:gd name="connsiteX1" fmla="*/ 10000 w 10000"/>
              <a:gd name="connsiteY1" fmla="*/ 2019998 h 2019998"/>
              <a:gd name="connsiteX2" fmla="*/ 9831 w 10000"/>
              <a:gd name="connsiteY2" fmla="*/ 1279991 h 2019998"/>
              <a:gd name="connsiteX3" fmla="*/ 5000 w 10000"/>
              <a:gd name="connsiteY3" fmla="*/ 0 h 2019998"/>
              <a:gd name="connsiteX4" fmla="*/ 57 w 10000"/>
              <a:gd name="connsiteY4" fmla="*/ 1279997 h 2019998"/>
              <a:gd name="connsiteX5" fmla="*/ 0 w 10000"/>
              <a:gd name="connsiteY5" fmla="*/ 2009998 h 2019998"/>
              <a:gd name="connsiteX0" fmla="*/ 0 w 10000"/>
              <a:gd name="connsiteY0" fmla="*/ 2009998 h 2019998"/>
              <a:gd name="connsiteX1" fmla="*/ 10000 w 10000"/>
              <a:gd name="connsiteY1" fmla="*/ 2019998 h 2019998"/>
              <a:gd name="connsiteX2" fmla="*/ 9831 w 10000"/>
              <a:gd name="connsiteY2" fmla="*/ 1279991 h 2019998"/>
              <a:gd name="connsiteX3" fmla="*/ 5000 w 10000"/>
              <a:gd name="connsiteY3" fmla="*/ 0 h 2019998"/>
              <a:gd name="connsiteX4" fmla="*/ 57 w 10000"/>
              <a:gd name="connsiteY4" fmla="*/ 1279997 h 2019998"/>
              <a:gd name="connsiteX5" fmla="*/ 0 w 10000"/>
              <a:gd name="connsiteY5" fmla="*/ 2009998 h 2019998"/>
              <a:gd name="connsiteX0" fmla="*/ 0 w 10000"/>
              <a:gd name="connsiteY0" fmla="*/ 2009998 h 2019998"/>
              <a:gd name="connsiteX1" fmla="*/ 10000 w 10000"/>
              <a:gd name="connsiteY1" fmla="*/ 2019998 h 2019998"/>
              <a:gd name="connsiteX2" fmla="*/ 9831 w 10000"/>
              <a:gd name="connsiteY2" fmla="*/ 1279991 h 2019998"/>
              <a:gd name="connsiteX3" fmla="*/ 5000 w 10000"/>
              <a:gd name="connsiteY3" fmla="*/ 0 h 2019998"/>
              <a:gd name="connsiteX4" fmla="*/ 57 w 10000"/>
              <a:gd name="connsiteY4" fmla="*/ 1279997 h 2019998"/>
              <a:gd name="connsiteX5" fmla="*/ 0 w 10000"/>
              <a:gd name="connsiteY5" fmla="*/ 2009998 h 20199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000" h="2019998">
                <a:moveTo>
                  <a:pt x="0" y="2009998"/>
                </a:moveTo>
                <a:lnTo>
                  <a:pt x="10000" y="2019998"/>
                </a:lnTo>
                <a:cubicBezTo>
                  <a:pt x="9887" y="1773329"/>
                  <a:pt x="9944" y="1526660"/>
                  <a:pt x="9831" y="1279991"/>
                </a:cubicBezTo>
                <a:cubicBezTo>
                  <a:pt x="9831" y="1156658"/>
                  <a:pt x="9697" y="1275006"/>
                  <a:pt x="5000" y="0"/>
                </a:cubicBezTo>
                <a:cubicBezTo>
                  <a:pt x="189" y="1275008"/>
                  <a:pt x="1497" y="1048331"/>
                  <a:pt x="57" y="1279997"/>
                </a:cubicBezTo>
                <a:cubicBezTo>
                  <a:pt x="38" y="1523331"/>
                  <a:pt x="19" y="1766664"/>
                  <a:pt x="0" y="2009998"/>
                </a:cubicBezTo>
                <a:close/>
              </a:path>
            </a:pathLst>
          </a:custGeom>
          <a:solidFill>
            <a:srgbClr val="0070C0">
              <a:alpha val="50000"/>
            </a:srgbClr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Vrije vorm 13"/>
          <p:cNvSpPr/>
          <p:nvPr/>
        </p:nvSpPr>
        <p:spPr>
          <a:xfrm>
            <a:off x="3116252" y="2441568"/>
            <a:ext cx="419100" cy="1924049"/>
          </a:xfrm>
          <a:custGeom>
            <a:avLst/>
            <a:gdLst>
              <a:gd name="connsiteX0" fmla="*/ 0 w 419100"/>
              <a:gd name="connsiteY0" fmla="*/ 0 h 9525"/>
              <a:gd name="connsiteX1" fmla="*/ 419100 w 419100"/>
              <a:gd name="connsiteY1" fmla="*/ 9525 h 9525"/>
              <a:gd name="connsiteX2" fmla="*/ 0 w 419100"/>
              <a:gd name="connsiteY2" fmla="*/ 0 h 9525"/>
              <a:gd name="connsiteX0" fmla="*/ 0 w 10000"/>
              <a:gd name="connsiteY0" fmla="*/ 0 h 10000"/>
              <a:gd name="connsiteX1" fmla="*/ 10000 w 10000"/>
              <a:gd name="connsiteY1" fmla="*/ 10000 h 10000"/>
              <a:gd name="connsiteX2" fmla="*/ 9773 w 10000"/>
              <a:gd name="connsiteY2" fmla="*/ 10000 h 10000"/>
              <a:gd name="connsiteX3" fmla="*/ 0 w 10000"/>
              <a:gd name="connsiteY3" fmla="*/ 0 h 10000"/>
              <a:gd name="connsiteX0" fmla="*/ 0 w 10000"/>
              <a:gd name="connsiteY0" fmla="*/ 730006 h 740006"/>
              <a:gd name="connsiteX1" fmla="*/ 10000 w 10000"/>
              <a:gd name="connsiteY1" fmla="*/ 740006 h 740006"/>
              <a:gd name="connsiteX2" fmla="*/ 9660 w 10000"/>
              <a:gd name="connsiteY2" fmla="*/ 0 h 740006"/>
              <a:gd name="connsiteX3" fmla="*/ 0 w 10000"/>
              <a:gd name="connsiteY3" fmla="*/ 730006 h 740006"/>
              <a:gd name="connsiteX0" fmla="*/ 0 w 10000"/>
              <a:gd name="connsiteY0" fmla="*/ 730007 h 740007"/>
              <a:gd name="connsiteX1" fmla="*/ 10000 w 10000"/>
              <a:gd name="connsiteY1" fmla="*/ 740007 h 740007"/>
              <a:gd name="connsiteX2" fmla="*/ 9831 w 10000"/>
              <a:gd name="connsiteY2" fmla="*/ 0 h 740007"/>
              <a:gd name="connsiteX3" fmla="*/ 0 w 10000"/>
              <a:gd name="connsiteY3" fmla="*/ 730007 h 740007"/>
              <a:gd name="connsiteX0" fmla="*/ 0 w 10000"/>
              <a:gd name="connsiteY0" fmla="*/ 730007 h 740007"/>
              <a:gd name="connsiteX1" fmla="*/ 10000 w 10000"/>
              <a:gd name="connsiteY1" fmla="*/ 740007 h 740007"/>
              <a:gd name="connsiteX2" fmla="*/ 9831 w 10000"/>
              <a:gd name="connsiteY2" fmla="*/ 0 h 740007"/>
              <a:gd name="connsiteX3" fmla="*/ 9659 w 10000"/>
              <a:gd name="connsiteY3" fmla="*/ 2508 h 740007"/>
              <a:gd name="connsiteX4" fmla="*/ 0 w 10000"/>
              <a:gd name="connsiteY4" fmla="*/ 730007 h 740007"/>
              <a:gd name="connsiteX0" fmla="*/ 0 w 10000"/>
              <a:gd name="connsiteY0" fmla="*/ 730837 h 740837"/>
              <a:gd name="connsiteX1" fmla="*/ 10000 w 10000"/>
              <a:gd name="connsiteY1" fmla="*/ 740837 h 740837"/>
              <a:gd name="connsiteX2" fmla="*/ 9831 w 10000"/>
              <a:gd name="connsiteY2" fmla="*/ 830 h 740837"/>
              <a:gd name="connsiteX3" fmla="*/ 57 w 10000"/>
              <a:gd name="connsiteY3" fmla="*/ 836 h 740837"/>
              <a:gd name="connsiteX4" fmla="*/ 0 w 10000"/>
              <a:gd name="connsiteY4" fmla="*/ 730837 h 740837"/>
              <a:gd name="connsiteX0" fmla="*/ 0 w 11629"/>
              <a:gd name="connsiteY0" fmla="*/ 853340 h 863340"/>
              <a:gd name="connsiteX1" fmla="*/ 10000 w 11629"/>
              <a:gd name="connsiteY1" fmla="*/ 863340 h 863340"/>
              <a:gd name="connsiteX2" fmla="*/ 9831 w 11629"/>
              <a:gd name="connsiteY2" fmla="*/ 123333 h 863340"/>
              <a:gd name="connsiteX3" fmla="*/ 10000 w 11629"/>
              <a:gd name="connsiteY3" fmla="*/ 123342 h 863340"/>
              <a:gd name="connsiteX4" fmla="*/ 57 w 11629"/>
              <a:gd name="connsiteY4" fmla="*/ 123339 h 863340"/>
              <a:gd name="connsiteX5" fmla="*/ 0 w 11629"/>
              <a:gd name="connsiteY5" fmla="*/ 853340 h 863340"/>
              <a:gd name="connsiteX0" fmla="*/ 0 w 10000"/>
              <a:gd name="connsiteY0" fmla="*/ 1045000 h 1055000"/>
              <a:gd name="connsiteX1" fmla="*/ 10000 w 10000"/>
              <a:gd name="connsiteY1" fmla="*/ 1055000 h 1055000"/>
              <a:gd name="connsiteX2" fmla="*/ 9831 w 10000"/>
              <a:gd name="connsiteY2" fmla="*/ 314993 h 1055000"/>
              <a:gd name="connsiteX3" fmla="*/ 5795 w 10000"/>
              <a:gd name="connsiteY3" fmla="*/ 1 h 1055000"/>
              <a:gd name="connsiteX4" fmla="*/ 57 w 10000"/>
              <a:gd name="connsiteY4" fmla="*/ 314999 h 1055000"/>
              <a:gd name="connsiteX5" fmla="*/ 0 w 10000"/>
              <a:gd name="connsiteY5" fmla="*/ 1045000 h 1055000"/>
              <a:gd name="connsiteX0" fmla="*/ 0 w 10000"/>
              <a:gd name="connsiteY0" fmla="*/ 1045000 h 1055000"/>
              <a:gd name="connsiteX1" fmla="*/ 10000 w 10000"/>
              <a:gd name="connsiteY1" fmla="*/ 1055000 h 1055000"/>
              <a:gd name="connsiteX2" fmla="*/ 9831 w 10000"/>
              <a:gd name="connsiteY2" fmla="*/ 314993 h 1055000"/>
              <a:gd name="connsiteX3" fmla="*/ 5795 w 10000"/>
              <a:gd name="connsiteY3" fmla="*/ 1 h 1055000"/>
              <a:gd name="connsiteX4" fmla="*/ 57 w 10000"/>
              <a:gd name="connsiteY4" fmla="*/ 314999 h 1055000"/>
              <a:gd name="connsiteX5" fmla="*/ 0 w 10000"/>
              <a:gd name="connsiteY5" fmla="*/ 1045000 h 1055000"/>
              <a:gd name="connsiteX0" fmla="*/ 0 w 10000"/>
              <a:gd name="connsiteY0" fmla="*/ 1045000 h 1055000"/>
              <a:gd name="connsiteX1" fmla="*/ 10000 w 10000"/>
              <a:gd name="connsiteY1" fmla="*/ 1055000 h 1055000"/>
              <a:gd name="connsiteX2" fmla="*/ 9831 w 10000"/>
              <a:gd name="connsiteY2" fmla="*/ 314993 h 1055000"/>
              <a:gd name="connsiteX3" fmla="*/ 5795 w 10000"/>
              <a:gd name="connsiteY3" fmla="*/ 1 h 1055000"/>
              <a:gd name="connsiteX4" fmla="*/ 57 w 10000"/>
              <a:gd name="connsiteY4" fmla="*/ 314999 h 1055000"/>
              <a:gd name="connsiteX5" fmla="*/ 0 w 10000"/>
              <a:gd name="connsiteY5" fmla="*/ 1045000 h 1055000"/>
              <a:gd name="connsiteX0" fmla="*/ 0 w 10000"/>
              <a:gd name="connsiteY0" fmla="*/ 1045000 h 1055000"/>
              <a:gd name="connsiteX1" fmla="*/ 10000 w 10000"/>
              <a:gd name="connsiteY1" fmla="*/ 1055000 h 1055000"/>
              <a:gd name="connsiteX2" fmla="*/ 9831 w 10000"/>
              <a:gd name="connsiteY2" fmla="*/ 314993 h 1055000"/>
              <a:gd name="connsiteX3" fmla="*/ 5795 w 10000"/>
              <a:gd name="connsiteY3" fmla="*/ 1 h 1055000"/>
              <a:gd name="connsiteX4" fmla="*/ 57 w 10000"/>
              <a:gd name="connsiteY4" fmla="*/ 314999 h 1055000"/>
              <a:gd name="connsiteX5" fmla="*/ 0 w 10000"/>
              <a:gd name="connsiteY5" fmla="*/ 1045000 h 1055000"/>
              <a:gd name="connsiteX0" fmla="*/ 0 w 10000"/>
              <a:gd name="connsiteY0" fmla="*/ 2009999 h 2019999"/>
              <a:gd name="connsiteX1" fmla="*/ 10000 w 10000"/>
              <a:gd name="connsiteY1" fmla="*/ 2019999 h 2019999"/>
              <a:gd name="connsiteX2" fmla="*/ 9831 w 10000"/>
              <a:gd name="connsiteY2" fmla="*/ 1279992 h 2019999"/>
              <a:gd name="connsiteX3" fmla="*/ 5000 w 10000"/>
              <a:gd name="connsiteY3" fmla="*/ 1 h 2019999"/>
              <a:gd name="connsiteX4" fmla="*/ 57 w 10000"/>
              <a:gd name="connsiteY4" fmla="*/ 1279998 h 2019999"/>
              <a:gd name="connsiteX5" fmla="*/ 0 w 10000"/>
              <a:gd name="connsiteY5" fmla="*/ 2009999 h 2019999"/>
              <a:gd name="connsiteX0" fmla="*/ 0 w 10000"/>
              <a:gd name="connsiteY0" fmla="*/ 2009998 h 2019998"/>
              <a:gd name="connsiteX1" fmla="*/ 10000 w 10000"/>
              <a:gd name="connsiteY1" fmla="*/ 2019998 h 2019998"/>
              <a:gd name="connsiteX2" fmla="*/ 9831 w 10000"/>
              <a:gd name="connsiteY2" fmla="*/ 1279991 h 2019998"/>
              <a:gd name="connsiteX3" fmla="*/ 5000 w 10000"/>
              <a:gd name="connsiteY3" fmla="*/ 0 h 2019998"/>
              <a:gd name="connsiteX4" fmla="*/ 57 w 10000"/>
              <a:gd name="connsiteY4" fmla="*/ 1279997 h 2019998"/>
              <a:gd name="connsiteX5" fmla="*/ 0 w 10000"/>
              <a:gd name="connsiteY5" fmla="*/ 2009998 h 2019998"/>
              <a:gd name="connsiteX0" fmla="*/ 0 w 10000"/>
              <a:gd name="connsiteY0" fmla="*/ 2009998 h 2019998"/>
              <a:gd name="connsiteX1" fmla="*/ 10000 w 10000"/>
              <a:gd name="connsiteY1" fmla="*/ 2019998 h 2019998"/>
              <a:gd name="connsiteX2" fmla="*/ 9831 w 10000"/>
              <a:gd name="connsiteY2" fmla="*/ 1279991 h 2019998"/>
              <a:gd name="connsiteX3" fmla="*/ 5000 w 10000"/>
              <a:gd name="connsiteY3" fmla="*/ 0 h 2019998"/>
              <a:gd name="connsiteX4" fmla="*/ 57 w 10000"/>
              <a:gd name="connsiteY4" fmla="*/ 1279997 h 2019998"/>
              <a:gd name="connsiteX5" fmla="*/ 0 w 10000"/>
              <a:gd name="connsiteY5" fmla="*/ 2009998 h 2019998"/>
              <a:gd name="connsiteX0" fmla="*/ 0 w 10000"/>
              <a:gd name="connsiteY0" fmla="*/ 2009998 h 2019998"/>
              <a:gd name="connsiteX1" fmla="*/ 10000 w 10000"/>
              <a:gd name="connsiteY1" fmla="*/ 2019998 h 2019998"/>
              <a:gd name="connsiteX2" fmla="*/ 9831 w 10000"/>
              <a:gd name="connsiteY2" fmla="*/ 1279991 h 2019998"/>
              <a:gd name="connsiteX3" fmla="*/ 5000 w 10000"/>
              <a:gd name="connsiteY3" fmla="*/ 0 h 2019998"/>
              <a:gd name="connsiteX4" fmla="*/ 57 w 10000"/>
              <a:gd name="connsiteY4" fmla="*/ 1279997 h 2019998"/>
              <a:gd name="connsiteX5" fmla="*/ 0 w 10000"/>
              <a:gd name="connsiteY5" fmla="*/ 2009998 h 2019998"/>
              <a:gd name="connsiteX0" fmla="*/ 0 w 10000"/>
              <a:gd name="connsiteY0" fmla="*/ 2009998 h 2019998"/>
              <a:gd name="connsiteX1" fmla="*/ 10000 w 10000"/>
              <a:gd name="connsiteY1" fmla="*/ 2019998 h 2019998"/>
              <a:gd name="connsiteX2" fmla="*/ 9831 w 10000"/>
              <a:gd name="connsiteY2" fmla="*/ 1279991 h 2019998"/>
              <a:gd name="connsiteX3" fmla="*/ 5000 w 10000"/>
              <a:gd name="connsiteY3" fmla="*/ 0 h 2019998"/>
              <a:gd name="connsiteX4" fmla="*/ 57 w 10000"/>
              <a:gd name="connsiteY4" fmla="*/ 1279997 h 2019998"/>
              <a:gd name="connsiteX5" fmla="*/ 0 w 10000"/>
              <a:gd name="connsiteY5" fmla="*/ 2009998 h 2019998"/>
              <a:gd name="connsiteX0" fmla="*/ 0 w 10000"/>
              <a:gd name="connsiteY0" fmla="*/ 2152496 h 2162496"/>
              <a:gd name="connsiteX1" fmla="*/ 10000 w 10000"/>
              <a:gd name="connsiteY1" fmla="*/ 2162496 h 2162496"/>
              <a:gd name="connsiteX2" fmla="*/ 9831 w 10000"/>
              <a:gd name="connsiteY2" fmla="*/ 1422489 h 2162496"/>
              <a:gd name="connsiteX3" fmla="*/ 5000 w 10000"/>
              <a:gd name="connsiteY3" fmla="*/ 142498 h 2162496"/>
              <a:gd name="connsiteX4" fmla="*/ 3295 w 10000"/>
              <a:gd name="connsiteY4" fmla="*/ 567498 h 2162496"/>
              <a:gd name="connsiteX5" fmla="*/ 57 w 10000"/>
              <a:gd name="connsiteY5" fmla="*/ 1422495 h 2162496"/>
              <a:gd name="connsiteX6" fmla="*/ 0 w 10000"/>
              <a:gd name="connsiteY6" fmla="*/ 2152496 h 2162496"/>
              <a:gd name="connsiteX0" fmla="*/ 142 w 10142"/>
              <a:gd name="connsiteY0" fmla="*/ 2233339 h 2243339"/>
              <a:gd name="connsiteX1" fmla="*/ 10142 w 10142"/>
              <a:gd name="connsiteY1" fmla="*/ 2243339 h 2243339"/>
              <a:gd name="connsiteX2" fmla="*/ 9973 w 10142"/>
              <a:gd name="connsiteY2" fmla="*/ 1503332 h 2243339"/>
              <a:gd name="connsiteX3" fmla="*/ 5142 w 10142"/>
              <a:gd name="connsiteY3" fmla="*/ 223341 h 2243339"/>
              <a:gd name="connsiteX4" fmla="*/ 824 w 10142"/>
              <a:gd name="connsiteY4" fmla="*/ 213333 h 2243339"/>
              <a:gd name="connsiteX5" fmla="*/ 199 w 10142"/>
              <a:gd name="connsiteY5" fmla="*/ 1503338 h 2243339"/>
              <a:gd name="connsiteX6" fmla="*/ 142 w 10142"/>
              <a:gd name="connsiteY6" fmla="*/ 2233339 h 2243339"/>
              <a:gd name="connsiteX0" fmla="*/ 142 w 10142"/>
              <a:gd name="connsiteY0" fmla="*/ 2152496 h 2162496"/>
              <a:gd name="connsiteX1" fmla="*/ 10142 w 10142"/>
              <a:gd name="connsiteY1" fmla="*/ 2162496 h 2162496"/>
              <a:gd name="connsiteX2" fmla="*/ 9973 w 10142"/>
              <a:gd name="connsiteY2" fmla="*/ 1422489 h 2162496"/>
              <a:gd name="connsiteX3" fmla="*/ 5142 w 10142"/>
              <a:gd name="connsiteY3" fmla="*/ 142498 h 2162496"/>
              <a:gd name="connsiteX4" fmla="*/ 824 w 10142"/>
              <a:gd name="connsiteY4" fmla="*/ 132490 h 2162496"/>
              <a:gd name="connsiteX5" fmla="*/ 199 w 10142"/>
              <a:gd name="connsiteY5" fmla="*/ 1422495 h 2162496"/>
              <a:gd name="connsiteX6" fmla="*/ 142 w 10142"/>
              <a:gd name="connsiteY6" fmla="*/ 2152496 h 2162496"/>
              <a:gd name="connsiteX0" fmla="*/ 0 w 10000"/>
              <a:gd name="connsiteY0" fmla="*/ 2152496 h 2162496"/>
              <a:gd name="connsiteX1" fmla="*/ 10000 w 10000"/>
              <a:gd name="connsiteY1" fmla="*/ 2162496 h 2162496"/>
              <a:gd name="connsiteX2" fmla="*/ 9831 w 10000"/>
              <a:gd name="connsiteY2" fmla="*/ 1422489 h 2162496"/>
              <a:gd name="connsiteX3" fmla="*/ 5000 w 10000"/>
              <a:gd name="connsiteY3" fmla="*/ 142498 h 2162496"/>
              <a:gd name="connsiteX4" fmla="*/ 682 w 10000"/>
              <a:gd name="connsiteY4" fmla="*/ 132490 h 2162496"/>
              <a:gd name="connsiteX5" fmla="*/ 57 w 10000"/>
              <a:gd name="connsiteY5" fmla="*/ 1422495 h 2162496"/>
              <a:gd name="connsiteX6" fmla="*/ 0 w 10000"/>
              <a:gd name="connsiteY6" fmla="*/ 2152496 h 2162496"/>
              <a:gd name="connsiteX0" fmla="*/ 180 w 10180"/>
              <a:gd name="connsiteY0" fmla="*/ 2152496 h 2162496"/>
              <a:gd name="connsiteX1" fmla="*/ 10180 w 10180"/>
              <a:gd name="connsiteY1" fmla="*/ 2162496 h 2162496"/>
              <a:gd name="connsiteX2" fmla="*/ 10011 w 10180"/>
              <a:gd name="connsiteY2" fmla="*/ 1422489 h 2162496"/>
              <a:gd name="connsiteX3" fmla="*/ 5180 w 10180"/>
              <a:gd name="connsiteY3" fmla="*/ 142498 h 2162496"/>
              <a:gd name="connsiteX4" fmla="*/ 483 w 10180"/>
              <a:gd name="connsiteY4" fmla="*/ 145831 h 2162496"/>
              <a:gd name="connsiteX5" fmla="*/ 237 w 10180"/>
              <a:gd name="connsiteY5" fmla="*/ 1422495 h 2162496"/>
              <a:gd name="connsiteX6" fmla="*/ 180 w 10180"/>
              <a:gd name="connsiteY6" fmla="*/ 2152496 h 2162496"/>
              <a:gd name="connsiteX0" fmla="*/ 0 w 10000"/>
              <a:gd name="connsiteY0" fmla="*/ 2152496 h 2162496"/>
              <a:gd name="connsiteX1" fmla="*/ 10000 w 10000"/>
              <a:gd name="connsiteY1" fmla="*/ 2162496 h 2162496"/>
              <a:gd name="connsiteX2" fmla="*/ 9831 w 10000"/>
              <a:gd name="connsiteY2" fmla="*/ 1422489 h 2162496"/>
              <a:gd name="connsiteX3" fmla="*/ 5000 w 10000"/>
              <a:gd name="connsiteY3" fmla="*/ 142498 h 2162496"/>
              <a:gd name="connsiteX4" fmla="*/ 303 w 10000"/>
              <a:gd name="connsiteY4" fmla="*/ 145831 h 2162496"/>
              <a:gd name="connsiteX5" fmla="*/ 57 w 10000"/>
              <a:gd name="connsiteY5" fmla="*/ 1422495 h 2162496"/>
              <a:gd name="connsiteX6" fmla="*/ 0 w 10000"/>
              <a:gd name="connsiteY6" fmla="*/ 2152496 h 2162496"/>
              <a:gd name="connsiteX0" fmla="*/ 0 w 10000"/>
              <a:gd name="connsiteY0" fmla="*/ 2009998 h 2019998"/>
              <a:gd name="connsiteX1" fmla="*/ 10000 w 10000"/>
              <a:gd name="connsiteY1" fmla="*/ 2019998 h 2019998"/>
              <a:gd name="connsiteX2" fmla="*/ 9831 w 10000"/>
              <a:gd name="connsiteY2" fmla="*/ 1279991 h 2019998"/>
              <a:gd name="connsiteX3" fmla="*/ 5000 w 10000"/>
              <a:gd name="connsiteY3" fmla="*/ 0 h 2019998"/>
              <a:gd name="connsiteX4" fmla="*/ 303 w 10000"/>
              <a:gd name="connsiteY4" fmla="*/ 3333 h 2019998"/>
              <a:gd name="connsiteX5" fmla="*/ 57 w 10000"/>
              <a:gd name="connsiteY5" fmla="*/ 1279997 h 2019998"/>
              <a:gd name="connsiteX6" fmla="*/ 0 w 10000"/>
              <a:gd name="connsiteY6" fmla="*/ 2009998 h 2019998"/>
              <a:gd name="connsiteX0" fmla="*/ 0 w 10000"/>
              <a:gd name="connsiteY0" fmla="*/ 2009998 h 2019998"/>
              <a:gd name="connsiteX1" fmla="*/ 10000 w 10000"/>
              <a:gd name="connsiteY1" fmla="*/ 2019998 h 2019998"/>
              <a:gd name="connsiteX2" fmla="*/ 9831 w 10000"/>
              <a:gd name="connsiteY2" fmla="*/ 1279991 h 2019998"/>
              <a:gd name="connsiteX3" fmla="*/ 5000 w 10000"/>
              <a:gd name="connsiteY3" fmla="*/ 0 h 2019998"/>
              <a:gd name="connsiteX4" fmla="*/ 303 w 10000"/>
              <a:gd name="connsiteY4" fmla="*/ 3333 h 2019998"/>
              <a:gd name="connsiteX5" fmla="*/ 57 w 10000"/>
              <a:gd name="connsiteY5" fmla="*/ 1279997 h 2019998"/>
              <a:gd name="connsiteX6" fmla="*/ 0 w 10000"/>
              <a:gd name="connsiteY6" fmla="*/ 2009998 h 2019998"/>
              <a:gd name="connsiteX0" fmla="*/ 0 w 10000"/>
              <a:gd name="connsiteY0" fmla="*/ 2009998 h 2019998"/>
              <a:gd name="connsiteX1" fmla="*/ 10000 w 10000"/>
              <a:gd name="connsiteY1" fmla="*/ 2019998 h 2019998"/>
              <a:gd name="connsiteX2" fmla="*/ 9831 w 10000"/>
              <a:gd name="connsiteY2" fmla="*/ 1279991 h 2019998"/>
              <a:gd name="connsiteX3" fmla="*/ 5000 w 10000"/>
              <a:gd name="connsiteY3" fmla="*/ 0 h 2019998"/>
              <a:gd name="connsiteX4" fmla="*/ 303 w 10000"/>
              <a:gd name="connsiteY4" fmla="*/ 3333 h 2019998"/>
              <a:gd name="connsiteX5" fmla="*/ 57 w 10000"/>
              <a:gd name="connsiteY5" fmla="*/ 1279997 h 2019998"/>
              <a:gd name="connsiteX6" fmla="*/ 0 w 10000"/>
              <a:gd name="connsiteY6" fmla="*/ 2009998 h 2019998"/>
              <a:gd name="connsiteX0" fmla="*/ 0 w 10000"/>
              <a:gd name="connsiteY0" fmla="*/ 2018313 h 2028313"/>
              <a:gd name="connsiteX1" fmla="*/ 10000 w 10000"/>
              <a:gd name="connsiteY1" fmla="*/ 2028313 h 2028313"/>
              <a:gd name="connsiteX2" fmla="*/ 9831 w 10000"/>
              <a:gd name="connsiteY2" fmla="*/ 1288306 h 2028313"/>
              <a:gd name="connsiteX3" fmla="*/ 5000 w 10000"/>
              <a:gd name="connsiteY3" fmla="*/ 8315 h 2028313"/>
              <a:gd name="connsiteX4" fmla="*/ 303 w 10000"/>
              <a:gd name="connsiteY4" fmla="*/ 11648 h 2028313"/>
              <a:gd name="connsiteX5" fmla="*/ 57 w 10000"/>
              <a:gd name="connsiteY5" fmla="*/ 1288312 h 2028313"/>
              <a:gd name="connsiteX6" fmla="*/ 0 w 10000"/>
              <a:gd name="connsiteY6" fmla="*/ 2018313 h 2028313"/>
              <a:gd name="connsiteX0" fmla="*/ 0 w 10000"/>
              <a:gd name="connsiteY0" fmla="*/ 2009998 h 2019998"/>
              <a:gd name="connsiteX1" fmla="*/ 10000 w 10000"/>
              <a:gd name="connsiteY1" fmla="*/ 2019998 h 2019998"/>
              <a:gd name="connsiteX2" fmla="*/ 9831 w 10000"/>
              <a:gd name="connsiteY2" fmla="*/ 1279991 h 2019998"/>
              <a:gd name="connsiteX3" fmla="*/ 5000 w 10000"/>
              <a:gd name="connsiteY3" fmla="*/ 0 h 2019998"/>
              <a:gd name="connsiteX4" fmla="*/ 303 w 10000"/>
              <a:gd name="connsiteY4" fmla="*/ 3333 h 2019998"/>
              <a:gd name="connsiteX5" fmla="*/ 57 w 10000"/>
              <a:gd name="connsiteY5" fmla="*/ 1279997 h 2019998"/>
              <a:gd name="connsiteX6" fmla="*/ 0 w 10000"/>
              <a:gd name="connsiteY6" fmla="*/ 2009998 h 2019998"/>
              <a:gd name="connsiteX0" fmla="*/ 0 w 10000"/>
              <a:gd name="connsiteY0" fmla="*/ 2009998 h 2019998"/>
              <a:gd name="connsiteX1" fmla="*/ 10000 w 10000"/>
              <a:gd name="connsiteY1" fmla="*/ 2019998 h 2019998"/>
              <a:gd name="connsiteX2" fmla="*/ 9831 w 10000"/>
              <a:gd name="connsiteY2" fmla="*/ 1279991 h 2019998"/>
              <a:gd name="connsiteX3" fmla="*/ 5000 w 10000"/>
              <a:gd name="connsiteY3" fmla="*/ 0 h 2019998"/>
              <a:gd name="connsiteX4" fmla="*/ 303 w 10000"/>
              <a:gd name="connsiteY4" fmla="*/ 3333 h 2019998"/>
              <a:gd name="connsiteX5" fmla="*/ 57 w 10000"/>
              <a:gd name="connsiteY5" fmla="*/ 1279997 h 2019998"/>
              <a:gd name="connsiteX6" fmla="*/ 0 w 10000"/>
              <a:gd name="connsiteY6" fmla="*/ 2009998 h 2019998"/>
              <a:gd name="connsiteX0" fmla="*/ 0 w 10000"/>
              <a:gd name="connsiteY0" fmla="*/ 2009998 h 2019998"/>
              <a:gd name="connsiteX1" fmla="*/ 10000 w 10000"/>
              <a:gd name="connsiteY1" fmla="*/ 2019998 h 2019998"/>
              <a:gd name="connsiteX2" fmla="*/ 9831 w 10000"/>
              <a:gd name="connsiteY2" fmla="*/ 1279991 h 2019998"/>
              <a:gd name="connsiteX3" fmla="*/ 5000 w 10000"/>
              <a:gd name="connsiteY3" fmla="*/ 0 h 2019998"/>
              <a:gd name="connsiteX4" fmla="*/ 303 w 10000"/>
              <a:gd name="connsiteY4" fmla="*/ 3333 h 2019998"/>
              <a:gd name="connsiteX5" fmla="*/ 57 w 10000"/>
              <a:gd name="connsiteY5" fmla="*/ 1279997 h 2019998"/>
              <a:gd name="connsiteX6" fmla="*/ 0 w 10000"/>
              <a:gd name="connsiteY6" fmla="*/ 2009998 h 20199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000" h="2019998">
                <a:moveTo>
                  <a:pt x="0" y="2009998"/>
                </a:moveTo>
                <a:lnTo>
                  <a:pt x="10000" y="2019998"/>
                </a:lnTo>
                <a:cubicBezTo>
                  <a:pt x="9887" y="1773329"/>
                  <a:pt x="9944" y="1526660"/>
                  <a:pt x="9831" y="1279991"/>
                </a:cubicBezTo>
                <a:cubicBezTo>
                  <a:pt x="9206" y="1061657"/>
                  <a:pt x="9697" y="1275006"/>
                  <a:pt x="5000" y="0"/>
                </a:cubicBezTo>
                <a:cubicBezTo>
                  <a:pt x="2795" y="4201"/>
                  <a:pt x="2642" y="11676"/>
                  <a:pt x="303" y="3333"/>
                </a:cubicBezTo>
                <a:cubicBezTo>
                  <a:pt x="161" y="180011"/>
                  <a:pt x="606" y="1015831"/>
                  <a:pt x="57" y="1279997"/>
                </a:cubicBezTo>
                <a:cubicBezTo>
                  <a:pt x="38" y="1523331"/>
                  <a:pt x="19" y="1766664"/>
                  <a:pt x="0" y="2009998"/>
                </a:cubicBezTo>
                <a:close/>
              </a:path>
            </a:pathLst>
          </a:custGeom>
          <a:solidFill>
            <a:srgbClr val="0070C0">
              <a:alpha val="50000"/>
            </a:srgbClr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Vrije vorm 14"/>
          <p:cNvSpPr/>
          <p:nvPr/>
        </p:nvSpPr>
        <p:spPr>
          <a:xfrm>
            <a:off x="2752697" y="2438400"/>
            <a:ext cx="781077" cy="1924049"/>
          </a:xfrm>
          <a:custGeom>
            <a:avLst/>
            <a:gdLst>
              <a:gd name="connsiteX0" fmla="*/ 0 w 419100"/>
              <a:gd name="connsiteY0" fmla="*/ 0 h 9525"/>
              <a:gd name="connsiteX1" fmla="*/ 419100 w 419100"/>
              <a:gd name="connsiteY1" fmla="*/ 9525 h 9525"/>
              <a:gd name="connsiteX2" fmla="*/ 0 w 419100"/>
              <a:gd name="connsiteY2" fmla="*/ 0 h 9525"/>
              <a:gd name="connsiteX0" fmla="*/ 0 w 10000"/>
              <a:gd name="connsiteY0" fmla="*/ 0 h 10000"/>
              <a:gd name="connsiteX1" fmla="*/ 10000 w 10000"/>
              <a:gd name="connsiteY1" fmla="*/ 10000 h 10000"/>
              <a:gd name="connsiteX2" fmla="*/ 9773 w 10000"/>
              <a:gd name="connsiteY2" fmla="*/ 10000 h 10000"/>
              <a:gd name="connsiteX3" fmla="*/ 0 w 10000"/>
              <a:gd name="connsiteY3" fmla="*/ 0 h 10000"/>
              <a:gd name="connsiteX0" fmla="*/ 0 w 10000"/>
              <a:gd name="connsiteY0" fmla="*/ 730006 h 740006"/>
              <a:gd name="connsiteX1" fmla="*/ 10000 w 10000"/>
              <a:gd name="connsiteY1" fmla="*/ 740006 h 740006"/>
              <a:gd name="connsiteX2" fmla="*/ 9660 w 10000"/>
              <a:gd name="connsiteY2" fmla="*/ 0 h 740006"/>
              <a:gd name="connsiteX3" fmla="*/ 0 w 10000"/>
              <a:gd name="connsiteY3" fmla="*/ 730006 h 740006"/>
              <a:gd name="connsiteX0" fmla="*/ 0 w 10000"/>
              <a:gd name="connsiteY0" fmla="*/ 730007 h 740007"/>
              <a:gd name="connsiteX1" fmla="*/ 10000 w 10000"/>
              <a:gd name="connsiteY1" fmla="*/ 740007 h 740007"/>
              <a:gd name="connsiteX2" fmla="*/ 9831 w 10000"/>
              <a:gd name="connsiteY2" fmla="*/ 0 h 740007"/>
              <a:gd name="connsiteX3" fmla="*/ 0 w 10000"/>
              <a:gd name="connsiteY3" fmla="*/ 730007 h 740007"/>
              <a:gd name="connsiteX0" fmla="*/ 0 w 10000"/>
              <a:gd name="connsiteY0" fmla="*/ 730007 h 740007"/>
              <a:gd name="connsiteX1" fmla="*/ 10000 w 10000"/>
              <a:gd name="connsiteY1" fmla="*/ 740007 h 740007"/>
              <a:gd name="connsiteX2" fmla="*/ 9831 w 10000"/>
              <a:gd name="connsiteY2" fmla="*/ 0 h 740007"/>
              <a:gd name="connsiteX3" fmla="*/ 9659 w 10000"/>
              <a:gd name="connsiteY3" fmla="*/ 2508 h 740007"/>
              <a:gd name="connsiteX4" fmla="*/ 0 w 10000"/>
              <a:gd name="connsiteY4" fmla="*/ 730007 h 740007"/>
              <a:gd name="connsiteX0" fmla="*/ 0 w 10000"/>
              <a:gd name="connsiteY0" fmla="*/ 730837 h 740837"/>
              <a:gd name="connsiteX1" fmla="*/ 10000 w 10000"/>
              <a:gd name="connsiteY1" fmla="*/ 740837 h 740837"/>
              <a:gd name="connsiteX2" fmla="*/ 9831 w 10000"/>
              <a:gd name="connsiteY2" fmla="*/ 830 h 740837"/>
              <a:gd name="connsiteX3" fmla="*/ 57 w 10000"/>
              <a:gd name="connsiteY3" fmla="*/ 836 h 740837"/>
              <a:gd name="connsiteX4" fmla="*/ 0 w 10000"/>
              <a:gd name="connsiteY4" fmla="*/ 730837 h 740837"/>
              <a:gd name="connsiteX0" fmla="*/ 0 w 11629"/>
              <a:gd name="connsiteY0" fmla="*/ 853340 h 863340"/>
              <a:gd name="connsiteX1" fmla="*/ 10000 w 11629"/>
              <a:gd name="connsiteY1" fmla="*/ 863340 h 863340"/>
              <a:gd name="connsiteX2" fmla="*/ 9831 w 11629"/>
              <a:gd name="connsiteY2" fmla="*/ 123333 h 863340"/>
              <a:gd name="connsiteX3" fmla="*/ 10000 w 11629"/>
              <a:gd name="connsiteY3" fmla="*/ 123342 h 863340"/>
              <a:gd name="connsiteX4" fmla="*/ 57 w 11629"/>
              <a:gd name="connsiteY4" fmla="*/ 123339 h 863340"/>
              <a:gd name="connsiteX5" fmla="*/ 0 w 11629"/>
              <a:gd name="connsiteY5" fmla="*/ 853340 h 863340"/>
              <a:gd name="connsiteX0" fmla="*/ 0 w 10000"/>
              <a:gd name="connsiteY0" fmla="*/ 1045000 h 1055000"/>
              <a:gd name="connsiteX1" fmla="*/ 10000 w 10000"/>
              <a:gd name="connsiteY1" fmla="*/ 1055000 h 1055000"/>
              <a:gd name="connsiteX2" fmla="*/ 9831 w 10000"/>
              <a:gd name="connsiteY2" fmla="*/ 314993 h 1055000"/>
              <a:gd name="connsiteX3" fmla="*/ 5795 w 10000"/>
              <a:gd name="connsiteY3" fmla="*/ 1 h 1055000"/>
              <a:gd name="connsiteX4" fmla="*/ 57 w 10000"/>
              <a:gd name="connsiteY4" fmla="*/ 314999 h 1055000"/>
              <a:gd name="connsiteX5" fmla="*/ 0 w 10000"/>
              <a:gd name="connsiteY5" fmla="*/ 1045000 h 1055000"/>
              <a:gd name="connsiteX0" fmla="*/ 0 w 10000"/>
              <a:gd name="connsiteY0" fmla="*/ 1045000 h 1055000"/>
              <a:gd name="connsiteX1" fmla="*/ 10000 w 10000"/>
              <a:gd name="connsiteY1" fmla="*/ 1055000 h 1055000"/>
              <a:gd name="connsiteX2" fmla="*/ 9831 w 10000"/>
              <a:gd name="connsiteY2" fmla="*/ 314993 h 1055000"/>
              <a:gd name="connsiteX3" fmla="*/ 5795 w 10000"/>
              <a:gd name="connsiteY3" fmla="*/ 1 h 1055000"/>
              <a:gd name="connsiteX4" fmla="*/ 57 w 10000"/>
              <a:gd name="connsiteY4" fmla="*/ 314999 h 1055000"/>
              <a:gd name="connsiteX5" fmla="*/ 0 w 10000"/>
              <a:gd name="connsiteY5" fmla="*/ 1045000 h 1055000"/>
              <a:gd name="connsiteX0" fmla="*/ 0 w 10000"/>
              <a:gd name="connsiteY0" fmla="*/ 1045000 h 1055000"/>
              <a:gd name="connsiteX1" fmla="*/ 10000 w 10000"/>
              <a:gd name="connsiteY1" fmla="*/ 1055000 h 1055000"/>
              <a:gd name="connsiteX2" fmla="*/ 9831 w 10000"/>
              <a:gd name="connsiteY2" fmla="*/ 314993 h 1055000"/>
              <a:gd name="connsiteX3" fmla="*/ 5795 w 10000"/>
              <a:gd name="connsiteY3" fmla="*/ 1 h 1055000"/>
              <a:gd name="connsiteX4" fmla="*/ 57 w 10000"/>
              <a:gd name="connsiteY4" fmla="*/ 314999 h 1055000"/>
              <a:gd name="connsiteX5" fmla="*/ 0 w 10000"/>
              <a:gd name="connsiteY5" fmla="*/ 1045000 h 1055000"/>
              <a:gd name="connsiteX0" fmla="*/ 0 w 10000"/>
              <a:gd name="connsiteY0" fmla="*/ 1045000 h 1055000"/>
              <a:gd name="connsiteX1" fmla="*/ 10000 w 10000"/>
              <a:gd name="connsiteY1" fmla="*/ 1055000 h 1055000"/>
              <a:gd name="connsiteX2" fmla="*/ 9831 w 10000"/>
              <a:gd name="connsiteY2" fmla="*/ 314993 h 1055000"/>
              <a:gd name="connsiteX3" fmla="*/ 5795 w 10000"/>
              <a:gd name="connsiteY3" fmla="*/ 1 h 1055000"/>
              <a:gd name="connsiteX4" fmla="*/ 57 w 10000"/>
              <a:gd name="connsiteY4" fmla="*/ 314999 h 1055000"/>
              <a:gd name="connsiteX5" fmla="*/ 0 w 10000"/>
              <a:gd name="connsiteY5" fmla="*/ 1045000 h 1055000"/>
              <a:gd name="connsiteX0" fmla="*/ 0 w 10000"/>
              <a:gd name="connsiteY0" fmla="*/ 2009999 h 2019999"/>
              <a:gd name="connsiteX1" fmla="*/ 10000 w 10000"/>
              <a:gd name="connsiteY1" fmla="*/ 2019999 h 2019999"/>
              <a:gd name="connsiteX2" fmla="*/ 9831 w 10000"/>
              <a:gd name="connsiteY2" fmla="*/ 1279992 h 2019999"/>
              <a:gd name="connsiteX3" fmla="*/ 5000 w 10000"/>
              <a:gd name="connsiteY3" fmla="*/ 1 h 2019999"/>
              <a:gd name="connsiteX4" fmla="*/ 57 w 10000"/>
              <a:gd name="connsiteY4" fmla="*/ 1279998 h 2019999"/>
              <a:gd name="connsiteX5" fmla="*/ 0 w 10000"/>
              <a:gd name="connsiteY5" fmla="*/ 2009999 h 2019999"/>
              <a:gd name="connsiteX0" fmla="*/ 0 w 10000"/>
              <a:gd name="connsiteY0" fmla="*/ 2009998 h 2019998"/>
              <a:gd name="connsiteX1" fmla="*/ 10000 w 10000"/>
              <a:gd name="connsiteY1" fmla="*/ 2019998 h 2019998"/>
              <a:gd name="connsiteX2" fmla="*/ 9831 w 10000"/>
              <a:gd name="connsiteY2" fmla="*/ 1279991 h 2019998"/>
              <a:gd name="connsiteX3" fmla="*/ 5000 w 10000"/>
              <a:gd name="connsiteY3" fmla="*/ 0 h 2019998"/>
              <a:gd name="connsiteX4" fmla="*/ 57 w 10000"/>
              <a:gd name="connsiteY4" fmla="*/ 1279997 h 2019998"/>
              <a:gd name="connsiteX5" fmla="*/ 0 w 10000"/>
              <a:gd name="connsiteY5" fmla="*/ 2009998 h 2019998"/>
              <a:gd name="connsiteX0" fmla="*/ 0 w 10000"/>
              <a:gd name="connsiteY0" fmla="*/ 2009998 h 2019998"/>
              <a:gd name="connsiteX1" fmla="*/ 10000 w 10000"/>
              <a:gd name="connsiteY1" fmla="*/ 2019998 h 2019998"/>
              <a:gd name="connsiteX2" fmla="*/ 9831 w 10000"/>
              <a:gd name="connsiteY2" fmla="*/ 1279991 h 2019998"/>
              <a:gd name="connsiteX3" fmla="*/ 5000 w 10000"/>
              <a:gd name="connsiteY3" fmla="*/ 0 h 2019998"/>
              <a:gd name="connsiteX4" fmla="*/ 57 w 10000"/>
              <a:gd name="connsiteY4" fmla="*/ 1279997 h 2019998"/>
              <a:gd name="connsiteX5" fmla="*/ 0 w 10000"/>
              <a:gd name="connsiteY5" fmla="*/ 2009998 h 2019998"/>
              <a:gd name="connsiteX0" fmla="*/ 0 w 10000"/>
              <a:gd name="connsiteY0" fmla="*/ 2009998 h 2019998"/>
              <a:gd name="connsiteX1" fmla="*/ 10000 w 10000"/>
              <a:gd name="connsiteY1" fmla="*/ 2019998 h 2019998"/>
              <a:gd name="connsiteX2" fmla="*/ 9831 w 10000"/>
              <a:gd name="connsiteY2" fmla="*/ 1279991 h 2019998"/>
              <a:gd name="connsiteX3" fmla="*/ 5000 w 10000"/>
              <a:gd name="connsiteY3" fmla="*/ 0 h 2019998"/>
              <a:gd name="connsiteX4" fmla="*/ 57 w 10000"/>
              <a:gd name="connsiteY4" fmla="*/ 1279997 h 2019998"/>
              <a:gd name="connsiteX5" fmla="*/ 0 w 10000"/>
              <a:gd name="connsiteY5" fmla="*/ 2009998 h 2019998"/>
              <a:gd name="connsiteX0" fmla="*/ 0 w 10000"/>
              <a:gd name="connsiteY0" fmla="*/ 2009998 h 2019998"/>
              <a:gd name="connsiteX1" fmla="*/ 10000 w 10000"/>
              <a:gd name="connsiteY1" fmla="*/ 2019998 h 2019998"/>
              <a:gd name="connsiteX2" fmla="*/ 9831 w 10000"/>
              <a:gd name="connsiteY2" fmla="*/ 1279991 h 2019998"/>
              <a:gd name="connsiteX3" fmla="*/ 5000 w 10000"/>
              <a:gd name="connsiteY3" fmla="*/ 0 h 2019998"/>
              <a:gd name="connsiteX4" fmla="*/ 57 w 10000"/>
              <a:gd name="connsiteY4" fmla="*/ 1279997 h 2019998"/>
              <a:gd name="connsiteX5" fmla="*/ 0 w 10000"/>
              <a:gd name="connsiteY5" fmla="*/ 2009998 h 2019998"/>
              <a:gd name="connsiteX0" fmla="*/ 0 w 10000"/>
              <a:gd name="connsiteY0" fmla="*/ 2152496 h 2162496"/>
              <a:gd name="connsiteX1" fmla="*/ 10000 w 10000"/>
              <a:gd name="connsiteY1" fmla="*/ 2162496 h 2162496"/>
              <a:gd name="connsiteX2" fmla="*/ 9831 w 10000"/>
              <a:gd name="connsiteY2" fmla="*/ 1422489 h 2162496"/>
              <a:gd name="connsiteX3" fmla="*/ 5000 w 10000"/>
              <a:gd name="connsiteY3" fmla="*/ 142498 h 2162496"/>
              <a:gd name="connsiteX4" fmla="*/ 3295 w 10000"/>
              <a:gd name="connsiteY4" fmla="*/ 567498 h 2162496"/>
              <a:gd name="connsiteX5" fmla="*/ 57 w 10000"/>
              <a:gd name="connsiteY5" fmla="*/ 1422495 h 2162496"/>
              <a:gd name="connsiteX6" fmla="*/ 0 w 10000"/>
              <a:gd name="connsiteY6" fmla="*/ 2152496 h 2162496"/>
              <a:gd name="connsiteX0" fmla="*/ 142 w 10142"/>
              <a:gd name="connsiteY0" fmla="*/ 2233339 h 2243339"/>
              <a:gd name="connsiteX1" fmla="*/ 10142 w 10142"/>
              <a:gd name="connsiteY1" fmla="*/ 2243339 h 2243339"/>
              <a:gd name="connsiteX2" fmla="*/ 9973 w 10142"/>
              <a:gd name="connsiteY2" fmla="*/ 1503332 h 2243339"/>
              <a:gd name="connsiteX3" fmla="*/ 5142 w 10142"/>
              <a:gd name="connsiteY3" fmla="*/ 223341 h 2243339"/>
              <a:gd name="connsiteX4" fmla="*/ 824 w 10142"/>
              <a:gd name="connsiteY4" fmla="*/ 213333 h 2243339"/>
              <a:gd name="connsiteX5" fmla="*/ 199 w 10142"/>
              <a:gd name="connsiteY5" fmla="*/ 1503338 h 2243339"/>
              <a:gd name="connsiteX6" fmla="*/ 142 w 10142"/>
              <a:gd name="connsiteY6" fmla="*/ 2233339 h 2243339"/>
              <a:gd name="connsiteX0" fmla="*/ 142 w 10142"/>
              <a:gd name="connsiteY0" fmla="*/ 2152496 h 2162496"/>
              <a:gd name="connsiteX1" fmla="*/ 10142 w 10142"/>
              <a:gd name="connsiteY1" fmla="*/ 2162496 h 2162496"/>
              <a:gd name="connsiteX2" fmla="*/ 9973 w 10142"/>
              <a:gd name="connsiteY2" fmla="*/ 1422489 h 2162496"/>
              <a:gd name="connsiteX3" fmla="*/ 5142 w 10142"/>
              <a:gd name="connsiteY3" fmla="*/ 142498 h 2162496"/>
              <a:gd name="connsiteX4" fmla="*/ 824 w 10142"/>
              <a:gd name="connsiteY4" fmla="*/ 132490 h 2162496"/>
              <a:gd name="connsiteX5" fmla="*/ 199 w 10142"/>
              <a:gd name="connsiteY5" fmla="*/ 1422495 h 2162496"/>
              <a:gd name="connsiteX6" fmla="*/ 142 w 10142"/>
              <a:gd name="connsiteY6" fmla="*/ 2152496 h 2162496"/>
              <a:gd name="connsiteX0" fmla="*/ 0 w 10000"/>
              <a:gd name="connsiteY0" fmla="*/ 2152496 h 2162496"/>
              <a:gd name="connsiteX1" fmla="*/ 10000 w 10000"/>
              <a:gd name="connsiteY1" fmla="*/ 2162496 h 2162496"/>
              <a:gd name="connsiteX2" fmla="*/ 9831 w 10000"/>
              <a:gd name="connsiteY2" fmla="*/ 1422489 h 2162496"/>
              <a:gd name="connsiteX3" fmla="*/ 5000 w 10000"/>
              <a:gd name="connsiteY3" fmla="*/ 142498 h 2162496"/>
              <a:gd name="connsiteX4" fmla="*/ 682 w 10000"/>
              <a:gd name="connsiteY4" fmla="*/ 132490 h 2162496"/>
              <a:gd name="connsiteX5" fmla="*/ 57 w 10000"/>
              <a:gd name="connsiteY5" fmla="*/ 1422495 h 2162496"/>
              <a:gd name="connsiteX6" fmla="*/ 0 w 10000"/>
              <a:gd name="connsiteY6" fmla="*/ 2152496 h 2162496"/>
              <a:gd name="connsiteX0" fmla="*/ 180 w 10180"/>
              <a:gd name="connsiteY0" fmla="*/ 2152496 h 2162496"/>
              <a:gd name="connsiteX1" fmla="*/ 10180 w 10180"/>
              <a:gd name="connsiteY1" fmla="*/ 2162496 h 2162496"/>
              <a:gd name="connsiteX2" fmla="*/ 10011 w 10180"/>
              <a:gd name="connsiteY2" fmla="*/ 1422489 h 2162496"/>
              <a:gd name="connsiteX3" fmla="*/ 5180 w 10180"/>
              <a:gd name="connsiteY3" fmla="*/ 142498 h 2162496"/>
              <a:gd name="connsiteX4" fmla="*/ 483 w 10180"/>
              <a:gd name="connsiteY4" fmla="*/ 145831 h 2162496"/>
              <a:gd name="connsiteX5" fmla="*/ 237 w 10180"/>
              <a:gd name="connsiteY5" fmla="*/ 1422495 h 2162496"/>
              <a:gd name="connsiteX6" fmla="*/ 180 w 10180"/>
              <a:gd name="connsiteY6" fmla="*/ 2152496 h 2162496"/>
              <a:gd name="connsiteX0" fmla="*/ 0 w 10000"/>
              <a:gd name="connsiteY0" fmla="*/ 2152496 h 2162496"/>
              <a:gd name="connsiteX1" fmla="*/ 10000 w 10000"/>
              <a:gd name="connsiteY1" fmla="*/ 2162496 h 2162496"/>
              <a:gd name="connsiteX2" fmla="*/ 9831 w 10000"/>
              <a:gd name="connsiteY2" fmla="*/ 1422489 h 2162496"/>
              <a:gd name="connsiteX3" fmla="*/ 5000 w 10000"/>
              <a:gd name="connsiteY3" fmla="*/ 142498 h 2162496"/>
              <a:gd name="connsiteX4" fmla="*/ 303 w 10000"/>
              <a:gd name="connsiteY4" fmla="*/ 145831 h 2162496"/>
              <a:gd name="connsiteX5" fmla="*/ 57 w 10000"/>
              <a:gd name="connsiteY5" fmla="*/ 1422495 h 2162496"/>
              <a:gd name="connsiteX6" fmla="*/ 0 w 10000"/>
              <a:gd name="connsiteY6" fmla="*/ 2152496 h 2162496"/>
              <a:gd name="connsiteX0" fmla="*/ 0 w 10000"/>
              <a:gd name="connsiteY0" fmla="*/ 2009998 h 2019998"/>
              <a:gd name="connsiteX1" fmla="*/ 10000 w 10000"/>
              <a:gd name="connsiteY1" fmla="*/ 2019998 h 2019998"/>
              <a:gd name="connsiteX2" fmla="*/ 9831 w 10000"/>
              <a:gd name="connsiteY2" fmla="*/ 1279991 h 2019998"/>
              <a:gd name="connsiteX3" fmla="*/ 5000 w 10000"/>
              <a:gd name="connsiteY3" fmla="*/ 0 h 2019998"/>
              <a:gd name="connsiteX4" fmla="*/ 303 w 10000"/>
              <a:gd name="connsiteY4" fmla="*/ 3333 h 2019998"/>
              <a:gd name="connsiteX5" fmla="*/ 57 w 10000"/>
              <a:gd name="connsiteY5" fmla="*/ 1279997 h 2019998"/>
              <a:gd name="connsiteX6" fmla="*/ 0 w 10000"/>
              <a:gd name="connsiteY6" fmla="*/ 2009998 h 2019998"/>
              <a:gd name="connsiteX0" fmla="*/ 0 w 10000"/>
              <a:gd name="connsiteY0" fmla="*/ 2009998 h 2019998"/>
              <a:gd name="connsiteX1" fmla="*/ 10000 w 10000"/>
              <a:gd name="connsiteY1" fmla="*/ 2019998 h 2019998"/>
              <a:gd name="connsiteX2" fmla="*/ 9831 w 10000"/>
              <a:gd name="connsiteY2" fmla="*/ 1279991 h 2019998"/>
              <a:gd name="connsiteX3" fmla="*/ 5000 w 10000"/>
              <a:gd name="connsiteY3" fmla="*/ 0 h 2019998"/>
              <a:gd name="connsiteX4" fmla="*/ 303 w 10000"/>
              <a:gd name="connsiteY4" fmla="*/ 3333 h 2019998"/>
              <a:gd name="connsiteX5" fmla="*/ 57 w 10000"/>
              <a:gd name="connsiteY5" fmla="*/ 1279997 h 2019998"/>
              <a:gd name="connsiteX6" fmla="*/ 0 w 10000"/>
              <a:gd name="connsiteY6" fmla="*/ 2009998 h 2019998"/>
              <a:gd name="connsiteX0" fmla="*/ 0 w 10000"/>
              <a:gd name="connsiteY0" fmla="*/ 2009998 h 2019998"/>
              <a:gd name="connsiteX1" fmla="*/ 10000 w 10000"/>
              <a:gd name="connsiteY1" fmla="*/ 2019998 h 2019998"/>
              <a:gd name="connsiteX2" fmla="*/ 9831 w 10000"/>
              <a:gd name="connsiteY2" fmla="*/ 1279991 h 2019998"/>
              <a:gd name="connsiteX3" fmla="*/ 5000 w 10000"/>
              <a:gd name="connsiteY3" fmla="*/ 0 h 2019998"/>
              <a:gd name="connsiteX4" fmla="*/ 303 w 10000"/>
              <a:gd name="connsiteY4" fmla="*/ 3333 h 2019998"/>
              <a:gd name="connsiteX5" fmla="*/ 57 w 10000"/>
              <a:gd name="connsiteY5" fmla="*/ 1279997 h 2019998"/>
              <a:gd name="connsiteX6" fmla="*/ 0 w 10000"/>
              <a:gd name="connsiteY6" fmla="*/ 2009998 h 2019998"/>
              <a:gd name="connsiteX0" fmla="*/ 0 w 10000"/>
              <a:gd name="connsiteY0" fmla="*/ 2018313 h 2028313"/>
              <a:gd name="connsiteX1" fmla="*/ 10000 w 10000"/>
              <a:gd name="connsiteY1" fmla="*/ 2028313 h 2028313"/>
              <a:gd name="connsiteX2" fmla="*/ 9831 w 10000"/>
              <a:gd name="connsiteY2" fmla="*/ 1288306 h 2028313"/>
              <a:gd name="connsiteX3" fmla="*/ 5000 w 10000"/>
              <a:gd name="connsiteY3" fmla="*/ 8315 h 2028313"/>
              <a:gd name="connsiteX4" fmla="*/ 303 w 10000"/>
              <a:gd name="connsiteY4" fmla="*/ 11648 h 2028313"/>
              <a:gd name="connsiteX5" fmla="*/ 57 w 10000"/>
              <a:gd name="connsiteY5" fmla="*/ 1288312 h 2028313"/>
              <a:gd name="connsiteX6" fmla="*/ 0 w 10000"/>
              <a:gd name="connsiteY6" fmla="*/ 2018313 h 2028313"/>
              <a:gd name="connsiteX0" fmla="*/ 0 w 10000"/>
              <a:gd name="connsiteY0" fmla="*/ 2009998 h 2019998"/>
              <a:gd name="connsiteX1" fmla="*/ 10000 w 10000"/>
              <a:gd name="connsiteY1" fmla="*/ 2019998 h 2019998"/>
              <a:gd name="connsiteX2" fmla="*/ 9831 w 10000"/>
              <a:gd name="connsiteY2" fmla="*/ 1279991 h 2019998"/>
              <a:gd name="connsiteX3" fmla="*/ 5000 w 10000"/>
              <a:gd name="connsiteY3" fmla="*/ 0 h 2019998"/>
              <a:gd name="connsiteX4" fmla="*/ 303 w 10000"/>
              <a:gd name="connsiteY4" fmla="*/ 3333 h 2019998"/>
              <a:gd name="connsiteX5" fmla="*/ 57 w 10000"/>
              <a:gd name="connsiteY5" fmla="*/ 1279997 h 2019998"/>
              <a:gd name="connsiteX6" fmla="*/ 0 w 10000"/>
              <a:gd name="connsiteY6" fmla="*/ 2009998 h 2019998"/>
              <a:gd name="connsiteX0" fmla="*/ 0 w 10000"/>
              <a:gd name="connsiteY0" fmla="*/ 2009998 h 2019998"/>
              <a:gd name="connsiteX1" fmla="*/ 10000 w 10000"/>
              <a:gd name="connsiteY1" fmla="*/ 2019998 h 2019998"/>
              <a:gd name="connsiteX2" fmla="*/ 9831 w 10000"/>
              <a:gd name="connsiteY2" fmla="*/ 1279991 h 2019998"/>
              <a:gd name="connsiteX3" fmla="*/ 5000 w 10000"/>
              <a:gd name="connsiteY3" fmla="*/ 0 h 2019998"/>
              <a:gd name="connsiteX4" fmla="*/ 303 w 10000"/>
              <a:gd name="connsiteY4" fmla="*/ 3333 h 2019998"/>
              <a:gd name="connsiteX5" fmla="*/ 57 w 10000"/>
              <a:gd name="connsiteY5" fmla="*/ 1279997 h 2019998"/>
              <a:gd name="connsiteX6" fmla="*/ 0 w 10000"/>
              <a:gd name="connsiteY6" fmla="*/ 2009998 h 2019998"/>
              <a:gd name="connsiteX0" fmla="*/ 6178 w 16178"/>
              <a:gd name="connsiteY0" fmla="*/ 2082781 h 2092781"/>
              <a:gd name="connsiteX1" fmla="*/ 16178 w 16178"/>
              <a:gd name="connsiteY1" fmla="*/ 2092781 h 2092781"/>
              <a:gd name="connsiteX2" fmla="*/ 16009 w 16178"/>
              <a:gd name="connsiteY2" fmla="*/ 1352774 h 2092781"/>
              <a:gd name="connsiteX3" fmla="*/ 11178 w 16178"/>
              <a:gd name="connsiteY3" fmla="*/ 72783 h 2092781"/>
              <a:gd name="connsiteX4" fmla="*/ 6481 w 16178"/>
              <a:gd name="connsiteY4" fmla="*/ 76116 h 2092781"/>
              <a:gd name="connsiteX5" fmla="*/ 41 w 16178"/>
              <a:gd name="connsiteY5" fmla="*/ 212777 h 2092781"/>
              <a:gd name="connsiteX6" fmla="*/ 6235 w 16178"/>
              <a:gd name="connsiteY6" fmla="*/ 1352780 h 2092781"/>
              <a:gd name="connsiteX7" fmla="*/ 6178 w 16178"/>
              <a:gd name="connsiteY7" fmla="*/ 2082781 h 2092781"/>
              <a:gd name="connsiteX0" fmla="*/ 6178 w 16178"/>
              <a:gd name="connsiteY0" fmla="*/ 2107773 h 2117773"/>
              <a:gd name="connsiteX1" fmla="*/ 16178 w 16178"/>
              <a:gd name="connsiteY1" fmla="*/ 2117773 h 2117773"/>
              <a:gd name="connsiteX2" fmla="*/ 16009 w 16178"/>
              <a:gd name="connsiteY2" fmla="*/ 1377766 h 2117773"/>
              <a:gd name="connsiteX3" fmla="*/ 11178 w 16178"/>
              <a:gd name="connsiteY3" fmla="*/ 97775 h 2117773"/>
              <a:gd name="connsiteX4" fmla="*/ 6481 w 16178"/>
              <a:gd name="connsiteY4" fmla="*/ 101108 h 2117773"/>
              <a:gd name="connsiteX5" fmla="*/ 41 w 16178"/>
              <a:gd name="connsiteY5" fmla="*/ 237769 h 2117773"/>
              <a:gd name="connsiteX6" fmla="*/ 6235 w 16178"/>
              <a:gd name="connsiteY6" fmla="*/ 1377772 h 2117773"/>
              <a:gd name="connsiteX7" fmla="*/ 6178 w 16178"/>
              <a:gd name="connsiteY7" fmla="*/ 2107773 h 2117773"/>
              <a:gd name="connsiteX0" fmla="*/ 8678 w 18678"/>
              <a:gd name="connsiteY0" fmla="*/ 2247767 h 2257767"/>
              <a:gd name="connsiteX1" fmla="*/ 18678 w 18678"/>
              <a:gd name="connsiteY1" fmla="*/ 2257767 h 2257767"/>
              <a:gd name="connsiteX2" fmla="*/ 18509 w 18678"/>
              <a:gd name="connsiteY2" fmla="*/ 1517760 h 2257767"/>
              <a:gd name="connsiteX3" fmla="*/ 13678 w 18678"/>
              <a:gd name="connsiteY3" fmla="*/ 237769 h 2257767"/>
              <a:gd name="connsiteX4" fmla="*/ 8981 w 18678"/>
              <a:gd name="connsiteY4" fmla="*/ 241102 h 2257767"/>
              <a:gd name="connsiteX5" fmla="*/ 41 w 18678"/>
              <a:gd name="connsiteY5" fmla="*/ 237769 h 2257767"/>
              <a:gd name="connsiteX6" fmla="*/ 8735 w 18678"/>
              <a:gd name="connsiteY6" fmla="*/ 1517766 h 2257767"/>
              <a:gd name="connsiteX7" fmla="*/ 8678 w 18678"/>
              <a:gd name="connsiteY7" fmla="*/ 2247767 h 2257767"/>
              <a:gd name="connsiteX0" fmla="*/ 8678 w 18678"/>
              <a:gd name="connsiteY0" fmla="*/ 2009998 h 2019998"/>
              <a:gd name="connsiteX1" fmla="*/ 18678 w 18678"/>
              <a:gd name="connsiteY1" fmla="*/ 2019998 h 2019998"/>
              <a:gd name="connsiteX2" fmla="*/ 18509 w 18678"/>
              <a:gd name="connsiteY2" fmla="*/ 1279991 h 2019998"/>
              <a:gd name="connsiteX3" fmla="*/ 13678 w 18678"/>
              <a:gd name="connsiteY3" fmla="*/ 0 h 2019998"/>
              <a:gd name="connsiteX4" fmla="*/ 8981 w 18678"/>
              <a:gd name="connsiteY4" fmla="*/ 3333 h 2019998"/>
              <a:gd name="connsiteX5" fmla="*/ 41 w 18678"/>
              <a:gd name="connsiteY5" fmla="*/ 0 h 2019998"/>
              <a:gd name="connsiteX6" fmla="*/ 8735 w 18678"/>
              <a:gd name="connsiteY6" fmla="*/ 1279997 h 2019998"/>
              <a:gd name="connsiteX7" fmla="*/ 8678 w 18678"/>
              <a:gd name="connsiteY7" fmla="*/ 2009998 h 2019998"/>
              <a:gd name="connsiteX0" fmla="*/ 8637 w 18637"/>
              <a:gd name="connsiteY0" fmla="*/ 2009998 h 2019998"/>
              <a:gd name="connsiteX1" fmla="*/ 18637 w 18637"/>
              <a:gd name="connsiteY1" fmla="*/ 2019998 h 2019998"/>
              <a:gd name="connsiteX2" fmla="*/ 18468 w 18637"/>
              <a:gd name="connsiteY2" fmla="*/ 1279991 h 2019998"/>
              <a:gd name="connsiteX3" fmla="*/ 13637 w 18637"/>
              <a:gd name="connsiteY3" fmla="*/ 0 h 2019998"/>
              <a:gd name="connsiteX4" fmla="*/ 8940 w 18637"/>
              <a:gd name="connsiteY4" fmla="*/ 3333 h 2019998"/>
              <a:gd name="connsiteX5" fmla="*/ 0 w 18637"/>
              <a:gd name="connsiteY5" fmla="*/ 0 h 2019998"/>
              <a:gd name="connsiteX6" fmla="*/ 8694 w 18637"/>
              <a:gd name="connsiteY6" fmla="*/ 1279997 h 2019998"/>
              <a:gd name="connsiteX7" fmla="*/ 8637 w 18637"/>
              <a:gd name="connsiteY7" fmla="*/ 2009998 h 2019998"/>
              <a:gd name="connsiteX0" fmla="*/ 8637 w 18637"/>
              <a:gd name="connsiteY0" fmla="*/ 2009998 h 2019998"/>
              <a:gd name="connsiteX1" fmla="*/ 18637 w 18637"/>
              <a:gd name="connsiteY1" fmla="*/ 2019998 h 2019998"/>
              <a:gd name="connsiteX2" fmla="*/ 18468 w 18637"/>
              <a:gd name="connsiteY2" fmla="*/ 1279991 h 2019998"/>
              <a:gd name="connsiteX3" fmla="*/ 13637 w 18637"/>
              <a:gd name="connsiteY3" fmla="*/ 0 h 2019998"/>
              <a:gd name="connsiteX4" fmla="*/ 8940 w 18637"/>
              <a:gd name="connsiteY4" fmla="*/ 3333 h 2019998"/>
              <a:gd name="connsiteX5" fmla="*/ 0 w 18637"/>
              <a:gd name="connsiteY5" fmla="*/ 0 h 2019998"/>
              <a:gd name="connsiteX6" fmla="*/ 8694 w 18637"/>
              <a:gd name="connsiteY6" fmla="*/ 1279997 h 2019998"/>
              <a:gd name="connsiteX7" fmla="*/ 8637 w 18637"/>
              <a:gd name="connsiteY7" fmla="*/ 2009998 h 2019998"/>
              <a:gd name="connsiteX0" fmla="*/ 8637 w 18637"/>
              <a:gd name="connsiteY0" fmla="*/ 2009998 h 2019998"/>
              <a:gd name="connsiteX1" fmla="*/ 18637 w 18637"/>
              <a:gd name="connsiteY1" fmla="*/ 2019998 h 2019998"/>
              <a:gd name="connsiteX2" fmla="*/ 18468 w 18637"/>
              <a:gd name="connsiteY2" fmla="*/ 1279991 h 2019998"/>
              <a:gd name="connsiteX3" fmla="*/ 13637 w 18637"/>
              <a:gd name="connsiteY3" fmla="*/ 0 h 2019998"/>
              <a:gd name="connsiteX4" fmla="*/ 8940 w 18637"/>
              <a:gd name="connsiteY4" fmla="*/ 3333 h 2019998"/>
              <a:gd name="connsiteX5" fmla="*/ 0 w 18637"/>
              <a:gd name="connsiteY5" fmla="*/ 0 h 2019998"/>
              <a:gd name="connsiteX6" fmla="*/ 8694 w 18637"/>
              <a:gd name="connsiteY6" fmla="*/ 1279997 h 2019998"/>
              <a:gd name="connsiteX7" fmla="*/ 8637 w 18637"/>
              <a:gd name="connsiteY7" fmla="*/ 2009998 h 2019998"/>
              <a:gd name="connsiteX0" fmla="*/ 8637 w 18637"/>
              <a:gd name="connsiteY0" fmla="*/ 2009998 h 2019998"/>
              <a:gd name="connsiteX1" fmla="*/ 18637 w 18637"/>
              <a:gd name="connsiteY1" fmla="*/ 2019998 h 2019998"/>
              <a:gd name="connsiteX2" fmla="*/ 18468 w 18637"/>
              <a:gd name="connsiteY2" fmla="*/ 1279991 h 2019998"/>
              <a:gd name="connsiteX3" fmla="*/ 13637 w 18637"/>
              <a:gd name="connsiteY3" fmla="*/ 0 h 2019998"/>
              <a:gd name="connsiteX4" fmla="*/ 8940 w 18637"/>
              <a:gd name="connsiteY4" fmla="*/ 3333 h 2019998"/>
              <a:gd name="connsiteX5" fmla="*/ 0 w 18637"/>
              <a:gd name="connsiteY5" fmla="*/ 0 h 2019998"/>
              <a:gd name="connsiteX6" fmla="*/ 8694 w 18637"/>
              <a:gd name="connsiteY6" fmla="*/ 1279997 h 2019998"/>
              <a:gd name="connsiteX7" fmla="*/ 8637 w 18637"/>
              <a:gd name="connsiteY7" fmla="*/ 2009998 h 2019998"/>
              <a:gd name="connsiteX0" fmla="*/ 8637 w 18637"/>
              <a:gd name="connsiteY0" fmla="*/ 2009998 h 2019998"/>
              <a:gd name="connsiteX1" fmla="*/ 18637 w 18637"/>
              <a:gd name="connsiteY1" fmla="*/ 2019998 h 2019998"/>
              <a:gd name="connsiteX2" fmla="*/ 18468 w 18637"/>
              <a:gd name="connsiteY2" fmla="*/ 1279991 h 2019998"/>
              <a:gd name="connsiteX3" fmla="*/ 13637 w 18637"/>
              <a:gd name="connsiteY3" fmla="*/ 0 h 2019998"/>
              <a:gd name="connsiteX4" fmla="*/ 8940 w 18637"/>
              <a:gd name="connsiteY4" fmla="*/ 3333 h 2019998"/>
              <a:gd name="connsiteX5" fmla="*/ 0 w 18637"/>
              <a:gd name="connsiteY5" fmla="*/ 0 h 2019998"/>
              <a:gd name="connsiteX6" fmla="*/ 8694 w 18637"/>
              <a:gd name="connsiteY6" fmla="*/ 1279997 h 2019998"/>
              <a:gd name="connsiteX7" fmla="*/ 8637 w 18637"/>
              <a:gd name="connsiteY7" fmla="*/ 2009998 h 20199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8637" h="2019998">
                <a:moveTo>
                  <a:pt x="8637" y="2009998"/>
                </a:moveTo>
                <a:lnTo>
                  <a:pt x="18637" y="2019998"/>
                </a:lnTo>
                <a:cubicBezTo>
                  <a:pt x="18524" y="1773329"/>
                  <a:pt x="18581" y="1526660"/>
                  <a:pt x="18468" y="1279991"/>
                </a:cubicBezTo>
                <a:cubicBezTo>
                  <a:pt x="17957" y="1081657"/>
                  <a:pt x="18334" y="1275006"/>
                  <a:pt x="13637" y="0"/>
                </a:cubicBezTo>
                <a:cubicBezTo>
                  <a:pt x="11432" y="4201"/>
                  <a:pt x="11904" y="4184"/>
                  <a:pt x="8940" y="3333"/>
                </a:cubicBezTo>
                <a:cubicBezTo>
                  <a:pt x="7501" y="2507"/>
                  <a:pt x="3792" y="2240"/>
                  <a:pt x="0" y="0"/>
                </a:cubicBezTo>
                <a:cubicBezTo>
                  <a:pt x="8652" y="1275282"/>
                  <a:pt x="304" y="64166"/>
                  <a:pt x="8694" y="1279997"/>
                </a:cubicBezTo>
                <a:cubicBezTo>
                  <a:pt x="8675" y="1523331"/>
                  <a:pt x="8656" y="1766664"/>
                  <a:pt x="8637" y="2009998"/>
                </a:cubicBezTo>
                <a:close/>
              </a:path>
            </a:pathLst>
          </a:custGeom>
          <a:solidFill>
            <a:srgbClr val="0070C0">
              <a:alpha val="50000"/>
            </a:srgbClr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Vrije vorm 15"/>
          <p:cNvSpPr/>
          <p:nvPr/>
        </p:nvSpPr>
        <p:spPr>
          <a:xfrm>
            <a:off x="2752696" y="2438400"/>
            <a:ext cx="1122393" cy="1924049"/>
          </a:xfrm>
          <a:custGeom>
            <a:avLst/>
            <a:gdLst>
              <a:gd name="connsiteX0" fmla="*/ 0 w 419100"/>
              <a:gd name="connsiteY0" fmla="*/ 0 h 9525"/>
              <a:gd name="connsiteX1" fmla="*/ 419100 w 419100"/>
              <a:gd name="connsiteY1" fmla="*/ 9525 h 9525"/>
              <a:gd name="connsiteX2" fmla="*/ 0 w 419100"/>
              <a:gd name="connsiteY2" fmla="*/ 0 h 9525"/>
              <a:gd name="connsiteX0" fmla="*/ 0 w 10000"/>
              <a:gd name="connsiteY0" fmla="*/ 0 h 10000"/>
              <a:gd name="connsiteX1" fmla="*/ 10000 w 10000"/>
              <a:gd name="connsiteY1" fmla="*/ 10000 h 10000"/>
              <a:gd name="connsiteX2" fmla="*/ 9773 w 10000"/>
              <a:gd name="connsiteY2" fmla="*/ 10000 h 10000"/>
              <a:gd name="connsiteX3" fmla="*/ 0 w 10000"/>
              <a:gd name="connsiteY3" fmla="*/ 0 h 10000"/>
              <a:gd name="connsiteX0" fmla="*/ 0 w 10000"/>
              <a:gd name="connsiteY0" fmla="*/ 730006 h 740006"/>
              <a:gd name="connsiteX1" fmla="*/ 10000 w 10000"/>
              <a:gd name="connsiteY1" fmla="*/ 740006 h 740006"/>
              <a:gd name="connsiteX2" fmla="*/ 9660 w 10000"/>
              <a:gd name="connsiteY2" fmla="*/ 0 h 740006"/>
              <a:gd name="connsiteX3" fmla="*/ 0 w 10000"/>
              <a:gd name="connsiteY3" fmla="*/ 730006 h 740006"/>
              <a:gd name="connsiteX0" fmla="*/ 0 w 10000"/>
              <a:gd name="connsiteY0" fmla="*/ 730007 h 740007"/>
              <a:gd name="connsiteX1" fmla="*/ 10000 w 10000"/>
              <a:gd name="connsiteY1" fmla="*/ 740007 h 740007"/>
              <a:gd name="connsiteX2" fmla="*/ 9831 w 10000"/>
              <a:gd name="connsiteY2" fmla="*/ 0 h 740007"/>
              <a:gd name="connsiteX3" fmla="*/ 0 w 10000"/>
              <a:gd name="connsiteY3" fmla="*/ 730007 h 740007"/>
              <a:gd name="connsiteX0" fmla="*/ 0 w 10000"/>
              <a:gd name="connsiteY0" fmla="*/ 730007 h 740007"/>
              <a:gd name="connsiteX1" fmla="*/ 10000 w 10000"/>
              <a:gd name="connsiteY1" fmla="*/ 740007 h 740007"/>
              <a:gd name="connsiteX2" fmla="*/ 9831 w 10000"/>
              <a:gd name="connsiteY2" fmla="*/ 0 h 740007"/>
              <a:gd name="connsiteX3" fmla="*/ 9659 w 10000"/>
              <a:gd name="connsiteY3" fmla="*/ 2508 h 740007"/>
              <a:gd name="connsiteX4" fmla="*/ 0 w 10000"/>
              <a:gd name="connsiteY4" fmla="*/ 730007 h 740007"/>
              <a:gd name="connsiteX0" fmla="*/ 0 w 10000"/>
              <a:gd name="connsiteY0" fmla="*/ 730837 h 740837"/>
              <a:gd name="connsiteX1" fmla="*/ 10000 w 10000"/>
              <a:gd name="connsiteY1" fmla="*/ 740837 h 740837"/>
              <a:gd name="connsiteX2" fmla="*/ 9831 w 10000"/>
              <a:gd name="connsiteY2" fmla="*/ 830 h 740837"/>
              <a:gd name="connsiteX3" fmla="*/ 57 w 10000"/>
              <a:gd name="connsiteY3" fmla="*/ 836 h 740837"/>
              <a:gd name="connsiteX4" fmla="*/ 0 w 10000"/>
              <a:gd name="connsiteY4" fmla="*/ 730837 h 740837"/>
              <a:gd name="connsiteX0" fmla="*/ 0 w 11629"/>
              <a:gd name="connsiteY0" fmla="*/ 853340 h 863340"/>
              <a:gd name="connsiteX1" fmla="*/ 10000 w 11629"/>
              <a:gd name="connsiteY1" fmla="*/ 863340 h 863340"/>
              <a:gd name="connsiteX2" fmla="*/ 9831 w 11629"/>
              <a:gd name="connsiteY2" fmla="*/ 123333 h 863340"/>
              <a:gd name="connsiteX3" fmla="*/ 10000 w 11629"/>
              <a:gd name="connsiteY3" fmla="*/ 123342 h 863340"/>
              <a:gd name="connsiteX4" fmla="*/ 57 w 11629"/>
              <a:gd name="connsiteY4" fmla="*/ 123339 h 863340"/>
              <a:gd name="connsiteX5" fmla="*/ 0 w 11629"/>
              <a:gd name="connsiteY5" fmla="*/ 853340 h 863340"/>
              <a:gd name="connsiteX0" fmla="*/ 0 w 10000"/>
              <a:gd name="connsiteY0" fmla="*/ 1045000 h 1055000"/>
              <a:gd name="connsiteX1" fmla="*/ 10000 w 10000"/>
              <a:gd name="connsiteY1" fmla="*/ 1055000 h 1055000"/>
              <a:gd name="connsiteX2" fmla="*/ 9831 w 10000"/>
              <a:gd name="connsiteY2" fmla="*/ 314993 h 1055000"/>
              <a:gd name="connsiteX3" fmla="*/ 5795 w 10000"/>
              <a:gd name="connsiteY3" fmla="*/ 1 h 1055000"/>
              <a:gd name="connsiteX4" fmla="*/ 57 w 10000"/>
              <a:gd name="connsiteY4" fmla="*/ 314999 h 1055000"/>
              <a:gd name="connsiteX5" fmla="*/ 0 w 10000"/>
              <a:gd name="connsiteY5" fmla="*/ 1045000 h 1055000"/>
              <a:gd name="connsiteX0" fmla="*/ 0 w 10000"/>
              <a:gd name="connsiteY0" fmla="*/ 1045000 h 1055000"/>
              <a:gd name="connsiteX1" fmla="*/ 10000 w 10000"/>
              <a:gd name="connsiteY1" fmla="*/ 1055000 h 1055000"/>
              <a:gd name="connsiteX2" fmla="*/ 9831 w 10000"/>
              <a:gd name="connsiteY2" fmla="*/ 314993 h 1055000"/>
              <a:gd name="connsiteX3" fmla="*/ 5795 w 10000"/>
              <a:gd name="connsiteY3" fmla="*/ 1 h 1055000"/>
              <a:gd name="connsiteX4" fmla="*/ 57 w 10000"/>
              <a:gd name="connsiteY4" fmla="*/ 314999 h 1055000"/>
              <a:gd name="connsiteX5" fmla="*/ 0 w 10000"/>
              <a:gd name="connsiteY5" fmla="*/ 1045000 h 1055000"/>
              <a:gd name="connsiteX0" fmla="*/ 0 w 10000"/>
              <a:gd name="connsiteY0" fmla="*/ 1045000 h 1055000"/>
              <a:gd name="connsiteX1" fmla="*/ 10000 w 10000"/>
              <a:gd name="connsiteY1" fmla="*/ 1055000 h 1055000"/>
              <a:gd name="connsiteX2" fmla="*/ 9831 w 10000"/>
              <a:gd name="connsiteY2" fmla="*/ 314993 h 1055000"/>
              <a:gd name="connsiteX3" fmla="*/ 5795 w 10000"/>
              <a:gd name="connsiteY3" fmla="*/ 1 h 1055000"/>
              <a:gd name="connsiteX4" fmla="*/ 57 w 10000"/>
              <a:gd name="connsiteY4" fmla="*/ 314999 h 1055000"/>
              <a:gd name="connsiteX5" fmla="*/ 0 w 10000"/>
              <a:gd name="connsiteY5" fmla="*/ 1045000 h 1055000"/>
              <a:gd name="connsiteX0" fmla="*/ 0 w 10000"/>
              <a:gd name="connsiteY0" fmla="*/ 1045000 h 1055000"/>
              <a:gd name="connsiteX1" fmla="*/ 10000 w 10000"/>
              <a:gd name="connsiteY1" fmla="*/ 1055000 h 1055000"/>
              <a:gd name="connsiteX2" fmla="*/ 9831 w 10000"/>
              <a:gd name="connsiteY2" fmla="*/ 314993 h 1055000"/>
              <a:gd name="connsiteX3" fmla="*/ 5795 w 10000"/>
              <a:gd name="connsiteY3" fmla="*/ 1 h 1055000"/>
              <a:gd name="connsiteX4" fmla="*/ 57 w 10000"/>
              <a:gd name="connsiteY4" fmla="*/ 314999 h 1055000"/>
              <a:gd name="connsiteX5" fmla="*/ 0 w 10000"/>
              <a:gd name="connsiteY5" fmla="*/ 1045000 h 1055000"/>
              <a:gd name="connsiteX0" fmla="*/ 0 w 10000"/>
              <a:gd name="connsiteY0" fmla="*/ 2009999 h 2019999"/>
              <a:gd name="connsiteX1" fmla="*/ 10000 w 10000"/>
              <a:gd name="connsiteY1" fmla="*/ 2019999 h 2019999"/>
              <a:gd name="connsiteX2" fmla="*/ 9831 w 10000"/>
              <a:gd name="connsiteY2" fmla="*/ 1279992 h 2019999"/>
              <a:gd name="connsiteX3" fmla="*/ 5000 w 10000"/>
              <a:gd name="connsiteY3" fmla="*/ 1 h 2019999"/>
              <a:gd name="connsiteX4" fmla="*/ 57 w 10000"/>
              <a:gd name="connsiteY4" fmla="*/ 1279998 h 2019999"/>
              <a:gd name="connsiteX5" fmla="*/ 0 w 10000"/>
              <a:gd name="connsiteY5" fmla="*/ 2009999 h 2019999"/>
              <a:gd name="connsiteX0" fmla="*/ 0 w 10000"/>
              <a:gd name="connsiteY0" fmla="*/ 2009998 h 2019998"/>
              <a:gd name="connsiteX1" fmla="*/ 10000 w 10000"/>
              <a:gd name="connsiteY1" fmla="*/ 2019998 h 2019998"/>
              <a:gd name="connsiteX2" fmla="*/ 9831 w 10000"/>
              <a:gd name="connsiteY2" fmla="*/ 1279991 h 2019998"/>
              <a:gd name="connsiteX3" fmla="*/ 5000 w 10000"/>
              <a:gd name="connsiteY3" fmla="*/ 0 h 2019998"/>
              <a:gd name="connsiteX4" fmla="*/ 57 w 10000"/>
              <a:gd name="connsiteY4" fmla="*/ 1279997 h 2019998"/>
              <a:gd name="connsiteX5" fmla="*/ 0 w 10000"/>
              <a:gd name="connsiteY5" fmla="*/ 2009998 h 2019998"/>
              <a:gd name="connsiteX0" fmla="*/ 0 w 10000"/>
              <a:gd name="connsiteY0" fmla="*/ 2009998 h 2019998"/>
              <a:gd name="connsiteX1" fmla="*/ 10000 w 10000"/>
              <a:gd name="connsiteY1" fmla="*/ 2019998 h 2019998"/>
              <a:gd name="connsiteX2" fmla="*/ 9831 w 10000"/>
              <a:gd name="connsiteY2" fmla="*/ 1279991 h 2019998"/>
              <a:gd name="connsiteX3" fmla="*/ 5000 w 10000"/>
              <a:gd name="connsiteY3" fmla="*/ 0 h 2019998"/>
              <a:gd name="connsiteX4" fmla="*/ 57 w 10000"/>
              <a:gd name="connsiteY4" fmla="*/ 1279997 h 2019998"/>
              <a:gd name="connsiteX5" fmla="*/ 0 w 10000"/>
              <a:gd name="connsiteY5" fmla="*/ 2009998 h 2019998"/>
              <a:gd name="connsiteX0" fmla="*/ 0 w 10000"/>
              <a:gd name="connsiteY0" fmla="*/ 2009998 h 2019998"/>
              <a:gd name="connsiteX1" fmla="*/ 10000 w 10000"/>
              <a:gd name="connsiteY1" fmla="*/ 2019998 h 2019998"/>
              <a:gd name="connsiteX2" fmla="*/ 9831 w 10000"/>
              <a:gd name="connsiteY2" fmla="*/ 1279991 h 2019998"/>
              <a:gd name="connsiteX3" fmla="*/ 5000 w 10000"/>
              <a:gd name="connsiteY3" fmla="*/ 0 h 2019998"/>
              <a:gd name="connsiteX4" fmla="*/ 57 w 10000"/>
              <a:gd name="connsiteY4" fmla="*/ 1279997 h 2019998"/>
              <a:gd name="connsiteX5" fmla="*/ 0 w 10000"/>
              <a:gd name="connsiteY5" fmla="*/ 2009998 h 2019998"/>
              <a:gd name="connsiteX0" fmla="*/ 0 w 10000"/>
              <a:gd name="connsiteY0" fmla="*/ 2009998 h 2019998"/>
              <a:gd name="connsiteX1" fmla="*/ 10000 w 10000"/>
              <a:gd name="connsiteY1" fmla="*/ 2019998 h 2019998"/>
              <a:gd name="connsiteX2" fmla="*/ 9831 w 10000"/>
              <a:gd name="connsiteY2" fmla="*/ 1279991 h 2019998"/>
              <a:gd name="connsiteX3" fmla="*/ 5000 w 10000"/>
              <a:gd name="connsiteY3" fmla="*/ 0 h 2019998"/>
              <a:gd name="connsiteX4" fmla="*/ 57 w 10000"/>
              <a:gd name="connsiteY4" fmla="*/ 1279997 h 2019998"/>
              <a:gd name="connsiteX5" fmla="*/ 0 w 10000"/>
              <a:gd name="connsiteY5" fmla="*/ 2009998 h 2019998"/>
              <a:gd name="connsiteX0" fmla="*/ 0 w 10000"/>
              <a:gd name="connsiteY0" fmla="*/ 2152496 h 2162496"/>
              <a:gd name="connsiteX1" fmla="*/ 10000 w 10000"/>
              <a:gd name="connsiteY1" fmla="*/ 2162496 h 2162496"/>
              <a:gd name="connsiteX2" fmla="*/ 9831 w 10000"/>
              <a:gd name="connsiteY2" fmla="*/ 1422489 h 2162496"/>
              <a:gd name="connsiteX3" fmla="*/ 5000 w 10000"/>
              <a:gd name="connsiteY3" fmla="*/ 142498 h 2162496"/>
              <a:gd name="connsiteX4" fmla="*/ 3295 w 10000"/>
              <a:gd name="connsiteY4" fmla="*/ 567498 h 2162496"/>
              <a:gd name="connsiteX5" fmla="*/ 57 w 10000"/>
              <a:gd name="connsiteY5" fmla="*/ 1422495 h 2162496"/>
              <a:gd name="connsiteX6" fmla="*/ 0 w 10000"/>
              <a:gd name="connsiteY6" fmla="*/ 2152496 h 2162496"/>
              <a:gd name="connsiteX0" fmla="*/ 142 w 10142"/>
              <a:gd name="connsiteY0" fmla="*/ 2233339 h 2243339"/>
              <a:gd name="connsiteX1" fmla="*/ 10142 w 10142"/>
              <a:gd name="connsiteY1" fmla="*/ 2243339 h 2243339"/>
              <a:gd name="connsiteX2" fmla="*/ 9973 w 10142"/>
              <a:gd name="connsiteY2" fmla="*/ 1503332 h 2243339"/>
              <a:gd name="connsiteX3" fmla="*/ 5142 w 10142"/>
              <a:gd name="connsiteY3" fmla="*/ 223341 h 2243339"/>
              <a:gd name="connsiteX4" fmla="*/ 824 w 10142"/>
              <a:gd name="connsiteY4" fmla="*/ 213333 h 2243339"/>
              <a:gd name="connsiteX5" fmla="*/ 199 w 10142"/>
              <a:gd name="connsiteY5" fmla="*/ 1503338 h 2243339"/>
              <a:gd name="connsiteX6" fmla="*/ 142 w 10142"/>
              <a:gd name="connsiteY6" fmla="*/ 2233339 h 2243339"/>
              <a:gd name="connsiteX0" fmla="*/ 142 w 10142"/>
              <a:gd name="connsiteY0" fmla="*/ 2152496 h 2162496"/>
              <a:gd name="connsiteX1" fmla="*/ 10142 w 10142"/>
              <a:gd name="connsiteY1" fmla="*/ 2162496 h 2162496"/>
              <a:gd name="connsiteX2" fmla="*/ 9973 w 10142"/>
              <a:gd name="connsiteY2" fmla="*/ 1422489 h 2162496"/>
              <a:gd name="connsiteX3" fmla="*/ 5142 w 10142"/>
              <a:gd name="connsiteY3" fmla="*/ 142498 h 2162496"/>
              <a:gd name="connsiteX4" fmla="*/ 824 w 10142"/>
              <a:gd name="connsiteY4" fmla="*/ 132490 h 2162496"/>
              <a:gd name="connsiteX5" fmla="*/ 199 w 10142"/>
              <a:gd name="connsiteY5" fmla="*/ 1422495 h 2162496"/>
              <a:gd name="connsiteX6" fmla="*/ 142 w 10142"/>
              <a:gd name="connsiteY6" fmla="*/ 2152496 h 2162496"/>
              <a:gd name="connsiteX0" fmla="*/ 0 w 10000"/>
              <a:gd name="connsiteY0" fmla="*/ 2152496 h 2162496"/>
              <a:gd name="connsiteX1" fmla="*/ 10000 w 10000"/>
              <a:gd name="connsiteY1" fmla="*/ 2162496 h 2162496"/>
              <a:gd name="connsiteX2" fmla="*/ 9831 w 10000"/>
              <a:gd name="connsiteY2" fmla="*/ 1422489 h 2162496"/>
              <a:gd name="connsiteX3" fmla="*/ 5000 w 10000"/>
              <a:gd name="connsiteY3" fmla="*/ 142498 h 2162496"/>
              <a:gd name="connsiteX4" fmla="*/ 682 w 10000"/>
              <a:gd name="connsiteY4" fmla="*/ 132490 h 2162496"/>
              <a:gd name="connsiteX5" fmla="*/ 57 w 10000"/>
              <a:gd name="connsiteY5" fmla="*/ 1422495 h 2162496"/>
              <a:gd name="connsiteX6" fmla="*/ 0 w 10000"/>
              <a:gd name="connsiteY6" fmla="*/ 2152496 h 2162496"/>
              <a:gd name="connsiteX0" fmla="*/ 180 w 10180"/>
              <a:gd name="connsiteY0" fmla="*/ 2152496 h 2162496"/>
              <a:gd name="connsiteX1" fmla="*/ 10180 w 10180"/>
              <a:gd name="connsiteY1" fmla="*/ 2162496 h 2162496"/>
              <a:gd name="connsiteX2" fmla="*/ 10011 w 10180"/>
              <a:gd name="connsiteY2" fmla="*/ 1422489 h 2162496"/>
              <a:gd name="connsiteX3" fmla="*/ 5180 w 10180"/>
              <a:gd name="connsiteY3" fmla="*/ 142498 h 2162496"/>
              <a:gd name="connsiteX4" fmla="*/ 483 w 10180"/>
              <a:gd name="connsiteY4" fmla="*/ 145831 h 2162496"/>
              <a:gd name="connsiteX5" fmla="*/ 237 w 10180"/>
              <a:gd name="connsiteY5" fmla="*/ 1422495 h 2162496"/>
              <a:gd name="connsiteX6" fmla="*/ 180 w 10180"/>
              <a:gd name="connsiteY6" fmla="*/ 2152496 h 2162496"/>
              <a:gd name="connsiteX0" fmla="*/ 0 w 10000"/>
              <a:gd name="connsiteY0" fmla="*/ 2152496 h 2162496"/>
              <a:gd name="connsiteX1" fmla="*/ 10000 w 10000"/>
              <a:gd name="connsiteY1" fmla="*/ 2162496 h 2162496"/>
              <a:gd name="connsiteX2" fmla="*/ 9831 w 10000"/>
              <a:gd name="connsiteY2" fmla="*/ 1422489 h 2162496"/>
              <a:gd name="connsiteX3" fmla="*/ 5000 w 10000"/>
              <a:gd name="connsiteY3" fmla="*/ 142498 h 2162496"/>
              <a:gd name="connsiteX4" fmla="*/ 303 w 10000"/>
              <a:gd name="connsiteY4" fmla="*/ 145831 h 2162496"/>
              <a:gd name="connsiteX5" fmla="*/ 57 w 10000"/>
              <a:gd name="connsiteY5" fmla="*/ 1422495 h 2162496"/>
              <a:gd name="connsiteX6" fmla="*/ 0 w 10000"/>
              <a:gd name="connsiteY6" fmla="*/ 2152496 h 2162496"/>
              <a:gd name="connsiteX0" fmla="*/ 0 w 10000"/>
              <a:gd name="connsiteY0" fmla="*/ 2009998 h 2019998"/>
              <a:gd name="connsiteX1" fmla="*/ 10000 w 10000"/>
              <a:gd name="connsiteY1" fmla="*/ 2019998 h 2019998"/>
              <a:gd name="connsiteX2" fmla="*/ 9831 w 10000"/>
              <a:gd name="connsiteY2" fmla="*/ 1279991 h 2019998"/>
              <a:gd name="connsiteX3" fmla="*/ 5000 w 10000"/>
              <a:gd name="connsiteY3" fmla="*/ 0 h 2019998"/>
              <a:gd name="connsiteX4" fmla="*/ 303 w 10000"/>
              <a:gd name="connsiteY4" fmla="*/ 3333 h 2019998"/>
              <a:gd name="connsiteX5" fmla="*/ 57 w 10000"/>
              <a:gd name="connsiteY5" fmla="*/ 1279997 h 2019998"/>
              <a:gd name="connsiteX6" fmla="*/ 0 w 10000"/>
              <a:gd name="connsiteY6" fmla="*/ 2009998 h 2019998"/>
              <a:gd name="connsiteX0" fmla="*/ 0 w 10000"/>
              <a:gd name="connsiteY0" fmla="*/ 2009998 h 2019998"/>
              <a:gd name="connsiteX1" fmla="*/ 10000 w 10000"/>
              <a:gd name="connsiteY1" fmla="*/ 2019998 h 2019998"/>
              <a:gd name="connsiteX2" fmla="*/ 9831 w 10000"/>
              <a:gd name="connsiteY2" fmla="*/ 1279991 h 2019998"/>
              <a:gd name="connsiteX3" fmla="*/ 5000 w 10000"/>
              <a:gd name="connsiteY3" fmla="*/ 0 h 2019998"/>
              <a:gd name="connsiteX4" fmla="*/ 303 w 10000"/>
              <a:gd name="connsiteY4" fmla="*/ 3333 h 2019998"/>
              <a:gd name="connsiteX5" fmla="*/ 57 w 10000"/>
              <a:gd name="connsiteY5" fmla="*/ 1279997 h 2019998"/>
              <a:gd name="connsiteX6" fmla="*/ 0 w 10000"/>
              <a:gd name="connsiteY6" fmla="*/ 2009998 h 2019998"/>
              <a:gd name="connsiteX0" fmla="*/ 0 w 10000"/>
              <a:gd name="connsiteY0" fmla="*/ 2009998 h 2019998"/>
              <a:gd name="connsiteX1" fmla="*/ 10000 w 10000"/>
              <a:gd name="connsiteY1" fmla="*/ 2019998 h 2019998"/>
              <a:gd name="connsiteX2" fmla="*/ 9831 w 10000"/>
              <a:gd name="connsiteY2" fmla="*/ 1279991 h 2019998"/>
              <a:gd name="connsiteX3" fmla="*/ 5000 w 10000"/>
              <a:gd name="connsiteY3" fmla="*/ 0 h 2019998"/>
              <a:gd name="connsiteX4" fmla="*/ 303 w 10000"/>
              <a:gd name="connsiteY4" fmla="*/ 3333 h 2019998"/>
              <a:gd name="connsiteX5" fmla="*/ 57 w 10000"/>
              <a:gd name="connsiteY5" fmla="*/ 1279997 h 2019998"/>
              <a:gd name="connsiteX6" fmla="*/ 0 w 10000"/>
              <a:gd name="connsiteY6" fmla="*/ 2009998 h 2019998"/>
              <a:gd name="connsiteX0" fmla="*/ 0 w 10000"/>
              <a:gd name="connsiteY0" fmla="*/ 2018313 h 2028313"/>
              <a:gd name="connsiteX1" fmla="*/ 10000 w 10000"/>
              <a:gd name="connsiteY1" fmla="*/ 2028313 h 2028313"/>
              <a:gd name="connsiteX2" fmla="*/ 9831 w 10000"/>
              <a:gd name="connsiteY2" fmla="*/ 1288306 h 2028313"/>
              <a:gd name="connsiteX3" fmla="*/ 5000 w 10000"/>
              <a:gd name="connsiteY3" fmla="*/ 8315 h 2028313"/>
              <a:gd name="connsiteX4" fmla="*/ 303 w 10000"/>
              <a:gd name="connsiteY4" fmla="*/ 11648 h 2028313"/>
              <a:gd name="connsiteX5" fmla="*/ 57 w 10000"/>
              <a:gd name="connsiteY5" fmla="*/ 1288312 h 2028313"/>
              <a:gd name="connsiteX6" fmla="*/ 0 w 10000"/>
              <a:gd name="connsiteY6" fmla="*/ 2018313 h 2028313"/>
              <a:gd name="connsiteX0" fmla="*/ 0 w 10000"/>
              <a:gd name="connsiteY0" fmla="*/ 2009998 h 2019998"/>
              <a:gd name="connsiteX1" fmla="*/ 10000 w 10000"/>
              <a:gd name="connsiteY1" fmla="*/ 2019998 h 2019998"/>
              <a:gd name="connsiteX2" fmla="*/ 9831 w 10000"/>
              <a:gd name="connsiteY2" fmla="*/ 1279991 h 2019998"/>
              <a:gd name="connsiteX3" fmla="*/ 5000 w 10000"/>
              <a:gd name="connsiteY3" fmla="*/ 0 h 2019998"/>
              <a:gd name="connsiteX4" fmla="*/ 303 w 10000"/>
              <a:gd name="connsiteY4" fmla="*/ 3333 h 2019998"/>
              <a:gd name="connsiteX5" fmla="*/ 57 w 10000"/>
              <a:gd name="connsiteY5" fmla="*/ 1279997 h 2019998"/>
              <a:gd name="connsiteX6" fmla="*/ 0 w 10000"/>
              <a:gd name="connsiteY6" fmla="*/ 2009998 h 2019998"/>
              <a:gd name="connsiteX0" fmla="*/ 0 w 10000"/>
              <a:gd name="connsiteY0" fmla="*/ 2009998 h 2019998"/>
              <a:gd name="connsiteX1" fmla="*/ 10000 w 10000"/>
              <a:gd name="connsiteY1" fmla="*/ 2019998 h 2019998"/>
              <a:gd name="connsiteX2" fmla="*/ 9831 w 10000"/>
              <a:gd name="connsiteY2" fmla="*/ 1279991 h 2019998"/>
              <a:gd name="connsiteX3" fmla="*/ 5000 w 10000"/>
              <a:gd name="connsiteY3" fmla="*/ 0 h 2019998"/>
              <a:gd name="connsiteX4" fmla="*/ 303 w 10000"/>
              <a:gd name="connsiteY4" fmla="*/ 3333 h 2019998"/>
              <a:gd name="connsiteX5" fmla="*/ 57 w 10000"/>
              <a:gd name="connsiteY5" fmla="*/ 1279997 h 2019998"/>
              <a:gd name="connsiteX6" fmla="*/ 0 w 10000"/>
              <a:gd name="connsiteY6" fmla="*/ 2009998 h 2019998"/>
              <a:gd name="connsiteX0" fmla="*/ 6178 w 16178"/>
              <a:gd name="connsiteY0" fmla="*/ 2082781 h 2092781"/>
              <a:gd name="connsiteX1" fmla="*/ 16178 w 16178"/>
              <a:gd name="connsiteY1" fmla="*/ 2092781 h 2092781"/>
              <a:gd name="connsiteX2" fmla="*/ 16009 w 16178"/>
              <a:gd name="connsiteY2" fmla="*/ 1352774 h 2092781"/>
              <a:gd name="connsiteX3" fmla="*/ 11178 w 16178"/>
              <a:gd name="connsiteY3" fmla="*/ 72783 h 2092781"/>
              <a:gd name="connsiteX4" fmla="*/ 6481 w 16178"/>
              <a:gd name="connsiteY4" fmla="*/ 76116 h 2092781"/>
              <a:gd name="connsiteX5" fmla="*/ 41 w 16178"/>
              <a:gd name="connsiteY5" fmla="*/ 212777 h 2092781"/>
              <a:gd name="connsiteX6" fmla="*/ 6235 w 16178"/>
              <a:gd name="connsiteY6" fmla="*/ 1352780 h 2092781"/>
              <a:gd name="connsiteX7" fmla="*/ 6178 w 16178"/>
              <a:gd name="connsiteY7" fmla="*/ 2082781 h 2092781"/>
              <a:gd name="connsiteX0" fmla="*/ 6178 w 16178"/>
              <a:gd name="connsiteY0" fmla="*/ 2107773 h 2117773"/>
              <a:gd name="connsiteX1" fmla="*/ 16178 w 16178"/>
              <a:gd name="connsiteY1" fmla="*/ 2117773 h 2117773"/>
              <a:gd name="connsiteX2" fmla="*/ 16009 w 16178"/>
              <a:gd name="connsiteY2" fmla="*/ 1377766 h 2117773"/>
              <a:gd name="connsiteX3" fmla="*/ 11178 w 16178"/>
              <a:gd name="connsiteY3" fmla="*/ 97775 h 2117773"/>
              <a:gd name="connsiteX4" fmla="*/ 6481 w 16178"/>
              <a:gd name="connsiteY4" fmla="*/ 101108 h 2117773"/>
              <a:gd name="connsiteX5" fmla="*/ 41 w 16178"/>
              <a:gd name="connsiteY5" fmla="*/ 237769 h 2117773"/>
              <a:gd name="connsiteX6" fmla="*/ 6235 w 16178"/>
              <a:gd name="connsiteY6" fmla="*/ 1377772 h 2117773"/>
              <a:gd name="connsiteX7" fmla="*/ 6178 w 16178"/>
              <a:gd name="connsiteY7" fmla="*/ 2107773 h 2117773"/>
              <a:gd name="connsiteX0" fmla="*/ 8678 w 18678"/>
              <a:gd name="connsiteY0" fmla="*/ 2247767 h 2257767"/>
              <a:gd name="connsiteX1" fmla="*/ 18678 w 18678"/>
              <a:gd name="connsiteY1" fmla="*/ 2257767 h 2257767"/>
              <a:gd name="connsiteX2" fmla="*/ 18509 w 18678"/>
              <a:gd name="connsiteY2" fmla="*/ 1517760 h 2257767"/>
              <a:gd name="connsiteX3" fmla="*/ 13678 w 18678"/>
              <a:gd name="connsiteY3" fmla="*/ 237769 h 2257767"/>
              <a:gd name="connsiteX4" fmla="*/ 8981 w 18678"/>
              <a:gd name="connsiteY4" fmla="*/ 241102 h 2257767"/>
              <a:gd name="connsiteX5" fmla="*/ 41 w 18678"/>
              <a:gd name="connsiteY5" fmla="*/ 237769 h 2257767"/>
              <a:gd name="connsiteX6" fmla="*/ 8735 w 18678"/>
              <a:gd name="connsiteY6" fmla="*/ 1517766 h 2257767"/>
              <a:gd name="connsiteX7" fmla="*/ 8678 w 18678"/>
              <a:gd name="connsiteY7" fmla="*/ 2247767 h 2257767"/>
              <a:gd name="connsiteX0" fmla="*/ 8678 w 18678"/>
              <a:gd name="connsiteY0" fmla="*/ 2009998 h 2019998"/>
              <a:gd name="connsiteX1" fmla="*/ 18678 w 18678"/>
              <a:gd name="connsiteY1" fmla="*/ 2019998 h 2019998"/>
              <a:gd name="connsiteX2" fmla="*/ 18509 w 18678"/>
              <a:gd name="connsiteY2" fmla="*/ 1279991 h 2019998"/>
              <a:gd name="connsiteX3" fmla="*/ 13678 w 18678"/>
              <a:gd name="connsiteY3" fmla="*/ 0 h 2019998"/>
              <a:gd name="connsiteX4" fmla="*/ 8981 w 18678"/>
              <a:gd name="connsiteY4" fmla="*/ 3333 h 2019998"/>
              <a:gd name="connsiteX5" fmla="*/ 41 w 18678"/>
              <a:gd name="connsiteY5" fmla="*/ 0 h 2019998"/>
              <a:gd name="connsiteX6" fmla="*/ 8735 w 18678"/>
              <a:gd name="connsiteY6" fmla="*/ 1279997 h 2019998"/>
              <a:gd name="connsiteX7" fmla="*/ 8678 w 18678"/>
              <a:gd name="connsiteY7" fmla="*/ 2009998 h 2019998"/>
              <a:gd name="connsiteX0" fmla="*/ 8637 w 18637"/>
              <a:gd name="connsiteY0" fmla="*/ 2009998 h 2019998"/>
              <a:gd name="connsiteX1" fmla="*/ 18637 w 18637"/>
              <a:gd name="connsiteY1" fmla="*/ 2019998 h 2019998"/>
              <a:gd name="connsiteX2" fmla="*/ 18468 w 18637"/>
              <a:gd name="connsiteY2" fmla="*/ 1279991 h 2019998"/>
              <a:gd name="connsiteX3" fmla="*/ 13637 w 18637"/>
              <a:gd name="connsiteY3" fmla="*/ 0 h 2019998"/>
              <a:gd name="connsiteX4" fmla="*/ 8940 w 18637"/>
              <a:gd name="connsiteY4" fmla="*/ 3333 h 2019998"/>
              <a:gd name="connsiteX5" fmla="*/ 0 w 18637"/>
              <a:gd name="connsiteY5" fmla="*/ 0 h 2019998"/>
              <a:gd name="connsiteX6" fmla="*/ 8694 w 18637"/>
              <a:gd name="connsiteY6" fmla="*/ 1279997 h 2019998"/>
              <a:gd name="connsiteX7" fmla="*/ 8637 w 18637"/>
              <a:gd name="connsiteY7" fmla="*/ 2009998 h 2019998"/>
              <a:gd name="connsiteX0" fmla="*/ 8637 w 18637"/>
              <a:gd name="connsiteY0" fmla="*/ 2009998 h 2019998"/>
              <a:gd name="connsiteX1" fmla="*/ 18637 w 18637"/>
              <a:gd name="connsiteY1" fmla="*/ 2019998 h 2019998"/>
              <a:gd name="connsiteX2" fmla="*/ 18468 w 18637"/>
              <a:gd name="connsiteY2" fmla="*/ 1279991 h 2019998"/>
              <a:gd name="connsiteX3" fmla="*/ 13637 w 18637"/>
              <a:gd name="connsiteY3" fmla="*/ 0 h 2019998"/>
              <a:gd name="connsiteX4" fmla="*/ 8940 w 18637"/>
              <a:gd name="connsiteY4" fmla="*/ 3333 h 2019998"/>
              <a:gd name="connsiteX5" fmla="*/ 0 w 18637"/>
              <a:gd name="connsiteY5" fmla="*/ 0 h 2019998"/>
              <a:gd name="connsiteX6" fmla="*/ 8694 w 18637"/>
              <a:gd name="connsiteY6" fmla="*/ 1279997 h 2019998"/>
              <a:gd name="connsiteX7" fmla="*/ 8637 w 18637"/>
              <a:gd name="connsiteY7" fmla="*/ 2009998 h 2019998"/>
              <a:gd name="connsiteX0" fmla="*/ 8637 w 18637"/>
              <a:gd name="connsiteY0" fmla="*/ 2009998 h 2019998"/>
              <a:gd name="connsiteX1" fmla="*/ 18637 w 18637"/>
              <a:gd name="connsiteY1" fmla="*/ 2019998 h 2019998"/>
              <a:gd name="connsiteX2" fmla="*/ 18468 w 18637"/>
              <a:gd name="connsiteY2" fmla="*/ 1279991 h 2019998"/>
              <a:gd name="connsiteX3" fmla="*/ 13637 w 18637"/>
              <a:gd name="connsiteY3" fmla="*/ 0 h 2019998"/>
              <a:gd name="connsiteX4" fmla="*/ 8940 w 18637"/>
              <a:gd name="connsiteY4" fmla="*/ 3333 h 2019998"/>
              <a:gd name="connsiteX5" fmla="*/ 0 w 18637"/>
              <a:gd name="connsiteY5" fmla="*/ 0 h 2019998"/>
              <a:gd name="connsiteX6" fmla="*/ 8694 w 18637"/>
              <a:gd name="connsiteY6" fmla="*/ 1279997 h 2019998"/>
              <a:gd name="connsiteX7" fmla="*/ 8637 w 18637"/>
              <a:gd name="connsiteY7" fmla="*/ 2009998 h 2019998"/>
              <a:gd name="connsiteX0" fmla="*/ 8637 w 18637"/>
              <a:gd name="connsiteY0" fmla="*/ 2009998 h 2019998"/>
              <a:gd name="connsiteX1" fmla="*/ 18637 w 18637"/>
              <a:gd name="connsiteY1" fmla="*/ 2019998 h 2019998"/>
              <a:gd name="connsiteX2" fmla="*/ 18468 w 18637"/>
              <a:gd name="connsiteY2" fmla="*/ 1279991 h 2019998"/>
              <a:gd name="connsiteX3" fmla="*/ 13637 w 18637"/>
              <a:gd name="connsiteY3" fmla="*/ 0 h 2019998"/>
              <a:gd name="connsiteX4" fmla="*/ 8940 w 18637"/>
              <a:gd name="connsiteY4" fmla="*/ 3333 h 2019998"/>
              <a:gd name="connsiteX5" fmla="*/ 0 w 18637"/>
              <a:gd name="connsiteY5" fmla="*/ 0 h 2019998"/>
              <a:gd name="connsiteX6" fmla="*/ 8694 w 18637"/>
              <a:gd name="connsiteY6" fmla="*/ 1279997 h 2019998"/>
              <a:gd name="connsiteX7" fmla="*/ 8637 w 18637"/>
              <a:gd name="connsiteY7" fmla="*/ 2009998 h 2019998"/>
              <a:gd name="connsiteX0" fmla="*/ 8637 w 18637"/>
              <a:gd name="connsiteY0" fmla="*/ 2009998 h 2019998"/>
              <a:gd name="connsiteX1" fmla="*/ 18637 w 18637"/>
              <a:gd name="connsiteY1" fmla="*/ 2019998 h 2019998"/>
              <a:gd name="connsiteX2" fmla="*/ 18468 w 18637"/>
              <a:gd name="connsiteY2" fmla="*/ 1279991 h 2019998"/>
              <a:gd name="connsiteX3" fmla="*/ 13637 w 18637"/>
              <a:gd name="connsiteY3" fmla="*/ 0 h 2019998"/>
              <a:gd name="connsiteX4" fmla="*/ 8940 w 18637"/>
              <a:gd name="connsiteY4" fmla="*/ 3333 h 2019998"/>
              <a:gd name="connsiteX5" fmla="*/ 0 w 18637"/>
              <a:gd name="connsiteY5" fmla="*/ 0 h 2019998"/>
              <a:gd name="connsiteX6" fmla="*/ 8694 w 18637"/>
              <a:gd name="connsiteY6" fmla="*/ 1279997 h 2019998"/>
              <a:gd name="connsiteX7" fmla="*/ 8637 w 18637"/>
              <a:gd name="connsiteY7" fmla="*/ 2009998 h 2019998"/>
              <a:gd name="connsiteX0" fmla="*/ 8637 w 31554"/>
              <a:gd name="connsiteY0" fmla="*/ 2013324 h 2023324"/>
              <a:gd name="connsiteX1" fmla="*/ 18637 w 31554"/>
              <a:gd name="connsiteY1" fmla="*/ 2023324 h 2023324"/>
              <a:gd name="connsiteX2" fmla="*/ 18468 w 31554"/>
              <a:gd name="connsiteY2" fmla="*/ 1283317 h 2023324"/>
              <a:gd name="connsiteX3" fmla="*/ 26857 w 31554"/>
              <a:gd name="connsiteY3" fmla="*/ 0 h 2023324"/>
              <a:gd name="connsiteX4" fmla="*/ 8940 w 31554"/>
              <a:gd name="connsiteY4" fmla="*/ 6659 h 2023324"/>
              <a:gd name="connsiteX5" fmla="*/ 0 w 31554"/>
              <a:gd name="connsiteY5" fmla="*/ 3326 h 2023324"/>
              <a:gd name="connsiteX6" fmla="*/ 8694 w 31554"/>
              <a:gd name="connsiteY6" fmla="*/ 1283323 h 2023324"/>
              <a:gd name="connsiteX7" fmla="*/ 8637 w 31554"/>
              <a:gd name="connsiteY7" fmla="*/ 2013324 h 2023324"/>
              <a:gd name="connsiteX0" fmla="*/ 8637 w 31554"/>
              <a:gd name="connsiteY0" fmla="*/ 2013324 h 2023324"/>
              <a:gd name="connsiteX1" fmla="*/ 18637 w 31554"/>
              <a:gd name="connsiteY1" fmla="*/ 2023324 h 2023324"/>
              <a:gd name="connsiteX2" fmla="*/ 18468 w 31554"/>
              <a:gd name="connsiteY2" fmla="*/ 1283317 h 2023324"/>
              <a:gd name="connsiteX3" fmla="*/ 26857 w 31554"/>
              <a:gd name="connsiteY3" fmla="*/ 0 h 2023324"/>
              <a:gd name="connsiteX4" fmla="*/ 8940 w 31554"/>
              <a:gd name="connsiteY4" fmla="*/ 6659 h 2023324"/>
              <a:gd name="connsiteX5" fmla="*/ 0 w 31554"/>
              <a:gd name="connsiteY5" fmla="*/ 3326 h 2023324"/>
              <a:gd name="connsiteX6" fmla="*/ 8694 w 31554"/>
              <a:gd name="connsiteY6" fmla="*/ 1283323 h 2023324"/>
              <a:gd name="connsiteX7" fmla="*/ 8637 w 31554"/>
              <a:gd name="connsiteY7" fmla="*/ 2013324 h 2023324"/>
              <a:gd name="connsiteX0" fmla="*/ 8637 w 31478"/>
              <a:gd name="connsiteY0" fmla="*/ 2009998 h 2019998"/>
              <a:gd name="connsiteX1" fmla="*/ 18637 w 31478"/>
              <a:gd name="connsiteY1" fmla="*/ 2019998 h 2019998"/>
              <a:gd name="connsiteX2" fmla="*/ 18468 w 31478"/>
              <a:gd name="connsiteY2" fmla="*/ 1279991 h 2019998"/>
              <a:gd name="connsiteX3" fmla="*/ 26781 w 31478"/>
              <a:gd name="connsiteY3" fmla="*/ 6681 h 2019998"/>
              <a:gd name="connsiteX4" fmla="*/ 8940 w 31478"/>
              <a:gd name="connsiteY4" fmla="*/ 3333 h 2019998"/>
              <a:gd name="connsiteX5" fmla="*/ 0 w 31478"/>
              <a:gd name="connsiteY5" fmla="*/ 0 h 2019998"/>
              <a:gd name="connsiteX6" fmla="*/ 8694 w 31478"/>
              <a:gd name="connsiteY6" fmla="*/ 1279997 h 2019998"/>
              <a:gd name="connsiteX7" fmla="*/ 8637 w 31478"/>
              <a:gd name="connsiteY7" fmla="*/ 2009998 h 2019998"/>
              <a:gd name="connsiteX0" fmla="*/ 8637 w 31478"/>
              <a:gd name="connsiteY0" fmla="*/ 2009998 h 2019998"/>
              <a:gd name="connsiteX1" fmla="*/ 18637 w 31478"/>
              <a:gd name="connsiteY1" fmla="*/ 2019998 h 2019998"/>
              <a:gd name="connsiteX2" fmla="*/ 18468 w 31478"/>
              <a:gd name="connsiteY2" fmla="*/ 1279991 h 2019998"/>
              <a:gd name="connsiteX3" fmla="*/ 26781 w 31478"/>
              <a:gd name="connsiteY3" fmla="*/ 10015 h 2019998"/>
              <a:gd name="connsiteX4" fmla="*/ 8940 w 31478"/>
              <a:gd name="connsiteY4" fmla="*/ 3333 h 2019998"/>
              <a:gd name="connsiteX5" fmla="*/ 0 w 31478"/>
              <a:gd name="connsiteY5" fmla="*/ 0 h 2019998"/>
              <a:gd name="connsiteX6" fmla="*/ 8694 w 31478"/>
              <a:gd name="connsiteY6" fmla="*/ 1279997 h 2019998"/>
              <a:gd name="connsiteX7" fmla="*/ 8637 w 31478"/>
              <a:gd name="connsiteY7" fmla="*/ 2009998 h 2019998"/>
              <a:gd name="connsiteX0" fmla="*/ 8637 w 31478"/>
              <a:gd name="connsiteY0" fmla="*/ 2009998 h 2019998"/>
              <a:gd name="connsiteX1" fmla="*/ 18637 w 31478"/>
              <a:gd name="connsiteY1" fmla="*/ 2019998 h 2019998"/>
              <a:gd name="connsiteX2" fmla="*/ 18468 w 31478"/>
              <a:gd name="connsiteY2" fmla="*/ 1279991 h 2019998"/>
              <a:gd name="connsiteX3" fmla="*/ 26781 w 31478"/>
              <a:gd name="connsiteY3" fmla="*/ 3348 h 2019998"/>
              <a:gd name="connsiteX4" fmla="*/ 8940 w 31478"/>
              <a:gd name="connsiteY4" fmla="*/ 3333 h 2019998"/>
              <a:gd name="connsiteX5" fmla="*/ 0 w 31478"/>
              <a:gd name="connsiteY5" fmla="*/ 0 h 2019998"/>
              <a:gd name="connsiteX6" fmla="*/ 8694 w 31478"/>
              <a:gd name="connsiteY6" fmla="*/ 1279997 h 2019998"/>
              <a:gd name="connsiteX7" fmla="*/ 8637 w 31478"/>
              <a:gd name="connsiteY7" fmla="*/ 2009998 h 2019998"/>
              <a:gd name="connsiteX0" fmla="*/ 8637 w 31478"/>
              <a:gd name="connsiteY0" fmla="*/ 2009998 h 2019998"/>
              <a:gd name="connsiteX1" fmla="*/ 18637 w 31478"/>
              <a:gd name="connsiteY1" fmla="*/ 2019998 h 2019998"/>
              <a:gd name="connsiteX2" fmla="*/ 18468 w 31478"/>
              <a:gd name="connsiteY2" fmla="*/ 1279991 h 2019998"/>
              <a:gd name="connsiteX3" fmla="*/ 26781 w 31478"/>
              <a:gd name="connsiteY3" fmla="*/ 3348 h 2019998"/>
              <a:gd name="connsiteX4" fmla="*/ 8940 w 31478"/>
              <a:gd name="connsiteY4" fmla="*/ 3333 h 2019998"/>
              <a:gd name="connsiteX5" fmla="*/ 0 w 31478"/>
              <a:gd name="connsiteY5" fmla="*/ 0 h 2019998"/>
              <a:gd name="connsiteX6" fmla="*/ 8694 w 31478"/>
              <a:gd name="connsiteY6" fmla="*/ 1279997 h 2019998"/>
              <a:gd name="connsiteX7" fmla="*/ 8637 w 31478"/>
              <a:gd name="connsiteY7" fmla="*/ 2009998 h 2019998"/>
              <a:gd name="connsiteX0" fmla="*/ 8637 w 26781"/>
              <a:gd name="connsiteY0" fmla="*/ 2009998 h 2019998"/>
              <a:gd name="connsiteX1" fmla="*/ 18637 w 26781"/>
              <a:gd name="connsiteY1" fmla="*/ 2019998 h 2019998"/>
              <a:gd name="connsiteX2" fmla="*/ 18468 w 26781"/>
              <a:gd name="connsiteY2" fmla="*/ 1279991 h 2019998"/>
              <a:gd name="connsiteX3" fmla="*/ 26781 w 26781"/>
              <a:gd name="connsiteY3" fmla="*/ 3348 h 2019998"/>
              <a:gd name="connsiteX4" fmla="*/ 8940 w 26781"/>
              <a:gd name="connsiteY4" fmla="*/ 3333 h 2019998"/>
              <a:gd name="connsiteX5" fmla="*/ 0 w 26781"/>
              <a:gd name="connsiteY5" fmla="*/ 0 h 2019998"/>
              <a:gd name="connsiteX6" fmla="*/ 8694 w 26781"/>
              <a:gd name="connsiteY6" fmla="*/ 1279997 h 2019998"/>
              <a:gd name="connsiteX7" fmla="*/ 8637 w 26781"/>
              <a:gd name="connsiteY7" fmla="*/ 2009998 h 2019998"/>
              <a:gd name="connsiteX0" fmla="*/ 8637 w 26781"/>
              <a:gd name="connsiteY0" fmla="*/ 2009998 h 2019998"/>
              <a:gd name="connsiteX1" fmla="*/ 18637 w 26781"/>
              <a:gd name="connsiteY1" fmla="*/ 2019998 h 2019998"/>
              <a:gd name="connsiteX2" fmla="*/ 18468 w 26781"/>
              <a:gd name="connsiteY2" fmla="*/ 1279991 h 2019998"/>
              <a:gd name="connsiteX3" fmla="*/ 26781 w 26781"/>
              <a:gd name="connsiteY3" fmla="*/ 3348 h 2019998"/>
              <a:gd name="connsiteX4" fmla="*/ 8940 w 26781"/>
              <a:gd name="connsiteY4" fmla="*/ 3333 h 2019998"/>
              <a:gd name="connsiteX5" fmla="*/ 0 w 26781"/>
              <a:gd name="connsiteY5" fmla="*/ 0 h 2019998"/>
              <a:gd name="connsiteX6" fmla="*/ 8694 w 26781"/>
              <a:gd name="connsiteY6" fmla="*/ 1279997 h 2019998"/>
              <a:gd name="connsiteX7" fmla="*/ 8637 w 26781"/>
              <a:gd name="connsiteY7" fmla="*/ 2009998 h 20199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6781" h="2019998">
                <a:moveTo>
                  <a:pt x="8637" y="2009998"/>
                </a:moveTo>
                <a:lnTo>
                  <a:pt x="18637" y="2019998"/>
                </a:lnTo>
                <a:cubicBezTo>
                  <a:pt x="18524" y="1773329"/>
                  <a:pt x="18581" y="1526660"/>
                  <a:pt x="18468" y="1279991"/>
                </a:cubicBezTo>
                <a:cubicBezTo>
                  <a:pt x="26328" y="79991"/>
                  <a:pt x="18561" y="1270019"/>
                  <a:pt x="26781" y="3348"/>
                </a:cubicBezTo>
                <a:cubicBezTo>
                  <a:pt x="19197" y="4231"/>
                  <a:pt x="11904" y="4184"/>
                  <a:pt x="8940" y="3333"/>
                </a:cubicBezTo>
                <a:cubicBezTo>
                  <a:pt x="7501" y="2507"/>
                  <a:pt x="3792" y="2240"/>
                  <a:pt x="0" y="0"/>
                </a:cubicBezTo>
                <a:cubicBezTo>
                  <a:pt x="8652" y="1275282"/>
                  <a:pt x="304" y="64166"/>
                  <a:pt x="8694" y="1279997"/>
                </a:cubicBezTo>
                <a:cubicBezTo>
                  <a:pt x="8675" y="1523331"/>
                  <a:pt x="8656" y="1766664"/>
                  <a:pt x="8637" y="2009998"/>
                </a:cubicBezTo>
                <a:close/>
              </a:path>
            </a:pathLst>
          </a:custGeom>
          <a:solidFill>
            <a:srgbClr val="0070C0">
              <a:alpha val="50000"/>
            </a:srgbClr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Vrije vorm 16"/>
          <p:cNvSpPr/>
          <p:nvPr/>
        </p:nvSpPr>
        <p:spPr>
          <a:xfrm>
            <a:off x="2752696" y="2438400"/>
            <a:ext cx="1122393" cy="2430455"/>
          </a:xfrm>
          <a:custGeom>
            <a:avLst/>
            <a:gdLst>
              <a:gd name="connsiteX0" fmla="*/ 0 w 419100"/>
              <a:gd name="connsiteY0" fmla="*/ 0 h 9525"/>
              <a:gd name="connsiteX1" fmla="*/ 419100 w 419100"/>
              <a:gd name="connsiteY1" fmla="*/ 9525 h 9525"/>
              <a:gd name="connsiteX2" fmla="*/ 0 w 419100"/>
              <a:gd name="connsiteY2" fmla="*/ 0 h 9525"/>
              <a:gd name="connsiteX0" fmla="*/ 0 w 10000"/>
              <a:gd name="connsiteY0" fmla="*/ 0 h 10000"/>
              <a:gd name="connsiteX1" fmla="*/ 10000 w 10000"/>
              <a:gd name="connsiteY1" fmla="*/ 10000 h 10000"/>
              <a:gd name="connsiteX2" fmla="*/ 9773 w 10000"/>
              <a:gd name="connsiteY2" fmla="*/ 10000 h 10000"/>
              <a:gd name="connsiteX3" fmla="*/ 0 w 10000"/>
              <a:gd name="connsiteY3" fmla="*/ 0 h 10000"/>
              <a:gd name="connsiteX0" fmla="*/ 0 w 10000"/>
              <a:gd name="connsiteY0" fmla="*/ 730006 h 740006"/>
              <a:gd name="connsiteX1" fmla="*/ 10000 w 10000"/>
              <a:gd name="connsiteY1" fmla="*/ 740006 h 740006"/>
              <a:gd name="connsiteX2" fmla="*/ 9660 w 10000"/>
              <a:gd name="connsiteY2" fmla="*/ 0 h 740006"/>
              <a:gd name="connsiteX3" fmla="*/ 0 w 10000"/>
              <a:gd name="connsiteY3" fmla="*/ 730006 h 740006"/>
              <a:gd name="connsiteX0" fmla="*/ 0 w 10000"/>
              <a:gd name="connsiteY0" fmla="*/ 730007 h 740007"/>
              <a:gd name="connsiteX1" fmla="*/ 10000 w 10000"/>
              <a:gd name="connsiteY1" fmla="*/ 740007 h 740007"/>
              <a:gd name="connsiteX2" fmla="*/ 9831 w 10000"/>
              <a:gd name="connsiteY2" fmla="*/ 0 h 740007"/>
              <a:gd name="connsiteX3" fmla="*/ 0 w 10000"/>
              <a:gd name="connsiteY3" fmla="*/ 730007 h 740007"/>
              <a:gd name="connsiteX0" fmla="*/ 0 w 10000"/>
              <a:gd name="connsiteY0" fmla="*/ 730007 h 740007"/>
              <a:gd name="connsiteX1" fmla="*/ 10000 w 10000"/>
              <a:gd name="connsiteY1" fmla="*/ 740007 h 740007"/>
              <a:gd name="connsiteX2" fmla="*/ 9831 w 10000"/>
              <a:gd name="connsiteY2" fmla="*/ 0 h 740007"/>
              <a:gd name="connsiteX3" fmla="*/ 9659 w 10000"/>
              <a:gd name="connsiteY3" fmla="*/ 2508 h 740007"/>
              <a:gd name="connsiteX4" fmla="*/ 0 w 10000"/>
              <a:gd name="connsiteY4" fmla="*/ 730007 h 740007"/>
              <a:gd name="connsiteX0" fmla="*/ 0 w 10000"/>
              <a:gd name="connsiteY0" fmla="*/ 730837 h 740837"/>
              <a:gd name="connsiteX1" fmla="*/ 10000 w 10000"/>
              <a:gd name="connsiteY1" fmla="*/ 740837 h 740837"/>
              <a:gd name="connsiteX2" fmla="*/ 9831 w 10000"/>
              <a:gd name="connsiteY2" fmla="*/ 830 h 740837"/>
              <a:gd name="connsiteX3" fmla="*/ 57 w 10000"/>
              <a:gd name="connsiteY3" fmla="*/ 836 h 740837"/>
              <a:gd name="connsiteX4" fmla="*/ 0 w 10000"/>
              <a:gd name="connsiteY4" fmla="*/ 730837 h 740837"/>
              <a:gd name="connsiteX0" fmla="*/ 0 w 11629"/>
              <a:gd name="connsiteY0" fmla="*/ 853340 h 863340"/>
              <a:gd name="connsiteX1" fmla="*/ 10000 w 11629"/>
              <a:gd name="connsiteY1" fmla="*/ 863340 h 863340"/>
              <a:gd name="connsiteX2" fmla="*/ 9831 w 11629"/>
              <a:gd name="connsiteY2" fmla="*/ 123333 h 863340"/>
              <a:gd name="connsiteX3" fmla="*/ 10000 w 11629"/>
              <a:gd name="connsiteY3" fmla="*/ 123342 h 863340"/>
              <a:gd name="connsiteX4" fmla="*/ 57 w 11629"/>
              <a:gd name="connsiteY4" fmla="*/ 123339 h 863340"/>
              <a:gd name="connsiteX5" fmla="*/ 0 w 11629"/>
              <a:gd name="connsiteY5" fmla="*/ 853340 h 863340"/>
              <a:gd name="connsiteX0" fmla="*/ 0 w 10000"/>
              <a:gd name="connsiteY0" fmla="*/ 1045000 h 1055000"/>
              <a:gd name="connsiteX1" fmla="*/ 10000 w 10000"/>
              <a:gd name="connsiteY1" fmla="*/ 1055000 h 1055000"/>
              <a:gd name="connsiteX2" fmla="*/ 9831 w 10000"/>
              <a:gd name="connsiteY2" fmla="*/ 314993 h 1055000"/>
              <a:gd name="connsiteX3" fmla="*/ 5795 w 10000"/>
              <a:gd name="connsiteY3" fmla="*/ 1 h 1055000"/>
              <a:gd name="connsiteX4" fmla="*/ 57 w 10000"/>
              <a:gd name="connsiteY4" fmla="*/ 314999 h 1055000"/>
              <a:gd name="connsiteX5" fmla="*/ 0 w 10000"/>
              <a:gd name="connsiteY5" fmla="*/ 1045000 h 1055000"/>
              <a:gd name="connsiteX0" fmla="*/ 0 w 10000"/>
              <a:gd name="connsiteY0" fmla="*/ 1045000 h 1055000"/>
              <a:gd name="connsiteX1" fmla="*/ 10000 w 10000"/>
              <a:gd name="connsiteY1" fmla="*/ 1055000 h 1055000"/>
              <a:gd name="connsiteX2" fmla="*/ 9831 w 10000"/>
              <a:gd name="connsiteY2" fmla="*/ 314993 h 1055000"/>
              <a:gd name="connsiteX3" fmla="*/ 5795 w 10000"/>
              <a:gd name="connsiteY3" fmla="*/ 1 h 1055000"/>
              <a:gd name="connsiteX4" fmla="*/ 57 w 10000"/>
              <a:gd name="connsiteY4" fmla="*/ 314999 h 1055000"/>
              <a:gd name="connsiteX5" fmla="*/ 0 w 10000"/>
              <a:gd name="connsiteY5" fmla="*/ 1045000 h 1055000"/>
              <a:gd name="connsiteX0" fmla="*/ 0 w 10000"/>
              <a:gd name="connsiteY0" fmla="*/ 1045000 h 1055000"/>
              <a:gd name="connsiteX1" fmla="*/ 10000 w 10000"/>
              <a:gd name="connsiteY1" fmla="*/ 1055000 h 1055000"/>
              <a:gd name="connsiteX2" fmla="*/ 9831 w 10000"/>
              <a:gd name="connsiteY2" fmla="*/ 314993 h 1055000"/>
              <a:gd name="connsiteX3" fmla="*/ 5795 w 10000"/>
              <a:gd name="connsiteY3" fmla="*/ 1 h 1055000"/>
              <a:gd name="connsiteX4" fmla="*/ 57 w 10000"/>
              <a:gd name="connsiteY4" fmla="*/ 314999 h 1055000"/>
              <a:gd name="connsiteX5" fmla="*/ 0 w 10000"/>
              <a:gd name="connsiteY5" fmla="*/ 1045000 h 1055000"/>
              <a:gd name="connsiteX0" fmla="*/ 0 w 10000"/>
              <a:gd name="connsiteY0" fmla="*/ 1045000 h 1055000"/>
              <a:gd name="connsiteX1" fmla="*/ 10000 w 10000"/>
              <a:gd name="connsiteY1" fmla="*/ 1055000 h 1055000"/>
              <a:gd name="connsiteX2" fmla="*/ 9831 w 10000"/>
              <a:gd name="connsiteY2" fmla="*/ 314993 h 1055000"/>
              <a:gd name="connsiteX3" fmla="*/ 5795 w 10000"/>
              <a:gd name="connsiteY3" fmla="*/ 1 h 1055000"/>
              <a:gd name="connsiteX4" fmla="*/ 57 w 10000"/>
              <a:gd name="connsiteY4" fmla="*/ 314999 h 1055000"/>
              <a:gd name="connsiteX5" fmla="*/ 0 w 10000"/>
              <a:gd name="connsiteY5" fmla="*/ 1045000 h 1055000"/>
              <a:gd name="connsiteX0" fmla="*/ 0 w 10000"/>
              <a:gd name="connsiteY0" fmla="*/ 2009999 h 2019999"/>
              <a:gd name="connsiteX1" fmla="*/ 10000 w 10000"/>
              <a:gd name="connsiteY1" fmla="*/ 2019999 h 2019999"/>
              <a:gd name="connsiteX2" fmla="*/ 9831 w 10000"/>
              <a:gd name="connsiteY2" fmla="*/ 1279992 h 2019999"/>
              <a:gd name="connsiteX3" fmla="*/ 5000 w 10000"/>
              <a:gd name="connsiteY3" fmla="*/ 1 h 2019999"/>
              <a:gd name="connsiteX4" fmla="*/ 57 w 10000"/>
              <a:gd name="connsiteY4" fmla="*/ 1279998 h 2019999"/>
              <a:gd name="connsiteX5" fmla="*/ 0 w 10000"/>
              <a:gd name="connsiteY5" fmla="*/ 2009999 h 2019999"/>
              <a:gd name="connsiteX0" fmla="*/ 0 w 10000"/>
              <a:gd name="connsiteY0" fmla="*/ 2009998 h 2019998"/>
              <a:gd name="connsiteX1" fmla="*/ 10000 w 10000"/>
              <a:gd name="connsiteY1" fmla="*/ 2019998 h 2019998"/>
              <a:gd name="connsiteX2" fmla="*/ 9831 w 10000"/>
              <a:gd name="connsiteY2" fmla="*/ 1279991 h 2019998"/>
              <a:gd name="connsiteX3" fmla="*/ 5000 w 10000"/>
              <a:gd name="connsiteY3" fmla="*/ 0 h 2019998"/>
              <a:gd name="connsiteX4" fmla="*/ 57 w 10000"/>
              <a:gd name="connsiteY4" fmla="*/ 1279997 h 2019998"/>
              <a:gd name="connsiteX5" fmla="*/ 0 w 10000"/>
              <a:gd name="connsiteY5" fmla="*/ 2009998 h 2019998"/>
              <a:gd name="connsiteX0" fmla="*/ 0 w 10000"/>
              <a:gd name="connsiteY0" fmla="*/ 2009998 h 2019998"/>
              <a:gd name="connsiteX1" fmla="*/ 10000 w 10000"/>
              <a:gd name="connsiteY1" fmla="*/ 2019998 h 2019998"/>
              <a:gd name="connsiteX2" fmla="*/ 9831 w 10000"/>
              <a:gd name="connsiteY2" fmla="*/ 1279991 h 2019998"/>
              <a:gd name="connsiteX3" fmla="*/ 5000 w 10000"/>
              <a:gd name="connsiteY3" fmla="*/ 0 h 2019998"/>
              <a:gd name="connsiteX4" fmla="*/ 57 w 10000"/>
              <a:gd name="connsiteY4" fmla="*/ 1279997 h 2019998"/>
              <a:gd name="connsiteX5" fmla="*/ 0 w 10000"/>
              <a:gd name="connsiteY5" fmla="*/ 2009998 h 2019998"/>
              <a:gd name="connsiteX0" fmla="*/ 0 w 10000"/>
              <a:gd name="connsiteY0" fmla="*/ 2009998 h 2019998"/>
              <a:gd name="connsiteX1" fmla="*/ 10000 w 10000"/>
              <a:gd name="connsiteY1" fmla="*/ 2019998 h 2019998"/>
              <a:gd name="connsiteX2" fmla="*/ 9831 w 10000"/>
              <a:gd name="connsiteY2" fmla="*/ 1279991 h 2019998"/>
              <a:gd name="connsiteX3" fmla="*/ 5000 w 10000"/>
              <a:gd name="connsiteY3" fmla="*/ 0 h 2019998"/>
              <a:gd name="connsiteX4" fmla="*/ 57 w 10000"/>
              <a:gd name="connsiteY4" fmla="*/ 1279997 h 2019998"/>
              <a:gd name="connsiteX5" fmla="*/ 0 w 10000"/>
              <a:gd name="connsiteY5" fmla="*/ 2009998 h 2019998"/>
              <a:gd name="connsiteX0" fmla="*/ 0 w 10000"/>
              <a:gd name="connsiteY0" fmla="*/ 2009998 h 2019998"/>
              <a:gd name="connsiteX1" fmla="*/ 10000 w 10000"/>
              <a:gd name="connsiteY1" fmla="*/ 2019998 h 2019998"/>
              <a:gd name="connsiteX2" fmla="*/ 9831 w 10000"/>
              <a:gd name="connsiteY2" fmla="*/ 1279991 h 2019998"/>
              <a:gd name="connsiteX3" fmla="*/ 5000 w 10000"/>
              <a:gd name="connsiteY3" fmla="*/ 0 h 2019998"/>
              <a:gd name="connsiteX4" fmla="*/ 57 w 10000"/>
              <a:gd name="connsiteY4" fmla="*/ 1279997 h 2019998"/>
              <a:gd name="connsiteX5" fmla="*/ 0 w 10000"/>
              <a:gd name="connsiteY5" fmla="*/ 2009998 h 2019998"/>
              <a:gd name="connsiteX0" fmla="*/ 0 w 10000"/>
              <a:gd name="connsiteY0" fmla="*/ 2152496 h 2162496"/>
              <a:gd name="connsiteX1" fmla="*/ 10000 w 10000"/>
              <a:gd name="connsiteY1" fmla="*/ 2162496 h 2162496"/>
              <a:gd name="connsiteX2" fmla="*/ 9831 w 10000"/>
              <a:gd name="connsiteY2" fmla="*/ 1422489 h 2162496"/>
              <a:gd name="connsiteX3" fmla="*/ 5000 w 10000"/>
              <a:gd name="connsiteY3" fmla="*/ 142498 h 2162496"/>
              <a:gd name="connsiteX4" fmla="*/ 3295 w 10000"/>
              <a:gd name="connsiteY4" fmla="*/ 567498 h 2162496"/>
              <a:gd name="connsiteX5" fmla="*/ 57 w 10000"/>
              <a:gd name="connsiteY5" fmla="*/ 1422495 h 2162496"/>
              <a:gd name="connsiteX6" fmla="*/ 0 w 10000"/>
              <a:gd name="connsiteY6" fmla="*/ 2152496 h 2162496"/>
              <a:gd name="connsiteX0" fmla="*/ 142 w 10142"/>
              <a:gd name="connsiteY0" fmla="*/ 2233339 h 2243339"/>
              <a:gd name="connsiteX1" fmla="*/ 10142 w 10142"/>
              <a:gd name="connsiteY1" fmla="*/ 2243339 h 2243339"/>
              <a:gd name="connsiteX2" fmla="*/ 9973 w 10142"/>
              <a:gd name="connsiteY2" fmla="*/ 1503332 h 2243339"/>
              <a:gd name="connsiteX3" fmla="*/ 5142 w 10142"/>
              <a:gd name="connsiteY3" fmla="*/ 223341 h 2243339"/>
              <a:gd name="connsiteX4" fmla="*/ 824 w 10142"/>
              <a:gd name="connsiteY4" fmla="*/ 213333 h 2243339"/>
              <a:gd name="connsiteX5" fmla="*/ 199 w 10142"/>
              <a:gd name="connsiteY5" fmla="*/ 1503338 h 2243339"/>
              <a:gd name="connsiteX6" fmla="*/ 142 w 10142"/>
              <a:gd name="connsiteY6" fmla="*/ 2233339 h 2243339"/>
              <a:gd name="connsiteX0" fmla="*/ 142 w 10142"/>
              <a:gd name="connsiteY0" fmla="*/ 2152496 h 2162496"/>
              <a:gd name="connsiteX1" fmla="*/ 10142 w 10142"/>
              <a:gd name="connsiteY1" fmla="*/ 2162496 h 2162496"/>
              <a:gd name="connsiteX2" fmla="*/ 9973 w 10142"/>
              <a:gd name="connsiteY2" fmla="*/ 1422489 h 2162496"/>
              <a:gd name="connsiteX3" fmla="*/ 5142 w 10142"/>
              <a:gd name="connsiteY3" fmla="*/ 142498 h 2162496"/>
              <a:gd name="connsiteX4" fmla="*/ 824 w 10142"/>
              <a:gd name="connsiteY4" fmla="*/ 132490 h 2162496"/>
              <a:gd name="connsiteX5" fmla="*/ 199 w 10142"/>
              <a:gd name="connsiteY5" fmla="*/ 1422495 h 2162496"/>
              <a:gd name="connsiteX6" fmla="*/ 142 w 10142"/>
              <a:gd name="connsiteY6" fmla="*/ 2152496 h 2162496"/>
              <a:gd name="connsiteX0" fmla="*/ 0 w 10000"/>
              <a:gd name="connsiteY0" fmla="*/ 2152496 h 2162496"/>
              <a:gd name="connsiteX1" fmla="*/ 10000 w 10000"/>
              <a:gd name="connsiteY1" fmla="*/ 2162496 h 2162496"/>
              <a:gd name="connsiteX2" fmla="*/ 9831 w 10000"/>
              <a:gd name="connsiteY2" fmla="*/ 1422489 h 2162496"/>
              <a:gd name="connsiteX3" fmla="*/ 5000 w 10000"/>
              <a:gd name="connsiteY3" fmla="*/ 142498 h 2162496"/>
              <a:gd name="connsiteX4" fmla="*/ 682 w 10000"/>
              <a:gd name="connsiteY4" fmla="*/ 132490 h 2162496"/>
              <a:gd name="connsiteX5" fmla="*/ 57 w 10000"/>
              <a:gd name="connsiteY5" fmla="*/ 1422495 h 2162496"/>
              <a:gd name="connsiteX6" fmla="*/ 0 w 10000"/>
              <a:gd name="connsiteY6" fmla="*/ 2152496 h 2162496"/>
              <a:gd name="connsiteX0" fmla="*/ 180 w 10180"/>
              <a:gd name="connsiteY0" fmla="*/ 2152496 h 2162496"/>
              <a:gd name="connsiteX1" fmla="*/ 10180 w 10180"/>
              <a:gd name="connsiteY1" fmla="*/ 2162496 h 2162496"/>
              <a:gd name="connsiteX2" fmla="*/ 10011 w 10180"/>
              <a:gd name="connsiteY2" fmla="*/ 1422489 h 2162496"/>
              <a:gd name="connsiteX3" fmla="*/ 5180 w 10180"/>
              <a:gd name="connsiteY3" fmla="*/ 142498 h 2162496"/>
              <a:gd name="connsiteX4" fmla="*/ 483 w 10180"/>
              <a:gd name="connsiteY4" fmla="*/ 145831 h 2162496"/>
              <a:gd name="connsiteX5" fmla="*/ 237 w 10180"/>
              <a:gd name="connsiteY5" fmla="*/ 1422495 h 2162496"/>
              <a:gd name="connsiteX6" fmla="*/ 180 w 10180"/>
              <a:gd name="connsiteY6" fmla="*/ 2152496 h 2162496"/>
              <a:gd name="connsiteX0" fmla="*/ 0 w 10000"/>
              <a:gd name="connsiteY0" fmla="*/ 2152496 h 2162496"/>
              <a:gd name="connsiteX1" fmla="*/ 10000 w 10000"/>
              <a:gd name="connsiteY1" fmla="*/ 2162496 h 2162496"/>
              <a:gd name="connsiteX2" fmla="*/ 9831 w 10000"/>
              <a:gd name="connsiteY2" fmla="*/ 1422489 h 2162496"/>
              <a:gd name="connsiteX3" fmla="*/ 5000 w 10000"/>
              <a:gd name="connsiteY3" fmla="*/ 142498 h 2162496"/>
              <a:gd name="connsiteX4" fmla="*/ 303 w 10000"/>
              <a:gd name="connsiteY4" fmla="*/ 145831 h 2162496"/>
              <a:gd name="connsiteX5" fmla="*/ 57 w 10000"/>
              <a:gd name="connsiteY5" fmla="*/ 1422495 h 2162496"/>
              <a:gd name="connsiteX6" fmla="*/ 0 w 10000"/>
              <a:gd name="connsiteY6" fmla="*/ 2152496 h 2162496"/>
              <a:gd name="connsiteX0" fmla="*/ 0 w 10000"/>
              <a:gd name="connsiteY0" fmla="*/ 2009998 h 2019998"/>
              <a:gd name="connsiteX1" fmla="*/ 10000 w 10000"/>
              <a:gd name="connsiteY1" fmla="*/ 2019998 h 2019998"/>
              <a:gd name="connsiteX2" fmla="*/ 9831 w 10000"/>
              <a:gd name="connsiteY2" fmla="*/ 1279991 h 2019998"/>
              <a:gd name="connsiteX3" fmla="*/ 5000 w 10000"/>
              <a:gd name="connsiteY3" fmla="*/ 0 h 2019998"/>
              <a:gd name="connsiteX4" fmla="*/ 303 w 10000"/>
              <a:gd name="connsiteY4" fmla="*/ 3333 h 2019998"/>
              <a:gd name="connsiteX5" fmla="*/ 57 w 10000"/>
              <a:gd name="connsiteY5" fmla="*/ 1279997 h 2019998"/>
              <a:gd name="connsiteX6" fmla="*/ 0 w 10000"/>
              <a:gd name="connsiteY6" fmla="*/ 2009998 h 2019998"/>
              <a:gd name="connsiteX0" fmla="*/ 0 w 10000"/>
              <a:gd name="connsiteY0" fmla="*/ 2009998 h 2019998"/>
              <a:gd name="connsiteX1" fmla="*/ 10000 w 10000"/>
              <a:gd name="connsiteY1" fmla="*/ 2019998 h 2019998"/>
              <a:gd name="connsiteX2" fmla="*/ 9831 w 10000"/>
              <a:gd name="connsiteY2" fmla="*/ 1279991 h 2019998"/>
              <a:gd name="connsiteX3" fmla="*/ 5000 w 10000"/>
              <a:gd name="connsiteY3" fmla="*/ 0 h 2019998"/>
              <a:gd name="connsiteX4" fmla="*/ 303 w 10000"/>
              <a:gd name="connsiteY4" fmla="*/ 3333 h 2019998"/>
              <a:gd name="connsiteX5" fmla="*/ 57 w 10000"/>
              <a:gd name="connsiteY5" fmla="*/ 1279997 h 2019998"/>
              <a:gd name="connsiteX6" fmla="*/ 0 w 10000"/>
              <a:gd name="connsiteY6" fmla="*/ 2009998 h 2019998"/>
              <a:gd name="connsiteX0" fmla="*/ 0 w 10000"/>
              <a:gd name="connsiteY0" fmla="*/ 2009998 h 2019998"/>
              <a:gd name="connsiteX1" fmla="*/ 10000 w 10000"/>
              <a:gd name="connsiteY1" fmla="*/ 2019998 h 2019998"/>
              <a:gd name="connsiteX2" fmla="*/ 9831 w 10000"/>
              <a:gd name="connsiteY2" fmla="*/ 1279991 h 2019998"/>
              <a:gd name="connsiteX3" fmla="*/ 5000 w 10000"/>
              <a:gd name="connsiteY3" fmla="*/ 0 h 2019998"/>
              <a:gd name="connsiteX4" fmla="*/ 303 w 10000"/>
              <a:gd name="connsiteY4" fmla="*/ 3333 h 2019998"/>
              <a:gd name="connsiteX5" fmla="*/ 57 w 10000"/>
              <a:gd name="connsiteY5" fmla="*/ 1279997 h 2019998"/>
              <a:gd name="connsiteX6" fmla="*/ 0 w 10000"/>
              <a:gd name="connsiteY6" fmla="*/ 2009998 h 2019998"/>
              <a:gd name="connsiteX0" fmla="*/ 0 w 10000"/>
              <a:gd name="connsiteY0" fmla="*/ 2018313 h 2028313"/>
              <a:gd name="connsiteX1" fmla="*/ 10000 w 10000"/>
              <a:gd name="connsiteY1" fmla="*/ 2028313 h 2028313"/>
              <a:gd name="connsiteX2" fmla="*/ 9831 w 10000"/>
              <a:gd name="connsiteY2" fmla="*/ 1288306 h 2028313"/>
              <a:gd name="connsiteX3" fmla="*/ 5000 w 10000"/>
              <a:gd name="connsiteY3" fmla="*/ 8315 h 2028313"/>
              <a:gd name="connsiteX4" fmla="*/ 303 w 10000"/>
              <a:gd name="connsiteY4" fmla="*/ 11648 h 2028313"/>
              <a:gd name="connsiteX5" fmla="*/ 57 w 10000"/>
              <a:gd name="connsiteY5" fmla="*/ 1288312 h 2028313"/>
              <a:gd name="connsiteX6" fmla="*/ 0 w 10000"/>
              <a:gd name="connsiteY6" fmla="*/ 2018313 h 2028313"/>
              <a:gd name="connsiteX0" fmla="*/ 0 w 10000"/>
              <a:gd name="connsiteY0" fmla="*/ 2009998 h 2019998"/>
              <a:gd name="connsiteX1" fmla="*/ 10000 w 10000"/>
              <a:gd name="connsiteY1" fmla="*/ 2019998 h 2019998"/>
              <a:gd name="connsiteX2" fmla="*/ 9831 w 10000"/>
              <a:gd name="connsiteY2" fmla="*/ 1279991 h 2019998"/>
              <a:gd name="connsiteX3" fmla="*/ 5000 w 10000"/>
              <a:gd name="connsiteY3" fmla="*/ 0 h 2019998"/>
              <a:gd name="connsiteX4" fmla="*/ 303 w 10000"/>
              <a:gd name="connsiteY4" fmla="*/ 3333 h 2019998"/>
              <a:gd name="connsiteX5" fmla="*/ 57 w 10000"/>
              <a:gd name="connsiteY5" fmla="*/ 1279997 h 2019998"/>
              <a:gd name="connsiteX6" fmla="*/ 0 w 10000"/>
              <a:gd name="connsiteY6" fmla="*/ 2009998 h 2019998"/>
              <a:gd name="connsiteX0" fmla="*/ 0 w 10000"/>
              <a:gd name="connsiteY0" fmla="*/ 2009998 h 2019998"/>
              <a:gd name="connsiteX1" fmla="*/ 10000 w 10000"/>
              <a:gd name="connsiteY1" fmla="*/ 2019998 h 2019998"/>
              <a:gd name="connsiteX2" fmla="*/ 9831 w 10000"/>
              <a:gd name="connsiteY2" fmla="*/ 1279991 h 2019998"/>
              <a:gd name="connsiteX3" fmla="*/ 5000 w 10000"/>
              <a:gd name="connsiteY3" fmla="*/ 0 h 2019998"/>
              <a:gd name="connsiteX4" fmla="*/ 303 w 10000"/>
              <a:gd name="connsiteY4" fmla="*/ 3333 h 2019998"/>
              <a:gd name="connsiteX5" fmla="*/ 57 w 10000"/>
              <a:gd name="connsiteY5" fmla="*/ 1279997 h 2019998"/>
              <a:gd name="connsiteX6" fmla="*/ 0 w 10000"/>
              <a:gd name="connsiteY6" fmla="*/ 2009998 h 2019998"/>
              <a:gd name="connsiteX0" fmla="*/ 6178 w 16178"/>
              <a:gd name="connsiteY0" fmla="*/ 2082781 h 2092781"/>
              <a:gd name="connsiteX1" fmla="*/ 16178 w 16178"/>
              <a:gd name="connsiteY1" fmla="*/ 2092781 h 2092781"/>
              <a:gd name="connsiteX2" fmla="*/ 16009 w 16178"/>
              <a:gd name="connsiteY2" fmla="*/ 1352774 h 2092781"/>
              <a:gd name="connsiteX3" fmla="*/ 11178 w 16178"/>
              <a:gd name="connsiteY3" fmla="*/ 72783 h 2092781"/>
              <a:gd name="connsiteX4" fmla="*/ 6481 w 16178"/>
              <a:gd name="connsiteY4" fmla="*/ 76116 h 2092781"/>
              <a:gd name="connsiteX5" fmla="*/ 41 w 16178"/>
              <a:gd name="connsiteY5" fmla="*/ 212777 h 2092781"/>
              <a:gd name="connsiteX6" fmla="*/ 6235 w 16178"/>
              <a:gd name="connsiteY6" fmla="*/ 1352780 h 2092781"/>
              <a:gd name="connsiteX7" fmla="*/ 6178 w 16178"/>
              <a:gd name="connsiteY7" fmla="*/ 2082781 h 2092781"/>
              <a:gd name="connsiteX0" fmla="*/ 6178 w 16178"/>
              <a:gd name="connsiteY0" fmla="*/ 2107773 h 2117773"/>
              <a:gd name="connsiteX1" fmla="*/ 16178 w 16178"/>
              <a:gd name="connsiteY1" fmla="*/ 2117773 h 2117773"/>
              <a:gd name="connsiteX2" fmla="*/ 16009 w 16178"/>
              <a:gd name="connsiteY2" fmla="*/ 1377766 h 2117773"/>
              <a:gd name="connsiteX3" fmla="*/ 11178 w 16178"/>
              <a:gd name="connsiteY3" fmla="*/ 97775 h 2117773"/>
              <a:gd name="connsiteX4" fmla="*/ 6481 w 16178"/>
              <a:gd name="connsiteY4" fmla="*/ 101108 h 2117773"/>
              <a:gd name="connsiteX5" fmla="*/ 41 w 16178"/>
              <a:gd name="connsiteY5" fmla="*/ 237769 h 2117773"/>
              <a:gd name="connsiteX6" fmla="*/ 6235 w 16178"/>
              <a:gd name="connsiteY6" fmla="*/ 1377772 h 2117773"/>
              <a:gd name="connsiteX7" fmla="*/ 6178 w 16178"/>
              <a:gd name="connsiteY7" fmla="*/ 2107773 h 2117773"/>
              <a:gd name="connsiteX0" fmla="*/ 8678 w 18678"/>
              <a:gd name="connsiteY0" fmla="*/ 2247767 h 2257767"/>
              <a:gd name="connsiteX1" fmla="*/ 18678 w 18678"/>
              <a:gd name="connsiteY1" fmla="*/ 2257767 h 2257767"/>
              <a:gd name="connsiteX2" fmla="*/ 18509 w 18678"/>
              <a:gd name="connsiteY2" fmla="*/ 1517760 h 2257767"/>
              <a:gd name="connsiteX3" fmla="*/ 13678 w 18678"/>
              <a:gd name="connsiteY3" fmla="*/ 237769 h 2257767"/>
              <a:gd name="connsiteX4" fmla="*/ 8981 w 18678"/>
              <a:gd name="connsiteY4" fmla="*/ 241102 h 2257767"/>
              <a:gd name="connsiteX5" fmla="*/ 41 w 18678"/>
              <a:gd name="connsiteY5" fmla="*/ 237769 h 2257767"/>
              <a:gd name="connsiteX6" fmla="*/ 8735 w 18678"/>
              <a:gd name="connsiteY6" fmla="*/ 1517766 h 2257767"/>
              <a:gd name="connsiteX7" fmla="*/ 8678 w 18678"/>
              <a:gd name="connsiteY7" fmla="*/ 2247767 h 2257767"/>
              <a:gd name="connsiteX0" fmla="*/ 8678 w 18678"/>
              <a:gd name="connsiteY0" fmla="*/ 2009998 h 2019998"/>
              <a:gd name="connsiteX1" fmla="*/ 18678 w 18678"/>
              <a:gd name="connsiteY1" fmla="*/ 2019998 h 2019998"/>
              <a:gd name="connsiteX2" fmla="*/ 18509 w 18678"/>
              <a:gd name="connsiteY2" fmla="*/ 1279991 h 2019998"/>
              <a:gd name="connsiteX3" fmla="*/ 13678 w 18678"/>
              <a:gd name="connsiteY3" fmla="*/ 0 h 2019998"/>
              <a:gd name="connsiteX4" fmla="*/ 8981 w 18678"/>
              <a:gd name="connsiteY4" fmla="*/ 3333 h 2019998"/>
              <a:gd name="connsiteX5" fmla="*/ 41 w 18678"/>
              <a:gd name="connsiteY5" fmla="*/ 0 h 2019998"/>
              <a:gd name="connsiteX6" fmla="*/ 8735 w 18678"/>
              <a:gd name="connsiteY6" fmla="*/ 1279997 h 2019998"/>
              <a:gd name="connsiteX7" fmla="*/ 8678 w 18678"/>
              <a:gd name="connsiteY7" fmla="*/ 2009998 h 2019998"/>
              <a:gd name="connsiteX0" fmla="*/ 8637 w 18637"/>
              <a:gd name="connsiteY0" fmla="*/ 2009998 h 2019998"/>
              <a:gd name="connsiteX1" fmla="*/ 18637 w 18637"/>
              <a:gd name="connsiteY1" fmla="*/ 2019998 h 2019998"/>
              <a:gd name="connsiteX2" fmla="*/ 18468 w 18637"/>
              <a:gd name="connsiteY2" fmla="*/ 1279991 h 2019998"/>
              <a:gd name="connsiteX3" fmla="*/ 13637 w 18637"/>
              <a:gd name="connsiteY3" fmla="*/ 0 h 2019998"/>
              <a:gd name="connsiteX4" fmla="*/ 8940 w 18637"/>
              <a:gd name="connsiteY4" fmla="*/ 3333 h 2019998"/>
              <a:gd name="connsiteX5" fmla="*/ 0 w 18637"/>
              <a:gd name="connsiteY5" fmla="*/ 0 h 2019998"/>
              <a:gd name="connsiteX6" fmla="*/ 8694 w 18637"/>
              <a:gd name="connsiteY6" fmla="*/ 1279997 h 2019998"/>
              <a:gd name="connsiteX7" fmla="*/ 8637 w 18637"/>
              <a:gd name="connsiteY7" fmla="*/ 2009998 h 2019998"/>
              <a:gd name="connsiteX0" fmla="*/ 8637 w 18637"/>
              <a:gd name="connsiteY0" fmla="*/ 2009998 h 2019998"/>
              <a:gd name="connsiteX1" fmla="*/ 18637 w 18637"/>
              <a:gd name="connsiteY1" fmla="*/ 2019998 h 2019998"/>
              <a:gd name="connsiteX2" fmla="*/ 18468 w 18637"/>
              <a:gd name="connsiteY2" fmla="*/ 1279991 h 2019998"/>
              <a:gd name="connsiteX3" fmla="*/ 13637 w 18637"/>
              <a:gd name="connsiteY3" fmla="*/ 0 h 2019998"/>
              <a:gd name="connsiteX4" fmla="*/ 8940 w 18637"/>
              <a:gd name="connsiteY4" fmla="*/ 3333 h 2019998"/>
              <a:gd name="connsiteX5" fmla="*/ 0 w 18637"/>
              <a:gd name="connsiteY5" fmla="*/ 0 h 2019998"/>
              <a:gd name="connsiteX6" fmla="*/ 8694 w 18637"/>
              <a:gd name="connsiteY6" fmla="*/ 1279997 h 2019998"/>
              <a:gd name="connsiteX7" fmla="*/ 8637 w 18637"/>
              <a:gd name="connsiteY7" fmla="*/ 2009998 h 2019998"/>
              <a:gd name="connsiteX0" fmla="*/ 8637 w 18637"/>
              <a:gd name="connsiteY0" fmla="*/ 2009998 h 2019998"/>
              <a:gd name="connsiteX1" fmla="*/ 18637 w 18637"/>
              <a:gd name="connsiteY1" fmla="*/ 2019998 h 2019998"/>
              <a:gd name="connsiteX2" fmla="*/ 18468 w 18637"/>
              <a:gd name="connsiteY2" fmla="*/ 1279991 h 2019998"/>
              <a:gd name="connsiteX3" fmla="*/ 13637 w 18637"/>
              <a:gd name="connsiteY3" fmla="*/ 0 h 2019998"/>
              <a:gd name="connsiteX4" fmla="*/ 8940 w 18637"/>
              <a:gd name="connsiteY4" fmla="*/ 3333 h 2019998"/>
              <a:gd name="connsiteX5" fmla="*/ 0 w 18637"/>
              <a:gd name="connsiteY5" fmla="*/ 0 h 2019998"/>
              <a:gd name="connsiteX6" fmla="*/ 8694 w 18637"/>
              <a:gd name="connsiteY6" fmla="*/ 1279997 h 2019998"/>
              <a:gd name="connsiteX7" fmla="*/ 8637 w 18637"/>
              <a:gd name="connsiteY7" fmla="*/ 2009998 h 2019998"/>
              <a:gd name="connsiteX0" fmla="*/ 8637 w 18637"/>
              <a:gd name="connsiteY0" fmla="*/ 2009998 h 2019998"/>
              <a:gd name="connsiteX1" fmla="*/ 18637 w 18637"/>
              <a:gd name="connsiteY1" fmla="*/ 2019998 h 2019998"/>
              <a:gd name="connsiteX2" fmla="*/ 18468 w 18637"/>
              <a:gd name="connsiteY2" fmla="*/ 1279991 h 2019998"/>
              <a:gd name="connsiteX3" fmla="*/ 13637 w 18637"/>
              <a:gd name="connsiteY3" fmla="*/ 0 h 2019998"/>
              <a:gd name="connsiteX4" fmla="*/ 8940 w 18637"/>
              <a:gd name="connsiteY4" fmla="*/ 3333 h 2019998"/>
              <a:gd name="connsiteX5" fmla="*/ 0 w 18637"/>
              <a:gd name="connsiteY5" fmla="*/ 0 h 2019998"/>
              <a:gd name="connsiteX6" fmla="*/ 8694 w 18637"/>
              <a:gd name="connsiteY6" fmla="*/ 1279997 h 2019998"/>
              <a:gd name="connsiteX7" fmla="*/ 8637 w 18637"/>
              <a:gd name="connsiteY7" fmla="*/ 2009998 h 2019998"/>
              <a:gd name="connsiteX0" fmla="*/ 8637 w 18637"/>
              <a:gd name="connsiteY0" fmla="*/ 2009998 h 2019998"/>
              <a:gd name="connsiteX1" fmla="*/ 18637 w 18637"/>
              <a:gd name="connsiteY1" fmla="*/ 2019998 h 2019998"/>
              <a:gd name="connsiteX2" fmla="*/ 18468 w 18637"/>
              <a:gd name="connsiteY2" fmla="*/ 1279991 h 2019998"/>
              <a:gd name="connsiteX3" fmla="*/ 13637 w 18637"/>
              <a:gd name="connsiteY3" fmla="*/ 0 h 2019998"/>
              <a:gd name="connsiteX4" fmla="*/ 8940 w 18637"/>
              <a:gd name="connsiteY4" fmla="*/ 3333 h 2019998"/>
              <a:gd name="connsiteX5" fmla="*/ 0 w 18637"/>
              <a:gd name="connsiteY5" fmla="*/ 0 h 2019998"/>
              <a:gd name="connsiteX6" fmla="*/ 8694 w 18637"/>
              <a:gd name="connsiteY6" fmla="*/ 1279997 h 2019998"/>
              <a:gd name="connsiteX7" fmla="*/ 8637 w 18637"/>
              <a:gd name="connsiteY7" fmla="*/ 2009998 h 2019998"/>
              <a:gd name="connsiteX0" fmla="*/ 8637 w 31554"/>
              <a:gd name="connsiteY0" fmla="*/ 2013324 h 2023324"/>
              <a:gd name="connsiteX1" fmla="*/ 18637 w 31554"/>
              <a:gd name="connsiteY1" fmla="*/ 2023324 h 2023324"/>
              <a:gd name="connsiteX2" fmla="*/ 18468 w 31554"/>
              <a:gd name="connsiteY2" fmla="*/ 1283317 h 2023324"/>
              <a:gd name="connsiteX3" fmla="*/ 26857 w 31554"/>
              <a:gd name="connsiteY3" fmla="*/ 0 h 2023324"/>
              <a:gd name="connsiteX4" fmla="*/ 8940 w 31554"/>
              <a:gd name="connsiteY4" fmla="*/ 6659 h 2023324"/>
              <a:gd name="connsiteX5" fmla="*/ 0 w 31554"/>
              <a:gd name="connsiteY5" fmla="*/ 3326 h 2023324"/>
              <a:gd name="connsiteX6" fmla="*/ 8694 w 31554"/>
              <a:gd name="connsiteY6" fmla="*/ 1283323 h 2023324"/>
              <a:gd name="connsiteX7" fmla="*/ 8637 w 31554"/>
              <a:gd name="connsiteY7" fmla="*/ 2013324 h 2023324"/>
              <a:gd name="connsiteX0" fmla="*/ 8637 w 31554"/>
              <a:gd name="connsiteY0" fmla="*/ 2013324 h 2023324"/>
              <a:gd name="connsiteX1" fmla="*/ 18637 w 31554"/>
              <a:gd name="connsiteY1" fmla="*/ 2023324 h 2023324"/>
              <a:gd name="connsiteX2" fmla="*/ 18468 w 31554"/>
              <a:gd name="connsiteY2" fmla="*/ 1283317 h 2023324"/>
              <a:gd name="connsiteX3" fmla="*/ 26857 w 31554"/>
              <a:gd name="connsiteY3" fmla="*/ 0 h 2023324"/>
              <a:gd name="connsiteX4" fmla="*/ 8940 w 31554"/>
              <a:gd name="connsiteY4" fmla="*/ 6659 h 2023324"/>
              <a:gd name="connsiteX5" fmla="*/ 0 w 31554"/>
              <a:gd name="connsiteY5" fmla="*/ 3326 h 2023324"/>
              <a:gd name="connsiteX6" fmla="*/ 8694 w 31554"/>
              <a:gd name="connsiteY6" fmla="*/ 1283323 h 2023324"/>
              <a:gd name="connsiteX7" fmla="*/ 8637 w 31554"/>
              <a:gd name="connsiteY7" fmla="*/ 2013324 h 2023324"/>
              <a:gd name="connsiteX0" fmla="*/ 8637 w 31478"/>
              <a:gd name="connsiteY0" fmla="*/ 2009998 h 2019998"/>
              <a:gd name="connsiteX1" fmla="*/ 18637 w 31478"/>
              <a:gd name="connsiteY1" fmla="*/ 2019998 h 2019998"/>
              <a:gd name="connsiteX2" fmla="*/ 18468 w 31478"/>
              <a:gd name="connsiteY2" fmla="*/ 1279991 h 2019998"/>
              <a:gd name="connsiteX3" fmla="*/ 26781 w 31478"/>
              <a:gd name="connsiteY3" fmla="*/ 6681 h 2019998"/>
              <a:gd name="connsiteX4" fmla="*/ 8940 w 31478"/>
              <a:gd name="connsiteY4" fmla="*/ 3333 h 2019998"/>
              <a:gd name="connsiteX5" fmla="*/ 0 w 31478"/>
              <a:gd name="connsiteY5" fmla="*/ 0 h 2019998"/>
              <a:gd name="connsiteX6" fmla="*/ 8694 w 31478"/>
              <a:gd name="connsiteY6" fmla="*/ 1279997 h 2019998"/>
              <a:gd name="connsiteX7" fmla="*/ 8637 w 31478"/>
              <a:gd name="connsiteY7" fmla="*/ 2009998 h 2019998"/>
              <a:gd name="connsiteX0" fmla="*/ 8637 w 31478"/>
              <a:gd name="connsiteY0" fmla="*/ 2009998 h 2019998"/>
              <a:gd name="connsiteX1" fmla="*/ 18637 w 31478"/>
              <a:gd name="connsiteY1" fmla="*/ 2019998 h 2019998"/>
              <a:gd name="connsiteX2" fmla="*/ 18468 w 31478"/>
              <a:gd name="connsiteY2" fmla="*/ 1279991 h 2019998"/>
              <a:gd name="connsiteX3" fmla="*/ 26781 w 31478"/>
              <a:gd name="connsiteY3" fmla="*/ 10015 h 2019998"/>
              <a:gd name="connsiteX4" fmla="*/ 8940 w 31478"/>
              <a:gd name="connsiteY4" fmla="*/ 3333 h 2019998"/>
              <a:gd name="connsiteX5" fmla="*/ 0 w 31478"/>
              <a:gd name="connsiteY5" fmla="*/ 0 h 2019998"/>
              <a:gd name="connsiteX6" fmla="*/ 8694 w 31478"/>
              <a:gd name="connsiteY6" fmla="*/ 1279997 h 2019998"/>
              <a:gd name="connsiteX7" fmla="*/ 8637 w 31478"/>
              <a:gd name="connsiteY7" fmla="*/ 2009998 h 2019998"/>
              <a:gd name="connsiteX0" fmla="*/ 8637 w 31478"/>
              <a:gd name="connsiteY0" fmla="*/ 2009998 h 2019998"/>
              <a:gd name="connsiteX1" fmla="*/ 18637 w 31478"/>
              <a:gd name="connsiteY1" fmla="*/ 2019998 h 2019998"/>
              <a:gd name="connsiteX2" fmla="*/ 18468 w 31478"/>
              <a:gd name="connsiteY2" fmla="*/ 1279991 h 2019998"/>
              <a:gd name="connsiteX3" fmla="*/ 26781 w 31478"/>
              <a:gd name="connsiteY3" fmla="*/ 3348 h 2019998"/>
              <a:gd name="connsiteX4" fmla="*/ 8940 w 31478"/>
              <a:gd name="connsiteY4" fmla="*/ 3333 h 2019998"/>
              <a:gd name="connsiteX5" fmla="*/ 0 w 31478"/>
              <a:gd name="connsiteY5" fmla="*/ 0 h 2019998"/>
              <a:gd name="connsiteX6" fmla="*/ 8694 w 31478"/>
              <a:gd name="connsiteY6" fmla="*/ 1279997 h 2019998"/>
              <a:gd name="connsiteX7" fmla="*/ 8637 w 31478"/>
              <a:gd name="connsiteY7" fmla="*/ 2009998 h 2019998"/>
              <a:gd name="connsiteX0" fmla="*/ 8637 w 31478"/>
              <a:gd name="connsiteY0" fmla="*/ 2009998 h 2019998"/>
              <a:gd name="connsiteX1" fmla="*/ 18637 w 31478"/>
              <a:gd name="connsiteY1" fmla="*/ 2019998 h 2019998"/>
              <a:gd name="connsiteX2" fmla="*/ 18468 w 31478"/>
              <a:gd name="connsiteY2" fmla="*/ 1279991 h 2019998"/>
              <a:gd name="connsiteX3" fmla="*/ 26781 w 31478"/>
              <a:gd name="connsiteY3" fmla="*/ 3348 h 2019998"/>
              <a:gd name="connsiteX4" fmla="*/ 8940 w 31478"/>
              <a:gd name="connsiteY4" fmla="*/ 3333 h 2019998"/>
              <a:gd name="connsiteX5" fmla="*/ 0 w 31478"/>
              <a:gd name="connsiteY5" fmla="*/ 0 h 2019998"/>
              <a:gd name="connsiteX6" fmla="*/ 8694 w 31478"/>
              <a:gd name="connsiteY6" fmla="*/ 1279997 h 2019998"/>
              <a:gd name="connsiteX7" fmla="*/ 8637 w 31478"/>
              <a:gd name="connsiteY7" fmla="*/ 2009998 h 2019998"/>
              <a:gd name="connsiteX0" fmla="*/ 8637 w 26781"/>
              <a:gd name="connsiteY0" fmla="*/ 2009998 h 2019998"/>
              <a:gd name="connsiteX1" fmla="*/ 18637 w 26781"/>
              <a:gd name="connsiteY1" fmla="*/ 2019998 h 2019998"/>
              <a:gd name="connsiteX2" fmla="*/ 18468 w 26781"/>
              <a:gd name="connsiteY2" fmla="*/ 1279991 h 2019998"/>
              <a:gd name="connsiteX3" fmla="*/ 26781 w 26781"/>
              <a:gd name="connsiteY3" fmla="*/ 3348 h 2019998"/>
              <a:gd name="connsiteX4" fmla="*/ 8940 w 26781"/>
              <a:gd name="connsiteY4" fmla="*/ 3333 h 2019998"/>
              <a:gd name="connsiteX5" fmla="*/ 0 w 26781"/>
              <a:gd name="connsiteY5" fmla="*/ 0 h 2019998"/>
              <a:gd name="connsiteX6" fmla="*/ 8694 w 26781"/>
              <a:gd name="connsiteY6" fmla="*/ 1279997 h 2019998"/>
              <a:gd name="connsiteX7" fmla="*/ 8637 w 26781"/>
              <a:gd name="connsiteY7" fmla="*/ 2009998 h 2019998"/>
              <a:gd name="connsiteX0" fmla="*/ 8637 w 26781"/>
              <a:gd name="connsiteY0" fmla="*/ 2009998 h 2019998"/>
              <a:gd name="connsiteX1" fmla="*/ 18637 w 26781"/>
              <a:gd name="connsiteY1" fmla="*/ 2019998 h 2019998"/>
              <a:gd name="connsiteX2" fmla="*/ 18468 w 26781"/>
              <a:gd name="connsiteY2" fmla="*/ 1279991 h 2019998"/>
              <a:gd name="connsiteX3" fmla="*/ 26781 w 26781"/>
              <a:gd name="connsiteY3" fmla="*/ 3348 h 2019998"/>
              <a:gd name="connsiteX4" fmla="*/ 8940 w 26781"/>
              <a:gd name="connsiteY4" fmla="*/ 3333 h 2019998"/>
              <a:gd name="connsiteX5" fmla="*/ 0 w 26781"/>
              <a:gd name="connsiteY5" fmla="*/ 0 h 2019998"/>
              <a:gd name="connsiteX6" fmla="*/ 8694 w 26781"/>
              <a:gd name="connsiteY6" fmla="*/ 1279997 h 2019998"/>
              <a:gd name="connsiteX7" fmla="*/ 8637 w 26781"/>
              <a:gd name="connsiteY7" fmla="*/ 2009998 h 2019998"/>
              <a:gd name="connsiteX0" fmla="*/ 8713 w 26781"/>
              <a:gd name="connsiteY0" fmla="*/ 2551658 h 2551658"/>
              <a:gd name="connsiteX1" fmla="*/ 18637 w 26781"/>
              <a:gd name="connsiteY1" fmla="*/ 2019998 h 2551658"/>
              <a:gd name="connsiteX2" fmla="*/ 18468 w 26781"/>
              <a:gd name="connsiteY2" fmla="*/ 1279991 h 2551658"/>
              <a:gd name="connsiteX3" fmla="*/ 26781 w 26781"/>
              <a:gd name="connsiteY3" fmla="*/ 3348 h 2551658"/>
              <a:gd name="connsiteX4" fmla="*/ 8940 w 26781"/>
              <a:gd name="connsiteY4" fmla="*/ 3333 h 2551658"/>
              <a:gd name="connsiteX5" fmla="*/ 0 w 26781"/>
              <a:gd name="connsiteY5" fmla="*/ 0 h 2551658"/>
              <a:gd name="connsiteX6" fmla="*/ 8694 w 26781"/>
              <a:gd name="connsiteY6" fmla="*/ 1279997 h 2551658"/>
              <a:gd name="connsiteX7" fmla="*/ 8713 w 26781"/>
              <a:gd name="connsiteY7" fmla="*/ 2551658 h 2551658"/>
              <a:gd name="connsiteX0" fmla="*/ 8713 w 26781"/>
              <a:gd name="connsiteY0" fmla="*/ 2551658 h 2551658"/>
              <a:gd name="connsiteX1" fmla="*/ 18334 w 26781"/>
              <a:gd name="connsiteY1" fmla="*/ 2548325 h 2551658"/>
              <a:gd name="connsiteX2" fmla="*/ 18468 w 26781"/>
              <a:gd name="connsiteY2" fmla="*/ 1279991 h 2551658"/>
              <a:gd name="connsiteX3" fmla="*/ 26781 w 26781"/>
              <a:gd name="connsiteY3" fmla="*/ 3348 h 2551658"/>
              <a:gd name="connsiteX4" fmla="*/ 8940 w 26781"/>
              <a:gd name="connsiteY4" fmla="*/ 3333 h 2551658"/>
              <a:gd name="connsiteX5" fmla="*/ 0 w 26781"/>
              <a:gd name="connsiteY5" fmla="*/ 0 h 2551658"/>
              <a:gd name="connsiteX6" fmla="*/ 8694 w 26781"/>
              <a:gd name="connsiteY6" fmla="*/ 1279997 h 2551658"/>
              <a:gd name="connsiteX7" fmla="*/ 8713 w 26781"/>
              <a:gd name="connsiteY7" fmla="*/ 2551658 h 25516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6781" h="2551658">
                <a:moveTo>
                  <a:pt x="8713" y="2551658"/>
                </a:moveTo>
                <a:lnTo>
                  <a:pt x="18334" y="2548325"/>
                </a:lnTo>
                <a:cubicBezTo>
                  <a:pt x="18221" y="2301656"/>
                  <a:pt x="18581" y="1526660"/>
                  <a:pt x="18468" y="1279991"/>
                </a:cubicBezTo>
                <a:cubicBezTo>
                  <a:pt x="26328" y="79991"/>
                  <a:pt x="18561" y="1270019"/>
                  <a:pt x="26781" y="3348"/>
                </a:cubicBezTo>
                <a:cubicBezTo>
                  <a:pt x="19197" y="4231"/>
                  <a:pt x="11904" y="4184"/>
                  <a:pt x="8940" y="3333"/>
                </a:cubicBezTo>
                <a:cubicBezTo>
                  <a:pt x="7501" y="2507"/>
                  <a:pt x="3792" y="2240"/>
                  <a:pt x="0" y="0"/>
                </a:cubicBezTo>
                <a:cubicBezTo>
                  <a:pt x="8652" y="1275282"/>
                  <a:pt x="304" y="64166"/>
                  <a:pt x="8694" y="1279997"/>
                </a:cubicBezTo>
                <a:cubicBezTo>
                  <a:pt x="8675" y="1523331"/>
                  <a:pt x="8732" y="2308324"/>
                  <a:pt x="8713" y="2551658"/>
                </a:cubicBezTo>
                <a:close/>
              </a:path>
            </a:pathLst>
          </a:custGeom>
          <a:solidFill>
            <a:srgbClr val="0070C0">
              <a:alpha val="50000"/>
            </a:srgbClr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Ovaal 7"/>
          <p:cNvSpPr/>
          <p:nvPr/>
        </p:nvSpPr>
        <p:spPr>
          <a:xfrm>
            <a:off x="3251191" y="4283081"/>
            <a:ext cx="142876" cy="142876"/>
          </a:xfrm>
          <a:prstGeom prst="ellipse">
            <a:avLst/>
          </a:prstGeom>
          <a:solidFill>
            <a:schemeClr val="accent2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9" grpId="1" animBg="1"/>
      <p:bldP spid="10" grpId="0" animBg="1"/>
      <p:bldP spid="10" grpId="1" animBg="1"/>
      <p:bldP spid="11" grpId="0" animBg="1"/>
      <p:bldP spid="11" grpId="1" animBg="1"/>
      <p:bldP spid="14" grpId="0" animBg="1"/>
      <p:bldP spid="14" grpId="1" animBg="1"/>
      <p:bldP spid="15" grpId="0" animBg="1"/>
      <p:bldP spid="15" grpId="1" animBg="1"/>
      <p:bldP spid="16" grpId="0" animBg="1"/>
      <p:bldP spid="16" grpId="1" animBg="1"/>
      <p:bldP spid="1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More Realistic Vision Model</a:t>
            </a:r>
            <a:endParaRPr lang="en-US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Incorporate limitations</a:t>
            </a:r>
          </a:p>
          <a:p>
            <a:pPr marL="914400" lvl="1" indent="-457200">
              <a:buFont typeface="+mj-lt"/>
              <a:buAutoNum type="alphaUcPeriod"/>
            </a:pPr>
            <a:r>
              <a:rPr lang="en-US" dirty="0" smtClean="0"/>
              <a:t>Limit field of view</a:t>
            </a:r>
          </a:p>
          <a:p>
            <a:pPr marL="914400" lvl="1" indent="-457200">
              <a:buFont typeface="+mj-lt"/>
              <a:buAutoNum type="alphaUcPeriod"/>
            </a:pPr>
            <a:r>
              <a:rPr lang="en-US" dirty="0" smtClean="0"/>
              <a:t>Limit the vision range</a:t>
            </a:r>
          </a:p>
          <a:p>
            <a:pPr marL="914400" lvl="1" indent="-457200">
              <a:buFont typeface="+mj-lt"/>
              <a:buAutoNum type="alphaUcPeriod"/>
            </a:pPr>
            <a:r>
              <a:rPr lang="en-US" dirty="0" smtClean="0"/>
              <a:t>Limit the vision intensity</a:t>
            </a:r>
          </a:p>
          <a:p>
            <a:r>
              <a:rPr lang="en-US" dirty="0" smtClean="0"/>
              <a:t>Implementation uses GPU for efficiency purposes</a:t>
            </a:r>
          </a:p>
        </p:txBody>
      </p:sp>
      <p:pic>
        <p:nvPicPr>
          <p:cNvPr id="100354" name="Picture 2" descr="C:\Users\roland\Documents\Publications\stealth\presentation\realistic_vision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28662" y="3857628"/>
            <a:ext cx="6083754" cy="2357454"/>
          </a:xfrm>
          <a:prstGeom prst="rect">
            <a:avLst/>
          </a:prstGeom>
          <a:noFill/>
        </p:spPr>
      </p:pic>
      <p:sp>
        <p:nvSpPr>
          <p:cNvPr id="5" name="Tekstvak 4"/>
          <p:cNvSpPr txBox="1"/>
          <p:nvPr/>
        </p:nvSpPr>
        <p:spPr>
          <a:xfrm>
            <a:off x="2853149" y="4757734"/>
            <a:ext cx="33479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A</a:t>
            </a:r>
            <a:endParaRPr lang="en-US" sz="2000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6" name="Tekstvak 5"/>
          <p:cNvSpPr txBox="1"/>
          <p:nvPr/>
        </p:nvSpPr>
        <p:spPr>
          <a:xfrm>
            <a:off x="3714744" y="4143380"/>
            <a:ext cx="33479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B</a:t>
            </a:r>
            <a:endParaRPr lang="en-US" sz="2000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7" name="Tekstvak 6"/>
          <p:cNvSpPr txBox="1"/>
          <p:nvPr/>
        </p:nvSpPr>
        <p:spPr>
          <a:xfrm>
            <a:off x="4786314" y="4429132"/>
            <a:ext cx="33479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C</a:t>
            </a:r>
            <a:endParaRPr lang="en-US" sz="2000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Finding a Stealthy Path</a:t>
            </a:r>
            <a:endParaRPr lang="en-US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57200" y="1295400"/>
            <a:ext cx="8543956" cy="5029200"/>
          </a:xfrm>
        </p:spPr>
        <p:txBody>
          <a:bodyPr/>
          <a:lstStyle/>
          <a:p>
            <a:r>
              <a:rPr lang="en-US" dirty="0" smtClean="0"/>
              <a:t>Costs of stealthy path</a:t>
            </a:r>
          </a:p>
          <a:p>
            <a:pPr lvl="1"/>
            <a:r>
              <a:rPr lang="en-US" dirty="0" smtClean="0"/>
              <a:t>Combination of path length and its visibility</a:t>
            </a:r>
          </a:p>
        </p:txBody>
      </p:sp>
      <p:grpSp>
        <p:nvGrpSpPr>
          <p:cNvPr id="17" name="Group 16"/>
          <p:cNvGrpSpPr/>
          <p:nvPr/>
        </p:nvGrpSpPr>
        <p:grpSpPr>
          <a:xfrm>
            <a:off x="428596" y="2643182"/>
            <a:ext cx="8512104" cy="2910322"/>
            <a:chOff x="428596" y="3143248"/>
            <a:chExt cx="8512104" cy="2910322"/>
          </a:xfrm>
        </p:grpSpPr>
        <p:pic>
          <p:nvPicPr>
            <p:cNvPr id="4" name="Picture 2" descr="C:\Users\roland\Documents\Publications\stealth\presentation\military_cmPlus.eps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498978" y="3143248"/>
              <a:ext cx="2584438" cy="2571768"/>
            </a:xfrm>
            <a:prstGeom prst="rect">
              <a:avLst/>
            </a:prstGeom>
            <a:noFill/>
          </p:spPr>
        </p:pic>
        <p:pic>
          <p:nvPicPr>
            <p:cNvPr id="101379" name="Picture 3" descr="C:\Users\roland\Documents\Studenten begeleiding\Erik Schager\27-01-2010\ReleaseTemp\visibility map.pn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446935" y="3161191"/>
              <a:ext cx="2564807" cy="2564807"/>
            </a:xfrm>
            <a:prstGeom prst="rect">
              <a:avLst/>
            </a:prstGeom>
            <a:noFill/>
          </p:spPr>
        </p:pic>
        <p:pic>
          <p:nvPicPr>
            <p:cNvPr id="101383" name="Picture 7" descr="C:\Users\roland\Documents\Publications\stealth\presentation\path.pn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6375893" y="3161191"/>
              <a:ext cx="2564807" cy="2564807"/>
            </a:xfrm>
            <a:prstGeom prst="rect">
              <a:avLst/>
            </a:prstGeom>
            <a:noFill/>
          </p:spPr>
        </p:pic>
        <p:sp>
          <p:nvSpPr>
            <p:cNvPr id="11" name="TextBox 10"/>
            <p:cNvSpPr txBox="1"/>
            <p:nvPr/>
          </p:nvSpPr>
          <p:spPr>
            <a:xfrm>
              <a:off x="3034909" y="4140035"/>
              <a:ext cx="43633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 smtClean="0"/>
                <a:t>+</a:t>
              </a:r>
              <a:endParaRPr lang="en-US" dirty="0"/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5963867" y="4127057"/>
              <a:ext cx="43633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 smtClean="0"/>
                <a:t>=</a:t>
              </a:r>
              <a:endParaRPr lang="en-US" dirty="0"/>
            </a:p>
          </p:txBody>
        </p:sp>
        <p:sp>
          <p:nvSpPr>
            <p:cNvPr id="14" name="TextBox 5"/>
            <p:cNvSpPr txBox="1"/>
            <p:nvPr/>
          </p:nvSpPr>
          <p:spPr>
            <a:xfrm>
              <a:off x="428596" y="5715016"/>
              <a:ext cx="2643206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i="1" dirty="0" smtClean="0">
                  <a:solidFill>
                    <a:schemeClr val="tx2">
                      <a:satMod val="200000"/>
                    </a:schemeClr>
                  </a:solidFill>
                </a:rPr>
                <a:t>Edge costs: distance</a:t>
              </a:r>
              <a:endParaRPr lang="en-US" sz="1600" i="1" dirty="0"/>
            </a:p>
          </p:txBody>
        </p:sp>
        <p:sp>
          <p:nvSpPr>
            <p:cNvPr id="15" name="TextBox 5"/>
            <p:cNvSpPr txBox="1"/>
            <p:nvPr/>
          </p:nvSpPr>
          <p:spPr>
            <a:xfrm>
              <a:off x="3357554" y="5715016"/>
              <a:ext cx="2643206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i="1" dirty="0" smtClean="0">
                  <a:solidFill>
                    <a:schemeClr val="tx2">
                      <a:satMod val="200000"/>
                    </a:schemeClr>
                  </a:solidFill>
                </a:rPr>
                <a:t>Edge costs: visibility</a:t>
              </a:r>
              <a:endParaRPr lang="en-US" sz="1600" i="1" dirty="0"/>
            </a:p>
          </p:txBody>
        </p:sp>
        <p:sp>
          <p:nvSpPr>
            <p:cNvPr id="16" name="TextBox 5"/>
            <p:cNvSpPr txBox="1"/>
            <p:nvPr/>
          </p:nvSpPr>
          <p:spPr>
            <a:xfrm>
              <a:off x="6286512" y="5715016"/>
              <a:ext cx="2643206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i="1" dirty="0" smtClean="0">
                  <a:solidFill>
                    <a:schemeClr val="tx2">
                      <a:satMod val="200000"/>
                    </a:schemeClr>
                  </a:solidFill>
                </a:rPr>
                <a:t>Stealthy path</a:t>
              </a:r>
              <a:endParaRPr lang="en-US" sz="1600" i="1" dirty="0"/>
            </a:p>
          </p:txBody>
        </p:sp>
      </p:grp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Finding a Stealthy Path</a:t>
            </a:r>
            <a:endParaRPr lang="en-US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57200" y="1295400"/>
            <a:ext cx="8401080" cy="5029200"/>
          </a:xfrm>
        </p:spPr>
        <p:txBody>
          <a:bodyPr/>
          <a:lstStyle/>
          <a:p>
            <a:r>
              <a:rPr lang="en-US" dirty="0" smtClean="0"/>
              <a:t>Algorithm</a:t>
            </a:r>
          </a:p>
          <a:p>
            <a:pPr lvl="1"/>
            <a:r>
              <a:rPr lang="en-US" dirty="0" smtClean="0"/>
              <a:t>Connect start and goal to the Explicit Corridor Map</a:t>
            </a:r>
          </a:p>
          <a:p>
            <a:pPr lvl="1"/>
            <a:r>
              <a:rPr lang="en-US" dirty="0" smtClean="0"/>
              <a:t>Find the shortest path in the graph (using A*)</a:t>
            </a:r>
          </a:p>
          <a:p>
            <a:pPr lvl="1"/>
            <a:r>
              <a:rPr lang="en-US" dirty="0" smtClean="0"/>
              <a:t>Retract this path to the medial axis</a:t>
            </a:r>
          </a:p>
          <a:p>
            <a:pPr lvl="1"/>
            <a:r>
              <a:rPr lang="en-US" dirty="0" smtClean="0"/>
              <a:t>Retrieve corresponding corridor</a:t>
            </a:r>
          </a:p>
          <a:p>
            <a:pPr lvl="2"/>
            <a:r>
              <a:rPr lang="en-US" dirty="0" smtClean="0"/>
              <a:t>Provides global route and flexibility to deal with local hazards</a:t>
            </a:r>
          </a:p>
          <a:p>
            <a:pPr lvl="1"/>
            <a:r>
              <a:rPr lang="en-US" dirty="0" smtClean="0"/>
              <a:t>Compute stealthy path using the </a:t>
            </a:r>
            <a:r>
              <a:rPr lang="en-US" i="1" dirty="0" smtClean="0"/>
              <a:t>Indicative Route Method</a:t>
            </a:r>
          </a:p>
          <a:p>
            <a:pPr lvl="2"/>
            <a:r>
              <a:rPr lang="en-US" i="1" dirty="0" smtClean="0"/>
              <a:t>Uses shortest path and corridor</a:t>
            </a:r>
            <a:endParaRPr lang="en-US" i="1" dirty="0"/>
          </a:p>
        </p:txBody>
      </p:sp>
      <p:pic>
        <p:nvPicPr>
          <p:cNvPr id="101380" name="Picture 4" descr="C:\Users\roland\Documents\Studenten begeleiding\Erik Schager\27-01-2010\ReleaseTemp\indicative route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28860" y="4714885"/>
            <a:ext cx="2089033" cy="2089033"/>
          </a:xfrm>
          <a:prstGeom prst="rect">
            <a:avLst/>
          </a:prstGeom>
          <a:noFill/>
        </p:spPr>
      </p:pic>
      <p:pic>
        <p:nvPicPr>
          <p:cNvPr id="101383" name="Picture 7" descr="C:\Users\roland\Documents\Publications\stealth\presentation\path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58016" y="4714884"/>
            <a:ext cx="2089033" cy="2089033"/>
          </a:xfrm>
          <a:prstGeom prst="rect">
            <a:avLst/>
          </a:prstGeom>
          <a:noFill/>
        </p:spPr>
      </p:pic>
      <p:pic>
        <p:nvPicPr>
          <p:cNvPr id="101384" name="Picture 8" descr="C:\Users\roland\Documents\Publications\stealth\presentation\backbone path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428860" y="4714885"/>
            <a:ext cx="2089033" cy="2089033"/>
          </a:xfrm>
          <a:prstGeom prst="rect">
            <a:avLst/>
          </a:prstGeom>
          <a:noFill/>
        </p:spPr>
      </p:pic>
      <p:pic>
        <p:nvPicPr>
          <p:cNvPr id="101385" name="Picture 9" descr="C:\Users\roland\Documents\Publications\stealth\presentation\corridor.eps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643438" y="4714884"/>
            <a:ext cx="2089033" cy="2089033"/>
          </a:xfrm>
          <a:prstGeom prst="rect">
            <a:avLst/>
          </a:prstGeom>
          <a:noFill/>
        </p:spPr>
      </p:pic>
      <p:grpSp>
        <p:nvGrpSpPr>
          <p:cNvPr id="17" name="Group 16"/>
          <p:cNvGrpSpPr/>
          <p:nvPr/>
        </p:nvGrpSpPr>
        <p:grpSpPr>
          <a:xfrm>
            <a:off x="214282" y="4714885"/>
            <a:ext cx="2081908" cy="2071702"/>
            <a:chOff x="214282" y="4214818"/>
            <a:chExt cx="2081908" cy="2071702"/>
          </a:xfrm>
        </p:grpSpPr>
        <p:pic>
          <p:nvPicPr>
            <p:cNvPr id="4" name="Picture 2" descr="C:\Users\roland\Documents\Publications\stealth\presentation\military_cmPlus.eps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214282" y="4214818"/>
              <a:ext cx="2081908" cy="2071702"/>
            </a:xfrm>
            <a:prstGeom prst="rect">
              <a:avLst/>
            </a:prstGeom>
            <a:noFill/>
          </p:spPr>
        </p:pic>
        <p:sp>
          <p:nvSpPr>
            <p:cNvPr id="10" name="Oval 9"/>
            <p:cNvSpPr/>
            <p:nvPr/>
          </p:nvSpPr>
          <p:spPr>
            <a:xfrm>
              <a:off x="548612" y="4838166"/>
              <a:ext cx="45719" cy="45719"/>
            </a:xfrm>
            <a:prstGeom prst="ellipse">
              <a:avLst/>
            </a:prstGeom>
            <a:solidFill>
              <a:srgbClr val="7030A0"/>
            </a:solidFill>
            <a:ln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Oval 10"/>
            <p:cNvSpPr/>
            <p:nvPr/>
          </p:nvSpPr>
          <p:spPr>
            <a:xfrm>
              <a:off x="1799520" y="4962387"/>
              <a:ext cx="45719" cy="45719"/>
            </a:xfrm>
            <a:prstGeom prst="ellipse">
              <a:avLst/>
            </a:prstGeom>
            <a:solidFill>
              <a:srgbClr val="92D050"/>
            </a:solidFill>
            <a:ln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15714" name="Picture 2" descr="C:\Users\Roland\Desktop\CASA 2010\presentation\ir.png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528608" y="4875570"/>
              <a:ext cx="1307562" cy="308411"/>
            </a:xfrm>
            <a:prstGeom prst="rect">
              <a:avLst/>
            </a:prstGeom>
            <a:noFill/>
          </p:spPr>
        </p:pic>
      </p:grp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gate">
  <a:themeElements>
    <a:clrScheme name="Custom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FF7F7F"/>
      </a:accent1>
      <a:accent2>
        <a:srgbClr val="900000"/>
      </a:accent2>
      <a:accent3>
        <a:srgbClr val="FFFFFF"/>
      </a:accent3>
      <a:accent4>
        <a:srgbClr val="000000"/>
      </a:accent4>
      <a:accent5>
        <a:srgbClr val="CCCCCC"/>
      </a:accent5>
      <a:accent6>
        <a:srgbClr val="262626"/>
      </a:accent6>
      <a:hlink>
        <a:srgbClr val="C00000"/>
      </a:hlink>
      <a:folHlink>
        <a:srgbClr val="FF00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Gat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at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at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at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at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at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at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at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at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at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at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at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gatepowerpoint</Template>
  <TotalTime>16020</TotalTime>
  <Words>672</Words>
  <Application>Microsoft Office PowerPoint</Application>
  <PresentationFormat>On-screen Show (4:3)</PresentationFormat>
  <Paragraphs>149</Paragraphs>
  <Slides>15</Slides>
  <Notes>9</Notes>
  <HiddenSlides>0</HiddenSlides>
  <MMClips>2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gate</vt:lpstr>
      <vt:lpstr>Stealth-Based Path Planning using Corridor Maps</vt:lpstr>
      <vt:lpstr>Requirements</vt:lpstr>
      <vt:lpstr>Representing the Free Space</vt:lpstr>
      <vt:lpstr>Representing the Free Space</vt:lpstr>
      <vt:lpstr>Creating a Visibility Map</vt:lpstr>
      <vt:lpstr>Creating a Visibility Map</vt:lpstr>
      <vt:lpstr>A More Realistic Vision Model</vt:lpstr>
      <vt:lpstr>Finding a Stealthy Path</vt:lpstr>
      <vt:lpstr>Finding a Stealthy Path</vt:lpstr>
      <vt:lpstr>Finding a Stealthy Path</vt:lpstr>
      <vt:lpstr>Experiments</vt:lpstr>
      <vt:lpstr>Experiments</vt:lpstr>
      <vt:lpstr>Experiments</vt:lpstr>
      <vt:lpstr>Conclusions and Future Work</vt:lpstr>
      <vt:lpstr>Questions</vt:lpstr>
    </vt:vector>
  </TitlesOfParts>
  <Company>Universiteit Utrecht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Stealth-Based Path Planning using Corridor Maps</dc:title>
  <dc:subject>15 minute presentation for CASA2010</dc:subject>
  <dc:creator> Roland Geraerts and Erik Schager </dc:creator>
  <cp:keywords>path planning, motion planning, Explicit Corridor Map, Corridor Map Method, CMM, Explicit corridors, stealthy paths, visibility, GPU</cp:keywords>
  <dc:description>Paper: http://www.cs.uu.nl/~roland/motion_planning/stealth_corridor_map/index.html</dc:description>
  <cp:lastModifiedBy>Roland</cp:lastModifiedBy>
  <cp:revision>1071</cp:revision>
  <dcterms:created xsi:type="dcterms:W3CDTF">2005-04-28T10:39:12Z</dcterms:created>
  <dcterms:modified xsi:type="dcterms:W3CDTF">2010-06-02T13:41:18Z</dcterms:modified>
</cp:coreProperties>
</file>