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4" r:id="rId3"/>
    <p:sldId id="276" r:id="rId4"/>
    <p:sldId id="289" r:id="rId5"/>
    <p:sldId id="295" r:id="rId6"/>
    <p:sldId id="288" r:id="rId7"/>
    <p:sldId id="284" r:id="rId8"/>
    <p:sldId id="283" r:id="rId9"/>
    <p:sldId id="286" r:id="rId10"/>
    <p:sldId id="290" r:id="rId11"/>
    <p:sldId id="285" r:id="rId12"/>
    <p:sldId id="281" r:id="rId13"/>
    <p:sldId id="291" r:id="rId14"/>
    <p:sldId id="287" r:id="rId15"/>
    <p:sldId id="280" r:id="rId16"/>
    <p:sldId id="282" r:id="rId17"/>
    <p:sldId id="277" r:id="rId18"/>
    <p:sldId id="292" r:id="rId19"/>
    <p:sldId id="279" r:id="rId20"/>
    <p:sldId id="293" r:id="rId21"/>
    <p:sldId id="294" r:id="rId22"/>
  </p:sldIdLst>
  <p:sldSz cx="9144000" cy="6858000" type="screen4x3"/>
  <p:notesSz cx="6810375" cy="99425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E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3450" autoAdjust="0"/>
  </p:normalViewPr>
  <p:slideViewPr>
    <p:cSldViewPr>
      <p:cViewPr varScale="1">
        <p:scale>
          <a:sx n="86" d="100"/>
          <a:sy n="86" d="100"/>
        </p:scale>
        <p:origin x="-23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C0232-59E6-4A43-BC9F-86D15825A40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9B8B4-24F5-4CD5-979C-52C654B37DD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081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50FC3-F023-4346-A0EF-6AA335730A84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2FB8-5DA6-4749-AAF6-8A6914DEAEC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882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4349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Voorbeeld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 twee collega’s zou ik onlangs een internationale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conferentie over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Geogebra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bezoeken in Hagenberg,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Oostenrijk. We gaan met de auto. De routeplanner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geeft aan dat de totale afstand vanuit vertrekpunt Nijmegen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ongeveer 900 km is, overwegend over een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doorgaande snelweg. Na zo’n 350 km passeren we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Frankfurt en bij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Passau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 laatste stad voor de Oostenrijkse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grens, schiet het al aardig op en beginnen we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aan de laatste 100 kilometer. Schematisch ziet de route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 dus zo uit: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Onderweg hebben we tijd genoeg om over de volgende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opgave te denken, die ik hier ook aan u voorleg: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Teken in het assenstelsel hieronder een grafiek waarin de afstand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 de auto tot Frankfurt is uitgezet tegen de afstand</a:t>
            </a:r>
          </a:p>
          <a:p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van de auto tot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Passau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77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WDA, maar ook wel te gebruiken</a:t>
            </a:r>
            <a:r>
              <a:rPr lang="nl-NL" baseline="0" dirty="0" smtClean="0"/>
              <a:t> om elkaar te leren feedback te geven.</a:t>
            </a:r>
          </a:p>
          <a:p>
            <a:r>
              <a:rPr lang="nl-NL" baseline="0" dirty="0" smtClean="0"/>
              <a:t>Idee van Primas, pik een paar oplossingen er uit en anonimiseer die, bespreek die in de klas</a:t>
            </a:r>
          </a:p>
          <a:p>
            <a:endParaRPr lang="nl-NL" baseline="0" dirty="0" smtClean="0"/>
          </a:p>
          <a:p>
            <a:r>
              <a:rPr lang="nl-NL" baseline="0" dirty="0" smtClean="0"/>
              <a:t>Doelen:</a:t>
            </a:r>
          </a:p>
          <a:p>
            <a:r>
              <a:rPr lang="nl-NL" baseline="0" dirty="0" smtClean="0"/>
              <a:t>Leerlingen leren dat er meer oplosmethoden zijn (probleem oplossen, creatief denken)</a:t>
            </a:r>
          </a:p>
          <a:p>
            <a:r>
              <a:rPr lang="nl-NL" baseline="0" dirty="0" smtClean="0"/>
              <a:t>Leerlingen leren feedback geven.</a:t>
            </a:r>
          </a:p>
          <a:p>
            <a:r>
              <a:rPr lang="nl-NL" baseline="0" dirty="0" smtClean="0"/>
              <a:t>Jullie leren hoe je zoiets zou kunnen inzetten.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Belangrijkste blijft dat dit een voorbeeld kan zijn van probleem oplossen, omdat het een niet bekende oplosstrategie vraagt.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5615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nl-NL" dirty="0" err="1" smtClean="0"/>
              <a:t>Welke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activiteiten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gestimuleerd</a:t>
            </a:r>
            <a:r>
              <a:rPr lang="en-US" altLang="nl-NL" dirty="0" smtClean="0"/>
              <a:t> in </a:t>
            </a:r>
            <a:r>
              <a:rPr lang="en-US" altLang="nl-NL" dirty="0" err="1" smtClean="0"/>
              <a:t>opdracht</a:t>
            </a:r>
            <a:r>
              <a:rPr lang="en-US" altLang="nl-NL" dirty="0" smtClean="0"/>
              <a:t>?</a:t>
            </a:r>
            <a:endParaRPr lang="nl-NL" altLang="nl-NL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284B1E4-BFED-402B-B6E1-2AABD816B912}" type="slidenum">
              <a:rPr lang="nl-NL" altLang="nl-NL" smtClean="0">
                <a:latin typeface="Calibri" pitchFamily="34" charset="0"/>
              </a:rPr>
              <a:pPr/>
              <a:t>7</a:t>
            </a:fld>
            <a:endParaRPr lang="nl-NL" altLang="nl-N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Waar zie je overeenkomsten</a:t>
            </a:r>
          </a:p>
          <a:p>
            <a:r>
              <a:rPr lang="nl-NL" dirty="0" smtClean="0"/>
              <a:t>Heb</a:t>
            </a:r>
            <a:r>
              <a:rPr lang="nl-NL" baseline="0" dirty="0" smtClean="0"/>
              <a:t> je een idee van een opdracht of werkvorm die bij beide past?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0417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Waar zie je overeenkomsten</a:t>
            </a:r>
          </a:p>
          <a:p>
            <a:r>
              <a:rPr lang="nl-NL" dirty="0" smtClean="0"/>
              <a:t>Heb</a:t>
            </a:r>
            <a:r>
              <a:rPr lang="nl-NL" baseline="0" dirty="0" smtClean="0"/>
              <a:t> je een idee van een opdracht of werkvorm die bij beide past?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http://www.fisme.science.uu.nl/publicaties/subsets/ctwo/ voor </a:t>
            </a:r>
            <a:r>
              <a:rPr lang="nl-NL" smtClean="0"/>
              <a:t>WDA onderbouw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995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 PLG</a:t>
            </a:r>
          </a:p>
          <a:p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Discussie over rol en invulling van de gezamenlijke bijeenkomsten. Welke onderwerpen zijn nodig en aanvullend op wat er al gebeurt? Kunnen deelnemers hier een rol spelen?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14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Literatuur zoeken voor doen van onderzoek</a:t>
            </a:r>
          </a:p>
          <a:p>
            <a:r>
              <a:rPr lang="nl-NL" dirty="0" smtClean="0"/>
              <a:t>Iemand vinden die feedback kan geven op geproduceerd </a:t>
            </a:r>
            <a:r>
              <a:rPr lang="nl-NL" dirty="0" err="1" smtClean="0"/>
              <a:t>leerlingmateriaal</a:t>
            </a:r>
            <a:r>
              <a:rPr lang="nl-NL" dirty="0" smtClean="0"/>
              <a:t>.</a:t>
            </a:r>
          </a:p>
          <a:p>
            <a:r>
              <a:rPr lang="nl-NL" dirty="0" smtClean="0"/>
              <a:t>Een nascholingsactiviteit</a:t>
            </a:r>
            <a:r>
              <a:rPr lang="nl-NL" baseline="0" dirty="0" smtClean="0"/>
              <a:t> feedback geven?</a:t>
            </a:r>
          </a:p>
          <a:p>
            <a:r>
              <a:rPr lang="nl-NL" baseline="0" dirty="0" smtClean="0"/>
              <a:t>Literatuur voor feedback en peerfeedback.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42FB8-5DA6-4749-AAF6-8A6914DEAEC4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55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625475"/>
            <a:ext cx="6172200" cy="1431925"/>
          </a:xfrm>
        </p:spPr>
        <p:txBody>
          <a:bodyPr wrap="square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en-US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2209800"/>
            <a:ext cx="6172200" cy="1219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  <a:endParaRPr lang="en-US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52400" y="6553200"/>
            <a:ext cx="1066800" cy="304800"/>
          </a:xfrm>
        </p:spPr>
        <p:txBody>
          <a:bodyPr/>
          <a:lstStyle>
            <a:lvl1pPr>
              <a:defRPr sz="1000"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752600" y="6553200"/>
            <a:ext cx="4191000" cy="228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72400" y="6553200"/>
            <a:ext cx="1143000" cy="304800"/>
          </a:xfrm>
        </p:spPr>
        <p:txBody>
          <a:bodyPr/>
          <a:lstStyle>
            <a:lvl1pPr>
              <a:defRPr sz="1000" baseline="30000">
                <a:solidFill>
                  <a:schemeClr val="tx1"/>
                </a:solidFill>
              </a:defRPr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769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000250" cy="5867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84835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46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6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78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62500" y="1447800"/>
            <a:ext cx="3924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7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645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400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537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36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77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8001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fld id="{0BA09C9A-A57A-4528-924C-0A588B81F240}" type="datetimeFigureOut">
              <a:rPr lang="nl-NL" smtClean="0"/>
              <a:t>23-9-2014</a:t>
            </a:fld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553200"/>
            <a:ext cx="2895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0" algn="ctr" rotWithShape="0">
                    <a:schemeClr val="bg2">
                      <a:alpha val="99962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fld id="{CC3DB6D6-677C-4618-8040-9F8B9CCAA11D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Verdana" pitchFamily="20" charset="0"/>
          <a:ea typeface="Osaka" pitchFamily="2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20000"/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20000"/>
        <a:buFont typeface="Times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*"/>
        <a:defRPr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.uu.nl/wiskrant/artikelen/312/312december_drijver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PLG Interdisciplinariteit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16-09-2014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395" y="4437112"/>
            <a:ext cx="1481605" cy="132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4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Denkwijzen en WDA, te koppelen?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341161"/>
              </p:ext>
            </p:extLst>
          </p:nvPr>
        </p:nvGraphicFramePr>
        <p:xfrm>
          <a:off x="251520" y="1196752"/>
          <a:ext cx="8712970" cy="486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  <a:gridCol w="1080120"/>
                <a:gridCol w="1152128"/>
                <a:gridCol w="1368152"/>
                <a:gridCol w="1224136"/>
                <a:gridCol w="1080120"/>
                <a:gridCol w="1152130"/>
              </a:tblGrid>
              <a:tr h="370840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Modelleren</a:t>
                      </a:r>
                    </a:p>
                    <a:p>
                      <a:r>
                        <a:rPr lang="nl-NL" sz="1200" dirty="0" err="1" smtClean="0"/>
                        <a:t>Algebraï-seren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Ordenen</a:t>
                      </a:r>
                    </a:p>
                    <a:p>
                      <a:r>
                        <a:rPr lang="nl-NL" sz="1200" dirty="0" smtClean="0"/>
                        <a:t>structureren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Analytisch denken</a:t>
                      </a:r>
                    </a:p>
                    <a:p>
                      <a:r>
                        <a:rPr lang="nl-NL" sz="1200" dirty="0" smtClean="0"/>
                        <a:t>Probleem-oplossen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Formules manipuleren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err="1" smtClean="0"/>
                        <a:t>Abstra-heren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Logisch redeneren en bewijzen</a:t>
                      </a:r>
                      <a:endParaRPr lang="nl-N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Patronen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Schaal verhouding en hoeveelheid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Oorzaak en gevolg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Systeem en systeemmodellen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Behoud, transport en kringloop van energie en materie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Structuur en functie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Stabiliteit en verandering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Duurzaamheid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Risico’s en veiligheid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Vrije vorm 2"/>
          <p:cNvSpPr/>
          <p:nvPr/>
        </p:nvSpPr>
        <p:spPr bwMode="auto">
          <a:xfrm>
            <a:off x="3768328" y="2089547"/>
            <a:ext cx="17861" cy="223243"/>
          </a:xfrm>
          <a:custGeom>
            <a:avLst/>
            <a:gdLst/>
            <a:ahLst/>
            <a:cxnLst/>
            <a:rect l="0" t="0" r="0" b="0"/>
            <a:pathLst>
              <a:path w="17861" h="223243">
                <a:moveTo>
                  <a:pt x="17860" y="0"/>
                </a:move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89297"/>
                </a:lnTo>
                <a:lnTo>
                  <a:pt x="0" y="107156"/>
                </a:lnTo>
                <a:lnTo>
                  <a:pt x="0" y="116086"/>
                </a:lnTo>
                <a:lnTo>
                  <a:pt x="0" y="133945"/>
                </a:lnTo>
                <a:lnTo>
                  <a:pt x="8930" y="151804"/>
                </a:lnTo>
                <a:lnTo>
                  <a:pt x="8930" y="160734"/>
                </a:lnTo>
                <a:lnTo>
                  <a:pt x="8930" y="178593"/>
                </a:lnTo>
                <a:lnTo>
                  <a:pt x="17860" y="187523"/>
                </a:lnTo>
                <a:lnTo>
                  <a:pt x="17860" y="205382"/>
                </a:lnTo>
                <a:lnTo>
                  <a:pt x="17860" y="214312"/>
                </a:lnTo>
                <a:lnTo>
                  <a:pt x="17860" y="223242"/>
                </a:lnTo>
                <a:lnTo>
                  <a:pt x="1786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" name="Vrije vorm 4"/>
          <p:cNvSpPr/>
          <p:nvPr/>
        </p:nvSpPr>
        <p:spPr bwMode="auto">
          <a:xfrm>
            <a:off x="3732609" y="2232422"/>
            <a:ext cx="116087" cy="17860"/>
          </a:xfrm>
          <a:custGeom>
            <a:avLst/>
            <a:gdLst/>
            <a:ahLst/>
            <a:cxnLst/>
            <a:rect l="0" t="0" r="0" b="0"/>
            <a:pathLst>
              <a:path w="116087" h="17860">
                <a:moveTo>
                  <a:pt x="116086" y="0"/>
                </a:moveTo>
                <a:lnTo>
                  <a:pt x="116086" y="0"/>
                </a:lnTo>
                <a:lnTo>
                  <a:pt x="98227" y="0"/>
                </a:lnTo>
                <a:lnTo>
                  <a:pt x="89297" y="0"/>
                </a:lnTo>
                <a:lnTo>
                  <a:pt x="62508" y="0"/>
                </a:lnTo>
                <a:lnTo>
                  <a:pt x="35719" y="8929"/>
                </a:lnTo>
                <a:lnTo>
                  <a:pt x="17860" y="17859"/>
                </a:lnTo>
                <a:lnTo>
                  <a:pt x="0" y="17859"/>
                </a:lnTo>
                <a:lnTo>
                  <a:pt x="0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6" name="Vrije vorm 5"/>
          <p:cNvSpPr/>
          <p:nvPr/>
        </p:nvSpPr>
        <p:spPr bwMode="auto">
          <a:xfrm>
            <a:off x="3089672" y="2080617"/>
            <a:ext cx="8931" cy="116087"/>
          </a:xfrm>
          <a:custGeom>
            <a:avLst/>
            <a:gdLst/>
            <a:ahLst/>
            <a:cxnLst/>
            <a:rect l="0" t="0" r="0" b="0"/>
            <a:pathLst>
              <a:path w="8931" h="11608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44648"/>
                </a:lnTo>
                <a:lnTo>
                  <a:pt x="8930" y="53578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98227"/>
                </a:lnTo>
                <a:lnTo>
                  <a:pt x="8930" y="107156"/>
                </a:lnTo>
                <a:lnTo>
                  <a:pt x="8930" y="116086"/>
                </a:lnTo>
                <a:lnTo>
                  <a:pt x="8930" y="116086"/>
                </a:lnTo>
                <a:lnTo>
                  <a:pt x="8930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7" name="Vrije vorm 6"/>
          <p:cNvSpPr/>
          <p:nvPr/>
        </p:nvSpPr>
        <p:spPr bwMode="auto">
          <a:xfrm>
            <a:off x="3134320" y="2089547"/>
            <a:ext cx="80369" cy="80368"/>
          </a:xfrm>
          <a:custGeom>
            <a:avLst/>
            <a:gdLst/>
            <a:ahLst/>
            <a:cxnLst/>
            <a:rect l="0" t="0" r="0" b="0"/>
            <a:pathLst>
              <a:path w="80369" h="80368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8929"/>
                </a:lnTo>
                <a:lnTo>
                  <a:pt x="35719" y="8929"/>
                </a:lnTo>
                <a:lnTo>
                  <a:pt x="44649" y="17859"/>
                </a:lnTo>
                <a:lnTo>
                  <a:pt x="62508" y="26789"/>
                </a:lnTo>
                <a:lnTo>
                  <a:pt x="71438" y="26789"/>
                </a:lnTo>
                <a:lnTo>
                  <a:pt x="71438" y="35718"/>
                </a:lnTo>
                <a:lnTo>
                  <a:pt x="80368" y="35718"/>
                </a:lnTo>
                <a:lnTo>
                  <a:pt x="80368" y="44648"/>
                </a:lnTo>
                <a:lnTo>
                  <a:pt x="80368" y="44648"/>
                </a:lnTo>
                <a:lnTo>
                  <a:pt x="71438" y="53578"/>
                </a:lnTo>
                <a:lnTo>
                  <a:pt x="53578" y="53578"/>
                </a:lnTo>
                <a:lnTo>
                  <a:pt x="35719" y="62507"/>
                </a:lnTo>
                <a:lnTo>
                  <a:pt x="26789" y="71437"/>
                </a:lnTo>
                <a:lnTo>
                  <a:pt x="17860" y="80367"/>
                </a:lnTo>
                <a:lnTo>
                  <a:pt x="17860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8" name="Vrije vorm 7"/>
          <p:cNvSpPr/>
          <p:nvPr/>
        </p:nvSpPr>
        <p:spPr bwMode="auto">
          <a:xfrm>
            <a:off x="3259336" y="2169914"/>
            <a:ext cx="35720" cy="80368"/>
          </a:xfrm>
          <a:custGeom>
            <a:avLst/>
            <a:gdLst/>
            <a:ahLst/>
            <a:cxnLst/>
            <a:rect l="0" t="0" r="0" b="0"/>
            <a:pathLst>
              <a:path w="35720" h="80368">
                <a:moveTo>
                  <a:pt x="893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17859" y="17859"/>
                </a:lnTo>
                <a:lnTo>
                  <a:pt x="1785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59"/>
                </a:lnTo>
                <a:lnTo>
                  <a:pt x="17859" y="17859"/>
                </a:lnTo>
                <a:lnTo>
                  <a:pt x="17859" y="26789"/>
                </a:lnTo>
                <a:lnTo>
                  <a:pt x="8930" y="35719"/>
                </a:lnTo>
                <a:lnTo>
                  <a:pt x="8930" y="44648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62508"/>
                </a:lnTo>
                <a:lnTo>
                  <a:pt x="8930" y="71437"/>
                </a:lnTo>
                <a:lnTo>
                  <a:pt x="8930" y="71437"/>
                </a:lnTo>
                <a:lnTo>
                  <a:pt x="1785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35719" y="80367"/>
                </a:lnTo>
                <a:lnTo>
                  <a:pt x="35719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9" name="Vrije vorm 8"/>
          <p:cNvSpPr/>
          <p:nvPr/>
        </p:nvSpPr>
        <p:spPr bwMode="auto">
          <a:xfrm>
            <a:off x="3375422" y="2178844"/>
            <a:ext cx="62509" cy="44649"/>
          </a:xfrm>
          <a:custGeom>
            <a:avLst/>
            <a:gdLst/>
            <a:ahLst/>
            <a:cxnLst/>
            <a:rect l="0" t="0" r="0" b="0"/>
            <a:pathLst>
              <a:path w="62509" h="44649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8930" y="17859"/>
                </a:lnTo>
                <a:lnTo>
                  <a:pt x="17859" y="26789"/>
                </a:lnTo>
                <a:lnTo>
                  <a:pt x="26789" y="35718"/>
                </a:lnTo>
                <a:lnTo>
                  <a:pt x="35719" y="35718"/>
                </a:lnTo>
                <a:lnTo>
                  <a:pt x="4464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53578" y="44648"/>
                </a:lnTo>
                <a:lnTo>
                  <a:pt x="44648" y="44648"/>
                </a:lnTo>
                <a:lnTo>
                  <a:pt x="44648" y="35718"/>
                </a:lnTo>
                <a:lnTo>
                  <a:pt x="35719" y="26789"/>
                </a:lnTo>
                <a:lnTo>
                  <a:pt x="35719" y="26789"/>
                </a:lnTo>
                <a:lnTo>
                  <a:pt x="26789" y="17859"/>
                </a:lnTo>
                <a:lnTo>
                  <a:pt x="35719" y="8929"/>
                </a:lnTo>
                <a:lnTo>
                  <a:pt x="35719" y="0"/>
                </a:lnTo>
                <a:lnTo>
                  <a:pt x="35719" y="0"/>
                </a:lnTo>
                <a:lnTo>
                  <a:pt x="44648" y="0"/>
                </a:lnTo>
                <a:lnTo>
                  <a:pt x="5357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0" name="Vrije vorm 9"/>
          <p:cNvSpPr/>
          <p:nvPr/>
        </p:nvSpPr>
        <p:spPr bwMode="auto">
          <a:xfrm>
            <a:off x="2643188" y="2482453"/>
            <a:ext cx="53579" cy="294681"/>
          </a:xfrm>
          <a:custGeom>
            <a:avLst/>
            <a:gdLst/>
            <a:ahLst/>
            <a:cxnLst/>
            <a:rect l="0" t="0" r="0" b="0"/>
            <a:pathLst>
              <a:path w="53579" h="294681">
                <a:moveTo>
                  <a:pt x="53578" y="0"/>
                </a:moveTo>
                <a:lnTo>
                  <a:pt x="53578" y="8930"/>
                </a:lnTo>
                <a:lnTo>
                  <a:pt x="53578" y="8930"/>
                </a:lnTo>
                <a:lnTo>
                  <a:pt x="53578" y="17860"/>
                </a:lnTo>
                <a:lnTo>
                  <a:pt x="53578" y="26789"/>
                </a:lnTo>
                <a:lnTo>
                  <a:pt x="44648" y="35719"/>
                </a:lnTo>
                <a:lnTo>
                  <a:pt x="44648" y="44649"/>
                </a:lnTo>
                <a:lnTo>
                  <a:pt x="35718" y="53578"/>
                </a:lnTo>
                <a:lnTo>
                  <a:pt x="35718" y="71438"/>
                </a:lnTo>
                <a:lnTo>
                  <a:pt x="35718" y="89297"/>
                </a:lnTo>
                <a:lnTo>
                  <a:pt x="26789" y="98227"/>
                </a:lnTo>
                <a:lnTo>
                  <a:pt x="2678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8929" y="169664"/>
                </a:lnTo>
                <a:lnTo>
                  <a:pt x="8929" y="187524"/>
                </a:lnTo>
                <a:lnTo>
                  <a:pt x="8929" y="205383"/>
                </a:lnTo>
                <a:lnTo>
                  <a:pt x="8929" y="223242"/>
                </a:lnTo>
                <a:lnTo>
                  <a:pt x="8929" y="232172"/>
                </a:lnTo>
                <a:lnTo>
                  <a:pt x="8929" y="250031"/>
                </a:lnTo>
                <a:lnTo>
                  <a:pt x="8929" y="258961"/>
                </a:lnTo>
                <a:lnTo>
                  <a:pt x="0" y="267891"/>
                </a:lnTo>
                <a:lnTo>
                  <a:pt x="0" y="276820"/>
                </a:lnTo>
                <a:lnTo>
                  <a:pt x="0" y="28575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1" name="Vrije vorm 10"/>
          <p:cNvSpPr/>
          <p:nvPr/>
        </p:nvSpPr>
        <p:spPr bwMode="auto">
          <a:xfrm>
            <a:off x="2580680" y="2616398"/>
            <a:ext cx="187524" cy="35720"/>
          </a:xfrm>
          <a:custGeom>
            <a:avLst/>
            <a:gdLst/>
            <a:ahLst/>
            <a:cxnLst/>
            <a:rect l="0" t="0" r="0" b="0"/>
            <a:pathLst>
              <a:path w="187524" h="35720">
                <a:moveTo>
                  <a:pt x="0" y="0"/>
                </a:moveTo>
                <a:lnTo>
                  <a:pt x="0" y="0"/>
                </a:lnTo>
                <a:lnTo>
                  <a:pt x="8929" y="0"/>
                </a:lnTo>
                <a:lnTo>
                  <a:pt x="17859" y="0"/>
                </a:lnTo>
                <a:lnTo>
                  <a:pt x="35718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98226" y="0"/>
                </a:lnTo>
                <a:lnTo>
                  <a:pt x="116086" y="8930"/>
                </a:lnTo>
                <a:lnTo>
                  <a:pt x="125015" y="8930"/>
                </a:lnTo>
                <a:lnTo>
                  <a:pt x="142875" y="17860"/>
                </a:lnTo>
                <a:lnTo>
                  <a:pt x="151804" y="17860"/>
                </a:lnTo>
                <a:lnTo>
                  <a:pt x="160734" y="26790"/>
                </a:lnTo>
                <a:lnTo>
                  <a:pt x="169664" y="26790"/>
                </a:lnTo>
                <a:lnTo>
                  <a:pt x="178593" y="35719"/>
                </a:lnTo>
                <a:lnTo>
                  <a:pt x="187523" y="35719"/>
                </a:lnTo>
                <a:lnTo>
                  <a:pt x="187523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2" name="Vrije vorm 11"/>
          <p:cNvSpPr/>
          <p:nvPr/>
        </p:nvSpPr>
        <p:spPr bwMode="auto">
          <a:xfrm>
            <a:off x="2625328" y="3321843"/>
            <a:ext cx="62509" cy="232173"/>
          </a:xfrm>
          <a:custGeom>
            <a:avLst/>
            <a:gdLst/>
            <a:ahLst/>
            <a:cxnLst/>
            <a:rect l="0" t="0" r="0" b="0"/>
            <a:pathLst>
              <a:path w="62509" h="232173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8930"/>
                </a:lnTo>
                <a:lnTo>
                  <a:pt x="53578" y="17860"/>
                </a:lnTo>
                <a:lnTo>
                  <a:pt x="53578" y="26789"/>
                </a:lnTo>
                <a:lnTo>
                  <a:pt x="53578" y="35719"/>
                </a:lnTo>
                <a:lnTo>
                  <a:pt x="53578" y="44649"/>
                </a:lnTo>
                <a:lnTo>
                  <a:pt x="44649" y="53578"/>
                </a:lnTo>
                <a:lnTo>
                  <a:pt x="44649" y="71438"/>
                </a:lnTo>
                <a:lnTo>
                  <a:pt x="44649" y="89297"/>
                </a:lnTo>
                <a:lnTo>
                  <a:pt x="35719" y="98227"/>
                </a:lnTo>
                <a:lnTo>
                  <a:pt x="17860" y="116086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51805"/>
                </a:lnTo>
                <a:lnTo>
                  <a:pt x="8930" y="160735"/>
                </a:lnTo>
                <a:lnTo>
                  <a:pt x="0" y="169664"/>
                </a:lnTo>
                <a:lnTo>
                  <a:pt x="0" y="178594"/>
                </a:lnTo>
                <a:lnTo>
                  <a:pt x="0" y="187524"/>
                </a:lnTo>
                <a:lnTo>
                  <a:pt x="0" y="196453"/>
                </a:lnTo>
                <a:lnTo>
                  <a:pt x="0" y="205383"/>
                </a:lnTo>
                <a:lnTo>
                  <a:pt x="0" y="214313"/>
                </a:lnTo>
                <a:lnTo>
                  <a:pt x="0" y="214313"/>
                </a:lnTo>
                <a:lnTo>
                  <a:pt x="0" y="223243"/>
                </a:lnTo>
                <a:lnTo>
                  <a:pt x="0" y="223243"/>
                </a:lnTo>
                <a:lnTo>
                  <a:pt x="0" y="232172"/>
                </a:lnTo>
                <a:lnTo>
                  <a:pt x="0" y="23217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3" name="Vrije vorm 12"/>
          <p:cNvSpPr/>
          <p:nvPr/>
        </p:nvSpPr>
        <p:spPr bwMode="auto">
          <a:xfrm>
            <a:off x="2589609" y="3446859"/>
            <a:ext cx="142876" cy="8931"/>
          </a:xfrm>
          <a:custGeom>
            <a:avLst/>
            <a:gdLst/>
            <a:ahLst/>
            <a:cxnLst/>
            <a:rect l="0" t="0" r="0" b="0"/>
            <a:pathLst>
              <a:path w="142876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44649" y="0"/>
                </a:lnTo>
                <a:lnTo>
                  <a:pt x="53579" y="8930"/>
                </a:lnTo>
                <a:lnTo>
                  <a:pt x="6250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98227" y="8930"/>
                </a:lnTo>
                <a:lnTo>
                  <a:pt x="116086" y="8930"/>
                </a:lnTo>
                <a:lnTo>
                  <a:pt x="125016" y="8930"/>
                </a:lnTo>
                <a:lnTo>
                  <a:pt x="142875" y="8930"/>
                </a:lnTo>
                <a:lnTo>
                  <a:pt x="142875" y="8930"/>
                </a:lnTo>
                <a:lnTo>
                  <a:pt x="14287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4" name="Vrije vorm 13"/>
          <p:cNvSpPr/>
          <p:nvPr/>
        </p:nvSpPr>
        <p:spPr bwMode="auto">
          <a:xfrm>
            <a:off x="6161484" y="4822031"/>
            <a:ext cx="35720" cy="276822"/>
          </a:xfrm>
          <a:custGeom>
            <a:avLst/>
            <a:gdLst/>
            <a:ahLst/>
            <a:cxnLst/>
            <a:rect l="0" t="0" r="0" b="0"/>
            <a:pathLst>
              <a:path w="35720" h="276822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17859"/>
                </a:lnTo>
                <a:lnTo>
                  <a:pt x="26789" y="17859"/>
                </a:lnTo>
                <a:lnTo>
                  <a:pt x="26789" y="26789"/>
                </a:lnTo>
                <a:lnTo>
                  <a:pt x="17860" y="35719"/>
                </a:lnTo>
                <a:lnTo>
                  <a:pt x="8930" y="53578"/>
                </a:lnTo>
                <a:lnTo>
                  <a:pt x="8930" y="71438"/>
                </a:lnTo>
                <a:lnTo>
                  <a:pt x="0" y="89297"/>
                </a:lnTo>
                <a:lnTo>
                  <a:pt x="0" y="107157"/>
                </a:lnTo>
                <a:lnTo>
                  <a:pt x="0" y="125016"/>
                </a:lnTo>
                <a:lnTo>
                  <a:pt x="0" y="142875"/>
                </a:lnTo>
                <a:lnTo>
                  <a:pt x="0" y="160735"/>
                </a:lnTo>
                <a:lnTo>
                  <a:pt x="0" y="178594"/>
                </a:lnTo>
                <a:lnTo>
                  <a:pt x="0" y="196453"/>
                </a:lnTo>
                <a:lnTo>
                  <a:pt x="0" y="214313"/>
                </a:lnTo>
                <a:lnTo>
                  <a:pt x="0" y="232172"/>
                </a:lnTo>
                <a:lnTo>
                  <a:pt x="8930" y="250032"/>
                </a:lnTo>
                <a:lnTo>
                  <a:pt x="8930" y="258961"/>
                </a:lnTo>
                <a:lnTo>
                  <a:pt x="8930" y="267891"/>
                </a:lnTo>
                <a:lnTo>
                  <a:pt x="8930" y="276821"/>
                </a:lnTo>
                <a:lnTo>
                  <a:pt x="8930" y="27682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5" name="Vrije vorm 14"/>
          <p:cNvSpPr/>
          <p:nvPr/>
        </p:nvSpPr>
        <p:spPr bwMode="auto">
          <a:xfrm>
            <a:off x="6045398" y="4964906"/>
            <a:ext cx="178595" cy="35720"/>
          </a:xfrm>
          <a:custGeom>
            <a:avLst/>
            <a:gdLst/>
            <a:ahLst/>
            <a:cxnLst/>
            <a:rect l="0" t="0" r="0" b="0"/>
            <a:pathLst>
              <a:path w="178595" h="35720">
                <a:moveTo>
                  <a:pt x="26790" y="17860"/>
                </a:moveTo>
                <a:lnTo>
                  <a:pt x="26790" y="17860"/>
                </a:lnTo>
                <a:lnTo>
                  <a:pt x="17860" y="8930"/>
                </a:lnTo>
                <a:lnTo>
                  <a:pt x="8930" y="8930"/>
                </a:lnTo>
                <a:lnTo>
                  <a:pt x="8930" y="8930"/>
                </a:lnTo>
                <a:lnTo>
                  <a:pt x="0" y="893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53579" y="8930"/>
                </a:lnTo>
                <a:lnTo>
                  <a:pt x="71438" y="8930"/>
                </a:lnTo>
                <a:lnTo>
                  <a:pt x="98227" y="8930"/>
                </a:lnTo>
                <a:lnTo>
                  <a:pt x="125016" y="17860"/>
                </a:lnTo>
                <a:lnTo>
                  <a:pt x="151805" y="26789"/>
                </a:lnTo>
                <a:lnTo>
                  <a:pt x="169665" y="35719"/>
                </a:lnTo>
                <a:lnTo>
                  <a:pt x="178594" y="35719"/>
                </a:lnTo>
                <a:lnTo>
                  <a:pt x="178594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6" name="Vrije vorm 15"/>
          <p:cNvSpPr/>
          <p:nvPr/>
        </p:nvSpPr>
        <p:spPr bwMode="auto">
          <a:xfrm>
            <a:off x="6098977" y="3848695"/>
            <a:ext cx="8930" cy="241102"/>
          </a:xfrm>
          <a:custGeom>
            <a:avLst/>
            <a:gdLst/>
            <a:ahLst/>
            <a:cxnLst/>
            <a:rect l="0" t="0" r="0" b="0"/>
            <a:pathLst>
              <a:path w="8930" h="24110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7"/>
                </a:lnTo>
                <a:lnTo>
                  <a:pt x="0" y="89297"/>
                </a:lnTo>
                <a:lnTo>
                  <a:pt x="8929" y="107156"/>
                </a:lnTo>
                <a:lnTo>
                  <a:pt x="8929" y="125016"/>
                </a:lnTo>
                <a:lnTo>
                  <a:pt x="8929" y="133945"/>
                </a:lnTo>
                <a:lnTo>
                  <a:pt x="8929" y="151805"/>
                </a:lnTo>
                <a:lnTo>
                  <a:pt x="8929" y="169664"/>
                </a:lnTo>
                <a:lnTo>
                  <a:pt x="8929" y="187523"/>
                </a:lnTo>
                <a:lnTo>
                  <a:pt x="8929" y="196453"/>
                </a:lnTo>
                <a:lnTo>
                  <a:pt x="8929" y="214312"/>
                </a:lnTo>
                <a:lnTo>
                  <a:pt x="8929" y="223242"/>
                </a:lnTo>
                <a:lnTo>
                  <a:pt x="8929" y="232172"/>
                </a:lnTo>
                <a:lnTo>
                  <a:pt x="8929" y="241101"/>
                </a:lnTo>
                <a:lnTo>
                  <a:pt x="8929" y="241101"/>
                </a:lnTo>
                <a:lnTo>
                  <a:pt x="8929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7" name="Vrije vorm 16"/>
          <p:cNvSpPr/>
          <p:nvPr/>
        </p:nvSpPr>
        <p:spPr bwMode="auto">
          <a:xfrm>
            <a:off x="5991820" y="3973711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2678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71438" y="0"/>
                </a:lnTo>
                <a:lnTo>
                  <a:pt x="98227" y="0"/>
                </a:lnTo>
                <a:lnTo>
                  <a:pt x="125016" y="0"/>
                </a:lnTo>
                <a:lnTo>
                  <a:pt x="151805" y="0"/>
                </a:lnTo>
                <a:lnTo>
                  <a:pt x="169664" y="0"/>
                </a:lnTo>
                <a:lnTo>
                  <a:pt x="196453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8" name="Vrije vorm 17"/>
          <p:cNvSpPr/>
          <p:nvPr/>
        </p:nvSpPr>
        <p:spPr bwMode="auto">
          <a:xfrm>
            <a:off x="2589609" y="4375546"/>
            <a:ext cx="62509" cy="294681"/>
          </a:xfrm>
          <a:custGeom>
            <a:avLst/>
            <a:gdLst/>
            <a:ahLst/>
            <a:cxnLst/>
            <a:rect l="0" t="0" r="0" b="0"/>
            <a:pathLst>
              <a:path w="62509" h="294681">
                <a:moveTo>
                  <a:pt x="62508" y="0"/>
                </a:move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0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8930"/>
                </a:lnTo>
                <a:lnTo>
                  <a:pt x="62508" y="17860"/>
                </a:lnTo>
                <a:lnTo>
                  <a:pt x="62508" y="17860"/>
                </a:lnTo>
                <a:lnTo>
                  <a:pt x="62508" y="17860"/>
                </a:lnTo>
                <a:lnTo>
                  <a:pt x="53579" y="26790"/>
                </a:lnTo>
                <a:lnTo>
                  <a:pt x="53579" y="35719"/>
                </a:lnTo>
                <a:lnTo>
                  <a:pt x="53579" y="44649"/>
                </a:lnTo>
                <a:lnTo>
                  <a:pt x="53579" y="44649"/>
                </a:lnTo>
                <a:lnTo>
                  <a:pt x="44649" y="53579"/>
                </a:lnTo>
                <a:lnTo>
                  <a:pt x="44649" y="71438"/>
                </a:lnTo>
                <a:lnTo>
                  <a:pt x="44649" y="80368"/>
                </a:lnTo>
                <a:lnTo>
                  <a:pt x="35719" y="89297"/>
                </a:lnTo>
                <a:lnTo>
                  <a:pt x="35719" y="98227"/>
                </a:lnTo>
                <a:lnTo>
                  <a:pt x="35719" y="107157"/>
                </a:lnTo>
                <a:lnTo>
                  <a:pt x="35719" y="125016"/>
                </a:lnTo>
                <a:lnTo>
                  <a:pt x="26789" y="133946"/>
                </a:lnTo>
                <a:lnTo>
                  <a:pt x="26789" y="151805"/>
                </a:lnTo>
                <a:lnTo>
                  <a:pt x="26789" y="160735"/>
                </a:lnTo>
                <a:lnTo>
                  <a:pt x="26789" y="169665"/>
                </a:lnTo>
                <a:lnTo>
                  <a:pt x="17860" y="187524"/>
                </a:lnTo>
                <a:lnTo>
                  <a:pt x="17860" y="196454"/>
                </a:lnTo>
                <a:lnTo>
                  <a:pt x="17860" y="205383"/>
                </a:lnTo>
                <a:lnTo>
                  <a:pt x="17860" y="223243"/>
                </a:lnTo>
                <a:lnTo>
                  <a:pt x="8930" y="232172"/>
                </a:lnTo>
                <a:lnTo>
                  <a:pt x="8930" y="241102"/>
                </a:lnTo>
                <a:lnTo>
                  <a:pt x="8930" y="250032"/>
                </a:lnTo>
                <a:lnTo>
                  <a:pt x="0" y="258961"/>
                </a:lnTo>
                <a:lnTo>
                  <a:pt x="0" y="267891"/>
                </a:lnTo>
                <a:lnTo>
                  <a:pt x="0" y="276821"/>
                </a:lnTo>
                <a:lnTo>
                  <a:pt x="0" y="285750"/>
                </a:lnTo>
                <a:lnTo>
                  <a:pt x="0" y="28575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  <a:lnTo>
                  <a:pt x="0" y="29468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9" name="Vrije vorm 18"/>
          <p:cNvSpPr/>
          <p:nvPr/>
        </p:nvSpPr>
        <p:spPr bwMode="auto">
          <a:xfrm>
            <a:off x="2509242" y="4473773"/>
            <a:ext cx="232173" cy="35720"/>
          </a:xfrm>
          <a:custGeom>
            <a:avLst/>
            <a:gdLst/>
            <a:ahLst/>
            <a:cxnLst/>
            <a:rect l="0" t="0" r="0" b="0"/>
            <a:pathLst>
              <a:path w="232173" h="35720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60" y="0"/>
                </a:lnTo>
                <a:lnTo>
                  <a:pt x="17860" y="0"/>
                </a:lnTo>
                <a:lnTo>
                  <a:pt x="26789" y="0"/>
                </a:lnTo>
                <a:lnTo>
                  <a:pt x="35719" y="0"/>
                </a:lnTo>
                <a:lnTo>
                  <a:pt x="53578" y="0"/>
                </a:lnTo>
                <a:lnTo>
                  <a:pt x="62508" y="0"/>
                </a:lnTo>
                <a:lnTo>
                  <a:pt x="71438" y="0"/>
                </a:lnTo>
                <a:lnTo>
                  <a:pt x="89297" y="0"/>
                </a:lnTo>
                <a:lnTo>
                  <a:pt x="98227" y="0"/>
                </a:lnTo>
                <a:lnTo>
                  <a:pt x="116086" y="0"/>
                </a:lnTo>
                <a:lnTo>
                  <a:pt x="125016" y="8930"/>
                </a:lnTo>
                <a:lnTo>
                  <a:pt x="142875" y="8930"/>
                </a:lnTo>
                <a:lnTo>
                  <a:pt x="151805" y="8930"/>
                </a:lnTo>
                <a:lnTo>
                  <a:pt x="169664" y="17859"/>
                </a:lnTo>
                <a:lnTo>
                  <a:pt x="178594" y="17859"/>
                </a:lnTo>
                <a:lnTo>
                  <a:pt x="187524" y="26789"/>
                </a:lnTo>
                <a:lnTo>
                  <a:pt x="196453" y="26789"/>
                </a:lnTo>
                <a:lnTo>
                  <a:pt x="205383" y="35719"/>
                </a:lnTo>
                <a:lnTo>
                  <a:pt x="214313" y="35719"/>
                </a:lnTo>
                <a:lnTo>
                  <a:pt x="223242" y="35719"/>
                </a:lnTo>
                <a:lnTo>
                  <a:pt x="223242" y="35719"/>
                </a:lnTo>
                <a:lnTo>
                  <a:pt x="232172" y="35719"/>
                </a:lnTo>
                <a:lnTo>
                  <a:pt x="232172" y="35719"/>
                </a:lnTo>
                <a:lnTo>
                  <a:pt x="232172" y="35719"/>
                </a:lnTo>
                <a:lnTo>
                  <a:pt x="232172" y="35719"/>
                </a:lnTo>
                <a:lnTo>
                  <a:pt x="232172" y="3571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0" name="Vrije vorm 19"/>
          <p:cNvSpPr/>
          <p:nvPr/>
        </p:nvSpPr>
        <p:spPr bwMode="auto">
          <a:xfrm>
            <a:off x="8724304" y="2928937"/>
            <a:ext cx="17860" cy="178595"/>
          </a:xfrm>
          <a:custGeom>
            <a:avLst/>
            <a:gdLst/>
            <a:ahLst/>
            <a:cxnLst/>
            <a:rect l="0" t="0" r="0" b="0"/>
            <a:pathLst>
              <a:path w="17860" h="17859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59"/>
                </a:lnTo>
                <a:lnTo>
                  <a:pt x="0" y="35719"/>
                </a:lnTo>
                <a:lnTo>
                  <a:pt x="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98227"/>
                </a:lnTo>
                <a:lnTo>
                  <a:pt x="8930" y="116086"/>
                </a:lnTo>
                <a:lnTo>
                  <a:pt x="8930" y="125016"/>
                </a:lnTo>
                <a:lnTo>
                  <a:pt x="8930" y="133945"/>
                </a:lnTo>
                <a:lnTo>
                  <a:pt x="8930" y="151805"/>
                </a:lnTo>
                <a:lnTo>
                  <a:pt x="17859" y="160734"/>
                </a:lnTo>
                <a:lnTo>
                  <a:pt x="17859" y="169664"/>
                </a:lnTo>
                <a:lnTo>
                  <a:pt x="17859" y="178594"/>
                </a:lnTo>
                <a:lnTo>
                  <a:pt x="17859" y="17859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1" name="Vrije vorm 20"/>
          <p:cNvSpPr/>
          <p:nvPr/>
        </p:nvSpPr>
        <p:spPr bwMode="auto">
          <a:xfrm>
            <a:off x="8688585" y="3009304"/>
            <a:ext cx="160736" cy="35720"/>
          </a:xfrm>
          <a:custGeom>
            <a:avLst/>
            <a:gdLst/>
            <a:ahLst/>
            <a:cxnLst/>
            <a:rect l="0" t="0" r="0" b="0"/>
            <a:pathLst>
              <a:path w="160736" h="35720">
                <a:moveTo>
                  <a:pt x="160735" y="0"/>
                </a:moveTo>
                <a:lnTo>
                  <a:pt x="160735" y="0"/>
                </a:lnTo>
                <a:lnTo>
                  <a:pt x="151805" y="0"/>
                </a:lnTo>
                <a:lnTo>
                  <a:pt x="142875" y="8930"/>
                </a:lnTo>
                <a:lnTo>
                  <a:pt x="125016" y="8930"/>
                </a:lnTo>
                <a:lnTo>
                  <a:pt x="98227" y="17860"/>
                </a:lnTo>
                <a:lnTo>
                  <a:pt x="71438" y="26789"/>
                </a:lnTo>
                <a:lnTo>
                  <a:pt x="44649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2" name="Vrije vorm 21"/>
          <p:cNvSpPr/>
          <p:nvPr/>
        </p:nvSpPr>
        <p:spPr bwMode="auto">
          <a:xfrm>
            <a:off x="7250906" y="3312914"/>
            <a:ext cx="8931" cy="267891"/>
          </a:xfrm>
          <a:custGeom>
            <a:avLst/>
            <a:gdLst/>
            <a:ahLst/>
            <a:cxnLst/>
            <a:rect l="0" t="0" r="0" b="0"/>
            <a:pathLst>
              <a:path w="8931" h="26789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35718"/>
                </a:lnTo>
                <a:lnTo>
                  <a:pt x="0" y="44648"/>
                </a:lnTo>
                <a:lnTo>
                  <a:pt x="0" y="53578"/>
                </a:lnTo>
                <a:lnTo>
                  <a:pt x="0" y="62507"/>
                </a:lnTo>
                <a:lnTo>
                  <a:pt x="0" y="80367"/>
                </a:lnTo>
                <a:lnTo>
                  <a:pt x="0" y="98226"/>
                </a:lnTo>
                <a:lnTo>
                  <a:pt x="8930" y="116086"/>
                </a:lnTo>
                <a:lnTo>
                  <a:pt x="8930" y="125015"/>
                </a:lnTo>
                <a:lnTo>
                  <a:pt x="8930" y="142875"/>
                </a:lnTo>
                <a:lnTo>
                  <a:pt x="8930" y="160734"/>
                </a:lnTo>
                <a:lnTo>
                  <a:pt x="0" y="178593"/>
                </a:lnTo>
                <a:lnTo>
                  <a:pt x="0" y="196453"/>
                </a:lnTo>
                <a:lnTo>
                  <a:pt x="0" y="214312"/>
                </a:lnTo>
                <a:lnTo>
                  <a:pt x="0" y="232172"/>
                </a:lnTo>
                <a:lnTo>
                  <a:pt x="0" y="241101"/>
                </a:lnTo>
                <a:lnTo>
                  <a:pt x="0" y="250031"/>
                </a:lnTo>
                <a:lnTo>
                  <a:pt x="0" y="258961"/>
                </a:lnTo>
                <a:lnTo>
                  <a:pt x="0" y="267890"/>
                </a:lnTo>
                <a:lnTo>
                  <a:pt x="0" y="26789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3" name="Vrije vorm 22"/>
          <p:cNvSpPr/>
          <p:nvPr/>
        </p:nvSpPr>
        <p:spPr bwMode="auto">
          <a:xfrm>
            <a:off x="7116961" y="3402211"/>
            <a:ext cx="205384" cy="17860"/>
          </a:xfrm>
          <a:custGeom>
            <a:avLst/>
            <a:gdLst/>
            <a:ahLst/>
            <a:cxnLst/>
            <a:rect l="0" t="0" r="0" b="0"/>
            <a:pathLst>
              <a:path w="205384" h="1786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17859"/>
                </a:lnTo>
                <a:lnTo>
                  <a:pt x="71437" y="17859"/>
                </a:lnTo>
                <a:lnTo>
                  <a:pt x="89297" y="17859"/>
                </a:lnTo>
                <a:lnTo>
                  <a:pt x="107156" y="17859"/>
                </a:lnTo>
                <a:lnTo>
                  <a:pt x="133945" y="17859"/>
                </a:lnTo>
                <a:lnTo>
                  <a:pt x="151805" y="17859"/>
                </a:lnTo>
                <a:lnTo>
                  <a:pt x="178594" y="17859"/>
                </a:lnTo>
                <a:lnTo>
                  <a:pt x="205383" y="17859"/>
                </a:lnTo>
                <a:lnTo>
                  <a:pt x="205383" y="17859"/>
                </a:lnTo>
                <a:lnTo>
                  <a:pt x="205383" y="1785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3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Examenprogramma’s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196752"/>
            <a:ext cx="8001000" cy="4899248"/>
          </a:xfrm>
        </p:spPr>
        <p:txBody>
          <a:bodyPr/>
          <a:lstStyle/>
          <a:p>
            <a:r>
              <a:rPr lang="nl-NL" dirty="0" err="1" smtClean="0"/>
              <a:t>Wi</a:t>
            </a:r>
            <a:r>
              <a:rPr lang="nl-NL" dirty="0" smtClean="0"/>
              <a:t>: steekt in op wiskundige denkactiviteiten</a:t>
            </a:r>
          </a:p>
          <a:p>
            <a:pPr lvl="1"/>
            <a:r>
              <a:rPr lang="nl-NL" dirty="0" smtClean="0"/>
              <a:t>Parate kennis	parate vaardigheden	productieve vaardigheden</a:t>
            </a:r>
          </a:p>
          <a:p>
            <a:r>
              <a:rPr lang="nl-NL" dirty="0" err="1" smtClean="0"/>
              <a:t>Sk</a:t>
            </a:r>
            <a:r>
              <a:rPr lang="nl-NL" dirty="0" smtClean="0"/>
              <a:t>: sluit aan bij TIMSS (2015)</a:t>
            </a:r>
          </a:p>
          <a:p>
            <a:pPr lvl="1"/>
            <a:r>
              <a:rPr lang="nl-NL" dirty="0" smtClean="0"/>
              <a:t>Weten		Toepassen		Redeneren</a:t>
            </a:r>
          </a:p>
          <a:p>
            <a:r>
              <a:rPr lang="nl-NL" dirty="0" smtClean="0"/>
              <a:t>Na: </a:t>
            </a:r>
          </a:p>
          <a:p>
            <a:pPr lvl="1"/>
            <a:r>
              <a:rPr lang="nl-NL" dirty="0" smtClean="0"/>
              <a:t>Begrippen kennen, natuurkundig en dagelijks leven onderscheid, kunnen toepassen</a:t>
            </a:r>
          </a:p>
          <a:p>
            <a:r>
              <a:rPr lang="nl-NL" dirty="0" smtClean="0"/>
              <a:t>Bi: Beheersingsniveaus:</a:t>
            </a:r>
          </a:p>
          <a:p>
            <a:pPr lvl="1"/>
            <a:r>
              <a:rPr lang="nl-NL" dirty="0" smtClean="0"/>
              <a:t>Benoemen	verklaren		beargumenteren</a:t>
            </a:r>
          </a:p>
          <a:p>
            <a:r>
              <a:rPr lang="nl-NL" dirty="0" err="1" smtClean="0"/>
              <a:t>BiNaSk</a:t>
            </a:r>
            <a:r>
              <a:rPr lang="nl-NL" dirty="0" smtClean="0"/>
              <a:t>: modelleren in domein A.</a:t>
            </a:r>
          </a:p>
          <a:p>
            <a:r>
              <a:rPr lang="nl-NL" dirty="0" err="1" smtClean="0"/>
              <a:t>Wi</a:t>
            </a:r>
            <a:r>
              <a:rPr lang="nl-NL" dirty="0" smtClean="0"/>
              <a:t> geen onderzoeken of ontwerpen (apart)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42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err="1" smtClean="0"/>
              <a:t>WiA</a:t>
            </a:r>
            <a:r>
              <a:rPr lang="nl-NL" dirty="0" smtClean="0"/>
              <a:t> </a:t>
            </a:r>
            <a:r>
              <a:rPr lang="nl-NL" dirty="0" err="1" smtClean="0"/>
              <a:t>vs</a:t>
            </a:r>
            <a:r>
              <a:rPr lang="nl-NL" dirty="0" smtClean="0"/>
              <a:t> </a:t>
            </a:r>
            <a:r>
              <a:rPr lang="nl-NL" dirty="0" err="1" smtClean="0"/>
              <a:t>WiB</a:t>
            </a:r>
            <a:r>
              <a:rPr lang="nl-NL" dirty="0" smtClean="0"/>
              <a:t> 				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39208"/>
          </a:xfrm>
        </p:spPr>
        <p:txBody>
          <a:bodyPr/>
          <a:lstStyle/>
          <a:p>
            <a:pPr marL="0" indent="0">
              <a:buNone/>
            </a:pPr>
            <a:r>
              <a:rPr lang="nl-NL" dirty="0" err="1" smtClean="0"/>
              <a:t>WiA</a:t>
            </a:r>
            <a:r>
              <a:rPr lang="nl-NL" dirty="0" smtClean="0"/>
              <a:t> lijkt in domein meer op </a:t>
            </a:r>
            <a:r>
              <a:rPr lang="nl-NL" dirty="0" err="1" smtClean="0"/>
              <a:t>BiNaSk</a:t>
            </a:r>
            <a:r>
              <a:rPr lang="nl-NL" dirty="0" smtClean="0"/>
              <a:t> dan </a:t>
            </a:r>
            <a:r>
              <a:rPr lang="nl-NL" dirty="0" err="1" smtClean="0"/>
              <a:t>WiB</a:t>
            </a:r>
            <a:endParaRPr lang="nl-NL" dirty="0" smtClean="0"/>
          </a:p>
          <a:p>
            <a:r>
              <a:rPr lang="nl-NL" dirty="0" err="1"/>
              <a:t>WiB</a:t>
            </a:r>
            <a:r>
              <a:rPr lang="nl-NL" dirty="0"/>
              <a:t> </a:t>
            </a:r>
            <a:endParaRPr lang="nl-NL" dirty="0" smtClean="0"/>
          </a:p>
          <a:p>
            <a:pPr lvl="1"/>
            <a:r>
              <a:rPr lang="nl-NL" dirty="0" smtClean="0"/>
              <a:t>A1.2</a:t>
            </a:r>
            <a:r>
              <a:rPr lang="nl-NL" dirty="0"/>
              <a:t>: adequaat schriftelijk rapporteren over onderwerpen uit de </a:t>
            </a:r>
            <a:r>
              <a:rPr lang="nl-NL" dirty="0" smtClean="0"/>
              <a:t>wiskunde</a:t>
            </a:r>
          </a:p>
          <a:p>
            <a:r>
              <a:rPr lang="nl-NL" dirty="0" err="1" smtClean="0"/>
              <a:t>WiA</a:t>
            </a:r>
            <a:r>
              <a:rPr lang="nl-NL" dirty="0" smtClean="0"/>
              <a:t> </a:t>
            </a:r>
          </a:p>
          <a:p>
            <a:pPr lvl="1"/>
            <a:r>
              <a:rPr lang="nl-NL" dirty="0" smtClean="0"/>
              <a:t>A1.2</a:t>
            </a:r>
            <a:r>
              <a:rPr lang="nl-NL" dirty="0"/>
              <a:t>: adequaat schriftelijk, mondeling en digitaal communiceren over onderwerpen uit de </a:t>
            </a:r>
            <a:r>
              <a:rPr lang="nl-NL" dirty="0" smtClean="0"/>
              <a:t>wiskunde;</a:t>
            </a:r>
          </a:p>
          <a:p>
            <a:r>
              <a:rPr lang="nl-NL" dirty="0" err="1" smtClean="0"/>
              <a:t>BiNaSk</a:t>
            </a:r>
            <a:endParaRPr lang="nl-NL" dirty="0" smtClean="0"/>
          </a:p>
          <a:p>
            <a:pPr lvl="1"/>
            <a:r>
              <a:rPr lang="nl-NL" dirty="0"/>
              <a:t>De kandidaat kan adequaat schriftelijk, </a:t>
            </a:r>
            <a:r>
              <a:rPr lang="nl-NL" i="1" dirty="0"/>
              <a:t>mondeling en digitaal </a:t>
            </a:r>
            <a:r>
              <a:rPr lang="nl-NL" dirty="0"/>
              <a:t>in het publieke domein communiceren over onderwerpen uit het desbetreffende vakgebied.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09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err="1" smtClean="0"/>
              <a:t>WiA</a:t>
            </a:r>
            <a:r>
              <a:rPr lang="nl-NL" dirty="0" smtClean="0"/>
              <a:t> </a:t>
            </a:r>
            <a:r>
              <a:rPr lang="nl-NL" dirty="0" err="1" smtClean="0"/>
              <a:t>vs</a:t>
            </a:r>
            <a:r>
              <a:rPr lang="nl-NL" dirty="0" smtClean="0"/>
              <a:t> </a:t>
            </a:r>
            <a:r>
              <a:rPr lang="nl-NL" dirty="0" err="1" smtClean="0"/>
              <a:t>WiB</a:t>
            </a:r>
            <a:r>
              <a:rPr lang="nl-NL" dirty="0" smtClean="0"/>
              <a:t> 				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WiA</a:t>
            </a:r>
            <a:r>
              <a:rPr lang="nl-NL" dirty="0"/>
              <a:t>: </a:t>
            </a:r>
          </a:p>
          <a:p>
            <a:pPr lvl="1"/>
            <a:r>
              <a:rPr lang="nl-NL" dirty="0"/>
              <a:t>sprake van aansluiten bij reflectievaardigheden en </a:t>
            </a:r>
            <a:r>
              <a:rPr lang="nl-NL" dirty="0" err="1"/>
              <a:t>orientatie</a:t>
            </a:r>
            <a:r>
              <a:rPr lang="nl-NL" dirty="0"/>
              <a:t> op studie en beroep, als bij </a:t>
            </a:r>
            <a:r>
              <a:rPr lang="nl-NL" dirty="0" err="1"/>
              <a:t>BiNaSk</a:t>
            </a:r>
            <a:r>
              <a:rPr lang="nl-NL" dirty="0"/>
              <a:t>. </a:t>
            </a:r>
          </a:p>
          <a:p>
            <a:r>
              <a:rPr lang="nl-NL" dirty="0" err="1"/>
              <a:t>WiB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Dit ontbreekt. (wel A1 kunnen communiceren over rol van </a:t>
            </a:r>
            <a:r>
              <a:rPr lang="nl-NL" dirty="0" err="1" smtClean="0"/>
              <a:t>Wi</a:t>
            </a:r>
            <a:r>
              <a:rPr lang="nl-NL" dirty="0" smtClean="0"/>
              <a:t> </a:t>
            </a:r>
            <a:r>
              <a:rPr lang="nl-NL" dirty="0"/>
              <a:t>in maatschappij net als in </a:t>
            </a:r>
            <a:r>
              <a:rPr lang="nl-NL" dirty="0" err="1"/>
              <a:t>WiA</a:t>
            </a:r>
            <a:r>
              <a:rPr lang="nl-NL" dirty="0"/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9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Examens – syllabi – Denk- werkwijzen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Na: apart </a:t>
            </a:r>
            <a:r>
              <a:rPr lang="nl-NL" dirty="0" err="1" smtClean="0"/>
              <a:t>subdomein</a:t>
            </a:r>
            <a:r>
              <a:rPr lang="nl-NL" dirty="0" smtClean="0"/>
              <a:t> wiskundige vaardigheden</a:t>
            </a:r>
          </a:p>
          <a:p>
            <a:r>
              <a:rPr lang="nl-NL" dirty="0" smtClean="0"/>
              <a:t>Na: Computergebruik (modelleren </a:t>
            </a:r>
            <a:r>
              <a:rPr lang="nl-NL" dirty="0" err="1" smtClean="0"/>
              <a:t>oa</a:t>
            </a:r>
            <a:r>
              <a:rPr lang="nl-NL" dirty="0" smtClean="0"/>
              <a:t>)</a:t>
            </a:r>
          </a:p>
          <a:p>
            <a:r>
              <a:rPr lang="nl-NL" dirty="0" smtClean="0"/>
              <a:t>Na: kwantificeren</a:t>
            </a:r>
          </a:p>
          <a:p>
            <a:r>
              <a:rPr lang="nl-NL" dirty="0" smtClean="0"/>
              <a:t>Bi: Beleven, denken (vorm-functie, systeem, ecologisch, evolutionair…</a:t>
            </a:r>
          </a:p>
          <a:p>
            <a:r>
              <a:rPr lang="nl-NL" dirty="0" err="1" smtClean="0"/>
              <a:t>Sk</a:t>
            </a:r>
            <a:r>
              <a:rPr lang="nl-NL" dirty="0" smtClean="0"/>
              <a:t>: redeneren (structuur (macro, </a:t>
            </a:r>
            <a:r>
              <a:rPr lang="nl-NL" dirty="0" err="1" smtClean="0"/>
              <a:t>meso</a:t>
            </a:r>
            <a:r>
              <a:rPr lang="nl-NL" dirty="0" smtClean="0"/>
              <a:t>, micro), systemen verandering en energie, duurzaamheid, ontwikkelen chemische kennis)</a:t>
            </a:r>
          </a:p>
          <a:p>
            <a:r>
              <a:rPr lang="nl-NL" dirty="0" smtClean="0"/>
              <a:t>Context-concept genoemd, wel op verschillende wijzen. Ook bij </a:t>
            </a:r>
            <a:r>
              <a:rPr lang="nl-NL" dirty="0" err="1" smtClean="0"/>
              <a:t>Wi</a:t>
            </a:r>
            <a:r>
              <a:rPr lang="nl-NL" dirty="0" smtClean="0"/>
              <a:t>(A en B) wordt context genoemd.</a:t>
            </a:r>
          </a:p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0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Concrete aanpak per school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268760"/>
            <a:ext cx="8001000" cy="4827240"/>
          </a:xfrm>
        </p:spPr>
        <p:txBody>
          <a:bodyPr/>
          <a:lstStyle/>
          <a:p>
            <a:r>
              <a:rPr lang="nl-NL" dirty="0" smtClean="0"/>
              <a:t>Wat is besproken op school, ‘partner’?</a:t>
            </a:r>
          </a:p>
          <a:p>
            <a:r>
              <a:rPr lang="nl-NL" dirty="0" smtClean="0"/>
              <a:t>Concreet, aanpak</a:t>
            </a:r>
          </a:p>
          <a:p>
            <a:pPr lvl="1"/>
            <a:r>
              <a:rPr lang="nl-NL" dirty="0" smtClean="0"/>
              <a:t>tijdplanning.</a:t>
            </a:r>
          </a:p>
          <a:p>
            <a:pPr lvl="1"/>
            <a:r>
              <a:rPr lang="nl-NL" dirty="0" smtClean="0"/>
              <a:t>Wat wordt het ’product’?</a:t>
            </a:r>
          </a:p>
          <a:p>
            <a:pPr lvl="1"/>
            <a:r>
              <a:rPr lang="nl-NL" dirty="0" err="1" smtClean="0"/>
              <a:t>Schoolbrede</a:t>
            </a:r>
            <a:r>
              <a:rPr lang="nl-NL" dirty="0" smtClean="0"/>
              <a:t> professionalisering? (</a:t>
            </a:r>
            <a:r>
              <a:rPr lang="nl-NL" dirty="0" err="1" smtClean="0"/>
              <a:t>bètabreed</a:t>
            </a:r>
            <a:r>
              <a:rPr lang="nl-NL" dirty="0" smtClean="0"/>
              <a:t>)</a:t>
            </a:r>
            <a:endParaRPr lang="nl-NL" dirty="0"/>
          </a:p>
          <a:p>
            <a:r>
              <a:rPr lang="nl-NL" dirty="0" smtClean="0"/>
              <a:t>Verwachtingen van begeleidend team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Boni</a:t>
            </a:r>
            <a:r>
              <a:rPr lang="nl-NL" dirty="0"/>
              <a:t>; </a:t>
            </a:r>
          </a:p>
          <a:p>
            <a:pPr lvl="1"/>
            <a:r>
              <a:rPr lang="nl-NL" dirty="0" smtClean="0"/>
              <a:t>Helen </a:t>
            </a:r>
            <a:r>
              <a:rPr lang="nl-NL" dirty="0" err="1"/>
              <a:t>Parkhurst</a:t>
            </a:r>
            <a:r>
              <a:rPr lang="nl-NL" dirty="0"/>
              <a:t>; </a:t>
            </a:r>
            <a:endParaRPr lang="nl-NL" dirty="0" smtClean="0"/>
          </a:p>
          <a:p>
            <a:pPr lvl="1"/>
            <a:r>
              <a:rPr lang="nl-NL" dirty="0" smtClean="0"/>
              <a:t>CLV;</a:t>
            </a:r>
          </a:p>
          <a:p>
            <a:pPr lvl="1"/>
            <a:r>
              <a:rPr lang="nl-NL" dirty="0" smtClean="0"/>
              <a:t>Lek </a:t>
            </a:r>
            <a:r>
              <a:rPr lang="nl-NL" dirty="0"/>
              <a:t>&amp; Linge; </a:t>
            </a:r>
            <a:endParaRPr lang="nl-NL" dirty="0" smtClean="0"/>
          </a:p>
          <a:p>
            <a:pPr lvl="1"/>
            <a:r>
              <a:rPr lang="nl-NL" dirty="0" smtClean="0"/>
              <a:t>De </a:t>
            </a:r>
            <a:r>
              <a:rPr lang="nl-NL" dirty="0"/>
              <a:t>Nieuwste </a:t>
            </a:r>
            <a:r>
              <a:rPr lang="nl-NL" dirty="0" smtClean="0"/>
              <a:t>School;</a:t>
            </a:r>
          </a:p>
          <a:p>
            <a:pPr lvl="1"/>
            <a:r>
              <a:rPr lang="nl-NL" dirty="0" err="1" smtClean="0"/>
              <a:t>Hageveld</a:t>
            </a:r>
            <a:r>
              <a:rPr lang="nl-NL" dirty="0" smtClean="0"/>
              <a:t>;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385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PLG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Expertise bij deelnemers?</a:t>
            </a:r>
          </a:p>
          <a:p>
            <a:pPr lvl="1"/>
            <a:r>
              <a:rPr lang="nl-NL" dirty="0" smtClean="0"/>
              <a:t>Afspraken over onderwerpen</a:t>
            </a:r>
          </a:p>
          <a:p>
            <a:pPr lvl="1"/>
            <a:r>
              <a:rPr lang="nl-NL" dirty="0" smtClean="0"/>
              <a:t>Afspraken over kennis delen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r>
              <a:rPr lang="nl-NL" dirty="0" smtClean="0"/>
              <a:t>Onderzoeksmogelijkheden</a:t>
            </a:r>
          </a:p>
          <a:p>
            <a:pPr lvl="1"/>
            <a:r>
              <a:rPr lang="nl-NL" dirty="0" smtClean="0"/>
              <a:t>Gebruik gegevens Twente (?)</a:t>
            </a:r>
          </a:p>
          <a:p>
            <a:pPr lvl="1"/>
            <a:r>
              <a:rPr lang="nl-NL" dirty="0" smtClean="0"/>
              <a:t>Verslag schoolbijeenkomsten</a:t>
            </a:r>
          </a:p>
          <a:p>
            <a:pPr lvl="1"/>
            <a:r>
              <a:rPr lang="nl-NL" dirty="0" smtClean="0"/>
              <a:t>Lesobservaties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1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Data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8001000" cy="4899248"/>
          </a:xfrm>
        </p:spPr>
        <p:txBody>
          <a:bodyPr/>
          <a:lstStyle/>
          <a:p>
            <a:r>
              <a:rPr lang="nl-NL" dirty="0" smtClean="0"/>
              <a:t>17/11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12/02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22/04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23/06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805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Onderzoek?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</a:t>
            </a:r>
          </a:p>
          <a:p>
            <a:pPr lvl="1"/>
            <a:r>
              <a:rPr lang="nl-NL" dirty="0" smtClean="0"/>
              <a:t>wat </a:t>
            </a:r>
            <a:r>
              <a:rPr lang="nl-NL" dirty="0"/>
              <a:t>werkt op scholen en </a:t>
            </a:r>
            <a:endParaRPr lang="nl-NL" dirty="0" smtClean="0"/>
          </a:p>
          <a:p>
            <a:pPr lvl="1"/>
            <a:r>
              <a:rPr lang="nl-NL" dirty="0" smtClean="0"/>
              <a:t>wat draagt bij </a:t>
            </a:r>
            <a:r>
              <a:rPr lang="nl-NL" dirty="0"/>
              <a:t>aan de voortgang op de scholen </a:t>
            </a:r>
            <a:r>
              <a:rPr lang="nl-NL" dirty="0" smtClean="0"/>
              <a:t>en aan</a:t>
            </a:r>
          </a:p>
          <a:p>
            <a:pPr lvl="1"/>
            <a:r>
              <a:rPr lang="nl-NL" dirty="0" smtClean="0"/>
              <a:t>de </a:t>
            </a:r>
            <a:r>
              <a:rPr lang="nl-NL" dirty="0"/>
              <a:t>professionalisering van de docenten. </a:t>
            </a:r>
          </a:p>
          <a:p>
            <a:pPr lvl="1"/>
            <a:r>
              <a:rPr lang="nl-NL" dirty="0" smtClean="0"/>
              <a:t>Welke </a:t>
            </a:r>
            <a:r>
              <a:rPr lang="nl-NL" dirty="0"/>
              <a:t>knelpunten en/of belemmeringen </a:t>
            </a:r>
            <a:r>
              <a:rPr lang="nl-NL" dirty="0" smtClean="0"/>
              <a:t>zijn er en </a:t>
            </a:r>
            <a:r>
              <a:rPr lang="nl-NL" dirty="0"/>
              <a:t>kunnen </a:t>
            </a:r>
            <a:r>
              <a:rPr lang="nl-NL" dirty="0" smtClean="0"/>
              <a:t>deze </a:t>
            </a:r>
            <a:r>
              <a:rPr lang="nl-NL" dirty="0"/>
              <a:t>weggenomen </a:t>
            </a:r>
            <a:r>
              <a:rPr lang="nl-NL" dirty="0" smtClean="0"/>
              <a:t>worden</a:t>
            </a:r>
            <a:r>
              <a:rPr lang="nl-NL" dirty="0"/>
              <a:t>.</a:t>
            </a:r>
          </a:p>
          <a:p>
            <a:r>
              <a:rPr lang="nl-NL" dirty="0" smtClean="0"/>
              <a:t>Samenwerking </a:t>
            </a:r>
            <a:r>
              <a:rPr lang="nl-NL" dirty="0"/>
              <a:t>in scholen en tussen scholen in kaart brengen </a:t>
            </a:r>
            <a:endParaRPr lang="nl-NL" dirty="0" smtClean="0"/>
          </a:p>
          <a:p>
            <a:pPr lvl="1"/>
            <a:r>
              <a:rPr lang="nl-NL" dirty="0" smtClean="0"/>
              <a:t>vragen</a:t>
            </a:r>
            <a:r>
              <a:rPr lang="nl-NL" dirty="0"/>
              <a:t>, </a:t>
            </a:r>
            <a:r>
              <a:rPr lang="nl-NL" dirty="0" smtClean="0"/>
              <a:t>(lijsten, interviews, gesprek, bijeenkomsten)</a:t>
            </a:r>
          </a:p>
          <a:p>
            <a:pPr lvl="1"/>
            <a:r>
              <a:rPr lang="nl-NL" dirty="0"/>
              <a:t>laten bijhouden wat er op school </a:t>
            </a:r>
            <a:r>
              <a:rPr lang="nl-NL" dirty="0" smtClean="0"/>
              <a:t>gebeurt.</a:t>
            </a:r>
            <a:endParaRPr lang="nl-NL" dirty="0"/>
          </a:p>
          <a:p>
            <a:pPr lvl="1"/>
            <a:r>
              <a:rPr lang="nl-NL" dirty="0" smtClean="0"/>
              <a:t>participatie </a:t>
            </a:r>
            <a:r>
              <a:rPr lang="nl-NL" dirty="0"/>
              <a:t>en/of </a:t>
            </a:r>
            <a:r>
              <a:rPr lang="nl-NL" dirty="0" smtClean="0"/>
              <a:t>observatie.</a:t>
            </a:r>
          </a:p>
        </p:txBody>
      </p:sp>
    </p:spTree>
    <p:extLst>
      <p:ext uri="{BB962C8B-B14F-4D97-AF65-F5344CB8AC3E}">
        <p14:creationId xmlns:p14="http://schemas.microsoft.com/office/powerpoint/2010/main" val="13558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Plannen scholen		1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Het maken van een leerlijn onderzoek doen voor de bovenbouw en later ook voor de </a:t>
            </a:r>
            <a:r>
              <a:rPr lang="nl-NL" dirty="0" smtClean="0"/>
              <a:t>onderbouw </a:t>
            </a:r>
          </a:p>
          <a:p>
            <a:pPr lvl="1"/>
            <a:r>
              <a:rPr lang="nl-NL" sz="1800" dirty="0" smtClean="0"/>
              <a:t>(Helen </a:t>
            </a:r>
            <a:r>
              <a:rPr lang="nl-NL" sz="1800" dirty="0" err="1" smtClean="0"/>
              <a:t>Parkhurst</a:t>
            </a:r>
            <a:r>
              <a:rPr lang="nl-NL" sz="1800" dirty="0" smtClean="0"/>
              <a:t>; Boni; Gerald)</a:t>
            </a:r>
            <a:endParaRPr lang="nl-NL" sz="1800" dirty="0"/>
          </a:p>
          <a:p>
            <a:pPr lvl="0"/>
            <a:r>
              <a:rPr lang="nl-NL" dirty="0"/>
              <a:t>Rekenvaardigheden interdisciplinair en thematisch aanpakken voor de </a:t>
            </a:r>
            <a:r>
              <a:rPr lang="nl-NL" dirty="0" smtClean="0"/>
              <a:t>onderbouw </a:t>
            </a:r>
          </a:p>
          <a:p>
            <a:pPr lvl="1"/>
            <a:r>
              <a:rPr lang="nl-NL" sz="1800" dirty="0" smtClean="0"/>
              <a:t>(Lek &amp; Linge; Nieuwste School en </a:t>
            </a:r>
            <a:r>
              <a:rPr lang="nl-NL" sz="1800" dirty="0" err="1" smtClean="0"/>
              <a:t>Hageveld</a:t>
            </a:r>
            <a:r>
              <a:rPr lang="nl-NL" sz="1800" dirty="0" smtClean="0"/>
              <a:t>; ?)</a:t>
            </a:r>
            <a:endParaRPr lang="nl-NL" sz="1800" dirty="0"/>
          </a:p>
          <a:p>
            <a:pPr lvl="0"/>
            <a:r>
              <a:rPr lang="nl-NL" dirty="0"/>
              <a:t>Een onderbouwde leerlijn op basis van de denk- en werkwijzen van de nieuwe kennisbasis</a:t>
            </a:r>
            <a:r>
              <a:rPr lang="nl-NL" dirty="0" smtClean="0"/>
              <a:t>.</a:t>
            </a:r>
          </a:p>
          <a:p>
            <a:pPr lvl="1"/>
            <a:r>
              <a:rPr lang="nl-NL" sz="1800" dirty="0" smtClean="0"/>
              <a:t>(Nieuwste School; divers; Harrie)</a:t>
            </a:r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4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824136"/>
          </a:xfrm>
        </p:spPr>
        <p:txBody>
          <a:bodyPr/>
          <a:lstStyle/>
          <a:p>
            <a:r>
              <a:rPr lang="en-US" dirty="0" err="1" smtClean="0"/>
              <a:t>Programma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555" y="0"/>
            <a:ext cx="2061192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34367"/>
              </p:ext>
            </p:extLst>
          </p:nvPr>
        </p:nvGraphicFramePr>
        <p:xfrm>
          <a:off x="685800" y="1447800"/>
          <a:ext cx="8001000" cy="437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912"/>
                <a:gridCol w="670708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16:30h</a:t>
                      </a:r>
                      <a:endParaRPr lang="nl-NL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Welkom</a:t>
                      </a:r>
                      <a:endParaRPr lang="nl-NL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16:40h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Wiskundige Denk Activiteiten,</a:t>
                      </a:r>
                      <a:r>
                        <a:rPr lang="nl-NL" baseline="0" dirty="0" smtClean="0"/>
                        <a:t> kennisbasis en examenprogramma’s</a:t>
                      </a:r>
                      <a:endParaRPr lang="nl-NL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17:20h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</a:t>
                      </a:r>
                      <a:r>
                        <a:rPr lang="nl-NL" baseline="0" dirty="0" smtClean="0"/>
                        <a:t> scholen</a:t>
                      </a:r>
                    </a:p>
                    <a:p>
                      <a:r>
                        <a:rPr lang="nl-NL" baseline="0" dirty="0" smtClean="0"/>
                        <a:t>Boni, Helen </a:t>
                      </a:r>
                      <a:r>
                        <a:rPr lang="nl-NL" baseline="0" dirty="0" err="1" smtClean="0"/>
                        <a:t>Parkhurst</a:t>
                      </a:r>
                      <a:r>
                        <a:rPr lang="nl-NL" baseline="0" dirty="0" smtClean="0"/>
                        <a:t>, CLV, </a:t>
                      </a:r>
                      <a:r>
                        <a:rPr lang="nl-NL" dirty="0" smtClean="0"/>
                        <a:t>Lek &amp; Linge</a:t>
                      </a:r>
                      <a:endParaRPr lang="nl-NL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18:20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Maaltijd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19:00h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scholen</a:t>
                      </a:r>
                    </a:p>
                    <a:p>
                      <a:r>
                        <a:rPr lang="nl-NL" dirty="0" smtClean="0"/>
                        <a:t>De nieuwste School, College </a:t>
                      </a:r>
                      <a:r>
                        <a:rPr lang="nl-NL" dirty="0" err="1" smtClean="0"/>
                        <a:t>Hageveld</a:t>
                      </a:r>
                      <a:endParaRPr lang="nl-NL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19:30h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PLG</a:t>
                      </a:r>
                    </a:p>
                    <a:p>
                      <a:r>
                        <a:rPr lang="nl-NL" sz="1600" dirty="0" smtClean="0"/>
                        <a:t>Discussie over rol en invulling van de gezamenlijke bijeenkomsten. Welke onderwerpen zijn nodig en aanvullend op wat er al gebeurt? Kunnen deelnemers hier een rol spelen? </a:t>
                      </a:r>
                    </a:p>
                    <a:p>
                      <a:r>
                        <a:rPr lang="nl-NL" sz="1600" dirty="0" smtClean="0"/>
                        <a:t>Koppeling begeleider</a:t>
                      </a:r>
                      <a:r>
                        <a:rPr lang="nl-NL" sz="1600" baseline="0" dirty="0" smtClean="0"/>
                        <a:t> aan een school?</a:t>
                      </a:r>
                      <a:endParaRPr lang="nl-NL" sz="160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19:50h</a:t>
                      </a:r>
                      <a:endParaRPr lang="nl-N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Afspraken en verder</a:t>
                      </a:r>
                      <a:endParaRPr lang="nl-NL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9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Plannen scholen		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Een leerlijn voor open opdrachten neerzetten</a:t>
            </a:r>
            <a:r>
              <a:rPr lang="nl-NL" dirty="0" smtClean="0"/>
              <a:t>.</a:t>
            </a:r>
          </a:p>
          <a:p>
            <a:pPr lvl="1"/>
            <a:r>
              <a:rPr lang="nl-NL" sz="1800" dirty="0" smtClean="0"/>
              <a:t>(</a:t>
            </a:r>
            <a:r>
              <a:rPr lang="nl-NL" sz="1800" dirty="0" err="1" smtClean="0"/>
              <a:t>Hageveld</a:t>
            </a:r>
            <a:r>
              <a:rPr lang="nl-NL" sz="1800" dirty="0" smtClean="0"/>
              <a:t>; divers; Ad)</a:t>
            </a:r>
            <a:endParaRPr lang="nl-NL" sz="1800" dirty="0"/>
          </a:p>
          <a:p>
            <a:pPr lvl="0"/>
            <a:r>
              <a:rPr lang="nl-NL" dirty="0"/>
              <a:t>Lesmateriaal en aanpak op school vinden / ontwerpen waarmee meer een beroep gedaan wordt op inventiviteit en creativiteit en waarmee ook gedifferentieerd kan </a:t>
            </a:r>
            <a:r>
              <a:rPr lang="nl-NL" dirty="0" smtClean="0"/>
              <a:t>worden</a:t>
            </a:r>
          </a:p>
          <a:p>
            <a:pPr lvl="1"/>
            <a:r>
              <a:rPr lang="nl-NL" sz="1800" dirty="0" smtClean="0"/>
              <a:t>(Boni; CLV; ?)</a:t>
            </a:r>
            <a:endParaRPr lang="nl-NL" sz="1800" dirty="0"/>
          </a:p>
          <a:p>
            <a:pPr lvl="0"/>
            <a:r>
              <a:rPr lang="nl-NL" dirty="0"/>
              <a:t>Kan het gebruik van portfolio’s het rendement van het leren onderzoek doen door leerlingen verbeteren? </a:t>
            </a:r>
            <a:endParaRPr lang="nl-NL" dirty="0" smtClean="0"/>
          </a:p>
          <a:p>
            <a:pPr lvl="1"/>
            <a:r>
              <a:rPr lang="nl-NL" sz="1800" dirty="0" smtClean="0"/>
              <a:t>(CLV; Nieuwste School?; ?)</a:t>
            </a:r>
            <a:endParaRPr lang="nl-NL" sz="18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90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Expert denkt mee</a:t>
            </a:r>
          </a:p>
          <a:p>
            <a:pPr lvl="1"/>
            <a:r>
              <a:rPr lang="nl-NL" dirty="0" smtClean="0"/>
              <a:t>Hulp bij nadenken over leerlingen onderzoek laten doen</a:t>
            </a:r>
          </a:p>
          <a:p>
            <a:pPr lvl="1"/>
            <a:r>
              <a:rPr lang="nl-NL" dirty="0" smtClean="0"/>
              <a:t>Hulp bij professionaliseren collega’s en ook materiaal.</a:t>
            </a:r>
          </a:p>
          <a:p>
            <a:pPr lvl="1"/>
            <a:r>
              <a:rPr lang="nl-NL" dirty="0" smtClean="0"/>
              <a:t>Hulp bij feedback geven</a:t>
            </a:r>
          </a:p>
          <a:p>
            <a:r>
              <a:rPr lang="nl-NL" dirty="0" smtClean="0"/>
              <a:t>Aandacht voor </a:t>
            </a:r>
          </a:p>
          <a:p>
            <a:pPr lvl="1"/>
            <a:r>
              <a:rPr lang="nl-NL" dirty="0" smtClean="0"/>
              <a:t>literatuur en </a:t>
            </a:r>
          </a:p>
          <a:p>
            <a:pPr lvl="1"/>
            <a:r>
              <a:rPr lang="nl-NL" dirty="0" smtClean="0"/>
              <a:t>Praktijkvoorbeelden</a:t>
            </a:r>
          </a:p>
          <a:p>
            <a:pPr lvl="1"/>
            <a:r>
              <a:rPr lang="nl-NL" dirty="0" smtClean="0"/>
              <a:t>Activiteiten en materiaal van elders</a:t>
            </a:r>
          </a:p>
          <a:p>
            <a:r>
              <a:rPr lang="nl-NL" dirty="0" smtClean="0"/>
              <a:t>Tijd (dus geld) voor meer mensen</a:t>
            </a:r>
          </a:p>
          <a:p>
            <a:r>
              <a:rPr lang="nl-NL" dirty="0" smtClean="0"/>
              <a:t>Door externe motivatie te bieden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530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Doelen: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van wiskundige denkactiviteiten</a:t>
            </a:r>
          </a:p>
          <a:p>
            <a:r>
              <a:rPr lang="nl-NL" dirty="0" smtClean="0"/>
              <a:t>Relatie tussen WDA, kennisbasis en examenprogramma’s</a:t>
            </a:r>
          </a:p>
          <a:p>
            <a:r>
              <a:rPr lang="nl-NL" dirty="0" smtClean="0"/>
              <a:t>Aanpak per school bekend</a:t>
            </a:r>
          </a:p>
          <a:p>
            <a:r>
              <a:rPr lang="nl-NL" dirty="0" smtClean="0"/>
              <a:t>Behoefte aan begeleiding</a:t>
            </a:r>
          </a:p>
          <a:p>
            <a:r>
              <a:rPr lang="nl-NL" dirty="0" smtClean="0"/>
              <a:t>Mogelijkheden tot onderzoek…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83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84" y="20552"/>
            <a:ext cx="9084281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7812360" y="1340768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Hagenberg</a:t>
            </a:r>
            <a:endParaRPr lang="nl-NL" sz="1400" dirty="0"/>
          </a:p>
        </p:txBody>
      </p:sp>
      <p:sp>
        <p:nvSpPr>
          <p:cNvPr id="6" name="Tekstvak 5"/>
          <p:cNvSpPr txBox="1"/>
          <p:nvPr/>
        </p:nvSpPr>
        <p:spPr>
          <a:xfrm>
            <a:off x="179512" y="1361002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Nijmegen</a:t>
            </a:r>
            <a:endParaRPr lang="nl-NL" sz="1400" dirty="0"/>
          </a:p>
        </p:txBody>
      </p:sp>
      <p:sp>
        <p:nvSpPr>
          <p:cNvPr id="4" name="Vrije vorm 3"/>
          <p:cNvSpPr/>
          <p:nvPr/>
        </p:nvSpPr>
        <p:spPr bwMode="auto">
          <a:xfrm>
            <a:off x="2777133" y="2259211"/>
            <a:ext cx="3500438" cy="2973587"/>
          </a:xfrm>
          <a:custGeom>
            <a:avLst/>
            <a:gdLst/>
            <a:ahLst/>
            <a:cxnLst/>
            <a:rect l="0" t="0" r="0" b="0"/>
            <a:pathLst>
              <a:path w="3500438" h="297358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17859" y="17859"/>
                </a:lnTo>
                <a:lnTo>
                  <a:pt x="26789" y="26789"/>
                </a:lnTo>
                <a:lnTo>
                  <a:pt x="26789" y="26789"/>
                </a:lnTo>
                <a:lnTo>
                  <a:pt x="35719" y="35718"/>
                </a:lnTo>
                <a:lnTo>
                  <a:pt x="44648" y="44648"/>
                </a:lnTo>
                <a:lnTo>
                  <a:pt x="44648" y="44648"/>
                </a:lnTo>
                <a:lnTo>
                  <a:pt x="53578" y="53578"/>
                </a:lnTo>
                <a:lnTo>
                  <a:pt x="62508" y="62508"/>
                </a:lnTo>
                <a:lnTo>
                  <a:pt x="71437" y="71437"/>
                </a:lnTo>
                <a:lnTo>
                  <a:pt x="89297" y="80367"/>
                </a:lnTo>
                <a:lnTo>
                  <a:pt x="98226" y="89297"/>
                </a:lnTo>
                <a:lnTo>
                  <a:pt x="107156" y="98226"/>
                </a:lnTo>
                <a:lnTo>
                  <a:pt x="116086" y="116086"/>
                </a:lnTo>
                <a:lnTo>
                  <a:pt x="133945" y="125015"/>
                </a:lnTo>
                <a:lnTo>
                  <a:pt x="142875" y="133945"/>
                </a:lnTo>
                <a:lnTo>
                  <a:pt x="160734" y="151804"/>
                </a:lnTo>
                <a:lnTo>
                  <a:pt x="178594" y="160734"/>
                </a:lnTo>
                <a:lnTo>
                  <a:pt x="187523" y="178593"/>
                </a:lnTo>
                <a:lnTo>
                  <a:pt x="205383" y="187523"/>
                </a:lnTo>
                <a:lnTo>
                  <a:pt x="223242" y="205383"/>
                </a:lnTo>
                <a:lnTo>
                  <a:pt x="241101" y="223242"/>
                </a:lnTo>
                <a:lnTo>
                  <a:pt x="258961" y="232172"/>
                </a:lnTo>
                <a:lnTo>
                  <a:pt x="276820" y="250031"/>
                </a:lnTo>
                <a:lnTo>
                  <a:pt x="303609" y="267891"/>
                </a:lnTo>
                <a:lnTo>
                  <a:pt x="321469" y="285750"/>
                </a:lnTo>
                <a:lnTo>
                  <a:pt x="339328" y="303609"/>
                </a:lnTo>
                <a:lnTo>
                  <a:pt x="366117" y="321469"/>
                </a:lnTo>
                <a:lnTo>
                  <a:pt x="383976" y="339328"/>
                </a:lnTo>
                <a:lnTo>
                  <a:pt x="410765" y="357187"/>
                </a:lnTo>
                <a:lnTo>
                  <a:pt x="428625" y="375047"/>
                </a:lnTo>
                <a:lnTo>
                  <a:pt x="455414" y="392906"/>
                </a:lnTo>
                <a:lnTo>
                  <a:pt x="482203" y="410766"/>
                </a:lnTo>
                <a:lnTo>
                  <a:pt x="500062" y="428625"/>
                </a:lnTo>
                <a:lnTo>
                  <a:pt x="526851" y="455414"/>
                </a:lnTo>
                <a:lnTo>
                  <a:pt x="553640" y="473273"/>
                </a:lnTo>
                <a:lnTo>
                  <a:pt x="580430" y="491133"/>
                </a:lnTo>
                <a:lnTo>
                  <a:pt x="607219" y="517922"/>
                </a:lnTo>
                <a:lnTo>
                  <a:pt x="634008" y="535781"/>
                </a:lnTo>
                <a:lnTo>
                  <a:pt x="660797" y="553640"/>
                </a:lnTo>
                <a:lnTo>
                  <a:pt x="696515" y="580429"/>
                </a:lnTo>
                <a:lnTo>
                  <a:pt x="723305" y="598289"/>
                </a:lnTo>
                <a:lnTo>
                  <a:pt x="750094" y="625078"/>
                </a:lnTo>
                <a:lnTo>
                  <a:pt x="776883" y="642937"/>
                </a:lnTo>
                <a:lnTo>
                  <a:pt x="812601" y="669726"/>
                </a:lnTo>
                <a:lnTo>
                  <a:pt x="839390" y="687585"/>
                </a:lnTo>
                <a:lnTo>
                  <a:pt x="866180" y="714375"/>
                </a:lnTo>
                <a:lnTo>
                  <a:pt x="892969" y="732234"/>
                </a:lnTo>
                <a:lnTo>
                  <a:pt x="928687" y="759023"/>
                </a:lnTo>
                <a:lnTo>
                  <a:pt x="955476" y="785812"/>
                </a:lnTo>
                <a:lnTo>
                  <a:pt x="982265" y="803671"/>
                </a:lnTo>
                <a:lnTo>
                  <a:pt x="1017984" y="830460"/>
                </a:lnTo>
                <a:lnTo>
                  <a:pt x="1044773" y="848320"/>
                </a:lnTo>
                <a:lnTo>
                  <a:pt x="1080492" y="875109"/>
                </a:lnTo>
                <a:lnTo>
                  <a:pt x="1107281" y="901898"/>
                </a:lnTo>
                <a:lnTo>
                  <a:pt x="1143000" y="928687"/>
                </a:lnTo>
                <a:lnTo>
                  <a:pt x="1169789" y="955476"/>
                </a:lnTo>
                <a:lnTo>
                  <a:pt x="1205508" y="973335"/>
                </a:lnTo>
                <a:lnTo>
                  <a:pt x="1232297" y="1000125"/>
                </a:lnTo>
                <a:lnTo>
                  <a:pt x="1259086" y="1026914"/>
                </a:lnTo>
                <a:lnTo>
                  <a:pt x="1294805" y="1044773"/>
                </a:lnTo>
                <a:lnTo>
                  <a:pt x="1321594" y="1071562"/>
                </a:lnTo>
                <a:lnTo>
                  <a:pt x="1357312" y="1098351"/>
                </a:lnTo>
                <a:lnTo>
                  <a:pt x="1393031" y="1116210"/>
                </a:lnTo>
                <a:lnTo>
                  <a:pt x="1419820" y="1143000"/>
                </a:lnTo>
                <a:lnTo>
                  <a:pt x="1446609" y="1169789"/>
                </a:lnTo>
                <a:lnTo>
                  <a:pt x="1482328" y="1187648"/>
                </a:lnTo>
                <a:lnTo>
                  <a:pt x="1509117" y="1214437"/>
                </a:lnTo>
                <a:lnTo>
                  <a:pt x="1544836" y="1241226"/>
                </a:lnTo>
                <a:lnTo>
                  <a:pt x="1580555" y="1259085"/>
                </a:lnTo>
                <a:lnTo>
                  <a:pt x="1607344" y="1285875"/>
                </a:lnTo>
                <a:lnTo>
                  <a:pt x="1643062" y="1312664"/>
                </a:lnTo>
                <a:lnTo>
                  <a:pt x="1678781" y="1330523"/>
                </a:lnTo>
                <a:lnTo>
                  <a:pt x="1714500" y="1357312"/>
                </a:lnTo>
                <a:lnTo>
                  <a:pt x="1741289" y="1384101"/>
                </a:lnTo>
                <a:lnTo>
                  <a:pt x="1777008" y="1410890"/>
                </a:lnTo>
                <a:lnTo>
                  <a:pt x="1812726" y="1437679"/>
                </a:lnTo>
                <a:lnTo>
                  <a:pt x="1848445" y="1464468"/>
                </a:lnTo>
                <a:lnTo>
                  <a:pt x="1875234" y="1491257"/>
                </a:lnTo>
                <a:lnTo>
                  <a:pt x="1910953" y="1526976"/>
                </a:lnTo>
                <a:lnTo>
                  <a:pt x="1946672" y="1553765"/>
                </a:lnTo>
                <a:lnTo>
                  <a:pt x="1982390" y="1580554"/>
                </a:lnTo>
                <a:lnTo>
                  <a:pt x="2018109" y="1607343"/>
                </a:lnTo>
                <a:lnTo>
                  <a:pt x="2053828" y="1634132"/>
                </a:lnTo>
                <a:lnTo>
                  <a:pt x="2089547" y="1669851"/>
                </a:lnTo>
                <a:lnTo>
                  <a:pt x="2125265" y="1696640"/>
                </a:lnTo>
                <a:lnTo>
                  <a:pt x="2160984" y="1723429"/>
                </a:lnTo>
                <a:lnTo>
                  <a:pt x="2196703" y="1750218"/>
                </a:lnTo>
                <a:lnTo>
                  <a:pt x="2223492" y="1785937"/>
                </a:lnTo>
                <a:lnTo>
                  <a:pt x="2259211" y="1812726"/>
                </a:lnTo>
                <a:lnTo>
                  <a:pt x="2294930" y="1839515"/>
                </a:lnTo>
                <a:lnTo>
                  <a:pt x="2321719" y="1866304"/>
                </a:lnTo>
                <a:lnTo>
                  <a:pt x="2357437" y="1902023"/>
                </a:lnTo>
                <a:lnTo>
                  <a:pt x="2393156" y="1928812"/>
                </a:lnTo>
                <a:lnTo>
                  <a:pt x="2419945" y="1955601"/>
                </a:lnTo>
                <a:lnTo>
                  <a:pt x="2446734" y="1991320"/>
                </a:lnTo>
                <a:lnTo>
                  <a:pt x="2482453" y="2018109"/>
                </a:lnTo>
                <a:lnTo>
                  <a:pt x="2509242" y="2044898"/>
                </a:lnTo>
                <a:lnTo>
                  <a:pt x="2544961" y="2071687"/>
                </a:lnTo>
                <a:lnTo>
                  <a:pt x="2571750" y="2098476"/>
                </a:lnTo>
                <a:lnTo>
                  <a:pt x="2598539" y="2125265"/>
                </a:lnTo>
                <a:lnTo>
                  <a:pt x="2625328" y="2152054"/>
                </a:lnTo>
                <a:lnTo>
                  <a:pt x="2661047" y="2187773"/>
                </a:lnTo>
                <a:lnTo>
                  <a:pt x="2687836" y="2205632"/>
                </a:lnTo>
                <a:lnTo>
                  <a:pt x="2714625" y="2241351"/>
                </a:lnTo>
                <a:lnTo>
                  <a:pt x="2741414" y="2259210"/>
                </a:lnTo>
                <a:lnTo>
                  <a:pt x="2768203" y="2286000"/>
                </a:lnTo>
                <a:lnTo>
                  <a:pt x="2794992" y="2312789"/>
                </a:lnTo>
                <a:lnTo>
                  <a:pt x="2821781" y="2339578"/>
                </a:lnTo>
                <a:lnTo>
                  <a:pt x="2848570" y="2366367"/>
                </a:lnTo>
                <a:lnTo>
                  <a:pt x="2866430" y="2384226"/>
                </a:lnTo>
                <a:lnTo>
                  <a:pt x="2893219" y="2411015"/>
                </a:lnTo>
                <a:lnTo>
                  <a:pt x="2920008" y="2437804"/>
                </a:lnTo>
                <a:lnTo>
                  <a:pt x="2946797" y="2455664"/>
                </a:lnTo>
                <a:lnTo>
                  <a:pt x="2964656" y="2482453"/>
                </a:lnTo>
                <a:lnTo>
                  <a:pt x="2991445" y="2500312"/>
                </a:lnTo>
                <a:lnTo>
                  <a:pt x="3009305" y="2527101"/>
                </a:lnTo>
                <a:lnTo>
                  <a:pt x="3036094" y="2544960"/>
                </a:lnTo>
                <a:lnTo>
                  <a:pt x="3062883" y="2562820"/>
                </a:lnTo>
                <a:lnTo>
                  <a:pt x="3080742" y="2589609"/>
                </a:lnTo>
                <a:lnTo>
                  <a:pt x="3098601" y="2607468"/>
                </a:lnTo>
                <a:lnTo>
                  <a:pt x="3125390" y="2625328"/>
                </a:lnTo>
                <a:lnTo>
                  <a:pt x="3143250" y="2652117"/>
                </a:lnTo>
                <a:lnTo>
                  <a:pt x="3170039" y="2669977"/>
                </a:lnTo>
                <a:lnTo>
                  <a:pt x="3187898" y="2687836"/>
                </a:lnTo>
                <a:lnTo>
                  <a:pt x="3205758" y="2705695"/>
                </a:lnTo>
                <a:lnTo>
                  <a:pt x="3232547" y="2723555"/>
                </a:lnTo>
                <a:lnTo>
                  <a:pt x="3250406" y="2741414"/>
                </a:lnTo>
                <a:lnTo>
                  <a:pt x="3268265" y="2759273"/>
                </a:lnTo>
                <a:lnTo>
                  <a:pt x="3286125" y="2777133"/>
                </a:lnTo>
                <a:lnTo>
                  <a:pt x="3295055" y="2794992"/>
                </a:lnTo>
                <a:lnTo>
                  <a:pt x="3312914" y="2812852"/>
                </a:lnTo>
                <a:lnTo>
                  <a:pt x="3330773" y="2830711"/>
                </a:lnTo>
                <a:lnTo>
                  <a:pt x="3348633" y="2839641"/>
                </a:lnTo>
                <a:lnTo>
                  <a:pt x="3357562" y="2857500"/>
                </a:lnTo>
                <a:lnTo>
                  <a:pt x="3375422" y="2875359"/>
                </a:lnTo>
                <a:lnTo>
                  <a:pt x="3393281" y="2884289"/>
                </a:lnTo>
                <a:lnTo>
                  <a:pt x="3402211" y="2893219"/>
                </a:lnTo>
                <a:lnTo>
                  <a:pt x="3420070" y="2902148"/>
                </a:lnTo>
                <a:lnTo>
                  <a:pt x="3429000" y="2911078"/>
                </a:lnTo>
                <a:lnTo>
                  <a:pt x="3446859" y="2920008"/>
                </a:lnTo>
                <a:lnTo>
                  <a:pt x="3455789" y="2928937"/>
                </a:lnTo>
                <a:lnTo>
                  <a:pt x="3464719" y="2937867"/>
                </a:lnTo>
                <a:lnTo>
                  <a:pt x="3464719" y="2946797"/>
                </a:lnTo>
                <a:lnTo>
                  <a:pt x="3473648" y="2946797"/>
                </a:lnTo>
                <a:lnTo>
                  <a:pt x="3482578" y="2955727"/>
                </a:lnTo>
                <a:lnTo>
                  <a:pt x="3482578" y="2955727"/>
                </a:lnTo>
                <a:lnTo>
                  <a:pt x="3491508" y="2964656"/>
                </a:lnTo>
                <a:lnTo>
                  <a:pt x="3500437" y="2964656"/>
                </a:lnTo>
                <a:lnTo>
                  <a:pt x="3500437" y="2973586"/>
                </a:lnTo>
                <a:lnTo>
                  <a:pt x="3500437" y="2973586"/>
                </a:lnTo>
                <a:lnTo>
                  <a:pt x="3500437" y="29735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7" name="Vrije vorm 6"/>
          <p:cNvSpPr/>
          <p:nvPr/>
        </p:nvSpPr>
        <p:spPr bwMode="auto">
          <a:xfrm>
            <a:off x="2732484" y="2107406"/>
            <a:ext cx="4339830" cy="3152181"/>
          </a:xfrm>
          <a:custGeom>
            <a:avLst/>
            <a:gdLst/>
            <a:ahLst/>
            <a:cxnLst/>
            <a:rect l="0" t="0" r="0" b="0"/>
            <a:pathLst>
              <a:path w="4339830" h="3152181">
                <a:moveTo>
                  <a:pt x="544711" y="8930"/>
                </a:move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44711" y="8930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53641" y="17859"/>
                </a:lnTo>
                <a:lnTo>
                  <a:pt x="553641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53641" y="0"/>
                </a:lnTo>
                <a:lnTo>
                  <a:pt x="553641" y="0"/>
                </a:lnTo>
                <a:lnTo>
                  <a:pt x="553641" y="0"/>
                </a:lnTo>
                <a:lnTo>
                  <a:pt x="553641" y="0"/>
                </a:lnTo>
                <a:lnTo>
                  <a:pt x="544711" y="0"/>
                </a:lnTo>
                <a:lnTo>
                  <a:pt x="544711" y="8930"/>
                </a:lnTo>
                <a:lnTo>
                  <a:pt x="535782" y="8930"/>
                </a:lnTo>
                <a:lnTo>
                  <a:pt x="535782" y="8930"/>
                </a:lnTo>
                <a:lnTo>
                  <a:pt x="535782" y="17859"/>
                </a:lnTo>
                <a:lnTo>
                  <a:pt x="526852" y="17859"/>
                </a:lnTo>
                <a:lnTo>
                  <a:pt x="526852" y="17859"/>
                </a:lnTo>
                <a:lnTo>
                  <a:pt x="526852" y="26789"/>
                </a:lnTo>
                <a:lnTo>
                  <a:pt x="526852" y="26789"/>
                </a:lnTo>
                <a:lnTo>
                  <a:pt x="526852" y="26789"/>
                </a:lnTo>
                <a:lnTo>
                  <a:pt x="535782" y="26789"/>
                </a:lnTo>
                <a:lnTo>
                  <a:pt x="535782" y="26789"/>
                </a:lnTo>
                <a:lnTo>
                  <a:pt x="544711" y="26789"/>
                </a:lnTo>
                <a:lnTo>
                  <a:pt x="553641" y="17859"/>
                </a:lnTo>
                <a:lnTo>
                  <a:pt x="553641" y="17859"/>
                </a:lnTo>
                <a:lnTo>
                  <a:pt x="562571" y="17859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62571" y="8930"/>
                </a:lnTo>
                <a:lnTo>
                  <a:pt x="553641" y="8930"/>
                </a:lnTo>
                <a:lnTo>
                  <a:pt x="553641" y="8930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44711" y="17859"/>
                </a:lnTo>
                <a:lnTo>
                  <a:pt x="535782" y="26789"/>
                </a:lnTo>
                <a:lnTo>
                  <a:pt x="535782" y="26789"/>
                </a:lnTo>
                <a:lnTo>
                  <a:pt x="535782" y="35719"/>
                </a:lnTo>
                <a:lnTo>
                  <a:pt x="535782" y="35719"/>
                </a:lnTo>
                <a:lnTo>
                  <a:pt x="526852" y="35719"/>
                </a:lnTo>
                <a:lnTo>
                  <a:pt x="526852" y="44648"/>
                </a:lnTo>
                <a:lnTo>
                  <a:pt x="526852" y="44648"/>
                </a:lnTo>
                <a:lnTo>
                  <a:pt x="517922" y="53578"/>
                </a:lnTo>
                <a:lnTo>
                  <a:pt x="517922" y="62508"/>
                </a:lnTo>
                <a:lnTo>
                  <a:pt x="508993" y="62508"/>
                </a:lnTo>
                <a:lnTo>
                  <a:pt x="508993" y="71438"/>
                </a:lnTo>
                <a:lnTo>
                  <a:pt x="500063" y="80367"/>
                </a:lnTo>
                <a:lnTo>
                  <a:pt x="491133" y="80367"/>
                </a:lnTo>
                <a:lnTo>
                  <a:pt x="482204" y="89297"/>
                </a:lnTo>
                <a:lnTo>
                  <a:pt x="482204" y="98227"/>
                </a:lnTo>
                <a:lnTo>
                  <a:pt x="473274" y="107156"/>
                </a:lnTo>
                <a:lnTo>
                  <a:pt x="464344" y="116086"/>
                </a:lnTo>
                <a:lnTo>
                  <a:pt x="455414" y="125016"/>
                </a:lnTo>
                <a:lnTo>
                  <a:pt x="446485" y="133945"/>
                </a:lnTo>
                <a:lnTo>
                  <a:pt x="437555" y="142875"/>
                </a:lnTo>
                <a:lnTo>
                  <a:pt x="428625" y="142875"/>
                </a:lnTo>
                <a:lnTo>
                  <a:pt x="428625" y="151805"/>
                </a:lnTo>
                <a:lnTo>
                  <a:pt x="419696" y="169664"/>
                </a:lnTo>
                <a:lnTo>
                  <a:pt x="410766" y="178594"/>
                </a:lnTo>
                <a:lnTo>
                  <a:pt x="401836" y="187523"/>
                </a:lnTo>
                <a:lnTo>
                  <a:pt x="392907" y="196453"/>
                </a:lnTo>
                <a:lnTo>
                  <a:pt x="375047" y="205383"/>
                </a:lnTo>
                <a:lnTo>
                  <a:pt x="366118" y="223242"/>
                </a:lnTo>
                <a:lnTo>
                  <a:pt x="357188" y="232172"/>
                </a:lnTo>
                <a:lnTo>
                  <a:pt x="348258" y="241102"/>
                </a:lnTo>
                <a:lnTo>
                  <a:pt x="339329" y="250031"/>
                </a:lnTo>
                <a:lnTo>
                  <a:pt x="330399" y="258961"/>
                </a:lnTo>
                <a:lnTo>
                  <a:pt x="321469" y="276820"/>
                </a:lnTo>
                <a:lnTo>
                  <a:pt x="312539" y="285750"/>
                </a:lnTo>
                <a:lnTo>
                  <a:pt x="303610" y="294680"/>
                </a:lnTo>
                <a:lnTo>
                  <a:pt x="294680" y="312539"/>
                </a:lnTo>
                <a:lnTo>
                  <a:pt x="276821" y="321469"/>
                </a:lnTo>
                <a:lnTo>
                  <a:pt x="267891" y="330398"/>
                </a:lnTo>
                <a:lnTo>
                  <a:pt x="258961" y="348258"/>
                </a:lnTo>
                <a:lnTo>
                  <a:pt x="250032" y="366117"/>
                </a:lnTo>
                <a:lnTo>
                  <a:pt x="241102" y="375047"/>
                </a:lnTo>
                <a:lnTo>
                  <a:pt x="223243" y="383977"/>
                </a:lnTo>
                <a:lnTo>
                  <a:pt x="214313" y="392907"/>
                </a:lnTo>
                <a:lnTo>
                  <a:pt x="205383" y="410766"/>
                </a:lnTo>
                <a:lnTo>
                  <a:pt x="196454" y="419696"/>
                </a:lnTo>
                <a:lnTo>
                  <a:pt x="187524" y="428625"/>
                </a:lnTo>
                <a:lnTo>
                  <a:pt x="178594" y="437555"/>
                </a:lnTo>
                <a:lnTo>
                  <a:pt x="169664" y="446485"/>
                </a:lnTo>
                <a:lnTo>
                  <a:pt x="160735" y="455414"/>
                </a:lnTo>
                <a:lnTo>
                  <a:pt x="151805" y="473274"/>
                </a:lnTo>
                <a:lnTo>
                  <a:pt x="142875" y="482203"/>
                </a:lnTo>
                <a:lnTo>
                  <a:pt x="133946" y="491133"/>
                </a:lnTo>
                <a:lnTo>
                  <a:pt x="125016" y="500063"/>
                </a:lnTo>
                <a:lnTo>
                  <a:pt x="116086" y="500063"/>
                </a:lnTo>
                <a:lnTo>
                  <a:pt x="116086" y="508992"/>
                </a:lnTo>
                <a:lnTo>
                  <a:pt x="107157" y="517922"/>
                </a:lnTo>
                <a:lnTo>
                  <a:pt x="98227" y="526852"/>
                </a:lnTo>
                <a:lnTo>
                  <a:pt x="98227" y="526852"/>
                </a:lnTo>
                <a:lnTo>
                  <a:pt x="89297" y="535782"/>
                </a:lnTo>
                <a:lnTo>
                  <a:pt x="80368" y="544711"/>
                </a:lnTo>
                <a:lnTo>
                  <a:pt x="80368" y="544711"/>
                </a:lnTo>
                <a:lnTo>
                  <a:pt x="71438" y="544711"/>
                </a:lnTo>
                <a:lnTo>
                  <a:pt x="71438" y="553641"/>
                </a:lnTo>
                <a:lnTo>
                  <a:pt x="62508" y="562571"/>
                </a:lnTo>
                <a:lnTo>
                  <a:pt x="53579" y="562571"/>
                </a:lnTo>
                <a:lnTo>
                  <a:pt x="53579" y="571500"/>
                </a:lnTo>
                <a:lnTo>
                  <a:pt x="44649" y="571500"/>
                </a:lnTo>
                <a:lnTo>
                  <a:pt x="44649" y="580430"/>
                </a:lnTo>
                <a:lnTo>
                  <a:pt x="35719" y="580430"/>
                </a:lnTo>
                <a:lnTo>
                  <a:pt x="35719" y="580430"/>
                </a:lnTo>
                <a:lnTo>
                  <a:pt x="35719" y="589360"/>
                </a:lnTo>
                <a:lnTo>
                  <a:pt x="26789" y="589360"/>
                </a:lnTo>
                <a:lnTo>
                  <a:pt x="26789" y="589360"/>
                </a:lnTo>
                <a:lnTo>
                  <a:pt x="26789" y="598289"/>
                </a:lnTo>
                <a:lnTo>
                  <a:pt x="17860" y="598289"/>
                </a:lnTo>
                <a:lnTo>
                  <a:pt x="17860" y="598289"/>
                </a:lnTo>
                <a:lnTo>
                  <a:pt x="17860" y="59828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07219"/>
                </a:lnTo>
                <a:lnTo>
                  <a:pt x="893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07219"/>
                </a:lnTo>
                <a:lnTo>
                  <a:pt x="0" y="616149"/>
                </a:lnTo>
                <a:lnTo>
                  <a:pt x="0" y="616149"/>
                </a:lnTo>
                <a:lnTo>
                  <a:pt x="8930" y="616149"/>
                </a:lnTo>
                <a:lnTo>
                  <a:pt x="8930" y="616149"/>
                </a:lnTo>
                <a:lnTo>
                  <a:pt x="8930" y="616149"/>
                </a:lnTo>
                <a:lnTo>
                  <a:pt x="17860" y="616149"/>
                </a:lnTo>
                <a:lnTo>
                  <a:pt x="17860" y="616149"/>
                </a:lnTo>
                <a:lnTo>
                  <a:pt x="26789" y="625078"/>
                </a:lnTo>
                <a:lnTo>
                  <a:pt x="26789" y="625078"/>
                </a:lnTo>
                <a:lnTo>
                  <a:pt x="35719" y="625078"/>
                </a:lnTo>
                <a:lnTo>
                  <a:pt x="44649" y="625078"/>
                </a:lnTo>
                <a:lnTo>
                  <a:pt x="53579" y="634008"/>
                </a:lnTo>
                <a:lnTo>
                  <a:pt x="53579" y="634008"/>
                </a:lnTo>
                <a:lnTo>
                  <a:pt x="62508" y="642938"/>
                </a:lnTo>
                <a:lnTo>
                  <a:pt x="71438" y="642938"/>
                </a:lnTo>
                <a:lnTo>
                  <a:pt x="80368" y="651867"/>
                </a:lnTo>
                <a:lnTo>
                  <a:pt x="89297" y="651867"/>
                </a:lnTo>
                <a:lnTo>
                  <a:pt x="98227" y="660797"/>
                </a:lnTo>
                <a:lnTo>
                  <a:pt x="116086" y="669727"/>
                </a:lnTo>
                <a:lnTo>
                  <a:pt x="125016" y="678657"/>
                </a:lnTo>
                <a:lnTo>
                  <a:pt x="133946" y="687586"/>
                </a:lnTo>
                <a:lnTo>
                  <a:pt x="151805" y="696515"/>
                </a:lnTo>
                <a:lnTo>
                  <a:pt x="160735" y="705445"/>
                </a:lnTo>
                <a:lnTo>
                  <a:pt x="178594" y="714375"/>
                </a:lnTo>
                <a:lnTo>
                  <a:pt x="196454" y="723305"/>
                </a:lnTo>
                <a:lnTo>
                  <a:pt x="214313" y="732234"/>
                </a:lnTo>
                <a:lnTo>
                  <a:pt x="232172" y="741164"/>
                </a:lnTo>
                <a:lnTo>
                  <a:pt x="250032" y="759023"/>
                </a:lnTo>
                <a:lnTo>
                  <a:pt x="267891" y="767953"/>
                </a:lnTo>
                <a:lnTo>
                  <a:pt x="285750" y="776883"/>
                </a:lnTo>
                <a:lnTo>
                  <a:pt x="303610" y="794742"/>
                </a:lnTo>
                <a:lnTo>
                  <a:pt x="321469" y="812601"/>
                </a:lnTo>
                <a:lnTo>
                  <a:pt x="339329" y="821531"/>
                </a:lnTo>
                <a:lnTo>
                  <a:pt x="366118" y="839390"/>
                </a:lnTo>
                <a:lnTo>
                  <a:pt x="383977" y="848320"/>
                </a:lnTo>
                <a:lnTo>
                  <a:pt x="410766" y="866180"/>
                </a:lnTo>
                <a:lnTo>
                  <a:pt x="437555" y="884039"/>
                </a:lnTo>
                <a:lnTo>
                  <a:pt x="455414" y="892969"/>
                </a:lnTo>
                <a:lnTo>
                  <a:pt x="482204" y="910828"/>
                </a:lnTo>
                <a:lnTo>
                  <a:pt x="508993" y="928687"/>
                </a:lnTo>
                <a:lnTo>
                  <a:pt x="535782" y="946547"/>
                </a:lnTo>
                <a:lnTo>
                  <a:pt x="562571" y="964406"/>
                </a:lnTo>
                <a:lnTo>
                  <a:pt x="589360" y="982265"/>
                </a:lnTo>
                <a:lnTo>
                  <a:pt x="616149" y="1000125"/>
                </a:lnTo>
                <a:lnTo>
                  <a:pt x="642938" y="1017984"/>
                </a:lnTo>
                <a:lnTo>
                  <a:pt x="669727" y="1035844"/>
                </a:lnTo>
                <a:lnTo>
                  <a:pt x="696516" y="1053703"/>
                </a:lnTo>
                <a:lnTo>
                  <a:pt x="723305" y="1080492"/>
                </a:lnTo>
                <a:lnTo>
                  <a:pt x="750094" y="1098351"/>
                </a:lnTo>
                <a:lnTo>
                  <a:pt x="785813" y="1116211"/>
                </a:lnTo>
                <a:lnTo>
                  <a:pt x="812602" y="1143000"/>
                </a:lnTo>
                <a:lnTo>
                  <a:pt x="839391" y="1160859"/>
                </a:lnTo>
                <a:lnTo>
                  <a:pt x="866180" y="1178719"/>
                </a:lnTo>
                <a:lnTo>
                  <a:pt x="901899" y="1205508"/>
                </a:lnTo>
                <a:lnTo>
                  <a:pt x="928688" y="1223367"/>
                </a:lnTo>
                <a:lnTo>
                  <a:pt x="964407" y="1241226"/>
                </a:lnTo>
                <a:lnTo>
                  <a:pt x="991196" y="1268015"/>
                </a:lnTo>
                <a:lnTo>
                  <a:pt x="1017985" y="1285875"/>
                </a:lnTo>
                <a:lnTo>
                  <a:pt x="1044774" y="1303734"/>
                </a:lnTo>
                <a:lnTo>
                  <a:pt x="1062633" y="1321594"/>
                </a:lnTo>
                <a:lnTo>
                  <a:pt x="1098352" y="1348383"/>
                </a:lnTo>
                <a:lnTo>
                  <a:pt x="1125141" y="1366242"/>
                </a:lnTo>
                <a:lnTo>
                  <a:pt x="1160860" y="1384101"/>
                </a:lnTo>
                <a:lnTo>
                  <a:pt x="1187649" y="1410890"/>
                </a:lnTo>
                <a:lnTo>
                  <a:pt x="1214438" y="1428750"/>
                </a:lnTo>
                <a:lnTo>
                  <a:pt x="1241227" y="1455539"/>
                </a:lnTo>
                <a:lnTo>
                  <a:pt x="1276946" y="1473398"/>
                </a:lnTo>
                <a:lnTo>
                  <a:pt x="1303735" y="1500187"/>
                </a:lnTo>
                <a:lnTo>
                  <a:pt x="1339454" y="1526976"/>
                </a:lnTo>
                <a:lnTo>
                  <a:pt x="1366243" y="1553765"/>
                </a:lnTo>
                <a:lnTo>
                  <a:pt x="1401961" y="1580555"/>
                </a:lnTo>
                <a:lnTo>
                  <a:pt x="1428750" y="1607344"/>
                </a:lnTo>
                <a:lnTo>
                  <a:pt x="1455539" y="1634133"/>
                </a:lnTo>
                <a:lnTo>
                  <a:pt x="1491258" y="1660922"/>
                </a:lnTo>
                <a:lnTo>
                  <a:pt x="1518047" y="1687711"/>
                </a:lnTo>
                <a:lnTo>
                  <a:pt x="1553766" y="1714500"/>
                </a:lnTo>
                <a:lnTo>
                  <a:pt x="1580555" y="1741289"/>
                </a:lnTo>
                <a:lnTo>
                  <a:pt x="1616274" y="1768078"/>
                </a:lnTo>
                <a:lnTo>
                  <a:pt x="1643063" y="1794867"/>
                </a:lnTo>
                <a:lnTo>
                  <a:pt x="1678782" y="1821656"/>
                </a:lnTo>
                <a:lnTo>
                  <a:pt x="1705571" y="1857375"/>
                </a:lnTo>
                <a:lnTo>
                  <a:pt x="1732360" y="1884164"/>
                </a:lnTo>
                <a:lnTo>
                  <a:pt x="1768079" y="1910953"/>
                </a:lnTo>
                <a:lnTo>
                  <a:pt x="1794868" y="1937742"/>
                </a:lnTo>
                <a:lnTo>
                  <a:pt x="1821657" y="1964531"/>
                </a:lnTo>
                <a:lnTo>
                  <a:pt x="1857375" y="2000250"/>
                </a:lnTo>
                <a:lnTo>
                  <a:pt x="1884164" y="2027039"/>
                </a:lnTo>
                <a:lnTo>
                  <a:pt x="1919883" y="2053828"/>
                </a:lnTo>
                <a:lnTo>
                  <a:pt x="1946672" y="2080617"/>
                </a:lnTo>
                <a:lnTo>
                  <a:pt x="1982391" y="2107406"/>
                </a:lnTo>
                <a:lnTo>
                  <a:pt x="2009180" y="2143125"/>
                </a:lnTo>
                <a:lnTo>
                  <a:pt x="2035969" y="2169914"/>
                </a:lnTo>
                <a:lnTo>
                  <a:pt x="2062758" y="2196703"/>
                </a:lnTo>
                <a:lnTo>
                  <a:pt x="2098477" y="2232422"/>
                </a:lnTo>
                <a:lnTo>
                  <a:pt x="2116336" y="2259211"/>
                </a:lnTo>
                <a:lnTo>
                  <a:pt x="2143125" y="2286000"/>
                </a:lnTo>
                <a:lnTo>
                  <a:pt x="2169914" y="2312789"/>
                </a:lnTo>
                <a:lnTo>
                  <a:pt x="2196704" y="2339578"/>
                </a:lnTo>
                <a:lnTo>
                  <a:pt x="2214563" y="2366367"/>
                </a:lnTo>
                <a:lnTo>
                  <a:pt x="2241352" y="2402086"/>
                </a:lnTo>
                <a:lnTo>
                  <a:pt x="2259211" y="2428875"/>
                </a:lnTo>
                <a:lnTo>
                  <a:pt x="2277071" y="2455664"/>
                </a:lnTo>
                <a:lnTo>
                  <a:pt x="2294930" y="2482453"/>
                </a:lnTo>
                <a:lnTo>
                  <a:pt x="2321719" y="2509242"/>
                </a:lnTo>
                <a:lnTo>
                  <a:pt x="2339579" y="2536031"/>
                </a:lnTo>
                <a:lnTo>
                  <a:pt x="2357438" y="2562820"/>
                </a:lnTo>
                <a:lnTo>
                  <a:pt x="2375297" y="2589609"/>
                </a:lnTo>
                <a:lnTo>
                  <a:pt x="2384227" y="2625328"/>
                </a:lnTo>
                <a:lnTo>
                  <a:pt x="2402086" y="2652117"/>
                </a:lnTo>
                <a:lnTo>
                  <a:pt x="2419946" y="2669976"/>
                </a:lnTo>
                <a:lnTo>
                  <a:pt x="2428875" y="2696765"/>
                </a:lnTo>
                <a:lnTo>
                  <a:pt x="2446735" y="2723555"/>
                </a:lnTo>
                <a:lnTo>
                  <a:pt x="2464594" y="2741414"/>
                </a:lnTo>
                <a:lnTo>
                  <a:pt x="2473524" y="2768203"/>
                </a:lnTo>
                <a:lnTo>
                  <a:pt x="2491383" y="2786063"/>
                </a:lnTo>
                <a:lnTo>
                  <a:pt x="2500313" y="2812852"/>
                </a:lnTo>
                <a:lnTo>
                  <a:pt x="2518172" y="2830711"/>
                </a:lnTo>
                <a:lnTo>
                  <a:pt x="2527102" y="2848571"/>
                </a:lnTo>
                <a:lnTo>
                  <a:pt x="2536032" y="2866430"/>
                </a:lnTo>
                <a:lnTo>
                  <a:pt x="2553891" y="2884289"/>
                </a:lnTo>
                <a:lnTo>
                  <a:pt x="2562821" y="2902149"/>
                </a:lnTo>
                <a:lnTo>
                  <a:pt x="2571750" y="2920008"/>
                </a:lnTo>
                <a:lnTo>
                  <a:pt x="2580680" y="2937867"/>
                </a:lnTo>
                <a:lnTo>
                  <a:pt x="2589610" y="2955727"/>
                </a:lnTo>
                <a:lnTo>
                  <a:pt x="2607469" y="2964657"/>
                </a:lnTo>
                <a:lnTo>
                  <a:pt x="2616399" y="2982516"/>
                </a:lnTo>
                <a:lnTo>
                  <a:pt x="2625329" y="3000375"/>
                </a:lnTo>
                <a:lnTo>
                  <a:pt x="2634258" y="3009305"/>
                </a:lnTo>
                <a:lnTo>
                  <a:pt x="2652118" y="3018235"/>
                </a:lnTo>
                <a:lnTo>
                  <a:pt x="2661047" y="3027164"/>
                </a:lnTo>
                <a:lnTo>
                  <a:pt x="2661047" y="3036094"/>
                </a:lnTo>
                <a:lnTo>
                  <a:pt x="2669977" y="3053953"/>
                </a:lnTo>
                <a:lnTo>
                  <a:pt x="2678907" y="3062883"/>
                </a:lnTo>
                <a:lnTo>
                  <a:pt x="2687836" y="3071813"/>
                </a:lnTo>
                <a:lnTo>
                  <a:pt x="2696766" y="3080742"/>
                </a:lnTo>
                <a:lnTo>
                  <a:pt x="2705696" y="3080742"/>
                </a:lnTo>
                <a:lnTo>
                  <a:pt x="2705696" y="3089672"/>
                </a:lnTo>
                <a:lnTo>
                  <a:pt x="2714625" y="3098602"/>
                </a:lnTo>
                <a:lnTo>
                  <a:pt x="2723555" y="3107532"/>
                </a:lnTo>
                <a:lnTo>
                  <a:pt x="2723555" y="3107532"/>
                </a:lnTo>
                <a:lnTo>
                  <a:pt x="2732485" y="3116461"/>
                </a:lnTo>
                <a:lnTo>
                  <a:pt x="2732485" y="3116461"/>
                </a:lnTo>
                <a:lnTo>
                  <a:pt x="2741414" y="3125391"/>
                </a:lnTo>
                <a:lnTo>
                  <a:pt x="2741414" y="3125391"/>
                </a:lnTo>
                <a:lnTo>
                  <a:pt x="2741414" y="3125391"/>
                </a:lnTo>
                <a:lnTo>
                  <a:pt x="2750344" y="3134321"/>
                </a:lnTo>
                <a:lnTo>
                  <a:pt x="2750344" y="3134321"/>
                </a:lnTo>
                <a:lnTo>
                  <a:pt x="2750344" y="3143250"/>
                </a:lnTo>
                <a:lnTo>
                  <a:pt x="2759274" y="3143250"/>
                </a:lnTo>
                <a:lnTo>
                  <a:pt x="2759274" y="3143250"/>
                </a:lnTo>
                <a:lnTo>
                  <a:pt x="2759274" y="3143250"/>
                </a:lnTo>
                <a:lnTo>
                  <a:pt x="275927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68204" y="3152180"/>
                </a:lnTo>
                <a:lnTo>
                  <a:pt x="2777133" y="3152180"/>
                </a:lnTo>
                <a:lnTo>
                  <a:pt x="2777133" y="3152180"/>
                </a:lnTo>
                <a:lnTo>
                  <a:pt x="2777133" y="3152180"/>
                </a:lnTo>
                <a:lnTo>
                  <a:pt x="2777133" y="3152180"/>
                </a:lnTo>
                <a:lnTo>
                  <a:pt x="2777133" y="3143250"/>
                </a:lnTo>
                <a:lnTo>
                  <a:pt x="2777133" y="3143250"/>
                </a:lnTo>
                <a:lnTo>
                  <a:pt x="2786063" y="3134321"/>
                </a:lnTo>
                <a:lnTo>
                  <a:pt x="2786063" y="3134321"/>
                </a:lnTo>
                <a:lnTo>
                  <a:pt x="2794993" y="3125391"/>
                </a:lnTo>
                <a:lnTo>
                  <a:pt x="2803922" y="3116461"/>
                </a:lnTo>
                <a:lnTo>
                  <a:pt x="2812852" y="3107532"/>
                </a:lnTo>
                <a:lnTo>
                  <a:pt x="2821782" y="3089672"/>
                </a:lnTo>
                <a:lnTo>
                  <a:pt x="2830711" y="3080742"/>
                </a:lnTo>
                <a:lnTo>
                  <a:pt x="2839641" y="3062883"/>
                </a:lnTo>
                <a:lnTo>
                  <a:pt x="2848571" y="3053953"/>
                </a:lnTo>
                <a:lnTo>
                  <a:pt x="2857500" y="3036094"/>
                </a:lnTo>
                <a:lnTo>
                  <a:pt x="2866430" y="3018235"/>
                </a:lnTo>
                <a:lnTo>
                  <a:pt x="2884289" y="3000375"/>
                </a:lnTo>
                <a:lnTo>
                  <a:pt x="2893219" y="2982516"/>
                </a:lnTo>
                <a:lnTo>
                  <a:pt x="2911079" y="2964657"/>
                </a:lnTo>
                <a:lnTo>
                  <a:pt x="2920008" y="2946797"/>
                </a:lnTo>
                <a:lnTo>
                  <a:pt x="2937868" y="2920008"/>
                </a:lnTo>
                <a:lnTo>
                  <a:pt x="2946797" y="2902149"/>
                </a:lnTo>
                <a:lnTo>
                  <a:pt x="2973586" y="2875360"/>
                </a:lnTo>
                <a:lnTo>
                  <a:pt x="2991446" y="2848571"/>
                </a:lnTo>
                <a:lnTo>
                  <a:pt x="3009305" y="2821782"/>
                </a:lnTo>
                <a:lnTo>
                  <a:pt x="3027164" y="2803922"/>
                </a:lnTo>
                <a:lnTo>
                  <a:pt x="3045024" y="2777133"/>
                </a:lnTo>
                <a:lnTo>
                  <a:pt x="3062883" y="2750344"/>
                </a:lnTo>
                <a:lnTo>
                  <a:pt x="3089672" y="2723555"/>
                </a:lnTo>
                <a:lnTo>
                  <a:pt x="3107532" y="2687836"/>
                </a:lnTo>
                <a:lnTo>
                  <a:pt x="3134321" y="2661047"/>
                </a:lnTo>
                <a:lnTo>
                  <a:pt x="3161110" y="2625328"/>
                </a:lnTo>
                <a:lnTo>
                  <a:pt x="3187899" y="2598539"/>
                </a:lnTo>
                <a:lnTo>
                  <a:pt x="3214688" y="2562820"/>
                </a:lnTo>
                <a:lnTo>
                  <a:pt x="3232547" y="2536031"/>
                </a:lnTo>
                <a:lnTo>
                  <a:pt x="3259336" y="2500312"/>
                </a:lnTo>
                <a:lnTo>
                  <a:pt x="3295055" y="2464594"/>
                </a:lnTo>
                <a:lnTo>
                  <a:pt x="3321844" y="2437805"/>
                </a:lnTo>
                <a:lnTo>
                  <a:pt x="3348633" y="2402086"/>
                </a:lnTo>
                <a:lnTo>
                  <a:pt x="3375422" y="2366367"/>
                </a:lnTo>
                <a:lnTo>
                  <a:pt x="3411141" y="2339578"/>
                </a:lnTo>
                <a:lnTo>
                  <a:pt x="3437930" y="2303859"/>
                </a:lnTo>
                <a:lnTo>
                  <a:pt x="3473649" y="2268140"/>
                </a:lnTo>
                <a:lnTo>
                  <a:pt x="3500438" y="2232422"/>
                </a:lnTo>
                <a:lnTo>
                  <a:pt x="3536157" y="2205633"/>
                </a:lnTo>
                <a:lnTo>
                  <a:pt x="3562946" y="2169914"/>
                </a:lnTo>
                <a:lnTo>
                  <a:pt x="3598664" y="2134195"/>
                </a:lnTo>
                <a:lnTo>
                  <a:pt x="3634383" y="2098476"/>
                </a:lnTo>
                <a:lnTo>
                  <a:pt x="3661172" y="2071687"/>
                </a:lnTo>
                <a:lnTo>
                  <a:pt x="3687961" y="2035969"/>
                </a:lnTo>
                <a:lnTo>
                  <a:pt x="3723680" y="2009180"/>
                </a:lnTo>
                <a:lnTo>
                  <a:pt x="3750469" y="1982390"/>
                </a:lnTo>
                <a:lnTo>
                  <a:pt x="3786188" y="1946672"/>
                </a:lnTo>
                <a:lnTo>
                  <a:pt x="3812977" y="1919883"/>
                </a:lnTo>
                <a:lnTo>
                  <a:pt x="3839766" y="1893094"/>
                </a:lnTo>
                <a:lnTo>
                  <a:pt x="3866555" y="1866305"/>
                </a:lnTo>
                <a:lnTo>
                  <a:pt x="3902274" y="1839515"/>
                </a:lnTo>
                <a:lnTo>
                  <a:pt x="3929063" y="1812726"/>
                </a:lnTo>
                <a:lnTo>
                  <a:pt x="3955852" y="1785937"/>
                </a:lnTo>
                <a:lnTo>
                  <a:pt x="3982641" y="1768078"/>
                </a:lnTo>
                <a:lnTo>
                  <a:pt x="4009430" y="1741289"/>
                </a:lnTo>
                <a:lnTo>
                  <a:pt x="4036219" y="1723430"/>
                </a:lnTo>
                <a:lnTo>
                  <a:pt x="4063008" y="1705570"/>
                </a:lnTo>
                <a:lnTo>
                  <a:pt x="4089797" y="1678781"/>
                </a:lnTo>
                <a:lnTo>
                  <a:pt x="4116586" y="1660922"/>
                </a:lnTo>
                <a:lnTo>
                  <a:pt x="4134446" y="1643062"/>
                </a:lnTo>
                <a:lnTo>
                  <a:pt x="4161235" y="1625203"/>
                </a:lnTo>
                <a:lnTo>
                  <a:pt x="4179094" y="1607344"/>
                </a:lnTo>
                <a:lnTo>
                  <a:pt x="4196954" y="1589484"/>
                </a:lnTo>
                <a:lnTo>
                  <a:pt x="4223743" y="1571625"/>
                </a:lnTo>
                <a:lnTo>
                  <a:pt x="4241602" y="1562695"/>
                </a:lnTo>
                <a:lnTo>
                  <a:pt x="4250532" y="1544836"/>
                </a:lnTo>
                <a:lnTo>
                  <a:pt x="4268391" y="1535906"/>
                </a:lnTo>
                <a:lnTo>
                  <a:pt x="4277321" y="1526976"/>
                </a:lnTo>
                <a:lnTo>
                  <a:pt x="4295180" y="1518047"/>
                </a:lnTo>
                <a:lnTo>
                  <a:pt x="4304110" y="1509117"/>
                </a:lnTo>
                <a:lnTo>
                  <a:pt x="4313039" y="1500187"/>
                </a:lnTo>
                <a:lnTo>
                  <a:pt x="4321969" y="1491258"/>
                </a:lnTo>
                <a:lnTo>
                  <a:pt x="4330899" y="1491258"/>
                </a:lnTo>
                <a:lnTo>
                  <a:pt x="4330899" y="149125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  <a:lnTo>
                  <a:pt x="4339829" y="148232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8" name="Vrije vorm 7"/>
          <p:cNvSpPr/>
          <p:nvPr/>
        </p:nvSpPr>
        <p:spPr bwMode="auto">
          <a:xfrm>
            <a:off x="7054453" y="3545086"/>
            <a:ext cx="17861" cy="44649"/>
          </a:xfrm>
          <a:custGeom>
            <a:avLst/>
            <a:gdLst/>
            <a:ahLst/>
            <a:cxnLst/>
            <a:rect l="0" t="0" r="0" b="0"/>
            <a:pathLst>
              <a:path w="17861" h="44649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0" y="17859"/>
                </a:ln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35718"/>
                </a:lnTo>
                <a:lnTo>
                  <a:pt x="0" y="26789"/>
                </a:lnTo>
                <a:lnTo>
                  <a:pt x="8930" y="26789"/>
                </a:lnTo>
                <a:lnTo>
                  <a:pt x="8930" y="17859"/>
                </a:lnTo>
                <a:lnTo>
                  <a:pt x="8930" y="17859"/>
                </a:lnTo>
                <a:lnTo>
                  <a:pt x="8930" y="8929"/>
                </a:lnTo>
                <a:lnTo>
                  <a:pt x="8930" y="8929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0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4464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9" name="Vrije vorm 8"/>
          <p:cNvSpPr/>
          <p:nvPr/>
        </p:nvSpPr>
        <p:spPr bwMode="auto">
          <a:xfrm>
            <a:off x="6393656" y="3902273"/>
            <a:ext cx="223243" cy="348259"/>
          </a:xfrm>
          <a:custGeom>
            <a:avLst/>
            <a:gdLst/>
            <a:ahLst/>
            <a:cxnLst/>
            <a:rect l="0" t="0" r="0" b="0"/>
            <a:pathLst>
              <a:path w="223243" h="348259">
                <a:moveTo>
                  <a:pt x="89297" y="0"/>
                </a:moveTo>
                <a:lnTo>
                  <a:pt x="89297" y="0"/>
                </a:lnTo>
                <a:lnTo>
                  <a:pt x="89297" y="0"/>
                </a:lnTo>
                <a:lnTo>
                  <a:pt x="89297" y="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26789"/>
                </a:lnTo>
                <a:lnTo>
                  <a:pt x="71438" y="44648"/>
                </a:lnTo>
                <a:lnTo>
                  <a:pt x="71438" y="62508"/>
                </a:lnTo>
                <a:lnTo>
                  <a:pt x="62508" y="80367"/>
                </a:lnTo>
                <a:lnTo>
                  <a:pt x="53578" y="98227"/>
                </a:lnTo>
                <a:lnTo>
                  <a:pt x="44649" y="116086"/>
                </a:lnTo>
                <a:lnTo>
                  <a:pt x="44649" y="142875"/>
                </a:lnTo>
                <a:lnTo>
                  <a:pt x="35719" y="169664"/>
                </a:lnTo>
                <a:lnTo>
                  <a:pt x="26789" y="187523"/>
                </a:lnTo>
                <a:lnTo>
                  <a:pt x="17860" y="214313"/>
                </a:lnTo>
                <a:lnTo>
                  <a:pt x="8930" y="232172"/>
                </a:lnTo>
                <a:lnTo>
                  <a:pt x="8930" y="258961"/>
                </a:lnTo>
                <a:lnTo>
                  <a:pt x="0" y="276820"/>
                </a:lnTo>
                <a:lnTo>
                  <a:pt x="0" y="294680"/>
                </a:lnTo>
                <a:lnTo>
                  <a:pt x="0" y="312539"/>
                </a:lnTo>
                <a:lnTo>
                  <a:pt x="0" y="321469"/>
                </a:lnTo>
                <a:lnTo>
                  <a:pt x="0" y="330398"/>
                </a:lnTo>
                <a:lnTo>
                  <a:pt x="8930" y="339328"/>
                </a:lnTo>
                <a:lnTo>
                  <a:pt x="17860" y="348258"/>
                </a:lnTo>
                <a:lnTo>
                  <a:pt x="26789" y="348258"/>
                </a:lnTo>
                <a:lnTo>
                  <a:pt x="35719" y="348258"/>
                </a:lnTo>
                <a:lnTo>
                  <a:pt x="44649" y="339328"/>
                </a:lnTo>
                <a:lnTo>
                  <a:pt x="62508" y="330398"/>
                </a:lnTo>
                <a:lnTo>
                  <a:pt x="80367" y="330398"/>
                </a:lnTo>
                <a:lnTo>
                  <a:pt x="98227" y="321469"/>
                </a:lnTo>
                <a:lnTo>
                  <a:pt x="107157" y="312539"/>
                </a:lnTo>
                <a:lnTo>
                  <a:pt x="125016" y="312539"/>
                </a:lnTo>
                <a:lnTo>
                  <a:pt x="142875" y="303609"/>
                </a:lnTo>
                <a:lnTo>
                  <a:pt x="160735" y="303609"/>
                </a:lnTo>
                <a:lnTo>
                  <a:pt x="178594" y="294680"/>
                </a:lnTo>
                <a:lnTo>
                  <a:pt x="187524" y="294680"/>
                </a:lnTo>
                <a:lnTo>
                  <a:pt x="205383" y="294680"/>
                </a:lnTo>
                <a:lnTo>
                  <a:pt x="214313" y="294680"/>
                </a:lnTo>
                <a:lnTo>
                  <a:pt x="223242" y="294680"/>
                </a:lnTo>
                <a:lnTo>
                  <a:pt x="223242" y="294680"/>
                </a:lnTo>
                <a:lnTo>
                  <a:pt x="223242" y="29468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0" name="Vrije vorm 9"/>
          <p:cNvSpPr/>
          <p:nvPr/>
        </p:nvSpPr>
        <p:spPr bwMode="auto">
          <a:xfrm>
            <a:off x="4054078" y="3634382"/>
            <a:ext cx="62509" cy="250033"/>
          </a:xfrm>
          <a:custGeom>
            <a:avLst/>
            <a:gdLst/>
            <a:ahLst/>
            <a:cxnLst/>
            <a:rect l="0" t="0" r="0" b="0"/>
            <a:pathLst>
              <a:path w="62509" h="25003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60" y="53579"/>
                </a:lnTo>
                <a:lnTo>
                  <a:pt x="17860" y="71438"/>
                </a:lnTo>
                <a:lnTo>
                  <a:pt x="26789" y="89297"/>
                </a:lnTo>
                <a:lnTo>
                  <a:pt x="35719" y="116086"/>
                </a:lnTo>
                <a:lnTo>
                  <a:pt x="35719" y="133946"/>
                </a:lnTo>
                <a:lnTo>
                  <a:pt x="35719" y="151805"/>
                </a:lnTo>
                <a:lnTo>
                  <a:pt x="44649" y="178594"/>
                </a:lnTo>
                <a:lnTo>
                  <a:pt x="44649" y="196454"/>
                </a:lnTo>
                <a:lnTo>
                  <a:pt x="53578" y="214313"/>
                </a:lnTo>
                <a:lnTo>
                  <a:pt x="53578" y="232172"/>
                </a:lnTo>
                <a:lnTo>
                  <a:pt x="53578" y="241102"/>
                </a:lnTo>
                <a:lnTo>
                  <a:pt x="62508" y="250032"/>
                </a:lnTo>
                <a:lnTo>
                  <a:pt x="62508" y="250032"/>
                </a:lnTo>
                <a:lnTo>
                  <a:pt x="62508" y="25003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1" name="Vrije vorm 10"/>
          <p:cNvSpPr/>
          <p:nvPr/>
        </p:nvSpPr>
        <p:spPr bwMode="auto">
          <a:xfrm>
            <a:off x="4027289" y="3625453"/>
            <a:ext cx="223243" cy="35719"/>
          </a:xfrm>
          <a:custGeom>
            <a:avLst/>
            <a:gdLst/>
            <a:ahLst/>
            <a:cxnLst/>
            <a:rect l="0" t="0" r="0" b="0"/>
            <a:pathLst>
              <a:path w="223243" h="35719">
                <a:moveTo>
                  <a:pt x="0" y="17859"/>
                </a:move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0"/>
                </a:lnTo>
                <a:lnTo>
                  <a:pt x="116086" y="0"/>
                </a:lnTo>
                <a:lnTo>
                  <a:pt x="133945" y="0"/>
                </a:lnTo>
                <a:lnTo>
                  <a:pt x="151805" y="8929"/>
                </a:lnTo>
                <a:lnTo>
                  <a:pt x="169664" y="8929"/>
                </a:lnTo>
                <a:lnTo>
                  <a:pt x="178594" y="17859"/>
                </a:lnTo>
                <a:lnTo>
                  <a:pt x="196453" y="17859"/>
                </a:lnTo>
                <a:lnTo>
                  <a:pt x="205383" y="26789"/>
                </a:lnTo>
                <a:lnTo>
                  <a:pt x="214313" y="26789"/>
                </a:lnTo>
                <a:lnTo>
                  <a:pt x="223242" y="35718"/>
                </a:lnTo>
                <a:lnTo>
                  <a:pt x="223242" y="3571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2" name="Vrije vorm 11"/>
          <p:cNvSpPr/>
          <p:nvPr/>
        </p:nvSpPr>
        <p:spPr bwMode="auto">
          <a:xfrm>
            <a:off x="2982516" y="2321719"/>
            <a:ext cx="187524" cy="133946"/>
          </a:xfrm>
          <a:custGeom>
            <a:avLst/>
            <a:gdLst/>
            <a:ahLst/>
            <a:cxnLst/>
            <a:rect l="0" t="0" r="0" b="0"/>
            <a:pathLst>
              <a:path w="187524" h="133946">
                <a:moveTo>
                  <a:pt x="142875" y="0"/>
                </a:moveTo>
                <a:lnTo>
                  <a:pt x="142875" y="0"/>
                </a:lnTo>
                <a:lnTo>
                  <a:pt x="142875" y="0"/>
                </a:lnTo>
                <a:lnTo>
                  <a:pt x="133945" y="0"/>
                </a:lnTo>
                <a:lnTo>
                  <a:pt x="133945" y="0"/>
                </a:lnTo>
                <a:lnTo>
                  <a:pt x="133945" y="0"/>
                </a:lnTo>
                <a:lnTo>
                  <a:pt x="125015" y="0"/>
                </a:lnTo>
                <a:lnTo>
                  <a:pt x="116086" y="0"/>
                </a:lnTo>
                <a:lnTo>
                  <a:pt x="107156" y="0"/>
                </a:lnTo>
                <a:lnTo>
                  <a:pt x="89297" y="8929"/>
                </a:lnTo>
                <a:lnTo>
                  <a:pt x="80367" y="8929"/>
                </a:lnTo>
                <a:lnTo>
                  <a:pt x="62507" y="8929"/>
                </a:lnTo>
                <a:lnTo>
                  <a:pt x="53578" y="8929"/>
                </a:lnTo>
                <a:lnTo>
                  <a:pt x="35718" y="17859"/>
                </a:lnTo>
                <a:lnTo>
                  <a:pt x="26789" y="17859"/>
                </a:lnTo>
                <a:lnTo>
                  <a:pt x="17859" y="17859"/>
                </a:lnTo>
                <a:lnTo>
                  <a:pt x="8929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29" y="8929"/>
                </a:lnTo>
                <a:lnTo>
                  <a:pt x="17859" y="8929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71437" y="0"/>
                </a:lnTo>
                <a:lnTo>
                  <a:pt x="89297" y="0"/>
                </a:lnTo>
                <a:lnTo>
                  <a:pt x="107156" y="0"/>
                </a:lnTo>
                <a:lnTo>
                  <a:pt x="116086" y="0"/>
                </a:lnTo>
                <a:lnTo>
                  <a:pt x="133945" y="0"/>
                </a:lnTo>
                <a:lnTo>
                  <a:pt x="142875" y="8929"/>
                </a:lnTo>
                <a:lnTo>
                  <a:pt x="151804" y="8929"/>
                </a:lnTo>
                <a:lnTo>
                  <a:pt x="160734" y="17859"/>
                </a:lnTo>
                <a:lnTo>
                  <a:pt x="169664" y="26789"/>
                </a:lnTo>
                <a:lnTo>
                  <a:pt x="169664" y="44648"/>
                </a:lnTo>
                <a:lnTo>
                  <a:pt x="178593" y="53578"/>
                </a:lnTo>
                <a:lnTo>
                  <a:pt x="178593" y="62507"/>
                </a:lnTo>
                <a:lnTo>
                  <a:pt x="178593" y="80367"/>
                </a:lnTo>
                <a:lnTo>
                  <a:pt x="187523" y="89296"/>
                </a:lnTo>
                <a:lnTo>
                  <a:pt x="187523" y="98226"/>
                </a:lnTo>
                <a:lnTo>
                  <a:pt x="187523" y="116085"/>
                </a:lnTo>
                <a:lnTo>
                  <a:pt x="187523" y="125015"/>
                </a:lnTo>
                <a:lnTo>
                  <a:pt x="187523" y="133945"/>
                </a:lnTo>
                <a:lnTo>
                  <a:pt x="187523" y="133945"/>
                </a:lnTo>
                <a:lnTo>
                  <a:pt x="187523" y="13394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3" name="Vrije vorm 12"/>
          <p:cNvSpPr/>
          <p:nvPr/>
        </p:nvSpPr>
        <p:spPr bwMode="auto">
          <a:xfrm>
            <a:off x="2750344" y="5152430"/>
            <a:ext cx="8930" cy="26790"/>
          </a:xfrm>
          <a:custGeom>
            <a:avLst/>
            <a:gdLst/>
            <a:ahLst/>
            <a:cxnLst/>
            <a:rect l="0" t="0" r="0" b="0"/>
            <a:pathLst>
              <a:path w="8930" h="26790">
                <a:moveTo>
                  <a:pt x="0" y="17859"/>
                </a:move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26789"/>
                </a:lnTo>
                <a:lnTo>
                  <a:pt x="8929" y="17859"/>
                </a:lnTo>
                <a:lnTo>
                  <a:pt x="8929" y="17859"/>
                </a:lnTo>
                <a:lnTo>
                  <a:pt x="8929" y="8929"/>
                </a:lnTo>
                <a:lnTo>
                  <a:pt x="8929" y="0"/>
                </a:lnTo>
                <a:lnTo>
                  <a:pt x="8929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4" name="Vrije vorm 13"/>
          <p:cNvSpPr/>
          <p:nvPr/>
        </p:nvSpPr>
        <p:spPr bwMode="auto">
          <a:xfrm>
            <a:off x="2705695" y="3018234"/>
            <a:ext cx="151806" cy="35720"/>
          </a:xfrm>
          <a:custGeom>
            <a:avLst/>
            <a:gdLst/>
            <a:ahLst/>
            <a:cxnLst/>
            <a:rect l="0" t="0" r="0" b="0"/>
            <a:pathLst>
              <a:path w="151806" h="35720">
                <a:moveTo>
                  <a:pt x="89297" y="35719"/>
                </a:moveTo>
                <a:lnTo>
                  <a:pt x="80368" y="35719"/>
                </a:lnTo>
                <a:lnTo>
                  <a:pt x="80368" y="35719"/>
                </a:lnTo>
                <a:lnTo>
                  <a:pt x="80368" y="35719"/>
                </a:lnTo>
                <a:lnTo>
                  <a:pt x="71438" y="26789"/>
                </a:lnTo>
                <a:lnTo>
                  <a:pt x="62508" y="26789"/>
                </a:lnTo>
                <a:lnTo>
                  <a:pt x="53578" y="26789"/>
                </a:lnTo>
                <a:lnTo>
                  <a:pt x="44649" y="26789"/>
                </a:lnTo>
                <a:lnTo>
                  <a:pt x="35719" y="26789"/>
                </a:lnTo>
                <a:lnTo>
                  <a:pt x="17860" y="17859"/>
                </a:lnTo>
                <a:lnTo>
                  <a:pt x="8930" y="17859"/>
                </a:lnTo>
                <a:lnTo>
                  <a:pt x="0" y="17859"/>
                </a:lnTo>
                <a:lnTo>
                  <a:pt x="0" y="17859"/>
                </a:lnTo>
                <a:lnTo>
                  <a:pt x="0" y="17859"/>
                </a:lnTo>
                <a:lnTo>
                  <a:pt x="8930" y="17859"/>
                </a:lnTo>
                <a:lnTo>
                  <a:pt x="17860" y="17859"/>
                </a:lnTo>
                <a:lnTo>
                  <a:pt x="35719" y="17859"/>
                </a:lnTo>
                <a:lnTo>
                  <a:pt x="62508" y="26789"/>
                </a:lnTo>
                <a:lnTo>
                  <a:pt x="89297" y="26789"/>
                </a:lnTo>
                <a:lnTo>
                  <a:pt x="107157" y="26789"/>
                </a:lnTo>
                <a:lnTo>
                  <a:pt x="125016" y="26789"/>
                </a:lnTo>
                <a:lnTo>
                  <a:pt x="133946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42875" y="26789"/>
                </a:lnTo>
                <a:lnTo>
                  <a:pt x="133946" y="17859"/>
                </a:lnTo>
                <a:lnTo>
                  <a:pt x="116086" y="17859"/>
                </a:lnTo>
                <a:lnTo>
                  <a:pt x="98227" y="8930"/>
                </a:lnTo>
                <a:lnTo>
                  <a:pt x="80368" y="893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  <a:lnTo>
                  <a:pt x="71438" y="8930"/>
                </a:lnTo>
                <a:lnTo>
                  <a:pt x="89297" y="8930"/>
                </a:lnTo>
                <a:lnTo>
                  <a:pt x="116086" y="17859"/>
                </a:lnTo>
                <a:lnTo>
                  <a:pt x="133946" y="26789"/>
                </a:lnTo>
                <a:lnTo>
                  <a:pt x="151805" y="26789"/>
                </a:lnTo>
                <a:lnTo>
                  <a:pt x="151805" y="26789"/>
                </a:lnTo>
                <a:lnTo>
                  <a:pt x="151805" y="26789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5" name="Vrije vorm 14"/>
          <p:cNvSpPr/>
          <p:nvPr/>
        </p:nvSpPr>
        <p:spPr bwMode="auto">
          <a:xfrm>
            <a:off x="2393156" y="3027164"/>
            <a:ext cx="133947" cy="107157"/>
          </a:xfrm>
          <a:custGeom>
            <a:avLst/>
            <a:gdLst/>
            <a:ahLst/>
            <a:cxnLst/>
            <a:rect l="0" t="0" r="0" b="0"/>
            <a:pathLst>
              <a:path w="133947" h="107157">
                <a:moveTo>
                  <a:pt x="35719" y="80367"/>
                </a:moveTo>
                <a:lnTo>
                  <a:pt x="35719" y="80367"/>
                </a:lnTo>
                <a:lnTo>
                  <a:pt x="35719" y="80367"/>
                </a:lnTo>
                <a:lnTo>
                  <a:pt x="35719" y="80367"/>
                </a:lnTo>
                <a:lnTo>
                  <a:pt x="26789" y="80367"/>
                </a:lnTo>
                <a:lnTo>
                  <a:pt x="26789" y="80367"/>
                </a:lnTo>
                <a:lnTo>
                  <a:pt x="26789" y="71437"/>
                </a:lnTo>
                <a:lnTo>
                  <a:pt x="17860" y="71437"/>
                </a:lnTo>
                <a:lnTo>
                  <a:pt x="17860" y="62507"/>
                </a:lnTo>
                <a:lnTo>
                  <a:pt x="8930" y="62507"/>
                </a:lnTo>
                <a:lnTo>
                  <a:pt x="8930" y="53578"/>
                </a:lnTo>
                <a:lnTo>
                  <a:pt x="8930" y="44648"/>
                </a:lnTo>
                <a:lnTo>
                  <a:pt x="0" y="35718"/>
                </a:lnTo>
                <a:lnTo>
                  <a:pt x="0" y="26789"/>
                </a:lnTo>
                <a:lnTo>
                  <a:pt x="0" y="26789"/>
                </a:lnTo>
                <a:lnTo>
                  <a:pt x="8930" y="17859"/>
                </a:lnTo>
                <a:lnTo>
                  <a:pt x="8930" y="8929"/>
                </a:lnTo>
                <a:lnTo>
                  <a:pt x="26789" y="8929"/>
                </a:lnTo>
                <a:lnTo>
                  <a:pt x="44649" y="17859"/>
                </a:lnTo>
                <a:lnTo>
                  <a:pt x="62508" y="17859"/>
                </a:lnTo>
                <a:lnTo>
                  <a:pt x="80367" y="26789"/>
                </a:lnTo>
                <a:lnTo>
                  <a:pt x="89297" y="26789"/>
                </a:lnTo>
                <a:lnTo>
                  <a:pt x="98227" y="26789"/>
                </a:lnTo>
                <a:lnTo>
                  <a:pt x="98227" y="26789"/>
                </a:lnTo>
                <a:lnTo>
                  <a:pt x="98227" y="26789"/>
                </a:lnTo>
                <a:lnTo>
                  <a:pt x="98227" y="26789"/>
                </a:lnTo>
                <a:lnTo>
                  <a:pt x="98227" y="17859"/>
                </a:lnTo>
                <a:lnTo>
                  <a:pt x="98227" y="8929"/>
                </a:lnTo>
                <a:lnTo>
                  <a:pt x="98227" y="8929"/>
                </a:lnTo>
                <a:lnTo>
                  <a:pt x="98227" y="0"/>
                </a:lnTo>
                <a:lnTo>
                  <a:pt x="107157" y="8929"/>
                </a:lnTo>
                <a:lnTo>
                  <a:pt x="116086" y="8929"/>
                </a:lnTo>
                <a:lnTo>
                  <a:pt x="116086" y="26789"/>
                </a:lnTo>
                <a:lnTo>
                  <a:pt x="125016" y="35718"/>
                </a:lnTo>
                <a:lnTo>
                  <a:pt x="133946" y="53578"/>
                </a:lnTo>
                <a:lnTo>
                  <a:pt x="133946" y="62507"/>
                </a:lnTo>
                <a:lnTo>
                  <a:pt x="125016" y="80367"/>
                </a:lnTo>
                <a:lnTo>
                  <a:pt x="125016" y="80367"/>
                </a:lnTo>
                <a:lnTo>
                  <a:pt x="116086" y="89297"/>
                </a:lnTo>
                <a:lnTo>
                  <a:pt x="116086" y="98226"/>
                </a:lnTo>
                <a:lnTo>
                  <a:pt x="107157" y="98226"/>
                </a:lnTo>
                <a:lnTo>
                  <a:pt x="107157" y="107156"/>
                </a:lnTo>
                <a:lnTo>
                  <a:pt x="107157" y="107156"/>
                </a:lnTo>
                <a:lnTo>
                  <a:pt x="107157" y="107156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6" name="Vrije vorm 15"/>
          <p:cNvSpPr/>
          <p:nvPr/>
        </p:nvSpPr>
        <p:spPr bwMode="auto">
          <a:xfrm>
            <a:off x="2482453" y="2884289"/>
            <a:ext cx="107157" cy="205383"/>
          </a:xfrm>
          <a:custGeom>
            <a:avLst/>
            <a:gdLst/>
            <a:ahLst/>
            <a:cxnLst/>
            <a:rect l="0" t="0" r="0" b="0"/>
            <a:pathLst>
              <a:path w="107157" h="205383">
                <a:moveTo>
                  <a:pt x="35719" y="0"/>
                </a:moveTo>
                <a:lnTo>
                  <a:pt x="3571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29"/>
                </a:lnTo>
                <a:lnTo>
                  <a:pt x="17860" y="8929"/>
                </a:lnTo>
                <a:lnTo>
                  <a:pt x="17860" y="17859"/>
                </a:lnTo>
                <a:lnTo>
                  <a:pt x="17860" y="26789"/>
                </a:lnTo>
                <a:lnTo>
                  <a:pt x="17860" y="35718"/>
                </a:lnTo>
                <a:lnTo>
                  <a:pt x="17860" y="35718"/>
                </a:lnTo>
                <a:lnTo>
                  <a:pt x="17860" y="35718"/>
                </a:lnTo>
                <a:lnTo>
                  <a:pt x="17860" y="44648"/>
                </a:lnTo>
                <a:lnTo>
                  <a:pt x="8930" y="44648"/>
                </a:lnTo>
                <a:lnTo>
                  <a:pt x="8930" y="44648"/>
                </a:lnTo>
                <a:lnTo>
                  <a:pt x="8930" y="53578"/>
                </a:lnTo>
                <a:lnTo>
                  <a:pt x="0" y="53578"/>
                </a:lnTo>
                <a:lnTo>
                  <a:pt x="0" y="62507"/>
                </a:lnTo>
                <a:lnTo>
                  <a:pt x="0" y="62507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8930" y="9822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107156"/>
                </a:lnTo>
                <a:lnTo>
                  <a:pt x="17860" y="98226"/>
                </a:lnTo>
                <a:lnTo>
                  <a:pt x="26789" y="98226"/>
                </a:lnTo>
                <a:lnTo>
                  <a:pt x="35719" y="89297"/>
                </a:lnTo>
                <a:lnTo>
                  <a:pt x="53578" y="89297"/>
                </a:lnTo>
                <a:lnTo>
                  <a:pt x="62508" y="89297"/>
                </a:lnTo>
                <a:lnTo>
                  <a:pt x="80367" y="98226"/>
                </a:lnTo>
                <a:lnTo>
                  <a:pt x="89297" y="107156"/>
                </a:lnTo>
                <a:lnTo>
                  <a:pt x="98227" y="116086"/>
                </a:lnTo>
                <a:lnTo>
                  <a:pt x="107156" y="125015"/>
                </a:lnTo>
                <a:lnTo>
                  <a:pt x="107156" y="133945"/>
                </a:lnTo>
                <a:lnTo>
                  <a:pt x="107156" y="151804"/>
                </a:lnTo>
                <a:lnTo>
                  <a:pt x="98227" y="169664"/>
                </a:lnTo>
                <a:lnTo>
                  <a:pt x="89297" y="178593"/>
                </a:lnTo>
                <a:lnTo>
                  <a:pt x="80367" y="187523"/>
                </a:lnTo>
                <a:lnTo>
                  <a:pt x="80367" y="196453"/>
                </a:lnTo>
                <a:lnTo>
                  <a:pt x="71438" y="205382"/>
                </a:lnTo>
                <a:lnTo>
                  <a:pt x="71438" y="205382"/>
                </a:lnTo>
                <a:lnTo>
                  <a:pt x="71438" y="205382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7" name="Vrije vorm 16"/>
          <p:cNvSpPr/>
          <p:nvPr/>
        </p:nvSpPr>
        <p:spPr bwMode="auto">
          <a:xfrm>
            <a:off x="2571750" y="2866429"/>
            <a:ext cx="89298" cy="107158"/>
          </a:xfrm>
          <a:custGeom>
            <a:avLst/>
            <a:gdLst/>
            <a:ahLst/>
            <a:cxnLst/>
            <a:rect l="0" t="0" r="0" b="0"/>
            <a:pathLst>
              <a:path w="89298" h="107158">
                <a:moveTo>
                  <a:pt x="26789" y="35719"/>
                </a:moveTo>
                <a:lnTo>
                  <a:pt x="26789" y="35719"/>
                </a:lnTo>
                <a:lnTo>
                  <a:pt x="17859" y="35719"/>
                </a:lnTo>
                <a:lnTo>
                  <a:pt x="8930" y="35719"/>
                </a:lnTo>
                <a:lnTo>
                  <a:pt x="8930" y="44649"/>
                </a:lnTo>
                <a:lnTo>
                  <a:pt x="0" y="53578"/>
                </a:lnTo>
                <a:lnTo>
                  <a:pt x="0" y="71438"/>
                </a:lnTo>
                <a:lnTo>
                  <a:pt x="0" y="80367"/>
                </a:lnTo>
                <a:lnTo>
                  <a:pt x="8930" y="98227"/>
                </a:lnTo>
                <a:lnTo>
                  <a:pt x="17859" y="107157"/>
                </a:lnTo>
                <a:lnTo>
                  <a:pt x="35719" y="107157"/>
                </a:lnTo>
                <a:lnTo>
                  <a:pt x="44648" y="107157"/>
                </a:lnTo>
                <a:lnTo>
                  <a:pt x="53578" y="107157"/>
                </a:lnTo>
                <a:lnTo>
                  <a:pt x="62508" y="98227"/>
                </a:lnTo>
                <a:lnTo>
                  <a:pt x="80367" y="89297"/>
                </a:lnTo>
                <a:lnTo>
                  <a:pt x="80367" y="80367"/>
                </a:lnTo>
                <a:lnTo>
                  <a:pt x="89297" y="71438"/>
                </a:lnTo>
                <a:lnTo>
                  <a:pt x="89297" y="53578"/>
                </a:lnTo>
                <a:lnTo>
                  <a:pt x="80367" y="44649"/>
                </a:lnTo>
                <a:lnTo>
                  <a:pt x="71438" y="26789"/>
                </a:lnTo>
                <a:lnTo>
                  <a:pt x="53578" y="17860"/>
                </a:lnTo>
                <a:lnTo>
                  <a:pt x="3571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8" name="Vrije vorm 17"/>
          <p:cNvSpPr/>
          <p:nvPr/>
        </p:nvSpPr>
        <p:spPr bwMode="auto">
          <a:xfrm>
            <a:off x="5322094" y="5188148"/>
            <a:ext cx="35720" cy="125017"/>
          </a:xfrm>
          <a:custGeom>
            <a:avLst/>
            <a:gdLst/>
            <a:ahLst/>
            <a:cxnLst/>
            <a:rect l="0" t="0" r="0" b="0"/>
            <a:pathLst>
              <a:path w="35720" h="12501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90"/>
                </a:lnTo>
                <a:lnTo>
                  <a:pt x="8929" y="44649"/>
                </a:lnTo>
                <a:lnTo>
                  <a:pt x="8929" y="62508"/>
                </a:lnTo>
                <a:lnTo>
                  <a:pt x="17859" y="71438"/>
                </a:lnTo>
                <a:lnTo>
                  <a:pt x="17859" y="89297"/>
                </a:lnTo>
                <a:lnTo>
                  <a:pt x="26789" y="98227"/>
                </a:lnTo>
                <a:lnTo>
                  <a:pt x="26789" y="107157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125016"/>
                </a:lnTo>
                <a:lnTo>
                  <a:pt x="35719" y="116086"/>
                </a:lnTo>
                <a:lnTo>
                  <a:pt x="35719" y="116086"/>
                </a:lnTo>
                <a:lnTo>
                  <a:pt x="35719" y="107157"/>
                </a:lnTo>
                <a:lnTo>
                  <a:pt x="35719" y="98227"/>
                </a:lnTo>
                <a:lnTo>
                  <a:pt x="35719" y="89297"/>
                </a:lnTo>
                <a:lnTo>
                  <a:pt x="35719" y="71438"/>
                </a:lnTo>
                <a:lnTo>
                  <a:pt x="35719" y="62508"/>
                </a:lnTo>
                <a:lnTo>
                  <a:pt x="35719" y="53579"/>
                </a:lnTo>
                <a:lnTo>
                  <a:pt x="35719" y="35719"/>
                </a:lnTo>
                <a:lnTo>
                  <a:pt x="26789" y="35719"/>
                </a:lnTo>
                <a:lnTo>
                  <a:pt x="26789" y="2679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17860"/>
                </a:lnTo>
                <a:lnTo>
                  <a:pt x="26789" y="26790"/>
                </a:lnTo>
                <a:lnTo>
                  <a:pt x="26789" y="35719"/>
                </a:lnTo>
                <a:lnTo>
                  <a:pt x="26789" y="53579"/>
                </a:lnTo>
                <a:lnTo>
                  <a:pt x="26789" y="71438"/>
                </a:lnTo>
                <a:lnTo>
                  <a:pt x="35719" y="80368"/>
                </a:lnTo>
                <a:lnTo>
                  <a:pt x="35719" y="80368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9" name="Vrije vorm 18"/>
          <p:cNvSpPr/>
          <p:nvPr/>
        </p:nvSpPr>
        <p:spPr bwMode="auto">
          <a:xfrm>
            <a:off x="5420320" y="5527477"/>
            <a:ext cx="107158" cy="53578"/>
          </a:xfrm>
          <a:custGeom>
            <a:avLst/>
            <a:gdLst/>
            <a:ahLst/>
            <a:cxnLst/>
            <a:rect l="0" t="0" r="0" b="0"/>
            <a:pathLst>
              <a:path w="107158" h="53578">
                <a:moveTo>
                  <a:pt x="0" y="0"/>
                </a:moveTo>
                <a:lnTo>
                  <a:pt x="8930" y="0"/>
                </a:lnTo>
                <a:lnTo>
                  <a:pt x="17860" y="8929"/>
                </a:lnTo>
                <a:lnTo>
                  <a:pt x="26789" y="17859"/>
                </a:lnTo>
                <a:lnTo>
                  <a:pt x="44649" y="35718"/>
                </a:lnTo>
                <a:lnTo>
                  <a:pt x="53578" y="44648"/>
                </a:lnTo>
                <a:lnTo>
                  <a:pt x="62508" y="53577"/>
                </a:lnTo>
                <a:lnTo>
                  <a:pt x="71438" y="53577"/>
                </a:lnTo>
                <a:lnTo>
                  <a:pt x="80368" y="53577"/>
                </a:lnTo>
                <a:lnTo>
                  <a:pt x="89297" y="53577"/>
                </a:lnTo>
                <a:lnTo>
                  <a:pt x="89297" y="44648"/>
                </a:lnTo>
                <a:lnTo>
                  <a:pt x="98227" y="35718"/>
                </a:lnTo>
                <a:lnTo>
                  <a:pt x="107157" y="26789"/>
                </a:lnTo>
                <a:lnTo>
                  <a:pt x="107157" y="26789"/>
                </a:lnTo>
                <a:lnTo>
                  <a:pt x="107157" y="26789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0" name="Vrije vorm 19"/>
          <p:cNvSpPr/>
          <p:nvPr/>
        </p:nvSpPr>
        <p:spPr bwMode="auto">
          <a:xfrm>
            <a:off x="5491758" y="5438180"/>
            <a:ext cx="125016" cy="116087"/>
          </a:xfrm>
          <a:custGeom>
            <a:avLst/>
            <a:gdLst/>
            <a:ahLst/>
            <a:cxnLst/>
            <a:rect l="0" t="0" r="0" b="0"/>
            <a:pathLst>
              <a:path w="125016" h="116087">
                <a:moveTo>
                  <a:pt x="0" y="0"/>
                </a:moveTo>
                <a:lnTo>
                  <a:pt x="0" y="8929"/>
                </a:lnTo>
                <a:lnTo>
                  <a:pt x="0" y="8929"/>
                </a:lnTo>
                <a:lnTo>
                  <a:pt x="8930" y="17859"/>
                </a:lnTo>
                <a:lnTo>
                  <a:pt x="17859" y="35718"/>
                </a:lnTo>
                <a:lnTo>
                  <a:pt x="26789" y="44648"/>
                </a:lnTo>
                <a:lnTo>
                  <a:pt x="44648" y="62508"/>
                </a:lnTo>
                <a:lnTo>
                  <a:pt x="62508" y="71437"/>
                </a:lnTo>
                <a:lnTo>
                  <a:pt x="80367" y="89297"/>
                </a:lnTo>
                <a:lnTo>
                  <a:pt x="98226" y="107156"/>
                </a:lnTo>
                <a:lnTo>
                  <a:pt x="107156" y="116086"/>
                </a:lnTo>
                <a:lnTo>
                  <a:pt x="116086" y="116086"/>
                </a:lnTo>
                <a:lnTo>
                  <a:pt x="125015" y="116086"/>
                </a:lnTo>
                <a:lnTo>
                  <a:pt x="125015" y="116086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1" name="Vrije vorm 20"/>
          <p:cNvSpPr/>
          <p:nvPr/>
        </p:nvSpPr>
        <p:spPr bwMode="auto">
          <a:xfrm>
            <a:off x="5509617" y="5375672"/>
            <a:ext cx="187525" cy="151806"/>
          </a:xfrm>
          <a:custGeom>
            <a:avLst/>
            <a:gdLst/>
            <a:ahLst/>
            <a:cxnLst/>
            <a:rect l="0" t="0" r="0" b="0"/>
            <a:pathLst>
              <a:path w="187525" h="151806">
                <a:moveTo>
                  <a:pt x="44649" y="0"/>
                </a:moveTo>
                <a:lnTo>
                  <a:pt x="44649" y="0"/>
                </a:lnTo>
                <a:lnTo>
                  <a:pt x="44649" y="8930"/>
                </a:lnTo>
                <a:lnTo>
                  <a:pt x="44649" y="8930"/>
                </a:lnTo>
                <a:lnTo>
                  <a:pt x="35719" y="26789"/>
                </a:lnTo>
                <a:lnTo>
                  <a:pt x="26789" y="35719"/>
                </a:lnTo>
                <a:lnTo>
                  <a:pt x="26789" y="44648"/>
                </a:lnTo>
                <a:lnTo>
                  <a:pt x="17860" y="53578"/>
                </a:lnTo>
                <a:lnTo>
                  <a:pt x="17860" y="62508"/>
                </a:lnTo>
                <a:lnTo>
                  <a:pt x="8930" y="62508"/>
                </a:lnTo>
                <a:lnTo>
                  <a:pt x="8930" y="71437"/>
                </a:lnTo>
                <a:lnTo>
                  <a:pt x="8930" y="71437"/>
                </a:lnTo>
                <a:lnTo>
                  <a:pt x="0" y="71437"/>
                </a:lnTo>
                <a:lnTo>
                  <a:pt x="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8930" y="71437"/>
                </a:lnTo>
                <a:lnTo>
                  <a:pt x="17860" y="71437"/>
                </a:lnTo>
                <a:lnTo>
                  <a:pt x="26789" y="71437"/>
                </a:lnTo>
                <a:lnTo>
                  <a:pt x="26789" y="80367"/>
                </a:lnTo>
                <a:lnTo>
                  <a:pt x="35719" y="80367"/>
                </a:lnTo>
                <a:lnTo>
                  <a:pt x="44649" y="80367"/>
                </a:lnTo>
                <a:lnTo>
                  <a:pt x="53578" y="80367"/>
                </a:lnTo>
                <a:lnTo>
                  <a:pt x="62508" y="80367"/>
                </a:lnTo>
                <a:lnTo>
                  <a:pt x="71438" y="89297"/>
                </a:lnTo>
                <a:lnTo>
                  <a:pt x="80367" y="89297"/>
                </a:lnTo>
                <a:lnTo>
                  <a:pt x="89297" y="89297"/>
                </a:lnTo>
                <a:lnTo>
                  <a:pt x="89297" y="98226"/>
                </a:lnTo>
                <a:lnTo>
                  <a:pt x="98227" y="98226"/>
                </a:lnTo>
                <a:lnTo>
                  <a:pt x="98227" y="98226"/>
                </a:lnTo>
                <a:lnTo>
                  <a:pt x="107156" y="98226"/>
                </a:lnTo>
                <a:lnTo>
                  <a:pt x="107156" y="98226"/>
                </a:lnTo>
                <a:lnTo>
                  <a:pt x="107156" y="89297"/>
                </a:lnTo>
                <a:lnTo>
                  <a:pt x="107156" y="80367"/>
                </a:lnTo>
                <a:lnTo>
                  <a:pt x="107156" y="71437"/>
                </a:lnTo>
                <a:lnTo>
                  <a:pt x="107156" y="62508"/>
                </a:lnTo>
                <a:lnTo>
                  <a:pt x="107156" y="53578"/>
                </a:lnTo>
                <a:lnTo>
                  <a:pt x="107156" y="44648"/>
                </a:lnTo>
                <a:lnTo>
                  <a:pt x="116086" y="35719"/>
                </a:lnTo>
                <a:lnTo>
                  <a:pt x="125016" y="35719"/>
                </a:lnTo>
                <a:lnTo>
                  <a:pt x="133946" y="26789"/>
                </a:lnTo>
                <a:lnTo>
                  <a:pt x="142875" y="26789"/>
                </a:lnTo>
                <a:lnTo>
                  <a:pt x="151805" y="26789"/>
                </a:lnTo>
                <a:lnTo>
                  <a:pt x="160735" y="35719"/>
                </a:lnTo>
                <a:lnTo>
                  <a:pt x="169664" y="44648"/>
                </a:lnTo>
                <a:lnTo>
                  <a:pt x="178594" y="62508"/>
                </a:lnTo>
                <a:lnTo>
                  <a:pt x="178594" y="80367"/>
                </a:lnTo>
                <a:lnTo>
                  <a:pt x="187524" y="98226"/>
                </a:lnTo>
                <a:lnTo>
                  <a:pt x="187524" y="116086"/>
                </a:lnTo>
                <a:lnTo>
                  <a:pt x="187524" y="133945"/>
                </a:lnTo>
                <a:lnTo>
                  <a:pt x="178594" y="142875"/>
                </a:lnTo>
                <a:lnTo>
                  <a:pt x="178594" y="151805"/>
                </a:lnTo>
                <a:lnTo>
                  <a:pt x="178594" y="151805"/>
                </a:lnTo>
                <a:lnTo>
                  <a:pt x="178594" y="151805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2" name="Vrije vorm 21"/>
          <p:cNvSpPr/>
          <p:nvPr/>
        </p:nvSpPr>
        <p:spPr bwMode="auto">
          <a:xfrm>
            <a:off x="5661422" y="5322094"/>
            <a:ext cx="133946" cy="107157"/>
          </a:xfrm>
          <a:custGeom>
            <a:avLst/>
            <a:gdLst/>
            <a:ahLst/>
            <a:cxnLst/>
            <a:rect l="0" t="0" r="0" b="0"/>
            <a:pathLst>
              <a:path w="133946" h="107157">
                <a:moveTo>
                  <a:pt x="44648" y="17859"/>
                </a:moveTo>
                <a:lnTo>
                  <a:pt x="44648" y="17859"/>
                </a:lnTo>
                <a:lnTo>
                  <a:pt x="44648" y="26789"/>
                </a:lnTo>
                <a:lnTo>
                  <a:pt x="35719" y="26789"/>
                </a:lnTo>
                <a:lnTo>
                  <a:pt x="26789" y="35719"/>
                </a:lnTo>
                <a:lnTo>
                  <a:pt x="17859" y="44648"/>
                </a:lnTo>
                <a:lnTo>
                  <a:pt x="8930" y="53578"/>
                </a:lnTo>
                <a:lnTo>
                  <a:pt x="8930" y="53578"/>
                </a:lnTo>
                <a:lnTo>
                  <a:pt x="0" y="62508"/>
                </a:lnTo>
                <a:lnTo>
                  <a:pt x="0" y="71437"/>
                </a:lnTo>
                <a:lnTo>
                  <a:pt x="8930" y="80367"/>
                </a:lnTo>
                <a:lnTo>
                  <a:pt x="8930" y="89297"/>
                </a:lnTo>
                <a:lnTo>
                  <a:pt x="17859" y="98226"/>
                </a:lnTo>
                <a:lnTo>
                  <a:pt x="26789" y="107156"/>
                </a:lnTo>
                <a:lnTo>
                  <a:pt x="44648" y="107156"/>
                </a:lnTo>
                <a:lnTo>
                  <a:pt x="62508" y="107156"/>
                </a:lnTo>
                <a:lnTo>
                  <a:pt x="80367" y="107156"/>
                </a:lnTo>
                <a:lnTo>
                  <a:pt x="98226" y="98226"/>
                </a:lnTo>
                <a:lnTo>
                  <a:pt x="116086" y="98226"/>
                </a:lnTo>
                <a:lnTo>
                  <a:pt x="125016" y="98226"/>
                </a:lnTo>
                <a:lnTo>
                  <a:pt x="133945" y="89297"/>
                </a:lnTo>
                <a:lnTo>
                  <a:pt x="133945" y="80367"/>
                </a:lnTo>
                <a:lnTo>
                  <a:pt x="133945" y="71437"/>
                </a:lnTo>
                <a:lnTo>
                  <a:pt x="125016" y="62508"/>
                </a:lnTo>
                <a:lnTo>
                  <a:pt x="107156" y="44648"/>
                </a:lnTo>
                <a:lnTo>
                  <a:pt x="89297" y="26789"/>
                </a:lnTo>
                <a:lnTo>
                  <a:pt x="71437" y="8929"/>
                </a:lnTo>
                <a:lnTo>
                  <a:pt x="62508" y="0"/>
                </a:lnTo>
                <a:lnTo>
                  <a:pt x="62508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3" name="Vrije vorm 22"/>
          <p:cNvSpPr/>
          <p:nvPr/>
        </p:nvSpPr>
        <p:spPr bwMode="auto">
          <a:xfrm>
            <a:off x="2687836" y="2571750"/>
            <a:ext cx="133946" cy="35720"/>
          </a:xfrm>
          <a:custGeom>
            <a:avLst/>
            <a:gdLst/>
            <a:ahLst/>
            <a:cxnLst/>
            <a:rect l="0" t="0" r="0" b="0"/>
            <a:pathLst>
              <a:path w="133946" h="35720">
                <a:moveTo>
                  <a:pt x="125016" y="35719"/>
                </a:moveTo>
                <a:lnTo>
                  <a:pt x="125016" y="35719"/>
                </a:lnTo>
                <a:lnTo>
                  <a:pt x="125016" y="35719"/>
                </a:lnTo>
                <a:lnTo>
                  <a:pt x="125016" y="35719"/>
                </a:lnTo>
                <a:lnTo>
                  <a:pt x="125016" y="26789"/>
                </a:lnTo>
                <a:lnTo>
                  <a:pt x="116086" y="17859"/>
                </a:lnTo>
                <a:lnTo>
                  <a:pt x="107156" y="17859"/>
                </a:lnTo>
                <a:lnTo>
                  <a:pt x="89297" y="8930"/>
                </a:lnTo>
                <a:lnTo>
                  <a:pt x="80367" y="0"/>
                </a:lnTo>
                <a:lnTo>
                  <a:pt x="62508" y="0"/>
                </a:lnTo>
                <a:lnTo>
                  <a:pt x="53578" y="0"/>
                </a:lnTo>
                <a:lnTo>
                  <a:pt x="3571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17859"/>
                </a:lnTo>
                <a:lnTo>
                  <a:pt x="35719" y="17859"/>
                </a:lnTo>
                <a:lnTo>
                  <a:pt x="62508" y="17859"/>
                </a:lnTo>
                <a:lnTo>
                  <a:pt x="80367" y="26789"/>
                </a:lnTo>
                <a:lnTo>
                  <a:pt x="107156" y="26789"/>
                </a:lnTo>
                <a:lnTo>
                  <a:pt x="116086" y="26789"/>
                </a:lnTo>
                <a:lnTo>
                  <a:pt x="125016" y="26789"/>
                </a:lnTo>
                <a:lnTo>
                  <a:pt x="133945" y="26789"/>
                </a:lnTo>
                <a:lnTo>
                  <a:pt x="133945" y="17859"/>
                </a:lnTo>
                <a:lnTo>
                  <a:pt x="125016" y="17859"/>
                </a:lnTo>
                <a:lnTo>
                  <a:pt x="116086" y="8930"/>
                </a:lnTo>
                <a:lnTo>
                  <a:pt x="98227" y="0"/>
                </a:lnTo>
                <a:lnTo>
                  <a:pt x="80367" y="0"/>
                </a:lnTo>
                <a:lnTo>
                  <a:pt x="71437" y="0"/>
                </a:lnTo>
                <a:lnTo>
                  <a:pt x="62508" y="0"/>
                </a:lnTo>
                <a:lnTo>
                  <a:pt x="53578" y="0"/>
                </a:lnTo>
                <a:lnTo>
                  <a:pt x="53578" y="0"/>
                </a:lnTo>
                <a:lnTo>
                  <a:pt x="53578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4" name="Vrije vorm 23"/>
          <p:cNvSpPr/>
          <p:nvPr/>
        </p:nvSpPr>
        <p:spPr bwMode="auto">
          <a:xfrm>
            <a:off x="2428875" y="2518172"/>
            <a:ext cx="71439" cy="98227"/>
          </a:xfrm>
          <a:custGeom>
            <a:avLst/>
            <a:gdLst/>
            <a:ahLst/>
            <a:cxnLst/>
            <a:rect l="0" t="0" r="0" b="0"/>
            <a:pathLst>
              <a:path w="71439" h="9822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8930"/>
                </a:lnTo>
                <a:lnTo>
                  <a:pt x="17859" y="17859"/>
                </a:lnTo>
                <a:lnTo>
                  <a:pt x="26789" y="26789"/>
                </a:lnTo>
                <a:lnTo>
                  <a:pt x="35719" y="35719"/>
                </a:lnTo>
                <a:lnTo>
                  <a:pt x="35719" y="44648"/>
                </a:lnTo>
                <a:lnTo>
                  <a:pt x="35719" y="44648"/>
                </a:lnTo>
                <a:lnTo>
                  <a:pt x="35719" y="53578"/>
                </a:lnTo>
                <a:lnTo>
                  <a:pt x="44648" y="62508"/>
                </a:lnTo>
                <a:lnTo>
                  <a:pt x="44648" y="62508"/>
                </a:lnTo>
                <a:lnTo>
                  <a:pt x="44648" y="71437"/>
                </a:lnTo>
                <a:lnTo>
                  <a:pt x="53578" y="71437"/>
                </a:lnTo>
                <a:lnTo>
                  <a:pt x="53578" y="80367"/>
                </a:lnTo>
                <a:lnTo>
                  <a:pt x="62508" y="89297"/>
                </a:lnTo>
                <a:lnTo>
                  <a:pt x="62508" y="89297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98226"/>
                </a:lnTo>
                <a:lnTo>
                  <a:pt x="71438" y="89297"/>
                </a:lnTo>
                <a:lnTo>
                  <a:pt x="71438" y="89297"/>
                </a:lnTo>
                <a:lnTo>
                  <a:pt x="71438" y="8929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5" name="Vrije vorm 24"/>
          <p:cNvSpPr/>
          <p:nvPr/>
        </p:nvSpPr>
        <p:spPr bwMode="auto">
          <a:xfrm>
            <a:off x="2518172" y="2482453"/>
            <a:ext cx="89298" cy="89298"/>
          </a:xfrm>
          <a:custGeom>
            <a:avLst/>
            <a:gdLst/>
            <a:ahLst/>
            <a:cxnLst/>
            <a:rect l="0" t="0" r="0" b="0"/>
            <a:pathLst>
              <a:path w="89298" h="89298">
                <a:moveTo>
                  <a:pt x="35719" y="8930"/>
                </a:moveTo>
                <a:lnTo>
                  <a:pt x="3571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17859" y="0"/>
                </a:lnTo>
                <a:lnTo>
                  <a:pt x="8930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17859" y="62508"/>
                </a:lnTo>
                <a:lnTo>
                  <a:pt x="26789" y="71438"/>
                </a:lnTo>
                <a:lnTo>
                  <a:pt x="35719" y="80367"/>
                </a:lnTo>
                <a:lnTo>
                  <a:pt x="53578" y="80367"/>
                </a:lnTo>
                <a:lnTo>
                  <a:pt x="53578" y="89297"/>
                </a:lnTo>
                <a:lnTo>
                  <a:pt x="62508" y="89297"/>
                </a:lnTo>
                <a:lnTo>
                  <a:pt x="71437" y="80367"/>
                </a:lnTo>
                <a:lnTo>
                  <a:pt x="71437" y="80367"/>
                </a:lnTo>
                <a:lnTo>
                  <a:pt x="80367" y="71438"/>
                </a:lnTo>
                <a:lnTo>
                  <a:pt x="89297" y="62508"/>
                </a:lnTo>
                <a:lnTo>
                  <a:pt x="89297" y="53578"/>
                </a:lnTo>
                <a:lnTo>
                  <a:pt x="89297" y="44649"/>
                </a:lnTo>
                <a:lnTo>
                  <a:pt x="89297" y="35719"/>
                </a:lnTo>
                <a:lnTo>
                  <a:pt x="80367" y="26789"/>
                </a:lnTo>
                <a:lnTo>
                  <a:pt x="71437" y="17860"/>
                </a:lnTo>
                <a:lnTo>
                  <a:pt x="53578" y="8930"/>
                </a:lnTo>
                <a:lnTo>
                  <a:pt x="35719" y="0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6" name="Vrije vorm 25"/>
          <p:cNvSpPr/>
          <p:nvPr/>
        </p:nvSpPr>
        <p:spPr bwMode="auto">
          <a:xfrm>
            <a:off x="2518172" y="248245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7" name="Vrije vorm 26"/>
          <p:cNvSpPr/>
          <p:nvPr/>
        </p:nvSpPr>
        <p:spPr bwMode="auto">
          <a:xfrm>
            <a:off x="2562820" y="2437804"/>
            <a:ext cx="107158" cy="98228"/>
          </a:xfrm>
          <a:custGeom>
            <a:avLst/>
            <a:gdLst/>
            <a:ahLst/>
            <a:cxnLst/>
            <a:rect l="0" t="0" r="0" b="0"/>
            <a:pathLst>
              <a:path w="107158" h="98228">
                <a:moveTo>
                  <a:pt x="53578" y="0"/>
                </a:moveTo>
                <a:lnTo>
                  <a:pt x="53578" y="0"/>
                </a:lnTo>
                <a:lnTo>
                  <a:pt x="53578" y="0"/>
                </a:lnTo>
                <a:lnTo>
                  <a:pt x="44649" y="0"/>
                </a:lnTo>
                <a:lnTo>
                  <a:pt x="35719" y="8930"/>
                </a:lnTo>
                <a:lnTo>
                  <a:pt x="17860" y="17860"/>
                </a:lnTo>
                <a:lnTo>
                  <a:pt x="8930" y="26790"/>
                </a:lnTo>
                <a:lnTo>
                  <a:pt x="0" y="44649"/>
                </a:lnTo>
                <a:lnTo>
                  <a:pt x="0" y="53579"/>
                </a:lnTo>
                <a:lnTo>
                  <a:pt x="8930" y="71438"/>
                </a:lnTo>
                <a:lnTo>
                  <a:pt x="17860" y="89298"/>
                </a:lnTo>
                <a:lnTo>
                  <a:pt x="35719" y="98227"/>
                </a:lnTo>
                <a:lnTo>
                  <a:pt x="53578" y="98227"/>
                </a:lnTo>
                <a:lnTo>
                  <a:pt x="62508" y="98227"/>
                </a:lnTo>
                <a:lnTo>
                  <a:pt x="80368" y="98227"/>
                </a:lnTo>
                <a:lnTo>
                  <a:pt x="89297" y="89298"/>
                </a:lnTo>
                <a:lnTo>
                  <a:pt x="98227" y="80368"/>
                </a:lnTo>
                <a:lnTo>
                  <a:pt x="98227" y="71438"/>
                </a:lnTo>
                <a:lnTo>
                  <a:pt x="107157" y="53579"/>
                </a:lnTo>
                <a:lnTo>
                  <a:pt x="107157" y="35719"/>
                </a:lnTo>
                <a:lnTo>
                  <a:pt x="98227" y="26790"/>
                </a:lnTo>
                <a:lnTo>
                  <a:pt x="98227" y="17860"/>
                </a:lnTo>
                <a:lnTo>
                  <a:pt x="98227" y="1786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8" name="Vrije vorm 27"/>
          <p:cNvSpPr/>
          <p:nvPr/>
        </p:nvSpPr>
        <p:spPr bwMode="auto">
          <a:xfrm>
            <a:off x="2839641" y="2509242"/>
            <a:ext cx="2580680" cy="89298"/>
          </a:xfrm>
          <a:custGeom>
            <a:avLst/>
            <a:gdLst/>
            <a:ahLst/>
            <a:cxnLst/>
            <a:rect l="0" t="0" r="0" b="0"/>
            <a:pathLst>
              <a:path w="2580680" h="89298">
                <a:moveTo>
                  <a:pt x="0" y="89297"/>
                </a:moveTo>
                <a:lnTo>
                  <a:pt x="0" y="89297"/>
                </a:lnTo>
                <a:lnTo>
                  <a:pt x="8929" y="89297"/>
                </a:lnTo>
                <a:lnTo>
                  <a:pt x="26789" y="89297"/>
                </a:lnTo>
                <a:lnTo>
                  <a:pt x="44648" y="89297"/>
                </a:lnTo>
                <a:lnTo>
                  <a:pt x="71437" y="89297"/>
                </a:lnTo>
                <a:lnTo>
                  <a:pt x="107156" y="80367"/>
                </a:lnTo>
                <a:lnTo>
                  <a:pt x="133945" y="80367"/>
                </a:lnTo>
                <a:lnTo>
                  <a:pt x="178593" y="80367"/>
                </a:lnTo>
                <a:lnTo>
                  <a:pt x="214312" y="80367"/>
                </a:lnTo>
                <a:lnTo>
                  <a:pt x="258961" y="71438"/>
                </a:lnTo>
                <a:lnTo>
                  <a:pt x="312539" y="71438"/>
                </a:lnTo>
                <a:lnTo>
                  <a:pt x="366117" y="62508"/>
                </a:lnTo>
                <a:lnTo>
                  <a:pt x="419695" y="53578"/>
                </a:lnTo>
                <a:lnTo>
                  <a:pt x="482203" y="53578"/>
                </a:lnTo>
                <a:lnTo>
                  <a:pt x="544711" y="44649"/>
                </a:lnTo>
                <a:lnTo>
                  <a:pt x="607218" y="35719"/>
                </a:lnTo>
                <a:lnTo>
                  <a:pt x="678656" y="35719"/>
                </a:lnTo>
                <a:lnTo>
                  <a:pt x="750093" y="26789"/>
                </a:lnTo>
                <a:lnTo>
                  <a:pt x="830461" y="26789"/>
                </a:lnTo>
                <a:lnTo>
                  <a:pt x="919757" y="17860"/>
                </a:lnTo>
                <a:lnTo>
                  <a:pt x="1009054" y="8930"/>
                </a:lnTo>
                <a:lnTo>
                  <a:pt x="1098351" y="8930"/>
                </a:lnTo>
                <a:lnTo>
                  <a:pt x="1196578" y="8930"/>
                </a:lnTo>
                <a:lnTo>
                  <a:pt x="1294804" y="0"/>
                </a:lnTo>
                <a:lnTo>
                  <a:pt x="1384101" y="0"/>
                </a:lnTo>
                <a:lnTo>
                  <a:pt x="1482328" y="0"/>
                </a:lnTo>
                <a:lnTo>
                  <a:pt x="1580554" y="8930"/>
                </a:lnTo>
                <a:lnTo>
                  <a:pt x="1678781" y="8930"/>
                </a:lnTo>
                <a:lnTo>
                  <a:pt x="1777007" y="8930"/>
                </a:lnTo>
                <a:lnTo>
                  <a:pt x="1875234" y="17860"/>
                </a:lnTo>
                <a:lnTo>
                  <a:pt x="1973461" y="26789"/>
                </a:lnTo>
                <a:lnTo>
                  <a:pt x="2071687" y="26789"/>
                </a:lnTo>
                <a:lnTo>
                  <a:pt x="2178843" y="35719"/>
                </a:lnTo>
                <a:lnTo>
                  <a:pt x="2268140" y="35719"/>
                </a:lnTo>
                <a:lnTo>
                  <a:pt x="2357437" y="44649"/>
                </a:lnTo>
                <a:lnTo>
                  <a:pt x="2437804" y="44649"/>
                </a:lnTo>
                <a:lnTo>
                  <a:pt x="2500312" y="44649"/>
                </a:lnTo>
                <a:lnTo>
                  <a:pt x="2544961" y="53578"/>
                </a:lnTo>
                <a:lnTo>
                  <a:pt x="2580679" y="53578"/>
                </a:lnTo>
                <a:lnTo>
                  <a:pt x="2580679" y="53578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9" name="Vrije vorm 28"/>
          <p:cNvSpPr/>
          <p:nvPr/>
        </p:nvSpPr>
        <p:spPr bwMode="auto">
          <a:xfrm>
            <a:off x="5357813" y="2509242"/>
            <a:ext cx="89297" cy="2678907"/>
          </a:xfrm>
          <a:custGeom>
            <a:avLst/>
            <a:gdLst/>
            <a:ahLst/>
            <a:cxnLst/>
            <a:rect l="0" t="0" r="0" b="0"/>
            <a:pathLst>
              <a:path w="89297" h="2678907">
                <a:moveTo>
                  <a:pt x="62507" y="2678906"/>
                </a:moveTo>
                <a:lnTo>
                  <a:pt x="62507" y="2678906"/>
                </a:lnTo>
                <a:lnTo>
                  <a:pt x="62507" y="2678906"/>
                </a:lnTo>
                <a:lnTo>
                  <a:pt x="62507" y="2661047"/>
                </a:lnTo>
                <a:lnTo>
                  <a:pt x="62507" y="2643188"/>
                </a:lnTo>
                <a:lnTo>
                  <a:pt x="62507" y="2616399"/>
                </a:lnTo>
                <a:lnTo>
                  <a:pt x="62507" y="2589610"/>
                </a:lnTo>
                <a:lnTo>
                  <a:pt x="62507" y="2553891"/>
                </a:lnTo>
                <a:lnTo>
                  <a:pt x="71437" y="2509242"/>
                </a:lnTo>
                <a:lnTo>
                  <a:pt x="71437" y="2473524"/>
                </a:lnTo>
                <a:lnTo>
                  <a:pt x="71437" y="2428875"/>
                </a:lnTo>
                <a:lnTo>
                  <a:pt x="80367" y="2375297"/>
                </a:lnTo>
                <a:lnTo>
                  <a:pt x="80367" y="2330648"/>
                </a:lnTo>
                <a:lnTo>
                  <a:pt x="80367" y="2277070"/>
                </a:lnTo>
                <a:lnTo>
                  <a:pt x="80367" y="2214562"/>
                </a:lnTo>
                <a:lnTo>
                  <a:pt x="80367" y="2160984"/>
                </a:lnTo>
                <a:lnTo>
                  <a:pt x="80367" y="2098476"/>
                </a:lnTo>
                <a:lnTo>
                  <a:pt x="80367" y="2035969"/>
                </a:lnTo>
                <a:lnTo>
                  <a:pt x="80367" y="1973461"/>
                </a:lnTo>
                <a:lnTo>
                  <a:pt x="80367" y="1902023"/>
                </a:lnTo>
                <a:lnTo>
                  <a:pt x="80367" y="1830586"/>
                </a:lnTo>
                <a:lnTo>
                  <a:pt x="71437" y="1759148"/>
                </a:lnTo>
                <a:lnTo>
                  <a:pt x="71437" y="1687711"/>
                </a:lnTo>
                <a:lnTo>
                  <a:pt x="71437" y="1616273"/>
                </a:lnTo>
                <a:lnTo>
                  <a:pt x="71437" y="1535906"/>
                </a:lnTo>
                <a:lnTo>
                  <a:pt x="62507" y="1464469"/>
                </a:lnTo>
                <a:lnTo>
                  <a:pt x="62507" y="1393031"/>
                </a:lnTo>
                <a:lnTo>
                  <a:pt x="62507" y="1321594"/>
                </a:lnTo>
                <a:lnTo>
                  <a:pt x="62507" y="1241226"/>
                </a:lnTo>
                <a:lnTo>
                  <a:pt x="53578" y="1169789"/>
                </a:lnTo>
                <a:lnTo>
                  <a:pt x="53578" y="1098351"/>
                </a:lnTo>
                <a:lnTo>
                  <a:pt x="53578" y="1026914"/>
                </a:lnTo>
                <a:lnTo>
                  <a:pt x="53578" y="946547"/>
                </a:lnTo>
                <a:lnTo>
                  <a:pt x="44648" y="884039"/>
                </a:lnTo>
                <a:lnTo>
                  <a:pt x="44648" y="812601"/>
                </a:lnTo>
                <a:lnTo>
                  <a:pt x="35718" y="741164"/>
                </a:lnTo>
                <a:lnTo>
                  <a:pt x="35718" y="678656"/>
                </a:lnTo>
                <a:lnTo>
                  <a:pt x="44648" y="616148"/>
                </a:lnTo>
                <a:lnTo>
                  <a:pt x="44648" y="553640"/>
                </a:lnTo>
                <a:lnTo>
                  <a:pt x="44648" y="491133"/>
                </a:lnTo>
                <a:lnTo>
                  <a:pt x="35718" y="437554"/>
                </a:lnTo>
                <a:lnTo>
                  <a:pt x="35718" y="383976"/>
                </a:lnTo>
                <a:lnTo>
                  <a:pt x="35718" y="330398"/>
                </a:lnTo>
                <a:lnTo>
                  <a:pt x="35718" y="276821"/>
                </a:lnTo>
                <a:lnTo>
                  <a:pt x="35718" y="232172"/>
                </a:lnTo>
                <a:lnTo>
                  <a:pt x="35718" y="196453"/>
                </a:lnTo>
                <a:lnTo>
                  <a:pt x="35718" y="151805"/>
                </a:lnTo>
                <a:lnTo>
                  <a:pt x="35718" y="116086"/>
                </a:lnTo>
                <a:lnTo>
                  <a:pt x="35718" y="89297"/>
                </a:lnTo>
                <a:lnTo>
                  <a:pt x="26789" y="62508"/>
                </a:lnTo>
                <a:lnTo>
                  <a:pt x="26789" y="44649"/>
                </a:lnTo>
                <a:lnTo>
                  <a:pt x="26789" y="26789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26789" y="17860"/>
                </a:lnTo>
                <a:lnTo>
                  <a:pt x="26789" y="26789"/>
                </a:lnTo>
                <a:lnTo>
                  <a:pt x="26789" y="35719"/>
                </a:lnTo>
                <a:lnTo>
                  <a:pt x="26789" y="44649"/>
                </a:lnTo>
                <a:lnTo>
                  <a:pt x="35718" y="53578"/>
                </a:lnTo>
                <a:lnTo>
                  <a:pt x="35718" y="62508"/>
                </a:lnTo>
                <a:lnTo>
                  <a:pt x="35718" y="80367"/>
                </a:lnTo>
                <a:lnTo>
                  <a:pt x="44648" y="89297"/>
                </a:lnTo>
                <a:lnTo>
                  <a:pt x="44648" y="98227"/>
                </a:lnTo>
                <a:lnTo>
                  <a:pt x="53578" y="98227"/>
                </a:lnTo>
                <a:lnTo>
                  <a:pt x="53578" y="107156"/>
                </a:lnTo>
                <a:lnTo>
                  <a:pt x="62507" y="98227"/>
                </a:lnTo>
                <a:lnTo>
                  <a:pt x="71437" y="98227"/>
                </a:lnTo>
                <a:lnTo>
                  <a:pt x="80367" y="89297"/>
                </a:lnTo>
                <a:lnTo>
                  <a:pt x="89296" y="80367"/>
                </a:lnTo>
                <a:lnTo>
                  <a:pt x="89296" y="71438"/>
                </a:lnTo>
                <a:lnTo>
                  <a:pt x="89296" y="62508"/>
                </a:lnTo>
                <a:lnTo>
                  <a:pt x="80367" y="53578"/>
                </a:lnTo>
                <a:lnTo>
                  <a:pt x="62507" y="44649"/>
                </a:lnTo>
                <a:lnTo>
                  <a:pt x="44648" y="44649"/>
                </a:lnTo>
                <a:lnTo>
                  <a:pt x="26789" y="44649"/>
                </a:lnTo>
                <a:lnTo>
                  <a:pt x="17859" y="44649"/>
                </a:lnTo>
                <a:lnTo>
                  <a:pt x="8929" y="53578"/>
                </a:lnTo>
                <a:lnTo>
                  <a:pt x="0" y="62508"/>
                </a:lnTo>
                <a:lnTo>
                  <a:pt x="0" y="71438"/>
                </a:lnTo>
                <a:lnTo>
                  <a:pt x="8929" y="80367"/>
                </a:lnTo>
                <a:lnTo>
                  <a:pt x="17859" y="89297"/>
                </a:lnTo>
                <a:lnTo>
                  <a:pt x="26789" y="98227"/>
                </a:lnTo>
                <a:lnTo>
                  <a:pt x="35718" y="98227"/>
                </a:lnTo>
                <a:lnTo>
                  <a:pt x="4464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107156"/>
                </a:lnTo>
                <a:lnTo>
                  <a:pt x="53578" y="107156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" name="Vrije vorm 29"/>
          <p:cNvSpPr/>
          <p:nvPr/>
        </p:nvSpPr>
        <p:spPr bwMode="auto">
          <a:xfrm>
            <a:off x="2741414" y="2598539"/>
            <a:ext cx="2652118" cy="2589610"/>
          </a:xfrm>
          <a:custGeom>
            <a:avLst/>
            <a:gdLst/>
            <a:ahLst/>
            <a:cxnLst/>
            <a:rect l="0" t="0" r="0" b="0"/>
            <a:pathLst>
              <a:path w="2652118" h="2589610">
                <a:moveTo>
                  <a:pt x="0" y="2589609"/>
                </a:moveTo>
                <a:lnTo>
                  <a:pt x="0" y="2589609"/>
                </a:lnTo>
                <a:lnTo>
                  <a:pt x="0" y="2589609"/>
                </a:lnTo>
                <a:lnTo>
                  <a:pt x="0" y="2589609"/>
                </a:lnTo>
                <a:lnTo>
                  <a:pt x="0" y="2580680"/>
                </a:lnTo>
                <a:lnTo>
                  <a:pt x="0" y="2571750"/>
                </a:lnTo>
                <a:lnTo>
                  <a:pt x="8930" y="2553891"/>
                </a:lnTo>
                <a:lnTo>
                  <a:pt x="8930" y="2536031"/>
                </a:lnTo>
                <a:lnTo>
                  <a:pt x="26789" y="2518172"/>
                </a:lnTo>
                <a:lnTo>
                  <a:pt x="35719" y="2500313"/>
                </a:lnTo>
                <a:lnTo>
                  <a:pt x="53578" y="2482453"/>
                </a:lnTo>
                <a:lnTo>
                  <a:pt x="71438" y="2455664"/>
                </a:lnTo>
                <a:lnTo>
                  <a:pt x="98227" y="2437805"/>
                </a:lnTo>
                <a:lnTo>
                  <a:pt x="125016" y="2402086"/>
                </a:lnTo>
                <a:lnTo>
                  <a:pt x="151805" y="2375297"/>
                </a:lnTo>
                <a:lnTo>
                  <a:pt x="187524" y="2339578"/>
                </a:lnTo>
                <a:lnTo>
                  <a:pt x="214313" y="2303859"/>
                </a:lnTo>
                <a:lnTo>
                  <a:pt x="250031" y="2268140"/>
                </a:lnTo>
                <a:lnTo>
                  <a:pt x="285750" y="2223492"/>
                </a:lnTo>
                <a:lnTo>
                  <a:pt x="330399" y="2187773"/>
                </a:lnTo>
                <a:lnTo>
                  <a:pt x="366117" y="2134195"/>
                </a:lnTo>
                <a:lnTo>
                  <a:pt x="419695" y="2089547"/>
                </a:lnTo>
                <a:lnTo>
                  <a:pt x="464344" y="2035968"/>
                </a:lnTo>
                <a:lnTo>
                  <a:pt x="517922" y="1991320"/>
                </a:lnTo>
                <a:lnTo>
                  <a:pt x="571500" y="1937742"/>
                </a:lnTo>
                <a:lnTo>
                  <a:pt x="634008" y="1893093"/>
                </a:lnTo>
                <a:lnTo>
                  <a:pt x="687586" y="1839515"/>
                </a:lnTo>
                <a:lnTo>
                  <a:pt x="741164" y="1785937"/>
                </a:lnTo>
                <a:lnTo>
                  <a:pt x="803672" y="1732359"/>
                </a:lnTo>
                <a:lnTo>
                  <a:pt x="866180" y="1678781"/>
                </a:lnTo>
                <a:lnTo>
                  <a:pt x="937617" y="1625203"/>
                </a:lnTo>
                <a:lnTo>
                  <a:pt x="1000125" y="1571625"/>
                </a:lnTo>
                <a:lnTo>
                  <a:pt x="1062633" y="1518047"/>
                </a:lnTo>
                <a:lnTo>
                  <a:pt x="1134070" y="1455539"/>
                </a:lnTo>
                <a:lnTo>
                  <a:pt x="1196578" y="1401961"/>
                </a:lnTo>
                <a:lnTo>
                  <a:pt x="1268016" y="1348382"/>
                </a:lnTo>
                <a:lnTo>
                  <a:pt x="1330524" y="1294804"/>
                </a:lnTo>
                <a:lnTo>
                  <a:pt x="1393031" y="1241226"/>
                </a:lnTo>
                <a:lnTo>
                  <a:pt x="1455539" y="1187648"/>
                </a:lnTo>
                <a:lnTo>
                  <a:pt x="1526977" y="1134070"/>
                </a:lnTo>
                <a:lnTo>
                  <a:pt x="1580555" y="1080492"/>
                </a:lnTo>
                <a:lnTo>
                  <a:pt x="1643063" y="1026914"/>
                </a:lnTo>
                <a:lnTo>
                  <a:pt x="1705570" y="973336"/>
                </a:lnTo>
                <a:lnTo>
                  <a:pt x="1759149" y="919757"/>
                </a:lnTo>
                <a:lnTo>
                  <a:pt x="1812727" y="875109"/>
                </a:lnTo>
                <a:lnTo>
                  <a:pt x="1866305" y="821531"/>
                </a:lnTo>
                <a:lnTo>
                  <a:pt x="1919883" y="776882"/>
                </a:lnTo>
                <a:lnTo>
                  <a:pt x="1964531" y="723304"/>
                </a:lnTo>
                <a:lnTo>
                  <a:pt x="2018109" y="678656"/>
                </a:lnTo>
                <a:lnTo>
                  <a:pt x="2062758" y="634007"/>
                </a:lnTo>
                <a:lnTo>
                  <a:pt x="2107406" y="589359"/>
                </a:lnTo>
                <a:lnTo>
                  <a:pt x="2152055" y="535781"/>
                </a:lnTo>
                <a:lnTo>
                  <a:pt x="2196703" y="491132"/>
                </a:lnTo>
                <a:lnTo>
                  <a:pt x="2241352" y="446484"/>
                </a:lnTo>
                <a:lnTo>
                  <a:pt x="2286000" y="401836"/>
                </a:lnTo>
                <a:lnTo>
                  <a:pt x="2321719" y="357187"/>
                </a:lnTo>
                <a:lnTo>
                  <a:pt x="2357438" y="321468"/>
                </a:lnTo>
                <a:lnTo>
                  <a:pt x="2393156" y="276820"/>
                </a:lnTo>
                <a:lnTo>
                  <a:pt x="2428875" y="241101"/>
                </a:lnTo>
                <a:lnTo>
                  <a:pt x="2464594" y="214312"/>
                </a:lnTo>
                <a:lnTo>
                  <a:pt x="2491383" y="178594"/>
                </a:lnTo>
                <a:lnTo>
                  <a:pt x="2518172" y="151805"/>
                </a:lnTo>
                <a:lnTo>
                  <a:pt x="2544961" y="125016"/>
                </a:lnTo>
                <a:lnTo>
                  <a:pt x="2562820" y="98227"/>
                </a:lnTo>
                <a:lnTo>
                  <a:pt x="2580680" y="80367"/>
                </a:lnTo>
                <a:lnTo>
                  <a:pt x="2598539" y="62508"/>
                </a:lnTo>
                <a:lnTo>
                  <a:pt x="2607469" y="44649"/>
                </a:lnTo>
                <a:lnTo>
                  <a:pt x="2625328" y="26789"/>
                </a:lnTo>
                <a:lnTo>
                  <a:pt x="2634258" y="17859"/>
                </a:lnTo>
                <a:lnTo>
                  <a:pt x="2643188" y="8930"/>
                </a:lnTo>
                <a:lnTo>
                  <a:pt x="2652117" y="8930"/>
                </a:lnTo>
                <a:lnTo>
                  <a:pt x="2652117" y="0"/>
                </a:lnTo>
                <a:lnTo>
                  <a:pt x="2652117" y="0"/>
                </a:lnTo>
                <a:lnTo>
                  <a:pt x="2652117" y="0"/>
                </a:lnTo>
                <a:lnTo>
                  <a:pt x="2652117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1" name="Vrije vorm 30"/>
          <p:cNvSpPr/>
          <p:nvPr/>
        </p:nvSpPr>
        <p:spPr bwMode="auto">
          <a:xfrm>
            <a:off x="5429250" y="2312789"/>
            <a:ext cx="196454" cy="232173"/>
          </a:xfrm>
          <a:custGeom>
            <a:avLst/>
            <a:gdLst/>
            <a:ahLst/>
            <a:cxnLst/>
            <a:rect l="0" t="0" r="0" b="0"/>
            <a:pathLst>
              <a:path w="196454" h="232173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71437"/>
                </a:lnTo>
                <a:lnTo>
                  <a:pt x="17859" y="89297"/>
                </a:lnTo>
                <a:lnTo>
                  <a:pt x="35719" y="116086"/>
                </a:lnTo>
                <a:lnTo>
                  <a:pt x="44648" y="133945"/>
                </a:lnTo>
                <a:lnTo>
                  <a:pt x="62508" y="160734"/>
                </a:lnTo>
                <a:lnTo>
                  <a:pt x="71438" y="178594"/>
                </a:lnTo>
                <a:lnTo>
                  <a:pt x="89297" y="196453"/>
                </a:lnTo>
                <a:lnTo>
                  <a:pt x="107156" y="205383"/>
                </a:lnTo>
                <a:lnTo>
                  <a:pt x="116086" y="223242"/>
                </a:lnTo>
                <a:lnTo>
                  <a:pt x="116086" y="223242"/>
                </a:lnTo>
                <a:lnTo>
                  <a:pt x="116086" y="232172"/>
                </a:lnTo>
                <a:lnTo>
                  <a:pt x="116086" y="232172"/>
                </a:lnTo>
                <a:lnTo>
                  <a:pt x="116086" y="223242"/>
                </a:lnTo>
                <a:lnTo>
                  <a:pt x="116086" y="214313"/>
                </a:lnTo>
                <a:lnTo>
                  <a:pt x="107156" y="187524"/>
                </a:lnTo>
                <a:lnTo>
                  <a:pt x="107156" y="160734"/>
                </a:lnTo>
                <a:lnTo>
                  <a:pt x="89297" y="133945"/>
                </a:lnTo>
                <a:lnTo>
                  <a:pt x="80367" y="107156"/>
                </a:lnTo>
                <a:lnTo>
                  <a:pt x="71438" y="71437"/>
                </a:lnTo>
                <a:lnTo>
                  <a:pt x="71438" y="44648"/>
                </a:lnTo>
                <a:lnTo>
                  <a:pt x="62508" y="26789"/>
                </a:lnTo>
                <a:lnTo>
                  <a:pt x="62508" y="17859"/>
                </a:lnTo>
                <a:lnTo>
                  <a:pt x="71438" y="0"/>
                </a:lnTo>
                <a:lnTo>
                  <a:pt x="71438" y="0"/>
                </a:lnTo>
                <a:lnTo>
                  <a:pt x="80367" y="0"/>
                </a:lnTo>
                <a:lnTo>
                  <a:pt x="89297" y="17859"/>
                </a:lnTo>
                <a:lnTo>
                  <a:pt x="107156" y="35719"/>
                </a:lnTo>
                <a:lnTo>
                  <a:pt x="125016" y="53578"/>
                </a:lnTo>
                <a:lnTo>
                  <a:pt x="142875" y="80367"/>
                </a:lnTo>
                <a:lnTo>
                  <a:pt x="160734" y="107156"/>
                </a:lnTo>
                <a:lnTo>
                  <a:pt x="169664" y="125015"/>
                </a:lnTo>
                <a:lnTo>
                  <a:pt x="187523" y="142875"/>
                </a:lnTo>
                <a:lnTo>
                  <a:pt x="196453" y="151805"/>
                </a:lnTo>
                <a:lnTo>
                  <a:pt x="196453" y="151805"/>
                </a:lnTo>
                <a:lnTo>
                  <a:pt x="196453" y="160734"/>
                </a:lnTo>
                <a:lnTo>
                  <a:pt x="196453" y="160734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2" name="Vrije vorm 3071"/>
          <p:cNvSpPr/>
          <p:nvPr/>
        </p:nvSpPr>
        <p:spPr bwMode="auto">
          <a:xfrm>
            <a:off x="5643563" y="2375297"/>
            <a:ext cx="142876" cy="241102"/>
          </a:xfrm>
          <a:custGeom>
            <a:avLst/>
            <a:gdLst/>
            <a:ahLst/>
            <a:cxnLst/>
            <a:rect l="0" t="0" r="0" b="0"/>
            <a:pathLst>
              <a:path w="142876" h="241102">
                <a:moveTo>
                  <a:pt x="0" y="26789"/>
                </a:moveTo>
                <a:lnTo>
                  <a:pt x="0" y="26789"/>
                </a:lnTo>
                <a:lnTo>
                  <a:pt x="0" y="26789"/>
                </a:lnTo>
                <a:lnTo>
                  <a:pt x="0" y="35718"/>
                </a:lnTo>
                <a:lnTo>
                  <a:pt x="8929" y="44648"/>
                </a:lnTo>
                <a:lnTo>
                  <a:pt x="8929" y="62507"/>
                </a:lnTo>
                <a:lnTo>
                  <a:pt x="17859" y="71437"/>
                </a:lnTo>
                <a:lnTo>
                  <a:pt x="26789" y="89297"/>
                </a:lnTo>
                <a:lnTo>
                  <a:pt x="35718" y="98226"/>
                </a:lnTo>
                <a:lnTo>
                  <a:pt x="53578" y="98226"/>
                </a:lnTo>
                <a:lnTo>
                  <a:pt x="62507" y="98226"/>
                </a:lnTo>
                <a:lnTo>
                  <a:pt x="71437" y="98226"/>
                </a:lnTo>
                <a:lnTo>
                  <a:pt x="80367" y="89297"/>
                </a:lnTo>
                <a:lnTo>
                  <a:pt x="80367" y="71437"/>
                </a:lnTo>
                <a:lnTo>
                  <a:pt x="89296" y="53578"/>
                </a:lnTo>
                <a:lnTo>
                  <a:pt x="89296" y="35718"/>
                </a:lnTo>
                <a:lnTo>
                  <a:pt x="89296" y="17859"/>
                </a:lnTo>
                <a:lnTo>
                  <a:pt x="80367" y="8929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29"/>
                </a:lnTo>
                <a:lnTo>
                  <a:pt x="80367" y="17859"/>
                </a:lnTo>
                <a:lnTo>
                  <a:pt x="89296" y="35718"/>
                </a:lnTo>
                <a:lnTo>
                  <a:pt x="98226" y="71437"/>
                </a:lnTo>
                <a:lnTo>
                  <a:pt x="107156" y="107156"/>
                </a:lnTo>
                <a:lnTo>
                  <a:pt x="125015" y="142875"/>
                </a:lnTo>
                <a:lnTo>
                  <a:pt x="133945" y="169664"/>
                </a:lnTo>
                <a:lnTo>
                  <a:pt x="142875" y="196453"/>
                </a:lnTo>
                <a:lnTo>
                  <a:pt x="142875" y="214312"/>
                </a:lnTo>
                <a:lnTo>
                  <a:pt x="142875" y="232172"/>
                </a:lnTo>
                <a:lnTo>
                  <a:pt x="133945" y="241101"/>
                </a:lnTo>
                <a:lnTo>
                  <a:pt x="125015" y="241101"/>
                </a:lnTo>
                <a:lnTo>
                  <a:pt x="116085" y="241101"/>
                </a:lnTo>
                <a:lnTo>
                  <a:pt x="107156" y="241101"/>
                </a:lnTo>
                <a:lnTo>
                  <a:pt x="107156" y="241101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3" name="Vrije vorm 3072"/>
          <p:cNvSpPr/>
          <p:nvPr/>
        </p:nvSpPr>
        <p:spPr bwMode="auto">
          <a:xfrm>
            <a:off x="5741789" y="2277070"/>
            <a:ext cx="160735" cy="178595"/>
          </a:xfrm>
          <a:custGeom>
            <a:avLst/>
            <a:gdLst/>
            <a:ahLst/>
            <a:cxnLst/>
            <a:rect l="0" t="0" r="0" b="0"/>
            <a:pathLst>
              <a:path w="160735" h="178595">
                <a:moveTo>
                  <a:pt x="0" y="71438"/>
                </a:moveTo>
                <a:lnTo>
                  <a:pt x="0" y="71438"/>
                </a:lnTo>
                <a:lnTo>
                  <a:pt x="8930" y="80367"/>
                </a:lnTo>
                <a:lnTo>
                  <a:pt x="8930" y="89297"/>
                </a:lnTo>
                <a:lnTo>
                  <a:pt x="17859" y="107156"/>
                </a:lnTo>
                <a:lnTo>
                  <a:pt x="26789" y="133945"/>
                </a:lnTo>
                <a:lnTo>
                  <a:pt x="44649" y="151805"/>
                </a:lnTo>
                <a:lnTo>
                  <a:pt x="53578" y="160734"/>
                </a:lnTo>
                <a:lnTo>
                  <a:pt x="53578" y="169664"/>
                </a:lnTo>
                <a:lnTo>
                  <a:pt x="53578" y="178594"/>
                </a:lnTo>
                <a:lnTo>
                  <a:pt x="53578" y="169664"/>
                </a:lnTo>
                <a:lnTo>
                  <a:pt x="53578" y="169664"/>
                </a:lnTo>
                <a:lnTo>
                  <a:pt x="53578" y="151805"/>
                </a:lnTo>
                <a:lnTo>
                  <a:pt x="44649" y="133945"/>
                </a:lnTo>
                <a:lnTo>
                  <a:pt x="44649" y="116086"/>
                </a:lnTo>
                <a:lnTo>
                  <a:pt x="35719" y="98227"/>
                </a:lnTo>
                <a:lnTo>
                  <a:pt x="35719" y="80367"/>
                </a:lnTo>
                <a:lnTo>
                  <a:pt x="26789" y="71438"/>
                </a:lnTo>
                <a:lnTo>
                  <a:pt x="26789" y="71438"/>
                </a:lnTo>
                <a:lnTo>
                  <a:pt x="35719" y="71438"/>
                </a:lnTo>
                <a:lnTo>
                  <a:pt x="35719" y="71438"/>
                </a:lnTo>
                <a:lnTo>
                  <a:pt x="44649" y="80367"/>
                </a:lnTo>
                <a:lnTo>
                  <a:pt x="53578" y="89297"/>
                </a:lnTo>
                <a:lnTo>
                  <a:pt x="62508" y="98227"/>
                </a:lnTo>
                <a:lnTo>
                  <a:pt x="80367" y="107156"/>
                </a:lnTo>
                <a:lnTo>
                  <a:pt x="80367" y="116086"/>
                </a:lnTo>
                <a:lnTo>
                  <a:pt x="89297" y="116086"/>
                </a:lnTo>
                <a:lnTo>
                  <a:pt x="89297" y="116086"/>
                </a:lnTo>
                <a:lnTo>
                  <a:pt x="89297" y="107156"/>
                </a:lnTo>
                <a:lnTo>
                  <a:pt x="89297" y="89297"/>
                </a:lnTo>
                <a:lnTo>
                  <a:pt x="89297" y="62508"/>
                </a:lnTo>
                <a:lnTo>
                  <a:pt x="89297" y="44649"/>
                </a:lnTo>
                <a:lnTo>
                  <a:pt x="80367" y="26789"/>
                </a:lnTo>
                <a:lnTo>
                  <a:pt x="80367" y="8930"/>
                </a:lnTo>
                <a:lnTo>
                  <a:pt x="80367" y="0"/>
                </a:lnTo>
                <a:lnTo>
                  <a:pt x="8929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6" y="17859"/>
                </a:lnTo>
                <a:lnTo>
                  <a:pt x="125016" y="35719"/>
                </a:lnTo>
                <a:lnTo>
                  <a:pt x="133945" y="53578"/>
                </a:lnTo>
                <a:lnTo>
                  <a:pt x="142875" y="71438"/>
                </a:lnTo>
                <a:lnTo>
                  <a:pt x="151805" y="80367"/>
                </a:lnTo>
                <a:lnTo>
                  <a:pt x="160734" y="80367"/>
                </a:lnTo>
                <a:lnTo>
                  <a:pt x="160734" y="80367"/>
                </a:lnTo>
                <a:lnTo>
                  <a:pt x="160734" y="8036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5" name="Vrije vorm 3074"/>
          <p:cNvSpPr/>
          <p:nvPr/>
        </p:nvSpPr>
        <p:spPr bwMode="auto">
          <a:xfrm>
            <a:off x="5875734" y="2196703"/>
            <a:ext cx="98228" cy="116087"/>
          </a:xfrm>
          <a:custGeom>
            <a:avLst/>
            <a:gdLst/>
            <a:ahLst/>
            <a:cxnLst/>
            <a:rect l="0" t="0" r="0" b="0"/>
            <a:pathLst>
              <a:path w="98228" h="116087">
                <a:moveTo>
                  <a:pt x="53579" y="89297"/>
                </a:moveTo>
                <a:lnTo>
                  <a:pt x="53579" y="89297"/>
                </a:lnTo>
                <a:lnTo>
                  <a:pt x="53579" y="89297"/>
                </a:lnTo>
                <a:lnTo>
                  <a:pt x="53579" y="89297"/>
                </a:lnTo>
                <a:lnTo>
                  <a:pt x="62508" y="89297"/>
                </a:lnTo>
                <a:lnTo>
                  <a:pt x="62508" y="89297"/>
                </a:lnTo>
                <a:lnTo>
                  <a:pt x="62508" y="89297"/>
                </a:lnTo>
                <a:lnTo>
                  <a:pt x="62508" y="89297"/>
                </a:lnTo>
                <a:lnTo>
                  <a:pt x="62508" y="89297"/>
                </a:lnTo>
                <a:lnTo>
                  <a:pt x="62508" y="80367"/>
                </a:lnTo>
                <a:lnTo>
                  <a:pt x="53579" y="80367"/>
                </a:lnTo>
                <a:lnTo>
                  <a:pt x="53579" y="80367"/>
                </a:lnTo>
                <a:lnTo>
                  <a:pt x="5357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44649" y="80367"/>
                </a:lnTo>
                <a:lnTo>
                  <a:pt x="53579" y="80367"/>
                </a:lnTo>
                <a:lnTo>
                  <a:pt x="53579" y="71437"/>
                </a:lnTo>
                <a:lnTo>
                  <a:pt x="62508" y="53578"/>
                </a:lnTo>
                <a:lnTo>
                  <a:pt x="71438" y="44648"/>
                </a:lnTo>
                <a:lnTo>
                  <a:pt x="80368" y="26789"/>
                </a:lnTo>
                <a:lnTo>
                  <a:pt x="80368" y="26789"/>
                </a:lnTo>
                <a:lnTo>
                  <a:pt x="80368" y="17859"/>
                </a:lnTo>
                <a:lnTo>
                  <a:pt x="80368" y="8930"/>
                </a:lnTo>
                <a:lnTo>
                  <a:pt x="71438" y="0"/>
                </a:lnTo>
                <a:lnTo>
                  <a:pt x="62508" y="0"/>
                </a:lnTo>
                <a:lnTo>
                  <a:pt x="53579" y="0"/>
                </a:lnTo>
                <a:lnTo>
                  <a:pt x="35719" y="0"/>
                </a:lnTo>
                <a:lnTo>
                  <a:pt x="26789" y="0"/>
                </a:lnTo>
                <a:lnTo>
                  <a:pt x="8930" y="8930"/>
                </a:lnTo>
                <a:lnTo>
                  <a:pt x="8930" y="17859"/>
                </a:lnTo>
                <a:lnTo>
                  <a:pt x="0" y="35719"/>
                </a:lnTo>
                <a:lnTo>
                  <a:pt x="8930" y="44648"/>
                </a:lnTo>
                <a:lnTo>
                  <a:pt x="8930" y="53578"/>
                </a:lnTo>
                <a:lnTo>
                  <a:pt x="17860" y="71437"/>
                </a:lnTo>
                <a:lnTo>
                  <a:pt x="26789" y="80367"/>
                </a:lnTo>
                <a:lnTo>
                  <a:pt x="35719" y="98226"/>
                </a:lnTo>
                <a:lnTo>
                  <a:pt x="53579" y="107156"/>
                </a:lnTo>
                <a:lnTo>
                  <a:pt x="62508" y="107156"/>
                </a:lnTo>
                <a:lnTo>
                  <a:pt x="80368" y="116086"/>
                </a:lnTo>
                <a:lnTo>
                  <a:pt x="98227" y="116086"/>
                </a:lnTo>
                <a:lnTo>
                  <a:pt x="98227" y="116086"/>
                </a:lnTo>
                <a:lnTo>
                  <a:pt x="98227" y="116086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6" name="Vrije vorm 3075"/>
          <p:cNvSpPr/>
          <p:nvPr/>
        </p:nvSpPr>
        <p:spPr bwMode="auto">
          <a:xfrm>
            <a:off x="5929313" y="2178844"/>
            <a:ext cx="160735" cy="205383"/>
          </a:xfrm>
          <a:custGeom>
            <a:avLst/>
            <a:gdLst/>
            <a:ahLst/>
            <a:cxnLst/>
            <a:rect l="0" t="0" r="0" b="0"/>
            <a:pathLst>
              <a:path w="160735" h="205383">
                <a:moveTo>
                  <a:pt x="107156" y="0"/>
                </a:moveTo>
                <a:lnTo>
                  <a:pt x="107156" y="0"/>
                </a:lnTo>
                <a:lnTo>
                  <a:pt x="107156" y="0"/>
                </a:lnTo>
                <a:lnTo>
                  <a:pt x="107156" y="0"/>
                </a:lnTo>
                <a:lnTo>
                  <a:pt x="98226" y="0"/>
                </a:lnTo>
                <a:lnTo>
                  <a:pt x="89296" y="0"/>
                </a:lnTo>
                <a:lnTo>
                  <a:pt x="80367" y="8929"/>
                </a:lnTo>
                <a:lnTo>
                  <a:pt x="80367" y="17859"/>
                </a:lnTo>
                <a:lnTo>
                  <a:pt x="71437" y="17859"/>
                </a:lnTo>
                <a:lnTo>
                  <a:pt x="71437" y="26789"/>
                </a:lnTo>
                <a:lnTo>
                  <a:pt x="71437" y="35718"/>
                </a:lnTo>
                <a:lnTo>
                  <a:pt x="71437" y="44648"/>
                </a:lnTo>
                <a:lnTo>
                  <a:pt x="71437" y="44648"/>
                </a:lnTo>
                <a:lnTo>
                  <a:pt x="80367" y="53578"/>
                </a:lnTo>
                <a:lnTo>
                  <a:pt x="89296" y="53578"/>
                </a:lnTo>
                <a:lnTo>
                  <a:pt x="98226" y="62507"/>
                </a:lnTo>
                <a:lnTo>
                  <a:pt x="107156" y="71437"/>
                </a:lnTo>
                <a:lnTo>
                  <a:pt x="116085" y="89296"/>
                </a:lnTo>
                <a:lnTo>
                  <a:pt x="133945" y="98226"/>
                </a:lnTo>
                <a:lnTo>
                  <a:pt x="142875" y="116085"/>
                </a:lnTo>
                <a:lnTo>
                  <a:pt x="151804" y="133945"/>
                </a:lnTo>
                <a:lnTo>
                  <a:pt x="160734" y="151804"/>
                </a:lnTo>
                <a:lnTo>
                  <a:pt x="160734" y="160734"/>
                </a:lnTo>
                <a:lnTo>
                  <a:pt x="160734" y="178593"/>
                </a:lnTo>
                <a:lnTo>
                  <a:pt x="151804" y="187523"/>
                </a:lnTo>
                <a:lnTo>
                  <a:pt x="142875" y="196453"/>
                </a:lnTo>
                <a:lnTo>
                  <a:pt x="133945" y="205382"/>
                </a:lnTo>
                <a:lnTo>
                  <a:pt x="116085" y="205382"/>
                </a:lnTo>
                <a:lnTo>
                  <a:pt x="98226" y="196453"/>
                </a:lnTo>
                <a:lnTo>
                  <a:pt x="71437" y="178593"/>
                </a:lnTo>
                <a:lnTo>
                  <a:pt x="53578" y="160734"/>
                </a:lnTo>
                <a:lnTo>
                  <a:pt x="35718" y="142875"/>
                </a:lnTo>
                <a:lnTo>
                  <a:pt x="17859" y="125015"/>
                </a:lnTo>
                <a:lnTo>
                  <a:pt x="8929" y="116085"/>
                </a:lnTo>
                <a:lnTo>
                  <a:pt x="8929" y="98226"/>
                </a:lnTo>
                <a:lnTo>
                  <a:pt x="0" y="98226"/>
                </a:lnTo>
                <a:lnTo>
                  <a:pt x="0" y="98226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7" name="Vrije vorm 3076"/>
          <p:cNvSpPr/>
          <p:nvPr/>
        </p:nvSpPr>
        <p:spPr bwMode="auto">
          <a:xfrm>
            <a:off x="6072188" y="2143125"/>
            <a:ext cx="71438" cy="116087"/>
          </a:xfrm>
          <a:custGeom>
            <a:avLst/>
            <a:gdLst/>
            <a:ahLst/>
            <a:cxnLst/>
            <a:rect l="0" t="0" r="0" b="0"/>
            <a:pathLst>
              <a:path w="71438" h="116087">
                <a:moveTo>
                  <a:pt x="35718" y="116086"/>
                </a:moveTo>
                <a:lnTo>
                  <a:pt x="35718" y="116086"/>
                </a:lnTo>
                <a:lnTo>
                  <a:pt x="35718" y="116086"/>
                </a:lnTo>
                <a:lnTo>
                  <a:pt x="44648" y="107156"/>
                </a:lnTo>
                <a:lnTo>
                  <a:pt x="44648" y="98226"/>
                </a:lnTo>
                <a:lnTo>
                  <a:pt x="44648" y="80367"/>
                </a:lnTo>
                <a:lnTo>
                  <a:pt x="44648" y="71437"/>
                </a:lnTo>
                <a:lnTo>
                  <a:pt x="44648" y="53578"/>
                </a:lnTo>
                <a:lnTo>
                  <a:pt x="44648" y="35719"/>
                </a:lnTo>
                <a:lnTo>
                  <a:pt x="35718" y="17859"/>
                </a:lnTo>
                <a:lnTo>
                  <a:pt x="35718" y="8929"/>
                </a:lnTo>
                <a:lnTo>
                  <a:pt x="2678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29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26789" y="71437"/>
                </a:lnTo>
                <a:lnTo>
                  <a:pt x="35718" y="80367"/>
                </a:lnTo>
                <a:lnTo>
                  <a:pt x="53578" y="80367"/>
                </a:lnTo>
                <a:lnTo>
                  <a:pt x="62507" y="80367"/>
                </a:lnTo>
                <a:lnTo>
                  <a:pt x="71437" y="80367"/>
                </a:lnTo>
                <a:lnTo>
                  <a:pt x="71437" y="80367"/>
                </a:lnTo>
                <a:lnTo>
                  <a:pt x="71437" y="8036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78" name="Vrije vorm 3077"/>
          <p:cNvSpPr/>
          <p:nvPr/>
        </p:nvSpPr>
        <p:spPr bwMode="auto">
          <a:xfrm>
            <a:off x="6143625" y="2053828"/>
            <a:ext cx="196454" cy="125017"/>
          </a:xfrm>
          <a:custGeom>
            <a:avLst/>
            <a:gdLst/>
            <a:ahLst/>
            <a:cxnLst/>
            <a:rect l="0" t="0" r="0" b="0"/>
            <a:pathLst>
              <a:path w="196454" h="125017">
                <a:moveTo>
                  <a:pt x="0" y="35719"/>
                </a:moveTo>
                <a:lnTo>
                  <a:pt x="0" y="35719"/>
                </a:lnTo>
                <a:lnTo>
                  <a:pt x="0" y="44648"/>
                </a:lnTo>
                <a:lnTo>
                  <a:pt x="8930" y="53578"/>
                </a:lnTo>
                <a:lnTo>
                  <a:pt x="8930" y="62508"/>
                </a:lnTo>
                <a:lnTo>
                  <a:pt x="17859" y="89297"/>
                </a:lnTo>
                <a:lnTo>
                  <a:pt x="26789" y="98226"/>
                </a:lnTo>
                <a:lnTo>
                  <a:pt x="44648" y="116086"/>
                </a:lnTo>
                <a:lnTo>
                  <a:pt x="53578" y="125016"/>
                </a:lnTo>
                <a:lnTo>
                  <a:pt x="62508" y="125016"/>
                </a:lnTo>
                <a:lnTo>
                  <a:pt x="62508" y="125016"/>
                </a:lnTo>
                <a:lnTo>
                  <a:pt x="62508" y="116086"/>
                </a:lnTo>
                <a:lnTo>
                  <a:pt x="62508" y="98226"/>
                </a:lnTo>
                <a:lnTo>
                  <a:pt x="53578" y="80367"/>
                </a:lnTo>
                <a:lnTo>
                  <a:pt x="53578" y="53578"/>
                </a:lnTo>
                <a:lnTo>
                  <a:pt x="53578" y="26789"/>
                </a:ln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  <a:lnTo>
                  <a:pt x="53578" y="0"/>
                </a:lnTo>
                <a:lnTo>
                  <a:pt x="53578" y="0"/>
                </a:lnTo>
                <a:lnTo>
                  <a:pt x="71438" y="8930"/>
                </a:lnTo>
                <a:lnTo>
                  <a:pt x="89297" y="17859"/>
                </a:lnTo>
                <a:lnTo>
                  <a:pt x="107156" y="26789"/>
                </a:lnTo>
                <a:lnTo>
                  <a:pt x="133945" y="44648"/>
                </a:lnTo>
                <a:lnTo>
                  <a:pt x="160734" y="62508"/>
                </a:lnTo>
                <a:lnTo>
                  <a:pt x="178594" y="71437"/>
                </a:lnTo>
                <a:lnTo>
                  <a:pt x="196453" y="80367"/>
                </a:lnTo>
                <a:lnTo>
                  <a:pt x="196453" y="8036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8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Oplossing?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Noteer je oplossing</a:t>
            </a:r>
          </a:p>
          <a:p>
            <a:r>
              <a:rPr lang="nl-NL" dirty="0" smtClean="0"/>
              <a:t>Noteer ook hoe je er aan gekomen bent.</a:t>
            </a:r>
          </a:p>
          <a:p>
            <a:endParaRPr lang="nl-NL" dirty="0"/>
          </a:p>
          <a:p>
            <a:r>
              <a:rPr lang="nl-NL" dirty="0" smtClean="0"/>
              <a:t>Vergelijk met degene naast je.</a:t>
            </a:r>
          </a:p>
          <a:p>
            <a:pPr lvl="1"/>
            <a:r>
              <a:rPr lang="nl-NL" dirty="0" smtClean="0"/>
              <a:t>Geef elkaar feedback over de oplossing</a:t>
            </a:r>
          </a:p>
          <a:p>
            <a:pPr lvl="1"/>
            <a:r>
              <a:rPr lang="nl-NL" dirty="0" smtClean="0"/>
              <a:t>Komen jullie gezamenlijk tot een betere manier van oplossen?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endParaRPr lang="nl-NL" dirty="0"/>
          </a:p>
          <a:p>
            <a:r>
              <a:rPr lang="nl-NL" sz="1600" dirty="0">
                <a:hlinkClick r:id="rId3"/>
              </a:rPr>
              <a:t>http://www.fi.uu.nl/wiskrant/artikelen/312/312december_drijvers.pdf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142427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8736227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851920" y="5836622"/>
            <a:ext cx="234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Afstand tot </a:t>
            </a:r>
            <a:r>
              <a:rPr lang="nl-NL" dirty="0" err="1" smtClean="0"/>
              <a:t>Passau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115616" y="1700808"/>
            <a:ext cx="461665" cy="2520049"/>
          </a:xfrm>
          <a:prstGeom prst="rect">
            <a:avLst/>
          </a:prstGeom>
          <a:noFill/>
        </p:spPr>
        <p:txBody>
          <a:bodyPr vert="vert" wrap="none" rtlCol="0">
            <a:spAutoFit/>
          </a:bodyPr>
          <a:lstStyle/>
          <a:p>
            <a:r>
              <a:rPr lang="nl-NL" dirty="0" smtClean="0"/>
              <a:t>Afstand tot Frankfurt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164288" y="3100318"/>
            <a:ext cx="1047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Nijmegen</a:t>
            </a:r>
            <a:endParaRPr lang="nl-NL" sz="1400" dirty="0"/>
          </a:p>
        </p:txBody>
      </p:sp>
      <p:sp>
        <p:nvSpPr>
          <p:cNvPr id="7" name="Tekstvak 6"/>
          <p:cNvSpPr txBox="1"/>
          <p:nvPr/>
        </p:nvSpPr>
        <p:spPr>
          <a:xfrm>
            <a:off x="2771800" y="1834951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Hagenberg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7165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115616" y="332657"/>
            <a:ext cx="7308850" cy="648072"/>
          </a:xfrm>
        </p:spPr>
        <p:txBody>
          <a:bodyPr/>
          <a:lstStyle/>
          <a:p>
            <a:r>
              <a:rPr lang="en-US" altLang="nl-NL" dirty="0" err="1" smtClean="0"/>
              <a:t>Wiskundige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denkactiviteiten</a:t>
            </a:r>
            <a:endParaRPr lang="nl-NL" altLang="nl-NL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79512" y="1412874"/>
            <a:ext cx="8784976" cy="489644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1. Modelleren </a:t>
            </a:r>
            <a:r>
              <a:rPr lang="nl-NL" sz="1400" b="1" i="1" dirty="0"/>
              <a:t>en </a:t>
            </a:r>
            <a:r>
              <a:rPr lang="nl-NL" sz="1400" b="1" i="1" dirty="0" err="1"/>
              <a:t>algebraïseren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b="0" dirty="0" smtClean="0"/>
              <a:t>het </a:t>
            </a:r>
            <a:r>
              <a:rPr lang="nl-NL" sz="1200" b="0" dirty="0"/>
              <a:t>vertalen van een probleem in </a:t>
            </a:r>
            <a:r>
              <a:rPr lang="nl-NL" sz="1200" b="0" dirty="0" smtClean="0"/>
              <a:t>wiskundige termen</a:t>
            </a:r>
            <a:r>
              <a:rPr lang="nl-NL" sz="1200" b="0" dirty="0"/>
              <a:t>, bijvoorbeeld door het </a:t>
            </a:r>
            <a:r>
              <a:rPr lang="nl-NL" sz="1200" b="0" dirty="0" smtClean="0"/>
              <a:t>opstellen van </a:t>
            </a:r>
            <a:r>
              <a:rPr lang="nl-NL" sz="1200" b="0" dirty="0"/>
              <a:t>formules en vergelijkingen</a:t>
            </a:r>
            <a:r>
              <a:rPr lang="nl-NL" sz="1200" b="0" dirty="0" smtClean="0"/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nl-NL" sz="1200" b="0" dirty="0"/>
          </a:p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2. Ordenen </a:t>
            </a:r>
            <a:r>
              <a:rPr lang="nl-NL" sz="1400" b="1" i="1" dirty="0"/>
              <a:t>en structureren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b="0" dirty="0" smtClean="0"/>
              <a:t>het </a:t>
            </a:r>
            <a:r>
              <a:rPr lang="nl-NL" sz="1200" b="0" dirty="0"/>
              <a:t>ordenen van de </a:t>
            </a:r>
            <a:r>
              <a:rPr lang="nl-NL" sz="1200" b="0" dirty="0" smtClean="0"/>
              <a:t>probleemsituatie en </a:t>
            </a:r>
            <a:r>
              <a:rPr lang="nl-NL" sz="1200" b="0" dirty="0"/>
              <a:t>aanbrengen van structuur, bijvoorbeeld door objecten op kenmerken te classificeren.</a:t>
            </a:r>
          </a:p>
          <a:p>
            <a:pPr marL="0" indent="0">
              <a:buFont typeface="Arial" charset="0"/>
              <a:buNone/>
              <a:defRPr/>
            </a:pPr>
            <a:endParaRPr lang="nl-NL" sz="1200" b="0" dirty="0"/>
          </a:p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3. Analytisch </a:t>
            </a:r>
            <a:r>
              <a:rPr lang="nl-NL" sz="1400" b="1" i="1" dirty="0"/>
              <a:t>denken en </a:t>
            </a:r>
            <a:r>
              <a:rPr lang="nl-NL" sz="1400" b="1" i="1" dirty="0" err="1"/>
              <a:t>probleemoplossen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b="0" dirty="0" smtClean="0"/>
              <a:t>het </a:t>
            </a:r>
            <a:r>
              <a:rPr lang="nl-NL" sz="1200" b="0" dirty="0"/>
              <a:t>kiezen van een </a:t>
            </a:r>
            <a:r>
              <a:rPr lang="nl-NL" sz="1200" b="0" dirty="0" smtClean="0"/>
              <a:t>probleemaanpak, de </a:t>
            </a:r>
            <a:r>
              <a:rPr lang="nl-NL" sz="1200" b="0" dirty="0"/>
              <a:t>vaardigheid om wiskundige </a:t>
            </a:r>
            <a:r>
              <a:rPr lang="nl-NL" sz="1200" b="0" dirty="0" smtClean="0"/>
              <a:t>problemen te </a:t>
            </a:r>
            <a:r>
              <a:rPr lang="nl-NL" sz="1200" b="0" dirty="0"/>
              <a:t>formuleren, te representeren </a:t>
            </a:r>
            <a:r>
              <a:rPr lang="nl-NL" sz="1200" b="0" dirty="0" smtClean="0"/>
              <a:t>en oplossingsstrategieën </a:t>
            </a:r>
            <a:r>
              <a:rPr lang="nl-NL" sz="1200" b="0" dirty="0"/>
              <a:t>te vinden.</a:t>
            </a:r>
          </a:p>
          <a:p>
            <a:pPr marL="0" indent="0">
              <a:buFont typeface="Arial" charset="0"/>
              <a:buNone/>
              <a:defRPr/>
            </a:pPr>
            <a:endParaRPr lang="nl-NL" sz="1200" b="0" dirty="0"/>
          </a:p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4. Formules </a:t>
            </a:r>
            <a:r>
              <a:rPr lang="nl-NL" sz="1400" b="1" i="1" dirty="0"/>
              <a:t>manipuleren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b="0" dirty="0" smtClean="0"/>
              <a:t>handmatige vaardigheden in </a:t>
            </a:r>
            <a:r>
              <a:rPr lang="nl-NL" sz="1200" b="0" dirty="0"/>
              <a:t>het herleiden van formules, </a:t>
            </a:r>
            <a:r>
              <a:rPr lang="nl-NL" sz="1200" b="0" dirty="0" smtClean="0"/>
              <a:t/>
            </a:r>
            <a:br>
              <a:rPr lang="nl-NL" sz="1200" b="0" dirty="0" smtClean="0"/>
            </a:br>
            <a:r>
              <a:rPr lang="nl-NL" sz="1200" b="0" dirty="0" smtClean="0"/>
              <a:t>inzicht </a:t>
            </a:r>
            <a:r>
              <a:rPr lang="nl-NL" sz="1200" b="0" dirty="0"/>
              <a:t>in </a:t>
            </a:r>
            <a:r>
              <a:rPr lang="nl-NL" sz="1200" b="0" dirty="0" smtClean="0"/>
              <a:t>de structuur </a:t>
            </a:r>
            <a:r>
              <a:rPr lang="nl-NL" sz="1200" b="0" dirty="0"/>
              <a:t>van de formule en in het te volgen </a:t>
            </a:r>
            <a:r>
              <a:rPr lang="nl-NL" sz="1200" b="0" dirty="0" smtClean="0"/>
              <a:t>oplossingsproces als </a:t>
            </a:r>
            <a:r>
              <a:rPr lang="nl-NL" sz="1200" b="0" dirty="0"/>
              <a:t>geheel.</a:t>
            </a:r>
          </a:p>
          <a:p>
            <a:pPr marL="0" indent="0">
              <a:buFont typeface="Arial" charset="0"/>
              <a:buNone/>
              <a:defRPr/>
            </a:pPr>
            <a:endParaRPr lang="nl-NL" sz="1200" b="0" dirty="0"/>
          </a:p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5. Abstraheren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dirty="0" smtClean="0"/>
              <a:t>het </a:t>
            </a:r>
            <a:r>
              <a:rPr lang="nl-NL" sz="1200" dirty="0"/>
              <a:t>gaat erom </a:t>
            </a:r>
            <a:r>
              <a:rPr lang="nl-NL" sz="1200" b="0" dirty="0"/>
              <a:t>dat de wereld van </a:t>
            </a:r>
            <a:r>
              <a:rPr lang="nl-NL" sz="1200" b="0" dirty="0" smtClean="0"/>
              <a:t>wiskundige objecten </a:t>
            </a:r>
            <a:r>
              <a:rPr lang="nl-NL" sz="1200" b="0" dirty="0"/>
              <a:t>voor leerlingen in </a:t>
            </a:r>
            <a:r>
              <a:rPr lang="nl-NL" sz="1200" b="0" dirty="0" smtClean="0"/>
              <a:t>toenemende mate </a:t>
            </a:r>
            <a:r>
              <a:rPr lang="nl-NL" sz="1200" b="0" dirty="0"/>
              <a:t>concreet wordt.</a:t>
            </a:r>
          </a:p>
          <a:p>
            <a:pPr marL="0" indent="0">
              <a:buFont typeface="Arial" charset="0"/>
              <a:buNone/>
              <a:defRPr/>
            </a:pPr>
            <a:endParaRPr lang="nl-NL" sz="1200" b="0" dirty="0"/>
          </a:p>
          <a:p>
            <a:pPr marL="0" indent="0">
              <a:buFont typeface="Arial" charset="0"/>
              <a:buNone/>
              <a:defRPr/>
            </a:pPr>
            <a:r>
              <a:rPr lang="nl-NL" sz="1400" b="1" i="1" dirty="0" smtClean="0"/>
              <a:t>6. Logisch </a:t>
            </a:r>
            <a:r>
              <a:rPr lang="nl-NL" sz="1400" b="1" i="1" dirty="0"/>
              <a:t>redeneren en bewijzen</a:t>
            </a:r>
            <a:endParaRPr lang="nl-NL" sz="1400" b="1" dirty="0"/>
          </a:p>
          <a:p>
            <a:pPr marL="0" indent="0">
              <a:buFont typeface="Arial" charset="0"/>
              <a:buNone/>
              <a:defRPr/>
            </a:pPr>
            <a:r>
              <a:rPr lang="nl-NL" sz="1200" b="0" dirty="0" smtClean="0"/>
              <a:t>het </a:t>
            </a:r>
            <a:r>
              <a:rPr lang="nl-NL" sz="1200" b="0" dirty="0"/>
              <a:t>vermogen om heldere </a:t>
            </a:r>
            <a:r>
              <a:rPr lang="nl-NL" sz="1200" b="0" dirty="0" smtClean="0"/>
              <a:t>redeneringen en </a:t>
            </a:r>
            <a:r>
              <a:rPr lang="nl-NL" sz="1200" b="0" dirty="0"/>
              <a:t>bewijzen op te zetten en deze zorgvuldig te formuleren.</a:t>
            </a:r>
          </a:p>
          <a:p>
            <a:pPr>
              <a:buFont typeface="Verdana" pitchFamily="34" charset="0"/>
              <a:buAutoNum type="arabicPeriod"/>
              <a:defRPr/>
            </a:pPr>
            <a:endParaRPr lang="nl-NL" altLang="nl-NL" b="0" dirty="0" smtClean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1B5DAB-0155-47DD-866E-D2C594753ADE}" type="slidenum">
              <a:rPr lang="nl-NL" altLang="nl-NL" smtClean="0">
                <a:latin typeface="Verdana" pitchFamily="34" charset="0"/>
              </a:rPr>
              <a:pPr/>
              <a:t>7</a:t>
            </a:fld>
            <a:endParaRPr lang="nl-NL" altLang="nl-NL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85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Ordenen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6940"/>
              </p:ext>
            </p:extLst>
          </p:nvPr>
        </p:nvGraphicFramePr>
        <p:xfrm>
          <a:off x="539552" y="1268760"/>
          <a:ext cx="2687960" cy="3718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796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Denkwijzen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 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patronen;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schaal, verhouding en hoeveelheid;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oorzaak en gevolg;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systeem en systeemmodellen;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behoud, transport en kringloop van energie en materie;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structuur en functie;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stabiliteit en verandering;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duurzaamheid; </a:t>
                      </a:r>
                    </a:p>
                    <a:p>
                      <a:pPr marL="180975" lvl="0" indent="-180975">
                        <a:spcAft>
                          <a:spcPts val="30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risico’s en veiligheid.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419434"/>
              </p:ext>
            </p:extLst>
          </p:nvPr>
        </p:nvGraphicFramePr>
        <p:xfrm>
          <a:off x="3275856" y="1124744"/>
          <a:ext cx="2399928" cy="3002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9928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Werkwijzen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 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modelontwikkeling en -gebruik; 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onderzoeken; 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ontwerpen; 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informatievaardigheden; 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redeneervaardigheden; </a:t>
                      </a:r>
                    </a:p>
                    <a:p>
                      <a:pPr marL="180975" lvl="0" indent="-180975">
                        <a:spcAft>
                          <a:spcPts val="295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rekenkundige en wiskundige vaardigheden; </a:t>
                      </a: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waarderen en oordelen.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547050"/>
              </p:ext>
            </p:extLst>
          </p:nvPr>
        </p:nvGraphicFramePr>
        <p:xfrm>
          <a:off x="5868144" y="908720"/>
          <a:ext cx="2975992" cy="185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5992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Wiskundige Denk Activiteiten</a:t>
                      </a: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Modelleren en </a:t>
                      </a:r>
                      <a:r>
                        <a:rPr lang="nl-NL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algebraïseren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Ordenen en structureren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Analytisch denken en </a:t>
                      </a:r>
                      <a:r>
                        <a:rPr lang="nl-NL" sz="14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probleemoplossen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Formules manipuleren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Abstraheren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marL="180975" lvl="0" indent="-180975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Logisch redeneren en bewijzen</a:t>
                      </a:r>
                      <a:endParaRPr lang="nl-NL" sz="24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68917"/>
              </p:ext>
            </p:extLst>
          </p:nvPr>
        </p:nvGraphicFramePr>
        <p:xfrm>
          <a:off x="3491880" y="4365104"/>
          <a:ext cx="2183904" cy="124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3904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000" dirty="0" smtClean="0">
                          <a:effectLst/>
                          <a:latin typeface="Times New Roman"/>
                          <a:ea typeface="Times New Roman"/>
                        </a:rPr>
                        <a:t>Wiskunde</a:t>
                      </a:r>
                      <a:endParaRPr lang="nl-NL" sz="2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Parate</a:t>
                      </a:r>
                      <a:r>
                        <a:rPr lang="nl-NL" sz="14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kennis</a:t>
                      </a: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4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Parate vaardigheden</a:t>
                      </a: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4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Productieve vaardigheden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702893"/>
              </p:ext>
            </p:extLst>
          </p:nvPr>
        </p:nvGraphicFramePr>
        <p:xfrm>
          <a:off x="5940152" y="4005064"/>
          <a:ext cx="160784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84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TIMSS (</a:t>
                      </a:r>
                      <a:r>
                        <a:rPr lang="nl-NL" sz="18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Sk</a:t>
                      </a:r>
                      <a:r>
                        <a:rPr lang="nl-NL" sz="1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</a:t>
                      </a:r>
                      <a:endParaRPr lang="nl-NL" sz="20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Weten</a:t>
                      </a: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Toepassen</a:t>
                      </a:r>
                    </a:p>
                    <a:p>
                      <a:pPr marL="180975" indent="-180975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nl-NL" sz="1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Redeneren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40923"/>
              </p:ext>
            </p:extLst>
          </p:nvPr>
        </p:nvGraphicFramePr>
        <p:xfrm>
          <a:off x="6588224" y="2852936"/>
          <a:ext cx="196788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788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Biologie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Benoemen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Verklaren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beargumenteren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53805"/>
              </p:ext>
            </p:extLst>
          </p:nvPr>
        </p:nvGraphicFramePr>
        <p:xfrm>
          <a:off x="6516216" y="5229200"/>
          <a:ext cx="1679848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984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Natuurkunde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Kennen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Kunnen</a:t>
                      </a:r>
                      <a:endParaRPr lang="nl-NL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18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52128"/>
          </a:xfrm>
        </p:spPr>
        <p:txBody>
          <a:bodyPr/>
          <a:lstStyle/>
          <a:p>
            <a:r>
              <a:rPr lang="nl-NL" dirty="0" smtClean="0"/>
              <a:t>Werkwijzen en WDA, TE KOPPELEN?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034175"/>
              </p:ext>
            </p:extLst>
          </p:nvPr>
        </p:nvGraphicFramePr>
        <p:xfrm>
          <a:off x="251519" y="1412776"/>
          <a:ext cx="8712970" cy="4479372"/>
        </p:xfrm>
        <a:graphic>
          <a:graphicData uri="http://schemas.openxmlformats.org/drawingml/2006/table">
            <a:tbl>
              <a:tblPr firstRow="1" firstCol="1" bandRow="1"/>
              <a:tblGrid>
                <a:gridCol w="1402936"/>
                <a:gridCol w="973329"/>
                <a:gridCol w="1008112"/>
                <a:gridCol w="1080120"/>
                <a:gridCol w="979691"/>
                <a:gridCol w="1089594"/>
                <a:gridCol w="1158748"/>
                <a:gridCol w="1020440"/>
              </a:tblGrid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 err="1">
                          <a:effectLst/>
                          <a:latin typeface="Arial"/>
                          <a:ea typeface="Times New Roman"/>
                        </a:rPr>
                        <a:t>Model-ontwikkeling</a:t>
                      </a: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 en –gebruik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  <a:latin typeface="Arial"/>
                          <a:ea typeface="Times New Roman"/>
                        </a:rPr>
                        <a:t>Onderzoeken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  <a:latin typeface="Arial"/>
                          <a:ea typeface="Times New Roman"/>
                        </a:rPr>
                        <a:t>Ontwerpen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Informatie-vaardig-heden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Redeneer-vaardig-heden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Rekenkundige en wiskundige vaardigheden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Waarderen en oordelen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Times New Roman"/>
                        </a:rPr>
                        <a:t>Modelleren en abstraheren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Ordenen </a:t>
                      </a:r>
                      <a:endParaRPr lang="nl-NL" sz="11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 smtClean="0">
                          <a:effectLst/>
                          <a:latin typeface="Arial"/>
                          <a:ea typeface="Times New Roman"/>
                        </a:rPr>
                        <a:t>en </a:t>
                      </a:r>
                      <a:r>
                        <a:rPr lang="nl-NL" sz="1100" baseline="0" dirty="0" smtClean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nl-NL" sz="1100" dirty="0" err="1" smtClean="0">
                          <a:effectLst/>
                          <a:latin typeface="Arial"/>
                          <a:ea typeface="Times New Roman"/>
                        </a:rPr>
                        <a:t>stuctureren</a:t>
                      </a:r>
                      <a:endParaRPr lang="nl-NL" sz="11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2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Analytisch denken en </a:t>
                      </a:r>
                      <a:r>
                        <a:rPr lang="nl-NL" sz="1100" dirty="0" err="1">
                          <a:effectLst/>
                          <a:latin typeface="Arial"/>
                          <a:ea typeface="Times New Roman"/>
                        </a:rPr>
                        <a:t>probleemoplossen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Formules </a:t>
                      </a:r>
                      <a:r>
                        <a:rPr lang="nl-NL" sz="1100" dirty="0" smtClean="0">
                          <a:effectLst/>
                          <a:latin typeface="Arial"/>
                          <a:ea typeface="Times New Roman"/>
                        </a:rPr>
                        <a:t>manipuleren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6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Abstraheren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nl-NL" sz="1100" dirty="0" smtClean="0">
                        <a:effectLst/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9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Times New Roman"/>
                        </a:rPr>
                        <a:t>Logisch redeneren en bewijzen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Vrije vorm 2"/>
          <p:cNvSpPr/>
          <p:nvPr/>
        </p:nvSpPr>
        <p:spPr bwMode="auto">
          <a:xfrm>
            <a:off x="2419945" y="2321719"/>
            <a:ext cx="8931" cy="214313"/>
          </a:xfrm>
          <a:custGeom>
            <a:avLst/>
            <a:gdLst/>
            <a:ahLst/>
            <a:cxnLst/>
            <a:rect l="0" t="0" r="0" b="0"/>
            <a:pathLst>
              <a:path w="8931" h="21431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17859"/>
                </a:lnTo>
                <a:lnTo>
                  <a:pt x="8930" y="26789"/>
                </a:lnTo>
                <a:lnTo>
                  <a:pt x="8930" y="4464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89296"/>
                </a:lnTo>
                <a:lnTo>
                  <a:pt x="8930" y="98226"/>
                </a:lnTo>
                <a:lnTo>
                  <a:pt x="8930" y="116085"/>
                </a:lnTo>
                <a:lnTo>
                  <a:pt x="8930" y="133945"/>
                </a:lnTo>
                <a:lnTo>
                  <a:pt x="8930" y="142875"/>
                </a:lnTo>
                <a:lnTo>
                  <a:pt x="0" y="160734"/>
                </a:lnTo>
                <a:lnTo>
                  <a:pt x="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0" y="205383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" name="Vrije vorm 4"/>
          <p:cNvSpPr/>
          <p:nvPr/>
        </p:nvSpPr>
        <p:spPr bwMode="auto">
          <a:xfrm>
            <a:off x="2321719" y="2419945"/>
            <a:ext cx="196454" cy="17860"/>
          </a:xfrm>
          <a:custGeom>
            <a:avLst/>
            <a:gdLst/>
            <a:ahLst/>
            <a:cxnLst/>
            <a:rect l="0" t="0" r="0" b="0"/>
            <a:pathLst>
              <a:path w="196454" h="17860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8929" y="8930"/>
                </a:lnTo>
                <a:lnTo>
                  <a:pt x="26789" y="0"/>
                </a:lnTo>
                <a:lnTo>
                  <a:pt x="44648" y="0"/>
                </a:lnTo>
                <a:lnTo>
                  <a:pt x="53578" y="0"/>
                </a:lnTo>
                <a:lnTo>
                  <a:pt x="80367" y="0"/>
                </a:lnTo>
                <a:lnTo>
                  <a:pt x="98226" y="8930"/>
                </a:lnTo>
                <a:lnTo>
                  <a:pt x="125015" y="8930"/>
                </a:lnTo>
                <a:lnTo>
                  <a:pt x="151804" y="8930"/>
                </a:lnTo>
                <a:lnTo>
                  <a:pt x="169664" y="17859"/>
                </a:lnTo>
                <a:lnTo>
                  <a:pt x="187523" y="17859"/>
                </a:lnTo>
                <a:lnTo>
                  <a:pt x="196453" y="17859"/>
                </a:lnTo>
                <a:lnTo>
                  <a:pt x="196453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6" name="Vrije vorm 5"/>
          <p:cNvSpPr/>
          <p:nvPr/>
        </p:nvSpPr>
        <p:spPr bwMode="auto">
          <a:xfrm>
            <a:off x="2384227" y="3036093"/>
            <a:ext cx="8930" cy="205384"/>
          </a:xfrm>
          <a:custGeom>
            <a:avLst/>
            <a:gdLst/>
            <a:ahLst/>
            <a:cxnLst/>
            <a:rect l="0" t="0" r="0" b="0"/>
            <a:pathLst>
              <a:path w="8930" h="205384">
                <a:moveTo>
                  <a:pt x="8929" y="0"/>
                </a:moveTo>
                <a:lnTo>
                  <a:pt x="8929" y="0"/>
                </a:lnTo>
                <a:lnTo>
                  <a:pt x="0" y="8930"/>
                </a:lnTo>
                <a:lnTo>
                  <a:pt x="0" y="17860"/>
                </a:lnTo>
                <a:lnTo>
                  <a:pt x="0" y="26789"/>
                </a:lnTo>
                <a:lnTo>
                  <a:pt x="0" y="44649"/>
                </a:lnTo>
                <a:lnTo>
                  <a:pt x="0" y="62508"/>
                </a:lnTo>
                <a:lnTo>
                  <a:pt x="0" y="80368"/>
                </a:lnTo>
                <a:lnTo>
                  <a:pt x="0" y="98227"/>
                </a:lnTo>
                <a:lnTo>
                  <a:pt x="0" y="116086"/>
                </a:lnTo>
                <a:lnTo>
                  <a:pt x="0" y="133946"/>
                </a:lnTo>
                <a:lnTo>
                  <a:pt x="0" y="151805"/>
                </a:lnTo>
                <a:lnTo>
                  <a:pt x="0" y="169664"/>
                </a:lnTo>
                <a:lnTo>
                  <a:pt x="0" y="178594"/>
                </a:lnTo>
                <a:lnTo>
                  <a:pt x="0" y="187524"/>
                </a:lnTo>
                <a:lnTo>
                  <a:pt x="0" y="196453"/>
                </a:lnTo>
                <a:lnTo>
                  <a:pt x="0" y="205383"/>
                </a:lnTo>
                <a:lnTo>
                  <a:pt x="0" y="205383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7" name="Vrije vorm 6"/>
          <p:cNvSpPr/>
          <p:nvPr/>
        </p:nvSpPr>
        <p:spPr bwMode="auto">
          <a:xfrm>
            <a:off x="2303859" y="3125390"/>
            <a:ext cx="214314" cy="44650"/>
          </a:xfrm>
          <a:custGeom>
            <a:avLst/>
            <a:gdLst/>
            <a:ahLst/>
            <a:cxnLst/>
            <a:rect l="0" t="0" r="0" b="0"/>
            <a:pathLst>
              <a:path w="214314" h="44650">
                <a:moveTo>
                  <a:pt x="0" y="44649"/>
                </a:moveTo>
                <a:lnTo>
                  <a:pt x="0" y="44649"/>
                </a:lnTo>
                <a:lnTo>
                  <a:pt x="0" y="44649"/>
                </a:lnTo>
                <a:lnTo>
                  <a:pt x="8930" y="44649"/>
                </a:lnTo>
                <a:lnTo>
                  <a:pt x="17860" y="44649"/>
                </a:lnTo>
                <a:lnTo>
                  <a:pt x="35719" y="44649"/>
                </a:lnTo>
                <a:lnTo>
                  <a:pt x="53579" y="35719"/>
                </a:lnTo>
                <a:lnTo>
                  <a:pt x="80368" y="26789"/>
                </a:lnTo>
                <a:lnTo>
                  <a:pt x="107157" y="17860"/>
                </a:lnTo>
                <a:lnTo>
                  <a:pt x="133946" y="8930"/>
                </a:lnTo>
                <a:lnTo>
                  <a:pt x="160735" y="8930"/>
                </a:lnTo>
                <a:lnTo>
                  <a:pt x="178594" y="0"/>
                </a:lnTo>
                <a:lnTo>
                  <a:pt x="205383" y="0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8" name="Vrije vorm 7"/>
          <p:cNvSpPr/>
          <p:nvPr/>
        </p:nvSpPr>
        <p:spPr bwMode="auto">
          <a:xfrm>
            <a:off x="1062633" y="2437804"/>
            <a:ext cx="8931" cy="1"/>
          </a:xfrm>
          <a:custGeom>
            <a:avLst/>
            <a:gdLst/>
            <a:ahLst/>
            <a:cxnLst/>
            <a:rect l="0" t="0" r="0" b="0"/>
            <a:pathLst>
              <a:path w="8931" h="1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9" name="Vrije vorm 8"/>
          <p:cNvSpPr/>
          <p:nvPr/>
        </p:nvSpPr>
        <p:spPr bwMode="auto">
          <a:xfrm>
            <a:off x="321469" y="2428875"/>
            <a:ext cx="705446" cy="17860"/>
          </a:xfrm>
          <a:custGeom>
            <a:avLst/>
            <a:gdLst/>
            <a:ahLst/>
            <a:cxnLst/>
            <a:rect l="0" t="0" r="0" b="0"/>
            <a:pathLst>
              <a:path w="705446" h="17860">
                <a:moveTo>
                  <a:pt x="705445" y="8929"/>
                </a:moveTo>
                <a:lnTo>
                  <a:pt x="705445" y="8929"/>
                </a:lnTo>
                <a:lnTo>
                  <a:pt x="696515" y="8929"/>
                </a:lnTo>
                <a:lnTo>
                  <a:pt x="696515" y="8929"/>
                </a:lnTo>
                <a:lnTo>
                  <a:pt x="687586" y="8929"/>
                </a:lnTo>
                <a:lnTo>
                  <a:pt x="678656" y="8929"/>
                </a:lnTo>
                <a:lnTo>
                  <a:pt x="669726" y="8929"/>
                </a:lnTo>
                <a:lnTo>
                  <a:pt x="651867" y="8929"/>
                </a:lnTo>
                <a:lnTo>
                  <a:pt x="642937" y="8929"/>
                </a:lnTo>
                <a:lnTo>
                  <a:pt x="634008" y="8929"/>
                </a:lnTo>
                <a:lnTo>
                  <a:pt x="616148" y="8929"/>
                </a:lnTo>
                <a:lnTo>
                  <a:pt x="607219" y="8929"/>
                </a:lnTo>
                <a:lnTo>
                  <a:pt x="598289" y="8929"/>
                </a:lnTo>
                <a:lnTo>
                  <a:pt x="580430" y="8929"/>
                </a:lnTo>
                <a:lnTo>
                  <a:pt x="571500" y="8929"/>
                </a:lnTo>
                <a:lnTo>
                  <a:pt x="553640" y="8929"/>
                </a:lnTo>
                <a:lnTo>
                  <a:pt x="535781" y="8929"/>
                </a:lnTo>
                <a:lnTo>
                  <a:pt x="526851" y="8929"/>
                </a:lnTo>
                <a:lnTo>
                  <a:pt x="508992" y="8929"/>
                </a:lnTo>
                <a:lnTo>
                  <a:pt x="491133" y="8929"/>
                </a:lnTo>
                <a:lnTo>
                  <a:pt x="473273" y="8929"/>
                </a:lnTo>
                <a:lnTo>
                  <a:pt x="455414" y="8929"/>
                </a:lnTo>
                <a:lnTo>
                  <a:pt x="437555" y="8929"/>
                </a:lnTo>
                <a:lnTo>
                  <a:pt x="428625" y="8929"/>
                </a:lnTo>
                <a:lnTo>
                  <a:pt x="410765" y="8929"/>
                </a:lnTo>
                <a:lnTo>
                  <a:pt x="392906" y="17859"/>
                </a:lnTo>
                <a:lnTo>
                  <a:pt x="375047" y="17859"/>
                </a:lnTo>
                <a:lnTo>
                  <a:pt x="357187" y="17859"/>
                </a:lnTo>
                <a:lnTo>
                  <a:pt x="339328" y="8929"/>
                </a:lnTo>
                <a:lnTo>
                  <a:pt x="321469" y="17859"/>
                </a:lnTo>
                <a:lnTo>
                  <a:pt x="312539" y="8929"/>
                </a:lnTo>
                <a:lnTo>
                  <a:pt x="294680" y="8929"/>
                </a:lnTo>
                <a:lnTo>
                  <a:pt x="285750" y="8929"/>
                </a:lnTo>
                <a:lnTo>
                  <a:pt x="267890" y="8929"/>
                </a:lnTo>
                <a:lnTo>
                  <a:pt x="258961" y="8929"/>
                </a:lnTo>
                <a:lnTo>
                  <a:pt x="250031" y="8929"/>
                </a:lnTo>
                <a:lnTo>
                  <a:pt x="241101" y="8929"/>
                </a:lnTo>
                <a:lnTo>
                  <a:pt x="223242" y="8929"/>
                </a:lnTo>
                <a:lnTo>
                  <a:pt x="214312" y="8929"/>
                </a:lnTo>
                <a:lnTo>
                  <a:pt x="196453" y="8929"/>
                </a:lnTo>
                <a:lnTo>
                  <a:pt x="187523" y="8929"/>
                </a:lnTo>
                <a:lnTo>
                  <a:pt x="178594" y="8929"/>
                </a:lnTo>
                <a:lnTo>
                  <a:pt x="160734" y="8929"/>
                </a:lnTo>
                <a:lnTo>
                  <a:pt x="151805" y="8929"/>
                </a:lnTo>
                <a:lnTo>
                  <a:pt x="133945" y="8929"/>
                </a:lnTo>
                <a:lnTo>
                  <a:pt x="125015" y="8929"/>
                </a:lnTo>
                <a:lnTo>
                  <a:pt x="116086" y="8929"/>
                </a:lnTo>
                <a:lnTo>
                  <a:pt x="107156" y="8929"/>
                </a:lnTo>
                <a:lnTo>
                  <a:pt x="89297" y="8929"/>
                </a:lnTo>
                <a:lnTo>
                  <a:pt x="80367" y="8929"/>
                </a:lnTo>
                <a:lnTo>
                  <a:pt x="71437" y="8929"/>
                </a:lnTo>
                <a:lnTo>
                  <a:pt x="62508" y="8929"/>
                </a:lnTo>
                <a:lnTo>
                  <a:pt x="53578" y="8929"/>
                </a:lnTo>
                <a:lnTo>
                  <a:pt x="44648" y="8929"/>
                </a:lnTo>
                <a:lnTo>
                  <a:pt x="35719" y="8929"/>
                </a:lnTo>
                <a:lnTo>
                  <a:pt x="26789" y="8929"/>
                </a:lnTo>
                <a:lnTo>
                  <a:pt x="17859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0" name="Vrije vorm 9"/>
          <p:cNvSpPr/>
          <p:nvPr/>
        </p:nvSpPr>
        <p:spPr bwMode="auto">
          <a:xfrm>
            <a:off x="2321719" y="4732734"/>
            <a:ext cx="44649" cy="276822"/>
          </a:xfrm>
          <a:custGeom>
            <a:avLst/>
            <a:gdLst/>
            <a:ahLst/>
            <a:cxnLst/>
            <a:rect l="0" t="0" r="0" b="0"/>
            <a:pathLst>
              <a:path w="44649" h="276822">
                <a:moveTo>
                  <a:pt x="44648" y="0"/>
                </a:moveTo>
                <a:lnTo>
                  <a:pt x="44648" y="0"/>
                </a:lnTo>
                <a:lnTo>
                  <a:pt x="35719" y="0"/>
                </a:lnTo>
                <a:lnTo>
                  <a:pt x="35719" y="8930"/>
                </a:lnTo>
                <a:lnTo>
                  <a:pt x="35719" y="8930"/>
                </a:lnTo>
                <a:lnTo>
                  <a:pt x="26789" y="8930"/>
                </a:lnTo>
                <a:lnTo>
                  <a:pt x="26789" y="17859"/>
                </a:lnTo>
                <a:lnTo>
                  <a:pt x="17859" y="35719"/>
                </a:lnTo>
                <a:lnTo>
                  <a:pt x="17859" y="44648"/>
                </a:lnTo>
                <a:lnTo>
                  <a:pt x="8929" y="62508"/>
                </a:lnTo>
                <a:lnTo>
                  <a:pt x="8929" y="80367"/>
                </a:lnTo>
                <a:lnTo>
                  <a:pt x="8929" y="89297"/>
                </a:lnTo>
                <a:lnTo>
                  <a:pt x="8929" y="116086"/>
                </a:lnTo>
                <a:lnTo>
                  <a:pt x="8929" y="133945"/>
                </a:lnTo>
                <a:lnTo>
                  <a:pt x="8929" y="151805"/>
                </a:lnTo>
                <a:lnTo>
                  <a:pt x="8929" y="169664"/>
                </a:lnTo>
                <a:lnTo>
                  <a:pt x="8929" y="196454"/>
                </a:lnTo>
                <a:lnTo>
                  <a:pt x="8929" y="205383"/>
                </a:lnTo>
                <a:lnTo>
                  <a:pt x="8929" y="223243"/>
                </a:lnTo>
                <a:lnTo>
                  <a:pt x="8929" y="241102"/>
                </a:lnTo>
                <a:lnTo>
                  <a:pt x="0" y="250032"/>
                </a:lnTo>
                <a:lnTo>
                  <a:pt x="0" y="258961"/>
                </a:lnTo>
                <a:lnTo>
                  <a:pt x="0" y="267891"/>
                </a:lnTo>
                <a:lnTo>
                  <a:pt x="8929" y="276821"/>
                </a:lnTo>
                <a:lnTo>
                  <a:pt x="8929" y="27682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1" name="Vrije vorm 10"/>
          <p:cNvSpPr/>
          <p:nvPr/>
        </p:nvSpPr>
        <p:spPr bwMode="auto">
          <a:xfrm>
            <a:off x="2223492" y="4893469"/>
            <a:ext cx="142876" cy="44649"/>
          </a:xfrm>
          <a:custGeom>
            <a:avLst/>
            <a:gdLst/>
            <a:ahLst/>
            <a:cxnLst/>
            <a:rect l="0" t="0" r="0" b="0"/>
            <a:pathLst>
              <a:path w="142876" h="44649">
                <a:moveTo>
                  <a:pt x="8930" y="17859"/>
                </a:moveTo>
                <a:lnTo>
                  <a:pt x="8930" y="8929"/>
                </a:lnTo>
                <a:lnTo>
                  <a:pt x="893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89297" y="8929"/>
                </a:lnTo>
                <a:lnTo>
                  <a:pt x="107156" y="17859"/>
                </a:lnTo>
                <a:lnTo>
                  <a:pt x="125016" y="26789"/>
                </a:lnTo>
                <a:lnTo>
                  <a:pt x="142875" y="35719"/>
                </a:lnTo>
                <a:lnTo>
                  <a:pt x="142875" y="44648"/>
                </a:lnTo>
                <a:lnTo>
                  <a:pt x="142875" y="4464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2" name="Vrije vorm 11"/>
          <p:cNvSpPr/>
          <p:nvPr/>
        </p:nvSpPr>
        <p:spPr bwMode="auto">
          <a:xfrm>
            <a:off x="1723430" y="1982390"/>
            <a:ext cx="107157" cy="116087"/>
          </a:xfrm>
          <a:custGeom>
            <a:avLst/>
            <a:gdLst/>
            <a:ahLst/>
            <a:cxnLst/>
            <a:rect l="0" t="0" r="0" b="0"/>
            <a:pathLst>
              <a:path w="107157" h="116087">
                <a:moveTo>
                  <a:pt x="53578" y="17860"/>
                </a:moveTo>
                <a:lnTo>
                  <a:pt x="53578" y="17860"/>
                </a:lnTo>
                <a:lnTo>
                  <a:pt x="53578" y="8930"/>
                </a:lnTo>
                <a:lnTo>
                  <a:pt x="53578" y="8930"/>
                </a:lnTo>
                <a:lnTo>
                  <a:pt x="4464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8" y="8930"/>
                </a:lnTo>
                <a:lnTo>
                  <a:pt x="35718" y="8930"/>
                </a:lnTo>
                <a:lnTo>
                  <a:pt x="26789" y="17860"/>
                </a:lnTo>
                <a:lnTo>
                  <a:pt x="17859" y="26789"/>
                </a:lnTo>
                <a:lnTo>
                  <a:pt x="8929" y="44649"/>
                </a:lnTo>
                <a:lnTo>
                  <a:pt x="8929" y="53579"/>
                </a:lnTo>
                <a:lnTo>
                  <a:pt x="0" y="62508"/>
                </a:lnTo>
                <a:lnTo>
                  <a:pt x="0" y="71438"/>
                </a:lnTo>
                <a:lnTo>
                  <a:pt x="0" y="80368"/>
                </a:lnTo>
                <a:lnTo>
                  <a:pt x="8929" y="89297"/>
                </a:lnTo>
                <a:lnTo>
                  <a:pt x="8929" y="98227"/>
                </a:lnTo>
                <a:lnTo>
                  <a:pt x="17859" y="107157"/>
                </a:lnTo>
                <a:lnTo>
                  <a:pt x="26789" y="107157"/>
                </a:lnTo>
                <a:lnTo>
                  <a:pt x="35718" y="116086"/>
                </a:lnTo>
                <a:lnTo>
                  <a:pt x="44648" y="116086"/>
                </a:lnTo>
                <a:lnTo>
                  <a:pt x="53578" y="116086"/>
                </a:lnTo>
                <a:lnTo>
                  <a:pt x="53578" y="116086"/>
                </a:lnTo>
                <a:lnTo>
                  <a:pt x="62508" y="116086"/>
                </a:lnTo>
                <a:lnTo>
                  <a:pt x="71437" y="116086"/>
                </a:lnTo>
                <a:lnTo>
                  <a:pt x="71437" y="116086"/>
                </a:lnTo>
                <a:lnTo>
                  <a:pt x="71437" y="116086"/>
                </a:lnTo>
                <a:lnTo>
                  <a:pt x="80367" y="107157"/>
                </a:lnTo>
                <a:lnTo>
                  <a:pt x="80367" y="107157"/>
                </a:lnTo>
                <a:lnTo>
                  <a:pt x="80367" y="89297"/>
                </a:lnTo>
                <a:lnTo>
                  <a:pt x="89297" y="80368"/>
                </a:lnTo>
                <a:lnTo>
                  <a:pt x="89297" y="71438"/>
                </a:lnTo>
                <a:lnTo>
                  <a:pt x="89297" y="62508"/>
                </a:lnTo>
                <a:lnTo>
                  <a:pt x="89297" y="53579"/>
                </a:lnTo>
                <a:lnTo>
                  <a:pt x="89297" y="44649"/>
                </a:lnTo>
                <a:lnTo>
                  <a:pt x="80367" y="35719"/>
                </a:lnTo>
                <a:lnTo>
                  <a:pt x="80367" y="26789"/>
                </a:lnTo>
                <a:lnTo>
                  <a:pt x="80367" y="26789"/>
                </a:lnTo>
                <a:lnTo>
                  <a:pt x="80367" y="17860"/>
                </a:lnTo>
                <a:lnTo>
                  <a:pt x="80367" y="8930"/>
                </a:lnTo>
                <a:lnTo>
                  <a:pt x="80367" y="893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0"/>
                </a:lnTo>
                <a:lnTo>
                  <a:pt x="80367" y="8930"/>
                </a:lnTo>
                <a:lnTo>
                  <a:pt x="89297" y="17860"/>
                </a:lnTo>
                <a:lnTo>
                  <a:pt x="89297" y="26789"/>
                </a:lnTo>
                <a:lnTo>
                  <a:pt x="89297" y="35719"/>
                </a:lnTo>
                <a:lnTo>
                  <a:pt x="89297" y="44649"/>
                </a:lnTo>
                <a:lnTo>
                  <a:pt x="98226" y="53579"/>
                </a:lnTo>
                <a:lnTo>
                  <a:pt x="98226" y="62508"/>
                </a:lnTo>
                <a:lnTo>
                  <a:pt x="98226" y="71438"/>
                </a:lnTo>
                <a:lnTo>
                  <a:pt x="98226" y="80368"/>
                </a:lnTo>
                <a:lnTo>
                  <a:pt x="98226" y="89297"/>
                </a:lnTo>
                <a:lnTo>
                  <a:pt x="107156" y="98227"/>
                </a:lnTo>
                <a:lnTo>
                  <a:pt x="107156" y="107157"/>
                </a:lnTo>
                <a:lnTo>
                  <a:pt x="107156" y="107157"/>
                </a:lnTo>
                <a:lnTo>
                  <a:pt x="107156" y="107157"/>
                </a:lnTo>
                <a:lnTo>
                  <a:pt x="107156" y="10715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3" name="Vrije vorm 12"/>
          <p:cNvSpPr/>
          <p:nvPr/>
        </p:nvSpPr>
        <p:spPr bwMode="auto">
          <a:xfrm>
            <a:off x="1919883" y="1875234"/>
            <a:ext cx="62509" cy="267892"/>
          </a:xfrm>
          <a:custGeom>
            <a:avLst/>
            <a:gdLst/>
            <a:ahLst/>
            <a:cxnLst/>
            <a:rect l="0" t="0" r="0" b="0"/>
            <a:pathLst>
              <a:path w="62509" h="26789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26789"/>
                </a:lnTo>
                <a:lnTo>
                  <a:pt x="8930" y="35719"/>
                </a:lnTo>
                <a:lnTo>
                  <a:pt x="17859" y="53578"/>
                </a:lnTo>
                <a:lnTo>
                  <a:pt x="17859" y="71438"/>
                </a:lnTo>
                <a:lnTo>
                  <a:pt x="26789" y="89297"/>
                </a:lnTo>
                <a:lnTo>
                  <a:pt x="26789" y="107156"/>
                </a:lnTo>
                <a:lnTo>
                  <a:pt x="26789" y="125016"/>
                </a:lnTo>
                <a:lnTo>
                  <a:pt x="35719" y="142875"/>
                </a:lnTo>
                <a:lnTo>
                  <a:pt x="35719" y="160735"/>
                </a:lnTo>
                <a:lnTo>
                  <a:pt x="44648" y="187524"/>
                </a:lnTo>
                <a:lnTo>
                  <a:pt x="44648" y="196453"/>
                </a:lnTo>
                <a:lnTo>
                  <a:pt x="53578" y="214313"/>
                </a:lnTo>
                <a:lnTo>
                  <a:pt x="53578" y="232172"/>
                </a:lnTo>
                <a:lnTo>
                  <a:pt x="53578" y="241102"/>
                </a:lnTo>
                <a:lnTo>
                  <a:pt x="62508" y="250031"/>
                </a:lnTo>
                <a:lnTo>
                  <a:pt x="62508" y="258961"/>
                </a:lnTo>
                <a:lnTo>
                  <a:pt x="62508" y="267891"/>
                </a:lnTo>
                <a:lnTo>
                  <a:pt x="62508" y="26789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4" name="Vrije vorm 13"/>
          <p:cNvSpPr/>
          <p:nvPr/>
        </p:nvSpPr>
        <p:spPr bwMode="auto">
          <a:xfrm>
            <a:off x="1955602" y="1991320"/>
            <a:ext cx="80368" cy="35720"/>
          </a:xfrm>
          <a:custGeom>
            <a:avLst/>
            <a:gdLst/>
            <a:ahLst/>
            <a:cxnLst/>
            <a:rect l="0" t="0" r="0" b="0"/>
            <a:pathLst>
              <a:path w="80368" h="35720">
                <a:moveTo>
                  <a:pt x="80367" y="0"/>
                </a:moveTo>
                <a:lnTo>
                  <a:pt x="80367" y="0"/>
                </a:lnTo>
                <a:lnTo>
                  <a:pt x="80367" y="0"/>
                </a:lnTo>
                <a:lnTo>
                  <a:pt x="71437" y="0"/>
                </a:lnTo>
                <a:lnTo>
                  <a:pt x="62507" y="0"/>
                </a:lnTo>
                <a:lnTo>
                  <a:pt x="53578" y="0"/>
                </a:lnTo>
                <a:lnTo>
                  <a:pt x="44648" y="8930"/>
                </a:lnTo>
                <a:lnTo>
                  <a:pt x="26789" y="17859"/>
                </a:lnTo>
                <a:lnTo>
                  <a:pt x="17859" y="2678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5" name="Vrije vorm 14"/>
          <p:cNvSpPr/>
          <p:nvPr/>
        </p:nvSpPr>
        <p:spPr bwMode="auto">
          <a:xfrm>
            <a:off x="2116336" y="2027039"/>
            <a:ext cx="116087" cy="89298"/>
          </a:xfrm>
          <a:custGeom>
            <a:avLst/>
            <a:gdLst/>
            <a:ahLst/>
            <a:cxnLst/>
            <a:rect l="0" t="0" r="0" b="0"/>
            <a:pathLst>
              <a:path w="116087" h="89298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35719"/>
                </a:lnTo>
                <a:lnTo>
                  <a:pt x="0" y="44648"/>
                </a:lnTo>
                <a:lnTo>
                  <a:pt x="0" y="53578"/>
                </a:lnTo>
                <a:lnTo>
                  <a:pt x="8930" y="62508"/>
                </a:lnTo>
                <a:lnTo>
                  <a:pt x="17859" y="71437"/>
                </a:lnTo>
                <a:lnTo>
                  <a:pt x="26789" y="71437"/>
                </a:lnTo>
                <a:lnTo>
                  <a:pt x="35719" y="80367"/>
                </a:lnTo>
                <a:lnTo>
                  <a:pt x="53578" y="80367"/>
                </a:lnTo>
                <a:lnTo>
                  <a:pt x="62508" y="89297"/>
                </a:lnTo>
                <a:lnTo>
                  <a:pt x="71437" y="89297"/>
                </a:lnTo>
                <a:lnTo>
                  <a:pt x="80367" y="89297"/>
                </a:lnTo>
                <a:lnTo>
                  <a:pt x="89297" y="89297"/>
                </a:lnTo>
                <a:lnTo>
                  <a:pt x="98227" y="80367"/>
                </a:lnTo>
                <a:lnTo>
                  <a:pt x="107156" y="80367"/>
                </a:lnTo>
                <a:lnTo>
                  <a:pt x="107156" y="71437"/>
                </a:lnTo>
                <a:lnTo>
                  <a:pt x="116086" y="62508"/>
                </a:lnTo>
                <a:lnTo>
                  <a:pt x="116086" y="62508"/>
                </a:lnTo>
                <a:lnTo>
                  <a:pt x="116086" y="53578"/>
                </a:lnTo>
                <a:lnTo>
                  <a:pt x="107156" y="44648"/>
                </a:lnTo>
                <a:lnTo>
                  <a:pt x="107156" y="35719"/>
                </a:lnTo>
                <a:lnTo>
                  <a:pt x="98227" y="26789"/>
                </a:lnTo>
                <a:lnTo>
                  <a:pt x="89297" y="17859"/>
                </a:lnTo>
                <a:lnTo>
                  <a:pt x="80367" y="8930"/>
                </a:lnTo>
                <a:lnTo>
                  <a:pt x="71437" y="8930"/>
                </a:lnTo>
                <a:lnTo>
                  <a:pt x="62508" y="8930"/>
                </a:lnTo>
                <a:lnTo>
                  <a:pt x="53578" y="8930"/>
                </a:lnTo>
                <a:lnTo>
                  <a:pt x="53578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6" name="Vrije vorm 15"/>
          <p:cNvSpPr/>
          <p:nvPr/>
        </p:nvSpPr>
        <p:spPr bwMode="auto">
          <a:xfrm>
            <a:off x="2286000" y="2027039"/>
            <a:ext cx="107157" cy="125016"/>
          </a:xfrm>
          <a:custGeom>
            <a:avLst/>
            <a:gdLst/>
            <a:ahLst/>
            <a:cxnLst/>
            <a:rect l="0" t="0" r="0" b="0"/>
            <a:pathLst>
              <a:path w="107157" h="125016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6789" y="0"/>
                </a:lnTo>
                <a:lnTo>
                  <a:pt x="26789" y="8930"/>
                </a:lnTo>
                <a:lnTo>
                  <a:pt x="17859" y="17859"/>
                </a:lnTo>
                <a:lnTo>
                  <a:pt x="893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62508"/>
                </a:lnTo>
                <a:lnTo>
                  <a:pt x="0" y="71437"/>
                </a:lnTo>
                <a:lnTo>
                  <a:pt x="0" y="80367"/>
                </a:lnTo>
                <a:lnTo>
                  <a:pt x="8930" y="89297"/>
                </a:lnTo>
                <a:lnTo>
                  <a:pt x="8930" y="98226"/>
                </a:lnTo>
                <a:lnTo>
                  <a:pt x="17859" y="107156"/>
                </a:lnTo>
                <a:lnTo>
                  <a:pt x="26789" y="116086"/>
                </a:lnTo>
                <a:lnTo>
                  <a:pt x="26789" y="125015"/>
                </a:lnTo>
                <a:lnTo>
                  <a:pt x="35719" y="125015"/>
                </a:lnTo>
                <a:lnTo>
                  <a:pt x="44648" y="125015"/>
                </a:lnTo>
                <a:lnTo>
                  <a:pt x="53578" y="125015"/>
                </a:lnTo>
                <a:lnTo>
                  <a:pt x="62508" y="125015"/>
                </a:lnTo>
                <a:lnTo>
                  <a:pt x="71438" y="116086"/>
                </a:lnTo>
                <a:lnTo>
                  <a:pt x="80367" y="98226"/>
                </a:lnTo>
                <a:lnTo>
                  <a:pt x="89297" y="89297"/>
                </a:lnTo>
                <a:lnTo>
                  <a:pt x="107156" y="71437"/>
                </a:lnTo>
                <a:lnTo>
                  <a:pt x="107156" y="53578"/>
                </a:lnTo>
                <a:lnTo>
                  <a:pt x="107156" y="44648"/>
                </a:lnTo>
                <a:lnTo>
                  <a:pt x="107156" y="35719"/>
                </a:lnTo>
                <a:lnTo>
                  <a:pt x="98227" y="26789"/>
                </a:lnTo>
                <a:lnTo>
                  <a:pt x="98227" y="17859"/>
                </a:lnTo>
                <a:lnTo>
                  <a:pt x="89297" y="8930"/>
                </a:lnTo>
                <a:lnTo>
                  <a:pt x="80367" y="8930"/>
                </a:lnTo>
                <a:lnTo>
                  <a:pt x="71438" y="17859"/>
                </a:lnTo>
                <a:lnTo>
                  <a:pt x="62508" y="17859"/>
                </a:lnTo>
                <a:lnTo>
                  <a:pt x="62508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7" name="Vrije vorm 16"/>
          <p:cNvSpPr/>
          <p:nvPr/>
        </p:nvSpPr>
        <p:spPr bwMode="auto">
          <a:xfrm>
            <a:off x="2455664" y="2027039"/>
            <a:ext cx="160735" cy="125016"/>
          </a:xfrm>
          <a:custGeom>
            <a:avLst/>
            <a:gdLst/>
            <a:ahLst/>
            <a:cxnLst/>
            <a:rect l="0" t="0" r="0" b="0"/>
            <a:pathLst>
              <a:path w="160735" h="12501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930" y="8930"/>
                </a:lnTo>
                <a:lnTo>
                  <a:pt x="8930" y="17859"/>
                </a:lnTo>
                <a:lnTo>
                  <a:pt x="26789" y="35719"/>
                </a:lnTo>
                <a:lnTo>
                  <a:pt x="26789" y="44648"/>
                </a:lnTo>
                <a:lnTo>
                  <a:pt x="35719" y="62508"/>
                </a:lnTo>
                <a:lnTo>
                  <a:pt x="35719" y="80367"/>
                </a:lnTo>
                <a:lnTo>
                  <a:pt x="44649" y="89297"/>
                </a:lnTo>
                <a:lnTo>
                  <a:pt x="44649" y="107156"/>
                </a:lnTo>
                <a:lnTo>
                  <a:pt x="44649" y="116086"/>
                </a:lnTo>
                <a:lnTo>
                  <a:pt x="44649" y="125015"/>
                </a:lnTo>
                <a:lnTo>
                  <a:pt x="44649" y="125015"/>
                </a:lnTo>
                <a:lnTo>
                  <a:pt x="35719" y="125015"/>
                </a:lnTo>
                <a:lnTo>
                  <a:pt x="35719" y="125015"/>
                </a:lnTo>
                <a:lnTo>
                  <a:pt x="35719" y="125015"/>
                </a:lnTo>
                <a:lnTo>
                  <a:pt x="35719" y="116086"/>
                </a:lnTo>
                <a:lnTo>
                  <a:pt x="26789" y="107156"/>
                </a:lnTo>
                <a:lnTo>
                  <a:pt x="26789" y="89297"/>
                </a:lnTo>
                <a:lnTo>
                  <a:pt x="17859" y="80367"/>
                </a:lnTo>
                <a:lnTo>
                  <a:pt x="17859" y="71437"/>
                </a:lnTo>
                <a:lnTo>
                  <a:pt x="17859" y="62508"/>
                </a:lnTo>
                <a:lnTo>
                  <a:pt x="17859" y="44648"/>
                </a:lnTo>
                <a:lnTo>
                  <a:pt x="17859" y="35719"/>
                </a:lnTo>
                <a:lnTo>
                  <a:pt x="17859" y="26789"/>
                </a:lnTo>
                <a:lnTo>
                  <a:pt x="26789" y="26789"/>
                </a:lnTo>
                <a:lnTo>
                  <a:pt x="35719" y="17859"/>
                </a:lnTo>
                <a:lnTo>
                  <a:pt x="35719" y="17859"/>
                </a:lnTo>
                <a:lnTo>
                  <a:pt x="44649" y="17859"/>
                </a:lnTo>
                <a:lnTo>
                  <a:pt x="53578" y="17859"/>
                </a:lnTo>
                <a:lnTo>
                  <a:pt x="62508" y="26789"/>
                </a:lnTo>
                <a:lnTo>
                  <a:pt x="71438" y="35719"/>
                </a:lnTo>
                <a:lnTo>
                  <a:pt x="80367" y="44648"/>
                </a:lnTo>
                <a:lnTo>
                  <a:pt x="89297" y="53578"/>
                </a:lnTo>
                <a:lnTo>
                  <a:pt x="89297" y="62508"/>
                </a:lnTo>
                <a:lnTo>
                  <a:pt x="98227" y="71437"/>
                </a:lnTo>
                <a:lnTo>
                  <a:pt x="107156" y="80367"/>
                </a:lnTo>
                <a:lnTo>
                  <a:pt x="107156" y="89297"/>
                </a:lnTo>
                <a:lnTo>
                  <a:pt x="116086" y="89297"/>
                </a:lnTo>
                <a:lnTo>
                  <a:pt x="116086" y="89297"/>
                </a:lnTo>
                <a:lnTo>
                  <a:pt x="116086" y="89297"/>
                </a:lnTo>
                <a:lnTo>
                  <a:pt x="116086" y="80367"/>
                </a:lnTo>
                <a:lnTo>
                  <a:pt x="116086" y="71437"/>
                </a:lnTo>
                <a:lnTo>
                  <a:pt x="116086" y="62508"/>
                </a:lnTo>
                <a:lnTo>
                  <a:pt x="116086" y="53578"/>
                </a:lnTo>
                <a:lnTo>
                  <a:pt x="116086" y="44648"/>
                </a:lnTo>
                <a:lnTo>
                  <a:pt x="116086" y="35719"/>
                </a:lnTo>
                <a:lnTo>
                  <a:pt x="116086" y="26789"/>
                </a:lnTo>
                <a:lnTo>
                  <a:pt x="116086" y="26789"/>
                </a:lnTo>
                <a:lnTo>
                  <a:pt x="116086" y="35719"/>
                </a:lnTo>
                <a:lnTo>
                  <a:pt x="125016" y="35719"/>
                </a:lnTo>
                <a:lnTo>
                  <a:pt x="133945" y="53578"/>
                </a:lnTo>
                <a:lnTo>
                  <a:pt x="142875" y="62508"/>
                </a:lnTo>
                <a:lnTo>
                  <a:pt x="151805" y="71437"/>
                </a:lnTo>
                <a:lnTo>
                  <a:pt x="160734" y="80367"/>
                </a:lnTo>
                <a:lnTo>
                  <a:pt x="160734" y="80367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8" name="Vrije vorm 17"/>
          <p:cNvSpPr/>
          <p:nvPr/>
        </p:nvSpPr>
        <p:spPr bwMode="auto">
          <a:xfrm>
            <a:off x="3250406" y="2357437"/>
            <a:ext cx="26790" cy="294681"/>
          </a:xfrm>
          <a:custGeom>
            <a:avLst/>
            <a:gdLst/>
            <a:ahLst/>
            <a:cxnLst/>
            <a:rect l="0" t="0" r="0" b="0"/>
            <a:pathLst>
              <a:path w="26790" h="29468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17860"/>
                </a:lnTo>
                <a:lnTo>
                  <a:pt x="8930" y="26789"/>
                </a:lnTo>
                <a:lnTo>
                  <a:pt x="8930" y="35719"/>
                </a:lnTo>
                <a:lnTo>
                  <a:pt x="8930" y="44649"/>
                </a:lnTo>
                <a:lnTo>
                  <a:pt x="8930" y="53578"/>
                </a:lnTo>
                <a:lnTo>
                  <a:pt x="17860" y="62508"/>
                </a:lnTo>
                <a:lnTo>
                  <a:pt x="17860" y="80367"/>
                </a:lnTo>
                <a:lnTo>
                  <a:pt x="17860" y="89297"/>
                </a:lnTo>
                <a:lnTo>
                  <a:pt x="17860" y="107157"/>
                </a:lnTo>
                <a:lnTo>
                  <a:pt x="17860" y="125016"/>
                </a:lnTo>
                <a:lnTo>
                  <a:pt x="17860" y="133946"/>
                </a:lnTo>
                <a:lnTo>
                  <a:pt x="17860" y="151805"/>
                </a:lnTo>
                <a:lnTo>
                  <a:pt x="17860" y="169665"/>
                </a:lnTo>
                <a:lnTo>
                  <a:pt x="17860" y="187524"/>
                </a:lnTo>
                <a:lnTo>
                  <a:pt x="26789" y="196454"/>
                </a:lnTo>
                <a:lnTo>
                  <a:pt x="17860" y="214313"/>
                </a:lnTo>
                <a:lnTo>
                  <a:pt x="17860" y="232172"/>
                </a:lnTo>
                <a:lnTo>
                  <a:pt x="17860" y="250032"/>
                </a:lnTo>
                <a:lnTo>
                  <a:pt x="17860" y="258961"/>
                </a:lnTo>
                <a:lnTo>
                  <a:pt x="17860" y="267891"/>
                </a:lnTo>
                <a:lnTo>
                  <a:pt x="17860" y="276821"/>
                </a:lnTo>
                <a:lnTo>
                  <a:pt x="17860" y="285751"/>
                </a:lnTo>
                <a:lnTo>
                  <a:pt x="17860" y="294680"/>
                </a:lnTo>
                <a:lnTo>
                  <a:pt x="17860" y="294680"/>
                </a:lnTo>
                <a:lnTo>
                  <a:pt x="17860" y="294680"/>
                </a:lnTo>
                <a:lnTo>
                  <a:pt x="17860" y="29468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19" name="Vrije vorm 18"/>
          <p:cNvSpPr/>
          <p:nvPr/>
        </p:nvSpPr>
        <p:spPr bwMode="auto">
          <a:xfrm>
            <a:off x="3152180" y="2473523"/>
            <a:ext cx="196454" cy="71439"/>
          </a:xfrm>
          <a:custGeom>
            <a:avLst/>
            <a:gdLst/>
            <a:ahLst/>
            <a:cxnLst/>
            <a:rect l="0" t="0" r="0" b="0"/>
            <a:pathLst>
              <a:path w="196454" h="714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8930"/>
                </a:lnTo>
                <a:lnTo>
                  <a:pt x="35718" y="8930"/>
                </a:lnTo>
                <a:lnTo>
                  <a:pt x="53578" y="8930"/>
                </a:lnTo>
                <a:lnTo>
                  <a:pt x="62508" y="8930"/>
                </a:lnTo>
                <a:lnTo>
                  <a:pt x="80367" y="17860"/>
                </a:lnTo>
                <a:lnTo>
                  <a:pt x="98226" y="17860"/>
                </a:lnTo>
                <a:lnTo>
                  <a:pt x="116086" y="17860"/>
                </a:lnTo>
                <a:lnTo>
                  <a:pt x="125015" y="26790"/>
                </a:lnTo>
                <a:lnTo>
                  <a:pt x="142875" y="26790"/>
                </a:lnTo>
                <a:lnTo>
                  <a:pt x="160734" y="35719"/>
                </a:lnTo>
                <a:lnTo>
                  <a:pt x="169664" y="44649"/>
                </a:lnTo>
                <a:lnTo>
                  <a:pt x="187523" y="53579"/>
                </a:lnTo>
                <a:lnTo>
                  <a:pt x="196453" y="62508"/>
                </a:lnTo>
                <a:lnTo>
                  <a:pt x="196453" y="62508"/>
                </a:lnTo>
                <a:lnTo>
                  <a:pt x="196453" y="71438"/>
                </a:lnTo>
                <a:lnTo>
                  <a:pt x="196453" y="7143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0" name="Vrije vorm 19"/>
          <p:cNvSpPr/>
          <p:nvPr/>
        </p:nvSpPr>
        <p:spPr bwMode="auto">
          <a:xfrm>
            <a:off x="3286125" y="3045023"/>
            <a:ext cx="35720" cy="250032"/>
          </a:xfrm>
          <a:custGeom>
            <a:avLst/>
            <a:gdLst/>
            <a:ahLst/>
            <a:cxnLst/>
            <a:rect l="0" t="0" r="0" b="0"/>
            <a:pathLst>
              <a:path w="35720" h="250032">
                <a:moveTo>
                  <a:pt x="17859" y="0"/>
                </a:moveTo>
                <a:lnTo>
                  <a:pt x="8930" y="0"/>
                </a:lnTo>
                <a:lnTo>
                  <a:pt x="8930" y="8930"/>
                </a:lnTo>
                <a:lnTo>
                  <a:pt x="893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62508"/>
                </a:lnTo>
                <a:lnTo>
                  <a:pt x="8930" y="71438"/>
                </a:lnTo>
                <a:lnTo>
                  <a:pt x="8930" y="89297"/>
                </a:lnTo>
                <a:lnTo>
                  <a:pt x="17859" y="116086"/>
                </a:lnTo>
                <a:lnTo>
                  <a:pt x="26789" y="133945"/>
                </a:lnTo>
                <a:lnTo>
                  <a:pt x="26789" y="151805"/>
                </a:lnTo>
                <a:lnTo>
                  <a:pt x="26789" y="169664"/>
                </a:lnTo>
                <a:lnTo>
                  <a:pt x="35719" y="187523"/>
                </a:lnTo>
                <a:lnTo>
                  <a:pt x="35719" y="205383"/>
                </a:lnTo>
                <a:lnTo>
                  <a:pt x="26789" y="223242"/>
                </a:lnTo>
                <a:lnTo>
                  <a:pt x="26789" y="241102"/>
                </a:lnTo>
                <a:lnTo>
                  <a:pt x="26789" y="250031"/>
                </a:lnTo>
                <a:lnTo>
                  <a:pt x="26789" y="25003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1" name="Vrije vorm 20"/>
          <p:cNvSpPr/>
          <p:nvPr/>
        </p:nvSpPr>
        <p:spPr bwMode="auto">
          <a:xfrm>
            <a:off x="3223617" y="3178968"/>
            <a:ext cx="178595" cy="26790"/>
          </a:xfrm>
          <a:custGeom>
            <a:avLst/>
            <a:gdLst/>
            <a:ahLst/>
            <a:cxnLst/>
            <a:rect l="0" t="0" r="0" b="0"/>
            <a:pathLst>
              <a:path w="178595" h="2679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107156" y="8930"/>
                </a:lnTo>
                <a:lnTo>
                  <a:pt x="125016" y="8930"/>
                </a:lnTo>
                <a:lnTo>
                  <a:pt x="142875" y="8930"/>
                </a:lnTo>
                <a:lnTo>
                  <a:pt x="151805" y="17860"/>
                </a:lnTo>
                <a:lnTo>
                  <a:pt x="160735" y="17860"/>
                </a:lnTo>
                <a:lnTo>
                  <a:pt x="169664" y="26789"/>
                </a:lnTo>
                <a:lnTo>
                  <a:pt x="178594" y="26789"/>
                </a:lnTo>
                <a:lnTo>
                  <a:pt x="178594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2" name="Vrije vorm 21"/>
          <p:cNvSpPr/>
          <p:nvPr/>
        </p:nvSpPr>
        <p:spPr bwMode="auto">
          <a:xfrm>
            <a:off x="3241477" y="3616523"/>
            <a:ext cx="26790" cy="241103"/>
          </a:xfrm>
          <a:custGeom>
            <a:avLst/>
            <a:gdLst/>
            <a:ahLst/>
            <a:cxnLst/>
            <a:rect l="0" t="0" r="0" b="0"/>
            <a:pathLst>
              <a:path w="26790" h="241103">
                <a:moveTo>
                  <a:pt x="8929" y="0"/>
                </a:move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8929" y="133945"/>
                </a:lnTo>
                <a:lnTo>
                  <a:pt x="8929" y="151805"/>
                </a:lnTo>
                <a:lnTo>
                  <a:pt x="17859" y="169664"/>
                </a:lnTo>
                <a:lnTo>
                  <a:pt x="17859" y="187523"/>
                </a:lnTo>
                <a:lnTo>
                  <a:pt x="17859" y="196453"/>
                </a:lnTo>
                <a:lnTo>
                  <a:pt x="26789" y="214313"/>
                </a:lnTo>
                <a:lnTo>
                  <a:pt x="26789" y="232172"/>
                </a:lnTo>
                <a:lnTo>
                  <a:pt x="26789" y="241102"/>
                </a:lnTo>
                <a:lnTo>
                  <a:pt x="26789" y="241102"/>
                </a:lnTo>
                <a:lnTo>
                  <a:pt x="26789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3" name="Vrije vorm 22"/>
          <p:cNvSpPr/>
          <p:nvPr/>
        </p:nvSpPr>
        <p:spPr bwMode="auto">
          <a:xfrm>
            <a:off x="3170039" y="3696890"/>
            <a:ext cx="178595" cy="17861"/>
          </a:xfrm>
          <a:custGeom>
            <a:avLst/>
            <a:gdLst/>
            <a:ahLst/>
            <a:cxnLst/>
            <a:rect l="0" t="0" r="0" b="0"/>
            <a:pathLst>
              <a:path w="178595" h="17861">
                <a:moveTo>
                  <a:pt x="0" y="17860"/>
                </a:moveTo>
                <a:lnTo>
                  <a:pt x="0" y="17860"/>
                </a:lnTo>
                <a:lnTo>
                  <a:pt x="8930" y="17860"/>
                </a:lnTo>
                <a:lnTo>
                  <a:pt x="8930" y="17860"/>
                </a:lnTo>
                <a:lnTo>
                  <a:pt x="2678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71438" y="8930"/>
                </a:lnTo>
                <a:lnTo>
                  <a:pt x="89297" y="8930"/>
                </a:lnTo>
                <a:lnTo>
                  <a:pt x="116086" y="0"/>
                </a:lnTo>
                <a:lnTo>
                  <a:pt x="133945" y="0"/>
                </a:lnTo>
                <a:lnTo>
                  <a:pt x="160734" y="0"/>
                </a:lnTo>
                <a:lnTo>
                  <a:pt x="169664" y="8930"/>
                </a:lnTo>
                <a:lnTo>
                  <a:pt x="178594" y="8930"/>
                </a:lnTo>
                <a:lnTo>
                  <a:pt x="178594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4" name="Vrije vorm 23"/>
          <p:cNvSpPr/>
          <p:nvPr/>
        </p:nvSpPr>
        <p:spPr bwMode="auto">
          <a:xfrm>
            <a:off x="3205758" y="5411391"/>
            <a:ext cx="35720" cy="321469"/>
          </a:xfrm>
          <a:custGeom>
            <a:avLst/>
            <a:gdLst/>
            <a:ahLst/>
            <a:cxnLst/>
            <a:rect l="0" t="0" r="0" b="0"/>
            <a:pathLst>
              <a:path w="35720" h="321469">
                <a:moveTo>
                  <a:pt x="8930" y="0"/>
                </a:move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29"/>
                </a:lnTo>
                <a:lnTo>
                  <a:pt x="0" y="26789"/>
                </a:lnTo>
                <a:lnTo>
                  <a:pt x="8930" y="35718"/>
                </a:lnTo>
                <a:lnTo>
                  <a:pt x="8930" y="44648"/>
                </a:lnTo>
                <a:lnTo>
                  <a:pt x="8930" y="62507"/>
                </a:lnTo>
                <a:lnTo>
                  <a:pt x="8930" y="80367"/>
                </a:lnTo>
                <a:lnTo>
                  <a:pt x="17859" y="107156"/>
                </a:lnTo>
                <a:lnTo>
                  <a:pt x="17859" y="125015"/>
                </a:lnTo>
                <a:lnTo>
                  <a:pt x="17859" y="151804"/>
                </a:lnTo>
                <a:lnTo>
                  <a:pt x="17859" y="178593"/>
                </a:lnTo>
                <a:lnTo>
                  <a:pt x="17859" y="196452"/>
                </a:lnTo>
                <a:lnTo>
                  <a:pt x="17859" y="223241"/>
                </a:lnTo>
                <a:lnTo>
                  <a:pt x="26789" y="241100"/>
                </a:lnTo>
                <a:lnTo>
                  <a:pt x="26789" y="267889"/>
                </a:lnTo>
                <a:lnTo>
                  <a:pt x="26789" y="285749"/>
                </a:lnTo>
                <a:lnTo>
                  <a:pt x="35719" y="294679"/>
                </a:lnTo>
                <a:lnTo>
                  <a:pt x="35719" y="312538"/>
                </a:lnTo>
                <a:lnTo>
                  <a:pt x="35719" y="321468"/>
                </a:lnTo>
                <a:lnTo>
                  <a:pt x="35719" y="321468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5" name="Vrije vorm 24"/>
          <p:cNvSpPr/>
          <p:nvPr/>
        </p:nvSpPr>
        <p:spPr bwMode="auto">
          <a:xfrm>
            <a:off x="3098602" y="5518547"/>
            <a:ext cx="160735" cy="80367"/>
          </a:xfrm>
          <a:custGeom>
            <a:avLst/>
            <a:gdLst/>
            <a:ahLst/>
            <a:cxnLst/>
            <a:rect l="0" t="0" r="0" b="0"/>
            <a:pathLst>
              <a:path w="160735" h="80367">
                <a:moveTo>
                  <a:pt x="0" y="80366"/>
                </a:moveTo>
                <a:lnTo>
                  <a:pt x="0" y="80366"/>
                </a:lnTo>
                <a:lnTo>
                  <a:pt x="0" y="80366"/>
                </a:lnTo>
                <a:lnTo>
                  <a:pt x="8929" y="71437"/>
                </a:lnTo>
                <a:lnTo>
                  <a:pt x="8929" y="71437"/>
                </a:lnTo>
                <a:lnTo>
                  <a:pt x="17859" y="53578"/>
                </a:lnTo>
                <a:lnTo>
                  <a:pt x="26789" y="44648"/>
                </a:lnTo>
                <a:lnTo>
                  <a:pt x="35718" y="35719"/>
                </a:lnTo>
                <a:lnTo>
                  <a:pt x="53578" y="26789"/>
                </a:lnTo>
                <a:lnTo>
                  <a:pt x="71437" y="8930"/>
                </a:lnTo>
                <a:lnTo>
                  <a:pt x="89296" y="0"/>
                </a:lnTo>
                <a:lnTo>
                  <a:pt x="116086" y="0"/>
                </a:lnTo>
                <a:lnTo>
                  <a:pt x="133945" y="0"/>
                </a:lnTo>
                <a:lnTo>
                  <a:pt x="151804" y="8930"/>
                </a:lnTo>
                <a:lnTo>
                  <a:pt x="160734" y="17859"/>
                </a:lnTo>
                <a:lnTo>
                  <a:pt x="160734" y="1785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6" name="Vrije vorm 25"/>
          <p:cNvSpPr/>
          <p:nvPr/>
        </p:nvSpPr>
        <p:spPr bwMode="auto">
          <a:xfrm>
            <a:off x="4188023" y="2286000"/>
            <a:ext cx="17861" cy="241103"/>
          </a:xfrm>
          <a:custGeom>
            <a:avLst/>
            <a:gdLst/>
            <a:ahLst/>
            <a:cxnLst/>
            <a:rect l="0" t="0" r="0" b="0"/>
            <a:pathLst>
              <a:path w="17861" h="241103">
                <a:moveTo>
                  <a:pt x="17860" y="0"/>
                </a:moveTo>
                <a:lnTo>
                  <a:pt x="17860" y="0"/>
                </a:lnTo>
                <a:lnTo>
                  <a:pt x="8930" y="0"/>
                </a:lnTo>
                <a:lnTo>
                  <a:pt x="8930" y="8929"/>
                </a:lnTo>
                <a:lnTo>
                  <a:pt x="0" y="17859"/>
                </a:lnTo>
                <a:lnTo>
                  <a:pt x="0" y="35719"/>
                </a:lnTo>
                <a:lnTo>
                  <a:pt x="0" y="53578"/>
                </a:lnTo>
                <a:lnTo>
                  <a:pt x="0" y="80367"/>
                </a:lnTo>
                <a:lnTo>
                  <a:pt x="8930" y="98226"/>
                </a:lnTo>
                <a:lnTo>
                  <a:pt x="8930" y="125015"/>
                </a:lnTo>
                <a:lnTo>
                  <a:pt x="8930" y="151804"/>
                </a:lnTo>
                <a:lnTo>
                  <a:pt x="8930" y="169664"/>
                </a:lnTo>
                <a:lnTo>
                  <a:pt x="8930" y="196453"/>
                </a:lnTo>
                <a:lnTo>
                  <a:pt x="8930" y="214313"/>
                </a:lnTo>
                <a:lnTo>
                  <a:pt x="8930" y="232172"/>
                </a:lnTo>
                <a:lnTo>
                  <a:pt x="8930" y="241102"/>
                </a:lnTo>
                <a:lnTo>
                  <a:pt x="8930" y="241102"/>
                </a:lnTo>
                <a:lnTo>
                  <a:pt x="8930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7" name="Vrije vorm 26"/>
          <p:cNvSpPr/>
          <p:nvPr/>
        </p:nvSpPr>
        <p:spPr bwMode="auto">
          <a:xfrm>
            <a:off x="4125516" y="2419945"/>
            <a:ext cx="178594" cy="35720"/>
          </a:xfrm>
          <a:custGeom>
            <a:avLst/>
            <a:gdLst/>
            <a:ahLst/>
            <a:cxnLst/>
            <a:rect l="0" t="0" r="0" b="0"/>
            <a:pathLst>
              <a:path w="178594" h="35720">
                <a:moveTo>
                  <a:pt x="0" y="8930"/>
                </a:moveTo>
                <a:lnTo>
                  <a:pt x="8929" y="8930"/>
                </a:lnTo>
                <a:lnTo>
                  <a:pt x="17859" y="8930"/>
                </a:lnTo>
                <a:lnTo>
                  <a:pt x="35718" y="0"/>
                </a:lnTo>
                <a:lnTo>
                  <a:pt x="62507" y="0"/>
                </a:lnTo>
                <a:lnTo>
                  <a:pt x="89297" y="8930"/>
                </a:lnTo>
                <a:lnTo>
                  <a:pt x="116086" y="8930"/>
                </a:lnTo>
                <a:lnTo>
                  <a:pt x="142875" y="17859"/>
                </a:lnTo>
                <a:lnTo>
                  <a:pt x="169664" y="26789"/>
                </a:lnTo>
                <a:lnTo>
                  <a:pt x="178593" y="35719"/>
                </a:lnTo>
                <a:lnTo>
                  <a:pt x="178593" y="3571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8" name="Vrije vorm 27"/>
          <p:cNvSpPr/>
          <p:nvPr/>
        </p:nvSpPr>
        <p:spPr bwMode="auto">
          <a:xfrm>
            <a:off x="4295180" y="3045023"/>
            <a:ext cx="17860" cy="116087"/>
          </a:xfrm>
          <a:custGeom>
            <a:avLst/>
            <a:gdLst/>
            <a:ahLst/>
            <a:cxnLst/>
            <a:rect l="0" t="0" r="0" b="0"/>
            <a:pathLst>
              <a:path w="17860" h="116087">
                <a:moveTo>
                  <a:pt x="0" y="0"/>
                </a:moveTo>
                <a:lnTo>
                  <a:pt x="0" y="0"/>
                </a:lnTo>
                <a:lnTo>
                  <a:pt x="0" y="8930"/>
                </a:lnTo>
                <a:lnTo>
                  <a:pt x="0" y="26789"/>
                </a:lnTo>
                <a:lnTo>
                  <a:pt x="8929" y="53578"/>
                </a:lnTo>
                <a:lnTo>
                  <a:pt x="8929" y="71438"/>
                </a:lnTo>
                <a:lnTo>
                  <a:pt x="8929" y="98227"/>
                </a:lnTo>
                <a:lnTo>
                  <a:pt x="17859" y="107156"/>
                </a:lnTo>
                <a:lnTo>
                  <a:pt x="17859" y="116086"/>
                </a:lnTo>
                <a:lnTo>
                  <a:pt x="1785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29" name="Vrije vorm 28"/>
          <p:cNvSpPr/>
          <p:nvPr/>
        </p:nvSpPr>
        <p:spPr bwMode="auto">
          <a:xfrm>
            <a:off x="4259461" y="3071812"/>
            <a:ext cx="187524" cy="26790"/>
          </a:xfrm>
          <a:custGeom>
            <a:avLst/>
            <a:gdLst/>
            <a:ahLst/>
            <a:cxnLst/>
            <a:rect l="0" t="0" r="0" b="0"/>
            <a:pathLst>
              <a:path w="187524" h="26790">
                <a:moveTo>
                  <a:pt x="0" y="0"/>
                </a:moveTo>
                <a:lnTo>
                  <a:pt x="8930" y="0"/>
                </a:lnTo>
                <a:lnTo>
                  <a:pt x="26789" y="0"/>
                </a:lnTo>
                <a:lnTo>
                  <a:pt x="53578" y="0"/>
                </a:lnTo>
                <a:lnTo>
                  <a:pt x="89297" y="0"/>
                </a:lnTo>
                <a:lnTo>
                  <a:pt x="116086" y="8930"/>
                </a:lnTo>
                <a:lnTo>
                  <a:pt x="151805" y="17859"/>
                </a:lnTo>
                <a:lnTo>
                  <a:pt x="169664" y="17859"/>
                </a:lnTo>
                <a:lnTo>
                  <a:pt x="187523" y="26789"/>
                </a:lnTo>
                <a:lnTo>
                  <a:pt x="187523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0" name="Vrije vorm 29"/>
          <p:cNvSpPr/>
          <p:nvPr/>
        </p:nvSpPr>
        <p:spPr bwMode="auto">
          <a:xfrm>
            <a:off x="4268391" y="3527226"/>
            <a:ext cx="44649" cy="241103"/>
          </a:xfrm>
          <a:custGeom>
            <a:avLst/>
            <a:gdLst/>
            <a:ahLst/>
            <a:cxnLst/>
            <a:rect l="0" t="0" r="0" b="0"/>
            <a:pathLst>
              <a:path w="44649" h="241103">
                <a:moveTo>
                  <a:pt x="44648" y="0"/>
                </a:moveTo>
                <a:lnTo>
                  <a:pt x="35718" y="0"/>
                </a:lnTo>
                <a:lnTo>
                  <a:pt x="35718" y="0"/>
                </a:lnTo>
                <a:lnTo>
                  <a:pt x="35718" y="8930"/>
                </a:lnTo>
                <a:lnTo>
                  <a:pt x="35718" y="26789"/>
                </a:lnTo>
                <a:lnTo>
                  <a:pt x="26789" y="44649"/>
                </a:lnTo>
                <a:lnTo>
                  <a:pt x="26789" y="62508"/>
                </a:lnTo>
                <a:lnTo>
                  <a:pt x="26789" y="89297"/>
                </a:lnTo>
                <a:lnTo>
                  <a:pt x="17859" y="107156"/>
                </a:lnTo>
                <a:lnTo>
                  <a:pt x="17859" y="133945"/>
                </a:lnTo>
                <a:lnTo>
                  <a:pt x="8929" y="160735"/>
                </a:lnTo>
                <a:lnTo>
                  <a:pt x="8929" y="187524"/>
                </a:lnTo>
                <a:lnTo>
                  <a:pt x="8929" y="214313"/>
                </a:lnTo>
                <a:lnTo>
                  <a:pt x="0" y="241102"/>
                </a:lnTo>
                <a:lnTo>
                  <a:pt x="0" y="241102"/>
                </a:lnTo>
                <a:lnTo>
                  <a:pt x="0" y="24110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1" name="Vrije vorm 30"/>
          <p:cNvSpPr/>
          <p:nvPr/>
        </p:nvSpPr>
        <p:spPr bwMode="auto">
          <a:xfrm>
            <a:off x="4196953" y="3670101"/>
            <a:ext cx="133946" cy="8931"/>
          </a:xfrm>
          <a:custGeom>
            <a:avLst/>
            <a:gdLst/>
            <a:ahLst/>
            <a:cxnLst/>
            <a:rect l="0" t="0" r="0" b="0"/>
            <a:pathLst>
              <a:path w="133946" h="8931">
                <a:moveTo>
                  <a:pt x="0" y="8930"/>
                </a:moveTo>
                <a:lnTo>
                  <a:pt x="0" y="8930"/>
                </a:lnTo>
                <a:lnTo>
                  <a:pt x="17860" y="0"/>
                </a:lnTo>
                <a:lnTo>
                  <a:pt x="35719" y="0"/>
                </a:lnTo>
                <a:lnTo>
                  <a:pt x="53578" y="0"/>
                </a:lnTo>
                <a:lnTo>
                  <a:pt x="80367" y="0"/>
                </a:lnTo>
                <a:lnTo>
                  <a:pt x="98227" y="0"/>
                </a:lnTo>
                <a:lnTo>
                  <a:pt x="133945" y="8930"/>
                </a:lnTo>
                <a:lnTo>
                  <a:pt x="133945" y="8930"/>
                </a:lnTo>
                <a:lnTo>
                  <a:pt x="133945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2" name="Vrije vorm 31"/>
          <p:cNvSpPr/>
          <p:nvPr/>
        </p:nvSpPr>
        <p:spPr bwMode="auto">
          <a:xfrm>
            <a:off x="4179094" y="4161234"/>
            <a:ext cx="35720" cy="276821"/>
          </a:xfrm>
          <a:custGeom>
            <a:avLst/>
            <a:gdLst/>
            <a:ahLst/>
            <a:cxnLst/>
            <a:rect l="0" t="0" r="0" b="0"/>
            <a:pathLst>
              <a:path w="35720" h="276821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8930"/>
                </a:lnTo>
                <a:lnTo>
                  <a:pt x="26789" y="17859"/>
                </a:lnTo>
                <a:lnTo>
                  <a:pt x="26789" y="35719"/>
                </a:lnTo>
                <a:lnTo>
                  <a:pt x="17859" y="62508"/>
                </a:lnTo>
                <a:lnTo>
                  <a:pt x="17859" y="80367"/>
                </a:lnTo>
                <a:lnTo>
                  <a:pt x="8929" y="107156"/>
                </a:lnTo>
                <a:lnTo>
                  <a:pt x="8929" y="133945"/>
                </a:lnTo>
                <a:lnTo>
                  <a:pt x="8929" y="169664"/>
                </a:lnTo>
                <a:lnTo>
                  <a:pt x="8929" y="196453"/>
                </a:lnTo>
                <a:lnTo>
                  <a:pt x="0" y="223242"/>
                </a:lnTo>
                <a:lnTo>
                  <a:pt x="0" y="241102"/>
                </a:lnTo>
                <a:lnTo>
                  <a:pt x="0" y="258961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3" name="Vrije vorm 32"/>
          <p:cNvSpPr/>
          <p:nvPr/>
        </p:nvSpPr>
        <p:spPr bwMode="auto">
          <a:xfrm>
            <a:off x="4098727" y="4313039"/>
            <a:ext cx="205383" cy="26790"/>
          </a:xfrm>
          <a:custGeom>
            <a:avLst/>
            <a:gdLst/>
            <a:ahLst/>
            <a:cxnLst/>
            <a:rect l="0" t="0" r="0" b="0"/>
            <a:pathLst>
              <a:path w="205383" h="26790">
                <a:moveTo>
                  <a:pt x="0" y="17859"/>
                </a:moveTo>
                <a:lnTo>
                  <a:pt x="0" y="17859"/>
                </a:lnTo>
                <a:lnTo>
                  <a:pt x="8929" y="17859"/>
                </a:lnTo>
                <a:lnTo>
                  <a:pt x="17859" y="17859"/>
                </a:lnTo>
                <a:lnTo>
                  <a:pt x="26789" y="8929"/>
                </a:lnTo>
                <a:lnTo>
                  <a:pt x="44648" y="8929"/>
                </a:lnTo>
                <a:lnTo>
                  <a:pt x="71437" y="0"/>
                </a:lnTo>
                <a:lnTo>
                  <a:pt x="89296" y="0"/>
                </a:lnTo>
                <a:lnTo>
                  <a:pt x="125015" y="0"/>
                </a:lnTo>
                <a:lnTo>
                  <a:pt x="151804" y="8929"/>
                </a:lnTo>
                <a:lnTo>
                  <a:pt x="178593" y="17859"/>
                </a:lnTo>
                <a:lnTo>
                  <a:pt x="196453" y="26789"/>
                </a:lnTo>
                <a:lnTo>
                  <a:pt x="205382" y="26789"/>
                </a:lnTo>
                <a:lnTo>
                  <a:pt x="205382" y="2678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4" name="Vrije vorm 33"/>
          <p:cNvSpPr/>
          <p:nvPr/>
        </p:nvSpPr>
        <p:spPr bwMode="auto">
          <a:xfrm>
            <a:off x="4277320" y="3009304"/>
            <a:ext cx="26790" cy="116087"/>
          </a:xfrm>
          <a:custGeom>
            <a:avLst/>
            <a:gdLst/>
            <a:ahLst/>
            <a:cxnLst/>
            <a:rect l="0" t="0" r="0" b="0"/>
            <a:pathLst>
              <a:path w="26790" h="116087">
                <a:moveTo>
                  <a:pt x="17860" y="8930"/>
                </a:moveTo>
                <a:lnTo>
                  <a:pt x="17860" y="8930"/>
                </a:lnTo>
                <a:lnTo>
                  <a:pt x="17860" y="8930"/>
                </a:lnTo>
                <a:lnTo>
                  <a:pt x="1786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17860"/>
                </a:lnTo>
                <a:lnTo>
                  <a:pt x="8930" y="35719"/>
                </a:lnTo>
                <a:lnTo>
                  <a:pt x="17860" y="53578"/>
                </a:lnTo>
                <a:lnTo>
                  <a:pt x="17860" y="71438"/>
                </a:lnTo>
                <a:lnTo>
                  <a:pt x="26789" y="98227"/>
                </a:lnTo>
                <a:lnTo>
                  <a:pt x="26789" y="116086"/>
                </a:lnTo>
                <a:lnTo>
                  <a:pt x="26789" y="116086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5" name="Vrije vorm 34"/>
          <p:cNvSpPr/>
          <p:nvPr/>
        </p:nvSpPr>
        <p:spPr bwMode="auto">
          <a:xfrm>
            <a:off x="5125641" y="2902148"/>
            <a:ext cx="44649" cy="285751"/>
          </a:xfrm>
          <a:custGeom>
            <a:avLst/>
            <a:gdLst/>
            <a:ahLst/>
            <a:cxnLst/>
            <a:rect l="0" t="0" r="0" b="0"/>
            <a:pathLst>
              <a:path w="44649" h="285751">
                <a:moveTo>
                  <a:pt x="0" y="17859"/>
                </a:moveTo>
                <a:lnTo>
                  <a:pt x="0" y="17859"/>
                </a:ln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26789"/>
                </a:lnTo>
                <a:lnTo>
                  <a:pt x="0" y="44648"/>
                </a:lnTo>
                <a:lnTo>
                  <a:pt x="8929" y="53578"/>
                </a:lnTo>
                <a:lnTo>
                  <a:pt x="8929" y="71438"/>
                </a:lnTo>
                <a:lnTo>
                  <a:pt x="17859" y="89297"/>
                </a:lnTo>
                <a:lnTo>
                  <a:pt x="17859" y="107156"/>
                </a:lnTo>
                <a:lnTo>
                  <a:pt x="26789" y="125016"/>
                </a:lnTo>
                <a:lnTo>
                  <a:pt x="35718" y="142875"/>
                </a:lnTo>
                <a:lnTo>
                  <a:pt x="35718" y="169664"/>
                </a:lnTo>
                <a:lnTo>
                  <a:pt x="44648" y="187523"/>
                </a:lnTo>
                <a:lnTo>
                  <a:pt x="44648" y="205383"/>
                </a:lnTo>
                <a:lnTo>
                  <a:pt x="44648" y="223242"/>
                </a:lnTo>
                <a:lnTo>
                  <a:pt x="44648" y="241102"/>
                </a:lnTo>
                <a:lnTo>
                  <a:pt x="44648" y="258961"/>
                </a:lnTo>
                <a:lnTo>
                  <a:pt x="44648" y="267891"/>
                </a:lnTo>
                <a:lnTo>
                  <a:pt x="35718" y="276820"/>
                </a:lnTo>
                <a:lnTo>
                  <a:pt x="35718" y="285750"/>
                </a:lnTo>
                <a:lnTo>
                  <a:pt x="35718" y="28575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6" name="Vrije vorm 35"/>
          <p:cNvSpPr/>
          <p:nvPr/>
        </p:nvSpPr>
        <p:spPr bwMode="auto">
          <a:xfrm>
            <a:off x="5080992" y="3053953"/>
            <a:ext cx="151806" cy="8930"/>
          </a:xfrm>
          <a:custGeom>
            <a:avLst/>
            <a:gdLst/>
            <a:ahLst/>
            <a:cxnLst/>
            <a:rect l="0" t="0" r="0" b="0"/>
            <a:pathLst>
              <a:path w="151806" h="8930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17860" y="0"/>
                </a:lnTo>
                <a:lnTo>
                  <a:pt x="35719" y="0"/>
                </a:lnTo>
                <a:lnTo>
                  <a:pt x="62508" y="0"/>
                </a:lnTo>
                <a:lnTo>
                  <a:pt x="80367" y="0"/>
                </a:lnTo>
                <a:lnTo>
                  <a:pt x="107156" y="0"/>
                </a:lnTo>
                <a:lnTo>
                  <a:pt x="125016" y="0"/>
                </a:lnTo>
                <a:lnTo>
                  <a:pt x="142875" y="8929"/>
                </a:lnTo>
                <a:lnTo>
                  <a:pt x="151805" y="8929"/>
                </a:lnTo>
                <a:lnTo>
                  <a:pt x="151805" y="8929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7" name="Vrije vorm 36"/>
          <p:cNvSpPr/>
          <p:nvPr/>
        </p:nvSpPr>
        <p:spPr bwMode="auto">
          <a:xfrm>
            <a:off x="5268516" y="3545086"/>
            <a:ext cx="8930" cy="267891"/>
          </a:xfrm>
          <a:custGeom>
            <a:avLst/>
            <a:gdLst/>
            <a:ahLst/>
            <a:cxnLst/>
            <a:rect l="0" t="0" r="0" b="0"/>
            <a:pathLst>
              <a:path w="8930" h="267891">
                <a:moveTo>
                  <a:pt x="8929" y="0"/>
                </a:moveTo>
                <a:lnTo>
                  <a:pt x="8929" y="0"/>
                </a:lnTo>
                <a:lnTo>
                  <a:pt x="8929" y="8929"/>
                </a:lnTo>
                <a:lnTo>
                  <a:pt x="8929" y="8929"/>
                </a:lnTo>
                <a:lnTo>
                  <a:pt x="0" y="26789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0" y="107156"/>
                </a:lnTo>
                <a:lnTo>
                  <a:pt x="0" y="133945"/>
                </a:lnTo>
                <a:lnTo>
                  <a:pt x="0" y="160734"/>
                </a:lnTo>
                <a:lnTo>
                  <a:pt x="8929" y="187523"/>
                </a:lnTo>
                <a:lnTo>
                  <a:pt x="8929" y="214312"/>
                </a:lnTo>
                <a:lnTo>
                  <a:pt x="8929" y="232171"/>
                </a:lnTo>
                <a:lnTo>
                  <a:pt x="8929" y="250031"/>
                </a:lnTo>
                <a:lnTo>
                  <a:pt x="8929" y="258960"/>
                </a:lnTo>
                <a:lnTo>
                  <a:pt x="8929" y="267890"/>
                </a:lnTo>
                <a:lnTo>
                  <a:pt x="8929" y="26789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8" name="Vrije vorm 37"/>
          <p:cNvSpPr/>
          <p:nvPr/>
        </p:nvSpPr>
        <p:spPr bwMode="auto">
          <a:xfrm>
            <a:off x="5143500" y="3661171"/>
            <a:ext cx="205384" cy="8931"/>
          </a:xfrm>
          <a:custGeom>
            <a:avLst/>
            <a:gdLst/>
            <a:ahLst/>
            <a:cxnLst/>
            <a:rect l="0" t="0" r="0" b="0"/>
            <a:pathLst>
              <a:path w="205384" h="893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44648" y="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51805" y="0"/>
                </a:lnTo>
                <a:lnTo>
                  <a:pt x="178594" y="0"/>
                </a:lnTo>
                <a:lnTo>
                  <a:pt x="196453" y="0"/>
                </a:lnTo>
                <a:lnTo>
                  <a:pt x="205383" y="0"/>
                </a:lnTo>
                <a:lnTo>
                  <a:pt x="20538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39" name="Vrije vorm 38"/>
          <p:cNvSpPr/>
          <p:nvPr/>
        </p:nvSpPr>
        <p:spPr bwMode="auto">
          <a:xfrm>
            <a:off x="5304234" y="4143375"/>
            <a:ext cx="17861" cy="223243"/>
          </a:xfrm>
          <a:custGeom>
            <a:avLst/>
            <a:gdLst/>
            <a:ahLst/>
            <a:cxnLst/>
            <a:rect l="0" t="0" r="0" b="0"/>
            <a:pathLst>
              <a:path w="17861" h="223243">
                <a:moveTo>
                  <a:pt x="8930" y="0"/>
                </a:moveTo>
                <a:lnTo>
                  <a:pt x="8930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71437"/>
                </a:lnTo>
                <a:lnTo>
                  <a:pt x="8930" y="98226"/>
                </a:lnTo>
                <a:lnTo>
                  <a:pt x="17860" y="116086"/>
                </a:lnTo>
                <a:lnTo>
                  <a:pt x="17860" y="142875"/>
                </a:lnTo>
                <a:lnTo>
                  <a:pt x="17860" y="169664"/>
                </a:lnTo>
                <a:lnTo>
                  <a:pt x="8930" y="187523"/>
                </a:lnTo>
                <a:lnTo>
                  <a:pt x="8930" y="205382"/>
                </a:lnTo>
                <a:lnTo>
                  <a:pt x="0" y="214312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0" name="Vrije vorm 39"/>
          <p:cNvSpPr/>
          <p:nvPr/>
        </p:nvSpPr>
        <p:spPr bwMode="auto">
          <a:xfrm>
            <a:off x="5179219" y="4250531"/>
            <a:ext cx="223243" cy="44649"/>
          </a:xfrm>
          <a:custGeom>
            <a:avLst/>
            <a:gdLst/>
            <a:ahLst/>
            <a:cxnLst/>
            <a:rect l="0" t="0" r="0" b="0"/>
            <a:pathLst>
              <a:path w="223243" h="44649">
                <a:moveTo>
                  <a:pt x="0" y="44648"/>
                </a:moveTo>
                <a:lnTo>
                  <a:pt x="0" y="44648"/>
                </a:lnTo>
                <a:lnTo>
                  <a:pt x="0" y="44648"/>
                </a:lnTo>
                <a:lnTo>
                  <a:pt x="0" y="35719"/>
                </a:lnTo>
                <a:lnTo>
                  <a:pt x="0" y="35719"/>
                </a:lnTo>
                <a:lnTo>
                  <a:pt x="8929" y="26789"/>
                </a:lnTo>
                <a:lnTo>
                  <a:pt x="26789" y="17859"/>
                </a:lnTo>
                <a:lnTo>
                  <a:pt x="53578" y="8930"/>
                </a:lnTo>
                <a:lnTo>
                  <a:pt x="80367" y="8930"/>
                </a:lnTo>
                <a:lnTo>
                  <a:pt x="107156" y="0"/>
                </a:lnTo>
                <a:lnTo>
                  <a:pt x="142875" y="0"/>
                </a:lnTo>
                <a:lnTo>
                  <a:pt x="169664" y="0"/>
                </a:lnTo>
                <a:lnTo>
                  <a:pt x="187523" y="0"/>
                </a:lnTo>
                <a:lnTo>
                  <a:pt x="223242" y="0"/>
                </a:lnTo>
                <a:lnTo>
                  <a:pt x="223242" y="0"/>
                </a:lnTo>
                <a:lnTo>
                  <a:pt x="22324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1" name="Vrije vorm 40"/>
          <p:cNvSpPr/>
          <p:nvPr/>
        </p:nvSpPr>
        <p:spPr bwMode="auto">
          <a:xfrm>
            <a:off x="5331023" y="4670226"/>
            <a:ext cx="107158" cy="258963"/>
          </a:xfrm>
          <a:custGeom>
            <a:avLst/>
            <a:gdLst/>
            <a:ahLst/>
            <a:cxnLst/>
            <a:rect l="0" t="0" r="0" b="0"/>
            <a:pathLst>
              <a:path w="107158" h="258963">
                <a:moveTo>
                  <a:pt x="8930" y="80367"/>
                </a:moveTo>
                <a:lnTo>
                  <a:pt x="8930" y="71438"/>
                </a:lnTo>
                <a:lnTo>
                  <a:pt x="8930" y="71438"/>
                </a:lnTo>
                <a:lnTo>
                  <a:pt x="0" y="71438"/>
                </a:lnTo>
                <a:lnTo>
                  <a:pt x="0" y="62508"/>
                </a:lnTo>
                <a:lnTo>
                  <a:pt x="0" y="53578"/>
                </a:lnTo>
                <a:lnTo>
                  <a:pt x="0" y="53578"/>
                </a:lnTo>
                <a:lnTo>
                  <a:pt x="0" y="44649"/>
                </a:lnTo>
                <a:lnTo>
                  <a:pt x="8930" y="35719"/>
                </a:lnTo>
                <a:lnTo>
                  <a:pt x="8930" y="26789"/>
                </a:lnTo>
                <a:lnTo>
                  <a:pt x="17860" y="17860"/>
                </a:lnTo>
                <a:lnTo>
                  <a:pt x="26790" y="17860"/>
                </a:lnTo>
                <a:lnTo>
                  <a:pt x="35719" y="8930"/>
                </a:lnTo>
                <a:lnTo>
                  <a:pt x="44649" y="8930"/>
                </a:lnTo>
                <a:lnTo>
                  <a:pt x="53579" y="0"/>
                </a:lnTo>
                <a:lnTo>
                  <a:pt x="62508" y="0"/>
                </a:lnTo>
                <a:lnTo>
                  <a:pt x="80368" y="0"/>
                </a:lnTo>
                <a:lnTo>
                  <a:pt x="89297" y="0"/>
                </a:lnTo>
                <a:lnTo>
                  <a:pt x="89297" y="0"/>
                </a:lnTo>
                <a:lnTo>
                  <a:pt x="98227" y="8930"/>
                </a:lnTo>
                <a:lnTo>
                  <a:pt x="107157" y="17860"/>
                </a:lnTo>
                <a:lnTo>
                  <a:pt x="107157" y="17860"/>
                </a:lnTo>
                <a:lnTo>
                  <a:pt x="107157" y="35719"/>
                </a:lnTo>
                <a:lnTo>
                  <a:pt x="107157" y="44649"/>
                </a:lnTo>
                <a:lnTo>
                  <a:pt x="107157" y="53578"/>
                </a:lnTo>
                <a:lnTo>
                  <a:pt x="107157" y="62508"/>
                </a:lnTo>
                <a:lnTo>
                  <a:pt x="107157" y="71438"/>
                </a:lnTo>
                <a:lnTo>
                  <a:pt x="107157" y="80367"/>
                </a:lnTo>
                <a:lnTo>
                  <a:pt x="107157" y="89297"/>
                </a:lnTo>
                <a:lnTo>
                  <a:pt x="107157" y="107156"/>
                </a:lnTo>
                <a:lnTo>
                  <a:pt x="98227" y="116086"/>
                </a:lnTo>
                <a:lnTo>
                  <a:pt x="89297" y="125016"/>
                </a:lnTo>
                <a:lnTo>
                  <a:pt x="89297" y="142875"/>
                </a:lnTo>
                <a:lnTo>
                  <a:pt x="80368" y="151805"/>
                </a:lnTo>
                <a:lnTo>
                  <a:pt x="71438" y="160735"/>
                </a:lnTo>
                <a:lnTo>
                  <a:pt x="71438" y="178594"/>
                </a:lnTo>
                <a:lnTo>
                  <a:pt x="62508" y="187524"/>
                </a:lnTo>
                <a:lnTo>
                  <a:pt x="53579" y="196453"/>
                </a:lnTo>
                <a:lnTo>
                  <a:pt x="53579" y="205383"/>
                </a:lnTo>
                <a:lnTo>
                  <a:pt x="44649" y="214313"/>
                </a:lnTo>
                <a:lnTo>
                  <a:pt x="44649" y="223243"/>
                </a:lnTo>
                <a:lnTo>
                  <a:pt x="44649" y="232172"/>
                </a:lnTo>
                <a:lnTo>
                  <a:pt x="35719" y="241102"/>
                </a:lnTo>
                <a:lnTo>
                  <a:pt x="35719" y="250032"/>
                </a:lnTo>
                <a:lnTo>
                  <a:pt x="35719" y="258962"/>
                </a:lnTo>
                <a:lnTo>
                  <a:pt x="35719" y="258962"/>
                </a:lnTo>
                <a:lnTo>
                  <a:pt x="35719" y="25896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2" name="Vrije vorm 41"/>
          <p:cNvSpPr/>
          <p:nvPr/>
        </p:nvSpPr>
        <p:spPr bwMode="auto">
          <a:xfrm>
            <a:off x="5357813" y="4991695"/>
            <a:ext cx="8930" cy="8931"/>
          </a:xfrm>
          <a:custGeom>
            <a:avLst/>
            <a:gdLst/>
            <a:ahLst/>
            <a:cxnLst/>
            <a:rect l="0" t="0" r="0" b="0"/>
            <a:pathLst>
              <a:path w="8930" h="8931">
                <a:moveTo>
                  <a:pt x="8929" y="8930"/>
                </a:moveTo>
                <a:lnTo>
                  <a:pt x="8929" y="893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8929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3" name="Vrije vorm 42"/>
          <p:cNvSpPr/>
          <p:nvPr/>
        </p:nvSpPr>
        <p:spPr bwMode="auto">
          <a:xfrm>
            <a:off x="6232922" y="3500437"/>
            <a:ext cx="26790" cy="223243"/>
          </a:xfrm>
          <a:custGeom>
            <a:avLst/>
            <a:gdLst/>
            <a:ahLst/>
            <a:cxnLst/>
            <a:rect l="0" t="0" r="0" b="0"/>
            <a:pathLst>
              <a:path w="26790" h="223243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0"/>
                </a:lnTo>
                <a:lnTo>
                  <a:pt x="26789" y="8930"/>
                </a:lnTo>
                <a:lnTo>
                  <a:pt x="26789" y="8930"/>
                </a:lnTo>
                <a:lnTo>
                  <a:pt x="17859" y="17859"/>
                </a:lnTo>
                <a:lnTo>
                  <a:pt x="17859" y="35719"/>
                </a:lnTo>
                <a:lnTo>
                  <a:pt x="17859" y="44649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98227"/>
                </a:lnTo>
                <a:lnTo>
                  <a:pt x="17859" y="116086"/>
                </a:lnTo>
                <a:lnTo>
                  <a:pt x="17859" y="133945"/>
                </a:lnTo>
                <a:lnTo>
                  <a:pt x="17859" y="151805"/>
                </a:lnTo>
                <a:lnTo>
                  <a:pt x="8930" y="169664"/>
                </a:lnTo>
                <a:lnTo>
                  <a:pt x="8930" y="187524"/>
                </a:lnTo>
                <a:lnTo>
                  <a:pt x="8930" y="196453"/>
                </a:lnTo>
                <a:lnTo>
                  <a:pt x="8930" y="205383"/>
                </a:lnTo>
                <a:lnTo>
                  <a:pt x="8930" y="214313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  <a:lnTo>
                  <a:pt x="0" y="223242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4" name="Vrije vorm 43"/>
          <p:cNvSpPr/>
          <p:nvPr/>
        </p:nvSpPr>
        <p:spPr bwMode="auto">
          <a:xfrm>
            <a:off x="6125766" y="3634382"/>
            <a:ext cx="205383" cy="17861"/>
          </a:xfrm>
          <a:custGeom>
            <a:avLst/>
            <a:gdLst/>
            <a:ahLst/>
            <a:cxnLst/>
            <a:rect l="0" t="0" r="0" b="0"/>
            <a:pathLst>
              <a:path w="205383" h="17861">
                <a:moveTo>
                  <a:pt x="0" y="8930"/>
                </a:moveTo>
                <a:lnTo>
                  <a:pt x="0" y="8930"/>
                </a:lnTo>
                <a:lnTo>
                  <a:pt x="8929" y="8930"/>
                </a:lnTo>
                <a:lnTo>
                  <a:pt x="17859" y="8930"/>
                </a:lnTo>
                <a:lnTo>
                  <a:pt x="26789" y="0"/>
                </a:lnTo>
                <a:lnTo>
                  <a:pt x="44648" y="0"/>
                </a:lnTo>
                <a:lnTo>
                  <a:pt x="71437" y="0"/>
                </a:lnTo>
                <a:lnTo>
                  <a:pt x="89297" y="0"/>
                </a:lnTo>
                <a:lnTo>
                  <a:pt x="116086" y="0"/>
                </a:lnTo>
                <a:lnTo>
                  <a:pt x="142875" y="0"/>
                </a:lnTo>
                <a:lnTo>
                  <a:pt x="160734" y="8930"/>
                </a:lnTo>
                <a:lnTo>
                  <a:pt x="178593" y="8930"/>
                </a:lnTo>
                <a:lnTo>
                  <a:pt x="196453" y="17860"/>
                </a:lnTo>
                <a:lnTo>
                  <a:pt x="205382" y="17860"/>
                </a:lnTo>
                <a:lnTo>
                  <a:pt x="205382" y="1786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5" name="Vrije vorm 44"/>
          <p:cNvSpPr/>
          <p:nvPr/>
        </p:nvSpPr>
        <p:spPr bwMode="auto">
          <a:xfrm>
            <a:off x="6170414" y="4875609"/>
            <a:ext cx="26790" cy="196455"/>
          </a:xfrm>
          <a:custGeom>
            <a:avLst/>
            <a:gdLst/>
            <a:ahLst/>
            <a:cxnLst/>
            <a:rect l="0" t="0" r="0" b="0"/>
            <a:pathLst>
              <a:path w="26790" h="196455">
                <a:moveTo>
                  <a:pt x="26789" y="0"/>
                </a:moveTo>
                <a:lnTo>
                  <a:pt x="26789" y="8930"/>
                </a:lnTo>
                <a:lnTo>
                  <a:pt x="26789" y="8930"/>
                </a:lnTo>
                <a:lnTo>
                  <a:pt x="17859" y="26789"/>
                </a:lnTo>
                <a:lnTo>
                  <a:pt x="17859" y="44649"/>
                </a:lnTo>
                <a:lnTo>
                  <a:pt x="17859" y="62508"/>
                </a:lnTo>
                <a:lnTo>
                  <a:pt x="17859" y="80368"/>
                </a:lnTo>
                <a:lnTo>
                  <a:pt x="17859" y="107157"/>
                </a:lnTo>
                <a:lnTo>
                  <a:pt x="8930" y="125016"/>
                </a:lnTo>
                <a:lnTo>
                  <a:pt x="8930" y="142875"/>
                </a:lnTo>
                <a:lnTo>
                  <a:pt x="8930" y="160735"/>
                </a:lnTo>
                <a:lnTo>
                  <a:pt x="8930" y="178594"/>
                </a:lnTo>
                <a:lnTo>
                  <a:pt x="0" y="187524"/>
                </a:lnTo>
                <a:lnTo>
                  <a:pt x="0" y="196454"/>
                </a:lnTo>
                <a:lnTo>
                  <a:pt x="0" y="196454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6" name="Vrije vorm 45"/>
          <p:cNvSpPr/>
          <p:nvPr/>
        </p:nvSpPr>
        <p:spPr bwMode="auto">
          <a:xfrm>
            <a:off x="6090047" y="4982766"/>
            <a:ext cx="187524" cy="8930"/>
          </a:xfrm>
          <a:custGeom>
            <a:avLst/>
            <a:gdLst/>
            <a:ahLst/>
            <a:cxnLst/>
            <a:rect l="0" t="0" r="0" b="0"/>
            <a:pathLst>
              <a:path w="187524" h="8930">
                <a:moveTo>
                  <a:pt x="0" y="8929"/>
                </a:moveTo>
                <a:lnTo>
                  <a:pt x="0" y="8929"/>
                </a:lnTo>
                <a:lnTo>
                  <a:pt x="0" y="8929"/>
                </a:lnTo>
                <a:lnTo>
                  <a:pt x="0" y="8929"/>
                </a:lnTo>
                <a:lnTo>
                  <a:pt x="8930" y="8929"/>
                </a:lnTo>
                <a:lnTo>
                  <a:pt x="17859" y="8929"/>
                </a:lnTo>
                <a:lnTo>
                  <a:pt x="35719" y="8929"/>
                </a:lnTo>
                <a:lnTo>
                  <a:pt x="53578" y="8929"/>
                </a:lnTo>
                <a:lnTo>
                  <a:pt x="71437" y="8929"/>
                </a:lnTo>
                <a:lnTo>
                  <a:pt x="98226" y="0"/>
                </a:lnTo>
                <a:lnTo>
                  <a:pt x="116086" y="0"/>
                </a:lnTo>
                <a:lnTo>
                  <a:pt x="142875" y="0"/>
                </a:lnTo>
                <a:lnTo>
                  <a:pt x="160734" y="0"/>
                </a:lnTo>
                <a:lnTo>
                  <a:pt x="187523" y="0"/>
                </a:lnTo>
                <a:lnTo>
                  <a:pt x="187523" y="0"/>
                </a:lnTo>
                <a:lnTo>
                  <a:pt x="187523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7" name="Vrije vorm 46"/>
          <p:cNvSpPr/>
          <p:nvPr/>
        </p:nvSpPr>
        <p:spPr bwMode="auto">
          <a:xfrm>
            <a:off x="6116836" y="5464969"/>
            <a:ext cx="53579" cy="241102"/>
          </a:xfrm>
          <a:custGeom>
            <a:avLst/>
            <a:gdLst/>
            <a:ahLst/>
            <a:cxnLst/>
            <a:rect l="0" t="0" r="0" b="0"/>
            <a:pathLst>
              <a:path w="53579" h="241102">
                <a:moveTo>
                  <a:pt x="53578" y="0"/>
                </a:moveTo>
                <a:lnTo>
                  <a:pt x="53578" y="0"/>
                </a:lnTo>
                <a:lnTo>
                  <a:pt x="53578" y="8929"/>
                </a:lnTo>
                <a:lnTo>
                  <a:pt x="44648" y="17859"/>
                </a:lnTo>
                <a:lnTo>
                  <a:pt x="44648" y="26789"/>
                </a:lnTo>
                <a:lnTo>
                  <a:pt x="35719" y="44648"/>
                </a:lnTo>
                <a:lnTo>
                  <a:pt x="35719" y="53578"/>
                </a:lnTo>
                <a:lnTo>
                  <a:pt x="35719" y="80367"/>
                </a:lnTo>
                <a:lnTo>
                  <a:pt x="35719" y="98226"/>
                </a:lnTo>
                <a:lnTo>
                  <a:pt x="26789" y="116085"/>
                </a:lnTo>
                <a:lnTo>
                  <a:pt x="26789" y="133944"/>
                </a:lnTo>
                <a:lnTo>
                  <a:pt x="26789" y="160733"/>
                </a:lnTo>
                <a:lnTo>
                  <a:pt x="17859" y="178593"/>
                </a:lnTo>
                <a:lnTo>
                  <a:pt x="17859" y="196452"/>
                </a:lnTo>
                <a:lnTo>
                  <a:pt x="8930" y="214311"/>
                </a:lnTo>
                <a:lnTo>
                  <a:pt x="0" y="232171"/>
                </a:lnTo>
                <a:lnTo>
                  <a:pt x="0" y="241101"/>
                </a:lnTo>
                <a:lnTo>
                  <a:pt x="0" y="24110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8" name="Vrije vorm 47"/>
          <p:cNvSpPr/>
          <p:nvPr/>
        </p:nvSpPr>
        <p:spPr bwMode="auto">
          <a:xfrm>
            <a:off x="6027539" y="5634632"/>
            <a:ext cx="169665" cy="8931"/>
          </a:xfrm>
          <a:custGeom>
            <a:avLst/>
            <a:gdLst/>
            <a:ahLst/>
            <a:cxnLst/>
            <a:rect l="0" t="0" r="0" b="0"/>
            <a:pathLst>
              <a:path w="169665" h="8931">
                <a:moveTo>
                  <a:pt x="0" y="0"/>
                </a:moveTo>
                <a:lnTo>
                  <a:pt x="0" y="0"/>
                </a:lnTo>
                <a:lnTo>
                  <a:pt x="893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0"/>
                </a:lnTo>
                <a:lnTo>
                  <a:pt x="53578" y="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42875" y="0"/>
                </a:lnTo>
                <a:lnTo>
                  <a:pt x="160734" y="0"/>
                </a:lnTo>
                <a:lnTo>
                  <a:pt x="169664" y="8930"/>
                </a:lnTo>
                <a:lnTo>
                  <a:pt x="169664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49" name="Vrije vorm 48"/>
          <p:cNvSpPr/>
          <p:nvPr/>
        </p:nvSpPr>
        <p:spPr bwMode="auto">
          <a:xfrm>
            <a:off x="7286625" y="3500437"/>
            <a:ext cx="26790" cy="276821"/>
          </a:xfrm>
          <a:custGeom>
            <a:avLst/>
            <a:gdLst/>
            <a:ahLst/>
            <a:cxnLst/>
            <a:rect l="0" t="0" r="0" b="0"/>
            <a:pathLst>
              <a:path w="26790" h="276821">
                <a:moveTo>
                  <a:pt x="26789" y="0"/>
                </a:move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8930"/>
                </a:lnTo>
                <a:lnTo>
                  <a:pt x="17859" y="8930"/>
                </a:lnTo>
                <a:lnTo>
                  <a:pt x="8930" y="17859"/>
                </a:lnTo>
                <a:lnTo>
                  <a:pt x="8930" y="26789"/>
                </a:lnTo>
                <a:lnTo>
                  <a:pt x="0" y="35719"/>
                </a:lnTo>
                <a:lnTo>
                  <a:pt x="0" y="53578"/>
                </a:lnTo>
                <a:lnTo>
                  <a:pt x="0" y="71438"/>
                </a:lnTo>
                <a:lnTo>
                  <a:pt x="0" y="89297"/>
                </a:lnTo>
                <a:lnTo>
                  <a:pt x="0" y="107156"/>
                </a:lnTo>
                <a:lnTo>
                  <a:pt x="0" y="125016"/>
                </a:lnTo>
                <a:lnTo>
                  <a:pt x="0" y="142875"/>
                </a:lnTo>
                <a:lnTo>
                  <a:pt x="8930" y="169664"/>
                </a:lnTo>
                <a:lnTo>
                  <a:pt x="8930" y="187524"/>
                </a:lnTo>
                <a:lnTo>
                  <a:pt x="8930" y="205383"/>
                </a:lnTo>
                <a:lnTo>
                  <a:pt x="8930" y="223242"/>
                </a:lnTo>
                <a:lnTo>
                  <a:pt x="8930" y="241102"/>
                </a:lnTo>
                <a:lnTo>
                  <a:pt x="8930" y="258961"/>
                </a:lnTo>
                <a:lnTo>
                  <a:pt x="0" y="267891"/>
                </a:lnTo>
                <a:lnTo>
                  <a:pt x="0" y="276820"/>
                </a:lnTo>
                <a:lnTo>
                  <a:pt x="0" y="27682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0" name="Vrije vorm 49"/>
          <p:cNvSpPr/>
          <p:nvPr/>
        </p:nvSpPr>
        <p:spPr bwMode="auto">
          <a:xfrm>
            <a:off x="7161609" y="3634382"/>
            <a:ext cx="232173" cy="26790"/>
          </a:xfrm>
          <a:custGeom>
            <a:avLst/>
            <a:gdLst/>
            <a:ahLst/>
            <a:cxnLst/>
            <a:rect l="0" t="0" r="0" b="0"/>
            <a:pathLst>
              <a:path w="232173" h="26790">
                <a:moveTo>
                  <a:pt x="0" y="26789"/>
                </a:moveTo>
                <a:lnTo>
                  <a:pt x="0" y="26789"/>
                </a:lnTo>
                <a:lnTo>
                  <a:pt x="0" y="17860"/>
                </a:lnTo>
                <a:lnTo>
                  <a:pt x="0" y="17860"/>
                </a:lnTo>
                <a:lnTo>
                  <a:pt x="17860" y="17860"/>
                </a:lnTo>
                <a:lnTo>
                  <a:pt x="26789" y="8930"/>
                </a:lnTo>
                <a:lnTo>
                  <a:pt x="53579" y="8930"/>
                </a:lnTo>
                <a:lnTo>
                  <a:pt x="80368" y="0"/>
                </a:lnTo>
                <a:lnTo>
                  <a:pt x="107157" y="0"/>
                </a:lnTo>
                <a:lnTo>
                  <a:pt x="142875" y="0"/>
                </a:lnTo>
                <a:lnTo>
                  <a:pt x="169664" y="0"/>
                </a:lnTo>
                <a:lnTo>
                  <a:pt x="196454" y="0"/>
                </a:lnTo>
                <a:lnTo>
                  <a:pt x="214313" y="8930"/>
                </a:lnTo>
                <a:lnTo>
                  <a:pt x="232172" y="8930"/>
                </a:lnTo>
                <a:lnTo>
                  <a:pt x="232172" y="893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1" name="Vrije vorm 50"/>
          <p:cNvSpPr/>
          <p:nvPr/>
        </p:nvSpPr>
        <p:spPr bwMode="auto">
          <a:xfrm>
            <a:off x="7268766" y="4143375"/>
            <a:ext cx="17860" cy="232172"/>
          </a:xfrm>
          <a:custGeom>
            <a:avLst/>
            <a:gdLst/>
            <a:ahLst/>
            <a:cxnLst/>
            <a:rect l="0" t="0" r="0" b="0"/>
            <a:pathLst>
              <a:path w="17860" h="232172">
                <a:moveTo>
                  <a:pt x="17859" y="0"/>
                </a:moveTo>
                <a:lnTo>
                  <a:pt x="17859" y="0"/>
                </a:lnTo>
                <a:lnTo>
                  <a:pt x="17859" y="0"/>
                </a:lnTo>
                <a:lnTo>
                  <a:pt x="17859" y="0"/>
                </a:lnTo>
                <a:lnTo>
                  <a:pt x="8929" y="0"/>
                </a:lnTo>
                <a:lnTo>
                  <a:pt x="8929" y="8929"/>
                </a:lnTo>
                <a:lnTo>
                  <a:pt x="8929" y="17859"/>
                </a:lnTo>
                <a:lnTo>
                  <a:pt x="8929" y="35718"/>
                </a:lnTo>
                <a:lnTo>
                  <a:pt x="0" y="53578"/>
                </a:lnTo>
                <a:lnTo>
                  <a:pt x="0" y="71437"/>
                </a:lnTo>
                <a:lnTo>
                  <a:pt x="0" y="89296"/>
                </a:lnTo>
                <a:lnTo>
                  <a:pt x="0" y="107156"/>
                </a:lnTo>
                <a:lnTo>
                  <a:pt x="0" y="125015"/>
                </a:lnTo>
                <a:lnTo>
                  <a:pt x="0" y="151804"/>
                </a:lnTo>
                <a:lnTo>
                  <a:pt x="0" y="169664"/>
                </a:lnTo>
                <a:lnTo>
                  <a:pt x="0" y="187523"/>
                </a:lnTo>
                <a:lnTo>
                  <a:pt x="0" y="196453"/>
                </a:lnTo>
                <a:lnTo>
                  <a:pt x="8929" y="214312"/>
                </a:lnTo>
                <a:lnTo>
                  <a:pt x="8929" y="223242"/>
                </a:lnTo>
                <a:lnTo>
                  <a:pt x="8929" y="223242"/>
                </a:lnTo>
                <a:lnTo>
                  <a:pt x="8929" y="232171"/>
                </a:lnTo>
                <a:lnTo>
                  <a:pt x="8929" y="232171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2" name="Vrije vorm 51"/>
          <p:cNvSpPr/>
          <p:nvPr/>
        </p:nvSpPr>
        <p:spPr bwMode="auto">
          <a:xfrm>
            <a:off x="7143750" y="4277320"/>
            <a:ext cx="232173" cy="8931"/>
          </a:xfrm>
          <a:custGeom>
            <a:avLst/>
            <a:gdLst/>
            <a:ahLst/>
            <a:cxnLst/>
            <a:rect l="0" t="0" r="0" b="0"/>
            <a:pathLst>
              <a:path w="232173" h="8931">
                <a:moveTo>
                  <a:pt x="0" y="8930"/>
                </a:moveTo>
                <a:lnTo>
                  <a:pt x="0" y="8930"/>
                </a:lnTo>
                <a:lnTo>
                  <a:pt x="8930" y="8930"/>
                </a:lnTo>
                <a:lnTo>
                  <a:pt x="17859" y="8930"/>
                </a:lnTo>
                <a:lnTo>
                  <a:pt x="35719" y="8930"/>
                </a:lnTo>
                <a:lnTo>
                  <a:pt x="53578" y="8930"/>
                </a:lnTo>
                <a:lnTo>
                  <a:pt x="80367" y="8930"/>
                </a:lnTo>
                <a:lnTo>
                  <a:pt x="107156" y="0"/>
                </a:lnTo>
                <a:lnTo>
                  <a:pt x="133945" y="0"/>
                </a:lnTo>
                <a:lnTo>
                  <a:pt x="169664" y="0"/>
                </a:lnTo>
                <a:lnTo>
                  <a:pt x="196453" y="0"/>
                </a:lnTo>
                <a:lnTo>
                  <a:pt x="214313" y="0"/>
                </a:lnTo>
                <a:lnTo>
                  <a:pt x="232172" y="0"/>
                </a:lnTo>
                <a:lnTo>
                  <a:pt x="232172" y="0"/>
                </a:lnTo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3" name="Vrije vorm 52"/>
          <p:cNvSpPr/>
          <p:nvPr/>
        </p:nvSpPr>
        <p:spPr bwMode="auto">
          <a:xfrm>
            <a:off x="6357938" y="4098726"/>
            <a:ext cx="62508" cy="267892"/>
          </a:xfrm>
          <a:custGeom>
            <a:avLst/>
            <a:gdLst/>
            <a:ahLst/>
            <a:cxnLst/>
            <a:rect l="0" t="0" r="0" b="0"/>
            <a:pathLst>
              <a:path w="62508" h="267892">
                <a:moveTo>
                  <a:pt x="62507" y="17860"/>
                </a:moveTo>
                <a:lnTo>
                  <a:pt x="62507" y="17860"/>
                </a:lnTo>
                <a:lnTo>
                  <a:pt x="62507" y="8930"/>
                </a:lnTo>
                <a:lnTo>
                  <a:pt x="53578" y="8930"/>
                </a:lnTo>
                <a:lnTo>
                  <a:pt x="44648" y="0"/>
                </a:lnTo>
                <a:lnTo>
                  <a:pt x="44648" y="0"/>
                </a:lnTo>
                <a:lnTo>
                  <a:pt x="35718" y="0"/>
                </a:lnTo>
                <a:lnTo>
                  <a:pt x="26789" y="0"/>
                </a:lnTo>
                <a:lnTo>
                  <a:pt x="26789" y="0"/>
                </a:lnTo>
                <a:lnTo>
                  <a:pt x="17859" y="8930"/>
                </a:lnTo>
                <a:lnTo>
                  <a:pt x="17859" y="17860"/>
                </a:lnTo>
                <a:lnTo>
                  <a:pt x="8929" y="26789"/>
                </a:lnTo>
                <a:lnTo>
                  <a:pt x="8929" y="44649"/>
                </a:lnTo>
                <a:lnTo>
                  <a:pt x="17859" y="62508"/>
                </a:lnTo>
                <a:lnTo>
                  <a:pt x="17859" y="80367"/>
                </a:lnTo>
                <a:lnTo>
                  <a:pt x="17859" y="98227"/>
                </a:lnTo>
                <a:lnTo>
                  <a:pt x="26789" y="116086"/>
                </a:lnTo>
                <a:lnTo>
                  <a:pt x="26789" y="133945"/>
                </a:lnTo>
                <a:lnTo>
                  <a:pt x="26789" y="151805"/>
                </a:lnTo>
                <a:lnTo>
                  <a:pt x="17859" y="169664"/>
                </a:lnTo>
                <a:lnTo>
                  <a:pt x="17859" y="187524"/>
                </a:lnTo>
                <a:lnTo>
                  <a:pt x="17859" y="214313"/>
                </a:lnTo>
                <a:lnTo>
                  <a:pt x="8929" y="232172"/>
                </a:lnTo>
                <a:lnTo>
                  <a:pt x="8929" y="250031"/>
                </a:lnTo>
                <a:lnTo>
                  <a:pt x="0" y="258961"/>
                </a:lnTo>
                <a:lnTo>
                  <a:pt x="0" y="267891"/>
                </a:lnTo>
                <a:lnTo>
                  <a:pt x="0" y="267891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4" name="Vrije vorm 53"/>
          <p:cNvSpPr/>
          <p:nvPr/>
        </p:nvSpPr>
        <p:spPr bwMode="auto">
          <a:xfrm>
            <a:off x="6277570" y="4214812"/>
            <a:ext cx="187525" cy="26790"/>
          </a:xfrm>
          <a:custGeom>
            <a:avLst/>
            <a:gdLst/>
            <a:ahLst/>
            <a:cxnLst/>
            <a:rect l="0" t="0" r="0" b="0"/>
            <a:pathLst>
              <a:path w="187525" h="26790">
                <a:moveTo>
                  <a:pt x="0" y="26789"/>
                </a:moveTo>
                <a:lnTo>
                  <a:pt x="8930" y="26789"/>
                </a:lnTo>
                <a:lnTo>
                  <a:pt x="8930" y="26789"/>
                </a:lnTo>
                <a:lnTo>
                  <a:pt x="17860" y="17859"/>
                </a:lnTo>
                <a:lnTo>
                  <a:pt x="35719" y="8930"/>
                </a:lnTo>
                <a:lnTo>
                  <a:pt x="53578" y="8930"/>
                </a:lnTo>
                <a:lnTo>
                  <a:pt x="80368" y="0"/>
                </a:lnTo>
                <a:lnTo>
                  <a:pt x="107157" y="0"/>
                </a:lnTo>
                <a:lnTo>
                  <a:pt x="133946" y="0"/>
                </a:lnTo>
                <a:lnTo>
                  <a:pt x="160735" y="0"/>
                </a:lnTo>
                <a:lnTo>
                  <a:pt x="178594" y="0"/>
                </a:lnTo>
                <a:lnTo>
                  <a:pt x="187524" y="0"/>
                </a:lnTo>
                <a:lnTo>
                  <a:pt x="187524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5" name="Vrije vorm 54"/>
          <p:cNvSpPr/>
          <p:nvPr/>
        </p:nvSpPr>
        <p:spPr bwMode="auto">
          <a:xfrm>
            <a:off x="8376046" y="5411391"/>
            <a:ext cx="26790" cy="348258"/>
          </a:xfrm>
          <a:custGeom>
            <a:avLst/>
            <a:gdLst/>
            <a:ahLst/>
            <a:cxnLst/>
            <a:rect l="0" t="0" r="0" b="0"/>
            <a:pathLst>
              <a:path w="26790" h="348258">
                <a:moveTo>
                  <a:pt x="26789" y="0"/>
                </a:moveTo>
                <a:lnTo>
                  <a:pt x="26789" y="0"/>
                </a:lnTo>
                <a:lnTo>
                  <a:pt x="17859" y="0"/>
                </a:lnTo>
                <a:lnTo>
                  <a:pt x="17859" y="8929"/>
                </a:lnTo>
                <a:lnTo>
                  <a:pt x="8930" y="8929"/>
                </a:lnTo>
                <a:lnTo>
                  <a:pt x="8930" y="17859"/>
                </a:lnTo>
                <a:lnTo>
                  <a:pt x="8930" y="26789"/>
                </a:lnTo>
                <a:lnTo>
                  <a:pt x="8930" y="35718"/>
                </a:lnTo>
                <a:lnTo>
                  <a:pt x="8930" y="53578"/>
                </a:lnTo>
                <a:lnTo>
                  <a:pt x="8930" y="62507"/>
                </a:lnTo>
                <a:lnTo>
                  <a:pt x="8930" y="80367"/>
                </a:lnTo>
                <a:lnTo>
                  <a:pt x="8930" y="98226"/>
                </a:lnTo>
                <a:lnTo>
                  <a:pt x="8930" y="116086"/>
                </a:lnTo>
                <a:lnTo>
                  <a:pt x="0" y="142875"/>
                </a:lnTo>
                <a:lnTo>
                  <a:pt x="0" y="160734"/>
                </a:lnTo>
                <a:lnTo>
                  <a:pt x="0" y="187522"/>
                </a:lnTo>
                <a:lnTo>
                  <a:pt x="0" y="214311"/>
                </a:lnTo>
                <a:lnTo>
                  <a:pt x="0" y="241100"/>
                </a:lnTo>
                <a:lnTo>
                  <a:pt x="0" y="258960"/>
                </a:lnTo>
                <a:lnTo>
                  <a:pt x="0" y="285749"/>
                </a:lnTo>
                <a:lnTo>
                  <a:pt x="0" y="303608"/>
                </a:lnTo>
                <a:lnTo>
                  <a:pt x="8930" y="321468"/>
                </a:lnTo>
                <a:lnTo>
                  <a:pt x="8930" y="330397"/>
                </a:lnTo>
                <a:lnTo>
                  <a:pt x="8930" y="339327"/>
                </a:lnTo>
                <a:lnTo>
                  <a:pt x="8930" y="348257"/>
                </a:lnTo>
                <a:lnTo>
                  <a:pt x="8930" y="348257"/>
                </a:lnTo>
                <a:lnTo>
                  <a:pt x="8930" y="348257"/>
                </a:lnTo>
                <a:lnTo>
                  <a:pt x="8930" y="34825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6" name="Vrije vorm 55"/>
          <p:cNvSpPr/>
          <p:nvPr/>
        </p:nvSpPr>
        <p:spPr bwMode="auto">
          <a:xfrm>
            <a:off x="8233171" y="5589984"/>
            <a:ext cx="196454" cy="26790"/>
          </a:xfrm>
          <a:custGeom>
            <a:avLst/>
            <a:gdLst/>
            <a:ahLst/>
            <a:cxnLst/>
            <a:rect l="0" t="0" r="0" b="0"/>
            <a:pathLst>
              <a:path w="196454" h="26790">
                <a:moveTo>
                  <a:pt x="0" y="8929"/>
                </a:moveTo>
                <a:lnTo>
                  <a:pt x="0" y="8929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8930" y="0"/>
                </a:lnTo>
                <a:lnTo>
                  <a:pt x="17859" y="0"/>
                </a:lnTo>
                <a:lnTo>
                  <a:pt x="35719" y="8929"/>
                </a:lnTo>
                <a:lnTo>
                  <a:pt x="44649" y="8929"/>
                </a:lnTo>
                <a:lnTo>
                  <a:pt x="71438" y="8929"/>
                </a:lnTo>
                <a:lnTo>
                  <a:pt x="98227" y="17859"/>
                </a:lnTo>
                <a:lnTo>
                  <a:pt x="116086" y="17859"/>
                </a:lnTo>
                <a:lnTo>
                  <a:pt x="142875" y="17859"/>
                </a:lnTo>
                <a:lnTo>
                  <a:pt x="160734" y="17859"/>
                </a:lnTo>
                <a:lnTo>
                  <a:pt x="178594" y="26789"/>
                </a:lnTo>
                <a:lnTo>
                  <a:pt x="187524" y="26789"/>
                </a:lnTo>
                <a:lnTo>
                  <a:pt x="196453" y="26789"/>
                </a:lnTo>
                <a:lnTo>
                  <a:pt x="196453" y="26789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7" name="Vrije vorm 56"/>
          <p:cNvSpPr/>
          <p:nvPr/>
        </p:nvSpPr>
        <p:spPr bwMode="auto">
          <a:xfrm>
            <a:off x="8554640" y="2777133"/>
            <a:ext cx="17860" cy="303610"/>
          </a:xfrm>
          <a:custGeom>
            <a:avLst/>
            <a:gdLst/>
            <a:ahLst/>
            <a:cxnLst/>
            <a:rect l="0" t="0" r="0" b="0"/>
            <a:pathLst>
              <a:path w="17860" h="303610">
                <a:moveTo>
                  <a:pt x="8930" y="0"/>
                </a:move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893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0" y="8930"/>
                </a:lnTo>
                <a:lnTo>
                  <a:pt x="0" y="17859"/>
                </a:lnTo>
                <a:lnTo>
                  <a:pt x="0" y="35718"/>
                </a:lnTo>
                <a:lnTo>
                  <a:pt x="0" y="44648"/>
                </a:lnTo>
                <a:lnTo>
                  <a:pt x="0" y="62507"/>
                </a:lnTo>
                <a:lnTo>
                  <a:pt x="0" y="80367"/>
                </a:lnTo>
                <a:lnTo>
                  <a:pt x="8930" y="89296"/>
                </a:lnTo>
                <a:lnTo>
                  <a:pt x="8930" y="107156"/>
                </a:lnTo>
                <a:lnTo>
                  <a:pt x="8930" y="125015"/>
                </a:lnTo>
                <a:lnTo>
                  <a:pt x="8930" y="142874"/>
                </a:lnTo>
                <a:lnTo>
                  <a:pt x="17859" y="160734"/>
                </a:lnTo>
                <a:lnTo>
                  <a:pt x="17859" y="178593"/>
                </a:lnTo>
                <a:lnTo>
                  <a:pt x="17859" y="196453"/>
                </a:lnTo>
                <a:lnTo>
                  <a:pt x="17859" y="214312"/>
                </a:lnTo>
                <a:lnTo>
                  <a:pt x="17859" y="223242"/>
                </a:lnTo>
                <a:lnTo>
                  <a:pt x="17859" y="241101"/>
                </a:lnTo>
                <a:lnTo>
                  <a:pt x="17859" y="250031"/>
                </a:lnTo>
                <a:lnTo>
                  <a:pt x="17859" y="267890"/>
                </a:lnTo>
                <a:lnTo>
                  <a:pt x="17859" y="276820"/>
                </a:lnTo>
                <a:lnTo>
                  <a:pt x="17859" y="285749"/>
                </a:lnTo>
                <a:lnTo>
                  <a:pt x="17859" y="294679"/>
                </a:lnTo>
                <a:lnTo>
                  <a:pt x="17859" y="303609"/>
                </a:lnTo>
                <a:lnTo>
                  <a:pt x="17859" y="303609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8" name="Vrije vorm 57"/>
          <p:cNvSpPr/>
          <p:nvPr/>
        </p:nvSpPr>
        <p:spPr bwMode="auto">
          <a:xfrm>
            <a:off x="8411765" y="2955726"/>
            <a:ext cx="330399" cy="17861"/>
          </a:xfrm>
          <a:custGeom>
            <a:avLst/>
            <a:gdLst/>
            <a:ahLst/>
            <a:cxnLst/>
            <a:rect l="0" t="0" r="0" b="0"/>
            <a:pathLst>
              <a:path w="330399" h="17861">
                <a:moveTo>
                  <a:pt x="0" y="8930"/>
                </a:moveTo>
                <a:lnTo>
                  <a:pt x="0" y="8930"/>
                </a:lnTo>
                <a:lnTo>
                  <a:pt x="0" y="8930"/>
                </a:lnTo>
                <a:lnTo>
                  <a:pt x="0" y="8930"/>
                </a:lnTo>
                <a:lnTo>
                  <a:pt x="8930" y="0"/>
                </a:lnTo>
                <a:lnTo>
                  <a:pt x="17859" y="0"/>
                </a:lnTo>
                <a:lnTo>
                  <a:pt x="26789" y="8930"/>
                </a:lnTo>
                <a:lnTo>
                  <a:pt x="44648" y="8930"/>
                </a:lnTo>
                <a:lnTo>
                  <a:pt x="62508" y="8930"/>
                </a:lnTo>
                <a:lnTo>
                  <a:pt x="89297" y="8930"/>
                </a:lnTo>
                <a:lnTo>
                  <a:pt x="125015" y="8930"/>
                </a:lnTo>
                <a:lnTo>
                  <a:pt x="160734" y="8930"/>
                </a:lnTo>
                <a:lnTo>
                  <a:pt x="196453" y="8930"/>
                </a:lnTo>
                <a:lnTo>
                  <a:pt x="232172" y="8930"/>
                </a:lnTo>
                <a:lnTo>
                  <a:pt x="267890" y="8930"/>
                </a:lnTo>
                <a:lnTo>
                  <a:pt x="294680" y="17860"/>
                </a:lnTo>
                <a:lnTo>
                  <a:pt x="330398" y="17860"/>
                </a:lnTo>
                <a:lnTo>
                  <a:pt x="330398" y="17860"/>
                </a:lnTo>
                <a:lnTo>
                  <a:pt x="330398" y="1786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59" name="Vrije vorm 58"/>
          <p:cNvSpPr/>
          <p:nvPr/>
        </p:nvSpPr>
        <p:spPr bwMode="auto">
          <a:xfrm>
            <a:off x="8742163" y="3473648"/>
            <a:ext cx="17861" cy="169665"/>
          </a:xfrm>
          <a:custGeom>
            <a:avLst/>
            <a:gdLst/>
            <a:ahLst/>
            <a:cxnLst/>
            <a:rect l="0" t="0" r="0" b="0"/>
            <a:pathLst>
              <a:path w="17861" h="16966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8930"/>
                </a:lnTo>
                <a:lnTo>
                  <a:pt x="8930" y="8930"/>
                </a:lnTo>
                <a:lnTo>
                  <a:pt x="8930" y="17859"/>
                </a:lnTo>
                <a:lnTo>
                  <a:pt x="8930" y="35719"/>
                </a:lnTo>
                <a:lnTo>
                  <a:pt x="8930" y="44648"/>
                </a:lnTo>
                <a:lnTo>
                  <a:pt x="8930" y="62508"/>
                </a:lnTo>
                <a:lnTo>
                  <a:pt x="17860" y="71438"/>
                </a:lnTo>
                <a:lnTo>
                  <a:pt x="17860" y="89297"/>
                </a:lnTo>
                <a:lnTo>
                  <a:pt x="17860" y="107156"/>
                </a:lnTo>
                <a:lnTo>
                  <a:pt x="17860" y="116086"/>
                </a:lnTo>
                <a:lnTo>
                  <a:pt x="17860" y="133945"/>
                </a:lnTo>
                <a:lnTo>
                  <a:pt x="17860" y="142875"/>
                </a:lnTo>
                <a:lnTo>
                  <a:pt x="17860" y="151805"/>
                </a:lnTo>
                <a:lnTo>
                  <a:pt x="17860" y="160734"/>
                </a:lnTo>
                <a:lnTo>
                  <a:pt x="17860" y="169664"/>
                </a:lnTo>
                <a:lnTo>
                  <a:pt x="17860" y="169664"/>
                </a:lnTo>
                <a:lnTo>
                  <a:pt x="17860" y="169664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  <p:sp>
        <p:nvSpPr>
          <p:cNvPr id="60" name="Vrije vorm 59"/>
          <p:cNvSpPr/>
          <p:nvPr/>
        </p:nvSpPr>
        <p:spPr bwMode="auto">
          <a:xfrm>
            <a:off x="8679655" y="3545086"/>
            <a:ext cx="151806" cy="17860"/>
          </a:xfrm>
          <a:custGeom>
            <a:avLst/>
            <a:gdLst/>
            <a:ahLst/>
            <a:cxnLst/>
            <a:rect l="0" t="0" r="0" b="0"/>
            <a:pathLst>
              <a:path w="151806" h="17860">
                <a:moveTo>
                  <a:pt x="0" y="17859"/>
                </a:moveTo>
                <a:lnTo>
                  <a:pt x="0" y="17859"/>
                </a:lnTo>
                <a:lnTo>
                  <a:pt x="8930" y="8929"/>
                </a:lnTo>
                <a:lnTo>
                  <a:pt x="17860" y="8929"/>
                </a:lnTo>
                <a:lnTo>
                  <a:pt x="35719" y="8929"/>
                </a:lnTo>
                <a:lnTo>
                  <a:pt x="53579" y="0"/>
                </a:lnTo>
                <a:lnTo>
                  <a:pt x="71438" y="0"/>
                </a:lnTo>
                <a:lnTo>
                  <a:pt x="98227" y="0"/>
                </a:lnTo>
                <a:lnTo>
                  <a:pt x="116086" y="0"/>
                </a:lnTo>
                <a:lnTo>
                  <a:pt x="151805" y="0"/>
                </a:lnTo>
                <a:lnTo>
                  <a:pt x="151805" y="0"/>
                </a:lnTo>
                <a:lnTo>
                  <a:pt x="151805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1" algn="ctr">
                    <a:schemeClr val="bg2">
                      <a:alpha val="6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2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967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sme_thema">
  <a:themeElements>
    <a:clrScheme name="">
      <a:dk1>
        <a:srgbClr val="000000"/>
      </a:dk1>
      <a:lt1>
        <a:srgbClr val="FF877E"/>
      </a:lt1>
      <a:dk2>
        <a:srgbClr val="000000"/>
      </a:dk2>
      <a:lt2>
        <a:srgbClr val="808080"/>
      </a:lt2>
      <a:accent1>
        <a:srgbClr val="591644"/>
      </a:accent1>
      <a:accent2>
        <a:srgbClr val="3C3DB8"/>
      </a:accent2>
      <a:accent3>
        <a:srgbClr val="FFC3C0"/>
      </a:accent3>
      <a:accent4>
        <a:srgbClr val="000000"/>
      </a:accent4>
      <a:accent5>
        <a:srgbClr val="B5ABB0"/>
      </a:accent5>
      <a:accent6>
        <a:srgbClr val="3536A6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Osaka"/>
        <a:cs typeface=""/>
      </a:majorFont>
      <a:minorFont>
        <a:latin typeface="Verdana"/>
        <a:ea typeface="Osaka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877E"/>
        </a:lt1>
        <a:dk2>
          <a:srgbClr val="000000"/>
        </a:dk2>
        <a:lt2>
          <a:srgbClr val="808080"/>
        </a:lt2>
        <a:accent1>
          <a:srgbClr val="C77400"/>
        </a:accent1>
        <a:accent2>
          <a:srgbClr val="3C3DB8"/>
        </a:accent2>
        <a:accent3>
          <a:srgbClr val="FFC3C0"/>
        </a:accent3>
        <a:accent4>
          <a:srgbClr val="000000"/>
        </a:accent4>
        <a:accent5>
          <a:srgbClr val="E0BCAA"/>
        </a:accent5>
        <a:accent6>
          <a:srgbClr val="3536A6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Fisme_thema</Template>
  <TotalTime>0</TotalTime>
  <Words>1228</Words>
  <Application>Microsoft Office PowerPoint</Application>
  <PresentationFormat>On-screen Show (4:3)</PresentationFormat>
  <Paragraphs>291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Fisme_thema</vt:lpstr>
      <vt:lpstr>PLG Interdisciplinariteit</vt:lpstr>
      <vt:lpstr>Programma</vt:lpstr>
      <vt:lpstr>Doelen:</vt:lpstr>
      <vt:lpstr>PowerPoint Presentation</vt:lpstr>
      <vt:lpstr>Oplossing?</vt:lpstr>
      <vt:lpstr>PowerPoint Presentation</vt:lpstr>
      <vt:lpstr>Wiskundige denkactiviteiten</vt:lpstr>
      <vt:lpstr>Ordenen</vt:lpstr>
      <vt:lpstr>Werkwijzen en WDA, TE KOPPELEN?</vt:lpstr>
      <vt:lpstr>Denkwijzen en WDA, te koppelen?</vt:lpstr>
      <vt:lpstr>Examenprogramma’s</vt:lpstr>
      <vt:lpstr>WiA vs WiB     1</vt:lpstr>
      <vt:lpstr>WiA vs WiB     2</vt:lpstr>
      <vt:lpstr>Examens – syllabi – Denk- werkwijzen</vt:lpstr>
      <vt:lpstr>Concrete aanpak per school</vt:lpstr>
      <vt:lpstr>PLG</vt:lpstr>
      <vt:lpstr>Data</vt:lpstr>
      <vt:lpstr>Onderzoek?</vt:lpstr>
      <vt:lpstr>Plannen scholen  1 </vt:lpstr>
      <vt:lpstr>Plannen scholen  2</vt:lpstr>
      <vt:lpstr>Ondersteuning</vt:lpstr>
    </vt:vector>
  </TitlesOfParts>
  <Company>Universiteit Utrecht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PLG Interdisciplinariteit</dc:title>
  <dc:creator>Ad Mooldijk</dc:creator>
  <cp:lastModifiedBy>Mooldijk, A.H.</cp:lastModifiedBy>
  <cp:revision>75</cp:revision>
  <cp:lastPrinted>2014-09-16T11:30:37Z</cp:lastPrinted>
  <dcterms:created xsi:type="dcterms:W3CDTF">2014-02-09T20:31:52Z</dcterms:created>
  <dcterms:modified xsi:type="dcterms:W3CDTF">2014-09-23T14:11:47Z</dcterms:modified>
</cp:coreProperties>
</file>