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1" r:id="rId5"/>
    <p:sldId id="267" r:id="rId6"/>
    <p:sldId id="262" r:id="rId7"/>
    <p:sldId id="263" r:id="rId8"/>
    <p:sldId id="264" r:id="rId9"/>
    <p:sldId id="265" r:id="rId10"/>
    <p:sldId id="266" r:id="rId11"/>
    <p:sldId id="270" r:id="rId12"/>
    <p:sldId id="258" r:id="rId13"/>
    <p:sldId id="260" r:id="rId14"/>
    <p:sldId id="259" r:id="rId15"/>
    <p:sldId id="282" r:id="rId16"/>
    <p:sldId id="329" r:id="rId17"/>
    <p:sldId id="343" r:id="rId18"/>
    <p:sldId id="344" r:id="rId19"/>
    <p:sldId id="330" r:id="rId20"/>
    <p:sldId id="292" r:id="rId21"/>
    <p:sldId id="293" r:id="rId22"/>
    <p:sldId id="280" r:id="rId23"/>
    <p:sldId id="290" r:id="rId24"/>
    <p:sldId id="289" r:id="rId25"/>
    <p:sldId id="283" r:id="rId26"/>
    <p:sldId id="284" r:id="rId27"/>
    <p:sldId id="285" r:id="rId28"/>
    <p:sldId id="287" r:id="rId29"/>
    <p:sldId id="291" r:id="rId30"/>
    <p:sldId id="331" r:id="rId31"/>
    <p:sldId id="332" r:id="rId32"/>
    <p:sldId id="286" r:id="rId33"/>
    <p:sldId id="346" r:id="rId34"/>
    <p:sldId id="334" r:id="rId35"/>
    <p:sldId id="345" r:id="rId36"/>
    <p:sldId id="294" r:id="rId37"/>
    <p:sldId id="295" r:id="rId38"/>
    <p:sldId id="335" r:id="rId39"/>
    <p:sldId id="281" r:id="rId40"/>
    <p:sldId id="296" r:id="rId41"/>
    <p:sldId id="297" r:id="rId42"/>
    <p:sldId id="298" r:id="rId43"/>
    <p:sldId id="299" r:id="rId44"/>
    <p:sldId id="300" r:id="rId45"/>
    <p:sldId id="301" r:id="rId46"/>
    <p:sldId id="271" r:id="rId47"/>
    <p:sldId id="275" r:id="rId48"/>
    <p:sldId id="276" r:id="rId49"/>
    <p:sldId id="348" r:id="rId50"/>
    <p:sldId id="347" r:id="rId51"/>
    <p:sldId id="277" r:id="rId52"/>
    <p:sldId id="302" r:id="rId53"/>
    <p:sldId id="303" r:id="rId54"/>
    <p:sldId id="304" r:id="rId55"/>
    <p:sldId id="309" r:id="rId56"/>
    <p:sldId id="315" r:id="rId57"/>
    <p:sldId id="350" r:id="rId58"/>
    <p:sldId id="316" r:id="rId59"/>
    <p:sldId id="313" r:id="rId60"/>
    <p:sldId id="314" r:id="rId61"/>
    <p:sldId id="336" r:id="rId62"/>
    <p:sldId id="272" r:id="rId63"/>
    <p:sldId id="351" r:id="rId64"/>
    <p:sldId id="318" r:id="rId65"/>
    <p:sldId id="317" r:id="rId66"/>
    <p:sldId id="319" r:id="rId67"/>
    <p:sldId id="320" r:id="rId68"/>
    <p:sldId id="322" r:id="rId69"/>
    <p:sldId id="321" r:id="rId70"/>
    <p:sldId id="323" r:id="rId71"/>
    <p:sldId id="324" r:id="rId72"/>
    <p:sldId id="326" r:id="rId73"/>
    <p:sldId id="352" r:id="rId74"/>
    <p:sldId id="325" r:id="rId75"/>
    <p:sldId id="327" r:id="rId76"/>
    <p:sldId id="349" r:id="rId77"/>
    <p:sldId id="274" r:id="rId78"/>
    <p:sldId id="354" r:id="rId79"/>
    <p:sldId id="355" r:id="rId80"/>
    <p:sldId id="356" r:id="rId81"/>
    <p:sldId id="357" r:id="rId82"/>
    <p:sldId id="358" r:id="rId83"/>
    <p:sldId id="359" r:id="rId84"/>
    <p:sldId id="360" r:id="rId85"/>
    <p:sldId id="361" r:id="rId86"/>
    <p:sldId id="353" r:id="rId87"/>
    <p:sldId id="337" r:id="rId88"/>
    <p:sldId id="340" r:id="rId89"/>
    <p:sldId id="341" r:id="rId90"/>
    <p:sldId id="342" r:id="rId91"/>
    <p:sldId id="362" r:id="rId92"/>
  </p:sldIdLst>
  <p:sldSz cx="9144000" cy="6858000" type="screen4x3"/>
  <p:notesSz cx="6858000" cy="9144000"/>
  <p:custDataLst>
    <p:tags r:id="rId93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77F4-8A26-4F41-9AE8-5223A3AFB9FD}" type="datetimeFigureOut">
              <a:rPr lang="nl-NL" smtClean="0"/>
              <a:t>8-12-2011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27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77F4-8A26-4F41-9AE8-5223A3AFB9FD}" type="datetimeFigureOut">
              <a:rPr lang="nl-NL" smtClean="0"/>
              <a:t>8-12-2011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52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77F4-8A26-4F41-9AE8-5223A3AFB9FD}" type="datetimeFigureOut">
              <a:rPr lang="nl-NL" smtClean="0"/>
              <a:t>8-12-2011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39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77F4-8A26-4F41-9AE8-5223A3AFB9FD}" type="datetimeFigureOut">
              <a:rPr lang="nl-NL" smtClean="0"/>
              <a:t>8-12-2011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667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77F4-8A26-4F41-9AE8-5223A3AFB9FD}" type="datetimeFigureOut">
              <a:rPr lang="nl-NL" smtClean="0"/>
              <a:t>8-12-2011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21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77F4-8A26-4F41-9AE8-5223A3AFB9FD}" type="datetimeFigureOut">
              <a:rPr lang="nl-NL" smtClean="0"/>
              <a:t>8-12-2011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85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77F4-8A26-4F41-9AE8-5223A3AFB9FD}" type="datetimeFigureOut">
              <a:rPr lang="nl-NL" smtClean="0"/>
              <a:t>8-12-2011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72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77F4-8A26-4F41-9AE8-5223A3AFB9FD}" type="datetimeFigureOut">
              <a:rPr lang="nl-NL" smtClean="0"/>
              <a:t>8-12-2011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20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77F4-8A26-4F41-9AE8-5223A3AFB9FD}" type="datetimeFigureOut">
              <a:rPr lang="nl-NL" smtClean="0"/>
              <a:t>8-12-2011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10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77F4-8A26-4F41-9AE8-5223A3AFB9FD}" type="datetimeFigureOut">
              <a:rPr lang="nl-NL" smtClean="0"/>
              <a:t>8-12-2011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96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77F4-8A26-4F41-9AE8-5223A3AFB9FD}" type="datetimeFigureOut">
              <a:rPr lang="nl-NL" smtClean="0"/>
              <a:t>8-12-2011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156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977F4-8A26-4F41-9AE8-5223A3AFB9FD}" type="datetimeFigureOut">
              <a:rPr lang="nl-NL" smtClean="0"/>
              <a:t>8-12-2011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57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4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tags" Target="../tags/tag13.xml"/><Relationship Id="rId16" Type="http://schemas.openxmlformats.org/officeDocument/2006/relationships/image" Target="../media/image7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15" Type="http://schemas.openxmlformats.org/officeDocument/2006/relationships/image" Target="../media/image6.png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image" Target="../media/image8.png"/><Relationship Id="rId2" Type="http://schemas.openxmlformats.org/officeDocument/2006/relationships/tags" Target="../tags/tag23.xml"/><Relationship Id="rId16" Type="http://schemas.openxmlformats.org/officeDocument/2006/relationships/image" Target="../media/image9.png"/><Relationship Id="rId20" Type="http://schemas.openxmlformats.org/officeDocument/2006/relationships/image" Target="../media/image4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image" Target="../media/image6.png"/><Relationship Id="rId10" Type="http://schemas.openxmlformats.org/officeDocument/2006/relationships/tags" Target="../tags/tag31.xml"/><Relationship Id="rId19" Type="http://schemas.openxmlformats.org/officeDocument/2006/relationships/image" Target="../media/image10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image" Target="../media/image7.png"/><Relationship Id="rId2" Type="http://schemas.openxmlformats.org/officeDocument/2006/relationships/tags" Target="../tags/tag35.xml"/><Relationship Id="rId16" Type="http://schemas.openxmlformats.org/officeDocument/2006/relationships/image" Target="../media/image6.png"/><Relationship Id="rId20" Type="http://schemas.openxmlformats.org/officeDocument/2006/relationships/image" Target="../media/image3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image" Target="../media/image5.png"/><Relationship Id="rId10" Type="http://schemas.openxmlformats.org/officeDocument/2006/relationships/tags" Target="../tags/tag43.xml"/><Relationship Id="rId19" Type="http://schemas.openxmlformats.org/officeDocument/2006/relationships/image" Target="../media/image4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3.bmp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5.bmp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18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3.png"/><Relationship Id="rId3" Type="http://schemas.openxmlformats.org/officeDocument/2006/relationships/tags" Target="../tags/tag66.xml"/><Relationship Id="rId21" Type="http://schemas.openxmlformats.org/officeDocument/2006/relationships/image" Target="../media/image26.png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image" Target="../media/image22.png"/><Relationship Id="rId2" Type="http://schemas.openxmlformats.org/officeDocument/2006/relationships/tags" Target="../tags/tag65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image" Target="../media/image20.png"/><Relationship Id="rId10" Type="http://schemas.openxmlformats.org/officeDocument/2006/relationships/tags" Target="../tags/tag73.xml"/><Relationship Id="rId19" Type="http://schemas.openxmlformats.org/officeDocument/2006/relationships/image" Target="../media/image24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3.png"/><Relationship Id="rId3" Type="http://schemas.openxmlformats.org/officeDocument/2006/relationships/tags" Target="../tags/tag78.xml"/><Relationship Id="rId21" Type="http://schemas.openxmlformats.org/officeDocument/2006/relationships/image" Target="../media/image26.png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image" Target="../media/image22.png"/><Relationship Id="rId2" Type="http://schemas.openxmlformats.org/officeDocument/2006/relationships/tags" Target="../tags/tag77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5" Type="http://schemas.openxmlformats.org/officeDocument/2006/relationships/image" Target="../media/image20.png"/><Relationship Id="rId10" Type="http://schemas.openxmlformats.org/officeDocument/2006/relationships/tags" Target="../tags/tag85.xml"/><Relationship Id="rId19" Type="http://schemas.openxmlformats.org/officeDocument/2006/relationships/image" Target="../media/image24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2.png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31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30.png"/><Relationship Id="rId5" Type="http://schemas.openxmlformats.org/officeDocument/2006/relationships/tags" Target="../tags/tag94.xml"/><Relationship Id="rId10" Type="http://schemas.openxmlformats.org/officeDocument/2006/relationships/image" Target="../media/image29.png"/><Relationship Id="rId4" Type="http://schemas.openxmlformats.org/officeDocument/2006/relationships/tags" Target="../tags/tag93.xml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image" Target="../media/image30.png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image" Target="../media/image29.png"/><Relationship Id="rId2" Type="http://schemas.openxmlformats.org/officeDocument/2006/relationships/tags" Target="../tags/tag98.xml"/><Relationship Id="rId16" Type="http://schemas.openxmlformats.org/officeDocument/2006/relationships/image" Target="../media/image33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image" Target="../media/image28.png"/><Relationship Id="rId5" Type="http://schemas.openxmlformats.org/officeDocument/2006/relationships/tags" Target="../tags/tag101.xml"/><Relationship Id="rId15" Type="http://schemas.openxmlformats.org/officeDocument/2006/relationships/image" Target="../media/image3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6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09.xml"/><Relationship Id="rId7" Type="http://schemas.openxmlformats.org/officeDocument/2006/relationships/image" Target="../media/image35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1.xml"/><Relationship Id="rId10" Type="http://schemas.openxmlformats.org/officeDocument/2006/relationships/image" Target="../media/image37.png"/><Relationship Id="rId4" Type="http://schemas.openxmlformats.org/officeDocument/2006/relationships/tags" Target="../tags/tag110.xml"/><Relationship Id="rId9" Type="http://schemas.openxmlformats.org/officeDocument/2006/relationships/image" Target="../media/image3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8.png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image" Target="../media/image37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image" Target="../media/image36.png"/><Relationship Id="rId5" Type="http://schemas.openxmlformats.org/officeDocument/2006/relationships/tags" Target="../tags/tag116.xml"/><Relationship Id="rId10" Type="http://schemas.openxmlformats.org/officeDocument/2006/relationships/image" Target="../media/image19.png"/><Relationship Id="rId4" Type="http://schemas.openxmlformats.org/officeDocument/2006/relationships/tags" Target="../tags/tag115.xml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image" Target="../media/image42.png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image" Target="../media/image41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image" Target="../media/image40.png"/><Relationship Id="rId5" Type="http://schemas.openxmlformats.org/officeDocument/2006/relationships/tags" Target="../tags/tag12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image" Target="../media/image4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image" Target="../media/image41.png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image" Target="../media/image45.png"/><Relationship Id="rId2" Type="http://schemas.openxmlformats.org/officeDocument/2006/relationships/tags" Target="../tags/tag129.xml"/><Relationship Id="rId16" Type="http://schemas.openxmlformats.org/officeDocument/2006/relationships/image" Target="../media/image44.png"/><Relationship Id="rId20" Type="http://schemas.openxmlformats.org/officeDocument/2006/relationships/image" Target="../media/image43.png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5" Type="http://schemas.openxmlformats.org/officeDocument/2006/relationships/image" Target="../media/image40.png"/><Relationship Id="rId10" Type="http://schemas.openxmlformats.org/officeDocument/2006/relationships/tags" Target="../tags/tag137.xml"/><Relationship Id="rId19" Type="http://schemas.openxmlformats.org/officeDocument/2006/relationships/image" Target="../media/image42.png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tags" Target="../tags/tag153.xml"/><Relationship Id="rId18" Type="http://schemas.openxmlformats.org/officeDocument/2006/relationships/image" Target="../media/image41.png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17" Type="http://schemas.openxmlformats.org/officeDocument/2006/relationships/image" Target="../media/image45.png"/><Relationship Id="rId2" Type="http://schemas.openxmlformats.org/officeDocument/2006/relationships/tags" Target="../tags/tag142.xml"/><Relationship Id="rId16" Type="http://schemas.openxmlformats.org/officeDocument/2006/relationships/image" Target="../media/image44.png"/><Relationship Id="rId20" Type="http://schemas.openxmlformats.org/officeDocument/2006/relationships/image" Target="../media/image43.png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5" Type="http://schemas.openxmlformats.org/officeDocument/2006/relationships/tags" Target="../tags/tag145.xml"/><Relationship Id="rId15" Type="http://schemas.openxmlformats.org/officeDocument/2006/relationships/image" Target="../media/image40.png"/><Relationship Id="rId10" Type="http://schemas.openxmlformats.org/officeDocument/2006/relationships/tags" Target="../tags/tag150.xml"/><Relationship Id="rId19" Type="http://schemas.openxmlformats.org/officeDocument/2006/relationships/image" Target="../media/image42.png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image" Target="../media/image41.png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image" Target="../media/image45.png"/><Relationship Id="rId2" Type="http://schemas.openxmlformats.org/officeDocument/2006/relationships/tags" Target="../tags/tag155.xml"/><Relationship Id="rId16" Type="http://schemas.openxmlformats.org/officeDocument/2006/relationships/image" Target="../media/image44.png"/><Relationship Id="rId20" Type="http://schemas.openxmlformats.org/officeDocument/2006/relationships/image" Target="../media/image43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5" Type="http://schemas.openxmlformats.org/officeDocument/2006/relationships/tags" Target="../tags/tag158.xml"/><Relationship Id="rId15" Type="http://schemas.openxmlformats.org/officeDocument/2006/relationships/image" Target="../media/image40.png"/><Relationship Id="rId10" Type="http://schemas.openxmlformats.org/officeDocument/2006/relationships/tags" Target="../tags/tag163.xml"/><Relationship Id="rId19" Type="http://schemas.openxmlformats.org/officeDocument/2006/relationships/image" Target="../media/image42.png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tags" Target="../tags/tag179.xml"/><Relationship Id="rId18" Type="http://schemas.openxmlformats.org/officeDocument/2006/relationships/image" Target="../media/image41.png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image" Target="../media/image45.png"/><Relationship Id="rId2" Type="http://schemas.openxmlformats.org/officeDocument/2006/relationships/tags" Target="../tags/tag168.xml"/><Relationship Id="rId16" Type="http://schemas.openxmlformats.org/officeDocument/2006/relationships/image" Target="../media/image44.png"/><Relationship Id="rId20" Type="http://schemas.openxmlformats.org/officeDocument/2006/relationships/image" Target="../media/image43.png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5" Type="http://schemas.openxmlformats.org/officeDocument/2006/relationships/tags" Target="../tags/tag171.xml"/><Relationship Id="rId15" Type="http://schemas.openxmlformats.org/officeDocument/2006/relationships/image" Target="../media/image40.png"/><Relationship Id="rId10" Type="http://schemas.openxmlformats.org/officeDocument/2006/relationships/tags" Target="../tags/tag176.xml"/><Relationship Id="rId19" Type="http://schemas.openxmlformats.org/officeDocument/2006/relationships/image" Target="../media/image42.png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182.xml"/><Relationship Id="rId7" Type="http://schemas.openxmlformats.org/officeDocument/2006/relationships/image" Target="../media/image40.png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4.xml"/><Relationship Id="rId4" Type="http://schemas.openxmlformats.org/officeDocument/2006/relationships/tags" Target="../tags/tag183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187.xml"/><Relationship Id="rId7" Type="http://schemas.openxmlformats.org/officeDocument/2006/relationships/image" Target="../media/image40.png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9.xml"/><Relationship Id="rId4" Type="http://schemas.openxmlformats.org/officeDocument/2006/relationships/tags" Target="../tags/tag18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4" Type="http://schemas.openxmlformats.org/officeDocument/2006/relationships/image" Target="../media/image4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194.xml"/><Relationship Id="rId7" Type="http://schemas.openxmlformats.org/officeDocument/2006/relationships/image" Target="../media/image40.pn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6.xml"/><Relationship Id="rId4" Type="http://schemas.openxmlformats.org/officeDocument/2006/relationships/tags" Target="../tags/tag19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1.png"/><Relationship Id="rId3" Type="http://schemas.openxmlformats.org/officeDocument/2006/relationships/tags" Target="../tags/tag211.xml"/><Relationship Id="rId7" Type="http://schemas.openxmlformats.org/officeDocument/2006/relationships/tags" Target="../tags/tag215.xml"/><Relationship Id="rId12" Type="http://schemas.openxmlformats.org/officeDocument/2006/relationships/image" Target="../media/image50.png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image" Target="../media/image49.png"/><Relationship Id="rId5" Type="http://schemas.openxmlformats.org/officeDocument/2006/relationships/tags" Target="../tags/tag213.xml"/><Relationship Id="rId10" Type="http://schemas.openxmlformats.org/officeDocument/2006/relationships/image" Target="../media/image48.png"/><Relationship Id="rId4" Type="http://schemas.openxmlformats.org/officeDocument/2006/relationships/tags" Target="../tags/tag212.xml"/><Relationship Id="rId9" Type="http://schemas.openxmlformats.org/officeDocument/2006/relationships/image" Target="../media/image47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51.png"/><Relationship Id="rId2" Type="http://schemas.openxmlformats.org/officeDocument/2006/relationships/tags" Target="../tags/tag217.xml"/><Relationship Id="rId16" Type="http://schemas.openxmlformats.org/officeDocument/2006/relationships/image" Target="../media/image50.png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tags" Target="../tags/tag226.xml"/><Relationship Id="rId5" Type="http://schemas.openxmlformats.org/officeDocument/2006/relationships/tags" Target="../tags/tag220.xml"/><Relationship Id="rId15" Type="http://schemas.openxmlformats.org/officeDocument/2006/relationships/image" Target="../media/image49.png"/><Relationship Id="rId10" Type="http://schemas.openxmlformats.org/officeDocument/2006/relationships/tags" Target="../tags/tag225.xml"/><Relationship Id="rId19" Type="http://schemas.openxmlformats.org/officeDocument/2006/relationships/image" Target="../media/image53.png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51.png"/><Relationship Id="rId2" Type="http://schemas.openxmlformats.org/officeDocument/2006/relationships/tags" Target="../tags/tag228.xml"/><Relationship Id="rId16" Type="http://schemas.openxmlformats.org/officeDocument/2006/relationships/image" Target="../media/image50.png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5" Type="http://schemas.openxmlformats.org/officeDocument/2006/relationships/tags" Target="../tags/tag231.xml"/><Relationship Id="rId15" Type="http://schemas.openxmlformats.org/officeDocument/2006/relationships/image" Target="../media/image49.png"/><Relationship Id="rId10" Type="http://schemas.openxmlformats.org/officeDocument/2006/relationships/tags" Target="../tags/tag236.xml"/><Relationship Id="rId19" Type="http://schemas.openxmlformats.org/officeDocument/2006/relationships/image" Target="../media/image53.png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image" Target="../media/image48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image" Target="../media/image48.png"/><Relationship Id="rId18" Type="http://schemas.openxmlformats.org/officeDocument/2006/relationships/image" Target="../media/image55.png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12" Type="http://schemas.openxmlformats.org/officeDocument/2006/relationships/image" Target="../media/image47.png"/><Relationship Id="rId17" Type="http://schemas.openxmlformats.org/officeDocument/2006/relationships/image" Target="../media/image54.png"/><Relationship Id="rId2" Type="http://schemas.openxmlformats.org/officeDocument/2006/relationships/tags" Target="../tags/tag239.xml"/><Relationship Id="rId16" Type="http://schemas.openxmlformats.org/officeDocument/2006/relationships/image" Target="../media/image51.png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42.xml"/><Relationship Id="rId15" Type="http://schemas.openxmlformats.org/officeDocument/2006/relationships/image" Target="../media/image50.png"/><Relationship Id="rId10" Type="http://schemas.openxmlformats.org/officeDocument/2006/relationships/tags" Target="../tags/tag247.xml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image" Target="../media/image49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image" Target="../media/image55.png"/><Relationship Id="rId18" Type="http://schemas.openxmlformats.org/officeDocument/2006/relationships/image" Target="../media/image51.png"/><Relationship Id="rId3" Type="http://schemas.openxmlformats.org/officeDocument/2006/relationships/tags" Target="../tags/tag250.xml"/><Relationship Id="rId7" Type="http://schemas.openxmlformats.org/officeDocument/2006/relationships/tags" Target="../tags/tag254.xml"/><Relationship Id="rId12" Type="http://schemas.openxmlformats.org/officeDocument/2006/relationships/image" Target="../media/image54.png"/><Relationship Id="rId17" Type="http://schemas.openxmlformats.org/officeDocument/2006/relationships/image" Target="../media/image50.png"/><Relationship Id="rId2" Type="http://schemas.openxmlformats.org/officeDocument/2006/relationships/tags" Target="../tags/tag249.xml"/><Relationship Id="rId16" Type="http://schemas.openxmlformats.org/officeDocument/2006/relationships/image" Target="../media/image49.png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52.xml"/><Relationship Id="rId15" Type="http://schemas.openxmlformats.org/officeDocument/2006/relationships/image" Target="../media/image48.png"/><Relationship Id="rId10" Type="http://schemas.openxmlformats.org/officeDocument/2006/relationships/tags" Target="../tags/tag257.xml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image" Target="../media/image56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image" Target="../media/image54.png"/><Relationship Id="rId18" Type="http://schemas.openxmlformats.org/officeDocument/2006/relationships/image" Target="../media/image51.png"/><Relationship Id="rId3" Type="http://schemas.openxmlformats.org/officeDocument/2006/relationships/tags" Target="../tags/tag260.xml"/><Relationship Id="rId7" Type="http://schemas.openxmlformats.org/officeDocument/2006/relationships/tags" Target="../tags/tag264.xml"/><Relationship Id="rId12" Type="http://schemas.openxmlformats.org/officeDocument/2006/relationships/image" Target="../media/image56.png"/><Relationship Id="rId17" Type="http://schemas.openxmlformats.org/officeDocument/2006/relationships/image" Target="../media/image50.png"/><Relationship Id="rId2" Type="http://schemas.openxmlformats.org/officeDocument/2006/relationships/tags" Target="../tags/tag259.xml"/><Relationship Id="rId16" Type="http://schemas.openxmlformats.org/officeDocument/2006/relationships/image" Target="../media/image49.png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62.xml"/><Relationship Id="rId15" Type="http://schemas.openxmlformats.org/officeDocument/2006/relationships/image" Target="../media/image48.png"/><Relationship Id="rId10" Type="http://schemas.openxmlformats.org/officeDocument/2006/relationships/tags" Target="../tags/tag267.xml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image" Target="../media/image55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image" Target="../media/image56.png"/><Relationship Id="rId18" Type="http://schemas.openxmlformats.org/officeDocument/2006/relationships/image" Target="../media/image50.png"/><Relationship Id="rId3" Type="http://schemas.openxmlformats.org/officeDocument/2006/relationships/tags" Target="../tags/tag270.xml"/><Relationship Id="rId7" Type="http://schemas.openxmlformats.org/officeDocument/2006/relationships/tags" Target="../tags/tag274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49.png"/><Relationship Id="rId2" Type="http://schemas.openxmlformats.org/officeDocument/2006/relationships/tags" Target="../tags/tag269.xml"/><Relationship Id="rId16" Type="http://schemas.openxmlformats.org/officeDocument/2006/relationships/image" Target="../media/image48.png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5" Type="http://schemas.openxmlformats.org/officeDocument/2006/relationships/tags" Target="../tags/tag272.xml"/><Relationship Id="rId15" Type="http://schemas.openxmlformats.org/officeDocument/2006/relationships/image" Target="../media/image53.png"/><Relationship Id="rId10" Type="http://schemas.openxmlformats.org/officeDocument/2006/relationships/tags" Target="../tags/tag277.xml"/><Relationship Id="rId19" Type="http://schemas.openxmlformats.org/officeDocument/2006/relationships/image" Target="../media/image51.png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image" Target="../media/image52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tags" Target="../tags/tag291.xml"/><Relationship Id="rId18" Type="http://schemas.openxmlformats.org/officeDocument/2006/relationships/image" Target="../media/image52.png"/><Relationship Id="rId3" Type="http://schemas.openxmlformats.org/officeDocument/2006/relationships/tags" Target="../tags/tag281.xml"/><Relationship Id="rId21" Type="http://schemas.openxmlformats.org/officeDocument/2006/relationships/image" Target="../media/image49.png"/><Relationship Id="rId7" Type="http://schemas.openxmlformats.org/officeDocument/2006/relationships/tags" Target="../tags/tag285.xml"/><Relationship Id="rId12" Type="http://schemas.openxmlformats.org/officeDocument/2006/relationships/tags" Target="../tags/tag290.xml"/><Relationship Id="rId17" Type="http://schemas.openxmlformats.org/officeDocument/2006/relationships/image" Target="../media/image56.png"/><Relationship Id="rId2" Type="http://schemas.openxmlformats.org/officeDocument/2006/relationships/tags" Target="../tags/tag280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48.png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tags" Target="../tags/tag289.xml"/><Relationship Id="rId5" Type="http://schemas.openxmlformats.org/officeDocument/2006/relationships/tags" Target="../tags/tag283.xml"/><Relationship Id="rId15" Type="http://schemas.openxmlformats.org/officeDocument/2006/relationships/tags" Target="../tags/tag293.xml"/><Relationship Id="rId23" Type="http://schemas.openxmlformats.org/officeDocument/2006/relationships/image" Target="../media/image51.png"/><Relationship Id="rId10" Type="http://schemas.openxmlformats.org/officeDocument/2006/relationships/tags" Target="../tags/tag288.xml"/><Relationship Id="rId19" Type="http://schemas.openxmlformats.org/officeDocument/2006/relationships/image" Target="../media/image53.png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tags" Target="../tags/tag292.xml"/><Relationship Id="rId22" Type="http://schemas.openxmlformats.org/officeDocument/2006/relationships/image" Target="../media/image50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Space and Time Efficient </a:t>
            </a:r>
            <a:r>
              <a:rPr lang="nl-NL" b="1" dirty="0" smtClean="0"/>
              <a:t>Structural Improvements </a:t>
            </a:r>
            <a:r>
              <a:rPr lang="nl-NL" b="1" dirty="0"/>
              <a:t>of Dynamic Programming</a:t>
            </a:r>
            <a:br>
              <a:rPr lang="nl-NL" b="1" dirty="0"/>
            </a:br>
            <a:r>
              <a:rPr lang="nl-NL" b="1" dirty="0"/>
              <a:t>Algorithms</a:t>
            </a:r>
            <a:endParaRPr lang="nl-N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31640" y="2540496"/>
            <a:ext cx="6400800" cy="1752600"/>
          </a:xfrm>
        </p:spPr>
        <p:txBody>
          <a:bodyPr/>
          <a:lstStyle/>
          <a:p>
            <a:r>
              <a:rPr lang="en-US" dirty="0" smtClean="0"/>
              <a:t>Jesper Nederlof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87766"/>
            <a:ext cx="2401474" cy="24014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64" y="5746030"/>
            <a:ext cx="595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Dissertation for the degree of Philosophiae Doctor (PhD)</a:t>
            </a:r>
          </a:p>
          <a:p>
            <a:pPr algn="ctr"/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University of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Bergen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December 2011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5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7"/>
    </mc:Choice>
    <mc:Fallback xmlns="">
      <p:transition spd="slow" advTm="274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5536" y="5013176"/>
            <a:ext cx="8568952" cy="16561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en-US" dirty="0" smtClean="0"/>
              <a:t>Dynamic Programming (DP)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51520" y="1988840"/>
            <a:ext cx="8892480" cy="2448272"/>
          </a:xfrm>
        </p:spPr>
        <p:txBody>
          <a:bodyPr>
            <a:noAutofit/>
          </a:bodyPr>
          <a:lstStyle/>
          <a:p>
            <a:r>
              <a:rPr lang="nl-NL" sz="2800" dirty="0" smtClean="0"/>
              <a:t>“Easy problems“ (we know how to solve them fast)</a:t>
            </a:r>
            <a:endParaRPr lang="nl-NL" sz="2800" dirty="0"/>
          </a:p>
          <a:p>
            <a:pPr lvl="1"/>
            <a:r>
              <a:rPr lang="nl-NL" dirty="0"/>
              <a:t>Weighted shortest path (Bellman-Ford algorithm).</a:t>
            </a:r>
          </a:p>
          <a:p>
            <a:pPr lvl="1"/>
            <a:r>
              <a:rPr lang="nl-NL" dirty="0" smtClean="0"/>
              <a:t>Weighted longest </a:t>
            </a:r>
            <a:r>
              <a:rPr lang="nl-NL" dirty="0"/>
              <a:t>path in directed acyclic graphs.</a:t>
            </a:r>
          </a:p>
          <a:p>
            <a:pPr lvl="1"/>
            <a:r>
              <a:rPr lang="nl-NL" dirty="0"/>
              <a:t>Matrix multiplication.</a:t>
            </a:r>
          </a:p>
          <a:p>
            <a:pPr lvl="1"/>
            <a:r>
              <a:rPr lang="nl-NL" dirty="0"/>
              <a:t>Sequence alignment.</a:t>
            </a:r>
          </a:p>
          <a:p>
            <a:pPr eaLnBrk="0"/>
            <a:r>
              <a:rPr lang="nl-NL" sz="2800" dirty="0" smtClean="0"/>
              <a:t>“Hard </a:t>
            </a:r>
            <a:r>
              <a:rPr lang="nl-NL" sz="2800" dirty="0"/>
              <a:t>problems" </a:t>
            </a:r>
            <a:r>
              <a:rPr lang="nl-NL" sz="2800" dirty="0" smtClean="0"/>
              <a:t>(       -hard </a:t>
            </a:r>
            <a:r>
              <a:rPr lang="nl-NL" sz="2800" dirty="0"/>
              <a:t>problems</a:t>
            </a:r>
            <a:r>
              <a:rPr lang="nl-NL" sz="2800" dirty="0" smtClean="0"/>
              <a:t>)</a:t>
            </a:r>
            <a:endParaRPr lang="nl-NL" sz="2800" dirty="0"/>
          </a:p>
          <a:p>
            <a:pPr lvl="1">
              <a:buClr>
                <a:schemeClr val="tx1"/>
              </a:buClr>
            </a:pPr>
            <a:r>
              <a:rPr lang="nl-NL" dirty="0" smtClean="0"/>
              <a:t>Subset Sum, Knapsack, </a:t>
            </a:r>
            <a:r>
              <a:rPr lang="en-US" dirty="0" smtClean="0"/>
              <a:t>Steiner Tree, </a:t>
            </a:r>
            <a:r>
              <a:rPr lang="en-US" dirty="0" smtClean="0">
                <a:solidFill>
                  <a:srgbClr val="FF0000"/>
                </a:solidFill>
              </a:rPr>
              <a:t>Set Cover</a:t>
            </a:r>
            <a:r>
              <a:rPr lang="en-US" dirty="0" smtClean="0"/>
              <a:t>, </a:t>
            </a:r>
          </a:p>
          <a:p>
            <a:pPr marL="457200" lvl="1" indent="0">
              <a:buNone/>
            </a:pPr>
            <a:r>
              <a:rPr lang="nl-NL" dirty="0" smtClean="0"/>
              <a:t>   Traveling Salesman Problem.</a:t>
            </a:r>
          </a:p>
          <a:p>
            <a:pPr lvl="1"/>
            <a:r>
              <a:rPr lang="en-US" dirty="0" smtClean="0"/>
              <a:t>Problems on graphs of small treewidth.</a:t>
            </a:r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3458" y="972017"/>
            <a:ext cx="74660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problems for which DP is the best</a:t>
            </a:r>
          </a:p>
          <a:p>
            <a:r>
              <a:rPr lang="en-US" sz="3200" dirty="0" smtClean="0"/>
              <a:t>approach (in theory):</a:t>
            </a:r>
            <a:endParaRPr lang="nl-NL" sz="32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211960" y="3429000"/>
            <a:ext cx="4320480" cy="1355648"/>
          </a:xfrm>
          <a:prstGeom prst="wedgeRoundRectCallout">
            <a:avLst>
              <a:gd name="adj1" fmla="val 30613"/>
              <a:gd name="adj2" fmla="val 7599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 counting version is solved faster, then a big open question is solved.</a:t>
            </a:r>
            <a:endParaRPr lang="nl-NL" sz="2800" dirty="0"/>
          </a:p>
        </p:txBody>
      </p:sp>
      <p:pic>
        <p:nvPicPr>
          <p:cNvPr id="7171" name="LaTeX: \mathcal{NP}" descr="\mathcal{NP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98" y="4638344"/>
            <a:ext cx="615696" cy="29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7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8486"/>
            <a:ext cx="5486400" cy="566738"/>
          </a:xfrm>
        </p:spPr>
        <p:txBody>
          <a:bodyPr>
            <a:noAutofit/>
          </a:bodyPr>
          <a:lstStyle/>
          <a:p>
            <a:r>
              <a:rPr lang="en-US" sz="4000" dirty="0" smtClean="0"/>
              <a:t>2</a:t>
            </a:r>
            <a:endParaRPr lang="nl-NL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Subset Sum </a:t>
            </a:r>
            <a:r>
              <a:rPr lang="en-US" sz="2400" i="1" dirty="0" smtClean="0"/>
              <a:t>(Chapter 5)</a:t>
            </a:r>
            <a:endParaRPr 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9107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1520" y="1025686"/>
            <a:ext cx="8712968" cy="30513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b="1" dirty="0" smtClean="0"/>
              <a:t>Subset Sum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pPr eaLnBrk="0"/>
            <a:r>
              <a:rPr lang="en-US" dirty="0" smtClean="0">
                <a:latin typeface="Arial" pitchFamily="34" charset="0"/>
                <a:cs typeface="Arial" pitchFamily="34" charset="0"/>
              </a:rPr>
              <a:t>Given:     integers                  and integer   </a:t>
            </a:r>
          </a:p>
          <a:p>
            <a:pPr eaLnBrk="0"/>
            <a:r>
              <a:rPr lang="en-US" dirty="0" smtClean="0">
                <a:latin typeface="Arial" pitchFamily="34" charset="0"/>
                <a:cs typeface="Arial" pitchFamily="34" charset="0"/>
              </a:rPr>
              <a:t>Asked: is there                          such that </a:t>
            </a: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2551043" y="3214656"/>
            <a:ext cx="2270173" cy="862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5004" dirty="0" smtClean="0">
                <a:cs typeface="Arial" pitchFamily="34" charset="0"/>
              </a:rPr>
              <a:t>            </a:t>
            </a:r>
            <a:endParaRPr lang="en-US" sz="5004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556695" y="1186213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600" dirty="0" smtClean="0"/>
              <a:t>                      </a:t>
            </a:r>
            <a:endParaRPr lang="nl-NL" sz="3600" dirty="0"/>
          </a:p>
        </p:txBody>
      </p:sp>
      <p:pic>
        <p:nvPicPr>
          <p:cNvPr id="1026" name="LaTeX: \textsc{Subset Sum}" descr="\textsc{Subset Sum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35" y="1340768"/>
            <a:ext cx="2602992" cy="33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LaTeX: \displaystyle \sum_{i \in X}a_i=.." descr="\displaystyle \sum_{i \in X}a_i=t?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83" y="3156958"/>
            <a:ext cx="1892808" cy="89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LaTeX: n" descr="n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15" y="2094643"/>
            <a:ext cx="23164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LaTeX: a_1,\ldots,a_n" descr="a_1,\ldots,a_n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65" y="2094643"/>
            <a:ext cx="1697736" cy="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LaTeX: t" descr="t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65" y="2023320"/>
            <a:ext cx="134112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LaTeX: X \subseteq \{1,\ldots,n\}" descr="X \subseteq \{1,\ldots,n\}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15" y="2534142"/>
            <a:ext cx="2630425" cy="40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017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3"/>
    </mc:Choice>
    <mc:Fallback xmlns="">
      <p:transition spd="slow" advTm="219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1520" y="1025686"/>
            <a:ext cx="8712968" cy="30513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b="1" dirty="0" smtClean="0"/>
              <a:t>Subset Sum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pPr eaLnBrk="0"/>
            <a:r>
              <a:rPr lang="en-US" dirty="0" smtClean="0">
                <a:latin typeface="Arial" pitchFamily="34" charset="0"/>
                <a:cs typeface="Arial" pitchFamily="34" charset="0"/>
              </a:rPr>
              <a:t>Given:     integers                  and integer   </a:t>
            </a:r>
          </a:p>
          <a:p>
            <a:pPr eaLnBrk="0"/>
            <a:r>
              <a:rPr lang="en-US" dirty="0" smtClean="0">
                <a:latin typeface="Arial" pitchFamily="34" charset="0"/>
                <a:cs typeface="Arial" pitchFamily="34" charset="0"/>
              </a:rPr>
              <a:t>Asked: is there                          such that </a:t>
            </a: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2551043" y="3214656"/>
            <a:ext cx="2270173" cy="862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5004" dirty="0" smtClean="0">
                <a:cs typeface="Arial" pitchFamily="34" charset="0"/>
              </a:rPr>
              <a:t>            </a:t>
            </a:r>
            <a:endParaRPr lang="en-US" sz="5004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556695" y="1186213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600" dirty="0" smtClean="0"/>
              <a:t>                      </a:t>
            </a:r>
            <a:endParaRPr lang="nl-NL" sz="3600" dirty="0"/>
          </a:p>
        </p:txBody>
      </p:sp>
      <p:pic>
        <p:nvPicPr>
          <p:cNvPr id="1095" name="LaTeX: n" descr="n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15" y="2094643"/>
            <a:ext cx="23164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6" name="LaTeX: a_1,\ldots,a_n" descr="a_1,\ldots,a_n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65" y="2094643"/>
            <a:ext cx="1697736" cy="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7" name="LaTeX: t" descr="t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65" y="2018443"/>
            <a:ext cx="134112" cy="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8" name="LaTeX: X \subseteq \{1,\ldots,n\}" descr="X \subseteq \{1,\ldots,n\}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15" y="2534142"/>
            <a:ext cx="2630425" cy="40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Rounded Rectangle 84"/>
          <p:cNvSpPr/>
          <p:nvPr/>
        </p:nvSpPr>
        <p:spPr>
          <a:xfrm>
            <a:off x="211613" y="4503023"/>
            <a:ext cx="8712968" cy="187220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648135" y="5085184"/>
            <a:ext cx="8025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4000" dirty="0" smtClean="0"/>
              <a:t> {1 2 3 4 5 6 7 </a:t>
            </a:r>
            <a:r>
              <a:rPr lang="en-US" sz="4000" dirty="0" smtClean="0">
                <a:solidFill>
                  <a:srgbClr val="FF0000"/>
                </a:solidFill>
              </a:rPr>
              <a:t>8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9 10 11 12</a:t>
            </a:r>
            <a:r>
              <a:rPr lang="en-US" sz="4000" dirty="0" smtClean="0"/>
              <a:t>},   = 50</a:t>
            </a:r>
            <a:endParaRPr lang="nl-NL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4509120"/>
            <a:ext cx="1662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</a:t>
            </a:r>
            <a:endParaRPr lang="nl-NL" sz="2800" b="1" dirty="0"/>
          </a:p>
        </p:txBody>
      </p:sp>
      <p:pic>
        <p:nvPicPr>
          <p:cNvPr id="2050" name="LaTeX: \textsc{Subset Sum}" descr="\textsc{Subset Sum}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35" y="1340768"/>
            <a:ext cx="2602992" cy="33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LaTeX: t" descr="t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231" y="5296874"/>
            <a:ext cx="167640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LaTeX: \displaystyle \sum_{i \in X}a_i=.." descr="\displaystyle \sum_{i \in X}a_i=t?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83" y="3156958"/>
            <a:ext cx="1892808" cy="89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482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3"/>
    </mc:Choice>
    <mc:Fallback xmlns="">
      <p:transition spd="slow" advTm="219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1520" y="1025686"/>
            <a:ext cx="8712968" cy="30513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b="1" dirty="0" smtClean="0"/>
              <a:t>Subset Sum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pPr eaLnBrk="0"/>
            <a:r>
              <a:rPr lang="en-US" dirty="0" smtClean="0">
                <a:latin typeface="Arial" pitchFamily="34" charset="0"/>
                <a:cs typeface="Arial" pitchFamily="34" charset="0"/>
              </a:rPr>
              <a:t>Given:     integers                  and integer   </a:t>
            </a:r>
          </a:p>
          <a:p>
            <a:pPr eaLnBrk="0"/>
            <a:r>
              <a:rPr lang="en-US" dirty="0" smtClean="0">
                <a:latin typeface="Arial" pitchFamily="34" charset="0"/>
                <a:cs typeface="Arial" pitchFamily="34" charset="0"/>
              </a:rPr>
              <a:t>Asked: is there                          such that </a:t>
            </a: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2551043" y="3214656"/>
            <a:ext cx="2270173" cy="862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5004" dirty="0" smtClean="0">
                <a:cs typeface="Arial" pitchFamily="34" charset="0"/>
              </a:rPr>
              <a:t>            </a:t>
            </a:r>
            <a:endParaRPr lang="en-US" sz="5004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556695" y="1186213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600" dirty="0" smtClean="0"/>
              <a:t>                      </a:t>
            </a:r>
            <a:endParaRPr lang="nl-NL" sz="3600" dirty="0"/>
          </a:p>
        </p:txBody>
      </p:sp>
      <p:sp>
        <p:nvSpPr>
          <p:cNvPr id="85" name="Rounded Rectangle 84"/>
          <p:cNvSpPr/>
          <p:nvPr/>
        </p:nvSpPr>
        <p:spPr>
          <a:xfrm>
            <a:off x="211613" y="4503023"/>
            <a:ext cx="8712968" cy="187220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>
            <a:off x="648135" y="5085184"/>
            <a:ext cx="8025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4000" dirty="0" smtClean="0"/>
              <a:t> {</a:t>
            </a:r>
            <a:r>
              <a:rPr lang="en-US" sz="4000" dirty="0" smtClean="0">
                <a:solidFill>
                  <a:srgbClr val="FF0000"/>
                </a:solidFill>
              </a:rPr>
              <a:t>1 2 3 4 </a:t>
            </a:r>
            <a:r>
              <a:rPr lang="en-US" sz="4000" dirty="0" smtClean="0"/>
              <a:t>5 </a:t>
            </a:r>
            <a:r>
              <a:rPr lang="en-US" sz="4000" dirty="0" smtClean="0">
                <a:solidFill>
                  <a:srgbClr val="FF0000"/>
                </a:solidFill>
              </a:rPr>
              <a:t>6 7 8 9 10 </a:t>
            </a:r>
            <a:r>
              <a:rPr lang="en-US" sz="4000" dirty="0" smtClean="0"/>
              <a:t>11 12},   = 50</a:t>
            </a:r>
            <a:endParaRPr lang="nl-NL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4509120"/>
            <a:ext cx="1662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Example</a:t>
            </a:r>
            <a:endParaRPr lang="nl-NL" sz="2800" b="1" dirty="0"/>
          </a:p>
        </p:txBody>
      </p:sp>
      <p:pic>
        <p:nvPicPr>
          <p:cNvPr id="3075" name="LaTeX: t" descr="t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231" y="5296874"/>
            <a:ext cx="167640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LaTeX: n" descr="n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15" y="2094643"/>
            <a:ext cx="231648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LaTeX: a_1,\ldots,a_n" descr="a_1,\ldots,a_n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65" y="2094643"/>
            <a:ext cx="1697736" cy="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LaTeX: t" descr="t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65" y="2023320"/>
            <a:ext cx="134112" cy="2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LaTeX: X \subseteq \{1,\ldots,n\}" descr="X \subseteq \{1,\ldots,n\}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15" y="2534142"/>
            <a:ext cx="2630425" cy="40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LaTeX: \displaystyle \sum_{i \in X}a_i=.." descr="\displaystyle \sum_{i \in X}a_i=t?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83" y="3156958"/>
            <a:ext cx="1892808" cy="89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LaTeX: \textsc{Subset Sum}" descr="\textsc{Subset Sum}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35" y="1340768"/>
            <a:ext cx="2602992" cy="33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988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3"/>
    </mc:Choice>
    <mc:Fallback xmlns="">
      <p:transition spd="slow" advTm="219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 Sum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Integers: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eaLnBrk="0"/>
            <a:r>
              <a:rPr lang="nl-NL" dirty="0" smtClean="0"/>
              <a:t>Target:               </a:t>
            </a:r>
          </a:p>
          <a:p>
            <a:pPr eaLnBrk="0"/>
            <a:r>
              <a:rPr lang="en-US" dirty="0" smtClean="0"/>
              <a:t>Oef....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212" y="1556792"/>
            <a:ext cx="5463932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tx1"/>
                </a:solidFill>
              </a:rPr>
              <a:t>3 20 58 90 267 493 869 </a:t>
            </a:r>
            <a:r>
              <a:rPr lang="nl-NL" sz="2800" dirty="0" smtClean="0">
                <a:solidFill>
                  <a:schemeClr val="tx1"/>
                </a:solidFill>
              </a:rPr>
              <a:t>961</a:t>
            </a:r>
          </a:p>
          <a:p>
            <a:r>
              <a:rPr lang="nl-NL" sz="2800" dirty="0" smtClean="0">
                <a:solidFill>
                  <a:schemeClr val="tx1"/>
                </a:solidFill>
              </a:rPr>
              <a:t>1000 </a:t>
            </a:r>
            <a:r>
              <a:rPr lang="nl-NL" sz="2800" dirty="0">
                <a:solidFill>
                  <a:schemeClr val="tx1"/>
                </a:solidFill>
              </a:rPr>
              <a:t>1153 1246 1598 1766 1922</a:t>
            </a:r>
          </a:p>
        </p:txBody>
      </p:sp>
      <p:pic>
        <p:nvPicPr>
          <p:cNvPr id="2050" name="LaTeX: t=5842" descr="t=5842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19" y="2867910"/>
            <a:ext cx="1472184" cy="28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6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 Sum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Integers: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eaLnBrk="0"/>
            <a:r>
              <a:rPr lang="nl-NL" dirty="0" smtClean="0"/>
              <a:t>Target:               </a:t>
            </a:r>
          </a:p>
          <a:p>
            <a:pPr eaLnBrk="0"/>
            <a:r>
              <a:rPr lang="en-US" dirty="0" smtClean="0"/>
              <a:t>Oef....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212" y="1556792"/>
            <a:ext cx="5463932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3 </a:t>
            </a:r>
            <a:r>
              <a:rPr lang="nl-NL" sz="2800" dirty="0">
                <a:solidFill>
                  <a:schemeClr val="accent1"/>
                </a:solidFill>
              </a:rPr>
              <a:t>20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1"/>
                </a:solidFill>
              </a:rPr>
              <a:t>58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1"/>
                </a:solidFill>
              </a:rPr>
              <a:t>90</a:t>
            </a:r>
            <a:r>
              <a:rPr lang="nl-NL" sz="2800" dirty="0"/>
              <a:t> 267 493 </a:t>
            </a:r>
            <a:r>
              <a:rPr lang="nl-NL" sz="2800" dirty="0">
                <a:solidFill>
                  <a:schemeClr val="accent1"/>
                </a:solidFill>
              </a:rPr>
              <a:t>869</a:t>
            </a:r>
            <a:r>
              <a:rPr lang="nl-NL" sz="2800" dirty="0"/>
              <a:t> </a:t>
            </a:r>
            <a:r>
              <a:rPr lang="nl-NL" sz="2800" dirty="0" smtClean="0">
                <a:solidFill>
                  <a:schemeClr val="accent1"/>
                </a:solidFill>
              </a:rPr>
              <a:t>961</a:t>
            </a:r>
          </a:p>
          <a:p>
            <a:r>
              <a:rPr lang="nl-NL" sz="2800" dirty="0" smtClean="0">
                <a:solidFill>
                  <a:schemeClr val="accent1"/>
                </a:solidFill>
              </a:rPr>
              <a:t>1000</a:t>
            </a:r>
            <a:r>
              <a:rPr lang="nl-NL" sz="2800" dirty="0" smtClean="0"/>
              <a:t> </a:t>
            </a:r>
            <a:r>
              <a:rPr lang="nl-NL" sz="2800" dirty="0"/>
              <a:t>1153 </a:t>
            </a:r>
            <a:r>
              <a:rPr lang="nl-NL" sz="2800" dirty="0">
                <a:solidFill>
                  <a:schemeClr val="accent1"/>
                </a:solidFill>
              </a:rPr>
              <a:t>1246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1"/>
                </a:solidFill>
              </a:rPr>
              <a:t>1598</a:t>
            </a:r>
            <a:r>
              <a:rPr lang="nl-NL" sz="2800" dirty="0"/>
              <a:t> 1766 1922</a:t>
            </a:r>
          </a:p>
        </p:txBody>
      </p:sp>
      <p:pic>
        <p:nvPicPr>
          <p:cNvPr id="3074" name="LaTeX: t=5842" descr="t=5842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19" y="2867910"/>
            <a:ext cx="1472184" cy="28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09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 Sum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Integers: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eaLnBrk="0"/>
            <a:r>
              <a:rPr lang="nl-NL" dirty="0" smtClean="0"/>
              <a:t>Target:               </a:t>
            </a:r>
          </a:p>
          <a:p>
            <a:pPr eaLnBrk="0"/>
            <a:r>
              <a:rPr lang="en-US" dirty="0" smtClean="0"/>
              <a:t>Oef....</a:t>
            </a:r>
          </a:p>
          <a:p>
            <a:pPr eaLnBrk="0"/>
            <a:r>
              <a:rPr lang="en-US" dirty="0" smtClean="0"/>
              <a:t>In fact, I even know there</a:t>
            </a:r>
          </a:p>
          <a:p>
            <a:pPr marL="0" indent="0" eaLnBrk="0">
              <a:buNone/>
            </a:pPr>
            <a:r>
              <a:rPr lang="en-US" dirty="0"/>
              <a:t> </a:t>
            </a:r>
            <a:r>
              <a:rPr lang="en-US" dirty="0" smtClean="0"/>
              <a:t>are 5 solutions!</a:t>
            </a:r>
          </a:p>
          <a:p>
            <a:pPr eaLnBrk="0"/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404212" y="1556792"/>
            <a:ext cx="5463932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3 </a:t>
            </a:r>
            <a:r>
              <a:rPr lang="nl-NL" sz="2800" dirty="0">
                <a:solidFill>
                  <a:schemeClr val="accent1"/>
                </a:solidFill>
              </a:rPr>
              <a:t>20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1"/>
                </a:solidFill>
              </a:rPr>
              <a:t>58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1"/>
                </a:solidFill>
              </a:rPr>
              <a:t>90</a:t>
            </a:r>
            <a:r>
              <a:rPr lang="nl-NL" sz="2800" dirty="0"/>
              <a:t> 267 493 </a:t>
            </a:r>
            <a:r>
              <a:rPr lang="nl-NL" sz="2800" dirty="0">
                <a:solidFill>
                  <a:schemeClr val="accent1"/>
                </a:solidFill>
              </a:rPr>
              <a:t>869</a:t>
            </a:r>
            <a:r>
              <a:rPr lang="nl-NL" sz="2800" dirty="0"/>
              <a:t> </a:t>
            </a:r>
            <a:r>
              <a:rPr lang="nl-NL" sz="2800" dirty="0" smtClean="0">
                <a:solidFill>
                  <a:schemeClr val="accent1"/>
                </a:solidFill>
              </a:rPr>
              <a:t>961</a:t>
            </a:r>
          </a:p>
          <a:p>
            <a:r>
              <a:rPr lang="nl-NL" sz="2800" dirty="0" smtClean="0">
                <a:solidFill>
                  <a:schemeClr val="accent1"/>
                </a:solidFill>
              </a:rPr>
              <a:t>1000</a:t>
            </a:r>
            <a:r>
              <a:rPr lang="nl-NL" sz="2800" dirty="0" smtClean="0"/>
              <a:t> </a:t>
            </a:r>
            <a:r>
              <a:rPr lang="nl-NL" sz="2800" dirty="0"/>
              <a:t>1153 </a:t>
            </a:r>
            <a:r>
              <a:rPr lang="nl-NL" sz="2800" dirty="0">
                <a:solidFill>
                  <a:schemeClr val="accent1"/>
                </a:solidFill>
              </a:rPr>
              <a:t>1246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1"/>
                </a:solidFill>
              </a:rPr>
              <a:t>1598</a:t>
            </a:r>
            <a:r>
              <a:rPr lang="nl-NL" sz="2800" dirty="0"/>
              <a:t> 1766 1922</a:t>
            </a:r>
          </a:p>
        </p:txBody>
      </p:sp>
      <p:pic>
        <p:nvPicPr>
          <p:cNvPr id="5122" name="LaTeX: t=5842" descr="t=5842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19" y="2867910"/>
            <a:ext cx="1472184" cy="28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2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 Sum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98072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Integers: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eaLnBrk="0"/>
            <a:r>
              <a:rPr lang="nl-NL" dirty="0" smtClean="0"/>
              <a:t>Target:               </a:t>
            </a:r>
          </a:p>
          <a:p>
            <a:pPr eaLnBrk="0"/>
            <a:r>
              <a:rPr lang="en-US" dirty="0" smtClean="0"/>
              <a:t>Oef....</a:t>
            </a:r>
          </a:p>
          <a:p>
            <a:pPr eaLnBrk="0"/>
            <a:r>
              <a:rPr lang="en-US" dirty="0" smtClean="0"/>
              <a:t>In fact, I even know there</a:t>
            </a:r>
          </a:p>
          <a:p>
            <a:pPr marL="0" indent="0" eaLnBrk="0">
              <a:buNone/>
            </a:pPr>
            <a:r>
              <a:rPr lang="en-US" dirty="0"/>
              <a:t> </a:t>
            </a:r>
            <a:r>
              <a:rPr lang="en-US" dirty="0" smtClean="0"/>
              <a:t>are 5 solutions!</a:t>
            </a:r>
          </a:p>
          <a:p>
            <a:pPr eaLnBrk="0"/>
            <a:r>
              <a:rPr lang="en-US" dirty="0" smtClean="0"/>
              <a:t>How did I find I out?</a:t>
            </a:r>
            <a:endParaRPr lang="nl-NL" dirty="0" smtClean="0"/>
          </a:p>
          <a:p>
            <a:pPr eaLnBrk="0"/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404212" y="1556792"/>
            <a:ext cx="5463932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3 </a:t>
            </a:r>
            <a:r>
              <a:rPr lang="nl-NL" sz="2800" dirty="0">
                <a:solidFill>
                  <a:schemeClr val="accent1"/>
                </a:solidFill>
              </a:rPr>
              <a:t>20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1"/>
                </a:solidFill>
              </a:rPr>
              <a:t>58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1"/>
                </a:solidFill>
              </a:rPr>
              <a:t>90</a:t>
            </a:r>
            <a:r>
              <a:rPr lang="nl-NL" sz="2800" dirty="0"/>
              <a:t> 267 493 </a:t>
            </a:r>
            <a:r>
              <a:rPr lang="nl-NL" sz="2800" dirty="0">
                <a:solidFill>
                  <a:schemeClr val="accent1"/>
                </a:solidFill>
              </a:rPr>
              <a:t>869</a:t>
            </a:r>
            <a:r>
              <a:rPr lang="nl-NL" sz="2800" dirty="0"/>
              <a:t> </a:t>
            </a:r>
            <a:r>
              <a:rPr lang="nl-NL" sz="2800" dirty="0" smtClean="0">
                <a:solidFill>
                  <a:schemeClr val="accent1"/>
                </a:solidFill>
              </a:rPr>
              <a:t>961</a:t>
            </a:r>
          </a:p>
          <a:p>
            <a:r>
              <a:rPr lang="nl-NL" sz="2800" dirty="0" smtClean="0">
                <a:solidFill>
                  <a:schemeClr val="accent1"/>
                </a:solidFill>
              </a:rPr>
              <a:t>1000</a:t>
            </a:r>
            <a:r>
              <a:rPr lang="nl-NL" sz="2800" dirty="0" smtClean="0"/>
              <a:t> </a:t>
            </a:r>
            <a:r>
              <a:rPr lang="nl-NL" sz="2800" dirty="0"/>
              <a:t>1153 </a:t>
            </a:r>
            <a:r>
              <a:rPr lang="nl-NL" sz="2800" dirty="0">
                <a:solidFill>
                  <a:schemeClr val="accent1"/>
                </a:solidFill>
              </a:rPr>
              <a:t>1246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1"/>
                </a:solidFill>
              </a:rPr>
              <a:t>1598</a:t>
            </a:r>
            <a:r>
              <a:rPr lang="nl-NL" sz="2800" dirty="0"/>
              <a:t> 1766 1922</a:t>
            </a:r>
          </a:p>
        </p:txBody>
      </p:sp>
      <p:pic>
        <p:nvPicPr>
          <p:cNvPr id="1026" name="LaTeX: t=5842" descr="t=5842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19" y="2683213"/>
            <a:ext cx="1472184" cy="28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3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 Sum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98072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Integers: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eaLnBrk="0"/>
            <a:r>
              <a:rPr lang="nl-NL" dirty="0" smtClean="0"/>
              <a:t>Target:               </a:t>
            </a:r>
          </a:p>
          <a:p>
            <a:pPr eaLnBrk="0"/>
            <a:r>
              <a:rPr lang="en-US" dirty="0" smtClean="0"/>
              <a:t>Oef....</a:t>
            </a:r>
          </a:p>
          <a:p>
            <a:pPr eaLnBrk="0"/>
            <a:r>
              <a:rPr lang="en-US" dirty="0" smtClean="0"/>
              <a:t>In fact, I even know there</a:t>
            </a:r>
          </a:p>
          <a:p>
            <a:pPr marL="0" indent="0" eaLnBrk="0">
              <a:buNone/>
            </a:pPr>
            <a:r>
              <a:rPr lang="en-US" dirty="0"/>
              <a:t> </a:t>
            </a:r>
            <a:r>
              <a:rPr lang="en-US" dirty="0" smtClean="0"/>
              <a:t>are 5 solutions!</a:t>
            </a:r>
          </a:p>
          <a:p>
            <a:pPr eaLnBrk="0"/>
            <a:r>
              <a:rPr lang="en-US" dirty="0" smtClean="0"/>
              <a:t>How did I find I out?</a:t>
            </a:r>
            <a:endParaRPr lang="nl-NL" dirty="0" smtClean="0"/>
          </a:p>
          <a:p>
            <a:pPr eaLnBrk="0"/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404212" y="1556792"/>
            <a:ext cx="5463932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3 </a:t>
            </a:r>
            <a:r>
              <a:rPr lang="nl-NL" sz="2800" dirty="0">
                <a:solidFill>
                  <a:schemeClr val="accent1"/>
                </a:solidFill>
              </a:rPr>
              <a:t>20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1"/>
                </a:solidFill>
              </a:rPr>
              <a:t>58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1"/>
                </a:solidFill>
              </a:rPr>
              <a:t>90</a:t>
            </a:r>
            <a:r>
              <a:rPr lang="nl-NL" sz="2800" dirty="0"/>
              <a:t> 267 493 </a:t>
            </a:r>
            <a:r>
              <a:rPr lang="nl-NL" sz="2800" dirty="0">
                <a:solidFill>
                  <a:schemeClr val="accent1"/>
                </a:solidFill>
              </a:rPr>
              <a:t>869</a:t>
            </a:r>
            <a:r>
              <a:rPr lang="nl-NL" sz="2800" dirty="0"/>
              <a:t> </a:t>
            </a:r>
            <a:r>
              <a:rPr lang="nl-NL" sz="2800" dirty="0" smtClean="0">
                <a:solidFill>
                  <a:schemeClr val="accent1"/>
                </a:solidFill>
              </a:rPr>
              <a:t>961</a:t>
            </a:r>
          </a:p>
          <a:p>
            <a:r>
              <a:rPr lang="nl-NL" sz="2800" dirty="0" smtClean="0">
                <a:solidFill>
                  <a:schemeClr val="accent1"/>
                </a:solidFill>
              </a:rPr>
              <a:t>1000</a:t>
            </a:r>
            <a:r>
              <a:rPr lang="nl-NL" sz="2800" dirty="0" smtClean="0"/>
              <a:t> </a:t>
            </a:r>
            <a:r>
              <a:rPr lang="nl-NL" sz="2800" dirty="0"/>
              <a:t>1153 </a:t>
            </a:r>
            <a:r>
              <a:rPr lang="nl-NL" sz="2800" dirty="0">
                <a:solidFill>
                  <a:schemeClr val="accent1"/>
                </a:solidFill>
              </a:rPr>
              <a:t>1246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1"/>
                </a:solidFill>
              </a:rPr>
              <a:t>1598</a:t>
            </a:r>
            <a:r>
              <a:rPr lang="nl-NL" sz="2800" dirty="0"/>
              <a:t> 1766 1922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92896"/>
            <a:ext cx="3024925" cy="4265712"/>
          </a:xfrm>
          <a:prstGeom prst="rect">
            <a:avLst/>
          </a:prstGeom>
        </p:spPr>
      </p:pic>
      <p:pic>
        <p:nvPicPr>
          <p:cNvPr id="1026" name="LaTeX: t=5842" descr="t=5842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19" y="2683213"/>
            <a:ext cx="1472184" cy="28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1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Outline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Dynamic Programming			</a:t>
            </a:r>
            <a:r>
              <a:rPr lang="en-US" sz="4000" i="1" dirty="0" smtClean="0"/>
              <a:t>Ch2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Subset Sum					</a:t>
            </a:r>
            <a:r>
              <a:rPr lang="en-US" sz="4000" i="1" dirty="0" smtClean="0"/>
              <a:t>Ch5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Steiner Tree					</a:t>
            </a:r>
            <a:r>
              <a:rPr lang="en-US" sz="4000" i="1" dirty="0" smtClean="0"/>
              <a:t>Ch3</a:t>
            </a:r>
          </a:p>
          <a:p>
            <a:pPr marL="514350" indent="-514350" eaLnBrk="0">
              <a:buFont typeface="+mj-lt"/>
              <a:buAutoNum type="arabicPeriod"/>
            </a:pPr>
            <a:r>
              <a:rPr lang="en-US" sz="4000" dirty="0" smtClean="0"/>
              <a:t>Steiner Tree on graphs of small treewidth						</a:t>
            </a:r>
            <a:r>
              <a:rPr lang="en-US" sz="4000" i="1" dirty="0" smtClean="0"/>
              <a:t>Ch7</a:t>
            </a:r>
          </a:p>
          <a:p>
            <a:pPr marL="514350" indent="-514350" eaLnBrk="0">
              <a:buFont typeface="+mj-lt"/>
              <a:buAutoNum type="arabicPeriod"/>
            </a:pPr>
            <a:r>
              <a:rPr lang="en-US" sz="4000" smtClean="0"/>
              <a:t>Hardness of Set Cover </a:t>
            </a:r>
            <a:r>
              <a:rPr lang="en-US" sz="4000" dirty="0" smtClean="0"/>
              <a:t>			</a:t>
            </a:r>
            <a:r>
              <a:rPr lang="en-US" sz="4000" i="1" dirty="0" smtClean="0"/>
              <a:t>Ch8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Further remarks and conclusion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00130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3"/>
    </mc:Choice>
    <mc:Fallback xmlns="">
      <p:transition spd="slow" advTm="255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 Sum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98072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Integers: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eaLnBrk="0"/>
            <a:r>
              <a:rPr lang="nl-NL" dirty="0" smtClean="0"/>
              <a:t>Target:               </a:t>
            </a:r>
          </a:p>
          <a:p>
            <a:pPr eaLnBrk="0"/>
            <a:r>
              <a:rPr lang="en-US" dirty="0" smtClean="0"/>
              <a:t>Oef....</a:t>
            </a:r>
          </a:p>
          <a:p>
            <a:pPr eaLnBrk="0"/>
            <a:r>
              <a:rPr lang="en-US" dirty="0" smtClean="0"/>
              <a:t>In fact, I even know there</a:t>
            </a:r>
          </a:p>
          <a:p>
            <a:pPr marL="0" indent="0" eaLnBrk="0">
              <a:buNone/>
            </a:pPr>
            <a:r>
              <a:rPr lang="en-US" dirty="0"/>
              <a:t> </a:t>
            </a:r>
            <a:r>
              <a:rPr lang="en-US" dirty="0" smtClean="0"/>
              <a:t>are 5 solutions!</a:t>
            </a:r>
          </a:p>
          <a:p>
            <a:pPr eaLnBrk="0"/>
            <a:r>
              <a:rPr lang="en-US" dirty="0" smtClean="0"/>
              <a:t>How did I find I out?</a:t>
            </a:r>
            <a:endParaRPr lang="nl-NL" dirty="0" smtClean="0"/>
          </a:p>
          <a:p>
            <a:pPr eaLnBrk="0"/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404212" y="1556792"/>
            <a:ext cx="5463932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3 </a:t>
            </a:r>
            <a:r>
              <a:rPr lang="nl-NL" sz="2800" dirty="0">
                <a:solidFill>
                  <a:schemeClr val="accent1"/>
                </a:solidFill>
              </a:rPr>
              <a:t>20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1"/>
                </a:solidFill>
              </a:rPr>
              <a:t>58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1"/>
                </a:solidFill>
              </a:rPr>
              <a:t>90</a:t>
            </a:r>
            <a:r>
              <a:rPr lang="nl-NL" sz="2800" dirty="0"/>
              <a:t> 267 493 </a:t>
            </a:r>
            <a:r>
              <a:rPr lang="nl-NL" sz="2800" dirty="0">
                <a:solidFill>
                  <a:schemeClr val="accent1"/>
                </a:solidFill>
              </a:rPr>
              <a:t>869</a:t>
            </a:r>
            <a:r>
              <a:rPr lang="nl-NL" sz="2800" dirty="0"/>
              <a:t> </a:t>
            </a:r>
            <a:r>
              <a:rPr lang="nl-NL" sz="2800" dirty="0" smtClean="0">
                <a:solidFill>
                  <a:schemeClr val="accent1"/>
                </a:solidFill>
              </a:rPr>
              <a:t>961</a:t>
            </a:r>
          </a:p>
          <a:p>
            <a:r>
              <a:rPr lang="nl-NL" sz="2800" dirty="0" smtClean="0">
                <a:solidFill>
                  <a:schemeClr val="accent1"/>
                </a:solidFill>
              </a:rPr>
              <a:t>1000</a:t>
            </a:r>
            <a:r>
              <a:rPr lang="nl-NL" sz="2800" dirty="0" smtClean="0"/>
              <a:t> </a:t>
            </a:r>
            <a:r>
              <a:rPr lang="nl-NL" sz="2800" dirty="0"/>
              <a:t>1153 </a:t>
            </a:r>
            <a:r>
              <a:rPr lang="nl-NL" sz="2800" dirty="0">
                <a:solidFill>
                  <a:schemeClr val="accent1"/>
                </a:solidFill>
              </a:rPr>
              <a:t>1246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1"/>
                </a:solidFill>
              </a:rPr>
              <a:t>1598</a:t>
            </a:r>
            <a:r>
              <a:rPr lang="nl-NL" sz="2800" dirty="0"/>
              <a:t> 1766 1922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18" y="2510898"/>
            <a:ext cx="3012159" cy="4247709"/>
          </a:xfrm>
          <a:prstGeom prst="rect">
            <a:avLst/>
          </a:prstGeom>
        </p:spPr>
      </p:pic>
      <p:pic>
        <p:nvPicPr>
          <p:cNvPr id="2054" name="LaTeX: t=5842" descr="t=5842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19" y="2683213"/>
            <a:ext cx="1472184" cy="28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527914" y="4149080"/>
            <a:ext cx="5216528" cy="1728192"/>
          </a:xfrm>
          <a:prstGeom prst="wedgeEllipseCallout">
            <a:avLst>
              <a:gd name="adj1" fmla="val 73541"/>
              <a:gd name="adj2" fmla="val -12511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r="5650"/>
          <a:stretch/>
        </p:blipFill>
        <p:spPr>
          <a:xfrm>
            <a:off x="942535" y="4509119"/>
            <a:ext cx="4473527" cy="105536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469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10898"/>
            <a:ext cx="3171176" cy="4347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 Sum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98072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Integers: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eaLnBrk="0"/>
            <a:r>
              <a:rPr lang="nl-NL" dirty="0" smtClean="0"/>
              <a:t>Target:               </a:t>
            </a:r>
          </a:p>
          <a:p>
            <a:pPr eaLnBrk="0"/>
            <a:r>
              <a:rPr lang="en-US" dirty="0" smtClean="0"/>
              <a:t>Oef....</a:t>
            </a:r>
          </a:p>
          <a:p>
            <a:pPr eaLnBrk="0"/>
            <a:r>
              <a:rPr lang="en-US" dirty="0" smtClean="0"/>
              <a:t>In fact, I even know there</a:t>
            </a:r>
          </a:p>
          <a:p>
            <a:pPr marL="0" indent="0" eaLnBrk="0">
              <a:buNone/>
            </a:pPr>
            <a:r>
              <a:rPr lang="en-US" dirty="0"/>
              <a:t> </a:t>
            </a:r>
            <a:r>
              <a:rPr lang="en-US" dirty="0" smtClean="0"/>
              <a:t>are 5 solutions!</a:t>
            </a:r>
          </a:p>
          <a:p>
            <a:pPr eaLnBrk="0"/>
            <a:r>
              <a:rPr lang="en-US" dirty="0" smtClean="0"/>
              <a:t>How did I find I out?</a:t>
            </a:r>
            <a:endParaRPr lang="nl-NL" dirty="0" smtClean="0"/>
          </a:p>
          <a:p>
            <a:pPr eaLnBrk="0"/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404212" y="1556792"/>
            <a:ext cx="5463932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3 </a:t>
            </a:r>
            <a:r>
              <a:rPr lang="nl-NL" sz="2800" dirty="0">
                <a:solidFill>
                  <a:schemeClr val="accent1"/>
                </a:solidFill>
              </a:rPr>
              <a:t>20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1"/>
                </a:solidFill>
              </a:rPr>
              <a:t>58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1"/>
                </a:solidFill>
              </a:rPr>
              <a:t>90</a:t>
            </a:r>
            <a:r>
              <a:rPr lang="nl-NL" sz="2800" dirty="0"/>
              <a:t> 267 493 </a:t>
            </a:r>
            <a:r>
              <a:rPr lang="nl-NL" sz="2800" dirty="0">
                <a:solidFill>
                  <a:schemeClr val="accent1"/>
                </a:solidFill>
              </a:rPr>
              <a:t>869</a:t>
            </a:r>
            <a:r>
              <a:rPr lang="nl-NL" sz="2800" dirty="0"/>
              <a:t> </a:t>
            </a:r>
            <a:r>
              <a:rPr lang="nl-NL" sz="2800" dirty="0" smtClean="0">
                <a:solidFill>
                  <a:schemeClr val="accent1"/>
                </a:solidFill>
              </a:rPr>
              <a:t>961</a:t>
            </a:r>
          </a:p>
          <a:p>
            <a:r>
              <a:rPr lang="nl-NL" sz="2800" dirty="0" smtClean="0">
                <a:solidFill>
                  <a:schemeClr val="accent1"/>
                </a:solidFill>
              </a:rPr>
              <a:t>1000</a:t>
            </a:r>
            <a:r>
              <a:rPr lang="nl-NL" sz="2800" dirty="0" smtClean="0"/>
              <a:t> </a:t>
            </a:r>
            <a:r>
              <a:rPr lang="nl-NL" sz="2800" dirty="0"/>
              <a:t>1153 </a:t>
            </a:r>
            <a:r>
              <a:rPr lang="nl-NL" sz="2800" dirty="0">
                <a:solidFill>
                  <a:schemeClr val="accent1"/>
                </a:solidFill>
              </a:rPr>
              <a:t>1246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1"/>
                </a:solidFill>
              </a:rPr>
              <a:t>1598</a:t>
            </a:r>
            <a:r>
              <a:rPr lang="nl-NL" sz="2800" dirty="0"/>
              <a:t> 1766 1922</a:t>
            </a:r>
          </a:p>
        </p:txBody>
      </p:sp>
      <p:pic>
        <p:nvPicPr>
          <p:cNvPr id="2054" name="LaTeX: t=5842" descr="t=5842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19" y="2683213"/>
            <a:ext cx="1472184" cy="28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527914" y="4149080"/>
            <a:ext cx="5216528" cy="1728192"/>
          </a:xfrm>
          <a:prstGeom prst="wedgeEllipseCallout">
            <a:avLst>
              <a:gd name="adj1" fmla="val 73541"/>
              <a:gd name="adj2" fmla="val -12511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" b="22466"/>
          <a:stretch/>
        </p:blipFill>
        <p:spPr>
          <a:xfrm>
            <a:off x="962665" y="4768676"/>
            <a:ext cx="4473431" cy="67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470951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18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203001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71265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3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186761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0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548658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5826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259708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780138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1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8486"/>
            <a:ext cx="5486400" cy="566738"/>
          </a:xfrm>
        </p:spPr>
        <p:txBody>
          <a:bodyPr>
            <a:noAutofit/>
          </a:bodyPr>
          <a:lstStyle/>
          <a:p>
            <a:r>
              <a:rPr lang="en-US" sz="4000" dirty="0" smtClean="0"/>
              <a:t>1</a:t>
            </a:r>
            <a:endParaRPr lang="nl-NL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Dynamic programming </a:t>
            </a:r>
            <a:r>
              <a:rPr lang="en-US" sz="2400" i="1" dirty="0" smtClean="0"/>
              <a:t>(Chapter 2)</a:t>
            </a:r>
            <a:endParaRPr 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1921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205606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9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064477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9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131653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264166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7" name="Straight Arrow Connector 76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3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31176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845431"/>
              </p:ext>
            </p:extLst>
          </p:nvPr>
        </p:nvGraphicFramePr>
        <p:xfrm>
          <a:off x="6228184" y="188640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3203848" y="2070140"/>
            <a:ext cx="2808312" cy="0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12" y="918012"/>
            <a:ext cx="756920" cy="8652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70293" y="4766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0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88057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580280"/>
              </p:ext>
            </p:extLst>
          </p:nvPr>
        </p:nvGraphicFramePr>
        <p:xfrm>
          <a:off x="6228184" y="188640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8172400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3848" y="2070140"/>
            <a:ext cx="2808312" cy="0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12" y="918012"/>
            <a:ext cx="756920" cy="8652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70293" y="4766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668344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64288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172400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668344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64288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172400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668344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164288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8172400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668344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164288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172400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668344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164288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172400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668344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164288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172400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668344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164288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8172400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668344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7164288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8172400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668344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164288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8172400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7668344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164288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8172400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668344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164288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8172400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668344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7164288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8172400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668344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164288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7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888474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803585"/>
              </p:ext>
            </p:extLst>
          </p:nvPr>
        </p:nvGraphicFramePr>
        <p:xfrm>
          <a:off x="6228184" y="188640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8172400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3848" y="2070140"/>
            <a:ext cx="2808312" cy="0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12" y="918012"/>
            <a:ext cx="756920" cy="8652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70293" y="4766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203848" y="4365104"/>
            <a:ext cx="2960712" cy="1944216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668344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64288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172400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668344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64288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172400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668344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164288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8172400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668344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164288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172400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668344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164288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172400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668344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164288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172400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668344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164288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8172400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668344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7164288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8172400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668344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164288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8172400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7668344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164288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8172400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668344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164288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8172400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668344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7164288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8172400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668344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164288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11960" y="357301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54943"/>
            <a:ext cx="756920" cy="865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8256" y="38702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nl-NL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0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873938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043382"/>
              </p:ext>
            </p:extLst>
          </p:nvPr>
        </p:nvGraphicFramePr>
        <p:xfrm>
          <a:off x="6228184" y="188640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8172400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3848" y="2070140"/>
            <a:ext cx="2808312" cy="0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12" y="918012"/>
            <a:ext cx="756920" cy="8652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70293" y="4766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203848" y="4365104"/>
            <a:ext cx="2960712" cy="1944216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668344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64288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172400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668344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64288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172400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668344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164288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8172400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668344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164288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172400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668344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164288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172400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668344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164288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172400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668344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164288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8172400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668344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7164288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8172400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668344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164288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8172400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7668344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164288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8172400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668344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164288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8172400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668344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7164288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8172400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668344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164288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11960" y="357301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54943"/>
            <a:ext cx="756920" cy="865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8256" y="38702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nl-NL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2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05748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467217"/>
              </p:ext>
            </p:extLst>
          </p:nvPr>
        </p:nvGraphicFramePr>
        <p:xfrm>
          <a:off x="6228184" y="188640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8172400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3848" y="2070140"/>
            <a:ext cx="2808312" cy="0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12" y="918012"/>
            <a:ext cx="756920" cy="8652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70293" y="4766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203848" y="4365104"/>
            <a:ext cx="2960712" cy="1944216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668344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64288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172400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668344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64288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172400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668344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164288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8172400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668344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164288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172400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668344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164288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172400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668344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164288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172400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668344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164288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8172400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668344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7164288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8172400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668344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164288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8172400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7668344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164288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8172400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668344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164288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8172400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668344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7164288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8172400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668344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164288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11960" y="357301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54943"/>
            <a:ext cx="756920" cy="865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8256" y="38702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nl-NL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23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799655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688229"/>
              </p:ext>
            </p:extLst>
          </p:nvPr>
        </p:nvGraphicFramePr>
        <p:xfrm>
          <a:off x="6228184" y="188640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8172400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3848" y="2070140"/>
            <a:ext cx="2808312" cy="0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12" y="918012"/>
            <a:ext cx="756920" cy="8652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70293" y="4766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203848" y="4365104"/>
            <a:ext cx="2960712" cy="1944216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668344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64288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172400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668344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64288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172400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668344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164288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8172400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668344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164288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172400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668344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164288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172400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668344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164288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172400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668344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164288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8172400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668344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7164288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8172400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668344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164288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8172400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7668344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164288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8172400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668344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164288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8172400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668344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7164288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8172400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668344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164288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11960" y="357301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54943"/>
            <a:ext cx="756920" cy="865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8256" y="38702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nl-NL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5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en-US" dirty="0" smtClean="0"/>
              <a:t>Dynamic Programming (DP)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19261"/>
            <a:ext cx="9036496" cy="4525963"/>
          </a:xfrm>
        </p:spPr>
        <p:txBody>
          <a:bodyPr>
            <a:noAutofit/>
          </a:bodyPr>
          <a:lstStyle/>
          <a:p>
            <a:r>
              <a:rPr lang="nl-NL" sz="3600" dirty="0"/>
              <a:t>Initiated in </a:t>
            </a:r>
            <a:r>
              <a:rPr lang="nl-NL" sz="3600" dirty="0" smtClean="0"/>
              <a:t>1950's </a:t>
            </a:r>
            <a:r>
              <a:rPr lang="nl-NL" sz="3600" dirty="0"/>
              <a:t>by </a:t>
            </a:r>
            <a:r>
              <a:rPr lang="nl-NL" sz="3600" dirty="0" smtClean="0"/>
              <a:t>Bellman </a:t>
            </a:r>
            <a:r>
              <a:rPr lang="nl-NL" sz="3600" dirty="0"/>
              <a:t>in his book "</a:t>
            </a:r>
            <a:r>
              <a:rPr lang="nl-NL" sz="3600" dirty="0" smtClean="0"/>
              <a:t>Bottleneck Problems </a:t>
            </a:r>
            <a:r>
              <a:rPr lang="nl-NL" sz="3600" dirty="0"/>
              <a:t>and Dynamic Programming".</a:t>
            </a:r>
          </a:p>
          <a:p>
            <a:r>
              <a:rPr lang="nl-NL" sz="3600" dirty="0"/>
              <a:t>Nowadays one of </a:t>
            </a:r>
            <a:r>
              <a:rPr lang="nl-NL" sz="3600" dirty="0" smtClean="0"/>
              <a:t>most </a:t>
            </a:r>
            <a:r>
              <a:rPr lang="nl-NL" sz="3600" dirty="0"/>
              <a:t>prominent algorithmic techniques </a:t>
            </a:r>
            <a:r>
              <a:rPr lang="nl-NL" sz="3600" dirty="0" smtClean="0"/>
              <a:t>in designing </a:t>
            </a:r>
            <a:r>
              <a:rPr lang="nl-NL" sz="3600" dirty="0"/>
              <a:t>algorithms.</a:t>
            </a:r>
          </a:p>
          <a:p>
            <a:r>
              <a:rPr lang="nl-NL" sz="3600" dirty="0"/>
              <a:t>Discussed in any basic course or </a:t>
            </a:r>
            <a:r>
              <a:rPr lang="nl-NL" sz="3600" dirty="0" smtClean="0"/>
              <a:t>text book </a:t>
            </a:r>
            <a:r>
              <a:rPr lang="nl-NL" sz="3600" dirty="0"/>
              <a:t>on algorithms</a:t>
            </a:r>
            <a:r>
              <a:rPr lang="nl-NL" sz="3600" dirty="0" smtClean="0"/>
              <a:t>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4208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000128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970261"/>
              </p:ext>
            </p:extLst>
          </p:nvPr>
        </p:nvGraphicFramePr>
        <p:xfrm>
          <a:off x="6228184" y="188640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8172400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3848" y="2070140"/>
            <a:ext cx="2808312" cy="0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12" y="918012"/>
            <a:ext cx="756920" cy="8652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70293" y="4766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203848" y="4365104"/>
            <a:ext cx="2960712" cy="1944216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668344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64288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172400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668344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64288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172400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668344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164288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8172400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668344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164288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172400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668344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164288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172400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668344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164288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172400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668344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164288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8172400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668344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7164288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8172400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668344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164288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8172400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7668344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164288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8172400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668344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164288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8172400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668344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7164288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8172400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668344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164288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11960" y="357301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54943"/>
            <a:ext cx="756920" cy="865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8256" y="38702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nl-NL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92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91458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336659"/>
              </p:ext>
            </p:extLst>
          </p:nvPr>
        </p:nvGraphicFramePr>
        <p:xfrm>
          <a:off x="6228184" y="188640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8172400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3848" y="2070140"/>
            <a:ext cx="2808312" cy="0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12" y="918012"/>
            <a:ext cx="756920" cy="8652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70293" y="4766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203848" y="4365104"/>
            <a:ext cx="2960712" cy="1944216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668344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64288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172400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668344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64288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172400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668344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164288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8172400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668344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164288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172400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668344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164288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172400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668344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164288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172400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668344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164288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8172400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668344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7164288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8172400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668344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164288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8172400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7668344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164288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8172400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668344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164288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8172400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668344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7164288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8172400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668344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164288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11960" y="357301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54943"/>
            <a:ext cx="756920" cy="865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8256" y="38702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nl-NL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06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076177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562963"/>
              </p:ext>
            </p:extLst>
          </p:nvPr>
        </p:nvGraphicFramePr>
        <p:xfrm>
          <a:off x="6228184" y="188640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8172400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3848" y="2070140"/>
            <a:ext cx="2808312" cy="0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12" y="918012"/>
            <a:ext cx="756920" cy="8652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70293" y="4766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203848" y="4365104"/>
            <a:ext cx="2960712" cy="1944216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668344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64288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172400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668344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64288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172400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668344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164288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8172400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668344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164288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172400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668344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164288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172400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668344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164288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172400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668344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164288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8172400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668344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7164288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8172400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668344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164288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8172400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7668344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164288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8172400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668344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164288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8172400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668344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7164288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8172400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668344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164288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11960" y="357301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54943"/>
            <a:ext cx="756920" cy="865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8256" y="38702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nl-NL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3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532304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966017"/>
              </p:ext>
            </p:extLst>
          </p:nvPr>
        </p:nvGraphicFramePr>
        <p:xfrm>
          <a:off x="6228184" y="188640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8172400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3848" y="2070140"/>
            <a:ext cx="2808312" cy="0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12" y="918012"/>
            <a:ext cx="756920" cy="8652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70293" y="4766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203848" y="4365104"/>
            <a:ext cx="2960712" cy="1944216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668344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64288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172400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668344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64288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172400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668344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164288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8172400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668344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164288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172400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668344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164288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172400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668344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164288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172400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668344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164288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8172400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668344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7164288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8172400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668344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164288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8172400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7668344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164288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8172400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668344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164288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8172400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668344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7164288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8172400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668344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164288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11960" y="357301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54943"/>
            <a:ext cx="756920" cy="865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8256" y="38702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nl-NL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5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533464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013764"/>
              </p:ext>
            </p:extLst>
          </p:nvPr>
        </p:nvGraphicFramePr>
        <p:xfrm>
          <a:off x="6228184" y="188640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9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5842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8172400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3848" y="2070140"/>
            <a:ext cx="2808312" cy="0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12" y="918012"/>
            <a:ext cx="756920" cy="8652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70293" y="4766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203848" y="4365104"/>
            <a:ext cx="2960712" cy="1944216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668344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64288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172400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668344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64288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172400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668344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164288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8172400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668344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164288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172400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668344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164288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172400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668344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164288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172400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668344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164288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8172400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668344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7164288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8172400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668344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164288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8172400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7668344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164288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8172400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668344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164288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8172400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668344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7164288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8172400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668344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164288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11960" y="357301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54943"/>
            <a:ext cx="756920" cy="865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8256" y="38702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nl-NL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7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 Sum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eaLnBrk="0"/>
            <a:r>
              <a:rPr lang="en-US" dirty="0" smtClean="0"/>
              <a:t>Bellman(1950’s): Can be solved in           time and space.</a:t>
            </a:r>
          </a:p>
          <a:p>
            <a:pPr eaLnBrk="0"/>
            <a:r>
              <a:rPr lang="en-US" dirty="0" smtClean="0"/>
              <a:t>In the thesis: Can be solved in           time and            space.</a:t>
            </a:r>
            <a:endParaRPr lang="nl-NL" dirty="0"/>
          </a:p>
        </p:txBody>
      </p:sp>
      <p:pic>
        <p:nvPicPr>
          <p:cNvPr id="1029" name="LaTeX: \mathcal{O}^*(t)" descr="\mathcal{O}^*(t)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" y="2209684"/>
            <a:ext cx="944880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LaTeX: \mathcal{O}^*(t)" descr="\mathcal{O}^*(t)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853" y="2774150"/>
            <a:ext cx="944880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LaTeX: \mathcal{O}^*(1)" descr="\mathcal{O}^*(1)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528" y="3282579"/>
            <a:ext cx="99974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33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8486"/>
            <a:ext cx="5486400" cy="566738"/>
          </a:xfrm>
        </p:spPr>
        <p:txBody>
          <a:bodyPr>
            <a:noAutofit/>
          </a:bodyPr>
          <a:lstStyle/>
          <a:p>
            <a:r>
              <a:rPr lang="en-US" sz="4000" dirty="0" smtClean="0"/>
              <a:t>3</a:t>
            </a:r>
            <a:endParaRPr lang="nl-NL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Steiner Tree </a:t>
            </a:r>
            <a:r>
              <a:rPr lang="en-US" sz="2400" i="1" dirty="0" smtClean="0"/>
              <a:t>(Chapter 3)</a:t>
            </a:r>
            <a:endParaRPr 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331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Steiner Tree</a:t>
            </a:r>
            <a:endParaRPr lang="nl-NL" dirty="0"/>
          </a:p>
        </p:txBody>
      </p:sp>
      <p:sp>
        <p:nvSpPr>
          <p:cNvPr id="4" name="Rounded Rectangle 3"/>
          <p:cNvSpPr/>
          <p:nvPr/>
        </p:nvSpPr>
        <p:spPr>
          <a:xfrm>
            <a:off x="107504" y="1268759"/>
            <a:ext cx="8856984" cy="17763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556695" y="1270501"/>
            <a:ext cx="3355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600" dirty="0" smtClean="0"/>
              <a:t>                         </a:t>
            </a:r>
            <a:endParaRPr lang="nl-NL" sz="3600" dirty="0"/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152206" y="1844824"/>
            <a:ext cx="9312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2400" dirty="0" smtClean="0"/>
              <a:t>Given: Graph                   , terminal vertices              and integer   .</a:t>
            </a:r>
          </a:p>
          <a:p>
            <a:pPr eaLnBrk="0"/>
            <a:r>
              <a:rPr lang="en-US" sz="2400" dirty="0" smtClean="0"/>
              <a:t>Asked: Is there              such that             ,             </a:t>
            </a:r>
          </a:p>
          <a:p>
            <a:pPr eaLnBrk="0"/>
            <a:r>
              <a:rPr lang="en-US" sz="2400" dirty="0"/>
              <a:t> </a:t>
            </a:r>
            <a:r>
              <a:rPr lang="en-US" sz="2400" dirty="0" smtClean="0"/>
              <a:t> 	and          connected?</a:t>
            </a:r>
            <a:endParaRPr lang="nl-NL" sz="2400" dirty="0"/>
          </a:p>
        </p:txBody>
      </p:sp>
      <p:pic>
        <p:nvPicPr>
          <p:cNvPr id="2055" name="LaTeX: \textsc{Steiner Tree}" descr="\textsc{Steiner Tree}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35" y="1425056"/>
            <a:ext cx="3048000" cy="33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48135" y="4831776"/>
            <a:ext cx="577444" cy="5774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l 40"/>
          <p:cNvSpPr/>
          <p:nvPr/>
        </p:nvSpPr>
        <p:spPr>
          <a:xfrm>
            <a:off x="2871085" y="3582736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l 41"/>
          <p:cNvSpPr/>
          <p:nvPr/>
        </p:nvSpPr>
        <p:spPr>
          <a:xfrm>
            <a:off x="3444049" y="4993202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Oval 42"/>
          <p:cNvSpPr/>
          <p:nvPr/>
        </p:nvSpPr>
        <p:spPr>
          <a:xfrm>
            <a:off x="2625844" y="6091916"/>
            <a:ext cx="577444" cy="5774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l 43"/>
          <p:cNvSpPr/>
          <p:nvPr/>
        </p:nvSpPr>
        <p:spPr>
          <a:xfrm>
            <a:off x="4525579" y="4200472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Oval 44"/>
          <p:cNvSpPr/>
          <p:nvPr/>
        </p:nvSpPr>
        <p:spPr>
          <a:xfrm>
            <a:off x="4993631" y="5273515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Oval 45"/>
          <p:cNvSpPr/>
          <p:nvPr/>
        </p:nvSpPr>
        <p:spPr>
          <a:xfrm>
            <a:off x="6414259" y="5912144"/>
            <a:ext cx="577444" cy="5774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Oval 46"/>
          <p:cNvSpPr/>
          <p:nvPr/>
        </p:nvSpPr>
        <p:spPr>
          <a:xfrm>
            <a:off x="6446877" y="3550113"/>
            <a:ext cx="577444" cy="5774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Oval 47"/>
          <p:cNvSpPr/>
          <p:nvPr/>
        </p:nvSpPr>
        <p:spPr>
          <a:xfrm>
            <a:off x="2071062" y="4770494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Oval 48"/>
          <p:cNvSpPr/>
          <p:nvPr/>
        </p:nvSpPr>
        <p:spPr>
          <a:xfrm>
            <a:off x="4118008" y="5912417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Oval 49"/>
          <p:cNvSpPr/>
          <p:nvPr/>
        </p:nvSpPr>
        <p:spPr>
          <a:xfrm>
            <a:off x="3948135" y="3243020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Straight Connector 8"/>
          <p:cNvCxnSpPr>
            <a:stCxn id="7" idx="6"/>
            <a:endCxn id="48" idx="2"/>
          </p:cNvCxnSpPr>
          <p:nvPr/>
        </p:nvCxnSpPr>
        <p:spPr>
          <a:xfrm flipV="1">
            <a:off x="1225579" y="5059216"/>
            <a:ext cx="845483" cy="6128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3" idx="7"/>
            <a:endCxn id="42" idx="3"/>
          </p:cNvCxnSpPr>
          <p:nvPr/>
        </p:nvCxnSpPr>
        <p:spPr>
          <a:xfrm flipV="1">
            <a:off x="3118723" y="5486081"/>
            <a:ext cx="409891" cy="6904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8" idx="6"/>
            <a:endCxn id="42" idx="2"/>
          </p:cNvCxnSpPr>
          <p:nvPr/>
        </p:nvCxnSpPr>
        <p:spPr>
          <a:xfrm>
            <a:off x="2648506" y="5059216"/>
            <a:ext cx="795543" cy="22270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2" idx="6"/>
            <a:endCxn id="45" idx="2"/>
          </p:cNvCxnSpPr>
          <p:nvPr/>
        </p:nvCxnSpPr>
        <p:spPr>
          <a:xfrm>
            <a:off x="4021493" y="5281924"/>
            <a:ext cx="972138" cy="28031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4" idx="4"/>
            <a:endCxn id="49" idx="0"/>
          </p:cNvCxnSpPr>
          <p:nvPr/>
        </p:nvCxnSpPr>
        <p:spPr>
          <a:xfrm flipH="1">
            <a:off x="4406730" y="4777916"/>
            <a:ext cx="407571" cy="113450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4" idx="0"/>
            <a:endCxn id="50" idx="5"/>
          </p:cNvCxnSpPr>
          <p:nvPr/>
        </p:nvCxnSpPr>
        <p:spPr>
          <a:xfrm flipH="1" flipV="1">
            <a:off x="4441014" y="3735899"/>
            <a:ext cx="373287" cy="46457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4" idx="6"/>
            <a:endCxn id="47" idx="2"/>
          </p:cNvCxnSpPr>
          <p:nvPr/>
        </p:nvCxnSpPr>
        <p:spPr>
          <a:xfrm flipV="1">
            <a:off x="5103023" y="3838835"/>
            <a:ext cx="1343854" cy="65035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7"/>
            <a:endCxn id="41" idx="2"/>
          </p:cNvCxnSpPr>
          <p:nvPr/>
        </p:nvCxnSpPr>
        <p:spPr>
          <a:xfrm flipV="1">
            <a:off x="1141014" y="3871458"/>
            <a:ext cx="1730071" cy="104488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3" idx="6"/>
            <a:endCxn id="49" idx="2"/>
          </p:cNvCxnSpPr>
          <p:nvPr/>
        </p:nvCxnSpPr>
        <p:spPr>
          <a:xfrm flipV="1">
            <a:off x="3203288" y="6201139"/>
            <a:ext cx="914720" cy="17949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41" idx="6"/>
            <a:endCxn id="50" idx="2"/>
          </p:cNvCxnSpPr>
          <p:nvPr/>
        </p:nvCxnSpPr>
        <p:spPr>
          <a:xfrm flipV="1">
            <a:off x="3448529" y="3531742"/>
            <a:ext cx="499606" cy="33971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6" idx="1"/>
            <a:endCxn id="45" idx="5"/>
          </p:cNvCxnSpPr>
          <p:nvPr/>
        </p:nvCxnSpPr>
        <p:spPr>
          <a:xfrm flipH="1" flipV="1">
            <a:off x="5486510" y="5766394"/>
            <a:ext cx="1012314" cy="23031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9" idx="7"/>
            <a:endCxn id="45" idx="3"/>
          </p:cNvCxnSpPr>
          <p:nvPr/>
        </p:nvCxnSpPr>
        <p:spPr>
          <a:xfrm flipV="1">
            <a:off x="4610887" y="5766394"/>
            <a:ext cx="467309" cy="23058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9" idx="6"/>
            <a:endCxn id="46" idx="2"/>
          </p:cNvCxnSpPr>
          <p:nvPr/>
        </p:nvCxnSpPr>
        <p:spPr>
          <a:xfrm flipV="1">
            <a:off x="4695452" y="6200866"/>
            <a:ext cx="1718807" cy="27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3646021" y="4254332"/>
            <a:ext cx="577444" cy="5774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8" name="Straight Connector 37"/>
          <p:cNvCxnSpPr>
            <a:stCxn id="41" idx="5"/>
            <a:endCxn id="82" idx="1"/>
          </p:cNvCxnSpPr>
          <p:nvPr/>
        </p:nvCxnSpPr>
        <p:spPr>
          <a:xfrm>
            <a:off x="3363964" y="4075615"/>
            <a:ext cx="366622" cy="26328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2" idx="5"/>
            <a:endCxn id="45" idx="1"/>
          </p:cNvCxnSpPr>
          <p:nvPr/>
        </p:nvCxnSpPr>
        <p:spPr>
          <a:xfrm>
            <a:off x="4138900" y="4747211"/>
            <a:ext cx="939296" cy="61086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>
            <p:custDataLst>
              <p:tags r:id="rId4"/>
            </p:custDataLst>
          </p:nvPr>
        </p:nvSpPr>
        <p:spPr>
          <a:xfrm>
            <a:off x="7125315" y="4473831"/>
            <a:ext cx="1571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4000" dirty="0" smtClean="0"/>
              <a:t>         .</a:t>
            </a:r>
            <a:endParaRPr lang="nl-NL" sz="4000" dirty="0"/>
          </a:p>
        </p:txBody>
      </p:sp>
      <p:pic>
        <p:nvPicPr>
          <p:cNvPr id="6146" name="LaTeX: G=(V,E)" descr="G=(V,E)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709" y="1948586"/>
            <a:ext cx="1421239" cy="30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LaTeX: K \subseteq V" descr="K \subseteq V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696" y="1972100"/>
            <a:ext cx="919625" cy="24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LaTeX: q" descr="q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984" y="2044380"/>
            <a:ext cx="137160" cy="19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LaTeX: X \subseteq V" descr="X \subseteq V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84" y="2337860"/>
            <a:ext cx="914400" cy="24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LaTeX: K \subseteq X" descr="K \subseteq X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59" y="2337860"/>
            <a:ext cx="943138" cy="24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LaTeX: |X| \leq q" descr="|X| \leq q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71" y="2315653"/>
            <a:ext cx="98450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LaTeX: G[X]" descr="G[X]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771" y="2682719"/>
            <a:ext cx="647918" cy="30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LaTeX: q=9" descr="q=9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55" y="4664185"/>
            <a:ext cx="1149096" cy="43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0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Steiner Tree</a:t>
            </a:r>
            <a:endParaRPr lang="nl-NL" dirty="0"/>
          </a:p>
        </p:txBody>
      </p:sp>
      <p:sp>
        <p:nvSpPr>
          <p:cNvPr id="4" name="Rounded Rectangle 3"/>
          <p:cNvSpPr/>
          <p:nvPr/>
        </p:nvSpPr>
        <p:spPr>
          <a:xfrm>
            <a:off x="107504" y="1268759"/>
            <a:ext cx="8856984" cy="17763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556695" y="1270501"/>
            <a:ext cx="3355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600" dirty="0" smtClean="0"/>
              <a:t>                         </a:t>
            </a:r>
            <a:endParaRPr lang="nl-NL" sz="3600" dirty="0"/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152206" y="1844824"/>
            <a:ext cx="9312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2400" dirty="0" smtClean="0"/>
              <a:t>Given: Graph                   , terminal vertices              and integer   .</a:t>
            </a:r>
          </a:p>
          <a:p>
            <a:pPr eaLnBrk="0"/>
            <a:r>
              <a:rPr lang="en-US" sz="2400" dirty="0" smtClean="0"/>
              <a:t>Asked: Is there              such that             ,             </a:t>
            </a:r>
          </a:p>
          <a:p>
            <a:pPr eaLnBrk="0"/>
            <a:r>
              <a:rPr lang="en-US" sz="2400" dirty="0"/>
              <a:t> </a:t>
            </a:r>
            <a:r>
              <a:rPr lang="en-US" sz="2400" dirty="0" smtClean="0"/>
              <a:t> 	and          connected?</a:t>
            </a:r>
            <a:endParaRPr lang="nl-NL" sz="2400" dirty="0"/>
          </a:p>
        </p:txBody>
      </p:sp>
      <p:pic>
        <p:nvPicPr>
          <p:cNvPr id="2055" name="LaTeX: \textsc{Steiner Tree}" descr="\textsc{Steiner Tree}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35" y="1425056"/>
            <a:ext cx="3048000" cy="33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48135" y="4831776"/>
            <a:ext cx="577444" cy="577444"/>
          </a:xfrm>
          <a:prstGeom prst="ellipse">
            <a:avLst/>
          </a:prstGeom>
          <a:gradFill flip="none" rotWithShape="1">
            <a:gsLst>
              <a:gs pos="33000">
                <a:schemeClr val="accent6">
                  <a:lumMod val="79000"/>
                  <a:lumOff val="21000"/>
                </a:schemeClr>
              </a:gs>
              <a:gs pos="63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003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l 40"/>
          <p:cNvSpPr/>
          <p:nvPr/>
        </p:nvSpPr>
        <p:spPr>
          <a:xfrm>
            <a:off x="2871085" y="3582736"/>
            <a:ext cx="577444" cy="57744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l 41"/>
          <p:cNvSpPr/>
          <p:nvPr/>
        </p:nvSpPr>
        <p:spPr>
          <a:xfrm>
            <a:off x="3444049" y="4993202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Oval 42"/>
          <p:cNvSpPr/>
          <p:nvPr/>
        </p:nvSpPr>
        <p:spPr>
          <a:xfrm>
            <a:off x="2625844" y="6091916"/>
            <a:ext cx="577444" cy="577444"/>
          </a:xfrm>
          <a:prstGeom prst="ellipse">
            <a:avLst/>
          </a:prstGeom>
          <a:gradFill flip="none" rotWithShape="1">
            <a:gsLst>
              <a:gs pos="33000">
                <a:schemeClr val="accent6">
                  <a:lumMod val="79000"/>
                  <a:lumOff val="21000"/>
                </a:schemeClr>
              </a:gs>
              <a:gs pos="63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003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l 43"/>
          <p:cNvSpPr/>
          <p:nvPr/>
        </p:nvSpPr>
        <p:spPr>
          <a:xfrm>
            <a:off x="4525579" y="4200472"/>
            <a:ext cx="577444" cy="57744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Oval 44"/>
          <p:cNvSpPr/>
          <p:nvPr/>
        </p:nvSpPr>
        <p:spPr>
          <a:xfrm>
            <a:off x="4993631" y="5273515"/>
            <a:ext cx="577444" cy="57744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Oval 45"/>
          <p:cNvSpPr/>
          <p:nvPr/>
        </p:nvSpPr>
        <p:spPr>
          <a:xfrm>
            <a:off x="6414259" y="5912144"/>
            <a:ext cx="577444" cy="577444"/>
          </a:xfrm>
          <a:prstGeom prst="ellipse">
            <a:avLst/>
          </a:prstGeom>
          <a:gradFill flip="none" rotWithShape="1">
            <a:gsLst>
              <a:gs pos="33000">
                <a:schemeClr val="accent6">
                  <a:lumMod val="79000"/>
                  <a:lumOff val="21000"/>
                </a:schemeClr>
              </a:gs>
              <a:gs pos="63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003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Oval 46"/>
          <p:cNvSpPr/>
          <p:nvPr/>
        </p:nvSpPr>
        <p:spPr>
          <a:xfrm>
            <a:off x="6446877" y="3550113"/>
            <a:ext cx="577444" cy="577444"/>
          </a:xfrm>
          <a:prstGeom prst="ellipse">
            <a:avLst/>
          </a:prstGeom>
          <a:gradFill flip="none" rotWithShape="1">
            <a:gsLst>
              <a:gs pos="33000">
                <a:schemeClr val="accent6">
                  <a:lumMod val="79000"/>
                  <a:lumOff val="21000"/>
                </a:schemeClr>
              </a:gs>
              <a:gs pos="63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003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Oval 47"/>
          <p:cNvSpPr/>
          <p:nvPr/>
        </p:nvSpPr>
        <p:spPr>
          <a:xfrm>
            <a:off x="2071062" y="4770494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Oval 48"/>
          <p:cNvSpPr/>
          <p:nvPr/>
        </p:nvSpPr>
        <p:spPr>
          <a:xfrm>
            <a:off x="4118008" y="5912417"/>
            <a:ext cx="577444" cy="57744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Oval 49"/>
          <p:cNvSpPr/>
          <p:nvPr/>
        </p:nvSpPr>
        <p:spPr>
          <a:xfrm>
            <a:off x="3948135" y="3243020"/>
            <a:ext cx="577444" cy="5774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Straight Connector 8"/>
          <p:cNvCxnSpPr>
            <a:stCxn id="7" idx="6"/>
            <a:endCxn id="48" idx="2"/>
          </p:cNvCxnSpPr>
          <p:nvPr/>
        </p:nvCxnSpPr>
        <p:spPr>
          <a:xfrm flipV="1">
            <a:off x="1225579" y="5059216"/>
            <a:ext cx="845483" cy="6128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3" idx="7"/>
            <a:endCxn id="42" idx="3"/>
          </p:cNvCxnSpPr>
          <p:nvPr/>
        </p:nvCxnSpPr>
        <p:spPr>
          <a:xfrm flipV="1">
            <a:off x="3118723" y="5486081"/>
            <a:ext cx="409891" cy="6904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8" idx="6"/>
            <a:endCxn id="42" idx="2"/>
          </p:cNvCxnSpPr>
          <p:nvPr/>
        </p:nvCxnSpPr>
        <p:spPr>
          <a:xfrm>
            <a:off x="2648506" y="5059216"/>
            <a:ext cx="795543" cy="22270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2" idx="6"/>
            <a:endCxn id="45" idx="2"/>
          </p:cNvCxnSpPr>
          <p:nvPr/>
        </p:nvCxnSpPr>
        <p:spPr>
          <a:xfrm>
            <a:off x="4021493" y="5281924"/>
            <a:ext cx="972138" cy="28031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4" idx="4"/>
            <a:endCxn id="49" idx="0"/>
          </p:cNvCxnSpPr>
          <p:nvPr/>
        </p:nvCxnSpPr>
        <p:spPr>
          <a:xfrm flipH="1">
            <a:off x="4406730" y="4777916"/>
            <a:ext cx="407571" cy="1134501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4" idx="0"/>
            <a:endCxn id="50" idx="5"/>
          </p:cNvCxnSpPr>
          <p:nvPr/>
        </p:nvCxnSpPr>
        <p:spPr>
          <a:xfrm flipH="1" flipV="1">
            <a:off x="4441014" y="3735899"/>
            <a:ext cx="373287" cy="46457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4" idx="6"/>
            <a:endCxn id="47" idx="2"/>
          </p:cNvCxnSpPr>
          <p:nvPr/>
        </p:nvCxnSpPr>
        <p:spPr>
          <a:xfrm flipV="1">
            <a:off x="5103023" y="3838835"/>
            <a:ext cx="1343854" cy="650359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7"/>
            <a:endCxn id="41" idx="2"/>
          </p:cNvCxnSpPr>
          <p:nvPr/>
        </p:nvCxnSpPr>
        <p:spPr>
          <a:xfrm flipV="1">
            <a:off x="1141014" y="3871458"/>
            <a:ext cx="1730071" cy="1044883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3" idx="6"/>
            <a:endCxn id="49" idx="2"/>
          </p:cNvCxnSpPr>
          <p:nvPr/>
        </p:nvCxnSpPr>
        <p:spPr>
          <a:xfrm flipV="1">
            <a:off x="3203288" y="6201139"/>
            <a:ext cx="914720" cy="179499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41" idx="6"/>
            <a:endCxn id="50" idx="2"/>
          </p:cNvCxnSpPr>
          <p:nvPr/>
        </p:nvCxnSpPr>
        <p:spPr>
          <a:xfrm flipV="1">
            <a:off x="3448529" y="3531742"/>
            <a:ext cx="499606" cy="33971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6" idx="1"/>
            <a:endCxn id="45" idx="5"/>
          </p:cNvCxnSpPr>
          <p:nvPr/>
        </p:nvCxnSpPr>
        <p:spPr>
          <a:xfrm flipH="1" flipV="1">
            <a:off x="5486510" y="5766394"/>
            <a:ext cx="1012314" cy="230315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9" idx="7"/>
            <a:endCxn id="45" idx="3"/>
          </p:cNvCxnSpPr>
          <p:nvPr/>
        </p:nvCxnSpPr>
        <p:spPr>
          <a:xfrm flipV="1">
            <a:off x="4610887" y="5766394"/>
            <a:ext cx="467309" cy="230588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9" idx="6"/>
            <a:endCxn id="46" idx="2"/>
          </p:cNvCxnSpPr>
          <p:nvPr/>
        </p:nvCxnSpPr>
        <p:spPr>
          <a:xfrm flipV="1">
            <a:off x="4695452" y="6200866"/>
            <a:ext cx="1718807" cy="273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3646021" y="4254332"/>
            <a:ext cx="577444" cy="577444"/>
          </a:xfrm>
          <a:prstGeom prst="ellipse">
            <a:avLst/>
          </a:prstGeom>
          <a:gradFill flip="none" rotWithShape="1">
            <a:gsLst>
              <a:gs pos="33000">
                <a:schemeClr val="accent6">
                  <a:lumMod val="79000"/>
                  <a:lumOff val="21000"/>
                </a:schemeClr>
              </a:gs>
              <a:gs pos="63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003">
            <a:schemeClr val="lt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8" name="Straight Connector 37"/>
          <p:cNvCxnSpPr>
            <a:stCxn id="41" idx="5"/>
            <a:endCxn id="82" idx="1"/>
          </p:cNvCxnSpPr>
          <p:nvPr/>
        </p:nvCxnSpPr>
        <p:spPr>
          <a:xfrm>
            <a:off x="3363964" y="4075615"/>
            <a:ext cx="366622" cy="263282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2" idx="5"/>
            <a:endCxn id="45" idx="1"/>
          </p:cNvCxnSpPr>
          <p:nvPr/>
        </p:nvCxnSpPr>
        <p:spPr>
          <a:xfrm>
            <a:off x="4138900" y="4747211"/>
            <a:ext cx="939296" cy="610869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>
            <p:custDataLst>
              <p:tags r:id="rId4"/>
            </p:custDataLst>
          </p:nvPr>
        </p:nvSpPr>
        <p:spPr>
          <a:xfrm>
            <a:off x="7125315" y="4473831"/>
            <a:ext cx="1571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4000" dirty="0" smtClean="0"/>
              <a:t>         .</a:t>
            </a:r>
            <a:endParaRPr lang="nl-NL" sz="4000" dirty="0"/>
          </a:p>
        </p:txBody>
      </p:sp>
      <p:pic>
        <p:nvPicPr>
          <p:cNvPr id="7170" name="LaTeX: G=(V,E)" descr="G=(V,E)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709" y="1948586"/>
            <a:ext cx="1421239" cy="30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LaTeX: K \subseteq V" descr="K \subseteq V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696" y="1972100"/>
            <a:ext cx="919625" cy="24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LaTeX: q" descr="q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984" y="2044380"/>
            <a:ext cx="137160" cy="19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LaTeX: X \subseteq V" descr="X \subseteq V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84" y="2337860"/>
            <a:ext cx="914400" cy="24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LaTeX: K \subseteq X" descr="K \subseteq X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59" y="2337860"/>
            <a:ext cx="943138" cy="24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LaTeX: |X| \leq q" descr="|X| \leq q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71" y="2315653"/>
            <a:ext cx="98450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LaTeX: G[X]" descr="G[X]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771" y="2682719"/>
            <a:ext cx="647918" cy="30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LaTeX: q=9" descr="q=9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55" y="4664185"/>
            <a:ext cx="1149096" cy="43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9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 smtClean="0"/>
              <a:t>Steiner Tree</a:t>
            </a:r>
            <a:endParaRPr lang="nl-NL" dirty="0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251520" y="904646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2800" dirty="0"/>
              <a:t>Resembles many network design problems</a:t>
            </a:r>
            <a:r>
              <a:rPr lang="en-US" sz="2800" dirty="0" smtClean="0"/>
              <a:t>.</a:t>
            </a:r>
          </a:p>
          <a:p>
            <a:pPr marL="571500" indent="-571500" eaLnBrk="0">
              <a:buFont typeface="Arial" pitchFamily="34" charset="0"/>
              <a:buChar char="•"/>
            </a:pPr>
            <a:r>
              <a:rPr lang="en-US" sz="2800" dirty="0" smtClean="0"/>
              <a:t>Often</a:t>
            </a:r>
            <a:r>
              <a:rPr lang="en-US" sz="2800" dirty="0"/>
              <a:t>, the original network (the graph </a:t>
            </a:r>
            <a:r>
              <a:rPr lang="en-US" sz="2800" dirty="0" smtClean="0"/>
              <a:t>    ) </a:t>
            </a:r>
            <a:r>
              <a:rPr lang="en-US" sz="2800" dirty="0"/>
              <a:t>is huge, but there a relatively few terminals. So can we give algorithms exploiting this</a:t>
            </a:r>
            <a:r>
              <a:rPr lang="en-US" sz="2800" dirty="0" smtClean="0"/>
              <a:t>?</a:t>
            </a:r>
          </a:p>
          <a:p>
            <a:pPr eaLnBrk="0"/>
            <a:endParaRPr lang="en-US" sz="2800" dirty="0"/>
          </a:p>
        </p:txBody>
      </p:sp>
      <p:pic>
        <p:nvPicPr>
          <p:cNvPr id="2050" name="LaTeX: G" descr="G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73" y="1461735"/>
            <a:ext cx="270256" cy="25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51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en-US" dirty="0" smtClean="0"/>
              <a:t>Dynamic Programming (DP)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19261"/>
            <a:ext cx="9036496" cy="4525963"/>
          </a:xfrm>
        </p:spPr>
        <p:txBody>
          <a:bodyPr>
            <a:noAutofit/>
          </a:bodyPr>
          <a:lstStyle/>
          <a:p>
            <a:r>
              <a:rPr lang="nl-NL" sz="3600" dirty="0"/>
              <a:t>The method works with a big table of data that has to be stored </a:t>
            </a:r>
            <a:r>
              <a:rPr lang="nl-NL" sz="3600" dirty="0" smtClean="0"/>
              <a:t>in the </a:t>
            </a:r>
            <a:r>
              <a:rPr lang="nl-NL" sz="3600" dirty="0"/>
              <a:t>(preferably working) memory.</a:t>
            </a:r>
          </a:p>
          <a:p>
            <a:r>
              <a:rPr lang="nl-NL" sz="3600" dirty="0"/>
              <a:t>A relatively easy procedure computes new table entries </a:t>
            </a:r>
            <a:r>
              <a:rPr lang="nl-NL" sz="3600" dirty="0" smtClean="0"/>
              <a:t>using already </a:t>
            </a:r>
            <a:r>
              <a:rPr lang="nl-NL" sz="3600" dirty="0"/>
              <a:t>computed table entries.</a:t>
            </a:r>
          </a:p>
          <a:p>
            <a:r>
              <a:rPr lang="nl-NL" sz="3600" dirty="0"/>
              <a:t>This easy procedure is often so easy that we just write it down as </a:t>
            </a:r>
            <a:r>
              <a:rPr lang="nl-NL" sz="3600" dirty="0" smtClean="0"/>
              <a:t>a single </a:t>
            </a:r>
            <a:r>
              <a:rPr lang="nl-NL" sz="3600" dirty="0"/>
              <a:t>formula, obtaining </a:t>
            </a:r>
            <a:r>
              <a:rPr lang="nl-NL" sz="3600" dirty="0" smtClean="0"/>
              <a:t>a </a:t>
            </a:r>
            <a:r>
              <a:rPr lang="nl-NL" sz="3600" i="1" dirty="0" smtClean="0"/>
              <a:t>recurrence</a:t>
            </a:r>
            <a:r>
              <a:rPr lang="nl-NL" sz="3600" dirty="0" smtClean="0"/>
              <a:t>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8855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 smtClean="0"/>
              <a:t>Steiner Tree</a:t>
            </a:r>
            <a:endParaRPr lang="nl-NL" dirty="0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251520" y="904646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2800" dirty="0"/>
              <a:t>Resembles many network design problems</a:t>
            </a:r>
            <a:r>
              <a:rPr lang="en-US" sz="2800" dirty="0" smtClean="0"/>
              <a:t>.</a:t>
            </a:r>
          </a:p>
          <a:p>
            <a:pPr marL="571500" indent="-571500" eaLnBrk="0">
              <a:buFont typeface="Arial" pitchFamily="34" charset="0"/>
              <a:buChar char="•"/>
            </a:pPr>
            <a:r>
              <a:rPr lang="en-US" sz="2800" dirty="0" smtClean="0"/>
              <a:t>Often</a:t>
            </a:r>
            <a:r>
              <a:rPr lang="en-US" sz="2800" dirty="0"/>
              <a:t>, the original network (the graph </a:t>
            </a:r>
            <a:r>
              <a:rPr lang="en-US" sz="2800" dirty="0" smtClean="0"/>
              <a:t>    ) </a:t>
            </a:r>
            <a:r>
              <a:rPr lang="en-US" sz="2800" dirty="0"/>
              <a:t>is huge, but there a relatively few terminals. So can we give algorithms exploiting this</a:t>
            </a:r>
            <a:r>
              <a:rPr lang="en-US" sz="2800" dirty="0" smtClean="0"/>
              <a:t>?</a:t>
            </a:r>
          </a:p>
          <a:p>
            <a:pPr marL="571500" indent="-571500" eaLnBrk="0">
              <a:buFont typeface="Arial" pitchFamily="34" charset="0"/>
              <a:buChar char="•"/>
            </a:pPr>
            <a:r>
              <a:rPr lang="en-US" sz="2800" dirty="0" smtClean="0"/>
              <a:t>Dreyfus </a:t>
            </a:r>
            <a:r>
              <a:rPr lang="en-US" sz="2800" dirty="0"/>
              <a:t>&amp; Wagner (1972): can be solved in </a:t>
            </a:r>
            <a:r>
              <a:rPr lang="en-US" sz="2800" dirty="0" smtClean="0"/>
              <a:t>               </a:t>
            </a:r>
            <a:r>
              <a:rPr lang="en-US" sz="2800" dirty="0"/>
              <a:t>time and space</a:t>
            </a:r>
            <a:r>
              <a:rPr lang="en-US" sz="2800" dirty="0" smtClean="0"/>
              <a:t>.</a:t>
            </a:r>
          </a:p>
          <a:p>
            <a:pPr marL="571500" indent="-571500" eaLnBrk="0">
              <a:buFont typeface="Arial" pitchFamily="34" charset="0"/>
              <a:buChar char="•"/>
            </a:pPr>
            <a:r>
              <a:rPr lang="en-US" sz="2800" dirty="0" smtClean="0"/>
              <a:t>Björklund </a:t>
            </a:r>
            <a:r>
              <a:rPr lang="en-US" sz="2800" dirty="0"/>
              <a:t>et al. (2006): can be solved in </a:t>
            </a:r>
            <a:r>
              <a:rPr lang="en-US" sz="2800" dirty="0" smtClean="0"/>
              <a:t>               </a:t>
            </a:r>
            <a:r>
              <a:rPr lang="en-US" sz="2800" dirty="0"/>
              <a:t>time and space</a:t>
            </a:r>
            <a:r>
              <a:rPr lang="en-US" sz="2800" dirty="0" smtClean="0"/>
              <a:t>.</a:t>
            </a:r>
          </a:p>
          <a:p>
            <a:pPr marL="571500" indent="-571500" eaLnBrk="0">
              <a:buFont typeface="Arial" pitchFamily="34" charset="0"/>
              <a:buChar char="•"/>
            </a:pPr>
            <a:r>
              <a:rPr lang="en-US" sz="2800" dirty="0" smtClean="0"/>
              <a:t>Fuchs et al. (2007):                         </a:t>
            </a:r>
            <a:r>
              <a:rPr lang="en-US" sz="2800" dirty="0"/>
              <a:t>time and </a:t>
            </a:r>
            <a:r>
              <a:rPr lang="en-US" sz="2800" dirty="0" smtClean="0"/>
              <a:t>space for the (orginal) weighted variant.</a:t>
            </a:r>
          </a:p>
          <a:p>
            <a:pPr marL="571500" indent="-571500" eaLnBrk="0">
              <a:buFont typeface="Arial" pitchFamily="34" charset="0"/>
              <a:buChar char="•"/>
            </a:pPr>
            <a:r>
              <a:rPr lang="en-US" sz="2800" dirty="0" smtClean="0"/>
              <a:t>Fomin et al. (2008):                              time and            space.</a:t>
            </a:r>
          </a:p>
          <a:p>
            <a:pPr eaLnBrk="0"/>
            <a:endParaRPr lang="en-US" sz="2800" dirty="0"/>
          </a:p>
        </p:txBody>
      </p:sp>
      <p:pic>
        <p:nvPicPr>
          <p:cNvPr id="1026" name="LaTeX: G" descr="G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73" y="1461735"/>
            <a:ext cx="270256" cy="25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LaTeX: \mathcal{O}^*(3^{|K|})" descr="\mathcal{O}^*(3^{|K|})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60" y="3105200"/>
            <a:ext cx="1314831" cy="40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LaTeX: \mathcal{O}^*(2^{|K|})" descr="\mathcal{O}^*(2^{|K|})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60" y="3958640"/>
            <a:ext cx="1314831" cy="40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LaTeX: \mathcal{O}^*((2+\epsilon)^{|K|}.." descr="\mathcal{O}^*((2+\epsilon)^{|K|})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523" y="4385360"/>
            <a:ext cx="2168272" cy="40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LaTeX: \mathcal{O}^*(6^{|K|}|V|^{\log |.." descr="\mathcal{O}^*(6^{|K|}|V|^{\log |K|})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60" y="5236514"/>
            <a:ext cx="2651759" cy="40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LaTeX: \mathcal{O}^*(1)" descr="\mathcal{O}^*(1)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60" y="5710859"/>
            <a:ext cx="874776" cy="35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2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 smtClean="0"/>
              <a:t>Steiner Tree</a:t>
            </a:r>
            <a:endParaRPr lang="nl-NL" dirty="0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251520" y="904646"/>
            <a:ext cx="87129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2800" dirty="0"/>
              <a:t>Resembles many network design problems</a:t>
            </a:r>
            <a:r>
              <a:rPr lang="en-US" sz="2800" dirty="0" smtClean="0"/>
              <a:t>.</a:t>
            </a:r>
          </a:p>
          <a:p>
            <a:pPr marL="571500" indent="-571500" eaLnBrk="0">
              <a:buFont typeface="Arial" pitchFamily="34" charset="0"/>
              <a:buChar char="•"/>
            </a:pPr>
            <a:r>
              <a:rPr lang="en-US" sz="2800" dirty="0" smtClean="0"/>
              <a:t>Often</a:t>
            </a:r>
            <a:r>
              <a:rPr lang="en-US" sz="2800" dirty="0"/>
              <a:t>, the original network (the graph </a:t>
            </a:r>
            <a:r>
              <a:rPr lang="en-US" sz="2800" dirty="0" smtClean="0"/>
              <a:t>    ) </a:t>
            </a:r>
            <a:r>
              <a:rPr lang="en-US" sz="2800" dirty="0"/>
              <a:t>is huge, but there a relatively few terminals. So can we give algorithms exploiting this</a:t>
            </a:r>
            <a:r>
              <a:rPr lang="en-US" sz="2800" dirty="0" smtClean="0"/>
              <a:t>?</a:t>
            </a:r>
          </a:p>
          <a:p>
            <a:pPr marL="571500" indent="-571500" eaLnBrk="0">
              <a:buFont typeface="Arial" pitchFamily="34" charset="0"/>
              <a:buChar char="•"/>
            </a:pPr>
            <a:r>
              <a:rPr lang="en-US" sz="2800" dirty="0" smtClean="0"/>
              <a:t>Dreyfus </a:t>
            </a:r>
            <a:r>
              <a:rPr lang="en-US" sz="2800" dirty="0"/>
              <a:t>&amp; Wagner (1972): can be solved in </a:t>
            </a:r>
            <a:r>
              <a:rPr lang="en-US" sz="2800" dirty="0" smtClean="0"/>
              <a:t>               </a:t>
            </a:r>
            <a:r>
              <a:rPr lang="en-US" sz="2800" dirty="0"/>
              <a:t>time and space</a:t>
            </a:r>
            <a:r>
              <a:rPr lang="en-US" sz="2800" dirty="0" smtClean="0"/>
              <a:t>.</a:t>
            </a:r>
          </a:p>
          <a:p>
            <a:pPr marL="571500" indent="-571500" eaLnBrk="0">
              <a:buFont typeface="Arial" pitchFamily="34" charset="0"/>
              <a:buChar char="•"/>
            </a:pPr>
            <a:r>
              <a:rPr lang="en-US" sz="2800" dirty="0" smtClean="0"/>
              <a:t>Björklund </a:t>
            </a:r>
            <a:r>
              <a:rPr lang="en-US" sz="2800" dirty="0"/>
              <a:t>et al. (2006): can be solved in </a:t>
            </a:r>
            <a:r>
              <a:rPr lang="en-US" sz="2800" dirty="0" smtClean="0"/>
              <a:t>               </a:t>
            </a:r>
            <a:r>
              <a:rPr lang="en-US" sz="2800" dirty="0"/>
              <a:t>time and space</a:t>
            </a:r>
            <a:r>
              <a:rPr lang="en-US" sz="2800" dirty="0" smtClean="0"/>
              <a:t>.</a:t>
            </a:r>
          </a:p>
          <a:p>
            <a:pPr marL="571500" indent="-571500" eaLnBrk="0">
              <a:buFont typeface="Arial" pitchFamily="34" charset="0"/>
              <a:buChar char="•"/>
            </a:pPr>
            <a:r>
              <a:rPr lang="en-US" sz="2800" dirty="0" smtClean="0"/>
              <a:t>Fuchs et al. (2007):                         </a:t>
            </a:r>
            <a:r>
              <a:rPr lang="en-US" sz="2800" dirty="0"/>
              <a:t>time and </a:t>
            </a:r>
            <a:r>
              <a:rPr lang="en-US" sz="2800" dirty="0" smtClean="0"/>
              <a:t>space for the (orginal) weighted variant.</a:t>
            </a:r>
          </a:p>
          <a:p>
            <a:pPr marL="571500" indent="-571500" eaLnBrk="0">
              <a:buFont typeface="Arial" pitchFamily="34" charset="0"/>
              <a:buChar char="•"/>
            </a:pPr>
            <a:r>
              <a:rPr lang="en-US" sz="2800" dirty="0" smtClean="0"/>
              <a:t>Fomin et al. (2008):                              time and            space.</a:t>
            </a:r>
          </a:p>
          <a:p>
            <a:pPr marL="571500" indent="-571500" eaLnBrk="0">
              <a:buFont typeface="Arial" pitchFamily="34" charset="0"/>
              <a:buChar char="•"/>
            </a:pPr>
            <a:r>
              <a:rPr lang="en-US" sz="2800" dirty="0" smtClean="0"/>
              <a:t>This thesis:                time and            space.</a:t>
            </a:r>
            <a:endParaRPr lang="nl-NL" sz="2800" dirty="0"/>
          </a:p>
          <a:p>
            <a:pPr marL="571500" indent="-571500" eaLnBrk="0"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1034" name="LaTeX: G" descr="G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73" y="1461735"/>
            <a:ext cx="270256" cy="25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LaTeX: \mathcal{O}^*(3^{|K|})" descr="\mathcal{O}^*(3^{|K|})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60" y="3105200"/>
            <a:ext cx="1314831" cy="40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LaTeX: \mathcal{O}^*(2^{|K|})" descr="\mathcal{O}^*(2^{|K|})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60" y="3958640"/>
            <a:ext cx="1314831" cy="40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LaTeX: \mathcal{O}^*((2+\epsilon)^{|K|}.." descr="\mathcal{O}^*((2+\epsilon)^{|K|})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523" y="4385360"/>
            <a:ext cx="2168272" cy="40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LaTeX: \mathcal{O}^*(6^{|K|}|V|^{\log |.." descr="\mathcal{O}^*(6^{|K|}|V|^{\log |K|})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60" y="5236514"/>
            <a:ext cx="2651759" cy="40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LaTeX: \mathcal{O}^*(1)" descr="\mathcal{O}^*(1)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60" y="5710859"/>
            <a:ext cx="874776" cy="35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LaTeX: \mathcal{O}^*(2^{|K|})" descr="\mathcal{O}^*(2^{|K|})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110" y="6092240"/>
            <a:ext cx="1314831" cy="40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LaTeX: \mathcal{O}^*(1)" descr="\mathcal{O}^*(1)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60" y="6137579"/>
            <a:ext cx="874776" cy="35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28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689629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|V|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0000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0001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0011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0100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0101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0111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1111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4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762912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|V|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0000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0001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0011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0100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0101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0111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1111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9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515972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|V|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0000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0001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0011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0100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0101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0111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1111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53482"/>
              </p:ext>
            </p:extLst>
          </p:nvPr>
        </p:nvGraphicFramePr>
        <p:xfrm>
          <a:off x="6228184" y="188640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|V|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0000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0001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0011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0100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0101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0111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1111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8172400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3848" y="2070140"/>
            <a:ext cx="2808312" cy="0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70293" y="4766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668344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64288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172400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668344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64288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172400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668344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164288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8172400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668344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164288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172400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668344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164288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172400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668344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164288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172400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668344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164288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8172400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668344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7164288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8172400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668344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164288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8172400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7668344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164288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8172400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668344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164288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8172400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668344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7164288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8172400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668344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164288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11960" y="357301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4838256" y="38702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nl-NL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t="7617" r="8117" b="15633"/>
          <a:stretch/>
        </p:blipFill>
        <p:spPr>
          <a:xfrm>
            <a:off x="4144111" y="908720"/>
            <a:ext cx="814109" cy="102072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t="7617" r="8117" b="15633"/>
          <a:stretch/>
        </p:blipFill>
        <p:spPr>
          <a:xfrm>
            <a:off x="4159598" y="4070768"/>
            <a:ext cx="814109" cy="102072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3203848" y="4365104"/>
            <a:ext cx="2960712" cy="1944216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7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t="7617" r="8117" b="15633"/>
          <a:stretch/>
        </p:blipFill>
        <p:spPr>
          <a:xfrm>
            <a:off x="4159598" y="4070768"/>
            <a:ext cx="814109" cy="102072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378600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|V|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0000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0001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0011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0100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0101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0111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1111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06171"/>
              </p:ext>
            </p:extLst>
          </p:nvPr>
        </p:nvGraphicFramePr>
        <p:xfrm>
          <a:off x="6228184" y="188640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|V|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0000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0001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0011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0100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0101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0111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1111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8172400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3848" y="2070140"/>
            <a:ext cx="2808312" cy="0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70293" y="4766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203848" y="4365104"/>
            <a:ext cx="2960712" cy="1944216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668344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64288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172400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668344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64288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172400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668344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164288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8172400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668344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164288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172400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668344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164288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172400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668344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164288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172400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668344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164288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8172400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668344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7164288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8172400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668344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164288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8172400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7668344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164288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8172400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668344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164288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8172400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668344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7164288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8172400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668344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164288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11960" y="357301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4838256" y="38702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nl-NL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t="7617" r="8117" b="15633"/>
          <a:stretch/>
        </p:blipFill>
        <p:spPr>
          <a:xfrm>
            <a:off x="4144111" y="908720"/>
            <a:ext cx="814109" cy="102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Steiner Tree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124744"/>
            <a:ext cx="8579296" cy="4525963"/>
          </a:xfrm>
        </p:spPr>
        <p:txBody>
          <a:bodyPr/>
          <a:lstStyle/>
          <a:p>
            <a:r>
              <a:rPr lang="en-US" dirty="0" smtClean="0"/>
              <a:t>In the thesis a combinatorial interpretation of the space efficient algorithm is also given by introducing the notion of </a:t>
            </a:r>
            <a:r>
              <a:rPr lang="en-US" i="1" dirty="0" smtClean="0"/>
              <a:t>branching walks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56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6007152" y="3221898"/>
            <a:ext cx="3029344" cy="337545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Rounded Rectangle 72"/>
          <p:cNvSpPr/>
          <p:nvPr/>
        </p:nvSpPr>
        <p:spPr>
          <a:xfrm>
            <a:off x="179513" y="3503487"/>
            <a:ext cx="4968552" cy="323788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Steiner Tree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124744"/>
            <a:ext cx="8579296" cy="4525963"/>
          </a:xfrm>
        </p:spPr>
        <p:txBody>
          <a:bodyPr/>
          <a:lstStyle/>
          <a:p>
            <a:r>
              <a:rPr lang="en-US" dirty="0" smtClean="0"/>
              <a:t>In the thesis a combinatorial interpretation of the space efficient algorithm is also given by introducing the notion of </a:t>
            </a:r>
            <a:r>
              <a:rPr lang="en-US" i="1" dirty="0" smtClean="0"/>
              <a:t>branching walks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nl-NL" dirty="0"/>
          </a:p>
        </p:txBody>
      </p:sp>
      <p:sp>
        <p:nvSpPr>
          <p:cNvPr id="4" name="Oval 3"/>
          <p:cNvSpPr/>
          <p:nvPr/>
        </p:nvSpPr>
        <p:spPr>
          <a:xfrm>
            <a:off x="288085" y="5094220"/>
            <a:ext cx="427090" cy="4270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nl-NL" dirty="0"/>
          </a:p>
        </p:txBody>
      </p:sp>
      <p:sp>
        <p:nvSpPr>
          <p:cNvPr id="5" name="Oval 4"/>
          <p:cNvSpPr/>
          <p:nvPr/>
        </p:nvSpPr>
        <p:spPr>
          <a:xfrm>
            <a:off x="1932226" y="4170403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nl-NL" dirty="0"/>
          </a:p>
        </p:txBody>
      </p:sp>
      <p:sp>
        <p:nvSpPr>
          <p:cNvPr id="6" name="Oval 5"/>
          <p:cNvSpPr/>
          <p:nvPr/>
        </p:nvSpPr>
        <p:spPr>
          <a:xfrm>
            <a:off x="2356003" y="5213614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nl-NL" dirty="0"/>
          </a:p>
        </p:txBody>
      </p:sp>
      <p:sp>
        <p:nvSpPr>
          <p:cNvPr id="7" name="Oval 6"/>
          <p:cNvSpPr/>
          <p:nvPr/>
        </p:nvSpPr>
        <p:spPr>
          <a:xfrm>
            <a:off x="1750841" y="6026246"/>
            <a:ext cx="427090" cy="4270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nl-NL" dirty="0"/>
          </a:p>
        </p:txBody>
      </p:sp>
      <p:sp>
        <p:nvSpPr>
          <p:cNvPr id="8" name="Oval 7"/>
          <p:cNvSpPr/>
          <p:nvPr/>
        </p:nvSpPr>
        <p:spPr>
          <a:xfrm>
            <a:off x="3155925" y="4627294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nl-NL" dirty="0"/>
          </a:p>
        </p:txBody>
      </p:sp>
      <p:sp>
        <p:nvSpPr>
          <p:cNvPr id="9" name="Oval 8"/>
          <p:cNvSpPr/>
          <p:nvPr/>
        </p:nvSpPr>
        <p:spPr>
          <a:xfrm>
            <a:off x="3502106" y="5420939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nl-NL" dirty="0"/>
          </a:p>
        </p:txBody>
      </p:sp>
      <p:sp>
        <p:nvSpPr>
          <p:cNvPr id="10" name="Oval 9"/>
          <p:cNvSpPr/>
          <p:nvPr/>
        </p:nvSpPr>
        <p:spPr>
          <a:xfrm>
            <a:off x="4552833" y="5893283"/>
            <a:ext cx="427090" cy="4270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nl-NL" dirty="0"/>
          </a:p>
        </p:txBody>
      </p:sp>
      <p:sp>
        <p:nvSpPr>
          <p:cNvPr id="11" name="Oval 10"/>
          <p:cNvSpPr/>
          <p:nvPr/>
        </p:nvSpPr>
        <p:spPr>
          <a:xfrm>
            <a:off x="4576958" y="4146275"/>
            <a:ext cx="427090" cy="4270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nl-NL" dirty="0"/>
          </a:p>
        </p:txBody>
      </p:sp>
      <p:sp>
        <p:nvSpPr>
          <p:cNvPr id="12" name="Oval 11"/>
          <p:cNvSpPr/>
          <p:nvPr/>
        </p:nvSpPr>
        <p:spPr>
          <a:xfrm>
            <a:off x="1340512" y="5048894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nl-NL" dirty="0"/>
          </a:p>
        </p:txBody>
      </p:sp>
      <p:sp>
        <p:nvSpPr>
          <p:cNvPr id="13" name="Oval 12"/>
          <p:cNvSpPr/>
          <p:nvPr/>
        </p:nvSpPr>
        <p:spPr>
          <a:xfrm>
            <a:off x="2854477" y="5893485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nl-NL" dirty="0"/>
          </a:p>
        </p:txBody>
      </p:sp>
      <p:sp>
        <p:nvSpPr>
          <p:cNvPr id="14" name="Oval 13"/>
          <p:cNvSpPr/>
          <p:nvPr/>
        </p:nvSpPr>
        <p:spPr>
          <a:xfrm>
            <a:off x="2728835" y="3919142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nl-NL" dirty="0"/>
          </a:p>
        </p:txBody>
      </p:sp>
      <p:cxnSp>
        <p:nvCxnSpPr>
          <p:cNvPr id="15" name="Straight Connector 14"/>
          <p:cNvCxnSpPr>
            <a:stCxn id="4" idx="6"/>
            <a:endCxn id="12" idx="2"/>
          </p:cNvCxnSpPr>
          <p:nvPr/>
        </p:nvCxnSpPr>
        <p:spPr>
          <a:xfrm flipV="1">
            <a:off x="715175" y="5262439"/>
            <a:ext cx="625337" cy="4532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7"/>
            <a:endCxn id="6" idx="3"/>
          </p:cNvCxnSpPr>
          <p:nvPr/>
        </p:nvCxnSpPr>
        <p:spPr>
          <a:xfrm flipV="1">
            <a:off x="2115385" y="5578158"/>
            <a:ext cx="303164" cy="51063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6"/>
            <a:endCxn id="6" idx="2"/>
          </p:cNvCxnSpPr>
          <p:nvPr/>
        </p:nvCxnSpPr>
        <p:spPr>
          <a:xfrm>
            <a:off x="1767602" y="5262439"/>
            <a:ext cx="588401" cy="16472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6"/>
            <a:endCxn id="9" idx="2"/>
          </p:cNvCxnSpPr>
          <p:nvPr/>
        </p:nvCxnSpPr>
        <p:spPr>
          <a:xfrm>
            <a:off x="2783092" y="5427159"/>
            <a:ext cx="719014" cy="20732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4"/>
            <a:endCxn id="13" idx="0"/>
          </p:cNvCxnSpPr>
          <p:nvPr/>
        </p:nvCxnSpPr>
        <p:spPr>
          <a:xfrm flipH="1">
            <a:off x="3068022" y="5054384"/>
            <a:ext cx="301448" cy="83910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0"/>
            <a:endCxn id="14" idx="5"/>
          </p:cNvCxnSpPr>
          <p:nvPr/>
        </p:nvCxnSpPr>
        <p:spPr>
          <a:xfrm flipH="1" flipV="1">
            <a:off x="3093379" y="4283686"/>
            <a:ext cx="276091" cy="34360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11" idx="2"/>
          </p:cNvCxnSpPr>
          <p:nvPr/>
        </p:nvCxnSpPr>
        <p:spPr>
          <a:xfrm flipV="1">
            <a:off x="3583015" y="4359819"/>
            <a:ext cx="993943" cy="48101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7"/>
            <a:endCxn id="5" idx="2"/>
          </p:cNvCxnSpPr>
          <p:nvPr/>
        </p:nvCxnSpPr>
        <p:spPr>
          <a:xfrm flipV="1">
            <a:off x="652629" y="4383948"/>
            <a:ext cx="1279597" cy="77281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6"/>
            <a:endCxn id="13" idx="2"/>
          </p:cNvCxnSpPr>
          <p:nvPr/>
        </p:nvCxnSpPr>
        <p:spPr>
          <a:xfrm flipV="1">
            <a:off x="2177931" y="6107030"/>
            <a:ext cx="676546" cy="13276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6"/>
            <a:endCxn id="14" idx="2"/>
          </p:cNvCxnSpPr>
          <p:nvPr/>
        </p:nvCxnSpPr>
        <p:spPr>
          <a:xfrm flipV="1">
            <a:off x="2359316" y="4132687"/>
            <a:ext cx="369519" cy="25126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1"/>
            <a:endCxn id="9" idx="5"/>
          </p:cNvCxnSpPr>
          <p:nvPr/>
        </p:nvCxnSpPr>
        <p:spPr>
          <a:xfrm flipH="1" flipV="1">
            <a:off x="3866650" y="5785483"/>
            <a:ext cx="748729" cy="17034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7"/>
            <a:endCxn id="9" idx="3"/>
          </p:cNvCxnSpPr>
          <p:nvPr/>
        </p:nvCxnSpPr>
        <p:spPr>
          <a:xfrm flipV="1">
            <a:off x="3219021" y="5785483"/>
            <a:ext cx="345632" cy="17054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3" idx="6"/>
            <a:endCxn id="10" idx="2"/>
          </p:cNvCxnSpPr>
          <p:nvPr/>
        </p:nvCxnSpPr>
        <p:spPr>
          <a:xfrm flipV="1">
            <a:off x="3281567" y="6106828"/>
            <a:ext cx="1271266" cy="20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505385" y="4667130"/>
            <a:ext cx="427090" cy="4270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nl-NL" dirty="0"/>
          </a:p>
        </p:txBody>
      </p:sp>
      <p:cxnSp>
        <p:nvCxnSpPr>
          <p:cNvPr id="29" name="Straight Connector 28"/>
          <p:cNvCxnSpPr>
            <a:stCxn id="5" idx="5"/>
            <a:endCxn id="28" idx="1"/>
          </p:cNvCxnSpPr>
          <p:nvPr/>
        </p:nvCxnSpPr>
        <p:spPr>
          <a:xfrm>
            <a:off x="2296770" y="4534947"/>
            <a:ext cx="271161" cy="19472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8" idx="5"/>
            <a:endCxn id="9" idx="1"/>
          </p:cNvCxnSpPr>
          <p:nvPr/>
        </p:nvCxnSpPr>
        <p:spPr>
          <a:xfrm>
            <a:off x="2869929" y="5031674"/>
            <a:ext cx="694723" cy="45181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102196" y="3289942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025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6007152" y="3221898"/>
            <a:ext cx="3029344" cy="337545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Rounded Rectangle 72"/>
          <p:cNvSpPr/>
          <p:nvPr/>
        </p:nvSpPr>
        <p:spPr>
          <a:xfrm>
            <a:off x="179513" y="3503487"/>
            <a:ext cx="4968552" cy="323788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Steiner Tree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124744"/>
            <a:ext cx="8579296" cy="4525963"/>
          </a:xfrm>
        </p:spPr>
        <p:txBody>
          <a:bodyPr/>
          <a:lstStyle/>
          <a:p>
            <a:r>
              <a:rPr lang="en-US" dirty="0" smtClean="0"/>
              <a:t>In the thesis a combinatorial interpretation of the space efficient algorithm is also given by introducing the notion of </a:t>
            </a:r>
            <a:r>
              <a:rPr lang="en-US" i="1" dirty="0" smtClean="0"/>
              <a:t>branching walks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nl-NL" dirty="0"/>
          </a:p>
        </p:txBody>
      </p:sp>
      <p:sp>
        <p:nvSpPr>
          <p:cNvPr id="4" name="Oval 3"/>
          <p:cNvSpPr/>
          <p:nvPr/>
        </p:nvSpPr>
        <p:spPr>
          <a:xfrm>
            <a:off x="288085" y="5094220"/>
            <a:ext cx="427090" cy="4270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nl-NL" dirty="0"/>
          </a:p>
        </p:txBody>
      </p:sp>
      <p:sp>
        <p:nvSpPr>
          <p:cNvPr id="5" name="Oval 4"/>
          <p:cNvSpPr/>
          <p:nvPr/>
        </p:nvSpPr>
        <p:spPr>
          <a:xfrm>
            <a:off x="1932226" y="4170403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nl-NL" dirty="0"/>
          </a:p>
        </p:txBody>
      </p:sp>
      <p:sp>
        <p:nvSpPr>
          <p:cNvPr id="6" name="Oval 5"/>
          <p:cNvSpPr/>
          <p:nvPr/>
        </p:nvSpPr>
        <p:spPr>
          <a:xfrm>
            <a:off x="2356003" y="5213614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nl-NL" dirty="0"/>
          </a:p>
        </p:txBody>
      </p:sp>
      <p:sp>
        <p:nvSpPr>
          <p:cNvPr id="7" name="Oval 6"/>
          <p:cNvSpPr/>
          <p:nvPr/>
        </p:nvSpPr>
        <p:spPr>
          <a:xfrm>
            <a:off x="1750841" y="6026246"/>
            <a:ext cx="427090" cy="4270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nl-NL" dirty="0"/>
          </a:p>
        </p:txBody>
      </p:sp>
      <p:sp>
        <p:nvSpPr>
          <p:cNvPr id="8" name="Oval 7"/>
          <p:cNvSpPr/>
          <p:nvPr/>
        </p:nvSpPr>
        <p:spPr>
          <a:xfrm>
            <a:off x="3155925" y="4627294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nl-NL" dirty="0"/>
          </a:p>
        </p:txBody>
      </p:sp>
      <p:sp>
        <p:nvSpPr>
          <p:cNvPr id="9" name="Oval 8"/>
          <p:cNvSpPr/>
          <p:nvPr/>
        </p:nvSpPr>
        <p:spPr>
          <a:xfrm>
            <a:off x="3502106" y="5420939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nl-NL" dirty="0"/>
          </a:p>
        </p:txBody>
      </p:sp>
      <p:sp>
        <p:nvSpPr>
          <p:cNvPr id="10" name="Oval 9"/>
          <p:cNvSpPr/>
          <p:nvPr/>
        </p:nvSpPr>
        <p:spPr>
          <a:xfrm>
            <a:off x="4552833" y="5893283"/>
            <a:ext cx="427090" cy="4270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nl-NL" dirty="0"/>
          </a:p>
        </p:txBody>
      </p:sp>
      <p:sp>
        <p:nvSpPr>
          <p:cNvPr id="11" name="Oval 10"/>
          <p:cNvSpPr/>
          <p:nvPr/>
        </p:nvSpPr>
        <p:spPr>
          <a:xfrm>
            <a:off x="4576958" y="4146275"/>
            <a:ext cx="427090" cy="4270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nl-NL" dirty="0"/>
          </a:p>
        </p:txBody>
      </p:sp>
      <p:sp>
        <p:nvSpPr>
          <p:cNvPr id="12" name="Oval 11"/>
          <p:cNvSpPr/>
          <p:nvPr/>
        </p:nvSpPr>
        <p:spPr>
          <a:xfrm>
            <a:off x="1340512" y="5048894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nl-NL" dirty="0"/>
          </a:p>
        </p:txBody>
      </p:sp>
      <p:sp>
        <p:nvSpPr>
          <p:cNvPr id="13" name="Oval 12"/>
          <p:cNvSpPr/>
          <p:nvPr/>
        </p:nvSpPr>
        <p:spPr>
          <a:xfrm>
            <a:off x="2854477" y="5893485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nl-NL" dirty="0"/>
          </a:p>
        </p:txBody>
      </p:sp>
      <p:sp>
        <p:nvSpPr>
          <p:cNvPr id="14" name="Oval 13"/>
          <p:cNvSpPr/>
          <p:nvPr/>
        </p:nvSpPr>
        <p:spPr>
          <a:xfrm>
            <a:off x="2728835" y="3919142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nl-NL" dirty="0"/>
          </a:p>
        </p:txBody>
      </p:sp>
      <p:cxnSp>
        <p:nvCxnSpPr>
          <p:cNvPr id="15" name="Straight Connector 14"/>
          <p:cNvCxnSpPr>
            <a:stCxn id="4" idx="6"/>
            <a:endCxn id="12" idx="2"/>
          </p:cNvCxnSpPr>
          <p:nvPr/>
        </p:nvCxnSpPr>
        <p:spPr>
          <a:xfrm flipV="1">
            <a:off x="715175" y="5262439"/>
            <a:ext cx="625337" cy="4532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7"/>
            <a:endCxn id="6" idx="3"/>
          </p:cNvCxnSpPr>
          <p:nvPr/>
        </p:nvCxnSpPr>
        <p:spPr>
          <a:xfrm flipV="1">
            <a:off x="2115385" y="5578158"/>
            <a:ext cx="303164" cy="51063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6"/>
            <a:endCxn id="6" idx="2"/>
          </p:cNvCxnSpPr>
          <p:nvPr/>
        </p:nvCxnSpPr>
        <p:spPr>
          <a:xfrm>
            <a:off x="1767602" y="5262439"/>
            <a:ext cx="588401" cy="16472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6"/>
            <a:endCxn id="9" idx="2"/>
          </p:cNvCxnSpPr>
          <p:nvPr/>
        </p:nvCxnSpPr>
        <p:spPr>
          <a:xfrm>
            <a:off x="2783092" y="5427159"/>
            <a:ext cx="719014" cy="20732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4"/>
            <a:endCxn id="13" idx="0"/>
          </p:cNvCxnSpPr>
          <p:nvPr/>
        </p:nvCxnSpPr>
        <p:spPr>
          <a:xfrm flipH="1">
            <a:off x="3068022" y="5054384"/>
            <a:ext cx="301448" cy="83910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0"/>
            <a:endCxn id="14" idx="5"/>
          </p:cNvCxnSpPr>
          <p:nvPr/>
        </p:nvCxnSpPr>
        <p:spPr>
          <a:xfrm flipH="1" flipV="1">
            <a:off x="3093379" y="4283686"/>
            <a:ext cx="276091" cy="34360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11" idx="2"/>
          </p:cNvCxnSpPr>
          <p:nvPr/>
        </p:nvCxnSpPr>
        <p:spPr>
          <a:xfrm flipV="1">
            <a:off x="3583015" y="4359819"/>
            <a:ext cx="993943" cy="48101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7"/>
            <a:endCxn id="5" idx="2"/>
          </p:cNvCxnSpPr>
          <p:nvPr/>
        </p:nvCxnSpPr>
        <p:spPr>
          <a:xfrm flipV="1">
            <a:off x="652629" y="4383948"/>
            <a:ext cx="1279597" cy="77281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6"/>
            <a:endCxn id="13" idx="2"/>
          </p:cNvCxnSpPr>
          <p:nvPr/>
        </p:nvCxnSpPr>
        <p:spPr>
          <a:xfrm flipV="1">
            <a:off x="2177931" y="6107030"/>
            <a:ext cx="676546" cy="13276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6"/>
            <a:endCxn id="14" idx="2"/>
          </p:cNvCxnSpPr>
          <p:nvPr/>
        </p:nvCxnSpPr>
        <p:spPr>
          <a:xfrm flipV="1">
            <a:off x="2359316" y="4132687"/>
            <a:ext cx="369519" cy="25126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1"/>
            <a:endCxn id="9" idx="5"/>
          </p:cNvCxnSpPr>
          <p:nvPr/>
        </p:nvCxnSpPr>
        <p:spPr>
          <a:xfrm flipH="1" flipV="1">
            <a:off x="3866650" y="5785483"/>
            <a:ext cx="748729" cy="17034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7"/>
            <a:endCxn id="9" idx="3"/>
          </p:cNvCxnSpPr>
          <p:nvPr/>
        </p:nvCxnSpPr>
        <p:spPr>
          <a:xfrm flipV="1">
            <a:off x="3219021" y="5785483"/>
            <a:ext cx="345632" cy="17054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3" idx="6"/>
            <a:endCxn id="10" idx="2"/>
          </p:cNvCxnSpPr>
          <p:nvPr/>
        </p:nvCxnSpPr>
        <p:spPr>
          <a:xfrm flipV="1">
            <a:off x="3281567" y="6106828"/>
            <a:ext cx="1271266" cy="20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505385" y="4667130"/>
            <a:ext cx="427090" cy="4270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nl-NL" dirty="0"/>
          </a:p>
        </p:txBody>
      </p:sp>
      <p:cxnSp>
        <p:nvCxnSpPr>
          <p:cNvPr id="29" name="Straight Connector 28"/>
          <p:cNvCxnSpPr>
            <a:stCxn id="5" idx="5"/>
            <a:endCxn id="28" idx="1"/>
          </p:cNvCxnSpPr>
          <p:nvPr/>
        </p:nvCxnSpPr>
        <p:spPr>
          <a:xfrm>
            <a:off x="2296770" y="4534947"/>
            <a:ext cx="271161" cy="19472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8" idx="5"/>
            <a:endCxn id="9" idx="1"/>
          </p:cNvCxnSpPr>
          <p:nvPr/>
        </p:nvCxnSpPr>
        <p:spPr>
          <a:xfrm>
            <a:off x="2869929" y="5031674"/>
            <a:ext cx="694723" cy="45181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" idx="1"/>
            <a:endCxn id="4" idx="0"/>
          </p:cNvCxnSpPr>
          <p:nvPr/>
        </p:nvCxnSpPr>
        <p:spPr>
          <a:xfrm rot="16200000" flipH="1" flipV="1">
            <a:off x="817565" y="3917013"/>
            <a:ext cx="861271" cy="1493142"/>
          </a:xfrm>
          <a:prstGeom prst="curvedConnector3">
            <a:avLst>
              <a:gd name="adj1" fmla="val -25637"/>
            </a:avLst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5" idx="4"/>
            <a:endCxn id="28" idx="2"/>
          </p:cNvCxnSpPr>
          <p:nvPr/>
        </p:nvCxnSpPr>
        <p:spPr>
          <a:xfrm rot="16200000" flipH="1">
            <a:off x="2183987" y="4559277"/>
            <a:ext cx="283182" cy="359614"/>
          </a:xfrm>
          <a:prstGeom prst="curvedConnector2">
            <a:avLst/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" idx="0"/>
            <a:endCxn id="14" idx="1"/>
          </p:cNvCxnSpPr>
          <p:nvPr/>
        </p:nvCxnSpPr>
        <p:spPr>
          <a:xfrm rot="5400000" flipH="1" flipV="1">
            <a:off x="2374219" y="3753241"/>
            <a:ext cx="188715" cy="645610"/>
          </a:xfrm>
          <a:prstGeom prst="curvedConnector3">
            <a:avLst>
              <a:gd name="adj1" fmla="val 254278"/>
            </a:avLst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102196" y="3289942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nl-NL" dirty="0"/>
          </a:p>
        </p:txBody>
      </p:sp>
      <p:sp>
        <p:nvSpPr>
          <p:cNvPr id="40" name="Oval 39"/>
          <p:cNvSpPr/>
          <p:nvPr/>
        </p:nvSpPr>
        <p:spPr>
          <a:xfrm>
            <a:off x="6133245" y="4226046"/>
            <a:ext cx="427090" cy="4270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nl-NL" dirty="0"/>
          </a:p>
        </p:txBody>
      </p:sp>
      <p:sp>
        <p:nvSpPr>
          <p:cNvPr id="41" name="Oval 40"/>
          <p:cNvSpPr/>
          <p:nvPr/>
        </p:nvSpPr>
        <p:spPr>
          <a:xfrm>
            <a:off x="7098225" y="4203336"/>
            <a:ext cx="427090" cy="4270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nl-NL" dirty="0"/>
          </a:p>
        </p:txBody>
      </p:sp>
      <p:sp>
        <p:nvSpPr>
          <p:cNvPr id="42" name="Oval 41"/>
          <p:cNvSpPr/>
          <p:nvPr/>
        </p:nvSpPr>
        <p:spPr>
          <a:xfrm>
            <a:off x="7956376" y="4184091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nl-NL" dirty="0"/>
          </a:p>
        </p:txBody>
      </p:sp>
      <p:cxnSp>
        <p:nvCxnSpPr>
          <p:cNvPr id="32" name="Straight Arrow Connector 31"/>
          <p:cNvCxnSpPr>
            <a:stCxn id="39" idx="3"/>
            <a:endCxn id="40" idx="7"/>
          </p:cNvCxnSpPr>
          <p:nvPr/>
        </p:nvCxnSpPr>
        <p:spPr>
          <a:xfrm flipH="1">
            <a:off x="6497789" y="3654486"/>
            <a:ext cx="666953" cy="634106"/>
          </a:xfrm>
          <a:prstGeom prst="straightConnector1">
            <a:avLst/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9" idx="4"/>
            <a:endCxn id="41" idx="0"/>
          </p:cNvCxnSpPr>
          <p:nvPr/>
        </p:nvCxnSpPr>
        <p:spPr>
          <a:xfrm flipH="1">
            <a:off x="7311770" y="3717032"/>
            <a:ext cx="3971" cy="486304"/>
          </a:xfrm>
          <a:prstGeom prst="straightConnector1">
            <a:avLst/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9" idx="5"/>
            <a:endCxn id="42" idx="1"/>
          </p:cNvCxnSpPr>
          <p:nvPr/>
        </p:nvCxnSpPr>
        <p:spPr>
          <a:xfrm>
            <a:off x="7466740" y="3654486"/>
            <a:ext cx="552182" cy="592151"/>
          </a:xfrm>
          <a:prstGeom prst="line">
            <a:avLst/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6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6007152" y="3221898"/>
            <a:ext cx="3029344" cy="337545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Rounded Rectangle 72"/>
          <p:cNvSpPr/>
          <p:nvPr/>
        </p:nvSpPr>
        <p:spPr>
          <a:xfrm>
            <a:off x="179513" y="3503487"/>
            <a:ext cx="4968552" cy="323788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Steiner Tree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124744"/>
            <a:ext cx="8579296" cy="4525963"/>
          </a:xfrm>
        </p:spPr>
        <p:txBody>
          <a:bodyPr/>
          <a:lstStyle/>
          <a:p>
            <a:r>
              <a:rPr lang="en-US" dirty="0" smtClean="0"/>
              <a:t>In the thesis a combinatorial </a:t>
            </a:r>
            <a:r>
              <a:rPr lang="en-US" dirty="0"/>
              <a:t>interpretation of </a:t>
            </a:r>
            <a:r>
              <a:rPr lang="en-US" dirty="0" smtClean="0"/>
              <a:t>the space efficient algorithm is also given by introducing the notion of </a:t>
            </a:r>
            <a:r>
              <a:rPr lang="en-US" i="1" dirty="0" smtClean="0"/>
              <a:t>branching walks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nl-NL" dirty="0"/>
          </a:p>
        </p:txBody>
      </p:sp>
      <p:sp>
        <p:nvSpPr>
          <p:cNvPr id="4" name="Oval 3"/>
          <p:cNvSpPr/>
          <p:nvPr/>
        </p:nvSpPr>
        <p:spPr>
          <a:xfrm>
            <a:off x="288085" y="5094220"/>
            <a:ext cx="427090" cy="4270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nl-NL" dirty="0"/>
          </a:p>
        </p:txBody>
      </p:sp>
      <p:sp>
        <p:nvSpPr>
          <p:cNvPr id="5" name="Oval 4"/>
          <p:cNvSpPr/>
          <p:nvPr/>
        </p:nvSpPr>
        <p:spPr>
          <a:xfrm>
            <a:off x="1932226" y="4170403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nl-NL" dirty="0"/>
          </a:p>
        </p:txBody>
      </p:sp>
      <p:sp>
        <p:nvSpPr>
          <p:cNvPr id="6" name="Oval 5"/>
          <p:cNvSpPr/>
          <p:nvPr/>
        </p:nvSpPr>
        <p:spPr>
          <a:xfrm>
            <a:off x="2356003" y="5213614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nl-NL" dirty="0"/>
          </a:p>
        </p:txBody>
      </p:sp>
      <p:sp>
        <p:nvSpPr>
          <p:cNvPr id="7" name="Oval 6"/>
          <p:cNvSpPr/>
          <p:nvPr/>
        </p:nvSpPr>
        <p:spPr>
          <a:xfrm>
            <a:off x="1750841" y="6026246"/>
            <a:ext cx="427090" cy="4270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nl-NL" dirty="0"/>
          </a:p>
        </p:txBody>
      </p:sp>
      <p:sp>
        <p:nvSpPr>
          <p:cNvPr id="8" name="Oval 7"/>
          <p:cNvSpPr/>
          <p:nvPr/>
        </p:nvSpPr>
        <p:spPr>
          <a:xfrm>
            <a:off x="3155925" y="4627294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nl-NL" dirty="0"/>
          </a:p>
        </p:txBody>
      </p:sp>
      <p:sp>
        <p:nvSpPr>
          <p:cNvPr id="9" name="Oval 8"/>
          <p:cNvSpPr/>
          <p:nvPr/>
        </p:nvSpPr>
        <p:spPr>
          <a:xfrm>
            <a:off x="3502106" y="5420939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nl-NL" dirty="0"/>
          </a:p>
        </p:txBody>
      </p:sp>
      <p:sp>
        <p:nvSpPr>
          <p:cNvPr id="10" name="Oval 9"/>
          <p:cNvSpPr/>
          <p:nvPr/>
        </p:nvSpPr>
        <p:spPr>
          <a:xfrm>
            <a:off x="4552833" y="5893283"/>
            <a:ext cx="427090" cy="4270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nl-NL" dirty="0"/>
          </a:p>
        </p:txBody>
      </p:sp>
      <p:sp>
        <p:nvSpPr>
          <p:cNvPr id="11" name="Oval 10"/>
          <p:cNvSpPr/>
          <p:nvPr/>
        </p:nvSpPr>
        <p:spPr>
          <a:xfrm>
            <a:off x="4576958" y="4146275"/>
            <a:ext cx="427090" cy="4270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nl-NL" dirty="0"/>
          </a:p>
        </p:txBody>
      </p:sp>
      <p:sp>
        <p:nvSpPr>
          <p:cNvPr id="12" name="Oval 11"/>
          <p:cNvSpPr/>
          <p:nvPr/>
        </p:nvSpPr>
        <p:spPr>
          <a:xfrm>
            <a:off x="1340512" y="5048894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nl-NL" dirty="0"/>
          </a:p>
        </p:txBody>
      </p:sp>
      <p:sp>
        <p:nvSpPr>
          <p:cNvPr id="13" name="Oval 12"/>
          <p:cNvSpPr/>
          <p:nvPr/>
        </p:nvSpPr>
        <p:spPr>
          <a:xfrm>
            <a:off x="2854477" y="5893485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nl-NL" dirty="0"/>
          </a:p>
        </p:txBody>
      </p:sp>
      <p:sp>
        <p:nvSpPr>
          <p:cNvPr id="14" name="Oval 13"/>
          <p:cNvSpPr/>
          <p:nvPr/>
        </p:nvSpPr>
        <p:spPr>
          <a:xfrm>
            <a:off x="2728835" y="3919142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nl-NL" dirty="0"/>
          </a:p>
        </p:txBody>
      </p:sp>
      <p:cxnSp>
        <p:nvCxnSpPr>
          <p:cNvPr id="15" name="Straight Connector 14"/>
          <p:cNvCxnSpPr>
            <a:stCxn id="4" idx="6"/>
            <a:endCxn id="12" idx="2"/>
          </p:cNvCxnSpPr>
          <p:nvPr/>
        </p:nvCxnSpPr>
        <p:spPr>
          <a:xfrm flipV="1">
            <a:off x="715175" y="5262439"/>
            <a:ext cx="625337" cy="4532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7"/>
            <a:endCxn id="6" idx="3"/>
          </p:cNvCxnSpPr>
          <p:nvPr/>
        </p:nvCxnSpPr>
        <p:spPr>
          <a:xfrm flipV="1">
            <a:off x="2115385" y="5578158"/>
            <a:ext cx="303164" cy="51063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6"/>
            <a:endCxn id="6" idx="2"/>
          </p:cNvCxnSpPr>
          <p:nvPr/>
        </p:nvCxnSpPr>
        <p:spPr>
          <a:xfrm>
            <a:off x="1767602" y="5262439"/>
            <a:ext cx="588401" cy="16472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6"/>
            <a:endCxn id="9" idx="2"/>
          </p:cNvCxnSpPr>
          <p:nvPr/>
        </p:nvCxnSpPr>
        <p:spPr>
          <a:xfrm>
            <a:off x="2783092" y="5427159"/>
            <a:ext cx="719014" cy="20732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4"/>
            <a:endCxn id="13" idx="0"/>
          </p:cNvCxnSpPr>
          <p:nvPr/>
        </p:nvCxnSpPr>
        <p:spPr>
          <a:xfrm flipH="1">
            <a:off x="3068022" y="5054384"/>
            <a:ext cx="301448" cy="83910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0"/>
            <a:endCxn id="14" idx="5"/>
          </p:cNvCxnSpPr>
          <p:nvPr/>
        </p:nvCxnSpPr>
        <p:spPr>
          <a:xfrm flipH="1" flipV="1">
            <a:off x="3093379" y="4283686"/>
            <a:ext cx="276091" cy="34360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11" idx="2"/>
          </p:cNvCxnSpPr>
          <p:nvPr/>
        </p:nvCxnSpPr>
        <p:spPr>
          <a:xfrm flipV="1">
            <a:off x="3583015" y="4359819"/>
            <a:ext cx="993943" cy="48101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7"/>
            <a:endCxn id="5" idx="2"/>
          </p:cNvCxnSpPr>
          <p:nvPr/>
        </p:nvCxnSpPr>
        <p:spPr>
          <a:xfrm flipV="1">
            <a:off x="652629" y="4383948"/>
            <a:ext cx="1279597" cy="77281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6"/>
            <a:endCxn id="13" idx="2"/>
          </p:cNvCxnSpPr>
          <p:nvPr/>
        </p:nvCxnSpPr>
        <p:spPr>
          <a:xfrm flipV="1">
            <a:off x="2177931" y="6107030"/>
            <a:ext cx="676546" cy="13276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6"/>
            <a:endCxn id="14" idx="2"/>
          </p:cNvCxnSpPr>
          <p:nvPr/>
        </p:nvCxnSpPr>
        <p:spPr>
          <a:xfrm flipV="1">
            <a:off x="2359316" y="4132687"/>
            <a:ext cx="369519" cy="25126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1"/>
            <a:endCxn id="9" idx="5"/>
          </p:cNvCxnSpPr>
          <p:nvPr/>
        </p:nvCxnSpPr>
        <p:spPr>
          <a:xfrm flipH="1" flipV="1">
            <a:off x="3866650" y="5785483"/>
            <a:ext cx="748729" cy="17034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7"/>
            <a:endCxn id="9" idx="3"/>
          </p:cNvCxnSpPr>
          <p:nvPr/>
        </p:nvCxnSpPr>
        <p:spPr>
          <a:xfrm flipV="1">
            <a:off x="3219021" y="5785483"/>
            <a:ext cx="345632" cy="17054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3" idx="6"/>
            <a:endCxn id="10" idx="2"/>
          </p:cNvCxnSpPr>
          <p:nvPr/>
        </p:nvCxnSpPr>
        <p:spPr>
          <a:xfrm flipV="1">
            <a:off x="3281567" y="6106828"/>
            <a:ext cx="1271266" cy="20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505385" y="4667130"/>
            <a:ext cx="427090" cy="4270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nl-NL" dirty="0"/>
          </a:p>
        </p:txBody>
      </p:sp>
      <p:cxnSp>
        <p:nvCxnSpPr>
          <p:cNvPr id="29" name="Straight Connector 28"/>
          <p:cNvCxnSpPr>
            <a:stCxn id="5" idx="5"/>
            <a:endCxn id="28" idx="1"/>
          </p:cNvCxnSpPr>
          <p:nvPr/>
        </p:nvCxnSpPr>
        <p:spPr>
          <a:xfrm>
            <a:off x="2296770" y="4534947"/>
            <a:ext cx="271161" cy="19472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8" idx="5"/>
            <a:endCxn id="9" idx="1"/>
          </p:cNvCxnSpPr>
          <p:nvPr/>
        </p:nvCxnSpPr>
        <p:spPr>
          <a:xfrm>
            <a:off x="2869929" y="5031674"/>
            <a:ext cx="694723" cy="45181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" idx="1"/>
            <a:endCxn id="4" idx="0"/>
          </p:cNvCxnSpPr>
          <p:nvPr/>
        </p:nvCxnSpPr>
        <p:spPr>
          <a:xfrm rot="16200000" flipH="1" flipV="1">
            <a:off x="817565" y="3917013"/>
            <a:ext cx="861271" cy="1493142"/>
          </a:xfrm>
          <a:prstGeom prst="curvedConnector3">
            <a:avLst>
              <a:gd name="adj1" fmla="val -25637"/>
            </a:avLst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5" idx="4"/>
            <a:endCxn id="28" idx="2"/>
          </p:cNvCxnSpPr>
          <p:nvPr/>
        </p:nvCxnSpPr>
        <p:spPr>
          <a:xfrm rot="16200000" flipH="1">
            <a:off x="2183987" y="4559277"/>
            <a:ext cx="283182" cy="359614"/>
          </a:xfrm>
          <a:prstGeom prst="curvedConnector2">
            <a:avLst/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" idx="0"/>
            <a:endCxn id="14" idx="1"/>
          </p:cNvCxnSpPr>
          <p:nvPr/>
        </p:nvCxnSpPr>
        <p:spPr>
          <a:xfrm rot="5400000" flipH="1" flipV="1">
            <a:off x="2374219" y="3753241"/>
            <a:ext cx="188715" cy="645610"/>
          </a:xfrm>
          <a:prstGeom prst="curvedConnector3">
            <a:avLst>
              <a:gd name="adj1" fmla="val 254278"/>
            </a:avLst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4" idx="7"/>
            <a:endCxn id="8" idx="7"/>
          </p:cNvCxnSpPr>
          <p:nvPr/>
        </p:nvCxnSpPr>
        <p:spPr>
          <a:xfrm rot="16200000" flipH="1">
            <a:off x="2952848" y="4122219"/>
            <a:ext cx="708152" cy="427090"/>
          </a:xfrm>
          <a:prstGeom prst="curvedConnector3">
            <a:avLst>
              <a:gd name="adj1" fmla="val -19261"/>
            </a:avLst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8" idx="5"/>
            <a:endCxn id="9" idx="1"/>
          </p:cNvCxnSpPr>
          <p:nvPr/>
        </p:nvCxnSpPr>
        <p:spPr>
          <a:xfrm rot="16200000" flipH="1">
            <a:off x="2991385" y="4910217"/>
            <a:ext cx="451811" cy="694723"/>
          </a:xfrm>
          <a:prstGeom prst="curvedConnector3">
            <a:avLst>
              <a:gd name="adj1" fmla="val 96704"/>
            </a:avLst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102196" y="3289942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nl-NL" dirty="0"/>
          </a:p>
        </p:txBody>
      </p:sp>
      <p:sp>
        <p:nvSpPr>
          <p:cNvPr id="40" name="Oval 39"/>
          <p:cNvSpPr/>
          <p:nvPr/>
        </p:nvSpPr>
        <p:spPr>
          <a:xfrm>
            <a:off x="6133245" y="4226046"/>
            <a:ext cx="427090" cy="4270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nl-NL" dirty="0"/>
          </a:p>
        </p:txBody>
      </p:sp>
      <p:sp>
        <p:nvSpPr>
          <p:cNvPr id="41" name="Oval 40"/>
          <p:cNvSpPr/>
          <p:nvPr/>
        </p:nvSpPr>
        <p:spPr>
          <a:xfrm>
            <a:off x="7098225" y="4203336"/>
            <a:ext cx="427090" cy="4270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nl-NL" dirty="0"/>
          </a:p>
        </p:txBody>
      </p:sp>
      <p:sp>
        <p:nvSpPr>
          <p:cNvPr id="42" name="Oval 41"/>
          <p:cNvSpPr/>
          <p:nvPr/>
        </p:nvSpPr>
        <p:spPr>
          <a:xfrm>
            <a:off x="7956376" y="4184091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nl-NL" dirty="0"/>
          </a:p>
        </p:txBody>
      </p:sp>
      <p:sp>
        <p:nvSpPr>
          <p:cNvPr id="44" name="Oval 43"/>
          <p:cNvSpPr/>
          <p:nvPr/>
        </p:nvSpPr>
        <p:spPr>
          <a:xfrm>
            <a:off x="8383466" y="5000069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nl-NL" dirty="0"/>
          </a:p>
        </p:txBody>
      </p:sp>
      <p:sp>
        <p:nvSpPr>
          <p:cNvPr id="47" name="Oval 46"/>
          <p:cNvSpPr/>
          <p:nvPr/>
        </p:nvSpPr>
        <p:spPr>
          <a:xfrm>
            <a:off x="6876256" y="5161010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nl-NL" dirty="0"/>
          </a:p>
        </p:txBody>
      </p:sp>
      <p:cxnSp>
        <p:nvCxnSpPr>
          <p:cNvPr id="32" name="Straight Arrow Connector 31"/>
          <p:cNvCxnSpPr>
            <a:stCxn id="39" idx="3"/>
            <a:endCxn id="40" idx="7"/>
          </p:cNvCxnSpPr>
          <p:nvPr/>
        </p:nvCxnSpPr>
        <p:spPr>
          <a:xfrm flipH="1">
            <a:off x="6497789" y="3654486"/>
            <a:ext cx="666953" cy="634106"/>
          </a:xfrm>
          <a:prstGeom prst="straightConnector1">
            <a:avLst/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9" idx="4"/>
            <a:endCxn id="41" idx="0"/>
          </p:cNvCxnSpPr>
          <p:nvPr/>
        </p:nvCxnSpPr>
        <p:spPr>
          <a:xfrm flipH="1">
            <a:off x="7311770" y="3717032"/>
            <a:ext cx="3971" cy="486304"/>
          </a:xfrm>
          <a:prstGeom prst="straightConnector1">
            <a:avLst/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9" idx="5"/>
            <a:endCxn id="42" idx="1"/>
          </p:cNvCxnSpPr>
          <p:nvPr/>
        </p:nvCxnSpPr>
        <p:spPr>
          <a:xfrm>
            <a:off x="7466740" y="3654486"/>
            <a:ext cx="552182" cy="592151"/>
          </a:xfrm>
          <a:prstGeom prst="line">
            <a:avLst/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1" idx="4"/>
            <a:endCxn id="47" idx="0"/>
          </p:cNvCxnSpPr>
          <p:nvPr/>
        </p:nvCxnSpPr>
        <p:spPr>
          <a:xfrm flipH="1">
            <a:off x="7089801" y="4630426"/>
            <a:ext cx="221969" cy="530584"/>
          </a:xfrm>
          <a:prstGeom prst="straightConnector1">
            <a:avLst/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2" idx="5"/>
            <a:endCxn id="44" idx="0"/>
          </p:cNvCxnSpPr>
          <p:nvPr/>
        </p:nvCxnSpPr>
        <p:spPr>
          <a:xfrm>
            <a:off x="8320920" y="4548635"/>
            <a:ext cx="276091" cy="451434"/>
          </a:xfrm>
          <a:prstGeom prst="straightConnector1">
            <a:avLst/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5" idx="3"/>
          </p:cNvCxnSpPr>
          <p:nvPr/>
        </p:nvCxnSpPr>
        <p:spPr>
          <a:xfrm flipV="1">
            <a:off x="715175" y="4534947"/>
            <a:ext cx="1279597" cy="727492"/>
          </a:xfrm>
          <a:prstGeom prst="curvedConnector2">
            <a:avLst/>
          </a:prstGeom>
          <a:ln w="63500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0" idx="4"/>
            <a:endCxn id="65" idx="0"/>
          </p:cNvCxnSpPr>
          <p:nvPr/>
        </p:nvCxnSpPr>
        <p:spPr>
          <a:xfrm flipH="1">
            <a:off x="6346543" y="4653136"/>
            <a:ext cx="247" cy="595090"/>
          </a:xfrm>
          <a:prstGeom prst="straightConnector1">
            <a:avLst/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6132998" y="5248226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26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en-US" dirty="0" smtClean="0"/>
              <a:t>Dynamic Programming (DP)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51520" y="1988840"/>
            <a:ext cx="8892480" cy="4320480"/>
          </a:xfrm>
        </p:spPr>
        <p:txBody>
          <a:bodyPr>
            <a:noAutofit/>
          </a:bodyPr>
          <a:lstStyle/>
          <a:p>
            <a:r>
              <a:rPr lang="nl-NL" sz="2800" dirty="0" smtClean="0"/>
              <a:t>“Easy problems” (we know how to solve them fast)</a:t>
            </a:r>
            <a:endParaRPr lang="nl-NL" sz="2800" dirty="0"/>
          </a:p>
          <a:p>
            <a:pPr lvl="1"/>
            <a:r>
              <a:rPr lang="nl-NL" dirty="0"/>
              <a:t>Weighted shortest path (Bellman-Ford algorithm).</a:t>
            </a:r>
          </a:p>
          <a:p>
            <a:pPr lvl="1"/>
            <a:r>
              <a:rPr lang="nl-NL" dirty="0" smtClean="0"/>
              <a:t>Weighted longest </a:t>
            </a:r>
            <a:r>
              <a:rPr lang="nl-NL" dirty="0"/>
              <a:t>path in directed acyclic graphs.</a:t>
            </a:r>
          </a:p>
          <a:p>
            <a:pPr lvl="1"/>
            <a:r>
              <a:rPr lang="nl-NL" dirty="0"/>
              <a:t>Matrix </a:t>
            </a:r>
            <a:r>
              <a:rPr lang="nl-NL" dirty="0" smtClean="0"/>
              <a:t>multiplication, </a:t>
            </a:r>
          </a:p>
          <a:p>
            <a:pPr lvl="1"/>
            <a:r>
              <a:rPr lang="nl-NL" dirty="0" smtClean="0"/>
              <a:t>Sequence alignment.</a:t>
            </a:r>
            <a:endParaRPr lang="nl-NL" dirty="0"/>
          </a:p>
          <a:p>
            <a:pPr eaLnBrk="0"/>
            <a:r>
              <a:rPr lang="nl-NL" sz="2800" dirty="0" smtClean="0"/>
              <a:t>“Hard problems” (       -hard </a:t>
            </a:r>
            <a:r>
              <a:rPr lang="nl-NL" sz="2800" dirty="0"/>
              <a:t>problems</a:t>
            </a:r>
            <a:r>
              <a:rPr lang="nl-NL" sz="2800" dirty="0" smtClean="0"/>
              <a:t>)</a:t>
            </a:r>
            <a:endParaRPr lang="nl-NL" sz="2800" dirty="0"/>
          </a:p>
          <a:p>
            <a:pPr lvl="1"/>
            <a:r>
              <a:rPr lang="nl-NL" dirty="0" smtClean="0"/>
              <a:t>Subset Sum, Knapsack, </a:t>
            </a:r>
            <a:r>
              <a:rPr lang="en-US" dirty="0" smtClean="0"/>
              <a:t>Steiner Tree, Set Cover, </a:t>
            </a:r>
          </a:p>
          <a:p>
            <a:pPr marL="457200" lvl="1" indent="0">
              <a:buNone/>
            </a:pPr>
            <a:r>
              <a:rPr lang="nl-NL" dirty="0" smtClean="0"/>
              <a:t>   Traveling Salesman Problem.</a:t>
            </a:r>
          </a:p>
          <a:p>
            <a:pPr lvl="1"/>
            <a:r>
              <a:rPr lang="en-US" dirty="0" smtClean="0"/>
              <a:t>Problems on graphs of small treewidth.</a:t>
            </a:r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3458" y="972017"/>
            <a:ext cx="74660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problems for which DP is the best</a:t>
            </a:r>
          </a:p>
          <a:p>
            <a:r>
              <a:rPr lang="en-US" sz="3200" dirty="0" smtClean="0"/>
              <a:t>approach (in theory):</a:t>
            </a:r>
            <a:endParaRPr lang="nl-NL" sz="3200" dirty="0"/>
          </a:p>
        </p:txBody>
      </p:sp>
      <p:pic>
        <p:nvPicPr>
          <p:cNvPr id="4101" name="LaTeX: \mathcal{NP}" descr="\mathcal{NP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60" y="4638344"/>
            <a:ext cx="615696" cy="29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5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6007152" y="3221898"/>
            <a:ext cx="3029344" cy="337545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Rounded Rectangle 72"/>
          <p:cNvSpPr/>
          <p:nvPr/>
        </p:nvSpPr>
        <p:spPr>
          <a:xfrm>
            <a:off x="179513" y="3503487"/>
            <a:ext cx="4968552" cy="323788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Steiner Tree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124744"/>
            <a:ext cx="8579296" cy="4525963"/>
          </a:xfrm>
        </p:spPr>
        <p:txBody>
          <a:bodyPr/>
          <a:lstStyle/>
          <a:p>
            <a:r>
              <a:rPr lang="en-US" dirty="0" smtClean="0"/>
              <a:t>In the thesis a combinatorial </a:t>
            </a:r>
            <a:r>
              <a:rPr lang="en-US" dirty="0"/>
              <a:t>interpretation of </a:t>
            </a:r>
            <a:r>
              <a:rPr lang="en-US" dirty="0" smtClean="0"/>
              <a:t>the space efficient algorithm is also given by introducing the notion of </a:t>
            </a:r>
            <a:r>
              <a:rPr lang="en-US" i="1" dirty="0" smtClean="0"/>
              <a:t>branching walks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nl-NL" dirty="0"/>
          </a:p>
        </p:txBody>
      </p:sp>
      <p:sp>
        <p:nvSpPr>
          <p:cNvPr id="4" name="Oval 3"/>
          <p:cNvSpPr/>
          <p:nvPr/>
        </p:nvSpPr>
        <p:spPr>
          <a:xfrm>
            <a:off x="288085" y="5094220"/>
            <a:ext cx="427090" cy="4270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nl-NL" dirty="0"/>
          </a:p>
        </p:txBody>
      </p:sp>
      <p:sp>
        <p:nvSpPr>
          <p:cNvPr id="5" name="Oval 4"/>
          <p:cNvSpPr/>
          <p:nvPr/>
        </p:nvSpPr>
        <p:spPr>
          <a:xfrm>
            <a:off x="1932226" y="4170403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nl-NL" dirty="0"/>
          </a:p>
        </p:txBody>
      </p:sp>
      <p:sp>
        <p:nvSpPr>
          <p:cNvPr id="6" name="Oval 5"/>
          <p:cNvSpPr/>
          <p:nvPr/>
        </p:nvSpPr>
        <p:spPr>
          <a:xfrm>
            <a:off x="2356003" y="5213614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nl-NL" dirty="0"/>
          </a:p>
        </p:txBody>
      </p:sp>
      <p:sp>
        <p:nvSpPr>
          <p:cNvPr id="7" name="Oval 6"/>
          <p:cNvSpPr/>
          <p:nvPr/>
        </p:nvSpPr>
        <p:spPr>
          <a:xfrm>
            <a:off x="1750841" y="6026246"/>
            <a:ext cx="427090" cy="4270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nl-NL" dirty="0"/>
          </a:p>
        </p:txBody>
      </p:sp>
      <p:sp>
        <p:nvSpPr>
          <p:cNvPr id="8" name="Oval 7"/>
          <p:cNvSpPr/>
          <p:nvPr/>
        </p:nvSpPr>
        <p:spPr>
          <a:xfrm>
            <a:off x="3155925" y="4627294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nl-NL" dirty="0"/>
          </a:p>
        </p:txBody>
      </p:sp>
      <p:sp>
        <p:nvSpPr>
          <p:cNvPr id="9" name="Oval 8"/>
          <p:cNvSpPr/>
          <p:nvPr/>
        </p:nvSpPr>
        <p:spPr>
          <a:xfrm>
            <a:off x="3502106" y="5420939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nl-NL" dirty="0"/>
          </a:p>
        </p:txBody>
      </p:sp>
      <p:sp>
        <p:nvSpPr>
          <p:cNvPr id="10" name="Oval 9"/>
          <p:cNvSpPr/>
          <p:nvPr/>
        </p:nvSpPr>
        <p:spPr>
          <a:xfrm>
            <a:off x="4552833" y="5893283"/>
            <a:ext cx="427090" cy="4270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nl-NL" dirty="0"/>
          </a:p>
        </p:txBody>
      </p:sp>
      <p:sp>
        <p:nvSpPr>
          <p:cNvPr id="11" name="Oval 10"/>
          <p:cNvSpPr/>
          <p:nvPr/>
        </p:nvSpPr>
        <p:spPr>
          <a:xfrm>
            <a:off x="4576958" y="4146275"/>
            <a:ext cx="427090" cy="4270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nl-NL" dirty="0"/>
          </a:p>
        </p:txBody>
      </p:sp>
      <p:sp>
        <p:nvSpPr>
          <p:cNvPr id="12" name="Oval 11"/>
          <p:cNvSpPr/>
          <p:nvPr/>
        </p:nvSpPr>
        <p:spPr>
          <a:xfrm>
            <a:off x="1340512" y="5048894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nl-NL" dirty="0"/>
          </a:p>
        </p:txBody>
      </p:sp>
      <p:sp>
        <p:nvSpPr>
          <p:cNvPr id="13" name="Oval 12"/>
          <p:cNvSpPr/>
          <p:nvPr/>
        </p:nvSpPr>
        <p:spPr>
          <a:xfrm>
            <a:off x="2854477" y="5893485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nl-NL" dirty="0"/>
          </a:p>
        </p:txBody>
      </p:sp>
      <p:sp>
        <p:nvSpPr>
          <p:cNvPr id="14" name="Oval 13"/>
          <p:cNvSpPr/>
          <p:nvPr/>
        </p:nvSpPr>
        <p:spPr>
          <a:xfrm>
            <a:off x="2728835" y="3919142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nl-NL" dirty="0"/>
          </a:p>
        </p:txBody>
      </p:sp>
      <p:cxnSp>
        <p:nvCxnSpPr>
          <p:cNvPr id="15" name="Straight Connector 14"/>
          <p:cNvCxnSpPr>
            <a:stCxn id="4" idx="6"/>
            <a:endCxn id="12" idx="2"/>
          </p:cNvCxnSpPr>
          <p:nvPr/>
        </p:nvCxnSpPr>
        <p:spPr>
          <a:xfrm flipV="1">
            <a:off x="715175" y="5262439"/>
            <a:ext cx="625337" cy="4532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7"/>
            <a:endCxn id="6" idx="3"/>
          </p:cNvCxnSpPr>
          <p:nvPr/>
        </p:nvCxnSpPr>
        <p:spPr>
          <a:xfrm flipV="1">
            <a:off x="2115385" y="5578158"/>
            <a:ext cx="303164" cy="51063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6"/>
            <a:endCxn id="6" idx="2"/>
          </p:cNvCxnSpPr>
          <p:nvPr/>
        </p:nvCxnSpPr>
        <p:spPr>
          <a:xfrm>
            <a:off x="1767602" y="5262439"/>
            <a:ext cx="588401" cy="16472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6"/>
            <a:endCxn id="9" idx="2"/>
          </p:cNvCxnSpPr>
          <p:nvPr/>
        </p:nvCxnSpPr>
        <p:spPr>
          <a:xfrm>
            <a:off x="2783092" y="5427159"/>
            <a:ext cx="719014" cy="20732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4"/>
            <a:endCxn id="13" idx="0"/>
          </p:cNvCxnSpPr>
          <p:nvPr/>
        </p:nvCxnSpPr>
        <p:spPr>
          <a:xfrm flipH="1">
            <a:off x="3068022" y="5054384"/>
            <a:ext cx="301448" cy="83910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0"/>
            <a:endCxn id="14" idx="5"/>
          </p:cNvCxnSpPr>
          <p:nvPr/>
        </p:nvCxnSpPr>
        <p:spPr>
          <a:xfrm flipH="1" flipV="1">
            <a:off x="3093379" y="4283686"/>
            <a:ext cx="276091" cy="34360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11" idx="2"/>
          </p:cNvCxnSpPr>
          <p:nvPr/>
        </p:nvCxnSpPr>
        <p:spPr>
          <a:xfrm flipV="1">
            <a:off x="3583015" y="4359819"/>
            <a:ext cx="993943" cy="48101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7"/>
            <a:endCxn id="5" idx="2"/>
          </p:cNvCxnSpPr>
          <p:nvPr/>
        </p:nvCxnSpPr>
        <p:spPr>
          <a:xfrm flipV="1">
            <a:off x="652629" y="4383948"/>
            <a:ext cx="1279597" cy="77281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6"/>
            <a:endCxn id="13" idx="2"/>
          </p:cNvCxnSpPr>
          <p:nvPr/>
        </p:nvCxnSpPr>
        <p:spPr>
          <a:xfrm flipV="1">
            <a:off x="2177931" y="6107030"/>
            <a:ext cx="676546" cy="13276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6"/>
            <a:endCxn id="14" idx="2"/>
          </p:cNvCxnSpPr>
          <p:nvPr/>
        </p:nvCxnSpPr>
        <p:spPr>
          <a:xfrm flipV="1">
            <a:off x="2359316" y="4132687"/>
            <a:ext cx="369519" cy="25126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1"/>
            <a:endCxn id="9" idx="5"/>
          </p:cNvCxnSpPr>
          <p:nvPr/>
        </p:nvCxnSpPr>
        <p:spPr>
          <a:xfrm flipH="1" flipV="1">
            <a:off x="3866650" y="5785483"/>
            <a:ext cx="748729" cy="17034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7"/>
            <a:endCxn id="9" idx="3"/>
          </p:cNvCxnSpPr>
          <p:nvPr/>
        </p:nvCxnSpPr>
        <p:spPr>
          <a:xfrm flipV="1">
            <a:off x="3219021" y="5785483"/>
            <a:ext cx="345632" cy="17054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3" idx="6"/>
            <a:endCxn id="10" idx="2"/>
          </p:cNvCxnSpPr>
          <p:nvPr/>
        </p:nvCxnSpPr>
        <p:spPr>
          <a:xfrm flipV="1">
            <a:off x="3281567" y="6106828"/>
            <a:ext cx="1271266" cy="20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505385" y="4667130"/>
            <a:ext cx="427090" cy="4270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nl-NL" dirty="0"/>
          </a:p>
        </p:txBody>
      </p:sp>
      <p:cxnSp>
        <p:nvCxnSpPr>
          <p:cNvPr id="29" name="Straight Connector 28"/>
          <p:cNvCxnSpPr>
            <a:stCxn id="5" idx="5"/>
            <a:endCxn id="28" idx="1"/>
          </p:cNvCxnSpPr>
          <p:nvPr/>
        </p:nvCxnSpPr>
        <p:spPr>
          <a:xfrm>
            <a:off x="2296770" y="4534947"/>
            <a:ext cx="271161" cy="19472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8" idx="5"/>
            <a:endCxn id="9" idx="1"/>
          </p:cNvCxnSpPr>
          <p:nvPr/>
        </p:nvCxnSpPr>
        <p:spPr>
          <a:xfrm>
            <a:off x="2869929" y="5031674"/>
            <a:ext cx="694723" cy="45181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" idx="1"/>
            <a:endCxn id="4" idx="0"/>
          </p:cNvCxnSpPr>
          <p:nvPr/>
        </p:nvCxnSpPr>
        <p:spPr>
          <a:xfrm rot="16200000" flipH="1" flipV="1">
            <a:off x="817565" y="3917013"/>
            <a:ext cx="861271" cy="1493142"/>
          </a:xfrm>
          <a:prstGeom prst="curvedConnector3">
            <a:avLst>
              <a:gd name="adj1" fmla="val -25637"/>
            </a:avLst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5" idx="4"/>
            <a:endCxn id="28" idx="2"/>
          </p:cNvCxnSpPr>
          <p:nvPr/>
        </p:nvCxnSpPr>
        <p:spPr>
          <a:xfrm rot="16200000" flipH="1">
            <a:off x="2183987" y="4559277"/>
            <a:ext cx="283182" cy="359614"/>
          </a:xfrm>
          <a:prstGeom prst="curvedConnector2">
            <a:avLst/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" idx="0"/>
            <a:endCxn id="14" idx="1"/>
          </p:cNvCxnSpPr>
          <p:nvPr/>
        </p:nvCxnSpPr>
        <p:spPr>
          <a:xfrm rot="5400000" flipH="1" flipV="1">
            <a:off x="2374219" y="3753241"/>
            <a:ext cx="188715" cy="645610"/>
          </a:xfrm>
          <a:prstGeom prst="curvedConnector3">
            <a:avLst>
              <a:gd name="adj1" fmla="val 254278"/>
            </a:avLst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4" idx="7"/>
            <a:endCxn id="8" idx="7"/>
          </p:cNvCxnSpPr>
          <p:nvPr/>
        </p:nvCxnSpPr>
        <p:spPr>
          <a:xfrm rot="16200000" flipH="1">
            <a:off x="2952848" y="4122219"/>
            <a:ext cx="708152" cy="427090"/>
          </a:xfrm>
          <a:prstGeom prst="curvedConnector3">
            <a:avLst>
              <a:gd name="adj1" fmla="val -19261"/>
            </a:avLst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8" idx="5"/>
            <a:endCxn id="9" idx="1"/>
          </p:cNvCxnSpPr>
          <p:nvPr/>
        </p:nvCxnSpPr>
        <p:spPr>
          <a:xfrm rot="16200000" flipH="1">
            <a:off x="2991385" y="4910217"/>
            <a:ext cx="451811" cy="694723"/>
          </a:xfrm>
          <a:prstGeom prst="curvedConnector3">
            <a:avLst>
              <a:gd name="adj1" fmla="val 96704"/>
            </a:avLst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8" idx="4"/>
            <a:endCxn id="13" idx="0"/>
          </p:cNvCxnSpPr>
          <p:nvPr/>
        </p:nvCxnSpPr>
        <p:spPr>
          <a:xfrm rot="5400000">
            <a:off x="2799196" y="5323210"/>
            <a:ext cx="839101" cy="301448"/>
          </a:xfrm>
          <a:prstGeom prst="curvedConnector3">
            <a:avLst>
              <a:gd name="adj1" fmla="val 4733"/>
            </a:avLst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9" idx="4"/>
            <a:endCxn id="13" idx="5"/>
          </p:cNvCxnSpPr>
          <p:nvPr/>
        </p:nvCxnSpPr>
        <p:spPr>
          <a:xfrm rot="5400000">
            <a:off x="3262336" y="5804714"/>
            <a:ext cx="410000" cy="496630"/>
          </a:xfrm>
          <a:prstGeom prst="curvedConnector3">
            <a:avLst>
              <a:gd name="adj1" fmla="val 105819"/>
            </a:avLst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9" idx="5"/>
            <a:endCxn id="10" idx="3"/>
          </p:cNvCxnSpPr>
          <p:nvPr/>
        </p:nvCxnSpPr>
        <p:spPr>
          <a:xfrm rot="16200000" flipH="1">
            <a:off x="4004842" y="5647290"/>
            <a:ext cx="472344" cy="748729"/>
          </a:xfrm>
          <a:prstGeom prst="curvedConnector3">
            <a:avLst>
              <a:gd name="adj1" fmla="val 125900"/>
            </a:avLst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102196" y="3289942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nl-NL" dirty="0"/>
          </a:p>
        </p:txBody>
      </p:sp>
      <p:sp>
        <p:nvSpPr>
          <p:cNvPr id="40" name="Oval 39"/>
          <p:cNvSpPr/>
          <p:nvPr/>
        </p:nvSpPr>
        <p:spPr>
          <a:xfrm>
            <a:off x="6133245" y="4226046"/>
            <a:ext cx="427090" cy="4270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nl-NL" dirty="0"/>
          </a:p>
        </p:txBody>
      </p:sp>
      <p:sp>
        <p:nvSpPr>
          <p:cNvPr id="41" name="Oval 40"/>
          <p:cNvSpPr/>
          <p:nvPr/>
        </p:nvSpPr>
        <p:spPr>
          <a:xfrm>
            <a:off x="7098225" y="4203336"/>
            <a:ext cx="427090" cy="4270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nl-NL" dirty="0"/>
          </a:p>
        </p:txBody>
      </p:sp>
      <p:sp>
        <p:nvSpPr>
          <p:cNvPr id="42" name="Oval 41"/>
          <p:cNvSpPr/>
          <p:nvPr/>
        </p:nvSpPr>
        <p:spPr>
          <a:xfrm>
            <a:off x="7956376" y="4184091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nl-NL" dirty="0"/>
          </a:p>
        </p:txBody>
      </p:sp>
      <p:sp>
        <p:nvSpPr>
          <p:cNvPr id="44" name="Oval 43"/>
          <p:cNvSpPr/>
          <p:nvPr/>
        </p:nvSpPr>
        <p:spPr>
          <a:xfrm>
            <a:off x="8383466" y="5000069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nl-NL" dirty="0"/>
          </a:p>
        </p:txBody>
      </p:sp>
      <p:sp>
        <p:nvSpPr>
          <p:cNvPr id="46" name="Oval 45"/>
          <p:cNvSpPr/>
          <p:nvPr/>
        </p:nvSpPr>
        <p:spPr>
          <a:xfrm>
            <a:off x="8383466" y="6011508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nl-NL" dirty="0"/>
          </a:p>
        </p:txBody>
      </p:sp>
      <p:sp>
        <p:nvSpPr>
          <p:cNvPr id="47" name="Oval 46"/>
          <p:cNvSpPr/>
          <p:nvPr/>
        </p:nvSpPr>
        <p:spPr>
          <a:xfrm>
            <a:off x="6876256" y="5161010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nl-NL" dirty="0"/>
          </a:p>
        </p:txBody>
      </p:sp>
      <p:sp>
        <p:nvSpPr>
          <p:cNvPr id="48" name="Oval 47"/>
          <p:cNvSpPr/>
          <p:nvPr/>
        </p:nvSpPr>
        <p:spPr>
          <a:xfrm>
            <a:off x="7236296" y="6002714"/>
            <a:ext cx="427090" cy="4270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nl-NL" dirty="0"/>
          </a:p>
        </p:txBody>
      </p:sp>
      <p:sp>
        <p:nvSpPr>
          <p:cNvPr id="49" name="Oval 48"/>
          <p:cNvSpPr/>
          <p:nvPr/>
        </p:nvSpPr>
        <p:spPr>
          <a:xfrm>
            <a:off x="6305150" y="6002714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nl-NL" dirty="0"/>
          </a:p>
        </p:txBody>
      </p:sp>
      <p:cxnSp>
        <p:nvCxnSpPr>
          <p:cNvPr id="32" name="Straight Arrow Connector 31"/>
          <p:cNvCxnSpPr>
            <a:stCxn id="39" idx="3"/>
            <a:endCxn id="40" idx="7"/>
          </p:cNvCxnSpPr>
          <p:nvPr/>
        </p:nvCxnSpPr>
        <p:spPr>
          <a:xfrm flipH="1">
            <a:off x="6497789" y="3654486"/>
            <a:ext cx="666953" cy="634106"/>
          </a:xfrm>
          <a:prstGeom prst="straightConnector1">
            <a:avLst/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9" idx="4"/>
            <a:endCxn id="41" idx="0"/>
          </p:cNvCxnSpPr>
          <p:nvPr/>
        </p:nvCxnSpPr>
        <p:spPr>
          <a:xfrm flipH="1">
            <a:off x="7311770" y="3717032"/>
            <a:ext cx="3971" cy="486304"/>
          </a:xfrm>
          <a:prstGeom prst="straightConnector1">
            <a:avLst/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9" idx="5"/>
            <a:endCxn id="42" idx="1"/>
          </p:cNvCxnSpPr>
          <p:nvPr/>
        </p:nvCxnSpPr>
        <p:spPr>
          <a:xfrm>
            <a:off x="7466740" y="3654486"/>
            <a:ext cx="552182" cy="592151"/>
          </a:xfrm>
          <a:prstGeom prst="line">
            <a:avLst/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7" idx="3"/>
            <a:endCxn id="49" idx="7"/>
          </p:cNvCxnSpPr>
          <p:nvPr/>
        </p:nvCxnSpPr>
        <p:spPr>
          <a:xfrm flipH="1">
            <a:off x="6669694" y="5525554"/>
            <a:ext cx="269108" cy="539706"/>
          </a:xfrm>
          <a:prstGeom prst="straightConnector1">
            <a:avLst/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7" idx="5"/>
            <a:endCxn id="48" idx="0"/>
          </p:cNvCxnSpPr>
          <p:nvPr/>
        </p:nvCxnSpPr>
        <p:spPr>
          <a:xfrm>
            <a:off x="7240800" y="5525554"/>
            <a:ext cx="209041" cy="477160"/>
          </a:xfrm>
          <a:prstGeom prst="straightConnector1">
            <a:avLst/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1" idx="4"/>
            <a:endCxn id="47" idx="0"/>
          </p:cNvCxnSpPr>
          <p:nvPr/>
        </p:nvCxnSpPr>
        <p:spPr>
          <a:xfrm flipH="1">
            <a:off x="7089801" y="4630426"/>
            <a:ext cx="221969" cy="530584"/>
          </a:xfrm>
          <a:prstGeom prst="straightConnector1">
            <a:avLst/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2" idx="5"/>
            <a:endCxn id="44" idx="0"/>
          </p:cNvCxnSpPr>
          <p:nvPr/>
        </p:nvCxnSpPr>
        <p:spPr>
          <a:xfrm>
            <a:off x="8320920" y="4548635"/>
            <a:ext cx="276091" cy="451434"/>
          </a:xfrm>
          <a:prstGeom prst="straightConnector1">
            <a:avLst/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4" idx="4"/>
            <a:endCxn id="46" idx="0"/>
          </p:cNvCxnSpPr>
          <p:nvPr/>
        </p:nvCxnSpPr>
        <p:spPr>
          <a:xfrm>
            <a:off x="8597011" y="5427159"/>
            <a:ext cx="0" cy="584349"/>
          </a:xfrm>
          <a:prstGeom prst="straightConnector1">
            <a:avLst/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5" idx="3"/>
          </p:cNvCxnSpPr>
          <p:nvPr/>
        </p:nvCxnSpPr>
        <p:spPr>
          <a:xfrm flipV="1">
            <a:off x="715175" y="4534947"/>
            <a:ext cx="1279597" cy="727492"/>
          </a:xfrm>
          <a:prstGeom prst="curvedConnector2">
            <a:avLst/>
          </a:prstGeom>
          <a:ln w="63500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0" idx="4"/>
            <a:endCxn id="65" idx="0"/>
          </p:cNvCxnSpPr>
          <p:nvPr/>
        </p:nvCxnSpPr>
        <p:spPr>
          <a:xfrm flipH="1">
            <a:off x="6346543" y="4653136"/>
            <a:ext cx="247" cy="595090"/>
          </a:xfrm>
          <a:prstGeom prst="straightConnector1">
            <a:avLst/>
          </a:prstGeom>
          <a:ln w="63500"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6132998" y="5248226"/>
            <a:ext cx="427090" cy="4270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81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267386"/>
              </p:ext>
            </p:extLst>
          </p:nvPr>
        </p:nvGraphicFramePr>
        <p:xfrm>
          <a:off x="395536" y="116632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|V|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0000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0001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0011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0100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0101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0111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1111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622789"/>
              </p:ext>
            </p:extLst>
          </p:nvPr>
        </p:nvGraphicFramePr>
        <p:xfrm>
          <a:off x="6228184" y="188640"/>
          <a:ext cx="2736304" cy="64807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20079"/>
                <a:gridCol w="504056"/>
                <a:gridCol w="504056"/>
                <a:gridCol w="504056"/>
                <a:gridCol w="504057"/>
              </a:tblGrid>
              <a:tr h="462909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|V|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0000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0001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0011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0100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0101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0111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1001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1010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29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1111</a:t>
                      </a:r>
                      <a:endParaRPr lang="nl-N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8172400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3848" y="2070140"/>
            <a:ext cx="2808312" cy="0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70293" y="4766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668344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64288" y="63813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172400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668344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64288" y="59492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172400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668344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164288" y="55172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8172400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668344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164288" y="508518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172400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668344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164288" y="45811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172400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668344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164288" y="414908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172400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668344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164288" y="371703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8172400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668344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7164288" y="32129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8172400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668344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164288" y="2780928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8172400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7668344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7164288" y="2276872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8172400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668344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164288" y="1844824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8172400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668344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7164288" y="14127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8172400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668344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164288" y="9087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11960" y="357301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4838256" y="38702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nl-NL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2339752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339752" y="3068960"/>
            <a:ext cx="504056" cy="32403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835696" y="6309320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1835696" y="4509120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835696" y="501317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1835696" y="321297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1835696" y="3573016"/>
            <a:ext cx="50405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835696" y="1772816"/>
            <a:ext cx="504056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t="7617" r="8117" b="15633"/>
          <a:stretch/>
        </p:blipFill>
        <p:spPr>
          <a:xfrm>
            <a:off x="4144111" y="908720"/>
            <a:ext cx="814109" cy="102072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t="7617" r="8117" b="15633"/>
          <a:stretch/>
        </p:blipFill>
        <p:spPr>
          <a:xfrm>
            <a:off x="4159598" y="4070768"/>
            <a:ext cx="814109" cy="102072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3203848" y="4365104"/>
            <a:ext cx="2960712" cy="1944216"/>
          </a:xfrm>
          <a:prstGeom prst="straightConnector1">
            <a:avLst/>
          </a:prstGeom>
          <a:ln w="190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Callout 2"/>
          <p:cNvSpPr/>
          <p:nvPr/>
        </p:nvSpPr>
        <p:spPr>
          <a:xfrm>
            <a:off x="2624010" y="1899802"/>
            <a:ext cx="4428492" cy="2556284"/>
          </a:xfrm>
          <a:prstGeom prst="wedgeEllipseCallout">
            <a:avLst>
              <a:gd name="adj1" fmla="val 84294"/>
              <a:gd name="adj2" fmla="val -1800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3059832" y="2282096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Count the number of branching walks in the graph obtained by removing a certain subset of the                                                   	terminals.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7028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8486"/>
            <a:ext cx="5486400" cy="566738"/>
          </a:xfrm>
        </p:spPr>
        <p:txBody>
          <a:bodyPr>
            <a:noAutofit/>
          </a:bodyPr>
          <a:lstStyle/>
          <a:p>
            <a:r>
              <a:rPr lang="en-US" sz="4000" dirty="0" smtClean="0"/>
              <a:t>4</a:t>
            </a:r>
            <a:endParaRPr lang="nl-NL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1"/>
            </p:custDataLst>
          </p:nvPr>
        </p:nvSpPr>
        <p:spPr>
          <a:xfrm>
            <a:off x="1792288" y="5367338"/>
            <a:ext cx="6092080" cy="804862"/>
          </a:xfrm>
        </p:spPr>
        <p:txBody>
          <a:bodyPr>
            <a:normAutofit lnSpcReduction="10000"/>
          </a:bodyPr>
          <a:lstStyle/>
          <a:p>
            <a:pPr eaLnBrk="0"/>
            <a:r>
              <a:rPr lang="en-US" sz="2400" dirty="0" smtClean="0"/>
              <a:t>Steiner Tree on graphs of small treewidth </a:t>
            </a:r>
            <a:r>
              <a:rPr lang="en-US" sz="2400" i="1" dirty="0" smtClean="0"/>
              <a:t>(Chapter 7)</a:t>
            </a:r>
            <a:endParaRPr 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7885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dirty="0" smtClean="0"/>
              <a:t>Graphs of small treewidth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659829"/>
            <a:ext cx="8686800" cy="6198171"/>
          </a:xfrm>
        </p:spPr>
        <p:txBody>
          <a:bodyPr>
            <a:noAutofit/>
          </a:bodyPr>
          <a:lstStyle/>
          <a:p>
            <a:pPr eaLnBrk="0"/>
            <a:r>
              <a:rPr lang="en-US" sz="3000" dirty="0"/>
              <a:t>Means the graph is decomposable in small pieces of size at most treewidth. </a:t>
            </a:r>
            <a:endParaRPr lang="en-US" sz="3000" dirty="0" smtClean="0"/>
          </a:p>
          <a:p>
            <a:pPr eaLnBrk="0"/>
            <a:r>
              <a:rPr lang="en-US" sz="3000" dirty="0" smtClean="0"/>
              <a:t>Important </a:t>
            </a:r>
            <a:r>
              <a:rPr lang="en-US" sz="3000" dirty="0"/>
              <a:t>concept, for example all planar graphs have small treewidth </a:t>
            </a:r>
            <a:r>
              <a:rPr lang="en-US" sz="3000" dirty="0" smtClean="0"/>
              <a:t>(           ).</a:t>
            </a:r>
          </a:p>
          <a:p>
            <a:r>
              <a:rPr lang="en-US" sz="3000" dirty="0" smtClean="0"/>
              <a:t>An efficient decomposition can be used to solve many graph problems quickly using dynamic programming.</a:t>
            </a:r>
          </a:p>
          <a:p>
            <a:pPr eaLnBrk="0"/>
            <a:r>
              <a:rPr lang="en-US" sz="3000" dirty="0" smtClean="0"/>
              <a:t>For connectivity problems like                           </a:t>
            </a:r>
          </a:p>
          <a:p>
            <a:pPr marL="0" indent="0" eaLnBrk="0">
              <a:buNone/>
            </a:pPr>
            <a:r>
              <a:rPr lang="en-US" sz="3000" dirty="0" smtClean="0"/>
              <a:t>   the best known algorithm used            time</a:t>
            </a:r>
          </a:p>
          <a:p>
            <a:pPr marL="0" indent="0" eaLnBrk="0">
              <a:buNone/>
            </a:pPr>
            <a:r>
              <a:rPr lang="en-US" sz="3000" dirty="0" smtClean="0"/>
              <a:t>   where    is the treewidth by DP.</a:t>
            </a:r>
          </a:p>
        </p:txBody>
      </p:sp>
      <p:pic>
        <p:nvPicPr>
          <p:cNvPr id="4098" name="LaTeX: \mathcal{O}(\sqrt{n})" descr="\mathcal{O}(\sqrt{n})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415" y="2237059"/>
            <a:ext cx="111728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LaTeX: \textsc{Steiner Tree}" descr="\textsc{Steiner Tree}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640" y="4251512"/>
            <a:ext cx="2540000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LaTeX: \mathcal{O}^*(t^t)" descr="\mathcal{O}^*(t^t)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465" y="4764592"/>
            <a:ext cx="1014984" cy="39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LaTeX: t" descr="t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40" y="5382574"/>
            <a:ext cx="125730" cy="24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17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dirty="0" smtClean="0"/>
              <a:t>Graphs of small treewidth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659829"/>
            <a:ext cx="8686800" cy="6198171"/>
          </a:xfrm>
        </p:spPr>
        <p:txBody>
          <a:bodyPr>
            <a:noAutofit/>
          </a:bodyPr>
          <a:lstStyle/>
          <a:p>
            <a:pPr eaLnBrk="0"/>
            <a:r>
              <a:rPr lang="en-US" sz="3000" dirty="0"/>
              <a:t>Means the graph is decomposable in small pieces of size at most treewidth. </a:t>
            </a:r>
            <a:endParaRPr lang="en-US" sz="3000" dirty="0" smtClean="0"/>
          </a:p>
          <a:p>
            <a:pPr eaLnBrk="0"/>
            <a:r>
              <a:rPr lang="en-US" sz="3000" dirty="0" smtClean="0"/>
              <a:t>Important </a:t>
            </a:r>
            <a:r>
              <a:rPr lang="en-US" sz="3000" dirty="0"/>
              <a:t>concept, for example all planar graphs have small treewidth </a:t>
            </a:r>
            <a:r>
              <a:rPr lang="en-US" sz="3000" dirty="0" smtClean="0"/>
              <a:t>(           ).</a:t>
            </a:r>
          </a:p>
          <a:p>
            <a:r>
              <a:rPr lang="en-US" sz="3000" dirty="0" smtClean="0"/>
              <a:t>An efficient decomposition can be used to solve many graph problems quickly using dynamic programming.</a:t>
            </a:r>
          </a:p>
          <a:p>
            <a:pPr eaLnBrk="0"/>
            <a:r>
              <a:rPr lang="en-US" sz="3000" dirty="0" smtClean="0"/>
              <a:t>For connectivity problems like                           </a:t>
            </a:r>
          </a:p>
          <a:p>
            <a:pPr marL="0" indent="0" eaLnBrk="0">
              <a:buNone/>
            </a:pPr>
            <a:r>
              <a:rPr lang="en-US" sz="3000" dirty="0" smtClean="0"/>
              <a:t>   the best known algorithm used            time</a:t>
            </a:r>
          </a:p>
          <a:p>
            <a:pPr marL="0" indent="0" eaLnBrk="0">
              <a:buNone/>
            </a:pPr>
            <a:r>
              <a:rPr lang="en-US" sz="3000" dirty="0" smtClean="0"/>
              <a:t>   where    is the treewidth by DP.</a:t>
            </a:r>
          </a:p>
          <a:p>
            <a:pPr eaLnBrk="0"/>
            <a:r>
              <a:rPr lang="en-US" sz="3000" dirty="0" smtClean="0"/>
              <a:t>We show that this can be improved to             for some constant   .</a:t>
            </a:r>
          </a:p>
          <a:p>
            <a:endParaRPr lang="en-US" sz="3000" dirty="0" smtClean="0"/>
          </a:p>
        </p:txBody>
      </p:sp>
      <p:pic>
        <p:nvPicPr>
          <p:cNvPr id="1026" name="LaTeX: \mathcal{O}(\sqrt{n})" descr="\mathcal{O}(\sqrt{n})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415" y="2237059"/>
            <a:ext cx="111728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LaTeX: \textsc{Steiner Tree}" descr="\textsc{Steiner Tree}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640" y="4251512"/>
            <a:ext cx="2540000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LaTeX: \mathcal{O}^*(t^t)" descr="\mathcal{O}^*(t^t)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465" y="4764592"/>
            <a:ext cx="1014984" cy="39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LaTeX: t" descr="t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40" y="5382574"/>
            <a:ext cx="125730" cy="24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LaTeX: \mathcal{O}^{*}(c^t)" descr="\mathcal{O}^{*}(c^t)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870" y="5861872"/>
            <a:ext cx="1042416" cy="39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LaTeX: c" descr="c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815" y="6475685"/>
            <a:ext cx="164592" cy="17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17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pPr eaLnBrk="0"/>
            <a:r>
              <a:rPr lang="en-US" dirty="0" smtClean="0"/>
              <a:t>          graphs</a:t>
            </a:r>
            <a:endParaRPr lang="nl-NL" dirty="0"/>
          </a:p>
        </p:txBody>
      </p:sp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307459" y="807095"/>
            <a:ext cx="5848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2400" dirty="0" smtClean="0"/>
              <a:t>A simplification of graphs of treewidth ~  . </a:t>
            </a:r>
            <a:endParaRPr lang="nl-NL" sz="2400" dirty="0"/>
          </a:p>
        </p:txBody>
      </p:sp>
      <p:sp>
        <p:nvSpPr>
          <p:cNvPr id="342" name="Rounded Rectangle 341"/>
          <p:cNvSpPr/>
          <p:nvPr>
            <p:custDataLst>
              <p:tags r:id="rId3"/>
            </p:custDataLst>
          </p:nvPr>
        </p:nvSpPr>
        <p:spPr>
          <a:xfrm>
            <a:off x="107504" y="1425594"/>
            <a:ext cx="8928992" cy="1427342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343" name="TextBox 342"/>
          <p:cNvSpPr txBox="1"/>
          <p:nvPr/>
        </p:nvSpPr>
        <p:spPr>
          <a:xfrm>
            <a:off x="372113" y="1369447"/>
            <a:ext cx="2216052" cy="507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Definition</a:t>
            </a:r>
            <a:endParaRPr lang="nl-NL" sz="3200" dirty="0">
              <a:latin typeface="+mj-lt"/>
            </a:endParaRPr>
          </a:p>
        </p:txBody>
      </p:sp>
      <p:sp>
        <p:nvSpPr>
          <p:cNvPr id="344" name="TextBox 343"/>
          <p:cNvSpPr txBox="1"/>
          <p:nvPr>
            <p:custDataLst>
              <p:tags r:id="rId4"/>
            </p:custDataLst>
          </p:nvPr>
        </p:nvSpPr>
        <p:spPr>
          <a:xfrm>
            <a:off x="187896" y="1877047"/>
            <a:ext cx="1295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>
              <a:buFont typeface="Arial" pitchFamily="34" charset="0"/>
              <a:buChar char="•"/>
            </a:pPr>
            <a:r>
              <a:rPr lang="en-US" sz="2400" dirty="0" smtClean="0"/>
              <a:t>Graph on           vertices ordered in    rows and     columns</a:t>
            </a:r>
          </a:p>
          <a:p>
            <a:pPr marL="342900" indent="-342900" eaLnBrk="0">
              <a:buFont typeface="Arial" pitchFamily="34" charset="0"/>
              <a:buChar char="•"/>
            </a:pPr>
            <a:r>
              <a:rPr lang="en-US" sz="2400" dirty="0" smtClean="0"/>
              <a:t>Only edges between vertices in adjacent columns.</a:t>
            </a:r>
            <a:endParaRPr lang="nl-NL" sz="2400" dirty="0"/>
          </a:p>
        </p:txBody>
      </p:sp>
      <p:pic>
        <p:nvPicPr>
          <p:cNvPr id="2051" name="LaTeX: t \times n" descr="t \times n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20" y="242206"/>
            <a:ext cx="1200912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LaTeX: t" descr="t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34" y="952397"/>
            <a:ext cx="100584" cy="19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LaTeX: t \times n" descr="t \times n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961" y="2019523"/>
            <a:ext cx="655043" cy="19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LaTeX: t" descr="t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99" y="2022349"/>
            <a:ext cx="100584" cy="19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LaTeX: n" descr="n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486" y="2075842"/>
            <a:ext cx="173736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5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Rounded Rectangle 359"/>
          <p:cNvSpPr/>
          <p:nvPr>
            <p:custDataLst>
              <p:tags r:id="rId1"/>
            </p:custDataLst>
          </p:nvPr>
        </p:nvSpPr>
        <p:spPr>
          <a:xfrm>
            <a:off x="125090" y="3212976"/>
            <a:ext cx="8695382" cy="2598850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358" name="TextBox 357"/>
          <p:cNvSpPr txBox="1"/>
          <p:nvPr>
            <p:custDataLst>
              <p:tags r:id="rId2"/>
            </p:custDataLst>
          </p:nvPr>
        </p:nvSpPr>
        <p:spPr>
          <a:xfrm>
            <a:off x="526851" y="3282834"/>
            <a:ext cx="85096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eaLnBrk="0"/>
            <a:r>
              <a:rPr lang="en-US" sz="3200" dirty="0" smtClean="0">
                <a:latin typeface="+mj-lt"/>
              </a:rPr>
              <a:t>Example (with           and            ):</a:t>
            </a:r>
            <a:endParaRPr lang="nl-NL" sz="3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pPr eaLnBrk="0"/>
            <a:r>
              <a:rPr lang="en-US" dirty="0" smtClean="0"/>
              <a:t>          graphs</a:t>
            </a:r>
            <a:endParaRPr lang="nl-NL" dirty="0"/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307459" y="807095"/>
            <a:ext cx="5848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2400" dirty="0" smtClean="0"/>
              <a:t>A simplification of graphs of treewidth ~  . </a:t>
            </a:r>
            <a:endParaRPr lang="nl-NL" sz="2400" dirty="0"/>
          </a:p>
        </p:txBody>
      </p:sp>
      <p:sp>
        <p:nvSpPr>
          <p:cNvPr id="342" name="Rounded Rectangle 341"/>
          <p:cNvSpPr/>
          <p:nvPr>
            <p:custDataLst>
              <p:tags r:id="rId5"/>
            </p:custDataLst>
          </p:nvPr>
        </p:nvSpPr>
        <p:spPr>
          <a:xfrm>
            <a:off x="107504" y="1425594"/>
            <a:ext cx="8928992" cy="1427342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343" name="TextBox 342"/>
          <p:cNvSpPr txBox="1"/>
          <p:nvPr/>
        </p:nvSpPr>
        <p:spPr>
          <a:xfrm>
            <a:off x="372113" y="1369447"/>
            <a:ext cx="2216052" cy="507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Definition</a:t>
            </a:r>
            <a:endParaRPr lang="nl-NL" sz="3200" dirty="0">
              <a:latin typeface="+mj-lt"/>
            </a:endParaRPr>
          </a:p>
        </p:txBody>
      </p:sp>
      <p:sp>
        <p:nvSpPr>
          <p:cNvPr id="344" name="TextBox 343"/>
          <p:cNvSpPr txBox="1"/>
          <p:nvPr>
            <p:custDataLst>
              <p:tags r:id="rId6"/>
            </p:custDataLst>
          </p:nvPr>
        </p:nvSpPr>
        <p:spPr>
          <a:xfrm>
            <a:off x="187896" y="1877047"/>
            <a:ext cx="1295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>
              <a:buFont typeface="Arial" pitchFamily="34" charset="0"/>
              <a:buChar char="•"/>
            </a:pPr>
            <a:r>
              <a:rPr lang="en-US" sz="2400" dirty="0" smtClean="0"/>
              <a:t>Graph on           vertices ordered in    rows and     columns</a:t>
            </a:r>
          </a:p>
          <a:p>
            <a:pPr marL="342900" indent="-342900" eaLnBrk="0">
              <a:buFont typeface="Arial" pitchFamily="34" charset="0"/>
              <a:buChar char="•"/>
            </a:pPr>
            <a:r>
              <a:rPr lang="en-US" sz="2400" dirty="0" smtClean="0"/>
              <a:t>Only edges between vertices in adjacent columns.</a:t>
            </a:r>
            <a:endParaRPr lang="nl-NL" sz="2400" dirty="0"/>
          </a:p>
        </p:txBody>
      </p:sp>
      <p:grpSp>
        <p:nvGrpSpPr>
          <p:cNvPr id="359" name="Group 358"/>
          <p:cNvGrpSpPr/>
          <p:nvPr/>
        </p:nvGrpSpPr>
        <p:grpSpPr>
          <a:xfrm>
            <a:off x="431421" y="3880631"/>
            <a:ext cx="8004805" cy="1724240"/>
            <a:chOff x="446479" y="4801104"/>
            <a:chExt cx="8004805" cy="1724240"/>
          </a:xfrm>
        </p:grpSpPr>
        <p:cxnSp>
          <p:nvCxnSpPr>
            <p:cNvPr id="361" name="Straight Connector 360"/>
            <p:cNvCxnSpPr/>
            <p:nvPr/>
          </p:nvCxnSpPr>
          <p:spPr>
            <a:xfrm>
              <a:off x="701046" y="4930406"/>
              <a:ext cx="241755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flipH="1">
              <a:off x="700698" y="4930406"/>
              <a:ext cx="242451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>
              <a:off x="701046" y="4930406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>
              <a:off x="701046" y="4930406"/>
              <a:ext cx="242103" cy="900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>
              <a:off x="700698" y="5231545"/>
              <a:ext cx="242451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>
              <a:off x="701046" y="5532848"/>
              <a:ext cx="242103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>
              <a:off x="701046" y="5830470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>
              <a:off x="701046" y="61149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>
              <a:off x="701046" y="58304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>
              <a:off x="701046" y="5532848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 flipV="1">
              <a:off x="701046" y="6114970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>
              <a:off x="701046" y="6114970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>
              <a:off x="701046" y="639604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flipH="1">
              <a:off x="701046" y="5830470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flipH="1">
              <a:off x="701046" y="55328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 flipH="1">
              <a:off x="701046" y="5532848"/>
              <a:ext cx="242103" cy="863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 flipH="1" flipV="1">
              <a:off x="701046" y="5830470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>
              <a:off x="1197368" y="4930406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>
              <a:off x="1197368" y="4930406"/>
              <a:ext cx="292294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/>
          </p:nvCxnSpPr>
          <p:spPr>
            <a:xfrm flipH="1" flipV="1">
              <a:off x="1197368" y="4930406"/>
              <a:ext cx="292294" cy="146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>
              <a:off x="1197368" y="5830470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/>
          </p:nvCxnSpPr>
          <p:spPr>
            <a:xfrm flipV="1">
              <a:off x="1197368" y="5231545"/>
              <a:ext cx="291946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/>
          </p:nvCxnSpPr>
          <p:spPr>
            <a:xfrm>
              <a:off x="1197020" y="5231545"/>
              <a:ext cx="292642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flipV="1">
              <a:off x="1197368" y="6114970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>
              <a:off x="1197368" y="6114970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flipH="1">
              <a:off x="1197368" y="6396043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>
              <a:off x="1197368" y="6114970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flipV="1">
              <a:off x="1197368" y="5532848"/>
              <a:ext cx="292294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flipV="1">
              <a:off x="1197368" y="4930406"/>
              <a:ext cx="292294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>
              <a:off x="1197368" y="5532848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>
              <a:off x="1197368" y="5830470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V="1">
              <a:off x="1197368" y="5830470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>
              <a:off x="1197368" y="5532848"/>
              <a:ext cx="292294" cy="863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>
              <a:off x="1743881" y="4930406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flipH="1">
              <a:off x="1743881" y="4930406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>
              <a:off x="1743533" y="523154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flipH="1">
              <a:off x="1743881" y="5532848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>
              <a:off x="1743881" y="58304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>
              <a:off x="1743881" y="5532848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>
              <a:off x="1743881" y="639604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>
              <a:off x="1743881" y="61149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>
              <a:off x="1743881" y="55328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>
              <a:off x="1743881" y="4930406"/>
              <a:ext cx="278985" cy="3925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 flipV="1">
              <a:off x="1743881" y="5830470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>
              <a:off x="1743881" y="5830470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7" name="Group 406"/>
            <p:cNvGrpSpPr/>
            <p:nvPr/>
          </p:nvGrpSpPr>
          <p:grpSpPr>
            <a:xfrm>
              <a:off x="446479" y="4801104"/>
              <a:ext cx="3863029" cy="1724240"/>
              <a:chOff x="219508" y="2683520"/>
              <a:chExt cx="8797469" cy="3926698"/>
            </a:xfrm>
          </p:grpSpPr>
          <p:sp>
            <p:nvSpPr>
              <p:cNvPr id="822" name="Oval 821"/>
              <p:cNvSpPr/>
              <p:nvPr/>
            </p:nvSpPr>
            <p:spPr>
              <a:xfrm>
                <a:off x="2203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3" name="Oval 822"/>
              <p:cNvSpPr/>
              <p:nvPr/>
            </p:nvSpPr>
            <p:spPr>
              <a:xfrm>
                <a:off x="2195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4" name="Oval 823"/>
              <p:cNvSpPr/>
              <p:nvPr/>
            </p:nvSpPr>
            <p:spPr>
              <a:xfrm>
                <a:off x="2203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5" name="Oval 824"/>
              <p:cNvSpPr/>
              <p:nvPr/>
            </p:nvSpPr>
            <p:spPr>
              <a:xfrm>
                <a:off x="2203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6" name="Oval 825"/>
              <p:cNvSpPr/>
              <p:nvPr/>
            </p:nvSpPr>
            <p:spPr>
              <a:xfrm>
                <a:off x="2203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7" name="Oval 826"/>
              <p:cNvSpPr/>
              <p:nvPr/>
            </p:nvSpPr>
            <p:spPr>
              <a:xfrm>
                <a:off x="2203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8" name="Oval 827"/>
              <p:cNvSpPr/>
              <p:nvPr/>
            </p:nvSpPr>
            <p:spPr>
              <a:xfrm>
                <a:off x="13506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9" name="Oval 828"/>
              <p:cNvSpPr/>
              <p:nvPr/>
            </p:nvSpPr>
            <p:spPr>
              <a:xfrm>
                <a:off x="13498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0" name="Oval 829"/>
              <p:cNvSpPr/>
              <p:nvPr/>
            </p:nvSpPr>
            <p:spPr>
              <a:xfrm>
                <a:off x="13506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1" name="Oval 830"/>
              <p:cNvSpPr/>
              <p:nvPr/>
            </p:nvSpPr>
            <p:spPr>
              <a:xfrm>
                <a:off x="13506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2" name="Oval 831"/>
              <p:cNvSpPr/>
              <p:nvPr/>
            </p:nvSpPr>
            <p:spPr>
              <a:xfrm>
                <a:off x="13506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3" name="Oval 832"/>
              <p:cNvSpPr/>
              <p:nvPr/>
            </p:nvSpPr>
            <p:spPr>
              <a:xfrm>
                <a:off x="13506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4" name="Oval 833"/>
              <p:cNvSpPr/>
              <p:nvPr/>
            </p:nvSpPr>
            <p:spPr>
              <a:xfrm>
                <a:off x="25952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5" name="Oval 834"/>
              <p:cNvSpPr/>
              <p:nvPr/>
            </p:nvSpPr>
            <p:spPr>
              <a:xfrm>
                <a:off x="25944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6" name="Oval 835"/>
              <p:cNvSpPr/>
              <p:nvPr/>
            </p:nvSpPr>
            <p:spPr>
              <a:xfrm>
                <a:off x="25952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7" name="Oval 836"/>
              <p:cNvSpPr/>
              <p:nvPr/>
            </p:nvSpPr>
            <p:spPr>
              <a:xfrm>
                <a:off x="25952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8" name="Oval 837"/>
              <p:cNvSpPr/>
              <p:nvPr/>
            </p:nvSpPr>
            <p:spPr>
              <a:xfrm>
                <a:off x="25952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9" name="Oval 838"/>
              <p:cNvSpPr/>
              <p:nvPr/>
            </p:nvSpPr>
            <p:spPr>
              <a:xfrm>
                <a:off x="25952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0" name="Oval 839"/>
              <p:cNvSpPr/>
              <p:nvPr/>
            </p:nvSpPr>
            <p:spPr>
              <a:xfrm>
                <a:off x="37255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1" name="Oval 840"/>
              <p:cNvSpPr/>
              <p:nvPr/>
            </p:nvSpPr>
            <p:spPr>
              <a:xfrm>
                <a:off x="37247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2" name="Oval 841"/>
              <p:cNvSpPr/>
              <p:nvPr/>
            </p:nvSpPr>
            <p:spPr>
              <a:xfrm>
                <a:off x="37255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3" name="Oval 842"/>
              <p:cNvSpPr/>
              <p:nvPr/>
            </p:nvSpPr>
            <p:spPr>
              <a:xfrm>
                <a:off x="37255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4" name="Oval 843"/>
              <p:cNvSpPr/>
              <p:nvPr/>
            </p:nvSpPr>
            <p:spPr>
              <a:xfrm>
                <a:off x="37255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5" name="Oval 844"/>
              <p:cNvSpPr/>
              <p:nvPr/>
            </p:nvSpPr>
            <p:spPr>
              <a:xfrm>
                <a:off x="37255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6" name="Oval 845"/>
              <p:cNvSpPr/>
              <p:nvPr/>
            </p:nvSpPr>
            <p:spPr>
              <a:xfrm>
                <a:off x="49328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7" name="Oval 846"/>
              <p:cNvSpPr/>
              <p:nvPr/>
            </p:nvSpPr>
            <p:spPr>
              <a:xfrm>
                <a:off x="49320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8" name="Oval 847"/>
              <p:cNvSpPr/>
              <p:nvPr/>
            </p:nvSpPr>
            <p:spPr>
              <a:xfrm>
                <a:off x="49328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9" name="Oval 848"/>
              <p:cNvSpPr/>
              <p:nvPr/>
            </p:nvSpPr>
            <p:spPr>
              <a:xfrm>
                <a:off x="49328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0" name="Oval 849"/>
              <p:cNvSpPr/>
              <p:nvPr/>
            </p:nvSpPr>
            <p:spPr>
              <a:xfrm>
                <a:off x="49328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1" name="Oval 850"/>
              <p:cNvSpPr/>
              <p:nvPr/>
            </p:nvSpPr>
            <p:spPr>
              <a:xfrm>
                <a:off x="49328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2" name="Oval 851"/>
              <p:cNvSpPr/>
              <p:nvPr/>
            </p:nvSpPr>
            <p:spPr>
              <a:xfrm>
                <a:off x="60631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3" name="Oval 852"/>
              <p:cNvSpPr/>
              <p:nvPr/>
            </p:nvSpPr>
            <p:spPr>
              <a:xfrm>
                <a:off x="60623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4" name="Oval 853"/>
              <p:cNvSpPr/>
              <p:nvPr/>
            </p:nvSpPr>
            <p:spPr>
              <a:xfrm>
                <a:off x="60631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5" name="Oval 854"/>
              <p:cNvSpPr/>
              <p:nvPr/>
            </p:nvSpPr>
            <p:spPr>
              <a:xfrm>
                <a:off x="60631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6" name="Oval 855"/>
              <p:cNvSpPr/>
              <p:nvPr/>
            </p:nvSpPr>
            <p:spPr>
              <a:xfrm>
                <a:off x="60631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7" name="Oval 856"/>
              <p:cNvSpPr/>
              <p:nvPr/>
            </p:nvSpPr>
            <p:spPr>
              <a:xfrm>
                <a:off x="60631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8" name="Oval 857"/>
              <p:cNvSpPr/>
              <p:nvPr/>
            </p:nvSpPr>
            <p:spPr>
              <a:xfrm>
                <a:off x="73077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9" name="Oval 858"/>
              <p:cNvSpPr/>
              <p:nvPr/>
            </p:nvSpPr>
            <p:spPr>
              <a:xfrm>
                <a:off x="73069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0" name="Oval 859"/>
              <p:cNvSpPr/>
              <p:nvPr/>
            </p:nvSpPr>
            <p:spPr>
              <a:xfrm>
                <a:off x="73077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1" name="Oval 860"/>
              <p:cNvSpPr/>
              <p:nvPr/>
            </p:nvSpPr>
            <p:spPr>
              <a:xfrm>
                <a:off x="73077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2" name="Oval 861"/>
              <p:cNvSpPr/>
              <p:nvPr/>
            </p:nvSpPr>
            <p:spPr>
              <a:xfrm>
                <a:off x="73077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3" name="Oval 862"/>
              <p:cNvSpPr/>
              <p:nvPr/>
            </p:nvSpPr>
            <p:spPr>
              <a:xfrm>
                <a:off x="73077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4" name="Oval 863"/>
              <p:cNvSpPr/>
              <p:nvPr/>
            </p:nvSpPr>
            <p:spPr>
              <a:xfrm>
                <a:off x="84380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5" name="Oval 864"/>
              <p:cNvSpPr/>
              <p:nvPr/>
            </p:nvSpPr>
            <p:spPr>
              <a:xfrm>
                <a:off x="84372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6" name="Oval 865"/>
              <p:cNvSpPr/>
              <p:nvPr/>
            </p:nvSpPr>
            <p:spPr>
              <a:xfrm>
                <a:off x="84380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7" name="Oval 866"/>
              <p:cNvSpPr/>
              <p:nvPr/>
            </p:nvSpPr>
            <p:spPr>
              <a:xfrm>
                <a:off x="84380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8" name="Oval 867"/>
              <p:cNvSpPr/>
              <p:nvPr/>
            </p:nvSpPr>
            <p:spPr>
              <a:xfrm>
                <a:off x="84380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9" name="Oval 868"/>
              <p:cNvSpPr/>
              <p:nvPr/>
            </p:nvSpPr>
            <p:spPr>
              <a:xfrm>
                <a:off x="84380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408" name="Straight Connector 407"/>
            <p:cNvCxnSpPr/>
            <p:nvPr/>
          </p:nvCxnSpPr>
          <p:spPr>
            <a:xfrm>
              <a:off x="2770351" y="4924311"/>
              <a:ext cx="241755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flipH="1">
              <a:off x="2770003" y="4924311"/>
              <a:ext cx="242451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2770351" y="4924311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2770351" y="4924311"/>
              <a:ext cx="242103" cy="900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2770003" y="5225450"/>
              <a:ext cx="242451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2770351" y="5526753"/>
              <a:ext cx="242103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2770351" y="5824375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2770351" y="61088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2770351" y="58243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2770351" y="5526753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flipV="1">
              <a:off x="2770351" y="6108875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2770351" y="6108875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>
              <a:off x="2770351" y="63899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flipH="1">
              <a:off x="2770351" y="5824375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flipH="1">
              <a:off x="2770351" y="552675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flipH="1">
              <a:off x="2770351" y="5526753"/>
              <a:ext cx="242103" cy="863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 flipH="1" flipV="1">
              <a:off x="2770351" y="5824375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>
              <a:off x="3266673" y="4924311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>
              <a:off x="3266673" y="4924311"/>
              <a:ext cx="292294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/>
          </p:nvCxnSpPr>
          <p:spPr>
            <a:xfrm flipH="1" flipV="1">
              <a:off x="3266673" y="4924311"/>
              <a:ext cx="292294" cy="146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>
              <a:off x="3266673" y="5824375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/>
          </p:nvCxnSpPr>
          <p:spPr>
            <a:xfrm flipV="1">
              <a:off x="3266673" y="5225450"/>
              <a:ext cx="291946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>
            <a:xfrm>
              <a:off x="3266325" y="5225450"/>
              <a:ext cx="292642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/>
            <p:nvPr/>
          </p:nvCxnSpPr>
          <p:spPr>
            <a:xfrm flipV="1">
              <a:off x="3266673" y="6108875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/>
            <p:nvPr/>
          </p:nvCxnSpPr>
          <p:spPr>
            <a:xfrm>
              <a:off x="3266673" y="6108875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/>
            <p:cNvCxnSpPr/>
            <p:nvPr/>
          </p:nvCxnSpPr>
          <p:spPr>
            <a:xfrm flipH="1">
              <a:off x="3266673" y="6389948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/>
          </p:nvCxnSpPr>
          <p:spPr>
            <a:xfrm>
              <a:off x="3266673" y="6108875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/>
          </p:nvCxnSpPr>
          <p:spPr>
            <a:xfrm flipV="1">
              <a:off x="3266673" y="5526753"/>
              <a:ext cx="292294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 flipV="1">
              <a:off x="3266673" y="4924311"/>
              <a:ext cx="292294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/>
          </p:nvCxnSpPr>
          <p:spPr>
            <a:xfrm>
              <a:off x="3266673" y="5526753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>
              <a:off x="3266673" y="5824375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/>
            <p:cNvCxnSpPr/>
            <p:nvPr/>
          </p:nvCxnSpPr>
          <p:spPr>
            <a:xfrm flipV="1">
              <a:off x="3266673" y="5824375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>
            <a:xfrm>
              <a:off x="3266673" y="5526753"/>
              <a:ext cx="292294" cy="863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>
              <a:off x="3813186" y="4924311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/>
            <p:nvPr/>
          </p:nvCxnSpPr>
          <p:spPr>
            <a:xfrm flipH="1">
              <a:off x="3813186" y="4924311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>
              <a:off x="3812838" y="522545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/>
          </p:nvCxnSpPr>
          <p:spPr>
            <a:xfrm flipH="1">
              <a:off x="3813186" y="5526753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/>
            <p:nvPr/>
          </p:nvCxnSpPr>
          <p:spPr>
            <a:xfrm>
              <a:off x="3813186" y="58243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>
              <a:off x="3813186" y="5526753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>
              <a:off x="3813186" y="63899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/>
          </p:nvCxnSpPr>
          <p:spPr>
            <a:xfrm>
              <a:off x="3813186" y="61088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>
              <a:off x="3813186" y="552675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>
            <a:xfrm>
              <a:off x="3813186" y="4924311"/>
              <a:ext cx="278985" cy="3925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 flipV="1">
              <a:off x="3813186" y="5824375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/>
          </p:nvCxnSpPr>
          <p:spPr>
            <a:xfrm>
              <a:off x="3813186" y="5824375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/>
            <p:cNvCxnSpPr/>
            <p:nvPr/>
          </p:nvCxnSpPr>
          <p:spPr>
            <a:xfrm>
              <a:off x="2240203" y="4930406"/>
              <a:ext cx="275929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 flipV="1">
              <a:off x="2240203" y="4930406"/>
              <a:ext cx="275929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/>
            <p:nvPr/>
          </p:nvCxnSpPr>
          <p:spPr>
            <a:xfrm>
              <a:off x="2240203" y="5830470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/>
          </p:nvCxnSpPr>
          <p:spPr>
            <a:xfrm>
              <a:off x="2240203" y="5532848"/>
              <a:ext cx="275929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 flipV="1">
              <a:off x="2240203" y="5830470"/>
              <a:ext cx="275929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/>
          </p:nvCxnSpPr>
          <p:spPr>
            <a:xfrm>
              <a:off x="2240203" y="6396043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>
            <a:xfrm>
              <a:off x="2240203" y="6114970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/>
            <p:cNvCxnSpPr/>
            <p:nvPr/>
          </p:nvCxnSpPr>
          <p:spPr>
            <a:xfrm flipH="1">
              <a:off x="2240203" y="5532848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/>
            <p:nvPr/>
          </p:nvCxnSpPr>
          <p:spPr>
            <a:xfrm flipV="1">
              <a:off x="2240203" y="6114970"/>
              <a:ext cx="275929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/>
            <p:cNvCxnSpPr/>
            <p:nvPr/>
          </p:nvCxnSpPr>
          <p:spPr>
            <a:xfrm>
              <a:off x="2240203" y="5830470"/>
              <a:ext cx="275929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>
            <a:xfrm flipH="1">
              <a:off x="2240203" y="5532848"/>
              <a:ext cx="275929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/>
            <p:cNvCxnSpPr/>
            <p:nvPr/>
          </p:nvCxnSpPr>
          <p:spPr>
            <a:xfrm flipH="1">
              <a:off x="2239855" y="5231545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/>
            <p:cNvCxnSpPr/>
            <p:nvPr/>
          </p:nvCxnSpPr>
          <p:spPr>
            <a:xfrm flipH="1">
              <a:off x="2239855" y="4930406"/>
              <a:ext cx="276277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/>
            <p:nvPr/>
          </p:nvCxnSpPr>
          <p:spPr>
            <a:xfrm>
              <a:off x="2240203" y="4930406"/>
              <a:ext cx="275929" cy="900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/>
          </p:nvCxnSpPr>
          <p:spPr>
            <a:xfrm>
              <a:off x="4842822" y="4930406"/>
              <a:ext cx="241755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/>
            <p:nvPr/>
          </p:nvCxnSpPr>
          <p:spPr>
            <a:xfrm flipH="1">
              <a:off x="4842474" y="4930406"/>
              <a:ext cx="242451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/>
            <p:cNvCxnSpPr/>
            <p:nvPr/>
          </p:nvCxnSpPr>
          <p:spPr>
            <a:xfrm>
              <a:off x="4842822" y="4930406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/>
            <p:nvPr/>
          </p:nvCxnSpPr>
          <p:spPr>
            <a:xfrm>
              <a:off x="4842822" y="4930406"/>
              <a:ext cx="242103" cy="900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>
              <a:off x="4842474" y="5231545"/>
              <a:ext cx="242451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>
              <a:off x="4842822" y="5532848"/>
              <a:ext cx="242103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>
              <a:off x="4842822" y="5830470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>
              <a:off x="4842822" y="61149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>
              <a:off x="4842822" y="58304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/>
            <p:cNvCxnSpPr/>
            <p:nvPr/>
          </p:nvCxnSpPr>
          <p:spPr>
            <a:xfrm>
              <a:off x="4842822" y="5532848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/>
            <p:nvPr/>
          </p:nvCxnSpPr>
          <p:spPr>
            <a:xfrm flipV="1">
              <a:off x="4842822" y="6114970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/>
            <p:cNvCxnSpPr/>
            <p:nvPr/>
          </p:nvCxnSpPr>
          <p:spPr>
            <a:xfrm>
              <a:off x="4842822" y="6114970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/>
            <p:cNvCxnSpPr/>
            <p:nvPr/>
          </p:nvCxnSpPr>
          <p:spPr>
            <a:xfrm>
              <a:off x="4842822" y="639604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/>
            <p:cNvCxnSpPr/>
            <p:nvPr/>
          </p:nvCxnSpPr>
          <p:spPr>
            <a:xfrm flipH="1">
              <a:off x="4842822" y="5830470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/>
            <p:cNvCxnSpPr/>
            <p:nvPr/>
          </p:nvCxnSpPr>
          <p:spPr>
            <a:xfrm flipH="1">
              <a:off x="4842822" y="55328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/>
            <p:cNvCxnSpPr/>
            <p:nvPr/>
          </p:nvCxnSpPr>
          <p:spPr>
            <a:xfrm flipH="1">
              <a:off x="4842822" y="5532848"/>
              <a:ext cx="242103" cy="863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/>
            <p:cNvCxnSpPr/>
            <p:nvPr/>
          </p:nvCxnSpPr>
          <p:spPr>
            <a:xfrm flipH="1" flipV="1">
              <a:off x="4842822" y="5830470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/>
            <p:cNvCxnSpPr/>
            <p:nvPr/>
          </p:nvCxnSpPr>
          <p:spPr>
            <a:xfrm>
              <a:off x="5339144" y="4930406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/>
            <p:cNvCxnSpPr/>
            <p:nvPr/>
          </p:nvCxnSpPr>
          <p:spPr>
            <a:xfrm>
              <a:off x="5339144" y="5830470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/>
            <p:cNvCxnSpPr/>
            <p:nvPr/>
          </p:nvCxnSpPr>
          <p:spPr>
            <a:xfrm flipV="1">
              <a:off x="5339144" y="5231545"/>
              <a:ext cx="291946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/>
            <p:cNvCxnSpPr/>
            <p:nvPr/>
          </p:nvCxnSpPr>
          <p:spPr>
            <a:xfrm flipV="1">
              <a:off x="5339144" y="6114970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/>
            <p:nvPr/>
          </p:nvCxnSpPr>
          <p:spPr>
            <a:xfrm>
              <a:off x="5339144" y="6114970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>
            <a:xfrm flipH="1">
              <a:off x="5339144" y="6396043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/>
            <p:cNvCxnSpPr/>
            <p:nvPr/>
          </p:nvCxnSpPr>
          <p:spPr>
            <a:xfrm>
              <a:off x="5339144" y="6114970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/>
            <p:nvPr/>
          </p:nvCxnSpPr>
          <p:spPr>
            <a:xfrm flipV="1">
              <a:off x="5339144" y="5532848"/>
              <a:ext cx="292294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/>
            <p:nvPr/>
          </p:nvCxnSpPr>
          <p:spPr>
            <a:xfrm flipV="1">
              <a:off x="5339144" y="4930406"/>
              <a:ext cx="292294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/>
            <p:nvPr/>
          </p:nvCxnSpPr>
          <p:spPr>
            <a:xfrm>
              <a:off x="5339144" y="5532848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/>
            <p:cNvCxnSpPr/>
            <p:nvPr/>
          </p:nvCxnSpPr>
          <p:spPr>
            <a:xfrm>
              <a:off x="5339144" y="5830470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>
            <a:xfrm flipV="1">
              <a:off x="5339144" y="5830470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/>
            <p:cNvCxnSpPr/>
            <p:nvPr/>
          </p:nvCxnSpPr>
          <p:spPr>
            <a:xfrm>
              <a:off x="5885657" y="4930406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/>
            <p:nvPr/>
          </p:nvCxnSpPr>
          <p:spPr>
            <a:xfrm flipH="1">
              <a:off x="5885657" y="4930406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/>
            <p:cNvCxnSpPr/>
            <p:nvPr/>
          </p:nvCxnSpPr>
          <p:spPr>
            <a:xfrm>
              <a:off x="5885309" y="523154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/>
            <p:nvPr/>
          </p:nvCxnSpPr>
          <p:spPr>
            <a:xfrm flipH="1">
              <a:off x="5885657" y="5532848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/>
            <p:cNvCxnSpPr/>
            <p:nvPr/>
          </p:nvCxnSpPr>
          <p:spPr>
            <a:xfrm>
              <a:off x="5885657" y="58304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/>
            <p:nvPr/>
          </p:nvCxnSpPr>
          <p:spPr>
            <a:xfrm>
              <a:off x="5885657" y="5532848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/>
            <p:cNvCxnSpPr/>
            <p:nvPr/>
          </p:nvCxnSpPr>
          <p:spPr>
            <a:xfrm>
              <a:off x="5885657" y="639604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/>
            <p:cNvCxnSpPr/>
            <p:nvPr/>
          </p:nvCxnSpPr>
          <p:spPr>
            <a:xfrm>
              <a:off x="5885657" y="61149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/>
            <p:nvPr/>
          </p:nvCxnSpPr>
          <p:spPr>
            <a:xfrm>
              <a:off x="5885657" y="55328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/>
            <p:cNvCxnSpPr/>
            <p:nvPr/>
          </p:nvCxnSpPr>
          <p:spPr>
            <a:xfrm flipV="1">
              <a:off x="5885657" y="5830470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/>
            <p:cNvCxnSpPr/>
            <p:nvPr/>
          </p:nvCxnSpPr>
          <p:spPr>
            <a:xfrm>
              <a:off x="5885657" y="5830470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7" name="Group 506"/>
            <p:cNvGrpSpPr/>
            <p:nvPr/>
          </p:nvGrpSpPr>
          <p:grpSpPr>
            <a:xfrm>
              <a:off x="4588255" y="4801104"/>
              <a:ext cx="3863029" cy="1724240"/>
              <a:chOff x="219508" y="2683520"/>
              <a:chExt cx="8797469" cy="3926698"/>
            </a:xfrm>
          </p:grpSpPr>
          <p:sp>
            <p:nvSpPr>
              <p:cNvPr id="774" name="Oval 773"/>
              <p:cNvSpPr/>
              <p:nvPr/>
            </p:nvSpPr>
            <p:spPr>
              <a:xfrm>
                <a:off x="2203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75" name="Oval 774"/>
              <p:cNvSpPr/>
              <p:nvPr/>
            </p:nvSpPr>
            <p:spPr>
              <a:xfrm>
                <a:off x="2195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76" name="Oval 775"/>
              <p:cNvSpPr/>
              <p:nvPr/>
            </p:nvSpPr>
            <p:spPr>
              <a:xfrm>
                <a:off x="2203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77" name="Oval 776"/>
              <p:cNvSpPr/>
              <p:nvPr/>
            </p:nvSpPr>
            <p:spPr>
              <a:xfrm>
                <a:off x="2203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78" name="Oval 777"/>
              <p:cNvSpPr/>
              <p:nvPr/>
            </p:nvSpPr>
            <p:spPr>
              <a:xfrm>
                <a:off x="2203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79" name="Oval 778"/>
              <p:cNvSpPr/>
              <p:nvPr/>
            </p:nvSpPr>
            <p:spPr>
              <a:xfrm>
                <a:off x="2203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0" name="Oval 779"/>
              <p:cNvSpPr/>
              <p:nvPr/>
            </p:nvSpPr>
            <p:spPr>
              <a:xfrm>
                <a:off x="13506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1" name="Oval 780"/>
              <p:cNvSpPr/>
              <p:nvPr/>
            </p:nvSpPr>
            <p:spPr>
              <a:xfrm>
                <a:off x="13498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2" name="Oval 781"/>
              <p:cNvSpPr/>
              <p:nvPr/>
            </p:nvSpPr>
            <p:spPr>
              <a:xfrm>
                <a:off x="13506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3" name="Oval 782"/>
              <p:cNvSpPr/>
              <p:nvPr/>
            </p:nvSpPr>
            <p:spPr>
              <a:xfrm>
                <a:off x="13506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4" name="Oval 783"/>
              <p:cNvSpPr/>
              <p:nvPr/>
            </p:nvSpPr>
            <p:spPr>
              <a:xfrm>
                <a:off x="13506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5" name="Oval 784"/>
              <p:cNvSpPr/>
              <p:nvPr/>
            </p:nvSpPr>
            <p:spPr>
              <a:xfrm>
                <a:off x="13506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6" name="Oval 785"/>
              <p:cNvSpPr/>
              <p:nvPr/>
            </p:nvSpPr>
            <p:spPr>
              <a:xfrm>
                <a:off x="25952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7" name="Oval 786"/>
              <p:cNvSpPr/>
              <p:nvPr/>
            </p:nvSpPr>
            <p:spPr>
              <a:xfrm>
                <a:off x="25944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8" name="Oval 787"/>
              <p:cNvSpPr/>
              <p:nvPr/>
            </p:nvSpPr>
            <p:spPr>
              <a:xfrm>
                <a:off x="25952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9" name="Oval 788"/>
              <p:cNvSpPr/>
              <p:nvPr/>
            </p:nvSpPr>
            <p:spPr>
              <a:xfrm>
                <a:off x="25952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0" name="Oval 789"/>
              <p:cNvSpPr/>
              <p:nvPr/>
            </p:nvSpPr>
            <p:spPr>
              <a:xfrm>
                <a:off x="25952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1" name="Oval 790"/>
              <p:cNvSpPr/>
              <p:nvPr/>
            </p:nvSpPr>
            <p:spPr>
              <a:xfrm>
                <a:off x="25952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2" name="Oval 791"/>
              <p:cNvSpPr/>
              <p:nvPr/>
            </p:nvSpPr>
            <p:spPr>
              <a:xfrm>
                <a:off x="37255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3" name="Oval 792"/>
              <p:cNvSpPr/>
              <p:nvPr/>
            </p:nvSpPr>
            <p:spPr>
              <a:xfrm>
                <a:off x="37247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4" name="Oval 793"/>
              <p:cNvSpPr/>
              <p:nvPr/>
            </p:nvSpPr>
            <p:spPr>
              <a:xfrm>
                <a:off x="37255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5" name="Oval 794"/>
              <p:cNvSpPr/>
              <p:nvPr/>
            </p:nvSpPr>
            <p:spPr>
              <a:xfrm>
                <a:off x="37255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6" name="Oval 795"/>
              <p:cNvSpPr/>
              <p:nvPr/>
            </p:nvSpPr>
            <p:spPr>
              <a:xfrm>
                <a:off x="37255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7" name="Oval 796"/>
              <p:cNvSpPr/>
              <p:nvPr/>
            </p:nvSpPr>
            <p:spPr>
              <a:xfrm>
                <a:off x="37255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8" name="Oval 797"/>
              <p:cNvSpPr/>
              <p:nvPr/>
            </p:nvSpPr>
            <p:spPr>
              <a:xfrm>
                <a:off x="49328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9" name="Oval 798"/>
              <p:cNvSpPr/>
              <p:nvPr/>
            </p:nvSpPr>
            <p:spPr>
              <a:xfrm>
                <a:off x="49320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0" name="Oval 799"/>
              <p:cNvSpPr/>
              <p:nvPr/>
            </p:nvSpPr>
            <p:spPr>
              <a:xfrm>
                <a:off x="49328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1" name="Oval 800"/>
              <p:cNvSpPr/>
              <p:nvPr/>
            </p:nvSpPr>
            <p:spPr>
              <a:xfrm>
                <a:off x="49328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2" name="Oval 801"/>
              <p:cNvSpPr/>
              <p:nvPr/>
            </p:nvSpPr>
            <p:spPr>
              <a:xfrm>
                <a:off x="49328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3" name="Oval 802"/>
              <p:cNvSpPr/>
              <p:nvPr/>
            </p:nvSpPr>
            <p:spPr>
              <a:xfrm>
                <a:off x="49328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4" name="Oval 803"/>
              <p:cNvSpPr/>
              <p:nvPr/>
            </p:nvSpPr>
            <p:spPr>
              <a:xfrm>
                <a:off x="60631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5" name="Oval 804"/>
              <p:cNvSpPr/>
              <p:nvPr/>
            </p:nvSpPr>
            <p:spPr>
              <a:xfrm>
                <a:off x="60623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6" name="Oval 805"/>
              <p:cNvSpPr/>
              <p:nvPr/>
            </p:nvSpPr>
            <p:spPr>
              <a:xfrm>
                <a:off x="60631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7" name="Oval 806"/>
              <p:cNvSpPr/>
              <p:nvPr/>
            </p:nvSpPr>
            <p:spPr>
              <a:xfrm>
                <a:off x="60631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8" name="Oval 807"/>
              <p:cNvSpPr/>
              <p:nvPr/>
            </p:nvSpPr>
            <p:spPr>
              <a:xfrm>
                <a:off x="60631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9" name="Oval 808"/>
              <p:cNvSpPr/>
              <p:nvPr/>
            </p:nvSpPr>
            <p:spPr>
              <a:xfrm>
                <a:off x="60631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0" name="Oval 809"/>
              <p:cNvSpPr/>
              <p:nvPr/>
            </p:nvSpPr>
            <p:spPr>
              <a:xfrm>
                <a:off x="73077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1" name="Oval 810"/>
              <p:cNvSpPr/>
              <p:nvPr/>
            </p:nvSpPr>
            <p:spPr>
              <a:xfrm>
                <a:off x="73069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2" name="Oval 811"/>
              <p:cNvSpPr/>
              <p:nvPr/>
            </p:nvSpPr>
            <p:spPr>
              <a:xfrm>
                <a:off x="73077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3" name="Oval 812"/>
              <p:cNvSpPr/>
              <p:nvPr/>
            </p:nvSpPr>
            <p:spPr>
              <a:xfrm>
                <a:off x="73077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4" name="Oval 813"/>
              <p:cNvSpPr/>
              <p:nvPr/>
            </p:nvSpPr>
            <p:spPr>
              <a:xfrm>
                <a:off x="73077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5" name="Oval 814"/>
              <p:cNvSpPr/>
              <p:nvPr/>
            </p:nvSpPr>
            <p:spPr>
              <a:xfrm>
                <a:off x="73077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6" name="Oval 815"/>
              <p:cNvSpPr/>
              <p:nvPr/>
            </p:nvSpPr>
            <p:spPr>
              <a:xfrm>
                <a:off x="84380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7" name="Oval 816"/>
              <p:cNvSpPr/>
              <p:nvPr/>
            </p:nvSpPr>
            <p:spPr>
              <a:xfrm>
                <a:off x="84372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8" name="Oval 817"/>
              <p:cNvSpPr/>
              <p:nvPr/>
            </p:nvSpPr>
            <p:spPr>
              <a:xfrm>
                <a:off x="84380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9" name="Oval 818"/>
              <p:cNvSpPr/>
              <p:nvPr/>
            </p:nvSpPr>
            <p:spPr>
              <a:xfrm>
                <a:off x="84380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0" name="Oval 819"/>
              <p:cNvSpPr/>
              <p:nvPr/>
            </p:nvSpPr>
            <p:spPr>
              <a:xfrm>
                <a:off x="84380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1" name="Oval 820"/>
              <p:cNvSpPr/>
              <p:nvPr/>
            </p:nvSpPr>
            <p:spPr>
              <a:xfrm>
                <a:off x="84380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508" name="Straight Connector 507"/>
            <p:cNvCxnSpPr/>
            <p:nvPr/>
          </p:nvCxnSpPr>
          <p:spPr>
            <a:xfrm>
              <a:off x="6912127" y="4924311"/>
              <a:ext cx="241755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 flipH="1">
              <a:off x="6911779" y="4924311"/>
              <a:ext cx="242451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/>
            <p:cNvCxnSpPr/>
            <p:nvPr/>
          </p:nvCxnSpPr>
          <p:spPr>
            <a:xfrm>
              <a:off x="6912127" y="4924311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/>
            <p:cNvCxnSpPr/>
            <p:nvPr/>
          </p:nvCxnSpPr>
          <p:spPr>
            <a:xfrm>
              <a:off x="6912127" y="4924311"/>
              <a:ext cx="242103" cy="900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/>
            <p:cNvCxnSpPr/>
            <p:nvPr/>
          </p:nvCxnSpPr>
          <p:spPr>
            <a:xfrm>
              <a:off x="6911779" y="5225450"/>
              <a:ext cx="242451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/>
            <p:cNvCxnSpPr/>
            <p:nvPr/>
          </p:nvCxnSpPr>
          <p:spPr>
            <a:xfrm>
              <a:off x="6912127" y="5526753"/>
              <a:ext cx="242103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/>
            <p:cNvCxnSpPr/>
            <p:nvPr/>
          </p:nvCxnSpPr>
          <p:spPr>
            <a:xfrm>
              <a:off x="6912127" y="5824375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/>
            <p:cNvCxnSpPr/>
            <p:nvPr/>
          </p:nvCxnSpPr>
          <p:spPr>
            <a:xfrm>
              <a:off x="6912127" y="61088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/>
            <p:cNvCxnSpPr/>
            <p:nvPr/>
          </p:nvCxnSpPr>
          <p:spPr>
            <a:xfrm>
              <a:off x="6912127" y="58243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/>
            <p:cNvCxnSpPr/>
            <p:nvPr/>
          </p:nvCxnSpPr>
          <p:spPr>
            <a:xfrm>
              <a:off x="6912127" y="5526753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/>
            <p:nvPr/>
          </p:nvCxnSpPr>
          <p:spPr>
            <a:xfrm flipV="1">
              <a:off x="6912127" y="6108875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/>
            <p:cNvCxnSpPr/>
            <p:nvPr/>
          </p:nvCxnSpPr>
          <p:spPr>
            <a:xfrm>
              <a:off x="6912127" y="6108875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/>
            <p:cNvCxnSpPr/>
            <p:nvPr/>
          </p:nvCxnSpPr>
          <p:spPr>
            <a:xfrm>
              <a:off x="6912127" y="63899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/>
            <p:cNvCxnSpPr/>
            <p:nvPr/>
          </p:nvCxnSpPr>
          <p:spPr>
            <a:xfrm flipH="1">
              <a:off x="6912127" y="5824375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>
            <a:xfrm flipH="1">
              <a:off x="6912127" y="552675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/>
            <p:cNvCxnSpPr/>
            <p:nvPr/>
          </p:nvCxnSpPr>
          <p:spPr>
            <a:xfrm flipH="1">
              <a:off x="6912127" y="5526753"/>
              <a:ext cx="242103" cy="863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>
            <a:xfrm flipH="1" flipV="1">
              <a:off x="6912127" y="5824375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/>
            <p:cNvCxnSpPr/>
            <p:nvPr/>
          </p:nvCxnSpPr>
          <p:spPr>
            <a:xfrm>
              <a:off x="7408449" y="4924311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/>
            <p:cNvCxnSpPr/>
            <p:nvPr/>
          </p:nvCxnSpPr>
          <p:spPr>
            <a:xfrm>
              <a:off x="7408449" y="4924311"/>
              <a:ext cx="292294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/>
            <p:cNvCxnSpPr/>
            <p:nvPr/>
          </p:nvCxnSpPr>
          <p:spPr>
            <a:xfrm flipH="1" flipV="1">
              <a:off x="7408449" y="4924311"/>
              <a:ext cx="292294" cy="146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/>
            <p:cNvCxnSpPr/>
            <p:nvPr/>
          </p:nvCxnSpPr>
          <p:spPr>
            <a:xfrm>
              <a:off x="7408449" y="5824375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/>
            <p:cNvCxnSpPr/>
            <p:nvPr/>
          </p:nvCxnSpPr>
          <p:spPr>
            <a:xfrm flipV="1">
              <a:off x="7408449" y="5225450"/>
              <a:ext cx="291946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/>
            <p:cNvCxnSpPr/>
            <p:nvPr/>
          </p:nvCxnSpPr>
          <p:spPr>
            <a:xfrm>
              <a:off x="7408101" y="5225450"/>
              <a:ext cx="292642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/>
            <p:cNvCxnSpPr/>
            <p:nvPr/>
          </p:nvCxnSpPr>
          <p:spPr>
            <a:xfrm flipV="1">
              <a:off x="7408449" y="6108875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/>
            <p:cNvCxnSpPr/>
            <p:nvPr/>
          </p:nvCxnSpPr>
          <p:spPr>
            <a:xfrm>
              <a:off x="7408449" y="6108875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/>
            <p:cNvCxnSpPr/>
            <p:nvPr/>
          </p:nvCxnSpPr>
          <p:spPr>
            <a:xfrm flipH="1">
              <a:off x="7408449" y="6389948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/>
            <p:cNvCxnSpPr/>
            <p:nvPr/>
          </p:nvCxnSpPr>
          <p:spPr>
            <a:xfrm>
              <a:off x="7408449" y="6108875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/>
            <p:cNvCxnSpPr/>
            <p:nvPr/>
          </p:nvCxnSpPr>
          <p:spPr>
            <a:xfrm flipV="1">
              <a:off x="7408449" y="5526753"/>
              <a:ext cx="292294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/>
            <p:cNvCxnSpPr/>
            <p:nvPr/>
          </p:nvCxnSpPr>
          <p:spPr>
            <a:xfrm flipV="1">
              <a:off x="7408449" y="4924311"/>
              <a:ext cx="292294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/>
            <p:cNvCxnSpPr/>
            <p:nvPr/>
          </p:nvCxnSpPr>
          <p:spPr>
            <a:xfrm>
              <a:off x="7408449" y="5526753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/>
            <p:cNvCxnSpPr/>
            <p:nvPr/>
          </p:nvCxnSpPr>
          <p:spPr>
            <a:xfrm>
              <a:off x="7408449" y="5824375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/>
            <p:cNvCxnSpPr/>
            <p:nvPr/>
          </p:nvCxnSpPr>
          <p:spPr>
            <a:xfrm flipV="1">
              <a:off x="7408449" y="5824375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/>
            <p:cNvCxnSpPr/>
            <p:nvPr/>
          </p:nvCxnSpPr>
          <p:spPr>
            <a:xfrm>
              <a:off x="7408449" y="5526753"/>
              <a:ext cx="292294" cy="863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/>
            <p:cNvCxnSpPr/>
            <p:nvPr/>
          </p:nvCxnSpPr>
          <p:spPr>
            <a:xfrm>
              <a:off x="7954962" y="4924311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/>
            <p:cNvCxnSpPr/>
            <p:nvPr/>
          </p:nvCxnSpPr>
          <p:spPr>
            <a:xfrm flipH="1">
              <a:off x="7954962" y="4924311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/>
            <p:cNvCxnSpPr/>
            <p:nvPr/>
          </p:nvCxnSpPr>
          <p:spPr>
            <a:xfrm>
              <a:off x="7954614" y="522545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/>
            <p:cNvCxnSpPr/>
            <p:nvPr/>
          </p:nvCxnSpPr>
          <p:spPr>
            <a:xfrm flipH="1">
              <a:off x="7954962" y="5526753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/>
            <p:cNvCxnSpPr/>
            <p:nvPr/>
          </p:nvCxnSpPr>
          <p:spPr>
            <a:xfrm>
              <a:off x="7954962" y="58243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/>
            <p:nvPr/>
          </p:nvCxnSpPr>
          <p:spPr>
            <a:xfrm>
              <a:off x="7954962" y="5526753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/>
            <p:cNvCxnSpPr/>
            <p:nvPr/>
          </p:nvCxnSpPr>
          <p:spPr>
            <a:xfrm>
              <a:off x="7954962" y="63899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/>
            <p:cNvCxnSpPr/>
            <p:nvPr/>
          </p:nvCxnSpPr>
          <p:spPr>
            <a:xfrm>
              <a:off x="7954962" y="61088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622"/>
            <p:cNvCxnSpPr/>
            <p:nvPr/>
          </p:nvCxnSpPr>
          <p:spPr>
            <a:xfrm>
              <a:off x="7954962" y="552675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/>
            <p:cNvCxnSpPr/>
            <p:nvPr/>
          </p:nvCxnSpPr>
          <p:spPr>
            <a:xfrm>
              <a:off x="7954962" y="4924311"/>
              <a:ext cx="278985" cy="3925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743"/>
            <p:cNvCxnSpPr/>
            <p:nvPr/>
          </p:nvCxnSpPr>
          <p:spPr>
            <a:xfrm flipV="1">
              <a:off x="7954962" y="5824375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Connector 744"/>
            <p:cNvCxnSpPr/>
            <p:nvPr/>
          </p:nvCxnSpPr>
          <p:spPr>
            <a:xfrm>
              <a:off x="7954962" y="5824375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Straight Connector 745"/>
            <p:cNvCxnSpPr/>
            <p:nvPr/>
          </p:nvCxnSpPr>
          <p:spPr>
            <a:xfrm>
              <a:off x="6381979" y="4930406"/>
              <a:ext cx="275929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Straight Connector 746"/>
            <p:cNvCxnSpPr/>
            <p:nvPr/>
          </p:nvCxnSpPr>
          <p:spPr>
            <a:xfrm flipV="1">
              <a:off x="6381979" y="4930406"/>
              <a:ext cx="275929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Connector 747"/>
            <p:cNvCxnSpPr/>
            <p:nvPr/>
          </p:nvCxnSpPr>
          <p:spPr>
            <a:xfrm>
              <a:off x="6381979" y="5830470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748"/>
            <p:cNvCxnSpPr/>
            <p:nvPr/>
          </p:nvCxnSpPr>
          <p:spPr>
            <a:xfrm>
              <a:off x="6381979" y="5532848"/>
              <a:ext cx="275929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0" name="Straight Connector 749"/>
            <p:cNvCxnSpPr/>
            <p:nvPr/>
          </p:nvCxnSpPr>
          <p:spPr>
            <a:xfrm flipV="1">
              <a:off x="6381979" y="5830470"/>
              <a:ext cx="275929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1" name="Straight Connector 750"/>
            <p:cNvCxnSpPr/>
            <p:nvPr/>
          </p:nvCxnSpPr>
          <p:spPr>
            <a:xfrm>
              <a:off x="6381979" y="6396043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751"/>
            <p:cNvCxnSpPr/>
            <p:nvPr/>
          </p:nvCxnSpPr>
          <p:spPr>
            <a:xfrm>
              <a:off x="6381979" y="6114970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/>
            <p:cNvCxnSpPr/>
            <p:nvPr/>
          </p:nvCxnSpPr>
          <p:spPr>
            <a:xfrm flipH="1">
              <a:off x="6381979" y="5532848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/>
            <p:cNvCxnSpPr/>
            <p:nvPr/>
          </p:nvCxnSpPr>
          <p:spPr>
            <a:xfrm flipV="1">
              <a:off x="6381979" y="6114970"/>
              <a:ext cx="275929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/>
            <p:cNvCxnSpPr/>
            <p:nvPr/>
          </p:nvCxnSpPr>
          <p:spPr>
            <a:xfrm>
              <a:off x="6381979" y="5830470"/>
              <a:ext cx="275929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/>
            <p:cNvCxnSpPr/>
            <p:nvPr/>
          </p:nvCxnSpPr>
          <p:spPr>
            <a:xfrm flipH="1">
              <a:off x="6381979" y="5532848"/>
              <a:ext cx="275929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Straight Connector 756"/>
            <p:cNvCxnSpPr/>
            <p:nvPr/>
          </p:nvCxnSpPr>
          <p:spPr>
            <a:xfrm flipH="1">
              <a:off x="6381631" y="5231545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Straight Connector 757"/>
            <p:cNvCxnSpPr/>
            <p:nvPr/>
          </p:nvCxnSpPr>
          <p:spPr>
            <a:xfrm flipH="1">
              <a:off x="6381631" y="4930406"/>
              <a:ext cx="276277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Straight Connector 758"/>
            <p:cNvCxnSpPr/>
            <p:nvPr/>
          </p:nvCxnSpPr>
          <p:spPr>
            <a:xfrm>
              <a:off x="6381979" y="4930406"/>
              <a:ext cx="275929" cy="900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Connector 759"/>
            <p:cNvCxnSpPr/>
            <p:nvPr/>
          </p:nvCxnSpPr>
          <p:spPr>
            <a:xfrm>
              <a:off x="4309508" y="4930406"/>
              <a:ext cx="278747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Straight Connector 760"/>
            <p:cNvCxnSpPr/>
            <p:nvPr/>
          </p:nvCxnSpPr>
          <p:spPr>
            <a:xfrm flipH="1">
              <a:off x="4309508" y="4930406"/>
              <a:ext cx="279095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2" name="Straight Connector 761"/>
            <p:cNvCxnSpPr/>
            <p:nvPr/>
          </p:nvCxnSpPr>
          <p:spPr>
            <a:xfrm>
              <a:off x="4309161" y="5231545"/>
              <a:ext cx="279442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Straight Connector 762"/>
            <p:cNvCxnSpPr/>
            <p:nvPr/>
          </p:nvCxnSpPr>
          <p:spPr>
            <a:xfrm>
              <a:off x="4309161" y="5231545"/>
              <a:ext cx="2790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Straight Connector 763"/>
            <p:cNvCxnSpPr/>
            <p:nvPr/>
          </p:nvCxnSpPr>
          <p:spPr>
            <a:xfrm>
              <a:off x="4309508" y="5532848"/>
              <a:ext cx="279095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Straight Connector 764"/>
            <p:cNvCxnSpPr/>
            <p:nvPr/>
          </p:nvCxnSpPr>
          <p:spPr>
            <a:xfrm flipH="1">
              <a:off x="4309508" y="5532848"/>
              <a:ext cx="279095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Straight Connector 765"/>
            <p:cNvCxnSpPr/>
            <p:nvPr/>
          </p:nvCxnSpPr>
          <p:spPr>
            <a:xfrm>
              <a:off x="4309508" y="5830470"/>
              <a:ext cx="2790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Straight Connector 766"/>
            <p:cNvCxnSpPr/>
            <p:nvPr/>
          </p:nvCxnSpPr>
          <p:spPr>
            <a:xfrm flipV="1">
              <a:off x="4309508" y="6114970"/>
              <a:ext cx="279095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8" name="Straight Connector 767"/>
            <p:cNvCxnSpPr/>
            <p:nvPr/>
          </p:nvCxnSpPr>
          <p:spPr>
            <a:xfrm flipH="1" flipV="1">
              <a:off x="4309508" y="6114970"/>
              <a:ext cx="279095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Straight Connector 768"/>
            <p:cNvCxnSpPr/>
            <p:nvPr/>
          </p:nvCxnSpPr>
          <p:spPr>
            <a:xfrm>
              <a:off x="4309508" y="6396043"/>
              <a:ext cx="2790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Straight Connector 769"/>
            <p:cNvCxnSpPr/>
            <p:nvPr/>
          </p:nvCxnSpPr>
          <p:spPr>
            <a:xfrm>
              <a:off x="4309508" y="6114970"/>
              <a:ext cx="2790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Connector 770"/>
            <p:cNvCxnSpPr/>
            <p:nvPr/>
          </p:nvCxnSpPr>
          <p:spPr>
            <a:xfrm flipH="1">
              <a:off x="4309508" y="5532848"/>
              <a:ext cx="2790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Straight Connector 771"/>
            <p:cNvCxnSpPr/>
            <p:nvPr/>
          </p:nvCxnSpPr>
          <p:spPr>
            <a:xfrm>
              <a:off x="4309508" y="4930406"/>
              <a:ext cx="2790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Straight Connector 772"/>
            <p:cNvCxnSpPr/>
            <p:nvPr/>
          </p:nvCxnSpPr>
          <p:spPr>
            <a:xfrm flipH="1" flipV="1">
              <a:off x="5339144" y="4930406"/>
              <a:ext cx="291946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1" name="LaTeX: t \times n" descr="t \times n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20" y="242206"/>
            <a:ext cx="1200912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LaTeX: t = 6" descr="t = 6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529" y="3441214"/>
            <a:ext cx="871728" cy="28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LaTeX: n=16" descr="n=16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91" y="3441214"/>
            <a:ext cx="1170432" cy="28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LaTeX: t" descr="t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34" y="952397"/>
            <a:ext cx="100584" cy="19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LaTeX: t \times n" descr="t \times n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961" y="2019523"/>
            <a:ext cx="655043" cy="19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LaTeX: t" descr="t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99" y="2022349"/>
            <a:ext cx="100584" cy="19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LaTeX: n" descr="n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486" y="2075842"/>
            <a:ext cx="173736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1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Rounded Rectangle 359"/>
          <p:cNvSpPr/>
          <p:nvPr>
            <p:custDataLst>
              <p:tags r:id="rId1"/>
            </p:custDataLst>
          </p:nvPr>
        </p:nvSpPr>
        <p:spPr>
          <a:xfrm>
            <a:off x="125090" y="3212976"/>
            <a:ext cx="8695382" cy="2598850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3" name="Rounded Rectangle 2"/>
          <p:cNvSpPr/>
          <p:nvPr/>
        </p:nvSpPr>
        <p:spPr>
          <a:xfrm>
            <a:off x="372113" y="3829509"/>
            <a:ext cx="874800" cy="1865647"/>
          </a:xfrm>
          <a:prstGeom prst="roundRect">
            <a:avLst/>
          </a:prstGeom>
          <a:solidFill>
            <a:schemeClr val="tx2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8" name="TextBox 357"/>
          <p:cNvSpPr txBox="1"/>
          <p:nvPr>
            <p:custDataLst>
              <p:tags r:id="rId2"/>
            </p:custDataLst>
          </p:nvPr>
        </p:nvSpPr>
        <p:spPr>
          <a:xfrm>
            <a:off x="526851" y="3282834"/>
            <a:ext cx="85096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eaLnBrk="0"/>
            <a:r>
              <a:rPr lang="en-US" sz="3200" dirty="0" smtClean="0">
                <a:latin typeface="+mj-lt"/>
              </a:rPr>
              <a:t>Example (with           and            ):</a:t>
            </a:r>
            <a:endParaRPr lang="nl-NL" sz="3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pPr eaLnBrk="0"/>
            <a:r>
              <a:rPr lang="en-US" dirty="0" smtClean="0"/>
              <a:t>          graphs</a:t>
            </a:r>
            <a:endParaRPr lang="nl-NL" dirty="0"/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307459" y="807095"/>
            <a:ext cx="5848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2400" dirty="0" smtClean="0"/>
              <a:t>A simplification of graphs of treewidth ~  . </a:t>
            </a:r>
            <a:endParaRPr lang="nl-NL" sz="2400" dirty="0"/>
          </a:p>
        </p:txBody>
      </p:sp>
      <p:sp>
        <p:nvSpPr>
          <p:cNvPr id="342" name="Rounded Rectangle 341"/>
          <p:cNvSpPr/>
          <p:nvPr>
            <p:custDataLst>
              <p:tags r:id="rId5"/>
            </p:custDataLst>
          </p:nvPr>
        </p:nvSpPr>
        <p:spPr>
          <a:xfrm>
            <a:off x="107504" y="1425594"/>
            <a:ext cx="8928992" cy="1427342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343" name="TextBox 342"/>
          <p:cNvSpPr txBox="1"/>
          <p:nvPr/>
        </p:nvSpPr>
        <p:spPr>
          <a:xfrm>
            <a:off x="372113" y="1369447"/>
            <a:ext cx="2216052" cy="507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Definition</a:t>
            </a:r>
            <a:endParaRPr lang="nl-NL" sz="3200" dirty="0">
              <a:latin typeface="+mj-lt"/>
            </a:endParaRPr>
          </a:p>
        </p:txBody>
      </p:sp>
      <p:sp>
        <p:nvSpPr>
          <p:cNvPr id="344" name="TextBox 343"/>
          <p:cNvSpPr txBox="1"/>
          <p:nvPr>
            <p:custDataLst>
              <p:tags r:id="rId6"/>
            </p:custDataLst>
          </p:nvPr>
        </p:nvSpPr>
        <p:spPr>
          <a:xfrm>
            <a:off x="187896" y="1877047"/>
            <a:ext cx="1295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>
              <a:buFont typeface="Arial" pitchFamily="34" charset="0"/>
              <a:buChar char="•"/>
            </a:pPr>
            <a:r>
              <a:rPr lang="en-US" sz="2400" dirty="0" smtClean="0"/>
              <a:t>Graph on           vertices ordered in    rows and     columns</a:t>
            </a:r>
          </a:p>
          <a:p>
            <a:pPr marL="342900" indent="-342900" eaLnBrk="0">
              <a:buFont typeface="Arial" pitchFamily="34" charset="0"/>
              <a:buChar char="•"/>
            </a:pPr>
            <a:r>
              <a:rPr lang="en-US" sz="2400" dirty="0" smtClean="0"/>
              <a:t>Only edges between vertices in adjacent columns.</a:t>
            </a:r>
            <a:endParaRPr lang="nl-NL" sz="2400" dirty="0"/>
          </a:p>
        </p:txBody>
      </p:sp>
      <p:grpSp>
        <p:nvGrpSpPr>
          <p:cNvPr id="359" name="Group 358"/>
          <p:cNvGrpSpPr/>
          <p:nvPr/>
        </p:nvGrpSpPr>
        <p:grpSpPr>
          <a:xfrm>
            <a:off x="431421" y="3880631"/>
            <a:ext cx="8004805" cy="1724240"/>
            <a:chOff x="446479" y="4801104"/>
            <a:chExt cx="8004805" cy="1724240"/>
          </a:xfrm>
        </p:grpSpPr>
        <p:cxnSp>
          <p:nvCxnSpPr>
            <p:cNvPr id="361" name="Straight Connector 360"/>
            <p:cNvCxnSpPr/>
            <p:nvPr/>
          </p:nvCxnSpPr>
          <p:spPr>
            <a:xfrm>
              <a:off x="701046" y="4930406"/>
              <a:ext cx="241755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flipH="1">
              <a:off x="700698" y="4930406"/>
              <a:ext cx="242451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>
              <a:off x="701046" y="4930406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>
              <a:off x="701046" y="4930406"/>
              <a:ext cx="242103" cy="900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>
              <a:off x="700698" y="5231545"/>
              <a:ext cx="242451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>
              <a:off x="701046" y="5532848"/>
              <a:ext cx="242103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>
              <a:off x="701046" y="5830470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>
              <a:off x="701046" y="61149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>
              <a:off x="701046" y="58304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>
              <a:off x="701046" y="5532848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 flipV="1">
              <a:off x="701046" y="6114970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>
              <a:off x="701046" y="6114970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>
              <a:off x="701046" y="639604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flipH="1">
              <a:off x="701046" y="5830470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flipH="1">
              <a:off x="701046" y="55328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 flipH="1">
              <a:off x="701046" y="5532848"/>
              <a:ext cx="242103" cy="863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 flipH="1" flipV="1">
              <a:off x="701046" y="5830470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>
              <a:off x="1197368" y="4930406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>
              <a:off x="1197368" y="4930406"/>
              <a:ext cx="292294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/>
          </p:nvCxnSpPr>
          <p:spPr>
            <a:xfrm flipH="1" flipV="1">
              <a:off x="1197368" y="4930406"/>
              <a:ext cx="292294" cy="146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>
              <a:off x="1197368" y="5830470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/>
          </p:nvCxnSpPr>
          <p:spPr>
            <a:xfrm flipV="1">
              <a:off x="1197368" y="5231545"/>
              <a:ext cx="291946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/>
          </p:nvCxnSpPr>
          <p:spPr>
            <a:xfrm>
              <a:off x="1197020" y="5231545"/>
              <a:ext cx="292642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flipV="1">
              <a:off x="1197368" y="6114970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>
              <a:off x="1197368" y="6114970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flipH="1">
              <a:off x="1197368" y="6396043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>
              <a:off x="1197368" y="6114970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flipV="1">
              <a:off x="1197368" y="5532848"/>
              <a:ext cx="292294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flipV="1">
              <a:off x="1197368" y="4930406"/>
              <a:ext cx="292294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>
              <a:off x="1197368" y="5532848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>
              <a:off x="1197368" y="5830470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V="1">
              <a:off x="1197368" y="5830470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>
              <a:off x="1197368" y="5532848"/>
              <a:ext cx="292294" cy="863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>
              <a:off x="1743881" y="4930406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flipH="1">
              <a:off x="1743881" y="4930406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>
              <a:off x="1743533" y="523154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flipH="1">
              <a:off x="1743881" y="5532848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>
              <a:off x="1743881" y="58304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>
              <a:off x="1743881" y="5532848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>
              <a:off x="1743881" y="639604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>
              <a:off x="1743881" y="61149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>
              <a:off x="1743881" y="55328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>
              <a:off x="1743881" y="4930406"/>
              <a:ext cx="278985" cy="3925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 flipV="1">
              <a:off x="1743881" y="5830470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>
              <a:off x="1743881" y="5830470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7" name="Group 406"/>
            <p:cNvGrpSpPr/>
            <p:nvPr/>
          </p:nvGrpSpPr>
          <p:grpSpPr>
            <a:xfrm>
              <a:off x="446479" y="4801104"/>
              <a:ext cx="3863029" cy="1724240"/>
              <a:chOff x="219508" y="2683520"/>
              <a:chExt cx="8797469" cy="3926698"/>
            </a:xfrm>
          </p:grpSpPr>
          <p:sp>
            <p:nvSpPr>
              <p:cNvPr id="822" name="Oval 821"/>
              <p:cNvSpPr/>
              <p:nvPr/>
            </p:nvSpPr>
            <p:spPr>
              <a:xfrm>
                <a:off x="2203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3" name="Oval 822"/>
              <p:cNvSpPr/>
              <p:nvPr/>
            </p:nvSpPr>
            <p:spPr>
              <a:xfrm>
                <a:off x="2195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4" name="Oval 823"/>
              <p:cNvSpPr/>
              <p:nvPr/>
            </p:nvSpPr>
            <p:spPr>
              <a:xfrm>
                <a:off x="2203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5" name="Oval 824"/>
              <p:cNvSpPr/>
              <p:nvPr/>
            </p:nvSpPr>
            <p:spPr>
              <a:xfrm>
                <a:off x="2203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6" name="Oval 825"/>
              <p:cNvSpPr/>
              <p:nvPr/>
            </p:nvSpPr>
            <p:spPr>
              <a:xfrm>
                <a:off x="2203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7" name="Oval 826"/>
              <p:cNvSpPr/>
              <p:nvPr/>
            </p:nvSpPr>
            <p:spPr>
              <a:xfrm>
                <a:off x="2203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8" name="Oval 827"/>
              <p:cNvSpPr/>
              <p:nvPr/>
            </p:nvSpPr>
            <p:spPr>
              <a:xfrm>
                <a:off x="13506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9" name="Oval 828"/>
              <p:cNvSpPr/>
              <p:nvPr/>
            </p:nvSpPr>
            <p:spPr>
              <a:xfrm>
                <a:off x="13498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0" name="Oval 829"/>
              <p:cNvSpPr/>
              <p:nvPr/>
            </p:nvSpPr>
            <p:spPr>
              <a:xfrm>
                <a:off x="13506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1" name="Oval 830"/>
              <p:cNvSpPr/>
              <p:nvPr/>
            </p:nvSpPr>
            <p:spPr>
              <a:xfrm>
                <a:off x="13506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2" name="Oval 831"/>
              <p:cNvSpPr/>
              <p:nvPr/>
            </p:nvSpPr>
            <p:spPr>
              <a:xfrm>
                <a:off x="13506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3" name="Oval 832"/>
              <p:cNvSpPr/>
              <p:nvPr/>
            </p:nvSpPr>
            <p:spPr>
              <a:xfrm>
                <a:off x="13506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4" name="Oval 833"/>
              <p:cNvSpPr/>
              <p:nvPr/>
            </p:nvSpPr>
            <p:spPr>
              <a:xfrm>
                <a:off x="25952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5" name="Oval 834"/>
              <p:cNvSpPr/>
              <p:nvPr/>
            </p:nvSpPr>
            <p:spPr>
              <a:xfrm>
                <a:off x="25944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6" name="Oval 835"/>
              <p:cNvSpPr/>
              <p:nvPr/>
            </p:nvSpPr>
            <p:spPr>
              <a:xfrm>
                <a:off x="25952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7" name="Oval 836"/>
              <p:cNvSpPr/>
              <p:nvPr/>
            </p:nvSpPr>
            <p:spPr>
              <a:xfrm>
                <a:off x="25952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8" name="Oval 837"/>
              <p:cNvSpPr/>
              <p:nvPr/>
            </p:nvSpPr>
            <p:spPr>
              <a:xfrm>
                <a:off x="25952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9" name="Oval 838"/>
              <p:cNvSpPr/>
              <p:nvPr/>
            </p:nvSpPr>
            <p:spPr>
              <a:xfrm>
                <a:off x="25952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0" name="Oval 839"/>
              <p:cNvSpPr/>
              <p:nvPr/>
            </p:nvSpPr>
            <p:spPr>
              <a:xfrm>
                <a:off x="37255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1" name="Oval 840"/>
              <p:cNvSpPr/>
              <p:nvPr/>
            </p:nvSpPr>
            <p:spPr>
              <a:xfrm>
                <a:off x="37247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2" name="Oval 841"/>
              <p:cNvSpPr/>
              <p:nvPr/>
            </p:nvSpPr>
            <p:spPr>
              <a:xfrm>
                <a:off x="37255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3" name="Oval 842"/>
              <p:cNvSpPr/>
              <p:nvPr/>
            </p:nvSpPr>
            <p:spPr>
              <a:xfrm>
                <a:off x="37255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4" name="Oval 843"/>
              <p:cNvSpPr/>
              <p:nvPr/>
            </p:nvSpPr>
            <p:spPr>
              <a:xfrm>
                <a:off x="37255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5" name="Oval 844"/>
              <p:cNvSpPr/>
              <p:nvPr/>
            </p:nvSpPr>
            <p:spPr>
              <a:xfrm>
                <a:off x="37255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6" name="Oval 845"/>
              <p:cNvSpPr/>
              <p:nvPr/>
            </p:nvSpPr>
            <p:spPr>
              <a:xfrm>
                <a:off x="49328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7" name="Oval 846"/>
              <p:cNvSpPr/>
              <p:nvPr/>
            </p:nvSpPr>
            <p:spPr>
              <a:xfrm>
                <a:off x="49320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8" name="Oval 847"/>
              <p:cNvSpPr/>
              <p:nvPr/>
            </p:nvSpPr>
            <p:spPr>
              <a:xfrm>
                <a:off x="49328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9" name="Oval 848"/>
              <p:cNvSpPr/>
              <p:nvPr/>
            </p:nvSpPr>
            <p:spPr>
              <a:xfrm>
                <a:off x="49328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0" name="Oval 849"/>
              <p:cNvSpPr/>
              <p:nvPr/>
            </p:nvSpPr>
            <p:spPr>
              <a:xfrm>
                <a:off x="49328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1" name="Oval 850"/>
              <p:cNvSpPr/>
              <p:nvPr/>
            </p:nvSpPr>
            <p:spPr>
              <a:xfrm>
                <a:off x="49328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2" name="Oval 851"/>
              <p:cNvSpPr/>
              <p:nvPr/>
            </p:nvSpPr>
            <p:spPr>
              <a:xfrm>
                <a:off x="60631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3" name="Oval 852"/>
              <p:cNvSpPr/>
              <p:nvPr/>
            </p:nvSpPr>
            <p:spPr>
              <a:xfrm>
                <a:off x="60623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4" name="Oval 853"/>
              <p:cNvSpPr/>
              <p:nvPr/>
            </p:nvSpPr>
            <p:spPr>
              <a:xfrm>
                <a:off x="60631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5" name="Oval 854"/>
              <p:cNvSpPr/>
              <p:nvPr/>
            </p:nvSpPr>
            <p:spPr>
              <a:xfrm>
                <a:off x="60631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6" name="Oval 855"/>
              <p:cNvSpPr/>
              <p:nvPr/>
            </p:nvSpPr>
            <p:spPr>
              <a:xfrm>
                <a:off x="60631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7" name="Oval 856"/>
              <p:cNvSpPr/>
              <p:nvPr/>
            </p:nvSpPr>
            <p:spPr>
              <a:xfrm>
                <a:off x="60631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8" name="Oval 857"/>
              <p:cNvSpPr/>
              <p:nvPr/>
            </p:nvSpPr>
            <p:spPr>
              <a:xfrm>
                <a:off x="73077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9" name="Oval 858"/>
              <p:cNvSpPr/>
              <p:nvPr/>
            </p:nvSpPr>
            <p:spPr>
              <a:xfrm>
                <a:off x="73069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0" name="Oval 859"/>
              <p:cNvSpPr/>
              <p:nvPr/>
            </p:nvSpPr>
            <p:spPr>
              <a:xfrm>
                <a:off x="73077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1" name="Oval 860"/>
              <p:cNvSpPr/>
              <p:nvPr/>
            </p:nvSpPr>
            <p:spPr>
              <a:xfrm>
                <a:off x="73077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2" name="Oval 861"/>
              <p:cNvSpPr/>
              <p:nvPr/>
            </p:nvSpPr>
            <p:spPr>
              <a:xfrm>
                <a:off x="73077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3" name="Oval 862"/>
              <p:cNvSpPr/>
              <p:nvPr/>
            </p:nvSpPr>
            <p:spPr>
              <a:xfrm>
                <a:off x="73077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4" name="Oval 863"/>
              <p:cNvSpPr/>
              <p:nvPr/>
            </p:nvSpPr>
            <p:spPr>
              <a:xfrm>
                <a:off x="84380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5" name="Oval 864"/>
              <p:cNvSpPr/>
              <p:nvPr/>
            </p:nvSpPr>
            <p:spPr>
              <a:xfrm>
                <a:off x="84372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6" name="Oval 865"/>
              <p:cNvSpPr/>
              <p:nvPr/>
            </p:nvSpPr>
            <p:spPr>
              <a:xfrm>
                <a:off x="84380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7" name="Oval 866"/>
              <p:cNvSpPr/>
              <p:nvPr/>
            </p:nvSpPr>
            <p:spPr>
              <a:xfrm>
                <a:off x="84380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8" name="Oval 867"/>
              <p:cNvSpPr/>
              <p:nvPr/>
            </p:nvSpPr>
            <p:spPr>
              <a:xfrm>
                <a:off x="84380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9" name="Oval 868"/>
              <p:cNvSpPr/>
              <p:nvPr/>
            </p:nvSpPr>
            <p:spPr>
              <a:xfrm>
                <a:off x="84380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408" name="Straight Connector 407"/>
            <p:cNvCxnSpPr/>
            <p:nvPr/>
          </p:nvCxnSpPr>
          <p:spPr>
            <a:xfrm>
              <a:off x="2770351" y="4924311"/>
              <a:ext cx="241755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flipH="1">
              <a:off x="2770003" y="4924311"/>
              <a:ext cx="242451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2770351" y="4924311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2770351" y="4924311"/>
              <a:ext cx="242103" cy="900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2770003" y="5225450"/>
              <a:ext cx="242451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2770351" y="5526753"/>
              <a:ext cx="242103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2770351" y="5824375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2770351" y="61088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2770351" y="58243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2770351" y="5526753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flipV="1">
              <a:off x="2770351" y="6108875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2770351" y="6108875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>
              <a:off x="2770351" y="63899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flipH="1">
              <a:off x="2770351" y="5824375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flipH="1">
              <a:off x="2770351" y="552675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flipH="1">
              <a:off x="2770351" y="5526753"/>
              <a:ext cx="242103" cy="863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 flipH="1" flipV="1">
              <a:off x="2770351" y="5824375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>
              <a:off x="3266673" y="4924311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>
              <a:off x="3266673" y="4924311"/>
              <a:ext cx="292294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/>
          </p:nvCxnSpPr>
          <p:spPr>
            <a:xfrm flipH="1" flipV="1">
              <a:off x="3266673" y="4924311"/>
              <a:ext cx="292294" cy="146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>
              <a:off x="3266673" y="5824375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/>
          </p:nvCxnSpPr>
          <p:spPr>
            <a:xfrm flipV="1">
              <a:off x="3266673" y="5225450"/>
              <a:ext cx="291946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>
            <a:xfrm>
              <a:off x="3266325" y="5225450"/>
              <a:ext cx="292642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/>
            <p:nvPr/>
          </p:nvCxnSpPr>
          <p:spPr>
            <a:xfrm flipV="1">
              <a:off x="3266673" y="6108875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/>
            <p:nvPr/>
          </p:nvCxnSpPr>
          <p:spPr>
            <a:xfrm>
              <a:off x="3266673" y="6108875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/>
            <p:cNvCxnSpPr/>
            <p:nvPr/>
          </p:nvCxnSpPr>
          <p:spPr>
            <a:xfrm flipH="1">
              <a:off x="3266673" y="6389948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/>
          </p:nvCxnSpPr>
          <p:spPr>
            <a:xfrm>
              <a:off x="3266673" y="6108875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/>
          </p:nvCxnSpPr>
          <p:spPr>
            <a:xfrm flipV="1">
              <a:off x="3266673" y="5526753"/>
              <a:ext cx="292294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 flipV="1">
              <a:off x="3266673" y="4924311"/>
              <a:ext cx="292294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/>
          </p:nvCxnSpPr>
          <p:spPr>
            <a:xfrm>
              <a:off x="3266673" y="5526753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>
              <a:off x="3266673" y="5824375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/>
            <p:cNvCxnSpPr/>
            <p:nvPr/>
          </p:nvCxnSpPr>
          <p:spPr>
            <a:xfrm flipV="1">
              <a:off x="3266673" y="5824375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>
            <a:xfrm>
              <a:off x="3266673" y="5526753"/>
              <a:ext cx="292294" cy="863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>
              <a:off x="3813186" y="4924311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/>
            <p:nvPr/>
          </p:nvCxnSpPr>
          <p:spPr>
            <a:xfrm flipH="1">
              <a:off x="3813186" y="4924311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>
              <a:off x="3812838" y="522545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/>
          </p:nvCxnSpPr>
          <p:spPr>
            <a:xfrm flipH="1">
              <a:off x="3813186" y="5526753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/>
            <p:nvPr/>
          </p:nvCxnSpPr>
          <p:spPr>
            <a:xfrm>
              <a:off x="3813186" y="58243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>
              <a:off x="3813186" y="5526753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>
              <a:off x="3813186" y="63899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/>
          </p:nvCxnSpPr>
          <p:spPr>
            <a:xfrm>
              <a:off x="3813186" y="61088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>
              <a:off x="3813186" y="552675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>
            <a:xfrm>
              <a:off x="3813186" y="4924311"/>
              <a:ext cx="278985" cy="3925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 flipV="1">
              <a:off x="3813186" y="5824375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/>
          </p:nvCxnSpPr>
          <p:spPr>
            <a:xfrm>
              <a:off x="3813186" y="5824375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/>
            <p:cNvCxnSpPr/>
            <p:nvPr/>
          </p:nvCxnSpPr>
          <p:spPr>
            <a:xfrm>
              <a:off x="2240203" y="4930406"/>
              <a:ext cx="275929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 flipV="1">
              <a:off x="2240203" y="4930406"/>
              <a:ext cx="275929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/>
            <p:nvPr/>
          </p:nvCxnSpPr>
          <p:spPr>
            <a:xfrm>
              <a:off x="2240203" y="5830470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/>
          </p:nvCxnSpPr>
          <p:spPr>
            <a:xfrm>
              <a:off x="2240203" y="5532848"/>
              <a:ext cx="275929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 flipV="1">
              <a:off x="2240203" y="5830470"/>
              <a:ext cx="275929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/>
          </p:nvCxnSpPr>
          <p:spPr>
            <a:xfrm>
              <a:off x="2240203" y="6396043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>
            <a:xfrm>
              <a:off x="2240203" y="6114970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/>
            <p:cNvCxnSpPr/>
            <p:nvPr/>
          </p:nvCxnSpPr>
          <p:spPr>
            <a:xfrm flipH="1">
              <a:off x="2240203" y="5532848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/>
            <p:nvPr/>
          </p:nvCxnSpPr>
          <p:spPr>
            <a:xfrm flipV="1">
              <a:off x="2240203" y="6114970"/>
              <a:ext cx="275929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/>
            <p:cNvCxnSpPr/>
            <p:nvPr/>
          </p:nvCxnSpPr>
          <p:spPr>
            <a:xfrm>
              <a:off x="2240203" y="5830470"/>
              <a:ext cx="275929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>
            <a:xfrm flipH="1">
              <a:off x="2240203" y="5532848"/>
              <a:ext cx="275929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/>
            <p:cNvCxnSpPr/>
            <p:nvPr/>
          </p:nvCxnSpPr>
          <p:spPr>
            <a:xfrm flipH="1">
              <a:off x="2239855" y="5231545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/>
            <p:cNvCxnSpPr/>
            <p:nvPr/>
          </p:nvCxnSpPr>
          <p:spPr>
            <a:xfrm flipH="1">
              <a:off x="2239855" y="4930406"/>
              <a:ext cx="276277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/>
            <p:nvPr/>
          </p:nvCxnSpPr>
          <p:spPr>
            <a:xfrm>
              <a:off x="2240203" y="4930406"/>
              <a:ext cx="275929" cy="900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/>
          </p:nvCxnSpPr>
          <p:spPr>
            <a:xfrm>
              <a:off x="4842822" y="4930406"/>
              <a:ext cx="241755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/>
            <p:nvPr/>
          </p:nvCxnSpPr>
          <p:spPr>
            <a:xfrm flipH="1">
              <a:off x="4842474" y="4930406"/>
              <a:ext cx="242451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/>
            <p:cNvCxnSpPr/>
            <p:nvPr/>
          </p:nvCxnSpPr>
          <p:spPr>
            <a:xfrm>
              <a:off x="4842822" y="4930406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/>
            <p:nvPr/>
          </p:nvCxnSpPr>
          <p:spPr>
            <a:xfrm>
              <a:off x="4842822" y="4930406"/>
              <a:ext cx="242103" cy="900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>
              <a:off x="4842474" y="5231545"/>
              <a:ext cx="242451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>
              <a:off x="4842822" y="5532848"/>
              <a:ext cx="242103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>
              <a:off x="4842822" y="5830470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>
              <a:off x="4842822" y="61149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>
              <a:off x="4842822" y="58304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/>
            <p:cNvCxnSpPr/>
            <p:nvPr/>
          </p:nvCxnSpPr>
          <p:spPr>
            <a:xfrm>
              <a:off x="4842822" y="5532848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/>
            <p:nvPr/>
          </p:nvCxnSpPr>
          <p:spPr>
            <a:xfrm flipV="1">
              <a:off x="4842822" y="6114970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/>
            <p:cNvCxnSpPr/>
            <p:nvPr/>
          </p:nvCxnSpPr>
          <p:spPr>
            <a:xfrm>
              <a:off x="4842822" y="6114970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/>
            <p:cNvCxnSpPr/>
            <p:nvPr/>
          </p:nvCxnSpPr>
          <p:spPr>
            <a:xfrm>
              <a:off x="4842822" y="639604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/>
            <p:cNvCxnSpPr/>
            <p:nvPr/>
          </p:nvCxnSpPr>
          <p:spPr>
            <a:xfrm flipH="1">
              <a:off x="4842822" y="5830470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/>
            <p:cNvCxnSpPr/>
            <p:nvPr/>
          </p:nvCxnSpPr>
          <p:spPr>
            <a:xfrm flipH="1">
              <a:off x="4842822" y="55328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/>
            <p:cNvCxnSpPr/>
            <p:nvPr/>
          </p:nvCxnSpPr>
          <p:spPr>
            <a:xfrm flipH="1">
              <a:off x="4842822" y="5532848"/>
              <a:ext cx="242103" cy="863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/>
            <p:cNvCxnSpPr/>
            <p:nvPr/>
          </p:nvCxnSpPr>
          <p:spPr>
            <a:xfrm flipH="1" flipV="1">
              <a:off x="4842822" y="5830470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/>
            <p:cNvCxnSpPr/>
            <p:nvPr/>
          </p:nvCxnSpPr>
          <p:spPr>
            <a:xfrm>
              <a:off x="5339144" y="4930406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/>
            <p:cNvCxnSpPr/>
            <p:nvPr/>
          </p:nvCxnSpPr>
          <p:spPr>
            <a:xfrm>
              <a:off x="5339144" y="5830470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/>
            <p:cNvCxnSpPr/>
            <p:nvPr/>
          </p:nvCxnSpPr>
          <p:spPr>
            <a:xfrm flipV="1">
              <a:off x="5339144" y="5231545"/>
              <a:ext cx="291946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/>
            <p:cNvCxnSpPr/>
            <p:nvPr/>
          </p:nvCxnSpPr>
          <p:spPr>
            <a:xfrm flipV="1">
              <a:off x="5339144" y="6114970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/>
            <p:nvPr/>
          </p:nvCxnSpPr>
          <p:spPr>
            <a:xfrm>
              <a:off x="5339144" y="6114970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>
            <a:xfrm flipH="1">
              <a:off x="5339144" y="6396043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/>
            <p:cNvCxnSpPr/>
            <p:nvPr/>
          </p:nvCxnSpPr>
          <p:spPr>
            <a:xfrm>
              <a:off x="5339144" y="6114970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/>
            <p:nvPr/>
          </p:nvCxnSpPr>
          <p:spPr>
            <a:xfrm flipV="1">
              <a:off x="5339144" y="5532848"/>
              <a:ext cx="292294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/>
            <p:nvPr/>
          </p:nvCxnSpPr>
          <p:spPr>
            <a:xfrm flipV="1">
              <a:off x="5339144" y="4930406"/>
              <a:ext cx="292294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/>
            <p:nvPr/>
          </p:nvCxnSpPr>
          <p:spPr>
            <a:xfrm>
              <a:off x="5339144" y="5532848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/>
            <p:cNvCxnSpPr/>
            <p:nvPr/>
          </p:nvCxnSpPr>
          <p:spPr>
            <a:xfrm>
              <a:off x="5339144" y="5830470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>
            <a:xfrm flipV="1">
              <a:off x="5339144" y="5830470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/>
            <p:cNvCxnSpPr/>
            <p:nvPr/>
          </p:nvCxnSpPr>
          <p:spPr>
            <a:xfrm>
              <a:off x="5885657" y="4930406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/>
            <p:nvPr/>
          </p:nvCxnSpPr>
          <p:spPr>
            <a:xfrm flipH="1">
              <a:off x="5885657" y="4930406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/>
            <p:cNvCxnSpPr/>
            <p:nvPr/>
          </p:nvCxnSpPr>
          <p:spPr>
            <a:xfrm>
              <a:off x="5885309" y="523154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/>
            <p:nvPr/>
          </p:nvCxnSpPr>
          <p:spPr>
            <a:xfrm flipH="1">
              <a:off x="5885657" y="5532848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/>
            <p:cNvCxnSpPr/>
            <p:nvPr/>
          </p:nvCxnSpPr>
          <p:spPr>
            <a:xfrm>
              <a:off x="5885657" y="58304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/>
            <p:nvPr/>
          </p:nvCxnSpPr>
          <p:spPr>
            <a:xfrm>
              <a:off x="5885657" y="5532848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/>
            <p:cNvCxnSpPr/>
            <p:nvPr/>
          </p:nvCxnSpPr>
          <p:spPr>
            <a:xfrm>
              <a:off x="5885657" y="639604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/>
            <p:cNvCxnSpPr/>
            <p:nvPr/>
          </p:nvCxnSpPr>
          <p:spPr>
            <a:xfrm>
              <a:off x="5885657" y="61149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/>
            <p:nvPr/>
          </p:nvCxnSpPr>
          <p:spPr>
            <a:xfrm>
              <a:off x="5885657" y="55328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/>
            <p:cNvCxnSpPr/>
            <p:nvPr/>
          </p:nvCxnSpPr>
          <p:spPr>
            <a:xfrm flipV="1">
              <a:off x="5885657" y="5830470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/>
            <p:cNvCxnSpPr/>
            <p:nvPr/>
          </p:nvCxnSpPr>
          <p:spPr>
            <a:xfrm>
              <a:off x="5885657" y="5830470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7" name="Group 506"/>
            <p:cNvGrpSpPr/>
            <p:nvPr/>
          </p:nvGrpSpPr>
          <p:grpSpPr>
            <a:xfrm>
              <a:off x="4588255" y="4801104"/>
              <a:ext cx="3863029" cy="1724240"/>
              <a:chOff x="219508" y="2683520"/>
              <a:chExt cx="8797469" cy="3926698"/>
            </a:xfrm>
          </p:grpSpPr>
          <p:sp>
            <p:nvSpPr>
              <p:cNvPr id="774" name="Oval 773"/>
              <p:cNvSpPr/>
              <p:nvPr/>
            </p:nvSpPr>
            <p:spPr>
              <a:xfrm>
                <a:off x="2203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75" name="Oval 774"/>
              <p:cNvSpPr/>
              <p:nvPr/>
            </p:nvSpPr>
            <p:spPr>
              <a:xfrm>
                <a:off x="2195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76" name="Oval 775"/>
              <p:cNvSpPr/>
              <p:nvPr/>
            </p:nvSpPr>
            <p:spPr>
              <a:xfrm>
                <a:off x="2203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77" name="Oval 776"/>
              <p:cNvSpPr/>
              <p:nvPr/>
            </p:nvSpPr>
            <p:spPr>
              <a:xfrm>
                <a:off x="2203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78" name="Oval 777"/>
              <p:cNvSpPr/>
              <p:nvPr/>
            </p:nvSpPr>
            <p:spPr>
              <a:xfrm>
                <a:off x="2203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79" name="Oval 778"/>
              <p:cNvSpPr/>
              <p:nvPr/>
            </p:nvSpPr>
            <p:spPr>
              <a:xfrm>
                <a:off x="2203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0" name="Oval 779"/>
              <p:cNvSpPr/>
              <p:nvPr/>
            </p:nvSpPr>
            <p:spPr>
              <a:xfrm>
                <a:off x="13506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1" name="Oval 780"/>
              <p:cNvSpPr/>
              <p:nvPr/>
            </p:nvSpPr>
            <p:spPr>
              <a:xfrm>
                <a:off x="13498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2" name="Oval 781"/>
              <p:cNvSpPr/>
              <p:nvPr/>
            </p:nvSpPr>
            <p:spPr>
              <a:xfrm>
                <a:off x="13506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3" name="Oval 782"/>
              <p:cNvSpPr/>
              <p:nvPr/>
            </p:nvSpPr>
            <p:spPr>
              <a:xfrm>
                <a:off x="13506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4" name="Oval 783"/>
              <p:cNvSpPr/>
              <p:nvPr/>
            </p:nvSpPr>
            <p:spPr>
              <a:xfrm>
                <a:off x="13506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5" name="Oval 784"/>
              <p:cNvSpPr/>
              <p:nvPr/>
            </p:nvSpPr>
            <p:spPr>
              <a:xfrm>
                <a:off x="13506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6" name="Oval 785"/>
              <p:cNvSpPr/>
              <p:nvPr/>
            </p:nvSpPr>
            <p:spPr>
              <a:xfrm>
                <a:off x="25952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7" name="Oval 786"/>
              <p:cNvSpPr/>
              <p:nvPr/>
            </p:nvSpPr>
            <p:spPr>
              <a:xfrm>
                <a:off x="25944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8" name="Oval 787"/>
              <p:cNvSpPr/>
              <p:nvPr/>
            </p:nvSpPr>
            <p:spPr>
              <a:xfrm>
                <a:off x="25952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9" name="Oval 788"/>
              <p:cNvSpPr/>
              <p:nvPr/>
            </p:nvSpPr>
            <p:spPr>
              <a:xfrm>
                <a:off x="25952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0" name="Oval 789"/>
              <p:cNvSpPr/>
              <p:nvPr/>
            </p:nvSpPr>
            <p:spPr>
              <a:xfrm>
                <a:off x="25952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1" name="Oval 790"/>
              <p:cNvSpPr/>
              <p:nvPr/>
            </p:nvSpPr>
            <p:spPr>
              <a:xfrm>
                <a:off x="25952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2" name="Oval 791"/>
              <p:cNvSpPr/>
              <p:nvPr/>
            </p:nvSpPr>
            <p:spPr>
              <a:xfrm>
                <a:off x="37255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3" name="Oval 792"/>
              <p:cNvSpPr/>
              <p:nvPr/>
            </p:nvSpPr>
            <p:spPr>
              <a:xfrm>
                <a:off x="37247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4" name="Oval 793"/>
              <p:cNvSpPr/>
              <p:nvPr/>
            </p:nvSpPr>
            <p:spPr>
              <a:xfrm>
                <a:off x="37255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5" name="Oval 794"/>
              <p:cNvSpPr/>
              <p:nvPr/>
            </p:nvSpPr>
            <p:spPr>
              <a:xfrm>
                <a:off x="37255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6" name="Oval 795"/>
              <p:cNvSpPr/>
              <p:nvPr/>
            </p:nvSpPr>
            <p:spPr>
              <a:xfrm>
                <a:off x="37255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7" name="Oval 796"/>
              <p:cNvSpPr/>
              <p:nvPr/>
            </p:nvSpPr>
            <p:spPr>
              <a:xfrm>
                <a:off x="37255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8" name="Oval 797"/>
              <p:cNvSpPr/>
              <p:nvPr/>
            </p:nvSpPr>
            <p:spPr>
              <a:xfrm>
                <a:off x="49328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9" name="Oval 798"/>
              <p:cNvSpPr/>
              <p:nvPr/>
            </p:nvSpPr>
            <p:spPr>
              <a:xfrm>
                <a:off x="49320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0" name="Oval 799"/>
              <p:cNvSpPr/>
              <p:nvPr/>
            </p:nvSpPr>
            <p:spPr>
              <a:xfrm>
                <a:off x="49328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1" name="Oval 800"/>
              <p:cNvSpPr/>
              <p:nvPr/>
            </p:nvSpPr>
            <p:spPr>
              <a:xfrm>
                <a:off x="49328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2" name="Oval 801"/>
              <p:cNvSpPr/>
              <p:nvPr/>
            </p:nvSpPr>
            <p:spPr>
              <a:xfrm>
                <a:off x="49328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3" name="Oval 802"/>
              <p:cNvSpPr/>
              <p:nvPr/>
            </p:nvSpPr>
            <p:spPr>
              <a:xfrm>
                <a:off x="49328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4" name="Oval 803"/>
              <p:cNvSpPr/>
              <p:nvPr/>
            </p:nvSpPr>
            <p:spPr>
              <a:xfrm>
                <a:off x="60631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5" name="Oval 804"/>
              <p:cNvSpPr/>
              <p:nvPr/>
            </p:nvSpPr>
            <p:spPr>
              <a:xfrm>
                <a:off x="60623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6" name="Oval 805"/>
              <p:cNvSpPr/>
              <p:nvPr/>
            </p:nvSpPr>
            <p:spPr>
              <a:xfrm>
                <a:off x="60631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7" name="Oval 806"/>
              <p:cNvSpPr/>
              <p:nvPr/>
            </p:nvSpPr>
            <p:spPr>
              <a:xfrm>
                <a:off x="60631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8" name="Oval 807"/>
              <p:cNvSpPr/>
              <p:nvPr/>
            </p:nvSpPr>
            <p:spPr>
              <a:xfrm>
                <a:off x="60631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9" name="Oval 808"/>
              <p:cNvSpPr/>
              <p:nvPr/>
            </p:nvSpPr>
            <p:spPr>
              <a:xfrm>
                <a:off x="60631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0" name="Oval 809"/>
              <p:cNvSpPr/>
              <p:nvPr/>
            </p:nvSpPr>
            <p:spPr>
              <a:xfrm>
                <a:off x="73077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1" name="Oval 810"/>
              <p:cNvSpPr/>
              <p:nvPr/>
            </p:nvSpPr>
            <p:spPr>
              <a:xfrm>
                <a:off x="73069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2" name="Oval 811"/>
              <p:cNvSpPr/>
              <p:nvPr/>
            </p:nvSpPr>
            <p:spPr>
              <a:xfrm>
                <a:off x="73077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3" name="Oval 812"/>
              <p:cNvSpPr/>
              <p:nvPr/>
            </p:nvSpPr>
            <p:spPr>
              <a:xfrm>
                <a:off x="73077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4" name="Oval 813"/>
              <p:cNvSpPr/>
              <p:nvPr/>
            </p:nvSpPr>
            <p:spPr>
              <a:xfrm>
                <a:off x="73077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5" name="Oval 814"/>
              <p:cNvSpPr/>
              <p:nvPr/>
            </p:nvSpPr>
            <p:spPr>
              <a:xfrm>
                <a:off x="73077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6" name="Oval 815"/>
              <p:cNvSpPr/>
              <p:nvPr/>
            </p:nvSpPr>
            <p:spPr>
              <a:xfrm>
                <a:off x="84380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7" name="Oval 816"/>
              <p:cNvSpPr/>
              <p:nvPr/>
            </p:nvSpPr>
            <p:spPr>
              <a:xfrm>
                <a:off x="84372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8" name="Oval 817"/>
              <p:cNvSpPr/>
              <p:nvPr/>
            </p:nvSpPr>
            <p:spPr>
              <a:xfrm>
                <a:off x="84380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9" name="Oval 818"/>
              <p:cNvSpPr/>
              <p:nvPr/>
            </p:nvSpPr>
            <p:spPr>
              <a:xfrm>
                <a:off x="84380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0" name="Oval 819"/>
              <p:cNvSpPr/>
              <p:nvPr/>
            </p:nvSpPr>
            <p:spPr>
              <a:xfrm>
                <a:off x="84380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1" name="Oval 820"/>
              <p:cNvSpPr/>
              <p:nvPr/>
            </p:nvSpPr>
            <p:spPr>
              <a:xfrm>
                <a:off x="84380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508" name="Straight Connector 507"/>
            <p:cNvCxnSpPr/>
            <p:nvPr/>
          </p:nvCxnSpPr>
          <p:spPr>
            <a:xfrm>
              <a:off x="6912127" y="4924311"/>
              <a:ext cx="241755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 flipH="1">
              <a:off x="6911779" y="4924311"/>
              <a:ext cx="242451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/>
            <p:cNvCxnSpPr/>
            <p:nvPr/>
          </p:nvCxnSpPr>
          <p:spPr>
            <a:xfrm>
              <a:off x="6912127" y="4924311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/>
            <p:cNvCxnSpPr/>
            <p:nvPr/>
          </p:nvCxnSpPr>
          <p:spPr>
            <a:xfrm>
              <a:off x="6912127" y="4924311"/>
              <a:ext cx="242103" cy="900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/>
            <p:cNvCxnSpPr/>
            <p:nvPr/>
          </p:nvCxnSpPr>
          <p:spPr>
            <a:xfrm>
              <a:off x="6911779" y="5225450"/>
              <a:ext cx="242451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/>
            <p:cNvCxnSpPr/>
            <p:nvPr/>
          </p:nvCxnSpPr>
          <p:spPr>
            <a:xfrm>
              <a:off x="6912127" y="5526753"/>
              <a:ext cx="242103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/>
            <p:cNvCxnSpPr/>
            <p:nvPr/>
          </p:nvCxnSpPr>
          <p:spPr>
            <a:xfrm>
              <a:off x="6912127" y="5824375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/>
            <p:cNvCxnSpPr/>
            <p:nvPr/>
          </p:nvCxnSpPr>
          <p:spPr>
            <a:xfrm>
              <a:off x="6912127" y="61088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/>
            <p:cNvCxnSpPr/>
            <p:nvPr/>
          </p:nvCxnSpPr>
          <p:spPr>
            <a:xfrm>
              <a:off x="6912127" y="58243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/>
            <p:cNvCxnSpPr/>
            <p:nvPr/>
          </p:nvCxnSpPr>
          <p:spPr>
            <a:xfrm>
              <a:off x="6912127" y="5526753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/>
            <p:nvPr/>
          </p:nvCxnSpPr>
          <p:spPr>
            <a:xfrm flipV="1">
              <a:off x="6912127" y="6108875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/>
            <p:cNvCxnSpPr/>
            <p:nvPr/>
          </p:nvCxnSpPr>
          <p:spPr>
            <a:xfrm>
              <a:off x="6912127" y="6108875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/>
            <p:cNvCxnSpPr/>
            <p:nvPr/>
          </p:nvCxnSpPr>
          <p:spPr>
            <a:xfrm>
              <a:off x="6912127" y="63899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/>
            <p:cNvCxnSpPr/>
            <p:nvPr/>
          </p:nvCxnSpPr>
          <p:spPr>
            <a:xfrm flipH="1">
              <a:off x="6912127" y="5824375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>
            <a:xfrm flipH="1">
              <a:off x="6912127" y="552675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/>
            <p:cNvCxnSpPr/>
            <p:nvPr/>
          </p:nvCxnSpPr>
          <p:spPr>
            <a:xfrm flipH="1">
              <a:off x="6912127" y="5526753"/>
              <a:ext cx="242103" cy="863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>
            <a:xfrm flipH="1" flipV="1">
              <a:off x="6912127" y="5824375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/>
            <p:cNvCxnSpPr/>
            <p:nvPr/>
          </p:nvCxnSpPr>
          <p:spPr>
            <a:xfrm>
              <a:off x="7408449" y="4924311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/>
            <p:cNvCxnSpPr/>
            <p:nvPr/>
          </p:nvCxnSpPr>
          <p:spPr>
            <a:xfrm>
              <a:off x="7408449" y="4924311"/>
              <a:ext cx="292294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/>
            <p:cNvCxnSpPr/>
            <p:nvPr/>
          </p:nvCxnSpPr>
          <p:spPr>
            <a:xfrm flipH="1" flipV="1">
              <a:off x="7408449" y="4924311"/>
              <a:ext cx="292294" cy="146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/>
            <p:cNvCxnSpPr/>
            <p:nvPr/>
          </p:nvCxnSpPr>
          <p:spPr>
            <a:xfrm>
              <a:off x="7408449" y="5824375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/>
            <p:cNvCxnSpPr/>
            <p:nvPr/>
          </p:nvCxnSpPr>
          <p:spPr>
            <a:xfrm flipV="1">
              <a:off x="7408449" y="5225450"/>
              <a:ext cx="291946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/>
            <p:cNvCxnSpPr/>
            <p:nvPr/>
          </p:nvCxnSpPr>
          <p:spPr>
            <a:xfrm>
              <a:off x="7408101" y="5225450"/>
              <a:ext cx="292642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/>
            <p:cNvCxnSpPr/>
            <p:nvPr/>
          </p:nvCxnSpPr>
          <p:spPr>
            <a:xfrm flipV="1">
              <a:off x="7408449" y="6108875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/>
            <p:cNvCxnSpPr/>
            <p:nvPr/>
          </p:nvCxnSpPr>
          <p:spPr>
            <a:xfrm>
              <a:off x="7408449" y="6108875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/>
            <p:cNvCxnSpPr/>
            <p:nvPr/>
          </p:nvCxnSpPr>
          <p:spPr>
            <a:xfrm flipH="1">
              <a:off x="7408449" y="6389948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/>
            <p:cNvCxnSpPr/>
            <p:nvPr/>
          </p:nvCxnSpPr>
          <p:spPr>
            <a:xfrm>
              <a:off x="7408449" y="6108875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/>
            <p:cNvCxnSpPr/>
            <p:nvPr/>
          </p:nvCxnSpPr>
          <p:spPr>
            <a:xfrm flipV="1">
              <a:off x="7408449" y="5526753"/>
              <a:ext cx="292294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/>
            <p:cNvCxnSpPr/>
            <p:nvPr/>
          </p:nvCxnSpPr>
          <p:spPr>
            <a:xfrm flipV="1">
              <a:off x="7408449" y="4924311"/>
              <a:ext cx="292294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/>
            <p:cNvCxnSpPr/>
            <p:nvPr/>
          </p:nvCxnSpPr>
          <p:spPr>
            <a:xfrm>
              <a:off x="7408449" y="5526753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/>
            <p:cNvCxnSpPr/>
            <p:nvPr/>
          </p:nvCxnSpPr>
          <p:spPr>
            <a:xfrm>
              <a:off x="7408449" y="5824375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/>
            <p:cNvCxnSpPr/>
            <p:nvPr/>
          </p:nvCxnSpPr>
          <p:spPr>
            <a:xfrm flipV="1">
              <a:off x="7408449" y="5824375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/>
            <p:cNvCxnSpPr/>
            <p:nvPr/>
          </p:nvCxnSpPr>
          <p:spPr>
            <a:xfrm>
              <a:off x="7408449" y="5526753"/>
              <a:ext cx="292294" cy="863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/>
            <p:cNvCxnSpPr/>
            <p:nvPr/>
          </p:nvCxnSpPr>
          <p:spPr>
            <a:xfrm>
              <a:off x="7954962" y="4924311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/>
            <p:cNvCxnSpPr/>
            <p:nvPr/>
          </p:nvCxnSpPr>
          <p:spPr>
            <a:xfrm flipH="1">
              <a:off x="7954962" y="4924311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/>
            <p:cNvCxnSpPr/>
            <p:nvPr/>
          </p:nvCxnSpPr>
          <p:spPr>
            <a:xfrm>
              <a:off x="7954614" y="522545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/>
            <p:cNvCxnSpPr/>
            <p:nvPr/>
          </p:nvCxnSpPr>
          <p:spPr>
            <a:xfrm flipH="1">
              <a:off x="7954962" y="5526753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/>
            <p:cNvCxnSpPr/>
            <p:nvPr/>
          </p:nvCxnSpPr>
          <p:spPr>
            <a:xfrm>
              <a:off x="7954962" y="58243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/>
            <p:nvPr/>
          </p:nvCxnSpPr>
          <p:spPr>
            <a:xfrm>
              <a:off x="7954962" y="5526753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/>
            <p:cNvCxnSpPr/>
            <p:nvPr/>
          </p:nvCxnSpPr>
          <p:spPr>
            <a:xfrm>
              <a:off x="7954962" y="63899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/>
            <p:cNvCxnSpPr/>
            <p:nvPr/>
          </p:nvCxnSpPr>
          <p:spPr>
            <a:xfrm>
              <a:off x="7954962" y="61088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622"/>
            <p:cNvCxnSpPr/>
            <p:nvPr/>
          </p:nvCxnSpPr>
          <p:spPr>
            <a:xfrm>
              <a:off x="7954962" y="552675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/>
            <p:cNvCxnSpPr/>
            <p:nvPr/>
          </p:nvCxnSpPr>
          <p:spPr>
            <a:xfrm>
              <a:off x="7954962" y="4924311"/>
              <a:ext cx="278985" cy="3925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743"/>
            <p:cNvCxnSpPr/>
            <p:nvPr/>
          </p:nvCxnSpPr>
          <p:spPr>
            <a:xfrm flipV="1">
              <a:off x="7954962" y="5824375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Connector 744"/>
            <p:cNvCxnSpPr/>
            <p:nvPr/>
          </p:nvCxnSpPr>
          <p:spPr>
            <a:xfrm>
              <a:off x="7954962" y="5824375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Straight Connector 745"/>
            <p:cNvCxnSpPr/>
            <p:nvPr/>
          </p:nvCxnSpPr>
          <p:spPr>
            <a:xfrm>
              <a:off x="6381979" y="4930406"/>
              <a:ext cx="275929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Straight Connector 746"/>
            <p:cNvCxnSpPr/>
            <p:nvPr/>
          </p:nvCxnSpPr>
          <p:spPr>
            <a:xfrm flipV="1">
              <a:off x="6381979" y="4930406"/>
              <a:ext cx="275929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Connector 747"/>
            <p:cNvCxnSpPr/>
            <p:nvPr/>
          </p:nvCxnSpPr>
          <p:spPr>
            <a:xfrm>
              <a:off x="6381979" y="5830470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748"/>
            <p:cNvCxnSpPr/>
            <p:nvPr/>
          </p:nvCxnSpPr>
          <p:spPr>
            <a:xfrm>
              <a:off x="6381979" y="5532848"/>
              <a:ext cx="275929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0" name="Straight Connector 749"/>
            <p:cNvCxnSpPr/>
            <p:nvPr/>
          </p:nvCxnSpPr>
          <p:spPr>
            <a:xfrm flipV="1">
              <a:off x="6381979" y="5830470"/>
              <a:ext cx="275929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1" name="Straight Connector 750"/>
            <p:cNvCxnSpPr/>
            <p:nvPr/>
          </p:nvCxnSpPr>
          <p:spPr>
            <a:xfrm>
              <a:off x="6381979" y="6396043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751"/>
            <p:cNvCxnSpPr/>
            <p:nvPr/>
          </p:nvCxnSpPr>
          <p:spPr>
            <a:xfrm>
              <a:off x="6381979" y="6114970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/>
            <p:cNvCxnSpPr/>
            <p:nvPr/>
          </p:nvCxnSpPr>
          <p:spPr>
            <a:xfrm flipH="1">
              <a:off x="6381979" y="5532848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/>
            <p:cNvCxnSpPr/>
            <p:nvPr/>
          </p:nvCxnSpPr>
          <p:spPr>
            <a:xfrm flipV="1">
              <a:off x="6381979" y="6114970"/>
              <a:ext cx="275929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/>
            <p:cNvCxnSpPr/>
            <p:nvPr/>
          </p:nvCxnSpPr>
          <p:spPr>
            <a:xfrm>
              <a:off x="6381979" y="5830470"/>
              <a:ext cx="275929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/>
            <p:cNvCxnSpPr/>
            <p:nvPr/>
          </p:nvCxnSpPr>
          <p:spPr>
            <a:xfrm flipH="1">
              <a:off x="6381979" y="5532848"/>
              <a:ext cx="275929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Straight Connector 756"/>
            <p:cNvCxnSpPr/>
            <p:nvPr/>
          </p:nvCxnSpPr>
          <p:spPr>
            <a:xfrm flipH="1">
              <a:off x="6381631" y="5231545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Straight Connector 757"/>
            <p:cNvCxnSpPr/>
            <p:nvPr/>
          </p:nvCxnSpPr>
          <p:spPr>
            <a:xfrm flipH="1">
              <a:off x="6381631" y="4930406"/>
              <a:ext cx="276277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Straight Connector 758"/>
            <p:cNvCxnSpPr/>
            <p:nvPr/>
          </p:nvCxnSpPr>
          <p:spPr>
            <a:xfrm>
              <a:off x="6381979" y="4930406"/>
              <a:ext cx="275929" cy="900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Connector 759"/>
            <p:cNvCxnSpPr/>
            <p:nvPr/>
          </p:nvCxnSpPr>
          <p:spPr>
            <a:xfrm>
              <a:off x="4309508" y="4930406"/>
              <a:ext cx="278747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Straight Connector 760"/>
            <p:cNvCxnSpPr/>
            <p:nvPr/>
          </p:nvCxnSpPr>
          <p:spPr>
            <a:xfrm flipH="1">
              <a:off x="4309508" y="4930406"/>
              <a:ext cx="279095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2" name="Straight Connector 761"/>
            <p:cNvCxnSpPr/>
            <p:nvPr/>
          </p:nvCxnSpPr>
          <p:spPr>
            <a:xfrm>
              <a:off x="4309161" y="5231545"/>
              <a:ext cx="279442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Straight Connector 762"/>
            <p:cNvCxnSpPr/>
            <p:nvPr/>
          </p:nvCxnSpPr>
          <p:spPr>
            <a:xfrm>
              <a:off x="4309161" y="5231545"/>
              <a:ext cx="2790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Straight Connector 763"/>
            <p:cNvCxnSpPr/>
            <p:nvPr/>
          </p:nvCxnSpPr>
          <p:spPr>
            <a:xfrm>
              <a:off x="4309508" y="5532848"/>
              <a:ext cx="279095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Straight Connector 764"/>
            <p:cNvCxnSpPr/>
            <p:nvPr/>
          </p:nvCxnSpPr>
          <p:spPr>
            <a:xfrm flipH="1">
              <a:off x="4309508" y="5532848"/>
              <a:ext cx="279095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Straight Connector 765"/>
            <p:cNvCxnSpPr/>
            <p:nvPr/>
          </p:nvCxnSpPr>
          <p:spPr>
            <a:xfrm>
              <a:off x="4309508" y="5830470"/>
              <a:ext cx="2790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Straight Connector 766"/>
            <p:cNvCxnSpPr/>
            <p:nvPr/>
          </p:nvCxnSpPr>
          <p:spPr>
            <a:xfrm flipV="1">
              <a:off x="4309508" y="6114970"/>
              <a:ext cx="279095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8" name="Straight Connector 767"/>
            <p:cNvCxnSpPr/>
            <p:nvPr/>
          </p:nvCxnSpPr>
          <p:spPr>
            <a:xfrm flipH="1" flipV="1">
              <a:off x="4309508" y="6114970"/>
              <a:ext cx="279095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Straight Connector 768"/>
            <p:cNvCxnSpPr/>
            <p:nvPr/>
          </p:nvCxnSpPr>
          <p:spPr>
            <a:xfrm>
              <a:off x="4309508" y="6396043"/>
              <a:ext cx="2790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Straight Connector 769"/>
            <p:cNvCxnSpPr/>
            <p:nvPr/>
          </p:nvCxnSpPr>
          <p:spPr>
            <a:xfrm>
              <a:off x="4309508" y="6114970"/>
              <a:ext cx="2790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Connector 770"/>
            <p:cNvCxnSpPr/>
            <p:nvPr/>
          </p:nvCxnSpPr>
          <p:spPr>
            <a:xfrm flipH="1">
              <a:off x="4309508" y="5532848"/>
              <a:ext cx="2790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Straight Connector 771"/>
            <p:cNvCxnSpPr/>
            <p:nvPr/>
          </p:nvCxnSpPr>
          <p:spPr>
            <a:xfrm>
              <a:off x="4309508" y="4930406"/>
              <a:ext cx="2790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Straight Connector 772"/>
            <p:cNvCxnSpPr/>
            <p:nvPr/>
          </p:nvCxnSpPr>
          <p:spPr>
            <a:xfrm flipH="1" flipV="1">
              <a:off x="5339144" y="4930406"/>
              <a:ext cx="291946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1" name="LaTeX: t \times n" descr="t \times n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20" y="242206"/>
            <a:ext cx="1200912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LaTeX: t = 6" descr="t = 6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529" y="3441214"/>
            <a:ext cx="871728" cy="28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LaTeX: n=16" descr="n=16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91" y="3441214"/>
            <a:ext cx="1170432" cy="28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LaTeX: t" descr="t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34" y="952397"/>
            <a:ext cx="100584" cy="19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LaTeX: t \times n" descr="t \times n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961" y="2019523"/>
            <a:ext cx="655043" cy="19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LaTeX: t" descr="t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99" y="2022349"/>
            <a:ext cx="100584" cy="19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LaTeX: n" descr="n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486" y="2075842"/>
            <a:ext cx="173736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0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Rounded Rectangle 359"/>
          <p:cNvSpPr/>
          <p:nvPr>
            <p:custDataLst>
              <p:tags r:id="rId1"/>
            </p:custDataLst>
          </p:nvPr>
        </p:nvSpPr>
        <p:spPr>
          <a:xfrm>
            <a:off x="125090" y="3212976"/>
            <a:ext cx="8695382" cy="2598850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338" name="Rounded Rectangle 337"/>
          <p:cNvSpPr/>
          <p:nvPr/>
        </p:nvSpPr>
        <p:spPr>
          <a:xfrm>
            <a:off x="892813" y="3829509"/>
            <a:ext cx="874800" cy="1865647"/>
          </a:xfrm>
          <a:prstGeom prst="round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70000"/>
                </a:schemeClr>
              </a:gs>
              <a:gs pos="35000">
                <a:schemeClr val="accent6">
                  <a:tint val="37000"/>
                  <a:satMod val="300000"/>
                  <a:alpha val="70000"/>
                </a:schemeClr>
              </a:gs>
              <a:gs pos="100000">
                <a:schemeClr val="accent6">
                  <a:tint val="15000"/>
                  <a:satMod val="350000"/>
                  <a:alpha val="7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ounded Rectangle 2"/>
          <p:cNvSpPr/>
          <p:nvPr/>
        </p:nvSpPr>
        <p:spPr>
          <a:xfrm>
            <a:off x="372113" y="3829509"/>
            <a:ext cx="874800" cy="1865647"/>
          </a:xfrm>
          <a:prstGeom prst="roundRect">
            <a:avLst/>
          </a:prstGeom>
          <a:solidFill>
            <a:schemeClr val="tx2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8" name="TextBox 357"/>
          <p:cNvSpPr txBox="1"/>
          <p:nvPr>
            <p:custDataLst>
              <p:tags r:id="rId2"/>
            </p:custDataLst>
          </p:nvPr>
        </p:nvSpPr>
        <p:spPr>
          <a:xfrm>
            <a:off x="526851" y="3282834"/>
            <a:ext cx="85096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eaLnBrk="0"/>
            <a:r>
              <a:rPr lang="en-US" sz="3200" dirty="0" smtClean="0">
                <a:latin typeface="+mj-lt"/>
              </a:rPr>
              <a:t>Example (with           and            ):</a:t>
            </a:r>
            <a:endParaRPr lang="nl-NL" sz="3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pPr eaLnBrk="0"/>
            <a:r>
              <a:rPr lang="en-US" dirty="0" smtClean="0"/>
              <a:t>          graphs</a:t>
            </a:r>
            <a:endParaRPr lang="nl-NL" dirty="0"/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307459" y="807095"/>
            <a:ext cx="5848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2400" dirty="0" smtClean="0"/>
              <a:t>A simplification of graphs of treewidth ~  . </a:t>
            </a:r>
            <a:endParaRPr lang="nl-NL" sz="2400" dirty="0"/>
          </a:p>
        </p:txBody>
      </p:sp>
      <p:sp>
        <p:nvSpPr>
          <p:cNvPr id="342" name="Rounded Rectangle 341"/>
          <p:cNvSpPr/>
          <p:nvPr>
            <p:custDataLst>
              <p:tags r:id="rId5"/>
            </p:custDataLst>
          </p:nvPr>
        </p:nvSpPr>
        <p:spPr>
          <a:xfrm>
            <a:off x="107504" y="1425594"/>
            <a:ext cx="8928992" cy="1427342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343" name="TextBox 342"/>
          <p:cNvSpPr txBox="1"/>
          <p:nvPr/>
        </p:nvSpPr>
        <p:spPr>
          <a:xfrm>
            <a:off x="372113" y="1369447"/>
            <a:ext cx="2216052" cy="507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Definition</a:t>
            </a:r>
            <a:endParaRPr lang="nl-NL" sz="3200" dirty="0">
              <a:latin typeface="+mj-lt"/>
            </a:endParaRPr>
          </a:p>
        </p:txBody>
      </p:sp>
      <p:sp>
        <p:nvSpPr>
          <p:cNvPr id="344" name="TextBox 343"/>
          <p:cNvSpPr txBox="1"/>
          <p:nvPr>
            <p:custDataLst>
              <p:tags r:id="rId6"/>
            </p:custDataLst>
          </p:nvPr>
        </p:nvSpPr>
        <p:spPr>
          <a:xfrm>
            <a:off x="187896" y="1877047"/>
            <a:ext cx="1295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>
              <a:buFont typeface="Arial" pitchFamily="34" charset="0"/>
              <a:buChar char="•"/>
            </a:pPr>
            <a:r>
              <a:rPr lang="en-US" sz="2400" dirty="0" smtClean="0"/>
              <a:t>Graph on           vertices ordered in    rows and     columns</a:t>
            </a:r>
          </a:p>
          <a:p>
            <a:pPr marL="342900" indent="-342900" eaLnBrk="0">
              <a:buFont typeface="Arial" pitchFamily="34" charset="0"/>
              <a:buChar char="•"/>
            </a:pPr>
            <a:r>
              <a:rPr lang="en-US" sz="2400" dirty="0" smtClean="0"/>
              <a:t>Only edges between vertices in adjacent columns.</a:t>
            </a:r>
            <a:endParaRPr lang="nl-NL" sz="2400" dirty="0"/>
          </a:p>
        </p:txBody>
      </p:sp>
      <p:grpSp>
        <p:nvGrpSpPr>
          <p:cNvPr id="359" name="Group 358"/>
          <p:cNvGrpSpPr/>
          <p:nvPr/>
        </p:nvGrpSpPr>
        <p:grpSpPr>
          <a:xfrm>
            <a:off x="431421" y="3880631"/>
            <a:ext cx="8004805" cy="1724240"/>
            <a:chOff x="446479" y="4801104"/>
            <a:chExt cx="8004805" cy="1724240"/>
          </a:xfrm>
        </p:grpSpPr>
        <p:cxnSp>
          <p:nvCxnSpPr>
            <p:cNvPr id="361" name="Straight Connector 360"/>
            <p:cNvCxnSpPr/>
            <p:nvPr/>
          </p:nvCxnSpPr>
          <p:spPr>
            <a:xfrm>
              <a:off x="701046" y="4930406"/>
              <a:ext cx="241755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flipH="1">
              <a:off x="700698" y="4930406"/>
              <a:ext cx="242451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>
              <a:off x="701046" y="4930406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>
              <a:off x="701046" y="4930406"/>
              <a:ext cx="242103" cy="900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>
              <a:off x="700698" y="5231545"/>
              <a:ext cx="242451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>
              <a:off x="701046" y="5532848"/>
              <a:ext cx="242103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>
              <a:off x="701046" y="5830470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>
              <a:off x="701046" y="61149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>
              <a:off x="701046" y="58304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>
              <a:off x="701046" y="5532848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 flipV="1">
              <a:off x="701046" y="6114970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>
              <a:off x="701046" y="6114970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>
              <a:off x="701046" y="639604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flipH="1">
              <a:off x="701046" y="5830470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flipH="1">
              <a:off x="701046" y="55328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 flipH="1">
              <a:off x="701046" y="5532848"/>
              <a:ext cx="242103" cy="863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 flipH="1" flipV="1">
              <a:off x="701046" y="5830470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>
              <a:off x="1197368" y="4930406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>
              <a:off x="1197368" y="4930406"/>
              <a:ext cx="292294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/>
          </p:nvCxnSpPr>
          <p:spPr>
            <a:xfrm flipH="1" flipV="1">
              <a:off x="1197368" y="4930406"/>
              <a:ext cx="292294" cy="146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>
              <a:off x="1197368" y="5830470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/>
          </p:nvCxnSpPr>
          <p:spPr>
            <a:xfrm flipV="1">
              <a:off x="1197368" y="5231545"/>
              <a:ext cx="291946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/>
          </p:nvCxnSpPr>
          <p:spPr>
            <a:xfrm>
              <a:off x="1197020" y="5231545"/>
              <a:ext cx="292642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flipV="1">
              <a:off x="1197368" y="6114970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>
              <a:off x="1197368" y="6114970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flipH="1">
              <a:off x="1197368" y="6396043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>
              <a:off x="1197368" y="6114970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flipV="1">
              <a:off x="1197368" y="5532848"/>
              <a:ext cx="292294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flipV="1">
              <a:off x="1197368" y="4930406"/>
              <a:ext cx="292294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>
              <a:off x="1197368" y="5532848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>
              <a:off x="1197368" y="5830470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V="1">
              <a:off x="1197368" y="5830470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>
              <a:off x="1197368" y="5532848"/>
              <a:ext cx="292294" cy="863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>
              <a:off x="1743881" y="4930406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flipH="1">
              <a:off x="1743881" y="4930406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>
              <a:off x="1743533" y="523154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flipH="1">
              <a:off x="1743881" y="5532848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>
              <a:off x="1743881" y="58304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>
              <a:off x="1743881" y="5532848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>
              <a:off x="1743881" y="639604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>
              <a:off x="1743881" y="61149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>
              <a:off x="1743881" y="55328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>
              <a:off x="1743881" y="4930406"/>
              <a:ext cx="278985" cy="3925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 flipV="1">
              <a:off x="1743881" y="5830470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>
              <a:off x="1743881" y="5830470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7" name="Group 406"/>
            <p:cNvGrpSpPr/>
            <p:nvPr/>
          </p:nvGrpSpPr>
          <p:grpSpPr>
            <a:xfrm>
              <a:off x="446479" y="4801104"/>
              <a:ext cx="3863029" cy="1724240"/>
              <a:chOff x="219508" y="2683520"/>
              <a:chExt cx="8797469" cy="3926698"/>
            </a:xfrm>
          </p:grpSpPr>
          <p:sp>
            <p:nvSpPr>
              <p:cNvPr id="822" name="Oval 821"/>
              <p:cNvSpPr/>
              <p:nvPr/>
            </p:nvSpPr>
            <p:spPr>
              <a:xfrm>
                <a:off x="2203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3" name="Oval 822"/>
              <p:cNvSpPr/>
              <p:nvPr/>
            </p:nvSpPr>
            <p:spPr>
              <a:xfrm>
                <a:off x="2195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4" name="Oval 823"/>
              <p:cNvSpPr/>
              <p:nvPr/>
            </p:nvSpPr>
            <p:spPr>
              <a:xfrm>
                <a:off x="2203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5" name="Oval 824"/>
              <p:cNvSpPr/>
              <p:nvPr/>
            </p:nvSpPr>
            <p:spPr>
              <a:xfrm>
                <a:off x="2203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6" name="Oval 825"/>
              <p:cNvSpPr/>
              <p:nvPr/>
            </p:nvSpPr>
            <p:spPr>
              <a:xfrm>
                <a:off x="2203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7" name="Oval 826"/>
              <p:cNvSpPr/>
              <p:nvPr/>
            </p:nvSpPr>
            <p:spPr>
              <a:xfrm>
                <a:off x="2203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8" name="Oval 827"/>
              <p:cNvSpPr/>
              <p:nvPr/>
            </p:nvSpPr>
            <p:spPr>
              <a:xfrm>
                <a:off x="13506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9" name="Oval 828"/>
              <p:cNvSpPr/>
              <p:nvPr/>
            </p:nvSpPr>
            <p:spPr>
              <a:xfrm>
                <a:off x="13498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0" name="Oval 829"/>
              <p:cNvSpPr/>
              <p:nvPr/>
            </p:nvSpPr>
            <p:spPr>
              <a:xfrm>
                <a:off x="13506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1" name="Oval 830"/>
              <p:cNvSpPr/>
              <p:nvPr/>
            </p:nvSpPr>
            <p:spPr>
              <a:xfrm>
                <a:off x="13506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2" name="Oval 831"/>
              <p:cNvSpPr/>
              <p:nvPr/>
            </p:nvSpPr>
            <p:spPr>
              <a:xfrm>
                <a:off x="13506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3" name="Oval 832"/>
              <p:cNvSpPr/>
              <p:nvPr/>
            </p:nvSpPr>
            <p:spPr>
              <a:xfrm>
                <a:off x="13506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4" name="Oval 833"/>
              <p:cNvSpPr/>
              <p:nvPr/>
            </p:nvSpPr>
            <p:spPr>
              <a:xfrm>
                <a:off x="25952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5" name="Oval 834"/>
              <p:cNvSpPr/>
              <p:nvPr/>
            </p:nvSpPr>
            <p:spPr>
              <a:xfrm>
                <a:off x="25944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6" name="Oval 835"/>
              <p:cNvSpPr/>
              <p:nvPr/>
            </p:nvSpPr>
            <p:spPr>
              <a:xfrm>
                <a:off x="25952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7" name="Oval 836"/>
              <p:cNvSpPr/>
              <p:nvPr/>
            </p:nvSpPr>
            <p:spPr>
              <a:xfrm>
                <a:off x="25952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8" name="Oval 837"/>
              <p:cNvSpPr/>
              <p:nvPr/>
            </p:nvSpPr>
            <p:spPr>
              <a:xfrm>
                <a:off x="25952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9" name="Oval 838"/>
              <p:cNvSpPr/>
              <p:nvPr/>
            </p:nvSpPr>
            <p:spPr>
              <a:xfrm>
                <a:off x="25952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0" name="Oval 839"/>
              <p:cNvSpPr/>
              <p:nvPr/>
            </p:nvSpPr>
            <p:spPr>
              <a:xfrm>
                <a:off x="37255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1" name="Oval 840"/>
              <p:cNvSpPr/>
              <p:nvPr/>
            </p:nvSpPr>
            <p:spPr>
              <a:xfrm>
                <a:off x="37247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2" name="Oval 841"/>
              <p:cNvSpPr/>
              <p:nvPr/>
            </p:nvSpPr>
            <p:spPr>
              <a:xfrm>
                <a:off x="37255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3" name="Oval 842"/>
              <p:cNvSpPr/>
              <p:nvPr/>
            </p:nvSpPr>
            <p:spPr>
              <a:xfrm>
                <a:off x="37255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4" name="Oval 843"/>
              <p:cNvSpPr/>
              <p:nvPr/>
            </p:nvSpPr>
            <p:spPr>
              <a:xfrm>
                <a:off x="37255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5" name="Oval 844"/>
              <p:cNvSpPr/>
              <p:nvPr/>
            </p:nvSpPr>
            <p:spPr>
              <a:xfrm>
                <a:off x="37255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6" name="Oval 845"/>
              <p:cNvSpPr/>
              <p:nvPr/>
            </p:nvSpPr>
            <p:spPr>
              <a:xfrm>
                <a:off x="49328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7" name="Oval 846"/>
              <p:cNvSpPr/>
              <p:nvPr/>
            </p:nvSpPr>
            <p:spPr>
              <a:xfrm>
                <a:off x="49320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8" name="Oval 847"/>
              <p:cNvSpPr/>
              <p:nvPr/>
            </p:nvSpPr>
            <p:spPr>
              <a:xfrm>
                <a:off x="49328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9" name="Oval 848"/>
              <p:cNvSpPr/>
              <p:nvPr/>
            </p:nvSpPr>
            <p:spPr>
              <a:xfrm>
                <a:off x="49328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0" name="Oval 849"/>
              <p:cNvSpPr/>
              <p:nvPr/>
            </p:nvSpPr>
            <p:spPr>
              <a:xfrm>
                <a:off x="49328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1" name="Oval 850"/>
              <p:cNvSpPr/>
              <p:nvPr/>
            </p:nvSpPr>
            <p:spPr>
              <a:xfrm>
                <a:off x="49328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2" name="Oval 851"/>
              <p:cNvSpPr/>
              <p:nvPr/>
            </p:nvSpPr>
            <p:spPr>
              <a:xfrm>
                <a:off x="60631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3" name="Oval 852"/>
              <p:cNvSpPr/>
              <p:nvPr/>
            </p:nvSpPr>
            <p:spPr>
              <a:xfrm>
                <a:off x="60623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4" name="Oval 853"/>
              <p:cNvSpPr/>
              <p:nvPr/>
            </p:nvSpPr>
            <p:spPr>
              <a:xfrm>
                <a:off x="60631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5" name="Oval 854"/>
              <p:cNvSpPr/>
              <p:nvPr/>
            </p:nvSpPr>
            <p:spPr>
              <a:xfrm>
                <a:off x="60631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6" name="Oval 855"/>
              <p:cNvSpPr/>
              <p:nvPr/>
            </p:nvSpPr>
            <p:spPr>
              <a:xfrm>
                <a:off x="60631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7" name="Oval 856"/>
              <p:cNvSpPr/>
              <p:nvPr/>
            </p:nvSpPr>
            <p:spPr>
              <a:xfrm>
                <a:off x="60631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8" name="Oval 857"/>
              <p:cNvSpPr/>
              <p:nvPr/>
            </p:nvSpPr>
            <p:spPr>
              <a:xfrm>
                <a:off x="73077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9" name="Oval 858"/>
              <p:cNvSpPr/>
              <p:nvPr/>
            </p:nvSpPr>
            <p:spPr>
              <a:xfrm>
                <a:off x="73069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0" name="Oval 859"/>
              <p:cNvSpPr/>
              <p:nvPr/>
            </p:nvSpPr>
            <p:spPr>
              <a:xfrm>
                <a:off x="73077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1" name="Oval 860"/>
              <p:cNvSpPr/>
              <p:nvPr/>
            </p:nvSpPr>
            <p:spPr>
              <a:xfrm>
                <a:off x="73077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2" name="Oval 861"/>
              <p:cNvSpPr/>
              <p:nvPr/>
            </p:nvSpPr>
            <p:spPr>
              <a:xfrm>
                <a:off x="73077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3" name="Oval 862"/>
              <p:cNvSpPr/>
              <p:nvPr/>
            </p:nvSpPr>
            <p:spPr>
              <a:xfrm>
                <a:off x="73077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4" name="Oval 863"/>
              <p:cNvSpPr/>
              <p:nvPr/>
            </p:nvSpPr>
            <p:spPr>
              <a:xfrm>
                <a:off x="84380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5" name="Oval 864"/>
              <p:cNvSpPr/>
              <p:nvPr/>
            </p:nvSpPr>
            <p:spPr>
              <a:xfrm>
                <a:off x="84372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6" name="Oval 865"/>
              <p:cNvSpPr/>
              <p:nvPr/>
            </p:nvSpPr>
            <p:spPr>
              <a:xfrm>
                <a:off x="84380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7" name="Oval 866"/>
              <p:cNvSpPr/>
              <p:nvPr/>
            </p:nvSpPr>
            <p:spPr>
              <a:xfrm>
                <a:off x="84380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8" name="Oval 867"/>
              <p:cNvSpPr/>
              <p:nvPr/>
            </p:nvSpPr>
            <p:spPr>
              <a:xfrm>
                <a:off x="84380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9" name="Oval 868"/>
              <p:cNvSpPr/>
              <p:nvPr/>
            </p:nvSpPr>
            <p:spPr>
              <a:xfrm>
                <a:off x="84380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408" name="Straight Connector 407"/>
            <p:cNvCxnSpPr/>
            <p:nvPr/>
          </p:nvCxnSpPr>
          <p:spPr>
            <a:xfrm>
              <a:off x="2770351" y="4924311"/>
              <a:ext cx="241755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flipH="1">
              <a:off x="2770003" y="4924311"/>
              <a:ext cx="242451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2770351" y="4924311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2770351" y="4924311"/>
              <a:ext cx="242103" cy="900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2770003" y="5225450"/>
              <a:ext cx="242451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2770351" y="5526753"/>
              <a:ext cx="242103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2770351" y="5824375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2770351" y="61088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2770351" y="58243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2770351" y="5526753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flipV="1">
              <a:off x="2770351" y="6108875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2770351" y="6108875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>
              <a:off x="2770351" y="63899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flipH="1">
              <a:off x="2770351" y="5824375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flipH="1">
              <a:off x="2770351" y="552675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flipH="1">
              <a:off x="2770351" y="5526753"/>
              <a:ext cx="242103" cy="863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 flipH="1" flipV="1">
              <a:off x="2770351" y="5824375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>
              <a:off x="3266673" y="4924311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>
              <a:off x="3266673" y="4924311"/>
              <a:ext cx="292294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/>
          </p:nvCxnSpPr>
          <p:spPr>
            <a:xfrm flipH="1" flipV="1">
              <a:off x="3266673" y="4924311"/>
              <a:ext cx="292294" cy="146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>
              <a:off x="3266673" y="5824375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/>
          </p:nvCxnSpPr>
          <p:spPr>
            <a:xfrm flipV="1">
              <a:off x="3266673" y="5225450"/>
              <a:ext cx="291946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>
            <a:xfrm>
              <a:off x="3266325" y="5225450"/>
              <a:ext cx="292642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/>
            <p:nvPr/>
          </p:nvCxnSpPr>
          <p:spPr>
            <a:xfrm flipV="1">
              <a:off x="3266673" y="6108875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/>
            <p:nvPr/>
          </p:nvCxnSpPr>
          <p:spPr>
            <a:xfrm>
              <a:off x="3266673" y="6108875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/>
            <p:cNvCxnSpPr/>
            <p:nvPr/>
          </p:nvCxnSpPr>
          <p:spPr>
            <a:xfrm flipH="1">
              <a:off x="3266673" y="6389948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/>
          </p:nvCxnSpPr>
          <p:spPr>
            <a:xfrm>
              <a:off x="3266673" y="6108875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/>
          </p:nvCxnSpPr>
          <p:spPr>
            <a:xfrm flipV="1">
              <a:off x="3266673" y="5526753"/>
              <a:ext cx="292294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 flipV="1">
              <a:off x="3266673" y="4924311"/>
              <a:ext cx="292294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/>
          </p:nvCxnSpPr>
          <p:spPr>
            <a:xfrm>
              <a:off x="3266673" y="5526753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>
              <a:off x="3266673" y="5824375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/>
            <p:cNvCxnSpPr/>
            <p:nvPr/>
          </p:nvCxnSpPr>
          <p:spPr>
            <a:xfrm flipV="1">
              <a:off x="3266673" y="5824375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>
            <a:xfrm>
              <a:off x="3266673" y="5526753"/>
              <a:ext cx="292294" cy="863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>
              <a:off x="3813186" y="4924311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/>
            <p:nvPr/>
          </p:nvCxnSpPr>
          <p:spPr>
            <a:xfrm flipH="1">
              <a:off x="3813186" y="4924311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>
              <a:off x="3812838" y="522545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/>
          </p:nvCxnSpPr>
          <p:spPr>
            <a:xfrm flipH="1">
              <a:off x="3813186" y="5526753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/>
            <p:nvPr/>
          </p:nvCxnSpPr>
          <p:spPr>
            <a:xfrm>
              <a:off x="3813186" y="58243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>
              <a:off x="3813186" y="5526753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>
              <a:off x="3813186" y="63899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/>
          </p:nvCxnSpPr>
          <p:spPr>
            <a:xfrm>
              <a:off x="3813186" y="61088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>
              <a:off x="3813186" y="552675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>
            <a:xfrm>
              <a:off x="3813186" y="4924311"/>
              <a:ext cx="278985" cy="3925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 flipV="1">
              <a:off x="3813186" y="5824375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/>
          </p:nvCxnSpPr>
          <p:spPr>
            <a:xfrm>
              <a:off x="3813186" y="5824375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/>
            <p:cNvCxnSpPr/>
            <p:nvPr/>
          </p:nvCxnSpPr>
          <p:spPr>
            <a:xfrm>
              <a:off x="2240203" y="4930406"/>
              <a:ext cx="275929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 flipV="1">
              <a:off x="2240203" y="4930406"/>
              <a:ext cx="275929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/>
            <p:nvPr/>
          </p:nvCxnSpPr>
          <p:spPr>
            <a:xfrm>
              <a:off x="2240203" y="5830470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/>
          </p:nvCxnSpPr>
          <p:spPr>
            <a:xfrm>
              <a:off x="2240203" y="5532848"/>
              <a:ext cx="275929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 flipV="1">
              <a:off x="2240203" y="5830470"/>
              <a:ext cx="275929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/>
          </p:nvCxnSpPr>
          <p:spPr>
            <a:xfrm>
              <a:off x="2240203" y="6396043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>
            <a:xfrm>
              <a:off x="2240203" y="6114970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/>
            <p:cNvCxnSpPr/>
            <p:nvPr/>
          </p:nvCxnSpPr>
          <p:spPr>
            <a:xfrm flipH="1">
              <a:off x="2240203" y="5532848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/>
            <p:nvPr/>
          </p:nvCxnSpPr>
          <p:spPr>
            <a:xfrm flipV="1">
              <a:off x="2240203" y="6114970"/>
              <a:ext cx="275929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/>
            <p:cNvCxnSpPr/>
            <p:nvPr/>
          </p:nvCxnSpPr>
          <p:spPr>
            <a:xfrm>
              <a:off x="2240203" y="5830470"/>
              <a:ext cx="275929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>
            <a:xfrm flipH="1">
              <a:off x="2240203" y="5532848"/>
              <a:ext cx="275929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/>
            <p:cNvCxnSpPr/>
            <p:nvPr/>
          </p:nvCxnSpPr>
          <p:spPr>
            <a:xfrm flipH="1">
              <a:off x="2239855" y="5231545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/>
            <p:cNvCxnSpPr/>
            <p:nvPr/>
          </p:nvCxnSpPr>
          <p:spPr>
            <a:xfrm flipH="1">
              <a:off x="2239855" y="4930406"/>
              <a:ext cx="276277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/>
            <p:nvPr/>
          </p:nvCxnSpPr>
          <p:spPr>
            <a:xfrm>
              <a:off x="2240203" y="4930406"/>
              <a:ext cx="275929" cy="900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/>
          </p:nvCxnSpPr>
          <p:spPr>
            <a:xfrm>
              <a:off x="4842822" y="4930406"/>
              <a:ext cx="241755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/>
            <p:nvPr/>
          </p:nvCxnSpPr>
          <p:spPr>
            <a:xfrm flipH="1">
              <a:off x="4842474" y="4930406"/>
              <a:ext cx="242451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/>
            <p:cNvCxnSpPr/>
            <p:nvPr/>
          </p:nvCxnSpPr>
          <p:spPr>
            <a:xfrm>
              <a:off x="4842822" y="4930406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/>
            <p:nvPr/>
          </p:nvCxnSpPr>
          <p:spPr>
            <a:xfrm>
              <a:off x="4842822" y="4930406"/>
              <a:ext cx="242103" cy="900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>
              <a:off x="4842474" y="5231545"/>
              <a:ext cx="242451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>
              <a:off x="4842822" y="5532848"/>
              <a:ext cx="242103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>
              <a:off x="4842822" y="5830470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>
              <a:off x="4842822" y="61149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>
              <a:off x="4842822" y="58304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/>
            <p:cNvCxnSpPr/>
            <p:nvPr/>
          </p:nvCxnSpPr>
          <p:spPr>
            <a:xfrm>
              <a:off x="4842822" y="5532848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/>
            <p:nvPr/>
          </p:nvCxnSpPr>
          <p:spPr>
            <a:xfrm flipV="1">
              <a:off x="4842822" y="6114970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/>
            <p:cNvCxnSpPr/>
            <p:nvPr/>
          </p:nvCxnSpPr>
          <p:spPr>
            <a:xfrm>
              <a:off x="4842822" y="6114970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/>
            <p:cNvCxnSpPr/>
            <p:nvPr/>
          </p:nvCxnSpPr>
          <p:spPr>
            <a:xfrm>
              <a:off x="4842822" y="639604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/>
            <p:cNvCxnSpPr/>
            <p:nvPr/>
          </p:nvCxnSpPr>
          <p:spPr>
            <a:xfrm flipH="1">
              <a:off x="4842822" y="5830470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/>
            <p:cNvCxnSpPr/>
            <p:nvPr/>
          </p:nvCxnSpPr>
          <p:spPr>
            <a:xfrm flipH="1">
              <a:off x="4842822" y="55328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/>
            <p:cNvCxnSpPr/>
            <p:nvPr/>
          </p:nvCxnSpPr>
          <p:spPr>
            <a:xfrm flipH="1">
              <a:off x="4842822" y="5532848"/>
              <a:ext cx="242103" cy="863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/>
            <p:cNvCxnSpPr/>
            <p:nvPr/>
          </p:nvCxnSpPr>
          <p:spPr>
            <a:xfrm flipH="1" flipV="1">
              <a:off x="4842822" y="5830470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/>
            <p:cNvCxnSpPr/>
            <p:nvPr/>
          </p:nvCxnSpPr>
          <p:spPr>
            <a:xfrm>
              <a:off x="5339144" y="4930406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/>
            <p:cNvCxnSpPr/>
            <p:nvPr/>
          </p:nvCxnSpPr>
          <p:spPr>
            <a:xfrm>
              <a:off x="5339144" y="5830470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/>
            <p:cNvCxnSpPr/>
            <p:nvPr/>
          </p:nvCxnSpPr>
          <p:spPr>
            <a:xfrm flipV="1">
              <a:off x="5339144" y="5231545"/>
              <a:ext cx="291946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/>
            <p:cNvCxnSpPr/>
            <p:nvPr/>
          </p:nvCxnSpPr>
          <p:spPr>
            <a:xfrm flipV="1">
              <a:off x="5339144" y="6114970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/>
            <p:nvPr/>
          </p:nvCxnSpPr>
          <p:spPr>
            <a:xfrm>
              <a:off x="5339144" y="6114970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>
            <a:xfrm flipH="1">
              <a:off x="5339144" y="6396043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/>
            <p:cNvCxnSpPr/>
            <p:nvPr/>
          </p:nvCxnSpPr>
          <p:spPr>
            <a:xfrm>
              <a:off x="5339144" y="6114970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/>
            <p:nvPr/>
          </p:nvCxnSpPr>
          <p:spPr>
            <a:xfrm flipV="1">
              <a:off x="5339144" y="5532848"/>
              <a:ext cx="292294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/>
            <p:nvPr/>
          </p:nvCxnSpPr>
          <p:spPr>
            <a:xfrm flipV="1">
              <a:off x="5339144" y="4930406"/>
              <a:ext cx="292294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/>
            <p:nvPr/>
          </p:nvCxnSpPr>
          <p:spPr>
            <a:xfrm>
              <a:off x="5339144" y="5532848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/>
            <p:cNvCxnSpPr/>
            <p:nvPr/>
          </p:nvCxnSpPr>
          <p:spPr>
            <a:xfrm>
              <a:off x="5339144" y="5830470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>
            <a:xfrm flipV="1">
              <a:off x="5339144" y="5830470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/>
            <p:cNvCxnSpPr/>
            <p:nvPr/>
          </p:nvCxnSpPr>
          <p:spPr>
            <a:xfrm>
              <a:off x="5885657" y="4930406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/>
            <p:nvPr/>
          </p:nvCxnSpPr>
          <p:spPr>
            <a:xfrm flipH="1">
              <a:off x="5885657" y="4930406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/>
            <p:cNvCxnSpPr/>
            <p:nvPr/>
          </p:nvCxnSpPr>
          <p:spPr>
            <a:xfrm>
              <a:off x="5885309" y="523154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/>
            <p:nvPr/>
          </p:nvCxnSpPr>
          <p:spPr>
            <a:xfrm flipH="1">
              <a:off x="5885657" y="5532848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/>
            <p:cNvCxnSpPr/>
            <p:nvPr/>
          </p:nvCxnSpPr>
          <p:spPr>
            <a:xfrm>
              <a:off x="5885657" y="58304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/>
            <p:nvPr/>
          </p:nvCxnSpPr>
          <p:spPr>
            <a:xfrm>
              <a:off x="5885657" y="5532848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/>
            <p:cNvCxnSpPr/>
            <p:nvPr/>
          </p:nvCxnSpPr>
          <p:spPr>
            <a:xfrm>
              <a:off x="5885657" y="639604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/>
            <p:cNvCxnSpPr/>
            <p:nvPr/>
          </p:nvCxnSpPr>
          <p:spPr>
            <a:xfrm>
              <a:off x="5885657" y="61149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/>
            <p:nvPr/>
          </p:nvCxnSpPr>
          <p:spPr>
            <a:xfrm>
              <a:off x="5885657" y="55328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/>
            <p:cNvCxnSpPr/>
            <p:nvPr/>
          </p:nvCxnSpPr>
          <p:spPr>
            <a:xfrm flipV="1">
              <a:off x="5885657" y="5830470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/>
            <p:cNvCxnSpPr/>
            <p:nvPr/>
          </p:nvCxnSpPr>
          <p:spPr>
            <a:xfrm>
              <a:off x="5885657" y="5830470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7" name="Group 506"/>
            <p:cNvGrpSpPr/>
            <p:nvPr/>
          </p:nvGrpSpPr>
          <p:grpSpPr>
            <a:xfrm>
              <a:off x="4588255" y="4801104"/>
              <a:ext cx="3863029" cy="1724240"/>
              <a:chOff x="219508" y="2683520"/>
              <a:chExt cx="8797469" cy="3926698"/>
            </a:xfrm>
          </p:grpSpPr>
          <p:sp>
            <p:nvSpPr>
              <p:cNvPr id="774" name="Oval 773"/>
              <p:cNvSpPr/>
              <p:nvPr/>
            </p:nvSpPr>
            <p:spPr>
              <a:xfrm>
                <a:off x="2203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75" name="Oval 774"/>
              <p:cNvSpPr/>
              <p:nvPr/>
            </p:nvSpPr>
            <p:spPr>
              <a:xfrm>
                <a:off x="2195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76" name="Oval 775"/>
              <p:cNvSpPr/>
              <p:nvPr/>
            </p:nvSpPr>
            <p:spPr>
              <a:xfrm>
                <a:off x="2203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77" name="Oval 776"/>
              <p:cNvSpPr/>
              <p:nvPr/>
            </p:nvSpPr>
            <p:spPr>
              <a:xfrm>
                <a:off x="2203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78" name="Oval 777"/>
              <p:cNvSpPr/>
              <p:nvPr/>
            </p:nvSpPr>
            <p:spPr>
              <a:xfrm>
                <a:off x="2203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79" name="Oval 778"/>
              <p:cNvSpPr/>
              <p:nvPr/>
            </p:nvSpPr>
            <p:spPr>
              <a:xfrm>
                <a:off x="2203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0" name="Oval 779"/>
              <p:cNvSpPr/>
              <p:nvPr/>
            </p:nvSpPr>
            <p:spPr>
              <a:xfrm>
                <a:off x="13506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1" name="Oval 780"/>
              <p:cNvSpPr/>
              <p:nvPr/>
            </p:nvSpPr>
            <p:spPr>
              <a:xfrm>
                <a:off x="13498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2" name="Oval 781"/>
              <p:cNvSpPr/>
              <p:nvPr/>
            </p:nvSpPr>
            <p:spPr>
              <a:xfrm>
                <a:off x="13506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3" name="Oval 782"/>
              <p:cNvSpPr/>
              <p:nvPr/>
            </p:nvSpPr>
            <p:spPr>
              <a:xfrm>
                <a:off x="13506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4" name="Oval 783"/>
              <p:cNvSpPr/>
              <p:nvPr/>
            </p:nvSpPr>
            <p:spPr>
              <a:xfrm>
                <a:off x="13506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5" name="Oval 784"/>
              <p:cNvSpPr/>
              <p:nvPr/>
            </p:nvSpPr>
            <p:spPr>
              <a:xfrm>
                <a:off x="13506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6" name="Oval 785"/>
              <p:cNvSpPr/>
              <p:nvPr/>
            </p:nvSpPr>
            <p:spPr>
              <a:xfrm>
                <a:off x="25952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7" name="Oval 786"/>
              <p:cNvSpPr/>
              <p:nvPr/>
            </p:nvSpPr>
            <p:spPr>
              <a:xfrm>
                <a:off x="25944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8" name="Oval 787"/>
              <p:cNvSpPr/>
              <p:nvPr/>
            </p:nvSpPr>
            <p:spPr>
              <a:xfrm>
                <a:off x="25952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9" name="Oval 788"/>
              <p:cNvSpPr/>
              <p:nvPr/>
            </p:nvSpPr>
            <p:spPr>
              <a:xfrm>
                <a:off x="25952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0" name="Oval 789"/>
              <p:cNvSpPr/>
              <p:nvPr/>
            </p:nvSpPr>
            <p:spPr>
              <a:xfrm>
                <a:off x="25952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1" name="Oval 790"/>
              <p:cNvSpPr/>
              <p:nvPr/>
            </p:nvSpPr>
            <p:spPr>
              <a:xfrm>
                <a:off x="25952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2" name="Oval 791"/>
              <p:cNvSpPr/>
              <p:nvPr/>
            </p:nvSpPr>
            <p:spPr>
              <a:xfrm>
                <a:off x="37255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3" name="Oval 792"/>
              <p:cNvSpPr/>
              <p:nvPr/>
            </p:nvSpPr>
            <p:spPr>
              <a:xfrm>
                <a:off x="37247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4" name="Oval 793"/>
              <p:cNvSpPr/>
              <p:nvPr/>
            </p:nvSpPr>
            <p:spPr>
              <a:xfrm>
                <a:off x="37255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5" name="Oval 794"/>
              <p:cNvSpPr/>
              <p:nvPr/>
            </p:nvSpPr>
            <p:spPr>
              <a:xfrm>
                <a:off x="37255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6" name="Oval 795"/>
              <p:cNvSpPr/>
              <p:nvPr/>
            </p:nvSpPr>
            <p:spPr>
              <a:xfrm>
                <a:off x="37255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7" name="Oval 796"/>
              <p:cNvSpPr/>
              <p:nvPr/>
            </p:nvSpPr>
            <p:spPr>
              <a:xfrm>
                <a:off x="37255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8" name="Oval 797"/>
              <p:cNvSpPr/>
              <p:nvPr/>
            </p:nvSpPr>
            <p:spPr>
              <a:xfrm>
                <a:off x="49328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9" name="Oval 798"/>
              <p:cNvSpPr/>
              <p:nvPr/>
            </p:nvSpPr>
            <p:spPr>
              <a:xfrm>
                <a:off x="49320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0" name="Oval 799"/>
              <p:cNvSpPr/>
              <p:nvPr/>
            </p:nvSpPr>
            <p:spPr>
              <a:xfrm>
                <a:off x="49328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1" name="Oval 800"/>
              <p:cNvSpPr/>
              <p:nvPr/>
            </p:nvSpPr>
            <p:spPr>
              <a:xfrm>
                <a:off x="49328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2" name="Oval 801"/>
              <p:cNvSpPr/>
              <p:nvPr/>
            </p:nvSpPr>
            <p:spPr>
              <a:xfrm>
                <a:off x="49328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3" name="Oval 802"/>
              <p:cNvSpPr/>
              <p:nvPr/>
            </p:nvSpPr>
            <p:spPr>
              <a:xfrm>
                <a:off x="49328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4" name="Oval 803"/>
              <p:cNvSpPr/>
              <p:nvPr/>
            </p:nvSpPr>
            <p:spPr>
              <a:xfrm>
                <a:off x="60631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5" name="Oval 804"/>
              <p:cNvSpPr/>
              <p:nvPr/>
            </p:nvSpPr>
            <p:spPr>
              <a:xfrm>
                <a:off x="60623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6" name="Oval 805"/>
              <p:cNvSpPr/>
              <p:nvPr/>
            </p:nvSpPr>
            <p:spPr>
              <a:xfrm>
                <a:off x="60631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7" name="Oval 806"/>
              <p:cNvSpPr/>
              <p:nvPr/>
            </p:nvSpPr>
            <p:spPr>
              <a:xfrm>
                <a:off x="60631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8" name="Oval 807"/>
              <p:cNvSpPr/>
              <p:nvPr/>
            </p:nvSpPr>
            <p:spPr>
              <a:xfrm>
                <a:off x="60631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9" name="Oval 808"/>
              <p:cNvSpPr/>
              <p:nvPr/>
            </p:nvSpPr>
            <p:spPr>
              <a:xfrm>
                <a:off x="60631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0" name="Oval 809"/>
              <p:cNvSpPr/>
              <p:nvPr/>
            </p:nvSpPr>
            <p:spPr>
              <a:xfrm>
                <a:off x="73077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1" name="Oval 810"/>
              <p:cNvSpPr/>
              <p:nvPr/>
            </p:nvSpPr>
            <p:spPr>
              <a:xfrm>
                <a:off x="73069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2" name="Oval 811"/>
              <p:cNvSpPr/>
              <p:nvPr/>
            </p:nvSpPr>
            <p:spPr>
              <a:xfrm>
                <a:off x="73077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3" name="Oval 812"/>
              <p:cNvSpPr/>
              <p:nvPr/>
            </p:nvSpPr>
            <p:spPr>
              <a:xfrm>
                <a:off x="73077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4" name="Oval 813"/>
              <p:cNvSpPr/>
              <p:nvPr/>
            </p:nvSpPr>
            <p:spPr>
              <a:xfrm>
                <a:off x="73077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5" name="Oval 814"/>
              <p:cNvSpPr/>
              <p:nvPr/>
            </p:nvSpPr>
            <p:spPr>
              <a:xfrm>
                <a:off x="73077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6" name="Oval 815"/>
              <p:cNvSpPr/>
              <p:nvPr/>
            </p:nvSpPr>
            <p:spPr>
              <a:xfrm>
                <a:off x="84380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7" name="Oval 816"/>
              <p:cNvSpPr/>
              <p:nvPr/>
            </p:nvSpPr>
            <p:spPr>
              <a:xfrm>
                <a:off x="84372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8" name="Oval 817"/>
              <p:cNvSpPr/>
              <p:nvPr/>
            </p:nvSpPr>
            <p:spPr>
              <a:xfrm>
                <a:off x="84380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9" name="Oval 818"/>
              <p:cNvSpPr/>
              <p:nvPr/>
            </p:nvSpPr>
            <p:spPr>
              <a:xfrm>
                <a:off x="84380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0" name="Oval 819"/>
              <p:cNvSpPr/>
              <p:nvPr/>
            </p:nvSpPr>
            <p:spPr>
              <a:xfrm>
                <a:off x="84380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1" name="Oval 820"/>
              <p:cNvSpPr/>
              <p:nvPr/>
            </p:nvSpPr>
            <p:spPr>
              <a:xfrm>
                <a:off x="84380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508" name="Straight Connector 507"/>
            <p:cNvCxnSpPr/>
            <p:nvPr/>
          </p:nvCxnSpPr>
          <p:spPr>
            <a:xfrm>
              <a:off x="6912127" y="4924311"/>
              <a:ext cx="241755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 flipH="1">
              <a:off x="6911779" y="4924311"/>
              <a:ext cx="242451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/>
            <p:cNvCxnSpPr/>
            <p:nvPr/>
          </p:nvCxnSpPr>
          <p:spPr>
            <a:xfrm>
              <a:off x="6912127" y="4924311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/>
            <p:cNvCxnSpPr/>
            <p:nvPr/>
          </p:nvCxnSpPr>
          <p:spPr>
            <a:xfrm>
              <a:off x="6912127" y="4924311"/>
              <a:ext cx="242103" cy="900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/>
            <p:cNvCxnSpPr/>
            <p:nvPr/>
          </p:nvCxnSpPr>
          <p:spPr>
            <a:xfrm>
              <a:off x="6911779" y="5225450"/>
              <a:ext cx="242451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/>
            <p:cNvCxnSpPr/>
            <p:nvPr/>
          </p:nvCxnSpPr>
          <p:spPr>
            <a:xfrm>
              <a:off x="6912127" y="5526753"/>
              <a:ext cx="242103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/>
            <p:cNvCxnSpPr/>
            <p:nvPr/>
          </p:nvCxnSpPr>
          <p:spPr>
            <a:xfrm>
              <a:off x="6912127" y="5824375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/>
            <p:cNvCxnSpPr/>
            <p:nvPr/>
          </p:nvCxnSpPr>
          <p:spPr>
            <a:xfrm>
              <a:off x="6912127" y="61088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/>
            <p:cNvCxnSpPr/>
            <p:nvPr/>
          </p:nvCxnSpPr>
          <p:spPr>
            <a:xfrm>
              <a:off x="6912127" y="58243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/>
            <p:cNvCxnSpPr/>
            <p:nvPr/>
          </p:nvCxnSpPr>
          <p:spPr>
            <a:xfrm>
              <a:off x="6912127" y="5526753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/>
            <p:nvPr/>
          </p:nvCxnSpPr>
          <p:spPr>
            <a:xfrm flipV="1">
              <a:off x="6912127" y="6108875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/>
            <p:cNvCxnSpPr/>
            <p:nvPr/>
          </p:nvCxnSpPr>
          <p:spPr>
            <a:xfrm>
              <a:off x="6912127" y="6108875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/>
            <p:cNvCxnSpPr/>
            <p:nvPr/>
          </p:nvCxnSpPr>
          <p:spPr>
            <a:xfrm>
              <a:off x="6912127" y="63899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/>
            <p:cNvCxnSpPr/>
            <p:nvPr/>
          </p:nvCxnSpPr>
          <p:spPr>
            <a:xfrm flipH="1">
              <a:off x="6912127" y="5824375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>
            <a:xfrm flipH="1">
              <a:off x="6912127" y="552675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/>
            <p:cNvCxnSpPr/>
            <p:nvPr/>
          </p:nvCxnSpPr>
          <p:spPr>
            <a:xfrm flipH="1">
              <a:off x="6912127" y="5526753"/>
              <a:ext cx="242103" cy="863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>
            <a:xfrm flipH="1" flipV="1">
              <a:off x="6912127" y="5824375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/>
            <p:cNvCxnSpPr/>
            <p:nvPr/>
          </p:nvCxnSpPr>
          <p:spPr>
            <a:xfrm>
              <a:off x="7408449" y="4924311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/>
            <p:cNvCxnSpPr/>
            <p:nvPr/>
          </p:nvCxnSpPr>
          <p:spPr>
            <a:xfrm>
              <a:off x="7408449" y="4924311"/>
              <a:ext cx="292294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/>
            <p:cNvCxnSpPr/>
            <p:nvPr/>
          </p:nvCxnSpPr>
          <p:spPr>
            <a:xfrm flipH="1" flipV="1">
              <a:off x="7408449" y="4924311"/>
              <a:ext cx="292294" cy="146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/>
            <p:cNvCxnSpPr/>
            <p:nvPr/>
          </p:nvCxnSpPr>
          <p:spPr>
            <a:xfrm>
              <a:off x="7408449" y="5824375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/>
            <p:cNvCxnSpPr/>
            <p:nvPr/>
          </p:nvCxnSpPr>
          <p:spPr>
            <a:xfrm flipV="1">
              <a:off x="7408449" y="5225450"/>
              <a:ext cx="291946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/>
            <p:cNvCxnSpPr/>
            <p:nvPr/>
          </p:nvCxnSpPr>
          <p:spPr>
            <a:xfrm>
              <a:off x="7408101" y="5225450"/>
              <a:ext cx="292642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/>
            <p:cNvCxnSpPr/>
            <p:nvPr/>
          </p:nvCxnSpPr>
          <p:spPr>
            <a:xfrm flipV="1">
              <a:off x="7408449" y="6108875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/>
            <p:cNvCxnSpPr/>
            <p:nvPr/>
          </p:nvCxnSpPr>
          <p:spPr>
            <a:xfrm>
              <a:off x="7408449" y="6108875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/>
            <p:cNvCxnSpPr/>
            <p:nvPr/>
          </p:nvCxnSpPr>
          <p:spPr>
            <a:xfrm flipH="1">
              <a:off x="7408449" y="6389948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/>
            <p:cNvCxnSpPr/>
            <p:nvPr/>
          </p:nvCxnSpPr>
          <p:spPr>
            <a:xfrm>
              <a:off x="7408449" y="6108875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/>
            <p:cNvCxnSpPr/>
            <p:nvPr/>
          </p:nvCxnSpPr>
          <p:spPr>
            <a:xfrm flipV="1">
              <a:off x="7408449" y="5526753"/>
              <a:ext cx="292294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/>
            <p:cNvCxnSpPr/>
            <p:nvPr/>
          </p:nvCxnSpPr>
          <p:spPr>
            <a:xfrm flipV="1">
              <a:off x="7408449" y="4924311"/>
              <a:ext cx="292294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/>
            <p:cNvCxnSpPr/>
            <p:nvPr/>
          </p:nvCxnSpPr>
          <p:spPr>
            <a:xfrm>
              <a:off x="7408449" y="5526753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/>
            <p:cNvCxnSpPr/>
            <p:nvPr/>
          </p:nvCxnSpPr>
          <p:spPr>
            <a:xfrm>
              <a:off x="7408449" y="5824375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/>
            <p:cNvCxnSpPr/>
            <p:nvPr/>
          </p:nvCxnSpPr>
          <p:spPr>
            <a:xfrm flipV="1">
              <a:off x="7408449" y="5824375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/>
            <p:cNvCxnSpPr/>
            <p:nvPr/>
          </p:nvCxnSpPr>
          <p:spPr>
            <a:xfrm>
              <a:off x="7408449" y="5526753"/>
              <a:ext cx="292294" cy="863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/>
            <p:cNvCxnSpPr/>
            <p:nvPr/>
          </p:nvCxnSpPr>
          <p:spPr>
            <a:xfrm>
              <a:off x="7954962" y="4924311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/>
            <p:cNvCxnSpPr/>
            <p:nvPr/>
          </p:nvCxnSpPr>
          <p:spPr>
            <a:xfrm flipH="1">
              <a:off x="7954962" y="4924311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/>
            <p:cNvCxnSpPr/>
            <p:nvPr/>
          </p:nvCxnSpPr>
          <p:spPr>
            <a:xfrm>
              <a:off x="7954614" y="522545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/>
            <p:cNvCxnSpPr/>
            <p:nvPr/>
          </p:nvCxnSpPr>
          <p:spPr>
            <a:xfrm flipH="1">
              <a:off x="7954962" y="5526753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/>
            <p:cNvCxnSpPr/>
            <p:nvPr/>
          </p:nvCxnSpPr>
          <p:spPr>
            <a:xfrm>
              <a:off x="7954962" y="58243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/>
            <p:nvPr/>
          </p:nvCxnSpPr>
          <p:spPr>
            <a:xfrm>
              <a:off x="7954962" y="5526753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/>
            <p:cNvCxnSpPr/>
            <p:nvPr/>
          </p:nvCxnSpPr>
          <p:spPr>
            <a:xfrm>
              <a:off x="7954962" y="63899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/>
            <p:cNvCxnSpPr/>
            <p:nvPr/>
          </p:nvCxnSpPr>
          <p:spPr>
            <a:xfrm>
              <a:off x="7954962" y="61088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622"/>
            <p:cNvCxnSpPr/>
            <p:nvPr/>
          </p:nvCxnSpPr>
          <p:spPr>
            <a:xfrm>
              <a:off x="7954962" y="552675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/>
            <p:cNvCxnSpPr/>
            <p:nvPr/>
          </p:nvCxnSpPr>
          <p:spPr>
            <a:xfrm>
              <a:off x="7954962" y="4924311"/>
              <a:ext cx="278985" cy="3925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743"/>
            <p:cNvCxnSpPr/>
            <p:nvPr/>
          </p:nvCxnSpPr>
          <p:spPr>
            <a:xfrm flipV="1">
              <a:off x="7954962" y="5824375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Connector 744"/>
            <p:cNvCxnSpPr/>
            <p:nvPr/>
          </p:nvCxnSpPr>
          <p:spPr>
            <a:xfrm>
              <a:off x="7954962" y="5824375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Straight Connector 745"/>
            <p:cNvCxnSpPr/>
            <p:nvPr/>
          </p:nvCxnSpPr>
          <p:spPr>
            <a:xfrm>
              <a:off x="6381979" y="4930406"/>
              <a:ext cx="275929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Straight Connector 746"/>
            <p:cNvCxnSpPr/>
            <p:nvPr/>
          </p:nvCxnSpPr>
          <p:spPr>
            <a:xfrm flipV="1">
              <a:off x="6381979" y="4930406"/>
              <a:ext cx="275929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Connector 747"/>
            <p:cNvCxnSpPr/>
            <p:nvPr/>
          </p:nvCxnSpPr>
          <p:spPr>
            <a:xfrm>
              <a:off x="6381979" y="5830470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748"/>
            <p:cNvCxnSpPr/>
            <p:nvPr/>
          </p:nvCxnSpPr>
          <p:spPr>
            <a:xfrm>
              <a:off x="6381979" y="5532848"/>
              <a:ext cx="275929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0" name="Straight Connector 749"/>
            <p:cNvCxnSpPr/>
            <p:nvPr/>
          </p:nvCxnSpPr>
          <p:spPr>
            <a:xfrm flipV="1">
              <a:off x="6381979" y="5830470"/>
              <a:ext cx="275929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1" name="Straight Connector 750"/>
            <p:cNvCxnSpPr/>
            <p:nvPr/>
          </p:nvCxnSpPr>
          <p:spPr>
            <a:xfrm>
              <a:off x="6381979" y="6396043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751"/>
            <p:cNvCxnSpPr/>
            <p:nvPr/>
          </p:nvCxnSpPr>
          <p:spPr>
            <a:xfrm>
              <a:off x="6381979" y="6114970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/>
            <p:cNvCxnSpPr/>
            <p:nvPr/>
          </p:nvCxnSpPr>
          <p:spPr>
            <a:xfrm flipH="1">
              <a:off x="6381979" y="5532848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/>
            <p:cNvCxnSpPr/>
            <p:nvPr/>
          </p:nvCxnSpPr>
          <p:spPr>
            <a:xfrm flipV="1">
              <a:off x="6381979" y="6114970"/>
              <a:ext cx="275929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/>
            <p:cNvCxnSpPr/>
            <p:nvPr/>
          </p:nvCxnSpPr>
          <p:spPr>
            <a:xfrm>
              <a:off x="6381979" y="5830470"/>
              <a:ext cx="275929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/>
            <p:cNvCxnSpPr/>
            <p:nvPr/>
          </p:nvCxnSpPr>
          <p:spPr>
            <a:xfrm flipH="1">
              <a:off x="6381979" y="5532848"/>
              <a:ext cx="275929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Straight Connector 756"/>
            <p:cNvCxnSpPr/>
            <p:nvPr/>
          </p:nvCxnSpPr>
          <p:spPr>
            <a:xfrm flipH="1">
              <a:off x="6381631" y="5231545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Straight Connector 757"/>
            <p:cNvCxnSpPr/>
            <p:nvPr/>
          </p:nvCxnSpPr>
          <p:spPr>
            <a:xfrm flipH="1">
              <a:off x="6381631" y="4930406"/>
              <a:ext cx="276277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Straight Connector 758"/>
            <p:cNvCxnSpPr/>
            <p:nvPr/>
          </p:nvCxnSpPr>
          <p:spPr>
            <a:xfrm>
              <a:off x="6381979" y="4930406"/>
              <a:ext cx="275929" cy="900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Connector 759"/>
            <p:cNvCxnSpPr/>
            <p:nvPr/>
          </p:nvCxnSpPr>
          <p:spPr>
            <a:xfrm>
              <a:off x="4309508" y="4930406"/>
              <a:ext cx="278747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Straight Connector 760"/>
            <p:cNvCxnSpPr/>
            <p:nvPr/>
          </p:nvCxnSpPr>
          <p:spPr>
            <a:xfrm flipH="1">
              <a:off x="4309508" y="4930406"/>
              <a:ext cx="279095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2" name="Straight Connector 761"/>
            <p:cNvCxnSpPr/>
            <p:nvPr/>
          </p:nvCxnSpPr>
          <p:spPr>
            <a:xfrm>
              <a:off x="4309161" y="5231545"/>
              <a:ext cx="279442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Straight Connector 762"/>
            <p:cNvCxnSpPr/>
            <p:nvPr/>
          </p:nvCxnSpPr>
          <p:spPr>
            <a:xfrm>
              <a:off x="4309161" y="5231545"/>
              <a:ext cx="2790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Straight Connector 763"/>
            <p:cNvCxnSpPr/>
            <p:nvPr/>
          </p:nvCxnSpPr>
          <p:spPr>
            <a:xfrm>
              <a:off x="4309508" y="5532848"/>
              <a:ext cx="279095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Straight Connector 764"/>
            <p:cNvCxnSpPr/>
            <p:nvPr/>
          </p:nvCxnSpPr>
          <p:spPr>
            <a:xfrm flipH="1">
              <a:off x="4309508" y="5532848"/>
              <a:ext cx="279095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Straight Connector 765"/>
            <p:cNvCxnSpPr/>
            <p:nvPr/>
          </p:nvCxnSpPr>
          <p:spPr>
            <a:xfrm>
              <a:off x="4309508" y="5830470"/>
              <a:ext cx="2790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Straight Connector 766"/>
            <p:cNvCxnSpPr/>
            <p:nvPr/>
          </p:nvCxnSpPr>
          <p:spPr>
            <a:xfrm flipV="1">
              <a:off x="4309508" y="6114970"/>
              <a:ext cx="279095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8" name="Straight Connector 767"/>
            <p:cNvCxnSpPr/>
            <p:nvPr/>
          </p:nvCxnSpPr>
          <p:spPr>
            <a:xfrm flipH="1" flipV="1">
              <a:off x="4309508" y="6114970"/>
              <a:ext cx="279095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Straight Connector 768"/>
            <p:cNvCxnSpPr/>
            <p:nvPr/>
          </p:nvCxnSpPr>
          <p:spPr>
            <a:xfrm>
              <a:off x="4309508" y="6396043"/>
              <a:ext cx="2790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Straight Connector 769"/>
            <p:cNvCxnSpPr/>
            <p:nvPr/>
          </p:nvCxnSpPr>
          <p:spPr>
            <a:xfrm>
              <a:off x="4309508" y="6114970"/>
              <a:ext cx="2790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Connector 770"/>
            <p:cNvCxnSpPr/>
            <p:nvPr/>
          </p:nvCxnSpPr>
          <p:spPr>
            <a:xfrm flipH="1">
              <a:off x="4309508" y="5532848"/>
              <a:ext cx="2790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Straight Connector 771"/>
            <p:cNvCxnSpPr/>
            <p:nvPr/>
          </p:nvCxnSpPr>
          <p:spPr>
            <a:xfrm>
              <a:off x="4309508" y="4930406"/>
              <a:ext cx="2790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Straight Connector 772"/>
            <p:cNvCxnSpPr/>
            <p:nvPr/>
          </p:nvCxnSpPr>
          <p:spPr>
            <a:xfrm flipH="1" flipV="1">
              <a:off x="5339144" y="4930406"/>
              <a:ext cx="291946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1" name="LaTeX: t \times n" descr="t \times n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20" y="242206"/>
            <a:ext cx="1200912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LaTeX: t = 6" descr="t = 6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529" y="3441214"/>
            <a:ext cx="871728" cy="28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LaTeX: n=16" descr="n=16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91" y="3441214"/>
            <a:ext cx="1170432" cy="28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LaTeX: t" descr="t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34" y="952397"/>
            <a:ext cx="100584" cy="19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LaTeX: t \times n" descr="t \times n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961" y="2019523"/>
            <a:ext cx="655043" cy="19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LaTeX: t" descr="t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99" y="2022349"/>
            <a:ext cx="100584" cy="19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LaTeX: n" descr="n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486" y="2075842"/>
            <a:ext cx="173736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Rounded Rectangle 359"/>
          <p:cNvSpPr/>
          <p:nvPr>
            <p:custDataLst>
              <p:tags r:id="rId1"/>
            </p:custDataLst>
          </p:nvPr>
        </p:nvSpPr>
        <p:spPr>
          <a:xfrm>
            <a:off x="125090" y="3212976"/>
            <a:ext cx="8695382" cy="2598850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351" name="Rounded Rectangle 350"/>
          <p:cNvSpPr/>
          <p:nvPr/>
        </p:nvSpPr>
        <p:spPr>
          <a:xfrm>
            <a:off x="7620000" y="3829509"/>
            <a:ext cx="874800" cy="1865647"/>
          </a:xfrm>
          <a:prstGeom prst="roundRect">
            <a:avLst/>
          </a:prstGeom>
          <a:solidFill>
            <a:schemeClr val="tx2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352" name="Rounded Rectangle 351"/>
          <p:cNvSpPr/>
          <p:nvPr/>
        </p:nvSpPr>
        <p:spPr>
          <a:xfrm>
            <a:off x="7099300" y="3829509"/>
            <a:ext cx="874800" cy="1865647"/>
          </a:xfrm>
          <a:prstGeom prst="round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40000"/>
                </a:schemeClr>
              </a:gs>
              <a:gs pos="35000">
                <a:schemeClr val="accent6">
                  <a:tint val="37000"/>
                  <a:satMod val="300000"/>
                  <a:alpha val="40000"/>
                </a:schemeClr>
              </a:gs>
              <a:gs pos="100000">
                <a:schemeClr val="accent6">
                  <a:tint val="15000"/>
                  <a:satMod val="350000"/>
                  <a:alpha val="4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3" name="Rounded Rectangle 352"/>
          <p:cNvSpPr/>
          <p:nvPr/>
        </p:nvSpPr>
        <p:spPr>
          <a:xfrm>
            <a:off x="6578600" y="3829509"/>
            <a:ext cx="874800" cy="1865647"/>
          </a:xfrm>
          <a:prstGeom prst="roundRect">
            <a:avLst/>
          </a:prstGeom>
          <a:solidFill>
            <a:schemeClr val="tx2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4" name="Rounded Rectangle 353"/>
          <p:cNvSpPr/>
          <p:nvPr/>
        </p:nvSpPr>
        <p:spPr>
          <a:xfrm>
            <a:off x="6083300" y="3829509"/>
            <a:ext cx="874800" cy="1865647"/>
          </a:xfrm>
          <a:prstGeom prst="round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70000"/>
                </a:schemeClr>
              </a:gs>
              <a:gs pos="35000">
                <a:schemeClr val="accent6">
                  <a:tint val="37000"/>
                  <a:satMod val="300000"/>
                  <a:alpha val="70000"/>
                </a:schemeClr>
              </a:gs>
              <a:gs pos="100000">
                <a:schemeClr val="accent6">
                  <a:tint val="15000"/>
                  <a:satMod val="350000"/>
                  <a:alpha val="7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5" name="Rounded Rectangle 354"/>
          <p:cNvSpPr/>
          <p:nvPr/>
        </p:nvSpPr>
        <p:spPr>
          <a:xfrm>
            <a:off x="5562600" y="3829509"/>
            <a:ext cx="874800" cy="1865647"/>
          </a:xfrm>
          <a:prstGeom prst="roundRect">
            <a:avLst/>
          </a:prstGeom>
          <a:solidFill>
            <a:schemeClr val="tx2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356" name="Rounded Rectangle 355"/>
          <p:cNvSpPr/>
          <p:nvPr/>
        </p:nvSpPr>
        <p:spPr>
          <a:xfrm>
            <a:off x="5041900" y="3829509"/>
            <a:ext cx="874800" cy="1865647"/>
          </a:xfrm>
          <a:prstGeom prst="round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70000"/>
                </a:schemeClr>
              </a:gs>
              <a:gs pos="35000">
                <a:schemeClr val="accent6">
                  <a:tint val="37000"/>
                  <a:satMod val="300000"/>
                  <a:alpha val="70000"/>
                </a:schemeClr>
              </a:gs>
              <a:gs pos="100000">
                <a:schemeClr val="accent6">
                  <a:tint val="15000"/>
                  <a:satMod val="350000"/>
                  <a:alpha val="7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7" name="Rounded Rectangle 356"/>
          <p:cNvSpPr/>
          <p:nvPr/>
        </p:nvSpPr>
        <p:spPr>
          <a:xfrm>
            <a:off x="4521200" y="3829509"/>
            <a:ext cx="874800" cy="1865647"/>
          </a:xfrm>
          <a:prstGeom prst="roundRect">
            <a:avLst/>
          </a:prstGeom>
          <a:solidFill>
            <a:schemeClr val="tx2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6" name="Rounded Rectangle 345"/>
          <p:cNvSpPr/>
          <p:nvPr/>
        </p:nvSpPr>
        <p:spPr>
          <a:xfrm>
            <a:off x="3991613" y="3829509"/>
            <a:ext cx="874800" cy="1865647"/>
          </a:xfrm>
          <a:prstGeom prst="round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70000"/>
                </a:schemeClr>
              </a:gs>
              <a:gs pos="35000">
                <a:schemeClr val="accent6">
                  <a:tint val="37000"/>
                  <a:satMod val="300000"/>
                  <a:alpha val="70000"/>
                </a:schemeClr>
              </a:gs>
              <a:gs pos="100000">
                <a:schemeClr val="accent6">
                  <a:tint val="15000"/>
                  <a:satMod val="350000"/>
                  <a:alpha val="7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7" name="Rounded Rectangle 346"/>
          <p:cNvSpPr/>
          <p:nvPr/>
        </p:nvSpPr>
        <p:spPr>
          <a:xfrm>
            <a:off x="3470913" y="3829509"/>
            <a:ext cx="874800" cy="1865647"/>
          </a:xfrm>
          <a:prstGeom prst="roundRect">
            <a:avLst/>
          </a:prstGeom>
          <a:solidFill>
            <a:schemeClr val="tx2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348" name="Rounded Rectangle 347"/>
          <p:cNvSpPr/>
          <p:nvPr/>
        </p:nvSpPr>
        <p:spPr>
          <a:xfrm>
            <a:off x="2950213" y="3829509"/>
            <a:ext cx="874800" cy="1865647"/>
          </a:xfrm>
          <a:prstGeom prst="round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70000"/>
                </a:schemeClr>
              </a:gs>
              <a:gs pos="35000">
                <a:schemeClr val="accent6">
                  <a:tint val="37000"/>
                  <a:satMod val="300000"/>
                  <a:alpha val="70000"/>
                </a:schemeClr>
              </a:gs>
              <a:gs pos="100000">
                <a:schemeClr val="accent6">
                  <a:tint val="15000"/>
                  <a:satMod val="350000"/>
                  <a:alpha val="7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9" name="Rounded Rectangle 348"/>
          <p:cNvSpPr/>
          <p:nvPr/>
        </p:nvSpPr>
        <p:spPr>
          <a:xfrm>
            <a:off x="2429513" y="3829509"/>
            <a:ext cx="874800" cy="1865647"/>
          </a:xfrm>
          <a:prstGeom prst="roundRect">
            <a:avLst/>
          </a:prstGeom>
          <a:solidFill>
            <a:schemeClr val="tx2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9" name="Rounded Rectangle 338"/>
          <p:cNvSpPr/>
          <p:nvPr/>
        </p:nvSpPr>
        <p:spPr>
          <a:xfrm>
            <a:off x="1934213" y="3829509"/>
            <a:ext cx="874800" cy="1865647"/>
          </a:xfrm>
          <a:prstGeom prst="round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70000"/>
                </a:schemeClr>
              </a:gs>
              <a:gs pos="35000">
                <a:schemeClr val="accent6">
                  <a:tint val="37000"/>
                  <a:satMod val="300000"/>
                  <a:alpha val="70000"/>
                </a:schemeClr>
              </a:gs>
              <a:gs pos="100000">
                <a:schemeClr val="accent6">
                  <a:tint val="15000"/>
                  <a:satMod val="350000"/>
                  <a:alpha val="7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0" name="Rounded Rectangle 339"/>
          <p:cNvSpPr/>
          <p:nvPr/>
        </p:nvSpPr>
        <p:spPr>
          <a:xfrm>
            <a:off x="1413513" y="3829509"/>
            <a:ext cx="874800" cy="1865647"/>
          </a:xfrm>
          <a:prstGeom prst="roundRect">
            <a:avLst/>
          </a:prstGeom>
          <a:solidFill>
            <a:schemeClr val="tx2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338" name="Rounded Rectangle 337"/>
          <p:cNvSpPr/>
          <p:nvPr/>
        </p:nvSpPr>
        <p:spPr>
          <a:xfrm>
            <a:off x="892813" y="3829509"/>
            <a:ext cx="874800" cy="1865647"/>
          </a:xfrm>
          <a:prstGeom prst="round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70000"/>
                </a:schemeClr>
              </a:gs>
              <a:gs pos="35000">
                <a:schemeClr val="accent6">
                  <a:tint val="37000"/>
                  <a:satMod val="300000"/>
                  <a:alpha val="70000"/>
                </a:schemeClr>
              </a:gs>
              <a:gs pos="100000">
                <a:schemeClr val="accent6">
                  <a:tint val="15000"/>
                  <a:satMod val="350000"/>
                  <a:alpha val="7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ounded Rectangle 2"/>
          <p:cNvSpPr/>
          <p:nvPr/>
        </p:nvSpPr>
        <p:spPr>
          <a:xfrm>
            <a:off x="372113" y="3829509"/>
            <a:ext cx="874800" cy="1865647"/>
          </a:xfrm>
          <a:prstGeom prst="roundRect">
            <a:avLst/>
          </a:prstGeom>
          <a:solidFill>
            <a:schemeClr val="tx2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8" name="TextBox 357"/>
          <p:cNvSpPr txBox="1"/>
          <p:nvPr>
            <p:custDataLst>
              <p:tags r:id="rId2"/>
            </p:custDataLst>
          </p:nvPr>
        </p:nvSpPr>
        <p:spPr>
          <a:xfrm>
            <a:off x="526851" y="3282834"/>
            <a:ext cx="85096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eaLnBrk="0"/>
            <a:r>
              <a:rPr lang="en-US" sz="3200" dirty="0" smtClean="0">
                <a:latin typeface="+mj-lt"/>
              </a:rPr>
              <a:t>Example (with           and            ):</a:t>
            </a:r>
            <a:endParaRPr lang="nl-NL" sz="3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/>
          <a:lstStyle/>
          <a:p>
            <a:pPr eaLnBrk="0"/>
            <a:r>
              <a:rPr lang="en-US" dirty="0" smtClean="0"/>
              <a:t>          graphs</a:t>
            </a:r>
            <a:endParaRPr lang="nl-NL" dirty="0"/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307459" y="807095"/>
            <a:ext cx="5848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2400" dirty="0" smtClean="0"/>
              <a:t>A simplification of graphs of treewidth ~  . </a:t>
            </a:r>
            <a:endParaRPr lang="nl-NL" sz="2400" dirty="0"/>
          </a:p>
        </p:txBody>
      </p:sp>
      <p:sp>
        <p:nvSpPr>
          <p:cNvPr id="342" name="Rounded Rectangle 341"/>
          <p:cNvSpPr/>
          <p:nvPr>
            <p:custDataLst>
              <p:tags r:id="rId5"/>
            </p:custDataLst>
          </p:nvPr>
        </p:nvSpPr>
        <p:spPr>
          <a:xfrm>
            <a:off x="107504" y="1425594"/>
            <a:ext cx="8928992" cy="1427342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343" name="TextBox 342"/>
          <p:cNvSpPr txBox="1"/>
          <p:nvPr/>
        </p:nvSpPr>
        <p:spPr>
          <a:xfrm>
            <a:off x="372113" y="1369447"/>
            <a:ext cx="2216052" cy="5076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Definition</a:t>
            </a:r>
            <a:endParaRPr lang="nl-NL" sz="3200" dirty="0">
              <a:latin typeface="+mj-lt"/>
            </a:endParaRPr>
          </a:p>
        </p:txBody>
      </p:sp>
      <p:sp>
        <p:nvSpPr>
          <p:cNvPr id="344" name="TextBox 343"/>
          <p:cNvSpPr txBox="1"/>
          <p:nvPr>
            <p:custDataLst>
              <p:tags r:id="rId6"/>
            </p:custDataLst>
          </p:nvPr>
        </p:nvSpPr>
        <p:spPr>
          <a:xfrm>
            <a:off x="187896" y="1877047"/>
            <a:ext cx="1295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>
              <a:buFont typeface="Arial" pitchFamily="34" charset="0"/>
              <a:buChar char="•"/>
            </a:pPr>
            <a:r>
              <a:rPr lang="en-US" sz="2400" dirty="0" smtClean="0"/>
              <a:t>Graph on           vertices ordered in    rows and     columns</a:t>
            </a:r>
          </a:p>
          <a:p>
            <a:pPr marL="342900" indent="-342900" eaLnBrk="0">
              <a:buFont typeface="Arial" pitchFamily="34" charset="0"/>
              <a:buChar char="•"/>
            </a:pPr>
            <a:r>
              <a:rPr lang="en-US" sz="2400" dirty="0" smtClean="0"/>
              <a:t>Only edges between vertices in adjacent columns.</a:t>
            </a:r>
            <a:endParaRPr lang="nl-NL" sz="2400" dirty="0"/>
          </a:p>
        </p:txBody>
      </p:sp>
      <p:grpSp>
        <p:nvGrpSpPr>
          <p:cNvPr id="359" name="Group 358"/>
          <p:cNvGrpSpPr/>
          <p:nvPr/>
        </p:nvGrpSpPr>
        <p:grpSpPr>
          <a:xfrm>
            <a:off x="431421" y="3880631"/>
            <a:ext cx="8004805" cy="1724240"/>
            <a:chOff x="446479" y="4801104"/>
            <a:chExt cx="8004805" cy="1724240"/>
          </a:xfrm>
        </p:grpSpPr>
        <p:cxnSp>
          <p:nvCxnSpPr>
            <p:cNvPr id="361" name="Straight Connector 360"/>
            <p:cNvCxnSpPr/>
            <p:nvPr/>
          </p:nvCxnSpPr>
          <p:spPr>
            <a:xfrm>
              <a:off x="701046" y="4930406"/>
              <a:ext cx="241755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flipH="1">
              <a:off x="700698" y="4930406"/>
              <a:ext cx="242451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>
              <a:off x="701046" y="4930406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>
              <a:off x="701046" y="4930406"/>
              <a:ext cx="242103" cy="900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>
              <a:off x="700698" y="5231545"/>
              <a:ext cx="242451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>
              <a:off x="701046" y="5532848"/>
              <a:ext cx="242103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>
              <a:off x="701046" y="5830470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>
              <a:off x="701046" y="61149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>
              <a:off x="701046" y="58304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>
              <a:off x="701046" y="5532848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 flipV="1">
              <a:off x="701046" y="6114970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>
              <a:off x="701046" y="6114970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>
              <a:off x="701046" y="639604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flipH="1">
              <a:off x="701046" y="5830470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flipH="1">
              <a:off x="701046" y="55328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 flipH="1">
              <a:off x="701046" y="5532848"/>
              <a:ext cx="242103" cy="863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 flipH="1" flipV="1">
              <a:off x="701046" y="5830470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>
              <a:off x="1197368" y="4930406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>
              <a:off x="1197368" y="4930406"/>
              <a:ext cx="292294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/>
          </p:nvCxnSpPr>
          <p:spPr>
            <a:xfrm flipH="1" flipV="1">
              <a:off x="1197368" y="4930406"/>
              <a:ext cx="292294" cy="146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>
              <a:off x="1197368" y="5830470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/>
          </p:nvCxnSpPr>
          <p:spPr>
            <a:xfrm flipV="1">
              <a:off x="1197368" y="5231545"/>
              <a:ext cx="291946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/>
          </p:nvCxnSpPr>
          <p:spPr>
            <a:xfrm>
              <a:off x="1197020" y="5231545"/>
              <a:ext cx="292642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flipV="1">
              <a:off x="1197368" y="6114970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>
              <a:off x="1197368" y="6114970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flipH="1">
              <a:off x="1197368" y="6396043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>
              <a:off x="1197368" y="6114970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flipV="1">
              <a:off x="1197368" y="5532848"/>
              <a:ext cx="292294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flipV="1">
              <a:off x="1197368" y="4930406"/>
              <a:ext cx="292294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>
              <a:off x="1197368" y="5532848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>
              <a:off x="1197368" y="5830470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V="1">
              <a:off x="1197368" y="5830470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>
              <a:off x="1197368" y="5532848"/>
              <a:ext cx="292294" cy="863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>
              <a:off x="1743881" y="4930406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flipH="1">
              <a:off x="1743881" y="4930406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>
              <a:off x="1743533" y="523154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flipH="1">
              <a:off x="1743881" y="5532848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>
              <a:off x="1743881" y="58304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>
              <a:off x="1743881" y="5532848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>
              <a:off x="1743881" y="639604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>
              <a:off x="1743881" y="61149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>
              <a:off x="1743881" y="55328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>
              <a:off x="1743881" y="4930406"/>
              <a:ext cx="278985" cy="3925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 flipV="1">
              <a:off x="1743881" y="5830470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>
              <a:off x="1743881" y="5830470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7" name="Group 406"/>
            <p:cNvGrpSpPr/>
            <p:nvPr/>
          </p:nvGrpSpPr>
          <p:grpSpPr>
            <a:xfrm>
              <a:off x="446479" y="4801104"/>
              <a:ext cx="3863029" cy="1724240"/>
              <a:chOff x="219508" y="2683520"/>
              <a:chExt cx="8797469" cy="3926698"/>
            </a:xfrm>
          </p:grpSpPr>
          <p:sp>
            <p:nvSpPr>
              <p:cNvPr id="822" name="Oval 821"/>
              <p:cNvSpPr/>
              <p:nvPr/>
            </p:nvSpPr>
            <p:spPr>
              <a:xfrm>
                <a:off x="2203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3" name="Oval 822"/>
              <p:cNvSpPr/>
              <p:nvPr/>
            </p:nvSpPr>
            <p:spPr>
              <a:xfrm>
                <a:off x="2195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4" name="Oval 823"/>
              <p:cNvSpPr/>
              <p:nvPr/>
            </p:nvSpPr>
            <p:spPr>
              <a:xfrm>
                <a:off x="2203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5" name="Oval 824"/>
              <p:cNvSpPr/>
              <p:nvPr/>
            </p:nvSpPr>
            <p:spPr>
              <a:xfrm>
                <a:off x="2203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6" name="Oval 825"/>
              <p:cNvSpPr/>
              <p:nvPr/>
            </p:nvSpPr>
            <p:spPr>
              <a:xfrm>
                <a:off x="2203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7" name="Oval 826"/>
              <p:cNvSpPr/>
              <p:nvPr/>
            </p:nvSpPr>
            <p:spPr>
              <a:xfrm>
                <a:off x="2203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8" name="Oval 827"/>
              <p:cNvSpPr/>
              <p:nvPr/>
            </p:nvSpPr>
            <p:spPr>
              <a:xfrm>
                <a:off x="13506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9" name="Oval 828"/>
              <p:cNvSpPr/>
              <p:nvPr/>
            </p:nvSpPr>
            <p:spPr>
              <a:xfrm>
                <a:off x="13498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0" name="Oval 829"/>
              <p:cNvSpPr/>
              <p:nvPr/>
            </p:nvSpPr>
            <p:spPr>
              <a:xfrm>
                <a:off x="13506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1" name="Oval 830"/>
              <p:cNvSpPr/>
              <p:nvPr/>
            </p:nvSpPr>
            <p:spPr>
              <a:xfrm>
                <a:off x="13506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2" name="Oval 831"/>
              <p:cNvSpPr/>
              <p:nvPr/>
            </p:nvSpPr>
            <p:spPr>
              <a:xfrm>
                <a:off x="13506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3" name="Oval 832"/>
              <p:cNvSpPr/>
              <p:nvPr/>
            </p:nvSpPr>
            <p:spPr>
              <a:xfrm>
                <a:off x="13506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4" name="Oval 833"/>
              <p:cNvSpPr/>
              <p:nvPr/>
            </p:nvSpPr>
            <p:spPr>
              <a:xfrm>
                <a:off x="25952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5" name="Oval 834"/>
              <p:cNvSpPr/>
              <p:nvPr/>
            </p:nvSpPr>
            <p:spPr>
              <a:xfrm>
                <a:off x="25944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6" name="Oval 835"/>
              <p:cNvSpPr/>
              <p:nvPr/>
            </p:nvSpPr>
            <p:spPr>
              <a:xfrm>
                <a:off x="25952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7" name="Oval 836"/>
              <p:cNvSpPr/>
              <p:nvPr/>
            </p:nvSpPr>
            <p:spPr>
              <a:xfrm>
                <a:off x="25952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8" name="Oval 837"/>
              <p:cNvSpPr/>
              <p:nvPr/>
            </p:nvSpPr>
            <p:spPr>
              <a:xfrm>
                <a:off x="25952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39" name="Oval 838"/>
              <p:cNvSpPr/>
              <p:nvPr/>
            </p:nvSpPr>
            <p:spPr>
              <a:xfrm>
                <a:off x="25952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0" name="Oval 839"/>
              <p:cNvSpPr/>
              <p:nvPr/>
            </p:nvSpPr>
            <p:spPr>
              <a:xfrm>
                <a:off x="37255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1" name="Oval 840"/>
              <p:cNvSpPr/>
              <p:nvPr/>
            </p:nvSpPr>
            <p:spPr>
              <a:xfrm>
                <a:off x="37247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2" name="Oval 841"/>
              <p:cNvSpPr/>
              <p:nvPr/>
            </p:nvSpPr>
            <p:spPr>
              <a:xfrm>
                <a:off x="37255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3" name="Oval 842"/>
              <p:cNvSpPr/>
              <p:nvPr/>
            </p:nvSpPr>
            <p:spPr>
              <a:xfrm>
                <a:off x="37255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4" name="Oval 843"/>
              <p:cNvSpPr/>
              <p:nvPr/>
            </p:nvSpPr>
            <p:spPr>
              <a:xfrm>
                <a:off x="37255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5" name="Oval 844"/>
              <p:cNvSpPr/>
              <p:nvPr/>
            </p:nvSpPr>
            <p:spPr>
              <a:xfrm>
                <a:off x="37255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6" name="Oval 845"/>
              <p:cNvSpPr/>
              <p:nvPr/>
            </p:nvSpPr>
            <p:spPr>
              <a:xfrm>
                <a:off x="49328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7" name="Oval 846"/>
              <p:cNvSpPr/>
              <p:nvPr/>
            </p:nvSpPr>
            <p:spPr>
              <a:xfrm>
                <a:off x="49320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8" name="Oval 847"/>
              <p:cNvSpPr/>
              <p:nvPr/>
            </p:nvSpPr>
            <p:spPr>
              <a:xfrm>
                <a:off x="49328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49" name="Oval 848"/>
              <p:cNvSpPr/>
              <p:nvPr/>
            </p:nvSpPr>
            <p:spPr>
              <a:xfrm>
                <a:off x="49328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0" name="Oval 849"/>
              <p:cNvSpPr/>
              <p:nvPr/>
            </p:nvSpPr>
            <p:spPr>
              <a:xfrm>
                <a:off x="49328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1" name="Oval 850"/>
              <p:cNvSpPr/>
              <p:nvPr/>
            </p:nvSpPr>
            <p:spPr>
              <a:xfrm>
                <a:off x="49328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2" name="Oval 851"/>
              <p:cNvSpPr/>
              <p:nvPr/>
            </p:nvSpPr>
            <p:spPr>
              <a:xfrm>
                <a:off x="60631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3" name="Oval 852"/>
              <p:cNvSpPr/>
              <p:nvPr/>
            </p:nvSpPr>
            <p:spPr>
              <a:xfrm>
                <a:off x="60623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4" name="Oval 853"/>
              <p:cNvSpPr/>
              <p:nvPr/>
            </p:nvSpPr>
            <p:spPr>
              <a:xfrm>
                <a:off x="60631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5" name="Oval 854"/>
              <p:cNvSpPr/>
              <p:nvPr/>
            </p:nvSpPr>
            <p:spPr>
              <a:xfrm>
                <a:off x="60631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6" name="Oval 855"/>
              <p:cNvSpPr/>
              <p:nvPr/>
            </p:nvSpPr>
            <p:spPr>
              <a:xfrm>
                <a:off x="60631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7" name="Oval 856"/>
              <p:cNvSpPr/>
              <p:nvPr/>
            </p:nvSpPr>
            <p:spPr>
              <a:xfrm>
                <a:off x="60631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8" name="Oval 857"/>
              <p:cNvSpPr/>
              <p:nvPr/>
            </p:nvSpPr>
            <p:spPr>
              <a:xfrm>
                <a:off x="73077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59" name="Oval 858"/>
              <p:cNvSpPr/>
              <p:nvPr/>
            </p:nvSpPr>
            <p:spPr>
              <a:xfrm>
                <a:off x="73069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0" name="Oval 859"/>
              <p:cNvSpPr/>
              <p:nvPr/>
            </p:nvSpPr>
            <p:spPr>
              <a:xfrm>
                <a:off x="73077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1" name="Oval 860"/>
              <p:cNvSpPr/>
              <p:nvPr/>
            </p:nvSpPr>
            <p:spPr>
              <a:xfrm>
                <a:off x="73077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2" name="Oval 861"/>
              <p:cNvSpPr/>
              <p:nvPr/>
            </p:nvSpPr>
            <p:spPr>
              <a:xfrm>
                <a:off x="73077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3" name="Oval 862"/>
              <p:cNvSpPr/>
              <p:nvPr/>
            </p:nvSpPr>
            <p:spPr>
              <a:xfrm>
                <a:off x="73077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4" name="Oval 863"/>
              <p:cNvSpPr/>
              <p:nvPr/>
            </p:nvSpPr>
            <p:spPr>
              <a:xfrm>
                <a:off x="84380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5" name="Oval 864"/>
              <p:cNvSpPr/>
              <p:nvPr/>
            </p:nvSpPr>
            <p:spPr>
              <a:xfrm>
                <a:off x="84372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6" name="Oval 865"/>
              <p:cNvSpPr/>
              <p:nvPr/>
            </p:nvSpPr>
            <p:spPr>
              <a:xfrm>
                <a:off x="84380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7" name="Oval 866"/>
              <p:cNvSpPr/>
              <p:nvPr/>
            </p:nvSpPr>
            <p:spPr>
              <a:xfrm>
                <a:off x="84380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8" name="Oval 867"/>
              <p:cNvSpPr/>
              <p:nvPr/>
            </p:nvSpPr>
            <p:spPr>
              <a:xfrm>
                <a:off x="84380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69" name="Oval 868"/>
              <p:cNvSpPr/>
              <p:nvPr/>
            </p:nvSpPr>
            <p:spPr>
              <a:xfrm>
                <a:off x="84380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408" name="Straight Connector 407"/>
            <p:cNvCxnSpPr/>
            <p:nvPr/>
          </p:nvCxnSpPr>
          <p:spPr>
            <a:xfrm>
              <a:off x="2770351" y="4924311"/>
              <a:ext cx="241755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flipH="1">
              <a:off x="2770003" y="4924311"/>
              <a:ext cx="242451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2770351" y="4924311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2770351" y="4924311"/>
              <a:ext cx="242103" cy="900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2770003" y="5225450"/>
              <a:ext cx="242451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2770351" y="5526753"/>
              <a:ext cx="242103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2770351" y="5824375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2770351" y="61088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2770351" y="58243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2770351" y="5526753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flipV="1">
              <a:off x="2770351" y="6108875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2770351" y="6108875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>
              <a:off x="2770351" y="63899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flipH="1">
              <a:off x="2770351" y="5824375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flipH="1">
              <a:off x="2770351" y="552675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flipH="1">
              <a:off x="2770351" y="5526753"/>
              <a:ext cx="242103" cy="863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 flipH="1" flipV="1">
              <a:off x="2770351" y="5824375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>
              <a:off x="3266673" y="4924311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>
              <a:off x="3266673" y="4924311"/>
              <a:ext cx="292294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/>
          </p:nvCxnSpPr>
          <p:spPr>
            <a:xfrm flipH="1" flipV="1">
              <a:off x="3266673" y="4924311"/>
              <a:ext cx="292294" cy="146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>
              <a:off x="3266673" y="5824375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/>
          </p:nvCxnSpPr>
          <p:spPr>
            <a:xfrm flipV="1">
              <a:off x="3266673" y="5225450"/>
              <a:ext cx="291946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>
            <a:xfrm>
              <a:off x="3266325" y="5225450"/>
              <a:ext cx="292642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/>
            <p:nvPr/>
          </p:nvCxnSpPr>
          <p:spPr>
            <a:xfrm flipV="1">
              <a:off x="3266673" y="6108875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/>
            <p:nvPr/>
          </p:nvCxnSpPr>
          <p:spPr>
            <a:xfrm>
              <a:off x="3266673" y="6108875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/>
            <p:cNvCxnSpPr/>
            <p:nvPr/>
          </p:nvCxnSpPr>
          <p:spPr>
            <a:xfrm flipH="1">
              <a:off x="3266673" y="6389948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/>
          </p:nvCxnSpPr>
          <p:spPr>
            <a:xfrm>
              <a:off x="3266673" y="6108875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/>
          </p:nvCxnSpPr>
          <p:spPr>
            <a:xfrm flipV="1">
              <a:off x="3266673" y="5526753"/>
              <a:ext cx="292294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 flipV="1">
              <a:off x="3266673" y="4924311"/>
              <a:ext cx="292294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/>
          </p:nvCxnSpPr>
          <p:spPr>
            <a:xfrm>
              <a:off x="3266673" y="5526753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>
              <a:off x="3266673" y="5824375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/>
            <p:cNvCxnSpPr/>
            <p:nvPr/>
          </p:nvCxnSpPr>
          <p:spPr>
            <a:xfrm flipV="1">
              <a:off x="3266673" y="5824375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>
            <a:xfrm>
              <a:off x="3266673" y="5526753"/>
              <a:ext cx="292294" cy="863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>
              <a:off x="3813186" y="4924311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/>
            <p:nvPr/>
          </p:nvCxnSpPr>
          <p:spPr>
            <a:xfrm flipH="1">
              <a:off x="3813186" y="4924311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>
              <a:off x="3812838" y="522545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/>
          </p:nvCxnSpPr>
          <p:spPr>
            <a:xfrm flipH="1">
              <a:off x="3813186" y="5526753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/>
            <p:nvPr/>
          </p:nvCxnSpPr>
          <p:spPr>
            <a:xfrm>
              <a:off x="3813186" y="58243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>
              <a:off x="3813186" y="5526753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>
              <a:off x="3813186" y="63899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/>
          </p:nvCxnSpPr>
          <p:spPr>
            <a:xfrm>
              <a:off x="3813186" y="61088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>
              <a:off x="3813186" y="552675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>
            <a:xfrm>
              <a:off x="3813186" y="4924311"/>
              <a:ext cx="278985" cy="3925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 flipV="1">
              <a:off x="3813186" y="5824375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/>
          </p:nvCxnSpPr>
          <p:spPr>
            <a:xfrm>
              <a:off x="3813186" y="5824375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/>
            <p:cNvCxnSpPr/>
            <p:nvPr/>
          </p:nvCxnSpPr>
          <p:spPr>
            <a:xfrm>
              <a:off x="2240203" y="4930406"/>
              <a:ext cx="275929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 flipV="1">
              <a:off x="2240203" y="4930406"/>
              <a:ext cx="275929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/>
            <p:nvPr/>
          </p:nvCxnSpPr>
          <p:spPr>
            <a:xfrm>
              <a:off x="2240203" y="5830470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/>
          </p:nvCxnSpPr>
          <p:spPr>
            <a:xfrm>
              <a:off x="2240203" y="5532848"/>
              <a:ext cx="275929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 flipV="1">
              <a:off x="2240203" y="5830470"/>
              <a:ext cx="275929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/>
          </p:nvCxnSpPr>
          <p:spPr>
            <a:xfrm>
              <a:off x="2240203" y="6396043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>
            <a:xfrm>
              <a:off x="2240203" y="6114970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/>
            <p:cNvCxnSpPr/>
            <p:nvPr/>
          </p:nvCxnSpPr>
          <p:spPr>
            <a:xfrm flipH="1">
              <a:off x="2240203" y="5532848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/>
            <p:nvPr/>
          </p:nvCxnSpPr>
          <p:spPr>
            <a:xfrm flipV="1">
              <a:off x="2240203" y="6114970"/>
              <a:ext cx="275929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/>
            <p:cNvCxnSpPr/>
            <p:nvPr/>
          </p:nvCxnSpPr>
          <p:spPr>
            <a:xfrm>
              <a:off x="2240203" y="5830470"/>
              <a:ext cx="275929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>
            <a:xfrm flipH="1">
              <a:off x="2240203" y="5532848"/>
              <a:ext cx="275929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/>
            <p:cNvCxnSpPr/>
            <p:nvPr/>
          </p:nvCxnSpPr>
          <p:spPr>
            <a:xfrm flipH="1">
              <a:off x="2239855" y="5231545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/>
            <p:cNvCxnSpPr/>
            <p:nvPr/>
          </p:nvCxnSpPr>
          <p:spPr>
            <a:xfrm flipH="1">
              <a:off x="2239855" y="4930406"/>
              <a:ext cx="276277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/>
            <p:nvPr/>
          </p:nvCxnSpPr>
          <p:spPr>
            <a:xfrm>
              <a:off x="2240203" y="4930406"/>
              <a:ext cx="275929" cy="900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/>
          </p:nvCxnSpPr>
          <p:spPr>
            <a:xfrm>
              <a:off x="4842822" y="4930406"/>
              <a:ext cx="241755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/>
            <p:nvPr/>
          </p:nvCxnSpPr>
          <p:spPr>
            <a:xfrm flipH="1">
              <a:off x="4842474" y="4930406"/>
              <a:ext cx="242451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/>
            <p:cNvCxnSpPr/>
            <p:nvPr/>
          </p:nvCxnSpPr>
          <p:spPr>
            <a:xfrm>
              <a:off x="4842822" y="4930406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/>
            <p:nvPr/>
          </p:nvCxnSpPr>
          <p:spPr>
            <a:xfrm>
              <a:off x="4842822" y="4930406"/>
              <a:ext cx="242103" cy="900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>
              <a:off x="4842474" y="5231545"/>
              <a:ext cx="242451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>
              <a:off x="4842822" y="5532848"/>
              <a:ext cx="242103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>
              <a:off x="4842822" y="5830470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>
              <a:off x="4842822" y="61149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>
              <a:off x="4842822" y="58304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/>
            <p:cNvCxnSpPr/>
            <p:nvPr/>
          </p:nvCxnSpPr>
          <p:spPr>
            <a:xfrm>
              <a:off x="4842822" y="5532848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/>
            <p:nvPr/>
          </p:nvCxnSpPr>
          <p:spPr>
            <a:xfrm flipV="1">
              <a:off x="4842822" y="6114970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/>
            <p:cNvCxnSpPr/>
            <p:nvPr/>
          </p:nvCxnSpPr>
          <p:spPr>
            <a:xfrm>
              <a:off x="4842822" y="6114970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/>
            <p:cNvCxnSpPr/>
            <p:nvPr/>
          </p:nvCxnSpPr>
          <p:spPr>
            <a:xfrm>
              <a:off x="4842822" y="639604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/>
            <p:cNvCxnSpPr/>
            <p:nvPr/>
          </p:nvCxnSpPr>
          <p:spPr>
            <a:xfrm flipH="1">
              <a:off x="4842822" y="5830470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/>
            <p:cNvCxnSpPr/>
            <p:nvPr/>
          </p:nvCxnSpPr>
          <p:spPr>
            <a:xfrm flipH="1">
              <a:off x="4842822" y="55328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/>
            <p:cNvCxnSpPr/>
            <p:nvPr/>
          </p:nvCxnSpPr>
          <p:spPr>
            <a:xfrm flipH="1">
              <a:off x="4842822" y="5532848"/>
              <a:ext cx="242103" cy="863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/>
            <p:cNvCxnSpPr/>
            <p:nvPr/>
          </p:nvCxnSpPr>
          <p:spPr>
            <a:xfrm flipH="1" flipV="1">
              <a:off x="4842822" y="5830470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/>
            <p:cNvCxnSpPr/>
            <p:nvPr/>
          </p:nvCxnSpPr>
          <p:spPr>
            <a:xfrm>
              <a:off x="5339144" y="4930406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/>
            <p:cNvCxnSpPr/>
            <p:nvPr/>
          </p:nvCxnSpPr>
          <p:spPr>
            <a:xfrm>
              <a:off x="5339144" y="5830470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/>
            <p:cNvCxnSpPr/>
            <p:nvPr/>
          </p:nvCxnSpPr>
          <p:spPr>
            <a:xfrm flipV="1">
              <a:off x="5339144" y="5231545"/>
              <a:ext cx="291946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Connector 486"/>
            <p:cNvCxnSpPr/>
            <p:nvPr/>
          </p:nvCxnSpPr>
          <p:spPr>
            <a:xfrm flipV="1">
              <a:off x="5339144" y="6114970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/>
            <p:nvPr/>
          </p:nvCxnSpPr>
          <p:spPr>
            <a:xfrm>
              <a:off x="5339144" y="6114970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>
            <a:xfrm flipH="1">
              <a:off x="5339144" y="6396043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/>
            <p:cNvCxnSpPr/>
            <p:nvPr/>
          </p:nvCxnSpPr>
          <p:spPr>
            <a:xfrm>
              <a:off x="5339144" y="6114970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/>
            <p:nvPr/>
          </p:nvCxnSpPr>
          <p:spPr>
            <a:xfrm flipV="1">
              <a:off x="5339144" y="5532848"/>
              <a:ext cx="292294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/>
            <p:nvPr/>
          </p:nvCxnSpPr>
          <p:spPr>
            <a:xfrm flipV="1">
              <a:off x="5339144" y="4930406"/>
              <a:ext cx="292294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/>
            <p:nvPr/>
          </p:nvCxnSpPr>
          <p:spPr>
            <a:xfrm>
              <a:off x="5339144" y="5532848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/>
            <p:cNvCxnSpPr/>
            <p:nvPr/>
          </p:nvCxnSpPr>
          <p:spPr>
            <a:xfrm>
              <a:off x="5339144" y="5830470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>
            <a:xfrm flipV="1">
              <a:off x="5339144" y="5830470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/>
            <p:cNvCxnSpPr/>
            <p:nvPr/>
          </p:nvCxnSpPr>
          <p:spPr>
            <a:xfrm>
              <a:off x="5885657" y="4930406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/>
            <p:nvPr/>
          </p:nvCxnSpPr>
          <p:spPr>
            <a:xfrm flipH="1">
              <a:off x="5885657" y="4930406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/>
            <p:cNvCxnSpPr/>
            <p:nvPr/>
          </p:nvCxnSpPr>
          <p:spPr>
            <a:xfrm>
              <a:off x="5885309" y="523154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/>
            <p:nvPr/>
          </p:nvCxnSpPr>
          <p:spPr>
            <a:xfrm flipH="1">
              <a:off x="5885657" y="5532848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/>
            <p:cNvCxnSpPr/>
            <p:nvPr/>
          </p:nvCxnSpPr>
          <p:spPr>
            <a:xfrm>
              <a:off x="5885657" y="58304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/>
            <p:nvPr/>
          </p:nvCxnSpPr>
          <p:spPr>
            <a:xfrm>
              <a:off x="5885657" y="5532848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/>
            <p:cNvCxnSpPr/>
            <p:nvPr/>
          </p:nvCxnSpPr>
          <p:spPr>
            <a:xfrm>
              <a:off x="5885657" y="639604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/>
            <p:cNvCxnSpPr/>
            <p:nvPr/>
          </p:nvCxnSpPr>
          <p:spPr>
            <a:xfrm>
              <a:off x="5885657" y="611497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/>
            <p:nvPr/>
          </p:nvCxnSpPr>
          <p:spPr>
            <a:xfrm>
              <a:off x="5885657" y="55328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/>
            <p:cNvCxnSpPr/>
            <p:nvPr/>
          </p:nvCxnSpPr>
          <p:spPr>
            <a:xfrm flipV="1">
              <a:off x="5885657" y="5830470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/>
            <p:cNvCxnSpPr/>
            <p:nvPr/>
          </p:nvCxnSpPr>
          <p:spPr>
            <a:xfrm>
              <a:off x="5885657" y="5830470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7" name="Group 506"/>
            <p:cNvGrpSpPr/>
            <p:nvPr/>
          </p:nvGrpSpPr>
          <p:grpSpPr>
            <a:xfrm>
              <a:off x="4588255" y="4801104"/>
              <a:ext cx="3863029" cy="1724240"/>
              <a:chOff x="219508" y="2683520"/>
              <a:chExt cx="8797469" cy="3926698"/>
            </a:xfrm>
          </p:grpSpPr>
          <p:sp>
            <p:nvSpPr>
              <p:cNvPr id="774" name="Oval 773"/>
              <p:cNvSpPr/>
              <p:nvPr/>
            </p:nvSpPr>
            <p:spPr>
              <a:xfrm>
                <a:off x="2203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75" name="Oval 774"/>
              <p:cNvSpPr/>
              <p:nvPr/>
            </p:nvSpPr>
            <p:spPr>
              <a:xfrm>
                <a:off x="2195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76" name="Oval 775"/>
              <p:cNvSpPr/>
              <p:nvPr/>
            </p:nvSpPr>
            <p:spPr>
              <a:xfrm>
                <a:off x="2203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77" name="Oval 776"/>
              <p:cNvSpPr/>
              <p:nvPr/>
            </p:nvSpPr>
            <p:spPr>
              <a:xfrm>
                <a:off x="2203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78" name="Oval 777"/>
              <p:cNvSpPr/>
              <p:nvPr/>
            </p:nvSpPr>
            <p:spPr>
              <a:xfrm>
                <a:off x="2203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79" name="Oval 778"/>
              <p:cNvSpPr/>
              <p:nvPr/>
            </p:nvSpPr>
            <p:spPr>
              <a:xfrm>
                <a:off x="2203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0" name="Oval 779"/>
              <p:cNvSpPr/>
              <p:nvPr/>
            </p:nvSpPr>
            <p:spPr>
              <a:xfrm>
                <a:off x="13506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1" name="Oval 780"/>
              <p:cNvSpPr/>
              <p:nvPr/>
            </p:nvSpPr>
            <p:spPr>
              <a:xfrm>
                <a:off x="13498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2" name="Oval 781"/>
              <p:cNvSpPr/>
              <p:nvPr/>
            </p:nvSpPr>
            <p:spPr>
              <a:xfrm>
                <a:off x="13506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3" name="Oval 782"/>
              <p:cNvSpPr/>
              <p:nvPr/>
            </p:nvSpPr>
            <p:spPr>
              <a:xfrm>
                <a:off x="13506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4" name="Oval 783"/>
              <p:cNvSpPr/>
              <p:nvPr/>
            </p:nvSpPr>
            <p:spPr>
              <a:xfrm>
                <a:off x="13506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5" name="Oval 784"/>
              <p:cNvSpPr/>
              <p:nvPr/>
            </p:nvSpPr>
            <p:spPr>
              <a:xfrm>
                <a:off x="13506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6" name="Oval 785"/>
              <p:cNvSpPr/>
              <p:nvPr/>
            </p:nvSpPr>
            <p:spPr>
              <a:xfrm>
                <a:off x="25952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7" name="Oval 786"/>
              <p:cNvSpPr/>
              <p:nvPr/>
            </p:nvSpPr>
            <p:spPr>
              <a:xfrm>
                <a:off x="25944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8" name="Oval 787"/>
              <p:cNvSpPr/>
              <p:nvPr/>
            </p:nvSpPr>
            <p:spPr>
              <a:xfrm>
                <a:off x="25952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9" name="Oval 788"/>
              <p:cNvSpPr/>
              <p:nvPr/>
            </p:nvSpPr>
            <p:spPr>
              <a:xfrm>
                <a:off x="25952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0" name="Oval 789"/>
              <p:cNvSpPr/>
              <p:nvPr/>
            </p:nvSpPr>
            <p:spPr>
              <a:xfrm>
                <a:off x="25952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1" name="Oval 790"/>
              <p:cNvSpPr/>
              <p:nvPr/>
            </p:nvSpPr>
            <p:spPr>
              <a:xfrm>
                <a:off x="25952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2" name="Oval 791"/>
              <p:cNvSpPr/>
              <p:nvPr/>
            </p:nvSpPr>
            <p:spPr>
              <a:xfrm>
                <a:off x="3725500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3" name="Oval 792"/>
              <p:cNvSpPr/>
              <p:nvPr/>
            </p:nvSpPr>
            <p:spPr>
              <a:xfrm>
                <a:off x="3724708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4" name="Oval 793"/>
              <p:cNvSpPr/>
              <p:nvPr/>
            </p:nvSpPr>
            <p:spPr>
              <a:xfrm>
                <a:off x="3725500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5" name="Oval 794"/>
              <p:cNvSpPr/>
              <p:nvPr/>
            </p:nvSpPr>
            <p:spPr>
              <a:xfrm>
                <a:off x="3725500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6" name="Oval 795"/>
              <p:cNvSpPr/>
              <p:nvPr/>
            </p:nvSpPr>
            <p:spPr>
              <a:xfrm>
                <a:off x="3725500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7" name="Oval 796"/>
              <p:cNvSpPr/>
              <p:nvPr/>
            </p:nvSpPr>
            <p:spPr>
              <a:xfrm>
                <a:off x="3725500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8" name="Oval 797"/>
              <p:cNvSpPr/>
              <p:nvPr/>
            </p:nvSpPr>
            <p:spPr>
              <a:xfrm>
                <a:off x="49328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9" name="Oval 798"/>
              <p:cNvSpPr/>
              <p:nvPr/>
            </p:nvSpPr>
            <p:spPr>
              <a:xfrm>
                <a:off x="49320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0" name="Oval 799"/>
              <p:cNvSpPr/>
              <p:nvPr/>
            </p:nvSpPr>
            <p:spPr>
              <a:xfrm>
                <a:off x="49328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1" name="Oval 800"/>
              <p:cNvSpPr/>
              <p:nvPr/>
            </p:nvSpPr>
            <p:spPr>
              <a:xfrm>
                <a:off x="49328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2" name="Oval 801"/>
              <p:cNvSpPr/>
              <p:nvPr/>
            </p:nvSpPr>
            <p:spPr>
              <a:xfrm>
                <a:off x="49328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3" name="Oval 802"/>
              <p:cNvSpPr/>
              <p:nvPr/>
            </p:nvSpPr>
            <p:spPr>
              <a:xfrm>
                <a:off x="49328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4" name="Oval 803"/>
              <p:cNvSpPr/>
              <p:nvPr/>
            </p:nvSpPr>
            <p:spPr>
              <a:xfrm>
                <a:off x="60631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5" name="Oval 804"/>
              <p:cNvSpPr/>
              <p:nvPr/>
            </p:nvSpPr>
            <p:spPr>
              <a:xfrm>
                <a:off x="60623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6" name="Oval 805"/>
              <p:cNvSpPr/>
              <p:nvPr/>
            </p:nvSpPr>
            <p:spPr>
              <a:xfrm>
                <a:off x="60631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7" name="Oval 806"/>
              <p:cNvSpPr/>
              <p:nvPr/>
            </p:nvSpPr>
            <p:spPr>
              <a:xfrm>
                <a:off x="60631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8" name="Oval 807"/>
              <p:cNvSpPr/>
              <p:nvPr/>
            </p:nvSpPr>
            <p:spPr>
              <a:xfrm>
                <a:off x="60631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09" name="Oval 808"/>
              <p:cNvSpPr/>
              <p:nvPr/>
            </p:nvSpPr>
            <p:spPr>
              <a:xfrm>
                <a:off x="60631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0" name="Oval 809"/>
              <p:cNvSpPr/>
              <p:nvPr/>
            </p:nvSpPr>
            <p:spPr>
              <a:xfrm>
                <a:off x="73077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1" name="Oval 810"/>
              <p:cNvSpPr/>
              <p:nvPr/>
            </p:nvSpPr>
            <p:spPr>
              <a:xfrm>
                <a:off x="73069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2" name="Oval 811"/>
              <p:cNvSpPr/>
              <p:nvPr/>
            </p:nvSpPr>
            <p:spPr>
              <a:xfrm>
                <a:off x="73077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3" name="Oval 812"/>
              <p:cNvSpPr/>
              <p:nvPr/>
            </p:nvSpPr>
            <p:spPr>
              <a:xfrm>
                <a:off x="73077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4" name="Oval 813"/>
              <p:cNvSpPr/>
              <p:nvPr/>
            </p:nvSpPr>
            <p:spPr>
              <a:xfrm>
                <a:off x="73077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5" name="Oval 814"/>
              <p:cNvSpPr/>
              <p:nvPr/>
            </p:nvSpPr>
            <p:spPr>
              <a:xfrm>
                <a:off x="73077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6" name="Oval 815"/>
              <p:cNvSpPr/>
              <p:nvPr/>
            </p:nvSpPr>
            <p:spPr>
              <a:xfrm>
                <a:off x="8438032" y="26835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7" name="Oval 816"/>
              <p:cNvSpPr/>
              <p:nvPr/>
            </p:nvSpPr>
            <p:spPr>
              <a:xfrm>
                <a:off x="8437240" y="336932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8" name="Oval 817"/>
              <p:cNvSpPr/>
              <p:nvPr/>
            </p:nvSpPr>
            <p:spPr>
              <a:xfrm>
                <a:off x="8438032" y="4055492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9" name="Oval 818"/>
              <p:cNvSpPr/>
              <p:nvPr/>
            </p:nvSpPr>
            <p:spPr>
              <a:xfrm>
                <a:off x="8438032" y="4733280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0" name="Oval 819"/>
              <p:cNvSpPr/>
              <p:nvPr/>
            </p:nvSpPr>
            <p:spPr>
              <a:xfrm>
                <a:off x="8438032" y="5381186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21" name="Oval 820"/>
              <p:cNvSpPr/>
              <p:nvPr/>
            </p:nvSpPr>
            <p:spPr>
              <a:xfrm>
                <a:off x="8438032" y="6021288"/>
                <a:ext cx="578945" cy="58893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508" name="Straight Connector 507"/>
            <p:cNvCxnSpPr/>
            <p:nvPr/>
          </p:nvCxnSpPr>
          <p:spPr>
            <a:xfrm>
              <a:off x="6912127" y="4924311"/>
              <a:ext cx="241755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 flipH="1">
              <a:off x="6911779" y="4924311"/>
              <a:ext cx="242451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/>
            <p:cNvCxnSpPr/>
            <p:nvPr/>
          </p:nvCxnSpPr>
          <p:spPr>
            <a:xfrm>
              <a:off x="6912127" y="4924311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/>
            <p:cNvCxnSpPr/>
            <p:nvPr/>
          </p:nvCxnSpPr>
          <p:spPr>
            <a:xfrm>
              <a:off x="6912127" y="4924311"/>
              <a:ext cx="242103" cy="900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/>
            <p:cNvCxnSpPr/>
            <p:nvPr/>
          </p:nvCxnSpPr>
          <p:spPr>
            <a:xfrm>
              <a:off x="6911779" y="5225450"/>
              <a:ext cx="242451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/>
            <p:cNvCxnSpPr/>
            <p:nvPr/>
          </p:nvCxnSpPr>
          <p:spPr>
            <a:xfrm>
              <a:off x="6912127" y="5526753"/>
              <a:ext cx="242103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/>
            <p:cNvCxnSpPr/>
            <p:nvPr/>
          </p:nvCxnSpPr>
          <p:spPr>
            <a:xfrm>
              <a:off x="6912127" y="5824375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/>
            <p:cNvCxnSpPr/>
            <p:nvPr/>
          </p:nvCxnSpPr>
          <p:spPr>
            <a:xfrm>
              <a:off x="6912127" y="61088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/>
            <p:cNvCxnSpPr/>
            <p:nvPr/>
          </p:nvCxnSpPr>
          <p:spPr>
            <a:xfrm>
              <a:off x="6912127" y="58243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/>
            <p:cNvCxnSpPr/>
            <p:nvPr/>
          </p:nvCxnSpPr>
          <p:spPr>
            <a:xfrm>
              <a:off x="6912127" y="5526753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/>
            <p:nvPr/>
          </p:nvCxnSpPr>
          <p:spPr>
            <a:xfrm flipV="1">
              <a:off x="6912127" y="6108875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/>
            <p:cNvCxnSpPr/>
            <p:nvPr/>
          </p:nvCxnSpPr>
          <p:spPr>
            <a:xfrm>
              <a:off x="6912127" y="6108875"/>
              <a:ext cx="242103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/>
            <p:cNvCxnSpPr/>
            <p:nvPr/>
          </p:nvCxnSpPr>
          <p:spPr>
            <a:xfrm>
              <a:off x="6912127" y="63899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/>
            <p:cNvCxnSpPr/>
            <p:nvPr/>
          </p:nvCxnSpPr>
          <p:spPr>
            <a:xfrm flipH="1">
              <a:off x="6912127" y="5824375"/>
              <a:ext cx="242103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>
            <a:xfrm flipH="1">
              <a:off x="6912127" y="552675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/>
            <p:cNvCxnSpPr/>
            <p:nvPr/>
          </p:nvCxnSpPr>
          <p:spPr>
            <a:xfrm flipH="1">
              <a:off x="6912127" y="5526753"/>
              <a:ext cx="242103" cy="863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>
            <a:xfrm flipH="1" flipV="1">
              <a:off x="6912127" y="5824375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/>
            <p:cNvCxnSpPr/>
            <p:nvPr/>
          </p:nvCxnSpPr>
          <p:spPr>
            <a:xfrm>
              <a:off x="7408449" y="4924311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/>
            <p:cNvCxnSpPr/>
            <p:nvPr/>
          </p:nvCxnSpPr>
          <p:spPr>
            <a:xfrm>
              <a:off x="7408449" y="4924311"/>
              <a:ext cx="292294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/>
            <p:cNvCxnSpPr/>
            <p:nvPr/>
          </p:nvCxnSpPr>
          <p:spPr>
            <a:xfrm flipH="1" flipV="1">
              <a:off x="7408449" y="4924311"/>
              <a:ext cx="292294" cy="146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/>
            <p:cNvCxnSpPr/>
            <p:nvPr/>
          </p:nvCxnSpPr>
          <p:spPr>
            <a:xfrm>
              <a:off x="7408449" y="5824375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/>
            <p:cNvCxnSpPr/>
            <p:nvPr/>
          </p:nvCxnSpPr>
          <p:spPr>
            <a:xfrm flipV="1">
              <a:off x="7408449" y="5225450"/>
              <a:ext cx="291946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/>
            <p:cNvCxnSpPr/>
            <p:nvPr/>
          </p:nvCxnSpPr>
          <p:spPr>
            <a:xfrm>
              <a:off x="7408101" y="5225450"/>
              <a:ext cx="292642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/>
            <p:cNvCxnSpPr/>
            <p:nvPr/>
          </p:nvCxnSpPr>
          <p:spPr>
            <a:xfrm flipV="1">
              <a:off x="7408449" y="6108875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/>
            <p:cNvCxnSpPr/>
            <p:nvPr/>
          </p:nvCxnSpPr>
          <p:spPr>
            <a:xfrm>
              <a:off x="7408449" y="6108875"/>
              <a:ext cx="292294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/>
            <p:cNvCxnSpPr/>
            <p:nvPr/>
          </p:nvCxnSpPr>
          <p:spPr>
            <a:xfrm flipH="1">
              <a:off x="7408449" y="6389948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/>
            <p:cNvCxnSpPr/>
            <p:nvPr/>
          </p:nvCxnSpPr>
          <p:spPr>
            <a:xfrm>
              <a:off x="7408449" y="6108875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/>
            <p:cNvCxnSpPr/>
            <p:nvPr/>
          </p:nvCxnSpPr>
          <p:spPr>
            <a:xfrm flipV="1">
              <a:off x="7408449" y="5526753"/>
              <a:ext cx="292294" cy="297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/>
            <p:cNvCxnSpPr/>
            <p:nvPr/>
          </p:nvCxnSpPr>
          <p:spPr>
            <a:xfrm flipV="1">
              <a:off x="7408449" y="4924311"/>
              <a:ext cx="292294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/>
            <p:cNvCxnSpPr/>
            <p:nvPr/>
          </p:nvCxnSpPr>
          <p:spPr>
            <a:xfrm>
              <a:off x="7408449" y="5526753"/>
              <a:ext cx="29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/>
            <p:cNvCxnSpPr/>
            <p:nvPr/>
          </p:nvCxnSpPr>
          <p:spPr>
            <a:xfrm>
              <a:off x="7408449" y="5824375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/>
            <p:cNvCxnSpPr/>
            <p:nvPr/>
          </p:nvCxnSpPr>
          <p:spPr>
            <a:xfrm flipV="1">
              <a:off x="7408449" y="5824375"/>
              <a:ext cx="292294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/>
            <p:cNvCxnSpPr/>
            <p:nvPr/>
          </p:nvCxnSpPr>
          <p:spPr>
            <a:xfrm>
              <a:off x="7408449" y="5526753"/>
              <a:ext cx="292294" cy="863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/>
            <p:cNvCxnSpPr/>
            <p:nvPr/>
          </p:nvCxnSpPr>
          <p:spPr>
            <a:xfrm>
              <a:off x="7954962" y="4924311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/>
            <p:cNvCxnSpPr/>
            <p:nvPr/>
          </p:nvCxnSpPr>
          <p:spPr>
            <a:xfrm flipH="1">
              <a:off x="7954962" y="4924311"/>
              <a:ext cx="242103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/>
            <p:cNvCxnSpPr/>
            <p:nvPr/>
          </p:nvCxnSpPr>
          <p:spPr>
            <a:xfrm>
              <a:off x="7954614" y="5225450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/>
            <p:cNvCxnSpPr/>
            <p:nvPr/>
          </p:nvCxnSpPr>
          <p:spPr>
            <a:xfrm flipH="1">
              <a:off x="7954962" y="5526753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/>
            <p:cNvCxnSpPr/>
            <p:nvPr/>
          </p:nvCxnSpPr>
          <p:spPr>
            <a:xfrm>
              <a:off x="7954962" y="58243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/>
            <p:nvPr/>
          </p:nvCxnSpPr>
          <p:spPr>
            <a:xfrm>
              <a:off x="7954962" y="5526753"/>
              <a:ext cx="242103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/>
            <p:cNvCxnSpPr/>
            <p:nvPr/>
          </p:nvCxnSpPr>
          <p:spPr>
            <a:xfrm>
              <a:off x="7954962" y="6389948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/>
            <p:cNvCxnSpPr/>
            <p:nvPr/>
          </p:nvCxnSpPr>
          <p:spPr>
            <a:xfrm>
              <a:off x="7954962" y="6108875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622"/>
            <p:cNvCxnSpPr/>
            <p:nvPr/>
          </p:nvCxnSpPr>
          <p:spPr>
            <a:xfrm>
              <a:off x="7954962" y="5526753"/>
              <a:ext cx="2421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/>
            <p:cNvCxnSpPr/>
            <p:nvPr/>
          </p:nvCxnSpPr>
          <p:spPr>
            <a:xfrm>
              <a:off x="7954962" y="4924311"/>
              <a:ext cx="278985" cy="3925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743"/>
            <p:cNvCxnSpPr/>
            <p:nvPr/>
          </p:nvCxnSpPr>
          <p:spPr>
            <a:xfrm flipV="1">
              <a:off x="7954962" y="5824375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Connector 744"/>
            <p:cNvCxnSpPr/>
            <p:nvPr/>
          </p:nvCxnSpPr>
          <p:spPr>
            <a:xfrm>
              <a:off x="7954962" y="5824375"/>
              <a:ext cx="242103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Straight Connector 745"/>
            <p:cNvCxnSpPr/>
            <p:nvPr/>
          </p:nvCxnSpPr>
          <p:spPr>
            <a:xfrm>
              <a:off x="6381979" y="4930406"/>
              <a:ext cx="275929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Straight Connector 746"/>
            <p:cNvCxnSpPr/>
            <p:nvPr/>
          </p:nvCxnSpPr>
          <p:spPr>
            <a:xfrm flipV="1">
              <a:off x="6381979" y="4930406"/>
              <a:ext cx="275929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Connector 747"/>
            <p:cNvCxnSpPr/>
            <p:nvPr/>
          </p:nvCxnSpPr>
          <p:spPr>
            <a:xfrm>
              <a:off x="6381979" y="5830470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748"/>
            <p:cNvCxnSpPr/>
            <p:nvPr/>
          </p:nvCxnSpPr>
          <p:spPr>
            <a:xfrm>
              <a:off x="6381979" y="5532848"/>
              <a:ext cx="275929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0" name="Straight Connector 749"/>
            <p:cNvCxnSpPr/>
            <p:nvPr/>
          </p:nvCxnSpPr>
          <p:spPr>
            <a:xfrm flipV="1">
              <a:off x="6381979" y="5830470"/>
              <a:ext cx="275929" cy="284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1" name="Straight Connector 750"/>
            <p:cNvCxnSpPr/>
            <p:nvPr/>
          </p:nvCxnSpPr>
          <p:spPr>
            <a:xfrm>
              <a:off x="6381979" y="6396043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751"/>
            <p:cNvCxnSpPr/>
            <p:nvPr/>
          </p:nvCxnSpPr>
          <p:spPr>
            <a:xfrm>
              <a:off x="6381979" y="6114970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/>
            <p:cNvCxnSpPr/>
            <p:nvPr/>
          </p:nvCxnSpPr>
          <p:spPr>
            <a:xfrm flipH="1">
              <a:off x="6381979" y="5532848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/>
            <p:cNvCxnSpPr/>
            <p:nvPr/>
          </p:nvCxnSpPr>
          <p:spPr>
            <a:xfrm flipV="1">
              <a:off x="6381979" y="6114970"/>
              <a:ext cx="275929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/>
            <p:cNvCxnSpPr/>
            <p:nvPr/>
          </p:nvCxnSpPr>
          <p:spPr>
            <a:xfrm>
              <a:off x="6381979" y="5830470"/>
              <a:ext cx="275929" cy="56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/>
            <p:cNvCxnSpPr/>
            <p:nvPr/>
          </p:nvCxnSpPr>
          <p:spPr>
            <a:xfrm flipH="1">
              <a:off x="6381979" y="5532848"/>
              <a:ext cx="275929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Straight Connector 756"/>
            <p:cNvCxnSpPr/>
            <p:nvPr/>
          </p:nvCxnSpPr>
          <p:spPr>
            <a:xfrm flipH="1">
              <a:off x="6381631" y="5231545"/>
              <a:ext cx="2759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Straight Connector 757"/>
            <p:cNvCxnSpPr/>
            <p:nvPr/>
          </p:nvCxnSpPr>
          <p:spPr>
            <a:xfrm flipH="1">
              <a:off x="6381631" y="4930406"/>
              <a:ext cx="276277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Straight Connector 758"/>
            <p:cNvCxnSpPr/>
            <p:nvPr/>
          </p:nvCxnSpPr>
          <p:spPr>
            <a:xfrm>
              <a:off x="6381979" y="4930406"/>
              <a:ext cx="275929" cy="9000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Connector 759"/>
            <p:cNvCxnSpPr/>
            <p:nvPr/>
          </p:nvCxnSpPr>
          <p:spPr>
            <a:xfrm>
              <a:off x="4309508" y="4930406"/>
              <a:ext cx="278747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Straight Connector 760"/>
            <p:cNvCxnSpPr/>
            <p:nvPr/>
          </p:nvCxnSpPr>
          <p:spPr>
            <a:xfrm flipH="1">
              <a:off x="4309508" y="4930406"/>
              <a:ext cx="279095" cy="6024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2" name="Straight Connector 761"/>
            <p:cNvCxnSpPr/>
            <p:nvPr/>
          </p:nvCxnSpPr>
          <p:spPr>
            <a:xfrm>
              <a:off x="4309161" y="5231545"/>
              <a:ext cx="279442" cy="301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Straight Connector 762"/>
            <p:cNvCxnSpPr/>
            <p:nvPr/>
          </p:nvCxnSpPr>
          <p:spPr>
            <a:xfrm>
              <a:off x="4309161" y="5231545"/>
              <a:ext cx="2790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Straight Connector 763"/>
            <p:cNvCxnSpPr/>
            <p:nvPr/>
          </p:nvCxnSpPr>
          <p:spPr>
            <a:xfrm>
              <a:off x="4309508" y="5532848"/>
              <a:ext cx="279095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Straight Connector 764"/>
            <p:cNvCxnSpPr/>
            <p:nvPr/>
          </p:nvCxnSpPr>
          <p:spPr>
            <a:xfrm flipH="1">
              <a:off x="4309508" y="5532848"/>
              <a:ext cx="279095" cy="582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Straight Connector 765"/>
            <p:cNvCxnSpPr/>
            <p:nvPr/>
          </p:nvCxnSpPr>
          <p:spPr>
            <a:xfrm>
              <a:off x="4309508" y="5830470"/>
              <a:ext cx="2790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Straight Connector 766"/>
            <p:cNvCxnSpPr/>
            <p:nvPr/>
          </p:nvCxnSpPr>
          <p:spPr>
            <a:xfrm flipV="1">
              <a:off x="4309508" y="6114970"/>
              <a:ext cx="279095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8" name="Straight Connector 767"/>
            <p:cNvCxnSpPr/>
            <p:nvPr/>
          </p:nvCxnSpPr>
          <p:spPr>
            <a:xfrm flipH="1" flipV="1">
              <a:off x="4309508" y="6114970"/>
              <a:ext cx="279095" cy="281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Straight Connector 768"/>
            <p:cNvCxnSpPr/>
            <p:nvPr/>
          </p:nvCxnSpPr>
          <p:spPr>
            <a:xfrm>
              <a:off x="4309508" y="6396043"/>
              <a:ext cx="2790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Straight Connector 769"/>
            <p:cNvCxnSpPr/>
            <p:nvPr/>
          </p:nvCxnSpPr>
          <p:spPr>
            <a:xfrm>
              <a:off x="4309508" y="6114970"/>
              <a:ext cx="2790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Connector 770"/>
            <p:cNvCxnSpPr/>
            <p:nvPr/>
          </p:nvCxnSpPr>
          <p:spPr>
            <a:xfrm flipH="1">
              <a:off x="4309508" y="5532848"/>
              <a:ext cx="2790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Straight Connector 771"/>
            <p:cNvCxnSpPr/>
            <p:nvPr/>
          </p:nvCxnSpPr>
          <p:spPr>
            <a:xfrm>
              <a:off x="4309508" y="4930406"/>
              <a:ext cx="2790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Straight Connector 772"/>
            <p:cNvCxnSpPr/>
            <p:nvPr/>
          </p:nvCxnSpPr>
          <p:spPr>
            <a:xfrm flipH="1" flipV="1">
              <a:off x="5339144" y="4930406"/>
              <a:ext cx="291946" cy="301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1" name="LaTeX: t \times n" descr="t \times n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20" y="242206"/>
            <a:ext cx="1200912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LaTeX: t = 6" descr="t = 6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529" y="3441214"/>
            <a:ext cx="871728" cy="28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LaTeX: n=16" descr="n=16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91" y="3441214"/>
            <a:ext cx="1170432" cy="28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LaTeX: t" descr="t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34" y="952397"/>
            <a:ext cx="100584" cy="19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LaTeX: t \times n" descr="t \times n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961" y="2019523"/>
            <a:ext cx="655043" cy="19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LaTeX: t" descr="t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99" y="2022349"/>
            <a:ext cx="100584" cy="19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LaTeX: n" descr="n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486" y="2075842"/>
            <a:ext cx="173736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6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5536" y="5013176"/>
            <a:ext cx="8568952" cy="16561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en-US" dirty="0" smtClean="0"/>
              <a:t>Dynamic Programming (DP)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51520" y="1988840"/>
            <a:ext cx="8892480" cy="2448272"/>
          </a:xfrm>
        </p:spPr>
        <p:txBody>
          <a:bodyPr>
            <a:noAutofit/>
          </a:bodyPr>
          <a:lstStyle/>
          <a:p>
            <a:r>
              <a:rPr lang="nl-NL" sz="2800" dirty="0" smtClean="0"/>
              <a:t>“Easy problems” (we know how to solve them fast)</a:t>
            </a:r>
            <a:endParaRPr lang="nl-NL" sz="2800" dirty="0"/>
          </a:p>
          <a:p>
            <a:pPr lvl="1"/>
            <a:r>
              <a:rPr lang="nl-NL" dirty="0"/>
              <a:t>Weighted shortest path (Bellman-Ford algorithm).</a:t>
            </a:r>
          </a:p>
          <a:p>
            <a:pPr lvl="1"/>
            <a:r>
              <a:rPr lang="nl-NL" dirty="0" smtClean="0"/>
              <a:t>Weighted longest </a:t>
            </a:r>
            <a:r>
              <a:rPr lang="nl-NL" dirty="0"/>
              <a:t>path in directed acyclic graphs.</a:t>
            </a:r>
          </a:p>
          <a:p>
            <a:pPr lvl="1"/>
            <a:r>
              <a:rPr lang="nl-NL" dirty="0"/>
              <a:t>Matrix </a:t>
            </a:r>
            <a:r>
              <a:rPr lang="nl-NL" dirty="0" smtClean="0"/>
              <a:t>multiplication,</a:t>
            </a:r>
            <a:endParaRPr lang="nl-NL" dirty="0"/>
          </a:p>
          <a:p>
            <a:pPr lvl="1"/>
            <a:r>
              <a:rPr lang="nl-NL" dirty="0"/>
              <a:t>Sequence alignment.</a:t>
            </a:r>
          </a:p>
          <a:p>
            <a:pPr eaLnBrk="0"/>
            <a:r>
              <a:rPr lang="nl-NL" sz="2800" dirty="0" smtClean="0"/>
              <a:t>“Hard problems” (       -hard </a:t>
            </a:r>
            <a:r>
              <a:rPr lang="nl-NL" sz="2800" dirty="0"/>
              <a:t>problems</a:t>
            </a:r>
            <a:r>
              <a:rPr lang="nl-NL" sz="2800" dirty="0" smtClean="0"/>
              <a:t>)</a:t>
            </a:r>
            <a:endParaRPr lang="nl-NL" sz="2800" dirty="0"/>
          </a:p>
          <a:p>
            <a:pPr lvl="1"/>
            <a:r>
              <a:rPr lang="nl-NL" dirty="0" smtClean="0"/>
              <a:t>Subset Sum, Knapsack, </a:t>
            </a:r>
            <a:r>
              <a:rPr lang="en-US" dirty="0" smtClean="0"/>
              <a:t>Steiner Tree, Set Cover, </a:t>
            </a:r>
          </a:p>
          <a:p>
            <a:pPr marL="457200" lvl="1" indent="0">
              <a:buNone/>
            </a:pPr>
            <a:r>
              <a:rPr lang="nl-NL" dirty="0" smtClean="0"/>
              <a:t>   Traveling Salesman Problem.</a:t>
            </a:r>
          </a:p>
          <a:p>
            <a:pPr lvl="1"/>
            <a:r>
              <a:rPr lang="en-US" dirty="0" smtClean="0"/>
              <a:t>Problems on graphs of small treewidth.</a:t>
            </a:r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3458" y="972017"/>
            <a:ext cx="74660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problems for which DP is the best</a:t>
            </a:r>
          </a:p>
          <a:p>
            <a:r>
              <a:rPr lang="en-US" sz="3200" dirty="0" smtClean="0"/>
              <a:t>approach (in theory):</a:t>
            </a:r>
            <a:endParaRPr lang="nl-NL" sz="3200" dirty="0"/>
          </a:p>
        </p:txBody>
      </p:sp>
      <p:pic>
        <p:nvPicPr>
          <p:cNvPr id="5123" name="LaTeX: \mathcal{NP}" descr="\mathcal{NP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60" y="4638344"/>
            <a:ext cx="615696" cy="29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9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>
            <a:noAutofit/>
          </a:bodyPr>
          <a:lstStyle/>
          <a:p>
            <a:pPr eaLnBrk="0"/>
            <a:r>
              <a:rPr lang="en-US" sz="4000" dirty="0" smtClean="0"/>
              <a:t>Steiner Tree on           graphs</a:t>
            </a:r>
            <a:endParaRPr lang="nl-NL" sz="4000" dirty="0"/>
          </a:p>
        </p:txBody>
      </p:sp>
      <p:sp>
        <p:nvSpPr>
          <p:cNvPr id="382" name="Rounded Rectangle 381"/>
          <p:cNvSpPr/>
          <p:nvPr>
            <p:custDataLst>
              <p:tags r:id="rId2"/>
            </p:custDataLst>
          </p:nvPr>
        </p:nvSpPr>
        <p:spPr>
          <a:xfrm>
            <a:off x="107504" y="3566454"/>
            <a:ext cx="8970714" cy="2598850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grpSp>
        <p:nvGrpSpPr>
          <p:cNvPr id="518" name="Group 517"/>
          <p:cNvGrpSpPr/>
          <p:nvPr/>
        </p:nvGrpSpPr>
        <p:grpSpPr>
          <a:xfrm>
            <a:off x="234414" y="4206641"/>
            <a:ext cx="8638467" cy="1860731"/>
            <a:chOff x="20982" y="3342544"/>
            <a:chExt cx="9093123" cy="1958664"/>
          </a:xfrm>
        </p:grpSpPr>
        <p:cxnSp>
          <p:nvCxnSpPr>
            <p:cNvPr id="541" name="Straight Connector 540"/>
            <p:cNvCxnSpPr/>
            <p:nvPr/>
          </p:nvCxnSpPr>
          <p:spPr>
            <a:xfrm>
              <a:off x="310159" y="3489426"/>
              <a:ext cx="27462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/>
            <p:cNvCxnSpPr/>
            <p:nvPr/>
          </p:nvCxnSpPr>
          <p:spPr>
            <a:xfrm flipH="1">
              <a:off x="309764" y="3489426"/>
              <a:ext cx="27541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/>
            <p:cNvCxnSpPr/>
            <p:nvPr/>
          </p:nvCxnSpPr>
          <p:spPr>
            <a:xfrm>
              <a:off x="310159" y="3489426"/>
              <a:ext cx="275019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Connector 543"/>
            <p:cNvCxnSpPr/>
            <p:nvPr/>
          </p:nvCxnSpPr>
          <p:spPr>
            <a:xfrm>
              <a:off x="309764" y="3831507"/>
              <a:ext cx="275414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Connector 544"/>
            <p:cNvCxnSpPr/>
            <p:nvPr/>
          </p:nvCxnSpPr>
          <p:spPr>
            <a:xfrm>
              <a:off x="310159" y="4173774"/>
              <a:ext cx="275019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/>
            <p:cNvCxnSpPr/>
            <p:nvPr/>
          </p:nvCxnSpPr>
          <p:spPr>
            <a:xfrm>
              <a:off x="310159" y="4511860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Straight Connector 546"/>
            <p:cNvCxnSpPr/>
            <p:nvPr/>
          </p:nvCxnSpPr>
          <p:spPr>
            <a:xfrm>
              <a:off x="310159" y="483504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/>
            <p:cNvCxnSpPr/>
            <p:nvPr/>
          </p:nvCxnSpPr>
          <p:spPr>
            <a:xfrm>
              <a:off x="310159" y="451186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/>
            <p:cNvCxnSpPr/>
            <p:nvPr/>
          </p:nvCxnSpPr>
          <p:spPr>
            <a:xfrm>
              <a:off x="310159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/>
            <p:cNvCxnSpPr/>
            <p:nvPr/>
          </p:nvCxnSpPr>
          <p:spPr>
            <a:xfrm flipV="1">
              <a:off x="310159" y="4835040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/>
            <p:cNvCxnSpPr/>
            <p:nvPr/>
          </p:nvCxnSpPr>
          <p:spPr>
            <a:xfrm>
              <a:off x="310159" y="4835040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/>
            <p:cNvCxnSpPr/>
            <p:nvPr/>
          </p:nvCxnSpPr>
          <p:spPr>
            <a:xfrm>
              <a:off x="310159" y="5154328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/>
            <p:nvPr/>
          </p:nvCxnSpPr>
          <p:spPr>
            <a:xfrm flipH="1">
              <a:off x="310159" y="4511860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/>
            <p:nvPr/>
          </p:nvCxnSpPr>
          <p:spPr>
            <a:xfrm flipH="1">
              <a:off x="310159" y="417377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/>
            <p:cNvCxnSpPr/>
            <p:nvPr/>
          </p:nvCxnSpPr>
          <p:spPr>
            <a:xfrm flipH="1" flipV="1">
              <a:off x="310159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Straight Connector 555"/>
            <p:cNvCxnSpPr/>
            <p:nvPr/>
          </p:nvCxnSpPr>
          <p:spPr>
            <a:xfrm>
              <a:off x="873960" y="3489426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/>
            <p:cNvCxnSpPr/>
            <p:nvPr/>
          </p:nvCxnSpPr>
          <p:spPr>
            <a:xfrm>
              <a:off x="873960" y="3489426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/>
            <p:cNvCxnSpPr/>
            <p:nvPr/>
          </p:nvCxnSpPr>
          <p:spPr>
            <a:xfrm flipH="1" flipV="1">
              <a:off x="873960" y="3489426"/>
              <a:ext cx="332034" cy="1664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/>
            <p:cNvCxnSpPr/>
            <p:nvPr/>
          </p:nvCxnSpPr>
          <p:spPr>
            <a:xfrm>
              <a:off x="873960" y="4511860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/>
            <p:cNvCxnSpPr/>
            <p:nvPr/>
          </p:nvCxnSpPr>
          <p:spPr>
            <a:xfrm flipV="1">
              <a:off x="873960" y="3831507"/>
              <a:ext cx="331638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/>
            <p:cNvCxnSpPr/>
            <p:nvPr/>
          </p:nvCxnSpPr>
          <p:spPr>
            <a:xfrm>
              <a:off x="873565" y="3831507"/>
              <a:ext cx="332429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/>
            <p:cNvCxnSpPr/>
            <p:nvPr/>
          </p:nvCxnSpPr>
          <p:spPr>
            <a:xfrm flipV="1">
              <a:off x="873960" y="4835040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Connector 590"/>
            <p:cNvCxnSpPr/>
            <p:nvPr/>
          </p:nvCxnSpPr>
          <p:spPr>
            <a:xfrm>
              <a:off x="873960" y="4835040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/>
            <p:cNvCxnSpPr/>
            <p:nvPr/>
          </p:nvCxnSpPr>
          <p:spPr>
            <a:xfrm flipH="1">
              <a:off x="873960" y="5154328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/>
            <p:cNvCxnSpPr/>
            <p:nvPr/>
          </p:nvCxnSpPr>
          <p:spPr>
            <a:xfrm>
              <a:off x="873960" y="4835040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Connector 593"/>
            <p:cNvCxnSpPr/>
            <p:nvPr/>
          </p:nvCxnSpPr>
          <p:spPr>
            <a:xfrm flipV="1">
              <a:off x="873960" y="4173774"/>
              <a:ext cx="332034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/>
            <p:cNvCxnSpPr/>
            <p:nvPr/>
          </p:nvCxnSpPr>
          <p:spPr>
            <a:xfrm flipV="1">
              <a:off x="873960" y="3489426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/>
            <p:cNvCxnSpPr/>
            <p:nvPr/>
          </p:nvCxnSpPr>
          <p:spPr>
            <a:xfrm>
              <a:off x="873960" y="4511860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Connector 596"/>
            <p:cNvCxnSpPr/>
            <p:nvPr/>
          </p:nvCxnSpPr>
          <p:spPr>
            <a:xfrm flipV="1">
              <a:off x="873960" y="4511860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/>
            <p:cNvCxnSpPr/>
            <p:nvPr/>
          </p:nvCxnSpPr>
          <p:spPr>
            <a:xfrm>
              <a:off x="873960" y="4173774"/>
              <a:ext cx="332034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/>
            <p:cNvCxnSpPr/>
            <p:nvPr/>
          </p:nvCxnSpPr>
          <p:spPr>
            <a:xfrm>
              <a:off x="1494776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/>
            <p:cNvCxnSpPr/>
            <p:nvPr/>
          </p:nvCxnSpPr>
          <p:spPr>
            <a:xfrm flipH="1">
              <a:off x="1494776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/>
            <p:cNvCxnSpPr/>
            <p:nvPr/>
          </p:nvCxnSpPr>
          <p:spPr>
            <a:xfrm>
              <a:off x="1494381" y="383150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/>
            <p:cNvCxnSpPr/>
            <p:nvPr/>
          </p:nvCxnSpPr>
          <p:spPr>
            <a:xfrm flipH="1">
              <a:off x="1494776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/>
            <p:cNvCxnSpPr/>
            <p:nvPr/>
          </p:nvCxnSpPr>
          <p:spPr>
            <a:xfrm>
              <a:off x="1494776" y="451186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/>
            <p:cNvCxnSpPr/>
            <p:nvPr/>
          </p:nvCxnSpPr>
          <p:spPr>
            <a:xfrm>
              <a:off x="1494776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/>
            <p:cNvCxnSpPr/>
            <p:nvPr/>
          </p:nvCxnSpPr>
          <p:spPr>
            <a:xfrm>
              <a:off x="1494776" y="5154328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Connector 605"/>
            <p:cNvCxnSpPr/>
            <p:nvPr/>
          </p:nvCxnSpPr>
          <p:spPr>
            <a:xfrm>
              <a:off x="1494776" y="483504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/>
            <p:cNvCxnSpPr/>
            <p:nvPr/>
          </p:nvCxnSpPr>
          <p:spPr>
            <a:xfrm>
              <a:off x="1494776" y="3489426"/>
              <a:ext cx="316915" cy="4459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/>
            <p:nvPr/>
          </p:nvCxnSpPr>
          <p:spPr>
            <a:xfrm flipV="1">
              <a:off x="1494776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/>
            <p:cNvCxnSpPr/>
            <p:nvPr/>
          </p:nvCxnSpPr>
          <p:spPr>
            <a:xfrm>
              <a:off x="1494776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2" name="Group 611"/>
            <p:cNvGrpSpPr/>
            <p:nvPr/>
          </p:nvGrpSpPr>
          <p:grpSpPr>
            <a:xfrm>
              <a:off x="20982" y="3342544"/>
              <a:ext cx="4388239" cy="1958664"/>
              <a:chOff x="219508" y="2683520"/>
              <a:chExt cx="8797469" cy="3926698"/>
            </a:xfrm>
          </p:grpSpPr>
          <p:sp>
            <p:nvSpPr>
              <p:cNvPr id="943" name="Oval 942"/>
              <p:cNvSpPr/>
              <p:nvPr/>
            </p:nvSpPr>
            <p:spPr>
              <a:xfrm>
                <a:off x="2203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44" name="Oval 943"/>
              <p:cNvSpPr/>
              <p:nvPr/>
            </p:nvSpPr>
            <p:spPr>
              <a:xfrm>
                <a:off x="2195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45" name="Oval 944"/>
              <p:cNvSpPr/>
              <p:nvPr/>
            </p:nvSpPr>
            <p:spPr>
              <a:xfrm>
                <a:off x="2203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46" name="Oval 945"/>
              <p:cNvSpPr/>
              <p:nvPr/>
            </p:nvSpPr>
            <p:spPr>
              <a:xfrm>
                <a:off x="2203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47" name="Oval 946"/>
              <p:cNvSpPr/>
              <p:nvPr/>
            </p:nvSpPr>
            <p:spPr>
              <a:xfrm>
                <a:off x="2203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48" name="Oval 947"/>
              <p:cNvSpPr/>
              <p:nvPr/>
            </p:nvSpPr>
            <p:spPr>
              <a:xfrm>
                <a:off x="2203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49" name="Oval 948"/>
              <p:cNvSpPr/>
              <p:nvPr/>
            </p:nvSpPr>
            <p:spPr>
              <a:xfrm>
                <a:off x="13506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0" name="Oval 949"/>
              <p:cNvSpPr/>
              <p:nvPr/>
            </p:nvSpPr>
            <p:spPr>
              <a:xfrm>
                <a:off x="13498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1" name="Oval 950"/>
              <p:cNvSpPr/>
              <p:nvPr/>
            </p:nvSpPr>
            <p:spPr>
              <a:xfrm>
                <a:off x="13506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2" name="Oval 951"/>
              <p:cNvSpPr/>
              <p:nvPr/>
            </p:nvSpPr>
            <p:spPr>
              <a:xfrm>
                <a:off x="13506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3" name="Oval 952"/>
              <p:cNvSpPr/>
              <p:nvPr/>
            </p:nvSpPr>
            <p:spPr>
              <a:xfrm>
                <a:off x="13506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4" name="Oval 953"/>
              <p:cNvSpPr/>
              <p:nvPr/>
            </p:nvSpPr>
            <p:spPr>
              <a:xfrm>
                <a:off x="13506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5" name="Oval 954"/>
              <p:cNvSpPr/>
              <p:nvPr/>
            </p:nvSpPr>
            <p:spPr>
              <a:xfrm>
                <a:off x="25952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6" name="Oval 955"/>
              <p:cNvSpPr/>
              <p:nvPr/>
            </p:nvSpPr>
            <p:spPr>
              <a:xfrm>
                <a:off x="25944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7" name="Oval 956"/>
              <p:cNvSpPr/>
              <p:nvPr/>
            </p:nvSpPr>
            <p:spPr>
              <a:xfrm>
                <a:off x="25952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8" name="Oval 957"/>
              <p:cNvSpPr/>
              <p:nvPr/>
            </p:nvSpPr>
            <p:spPr>
              <a:xfrm>
                <a:off x="25952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59" name="Oval 958"/>
              <p:cNvSpPr/>
              <p:nvPr/>
            </p:nvSpPr>
            <p:spPr>
              <a:xfrm>
                <a:off x="25952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0" name="Oval 959"/>
              <p:cNvSpPr/>
              <p:nvPr/>
            </p:nvSpPr>
            <p:spPr>
              <a:xfrm>
                <a:off x="25952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1" name="Oval 960"/>
              <p:cNvSpPr/>
              <p:nvPr/>
            </p:nvSpPr>
            <p:spPr>
              <a:xfrm>
                <a:off x="37255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2" name="Oval 961"/>
              <p:cNvSpPr/>
              <p:nvPr/>
            </p:nvSpPr>
            <p:spPr>
              <a:xfrm>
                <a:off x="37247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3" name="Oval 962"/>
              <p:cNvSpPr/>
              <p:nvPr/>
            </p:nvSpPr>
            <p:spPr>
              <a:xfrm>
                <a:off x="37255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4" name="Oval 963"/>
              <p:cNvSpPr/>
              <p:nvPr/>
            </p:nvSpPr>
            <p:spPr>
              <a:xfrm>
                <a:off x="37255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5" name="Oval 964"/>
              <p:cNvSpPr/>
              <p:nvPr/>
            </p:nvSpPr>
            <p:spPr>
              <a:xfrm>
                <a:off x="37255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6" name="Oval 965"/>
              <p:cNvSpPr/>
              <p:nvPr/>
            </p:nvSpPr>
            <p:spPr>
              <a:xfrm>
                <a:off x="37255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7" name="Oval 966"/>
              <p:cNvSpPr/>
              <p:nvPr/>
            </p:nvSpPr>
            <p:spPr>
              <a:xfrm>
                <a:off x="49328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8" name="Oval 967"/>
              <p:cNvSpPr/>
              <p:nvPr/>
            </p:nvSpPr>
            <p:spPr>
              <a:xfrm>
                <a:off x="49320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69" name="Oval 968"/>
              <p:cNvSpPr/>
              <p:nvPr/>
            </p:nvSpPr>
            <p:spPr>
              <a:xfrm>
                <a:off x="49328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0" name="Oval 969"/>
              <p:cNvSpPr/>
              <p:nvPr/>
            </p:nvSpPr>
            <p:spPr>
              <a:xfrm>
                <a:off x="49328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1" name="Oval 970"/>
              <p:cNvSpPr/>
              <p:nvPr/>
            </p:nvSpPr>
            <p:spPr>
              <a:xfrm>
                <a:off x="49328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2" name="Oval 971"/>
              <p:cNvSpPr/>
              <p:nvPr/>
            </p:nvSpPr>
            <p:spPr>
              <a:xfrm>
                <a:off x="49328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3" name="Oval 972"/>
              <p:cNvSpPr/>
              <p:nvPr/>
            </p:nvSpPr>
            <p:spPr>
              <a:xfrm>
                <a:off x="60631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4" name="Oval 973"/>
              <p:cNvSpPr/>
              <p:nvPr/>
            </p:nvSpPr>
            <p:spPr>
              <a:xfrm>
                <a:off x="60623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5" name="Oval 974"/>
              <p:cNvSpPr/>
              <p:nvPr/>
            </p:nvSpPr>
            <p:spPr>
              <a:xfrm>
                <a:off x="60631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6" name="Oval 975"/>
              <p:cNvSpPr/>
              <p:nvPr/>
            </p:nvSpPr>
            <p:spPr>
              <a:xfrm>
                <a:off x="60631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7" name="Oval 976"/>
              <p:cNvSpPr/>
              <p:nvPr/>
            </p:nvSpPr>
            <p:spPr>
              <a:xfrm>
                <a:off x="60631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8" name="Oval 977"/>
              <p:cNvSpPr/>
              <p:nvPr/>
            </p:nvSpPr>
            <p:spPr>
              <a:xfrm>
                <a:off x="60631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79" name="Oval 978"/>
              <p:cNvSpPr/>
              <p:nvPr/>
            </p:nvSpPr>
            <p:spPr>
              <a:xfrm>
                <a:off x="73077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0" name="Oval 979"/>
              <p:cNvSpPr/>
              <p:nvPr/>
            </p:nvSpPr>
            <p:spPr>
              <a:xfrm>
                <a:off x="73069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1" name="Oval 980"/>
              <p:cNvSpPr/>
              <p:nvPr/>
            </p:nvSpPr>
            <p:spPr>
              <a:xfrm>
                <a:off x="73077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2" name="Oval 981"/>
              <p:cNvSpPr/>
              <p:nvPr/>
            </p:nvSpPr>
            <p:spPr>
              <a:xfrm>
                <a:off x="73077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3" name="Oval 982"/>
              <p:cNvSpPr/>
              <p:nvPr/>
            </p:nvSpPr>
            <p:spPr>
              <a:xfrm>
                <a:off x="73077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4" name="Oval 983"/>
              <p:cNvSpPr/>
              <p:nvPr/>
            </p:nvSpPr>
            <p:spPr>
              <a:xfrm>
                <a:off x="73077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5" name="Oval 984"/>
              <p:cNvSpPr/>
              <p:nvPr/>
            </p:nvSpPr>
            <p:spPr>
              <a:xfrm>
                <a:off x="84380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6" name="Oval 985"/>
              <p:cNvSpPr/>
              <p:nvPr/>
            </p:nvSpPr>
            <p:spPr>
              <a:xfrm>
                <a:off x="84372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7" name="Oval 986"/>
              <p:cNvSpPr/>
              <p:nvPr/>
            </p:nvSpPr>
            <p:spPr>
              <a:xfrm>
                <a:off x="84380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8" name="Oval 987"/>
              <p:cNvSpPr/>
              <p:nvPr/>
            </p:nvSpPr>
            <p:spPr>
              <a:xfrm>
                <a:off x="84380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9" name="Oval 988"/>
              <p:cNvSpPr/>
              <p:nvPr/>
            </p:nvSpPr>
            <p:spPr>
              <a:xfrm>
                <a:off x="84380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0" name="Oval 989"/>
              <p:cNvSpPr/>
              <p:nvPr/>
            </p:nvSpPr>
            <p:spPr>
              <a:xfrm>
                <a:off x="84380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614" name="Straight Connector 613"/>
            <p:cNvCxnSpPr/>
            <p:nvPr/>
          </p:nvCxnSpPr>
          <p:spPr>
            <a:xfrm flipH="1">
              <a:off x="2660408" y="3482502"/>
              <a:ext cx="27541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/>
            <p:cNvCxnSpPr/>
            <p:nvPr/>
          </p:nvCxnSpPr>
          <p:spPr>
            <a:xfrm>
              <a:off x="2660803" y="3482502"/>
              <a:ext cx="275019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Connector 615"/>
            <p:cNvCxnSpPr/>
            <p:nvPr/>
          </p:nvCxnSpPr>
          <p:spPr>
            <a:xfrm>
              <a:off x="2660408" y="3824583"/>
              <a:ext cx="275414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Straight Connector 616"/>
            <p:cNvCxnSpPr/>
            <p:nvPr/>
          </p:nvCxnSpPr>
          <p:spPr>
            <a:xfrm>
              <a:off x="2660803" y="4166851"/>
              <a:ext cx="275019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Connector 617"/>
            <p:cNvCxnSpPr/>
            <p:nvPr/>
          </p:nvCxnSpPr>
          <p:spPr>
            <a:xfrm>
              <a:off x="2660803" y="4504937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Connector 618"/>
            <p:cNvCxnSpPr/>
            <p:nvPr/>
          </p:nvCxnSpPr>
          <p:spPr>
            <a:xfrm>
              <a:off x="2660803" y="482811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Straight Connector 619"/>
            <p:cNvCxnSpPr/>
            <p:nvPr/>
          </p:nvCxnSpPr>
          <p:spPr>
            <a:xfrm>
              <a:off x="2660803" y="450493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Connector 620"/>
            <p:cNvCxnSpPr/>
            <p:nvPr/>
          </p:nvCxnSpPr>
          <p:spPr>
            <a:xfrm>
              <a:off x="2660803" y="4166851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Straight Connector 621"/>
            <p:cNvCxnSpPr/>
            <p:nvPr/>
          </p:nvCxnSpPr>
          <p:spPr>
            <a:xfrm flipV="1">
              <a:off x="2660803" y="4828117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Straight Connector 623"/>
            <p:cNvCxnSpPr/>
            <p:nvPr/>
          </p:nvCxnSpPr>
          <p:spPr>
            <a:xfrm>
              <a:off x="2660803" y="4828117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Straight Connector 624"/>
            <p:cNvCxnSpPr/>
            <p:nvPr/>
          </p:nvCxnSpPr>
          <p:spPr>
            <a:xfrm>
              <a:off x="2660803" y="514740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Connector 625"/>
            <p:cNvCxnSpPr/>
            <p:nvPr/>
          </p:nvCxnSpPr>
          <p:spPr>
            <a:xfrm flipH="1">
              <a:off x="2660803" y="4504937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Straight Connector 626"/>
            <p:cNvCxnSpPr/>
            <p:nvPr/>
          </p:nvCxnSpPr>
          <p:spPr>
            <a:xfrm flipH="1">
              <a:off x="2660803" y="4166851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Straight Connector 627"/>
            <p:cNvCxnSpPr/>
            <p:nvPr/>
          </p:nvCxnSpPr>
          <p:spPr>
            <a:xfrm flipH="1" flipV="1">
              <a:off x="2660803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Straight Connector 628"/>
            <p:cNvCxnSpPr/>
            <p:nvPr/>
          </p:nvCxnSpPr>
          <p:spPr>
            <a:xfrm>
              <a:off x="3224604" y="3482502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629"/>
            <p:cNvCxnSpPr/>
            <p:nvPr/>
          </p:nvCxnSpPr>
          <p:spPr>
            <a:xfrm>
              <a:off x="3224604" y="3482502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/>
            <p:cNvCxnSpPr/>
            <p:nvPr/>
          </p:nvCxnSpPr>
          <p:spPr>
            <a:xfrm flipH="1" flipV="1">
              <a:off x="3224604" y="3482502"/>
              <a:ext cx="332034" cy="1664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Connector 631"/>
            <p:cNvCxnSpPr/>
            <p:nvPr/>
          </p:nvCxnSpPr>
          <p:spPr>
            <a:xfrm>
              <a:off x="3224604" y="4504937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/>
            <p:cNvCxnSpPr/>
            <p:nvPr/>
          </p:nvCxnSpPr>
          <p:spPr>
            <a:xfrm flipV="1">
              <a:off x="3224604" y="3824583"/>
              <a:ext cx="331638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/>
            <p:cNvCxnSpPr/>
            <p:nvPr/>
          </p:nvCxnSpPr>
          <p:spPr>
            <a:xfrm flipV="1">
              <a:off x="3224604" y="4828117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Straight Connector 635"/>
            <p:cNvCxnSpPr/>
            <p:nvPr/>
          </p:nvCxnSpPr>
          <p:spPr>
            <a:xfrm>
              <a:off x="3224604" y="4828117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Straight Connector 636"/>
            <p:cNvCxnSpPr/>
            <p:nvPr/>
          </p:nvCxnSpPr>
          <p:spPr>
            <a:xfrm flipH="1">
              <a:off x="3224604" y="5147404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Connector 637"/>
            <p:cNvCxnSpPr/>
            <p:nvPr/>
          </p:nvCxnSpPr>
          <p:spPr>
            <a:xfrm>
              <a:off x="3224604" y="4828117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Straight Connector 638"/>
            <p:cNvCxnSpPr/>
            <p:nvPr/>
          </p:nvCxnSpPr>
          <p:spPr>
            <a:xfrm flipV="1">
              <a:off x="3224604" y="4166851"/>
              <a:ext cx="332034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Straight Connector 639"/>
            <p:cNvCxnSpPr/>
            <p:nvPr/>
          </p:nvCxnSpPr>
          <p:spPr>
            <a:xfrm flipV="1">
              <a:off x="3224604" y="3482502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Straight Connector 640"/>
            <p:cNvCxnSpPr/>
            <p:nvPr/>
          </p:nvCxnSpPr>
          <p:spPr>
            <a:xfrm>
              <a:off x="3224604" y="4504937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/>
            <p:cNvCxnSpPr/>
            <p:nvPr/>
          </p:nvCxnSpPr>
          <p:spPr>
            <a:xfrm flipV="1">
              <a:off x="3224604" y="4504937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/>
            <p:cNvCxnSpPr/>
            <p:nvPr/>
          </p:nvCxnSpPr>
          <p:spPr>
            <a:xfrm>
              <a:off x="3224604" y="4166851"/>
              <a:ext cx="332034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/>
            <p:cNvCxnSpPr/>
            <p:nvPr/>
          </p:nvCxnSpPr>
          <p:spPr>
            <a:xfrm>
              <a:off x="3845420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/>
            <p:cNvCxnSpPr/>
            <p:nvPr/>
          </p:nvCxnSpPr>
          <p:spPr>
            <a:xfrm flipH="1">
              <a:off x="3845420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/>
            <p:cNvCxnSpPr/>
            <p:nvPr/>
          </p:nvCxnSpPr>
          <p:spPr>
            <a:xfrm>
              <a:off x="3845025" y="3824583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/>
            <p:cNvCxnSpPr/>
            <p:nvPr/>
          </p:nvCxnSpPr>
          <p:spPr>
            <a:xfrm flipH="1">
              <a:off x="3845420" y="4166851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Straight Connector 647"/>
            <p:cNvCxnSpPr/>
            <p:nvPr/>
          </p:nvCxnSpPr>
          <p:spPr>
            <a:xfrm>
              <a:off x="3845420" y="450493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Connector 648"/>
            <p:cNvCxnSpPr/>
            <p:nvPr/>
          </p:nvCxnSpPr>
          <p:spPr>
            <a:xfrm>
              <a:off x="3845420" y="514740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Straight Connector 649"/>
            <p:cNvCxnSpPr/>
            <p:nvPr/>
          </p:nvCxnSpPr>
          <p:spPr>
            <a:xfrm>
              <a:off x="3845420" y="482811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Straight Connector 650"/>
            <p:cNvCxnSpPr/>
            <p:nvPr/>
          </p:nvCxnSpPr>
          <p:spPr>
            <a:xfrm>
              <a:off x="3845420" y="4166851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Straight Connector 651"/>
            <p:cNvCxnSpPr/>
            <p:nvPr/>
          </p:nvCxnSpPr>
          <p:spPr>
            <a:xfrm flipV="1">
              <a:off x="3845420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Straight Connector 652"/>
            <p:cNvCxnSpPr/>
            <p:nvPr/>
          </p:nvCxnSpPr>
          <p:spPr>
            <a:xfrm>
              <a:off x="3845420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Straight Connector 653"/>
            <p:cNvCxnSpPr/>
            <p:nvPr/>
          </p:nvCxnSpPr>
          <p:spPr>
            <a:xfrm>
              <a:off x="2058577" y="3489426"/>
              <a:ext cx="31344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Straight Connector 654"/>
            <p:cNvCxnSpPr/>
            <p:nvPr/>
          </p:nvCxnSpPr>
          <p:spPr>
            <a:xfrm>
              <a:off x="2058577" y="4511860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Straight Connector 655"/>
            <p:cNvCxnSpPr/>
            <p:nvPr/>
          </p:nvCxnSpPr>
          <p:spPr>
            <a:xfrm>
              <a:off x="2058577" y="4173774"/>
              <a:ext cx="313444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7" name="Straight Connector 656"/>
            <p:cNvCxnSpPr/>
            <p:nvPr/>
          </p:nvCxnSpPr>
          <p:spPr>
            <a:xfrm flipV="1">
              <a:off x="2058577" y="4511860"/>
              <a:ext cx="31344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Straight Connector 657"/>
            <p:cNvCxnSpPr/>
            <p:nvPr/>
          </p:nvCxnSpPr>
          <p:spPr>
            <a:xfrm>
              <a:off x="2058577" y="5154328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Straight Connector 658"/>
            <p:cNvCxnSpPr/>
            <p:nvPr/>
          </p:nvCxnSpPr>
          <p:spPr>
            <a:xfrm>
              <a:off x="2058577" y="4835040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Connector 659"/>
            <p:cNvCxnSpPr/>
            <p:nvPr/>
          </p:nvCxnSpPr>
          <p:spPr>
            <a:xfrm flipH="1">
              <a:off x="2058577" y="4173774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Straight Connector 660"/>
            <p:cNvCxnSpPr/>
            <p:nvPr/>
          </p:nvCxnSpPr>
          <p:spPr>
            <a:xfrm flipV="1">
              <a:off x="2058577" y="4835040"/>
              <a:ext cx="31344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Straight Connector 661"/>
            <p:cNvCxnSpPr/>
            <p:nvPr/>
          </p:nvCxnSpPr>
          <p:spPr>
            <a:xfrm>
              <a:off x="2058577" y="4511860"/>
              <a:ext cx="313444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Straight Connector 662"/>
            <p:cNvCxnSpPr/>
            <p:nvPr/>
          </p:nvCxnSpPr>
          <p:spPr>
            <a:xfrm flipH="1">
              <a:off x="2058577" y="4173774"/>
              <a:ext cx="313444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Connector 663"/>
            <p:cNvCxnSpPr/>
            <p:nvPr/>
          </p:nvCxnSpPr>
          <p:spPr>
            <a:xfrm flipH="1">
              <a:off x="2058182" y="3831507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/>
            <p:cNvCxnSpPr/>
            <p:nvPr/>
          </p:nvCxnSpPr>
          <p:spPr>
            <a:xfrm flipH="1">
              <a:off x="2058182" y="3489426"/>
              <a:ext cx="313839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Straight Connector 665"/>
            <p:cNvCxnSpPr/>
            <p:nvPr/>
          </p:nvCxnSpPr>
          <p:spPr>
            <a:xfrm>
              <a:off x="2058577" y="3489426"/>
              <a:ext cx="313444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Straight Connector 666"/>
            <p:cNvCxnSpPr/>
            <p:nvPr/>
          </p:nvCxnSpPr>
          <p:spPr>
            <a:xfrm>
              <a:off x="5015043" y="3489426"/>
              <a:ext cx="27462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/>
            <p:cNvCxnSpPr/>
            <p:nvPr/>
          </p:nvCxnSpPr>
          <p:spPr>
            <a:xfrm flipH="1">
              <a:off x="5014648" y="3489426"/>
              <a:ext cx="27541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Straight Connector 668"/>
            <p:cNvCxnSpPr/>
            <p:nvPr/>
          </p:nvCxnSpPr>
          <p:spPr>
            <a:xfrm>
              <a:off x="5015043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Straight Connector 669"/>
            <p:cNvCxnSpPr/>
            <p:nvPr/>
          </p:nvCxnSpPr>
          <p:spPr>
            <a:xfrm>
              <a:off x="5015043" y="3489426"/>
              <a:ext cx="275019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Connector 670"/>
            <p:cNvCxnSpPr/>
            <p:nvPr/>
          </p:nvCxnSpPr>
          <p:spPr>
            <a:xfrm>
              <a:off x="5014648" y="3831507"/>
              <a:ext cx="275414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Straight Connector 671"/>
            <p:cNvCxnSpPr/>
            <p:nvPr/>
          </p:nvCxnSpPr>
          <p:spPr>
            <a:xfrm>
              <a:off x="5015043" y="4511860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3" name="Straight Connector 672"/>
            <p:cNvCxnSpPr/>
            <p:nvPr/>
          </p:nvCxnSpPr>
          <p:spPr>
            <a:xfrm>
              <a:off x="5015043" y="483504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" name="Straight Connector 673"/>
            <p:cNvCxnSpPr/>
            <p:nvPr/>
          </p:nvCxnSpPr>
          <p:spPr>
            <a:xfrm>
              <a:off x="5015043" y="451186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Straight Connector 674"/>
            <p:cNvCxnSpPr/>
            <p:nvPr/>
          </p:nvCxnSpPr>
          <p:spPr>
            <a:xfrm>
              <a:off x="5015043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Straight Connector 675"/>
            <p:cNvCxnSpPr/>
            <p:nvPr/>
          </p:nvCxnSpPr>
          <p:spPr>
            <a:xfrm flipV="1">
              <a:off x="5015043" y="4835040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676"/>
            <p:cNvCxnSpPr/>
            <p:nvPr/>
          </p:nvCxnSpPr>
          <p:spPr>
            <a:xfrm>
              <a:off x="5015043" y="4835040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Straight Connector 677"/>
            <p:cNvCxnSpPr/>
            <p:nvPr/>
          </p:nvCxnSpPr>
          <p:spPr>
            <a:xfrm>
              <a:off x="5015043" y="5154328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678"/>
            <p:cNvCxnSpPr/>
            <p:nvPr/>
          </p:nvCxnSpPr>
          <p:spPr>
            <a:xfrm flipH="1">
              <a:off x="5015043" y="4511860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Connector 679"/>
            <p:cNvCxnSpPr/>
            <p:nvPr/>
          </p:nvCxnSpPr>
          <p:spPr>
            <a:xfrm flipH="1">
              <a:off x="5015043" y="417377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680"/>
            <p:cNvCxnSpPr/>
            <p:nvPr/>
          </p:nvCxnSpPr>
          <p:spPr>
            <a:xfrm flipH="1">
              <a:off x="5015043" y="4173774"/>
              <a:ext cx="275019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Connector 681"/>
            <p:cNvCxnSpPr/>
            <p:nvPr/>
          </p:nvCxnSpPr>
          <p:spPr>
            <a:xfrm flipH="1" flipV="1">
              <a:off x="5015043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/>
            <p:cNvCxnSpPr/>
            <p:nvPr/>
          </p:nvCxnSpPr>
          <p:spPr>
            <a:xfrm>
              <a:off x="5578844" y="3489426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/>
            <p:cNvCxnSpPr/>
            <p:nvPr/>
          </p:nvCxnSpPr>
          <p:spPr>
            <a:xfrm flipV="1">
              <a:off x="5578844" y="3831507"/>
              <a:ext cx="331638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/>
            <p:cNvCxnSpPr/>
            <p:nvPr/>
          </p:nvCxnSpPr>
          <p:spPr>
            <a:xfrm flipV="1">
              <a:off x="5578844" y="4835040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Connector 685"/>
            <p:cNvCxnSpPr/>
            <p:nvPr/>
          </p:nvCxnSpPr>
          <p:spPr>
            <a:xfrm>
              <a:off x="5578844" y="4835040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Connector 686"/>
            <p:cNvCxnSpPr/>
            <p:nvPr/>
          </p:nvCxnSpPr>
          <p:spPr>
            <a:xfrm flipH="1">
              <a:off x="5578844" y="5154328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687"/>
            <p:cNvCxnSpPr/>
            <p:nvPr/>
          </p:nvCxnSpPr>
          <p:spPr>
            <a:xfrm>
              <a:off x="5578844" y="4835040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688"/>
            <p:cNvCxnSpPr/>
            <p:nvPr/>
          </p:nvCxnSpPr>
          <p:spPr>
            <a:xfrm flipV="1">
              <a:off x="5578844" y="3489426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Straight Connector 689"/>
            <p:cNvCxnSpPr/>
            <p:nvPr/>
          </p:nvCxnSpPr>
          <p:spPr>
            <a:xfrm>
              <a:off x="5578844" y="4173774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Straight Connector 690"/>
            <p:cNvCxnSpPr/>
            <p:nvPr/>
          </p:nvCxnSpPr>
          <p:spPr>
            <a:xfrm flipV="1">
              <a:off x="5578844" y="4511860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Straight Connector 691"/>
            <p:cNvCxnSpPr/>
            <p:nvPr/>
          </p:nvCxnSpPr>
          <p:spPr>
            <a:xfrm>
              <a:off x="6199660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Straight Connector 692"/>
            <p:cNvCxnSpPr/>
            <p:nvPr/>
          </p:nvCxnSpPr>
          <p:spPr>
            <a:xfrm flipH="1">
              <a:off x="6199660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Straight Connector 693"/>
            <p:cNvCxnSpPr/>
            <p:nvPr/>
          </p:nvCxnSpPr>
          <p:spPr>
            <a:xfrm>
              <a:off x="6199265" y="383150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Straight Connector 694"/>
            <p:cNvCxnSpPr/>
            <p:nvPr/>
          </p:nvCxnSpPr>
          <p:spPr>
            <a:xfrm flipH="1">
              <a:off x="6199660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Straight Connector 695"/>
            <p:cNvCxnSpPr/>
            <p:nvPr/>
          </p:nvCxnSpPr>
          <p:spPr>
            <a:xfrm>
              <a:off x="6199660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Straight Connector 696"/>
            <p:cNvCxnSpPr/>
            <p:nvPr/>
          </p:nvCxnSpPr>
          <p:spPr>
            <a:xfrm>
              <a:off x="6199660" y="5154328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Straight Connector 697"/>
            <p:cNvCxnSpPr/>
            <p:nvPr/>
          </p:nvCxnSpPr>
          <p:spPr>
            <a:xfrm>
              <a:off x="6199660" y="483504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Straight Connector 698"/>
            <p:cNvCxnSpPr/>
            <p:nvPr/>
          </p:nvCxnSpPr>
          <p:spPr>
            <a:xfrm>
              <a:off x="6199660" y="417377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Straight Connector 699"/>
            <p:cNvCxnSpPr/>
            <p:nvPr/>
          </p:nvCxnSpPr>
          <p:spPr>
            <a:xfrm>
              <a:off x="6199660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1" name="Group 700"/>
            <p:cNvGrpSpPr/>
            <p:nvPr/>
          </p:nvGrpSpPr>
          <p:grpSpPr>
            <a:xfrm>
              <a:off x="4725866" y="3342544"/>
              <a:ext cx="4388239" cy="1958664"/>
              <a:chOff x="219508" y="2683520"/>
              <a:chExt cx="8797469" cy="3926698"/>
            </a:xfrm>
          </p:grpSpPr>
          <p:sp>
            <p:nvSpPr>
              <p:cNvPr id="895" name="Oval 894"/>
              <p:cNvSpPr/>
              <p:nvPr/>
            </p:nvSpPr>
            <p:spPr>
              <a:xfrm>
                <a:off x="2203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6" name="Oval 895"/>
              <p:cNvSpPr/>
              <p:nvPr/>
            </p:nvSpPr>
            <p:spPr>
              <a:xfrm>
                <a:off x="2195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7" name="Oval 896"/>
              <p:cNvSpPr/>
              <p:nvPr/>
            </p:nvSpPr>
            <p:spPr>
              <a:xfrm>
                <a:off x="2203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8" name="Oval 897"/>
              <p:cNvSpPr/>
              <p:nvPr/>
            </p:nvSpPr>
            <p:spPr>
              <a:xfrm>
                <a:off x="2203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99" name="Oval 898"/>
              <p:cNvSpPr/>
              <p:nvPr/>
            </p:nvSpPr>
            <p:spPr>
              <a:xfrm>
                <a:off x="2203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0" name="Oval 899"/>
              <p:cNvSpPr/>
              <p:nvPr/>
            </p:nvSpPr>
            <p:spPr>
              <a:xfrm>
                <a:off x="2203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1" name="Oval 900"/>
              <p:cNvSpPr/>
              <p:nvPr/>
            </p:nvSpPr>
            <p:spPr>
              <a:xfrm>
                <a:off x="13506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2" name="Oval 901"/>
              <p:cNvSpPr/>
              <p:nvPr/>
            </p:nvSpPr>
            <p:spPr>
              <a:xfrm>
                <a:off x="13498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3" name="Oval 902"/>
              <p:cNvSpPr/>
              <p:nvPr/>
            </p:nvSpPr>
            <p:spPr>
              <a:xfrm>
                <a:off x="13506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4" name="Oval 903"/>
              <p:cNvSpPr/>
              <p:nvPr/>
            </p:nvSpPr>
            <p:spPr>
              <a:xfrm>
                <a:off x="13506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5" name="Oval 904"/>
              <p:cNvSpPr/>
              <p:nvPr/>
            </p:nvSpPr>
            <p:spPr>
              <a:xfrm>
                <a:off x="13506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6" name="Oval 905"/>
              <p:cNvSpPr/>
              <p:nvPr/>
            </p:nvSpPr>
            <p:spPr>
              <a:xfrm>
                <a:off x="13506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7" name="Oval 906"/>
              <p:cNvSpPr/>
              <p:nvPr/>
            </p:nvSpPr>
            <p:spPr>
              <a:xfrm>
                <a:off x="25952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8" name="Oval 907"/>
              <p:cNvSpPr/>
              <p:nvPr/>
            </p:nvSpPr>
            <p:spPr>
              <a:xfrm>
                <a:off x="25944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09" name="Oval 908"/>
              <p:cNvSpPr/>
              <p:nvPr/>
            </p:nvSpPr>
            <p:spPr>
              <a:xfrm>
                <a:off x="25952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0" name="Oval 909"/>
              <p:cNvSpPr/>
              <p:nvPr/>
            </p:nvSpPr>
            <p:spPr>
              <a:xfrm>
                <a:off x="25952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1" name="Oval 910"/>
              <p:cNvSpPr/>
              <p:nvPr/>
            </p:nvSpPr>
            <p:spPr>
              <a:xfrm>
                <a:off x="25952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2" name="Oval 911"/>
              <p:cNvSpPr/>
              <p:nvPr/>
            </p:nvSpPr>
            <p:spPr>
              <a:xfrm>
                <a:off x="25952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3" name="Oval 912"/>
              <p:cNvSpPr/>
              <p:nvPr/>
            </p:nvSpPr>
            <p:spPr>
              <a:xfrm>
                <a:off x="37255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4" name="Oval 913"/>
              <p:cNvSpPr/>
              <p:nvPr/>
            </p:nvSpPr>
            <p:spPr>
              <a:xfrm>
                <a:off x="37247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5" name="Oval 914"/>
              <p:cNvSpPr/>
              <p:nvPr/>
            </p:nvSpPr>
            <p:spPr>
              <a:xfrm>
                <a:off x="37255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6" name="Oval 915"/>
              <p:cNvSpPr/>
              <p:nvPr/>
            </p:nvSpPr>
            <p:spPr>
              <a:xfrm>
                <a:off x="37255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7" name="Oval 916"/>
              <p:cNvSpPr/>
              <p:nvPr/>
            </p:nvSpPr>
            <p:spPr>
              <a:xfrm>
                <a:off x="37255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8" name="Oval 917"/>
              <p:cNvSpPr/>
              <p:nvPr/>
            </p:nvSpPr>
            <p:spPr>
              <a:xfrm>
                <a:off x="37255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19" name="Oval 918"/>
              <p:cNvSpPr/>
              <p:nvPr/>
            </p:nvSpPr>
            <p:spPr>
              <a:xfrm>
                <a:off x="49328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0" name="Oval 919"/>
              <p:cNvSpPr/>
              <p:nvPr/>
            </p:nvSpPr>
            <p:spPr>
              <a:xfrm>
                <a:off x="49320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1" name="Oval 920"/>
              <p:cNvSpPr/>
              <p:nvPr/>
            </p:nvSpPr>
            <p:spPr>
              <a:xfrm>
                <a:off x="49328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2" name="Oval 921"/>
              <p:cNvSpPr/>
              <p:nvPr/>
            </p:nvSpPr>
            <p:spPr>
              <a:xfrm>
                <a:off x="49328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3" name="Oval 922"/>
              <p:cNvSpPr/>
              <p:nvPr/>
            </p:nvSpPr>
            <p:spPr>
              <a:xfrm>
                <a:off x="49328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4" name="Oval 923"/>
              <p:cNvSpPr/>
              <p:nvPr/>
            </p:nvSpPr>
            <p:spPr>
              <a:xfrm>
                <a:off x="49328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5" name="Oval 924"/>
              <p:cNvSpPr/>
              <p:nvPr/>
            </p:nvSpPr>
            <p:spPr>
              <a:xfrm>
                <a:off x="60631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6" name="Oval 925"/>
              <p:cNvSpPr/>
              <p:nvPr/>
            </p:nvSpPr>
            <p:spPr>
              <a:xfrm>
                <a:off x="60623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7" name="Oval 926"/>
              <p:cNvSpPr/>
              <p:nvPr/>
            </p:nvSpPr>
            <p:spPr>
              <a:xfrm>
                <a:off x="60631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8" name="Oval 927"/>
              <p:cNvSpPr/>
              <p:nvPr/>
            </p:nvSpPr>
            <p:spPr>
              <a:xfrm>
                <a:off x="60631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29" name="Oval 928"/>
              <p:cNvSpPr/>
              <p:nvPr/>
            </p:nvSpPr>
            <p:spPr>
              <a:xfrm>
                <a:off x="60631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0" name="Oval 929"/>
              <p:cNvSpPr/>
              <p:nvPr/>
            </p:nvSpPr>
            <p:spPr>
              <a:xfrm>
                <a:off x="60631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1" name="Oval 930"/>
              <p:cNvSpPr/>
              <p:nvPr/>
            </p:nvSpPr>
            <p:spPr>
              <a:xfrm>
                <a:off x="73077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2" name="Oval 931"/>
              <p:cNvSpPr/>
              <p:nvPr/>
            </p:nvSpPr>
            <p:spPr>
              <a:xfrm>
                <a:off x="73069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3" name="Oval 932"/>
              <p:cNvSpPr/>
              <p:nvPr/>
            </p:nvSpPr>
            <p:spPr>
              <a:xfrm>
                <a:off x="73077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4" name="Oval 933"/>
              <p:cNvSpPr/>
              <p:nvPr/>
            </p:nvSpPr>
            <p:spPr>
              <a:xfrm>
                <a:off x="73077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5" name="Oval 934"/>
              <p:cNvSpPr/>
              <p:nvPr/>
            </p:nvSpPr>
            <p:spPr>
              <a:xfrm>
                <a:off x="73077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6" name="Oval 935"/>
              <p:cNvSpPr/>
              <p:nvPr/>
            </p:nvSpPr>
            <p:spPr>
              <a:xfrm>
                <a:off x="73077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7" name="Oval 936"/>
              <p:cNvSpPr/>
              <p:nvPr/>
            </p:nvSpPr>
            <p:spPr>
              <a:xfrm>
                <a:off x="84380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8" name="Oval 937"/>
              <p:cNvSpPr/>
              <p:nvPr/>
            </p:nvSpPr>
            <p:spPr>
              <a:xfrm>
                <a:off x="84372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39" name="Oval 938"/>
              <p:cNvSpPr/>
              <p:nvPr/>
            </p:nvSpPr>
            <p:spPr>
              <a:xfrm>
                <a:off x="84380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40" name="Oval 939"/>
              <p:cNvSpPr/>
              <p:nvPr/>
            </p:nvSpPr>
            <p:spPr>
              <a:xfrm>
                <a:off x="84380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41" name="Oval 940"/>
              <p:cNvSpPr/>
              <p:nvPr/>
            </p:nvSpPr>
            <p:spPr>
              <a:xfrm>
                <a:off x="84380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42" name="Oval 941"/>
              <p:cNvSpPr/>
              <p:nvPr/>
            </p:nvSpPr>
            <p:spPr>
              <a:xfrm>
                <a:off x="84380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702" name="Straight Connector 701"/>
            <p:cNvCxnSpPr/>
            <p:nvPr/>
          </p:nvCxnSpPr>
          <p:spPr>
            <a:xfrm>
              <a:off x="7365687" y="3482502"/>
              <a:ext cx="27462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702"/>
            <p:cNvCxnSpPr/>
            <p:nvPr/>
          </p:nvCxnSpPr>
          <p:spPr>
            <a:xfrm flipH="1">
              <a:off x="7365292" y="3482502"/>
              <a:ext cx="27541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703"/>
            <p:cNvCxnSpPr/>
            <p:nvPr/>
          </p:nvCxnSpPr>
          <p:spPr>
            <a:xfrm>
              <a:off x="7365687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/>
            <p:cNvCxnSpPr/>
            <p:nvPr/>
          </p:nvCxnSpPr>
          <p:spPr>
            <a:xfrm>
              <a:off x="7365687" y="3482502"/>
              <a:ext cx="275019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Straight Connector 705"/>
            <p:cNvCxnSpPr/>
            <p:nvPr/>
          </p:nvCxnSpPr>
          <p:spPr>
            <a:xfrm>
              <a:off x="7365292" y="3824583"/>
              <a:ext cx="275414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Straight Connector 706"/>
            <p:cNvCxnSpPr/>
            <p:nvPr/>
          </p:nvCxnSpPr>
          <p:spPr>
            <a:xfrm>
              <a:off x="7365687" y="4166851"/>
              <a:ext cx="275019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Straight Connector 707"/>
            <p:cNvCxnSpPr/>
            <p:nvPr/>
          </p:nvCxnSpPr>
          <p:spPr>
            <a:xfrm>
              <a:off x="7365687" y="4504937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Straight Connector 708"/>
            <p:cNvCxnSpPr/>
            <p:nvPr/>
          </p:nvCxnSpPr>
          <p:spPr>
            <a:xfrm>
              <a:off x="7365687" y="482811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Straight Connector 709"/>
            <p:cNvCxnSpPr/>
            <p:nvPr/>
          </p:nvCxnSpPr>
          <p:spPr>
            <a:xfrm>
              <a:off x="7365687" y="450493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Straight Connector 710"/>
            <p:cNvCxnSpPr/>
            <p:nvPr/>
          </p:nvCxnSpPr>
          <p:spPr>
            <a:xfrm>
              <a:off x="7365687" y="4166851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Straight Connector 711"/>
            <p:cNvCxnSpPr/>
            <p:nvPr/>
          </p:nvCxnSpPr>
          <p:spPr>
            <a:xfrm flipV="1">
              <a:off x="7365687" y="4828117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Straight Connector 712"/>
            <p:cNvCxnSpPr/>
            <p:nvPr/>
          </p:nvCxnSpPr>
          <p:spPr>
            <a:xfrm>
              <a:off x="7365687" y="4828117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Straight Connector 713"/>
            <p:cNvCxnSpPr/>
            <p:nvPr/>
          </p:nvCxnSpPr>
          <p:spPr>
            <a:xfrm flipH="1">
              <a:off x="7365687" y="4504937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Straight Connector 714"/>
            <p:cNvCxnSpPr/>
            <p:nvPr/>
          </p:nvCxnSpPr>
          <p:spPr>
            <a:xfrm flipH="1">
              <a:off x="7365687" y="4166851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Straight Connector 715"/>
            <p:cNvCxnSpPr/>
            <p:nvPr/>
          </p:nvCxnSpPr>
          <p:spPr>
            <a:xfrm flipH="1">
              <a:off x="7365687" y="4166851"/>
              <a:ext cx="275019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Straight Connector 716"/>
            <p:cNvCxnSpPr/>
            <p:nvPr/>
          </p:nvCxnSpPr>
          <p:spPr>
            <a:xfrm flipH="1" flipV="1">
              <a:off x="7365687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Straight Connector 717"/>
            <p:cNvCxnSpPr/>
            <p:nvPr/>
          </p:nvCxnSpPr>
          <p:spPr>
            <a:xfrm>
              <a:off x="7929488" y="3482502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Connector 718"/>
            <p:cNvCxnSpPr/>
            <p:nvPr/>
          </p:nvCxnSpPr>
          <p:spPr>
            <a:xfrm>
              <a:off x="7929488" y="3482502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Connector 719"/>
            <p:cNvCxnSpPr/>
            <p:nvPr/>
          </p:nvCxnSpPr>
          <p:spPr>
            <a:xfrm flipH="1" flipV="1">
              <a:off x="7929488" y="3482502"/>
              <a:ext cx="332034" cy="1664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Straight Connector 720"/>
            <p:cNvCxnSpPr/>
            <p:nvPr/>
          </p:nvCxnSpPr>
          <p:spPr>
            <a:xfrm>
              <a:off x="7929488" y="4504937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Straight Connector 721"/>
            <p:cNvCxnSpPr/>
            <p:nvPr/>
          </p:nvCxnSpPr>
          <p:spPr>
            <a:xfrm flipV="1">
              <a:off x="7929488" y="3824583"/>
              <a:ext cx="331638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Straight Connector 722"/>
            <p:cNvCxnSpPr/>
            <p:nvPr/>
          </p:nvCxnSpPr>
          <p:spPr>
            <a:xfrm>
              <a:off x="7929093" y="3824583"/>
              <a:ext cx="332429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Straight Connector 723"/>
            <p:cNvCxnSpPr/>
            <p:nvPr/>
          </p:nvCxnSpPr>
          <p:spPr>
            <a:xfrm>
              <a:off x="7929488" y="4828117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Straight Connector 724"/>
            <p:cNvCxnSpPr/>
            <p:nvPr/>
          </p:nvCxnSpPr>
          <p:spPr>
            <a:xfrm flipH="1">
              <a:off x="7929488" y="5147404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Straight Connector 725"/>
            <p:cNvCxnSpPr/>
            <p:nvPr/>
          </p:nvCxnSpPr>
          <p:spPr>
            <a:xfrm>
              <a:off x="7929488" y="4828117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Straight Connector 726"/>
            <p:cNvCxnSpPr/>
            <p:nvPr/>
          </p:nvCxnSpPr>
          <p:spPr>
            <a:xfrm flipV="1">
              <a:off x="7929488" y="4166851"/>
              <a:ext cx="332034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" name="Straight Connector 727"/>
            <p:cNvCxnSpPr/>
            <p:nvPr/>
          </p:nvCxnSpPr>
          <p:spPr>
            <a:xfrm flipV="1">
              <a:off x="7929488" y="3482502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Straight Connector 728"/>
            <p:cNvCxnSpPr/>
            <p:nvPr/>
          </p:nvCxnSpPr>
          <p:spPr>
            <a:xfrm>
              <a:off x="7929488" y="4166851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Straight Connector 729"/>
            <p:cNvCxnSpPr/>
            <p:nvPr/>
          </p:nvCxnSpPr>
          <p:spPr>
            <a:xfrm>
              <a:off x="7929488" y="4504937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" name="Straight Connector 730"/>
            <p:cNvCxnSpPr/>
            <p:nvPr/>
          </p:nvCxnSpPr>
          <p:spPr>
            <a:xfrm flipV="1">
              <a:off x="7929488" y="4504937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2" name="Straight Connector 731"/>
            <p:cNvCxnSpPr/>
            <p:nvPr/>
          </p:nvCxnSpPr>
          <p:spPr>
            <a:xfrm>
              <a:off x="7929488" y="4166851"/>
              <a:ext cx="332034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3" name="Straight Connector 732"/>
            <p:cNvCxnSpPr/>
            <p:nvPr/>
          </p:nvCxnSpPr>
          <p:spPr>
            <a:xfrm>
              <a:off x="8550304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4" name="Straight Connector 733"/>
            <p:cNvCxnSpPr/>
            <p:nvPr/>
          </p:nvCxnSpPr>
          <p:spPr>
            <a:xfrm flipH="1">
              <a:off x="8550304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5" name="Straight Connector 734"/>
            <p:cNvCxnSpPr/>
            <p:nvPr/>
          </p:nvCxnSpPr>
          <p:spPr>
            <a:xfrm>
              <a:off x="8549909" y="3824583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Straight Connector 735"/>
            <p:cNvCxnSpPr/>
            <p:nvPr/>
          </p:nvCxnSpPr>
          <p:spPr>
            <a:xfrm>
              <a:off x="8550304" y="450493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Straight Connector 736"/>
            <p:cNvCxnSpPr/>
            <p:nvPr/>
          </p:nvCxnSpPr>
          <p:spPr>
            <a:xfrm>
              <a:off x="8550304" y="4166851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Straight Connector 737"/>
            <p:cNvCxnSpPr/>
            <p:nvPr/>
          </p:nvCxnSpPr>
          <p:spPr>
            <a:xfrm>
              <a:off x="8550304" y="514740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Straight Connector 738"/>
            <p:cNvCxnSpPr/>
            <p:nvPr/>
          </p:nvCxnSpPr>
          <p:spPr>
            <a:xfrm>
              <a:off x="8550304" y="482811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Straight Connector 739"/>
            <p:cNvCxnSpPr/>
            <p:nvPr/>
          </p:nvCxnSpPr>
          <p:spPr>
            <a:xfrm>
              <a:off x="8550304" y="4166851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Straight Connector 740"/>
            <p:cNvCxnSpPr/>
            <p:nvPr/>
          </p:nvCxnSpPr>
          <p:spPr>
            <a:xfrm>
              <a:off x="8550304" y="3482502"/>
              <a:ext cx="316915" cy="4459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Straight Connector 741"/>
            <p:cNvCxnSpPr/>
            <p:nvPr/>
          </p:nvCxnSpPr>
          <p:spPr>
            <a:xfrm flipV="1">
              <a:off x="8550304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Straight Connector 742"/>
            <p:cNvCxnSpPr/>
            <p:nvPr/>
          </p:nvCxnSpPr>
          <p:spPr>
            <a:xfrm>
              <a:off x="8550304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0" name="Straight Connector 869"/>
            <p:cNvCxnSpPr/>
            <p:nvPr/>
          </p:nvCxnSpPr>
          <p:spPr>
            <a:xfrm>
              <a:off x="6763461" y="3489426"/>
              <a:ext cx="31344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1" name="Straight Connector 870"/>
            <p:cNvCxnSpPr/>
            <p:nvPr/>
          </p:nvCxnSpPr>
          <p:spPr>
            <a:xfrm flipV="1">
              <a:off x="6763461" y="3489426"/>
              <a:ext cx="31344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2" name="Straight Connector 871"/>
            <p:cNvCxnSpPr/>
            <p:nvPr/>
          </p:nvCxnSpPr>
          <p:spPr>
            <a:xfrm>
              <a:off x="6763461" y="4511860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3" name="Straight Connector 872"/>
            <p:cNvCxnSpPr/>
            <p:nvPr/>
          </p:nvCxnSpPr>
          <p:spPr>
            <a:xfrm>
              <a:off x="6763461" y="4173774"/>
              <a:ext cx="313444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4" name="Straight Connector 873"/>
            <p:cNvCxnSpPr/>
            <p:nvPr/>
          </p:nvCxnSpPr>
          <p:spPr>
            <a:xfrm flipV="1">
              <a:off x="6763461" y="4511860"/>
              <a:ext cx="31344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5" name="Straight Connector 874"/>
            <p:cNvCxnSpPr/>
            <p:nvPr/>
          </p:nvCxnSpPr>
          <p:spPr>
            <a:xfrm>
              <a:off x="6763461" y="5154328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6" name="Straight Connector 875"/>
            <p:cNvCxnSpPr/>
            <p:nvPr/>
          </p:nvCxnSpPr>
          <p:spPr>
            <a:xfrm>
              <a:off x="6763461" y="4835040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7" name="Straight Connector 876"/>
            <p:cNvCxnSpPr/>
            <p:nvPr/>
          </p:nvCxnSpPr>
          <p:spPr>
            <a:xfrm flipH="1">
              <a:off x="6763461" y="4173774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8" name="Straight Connector 877"/>
            <p:cNvCxnSpPr/>
            <p:nvPr/>
          </p:nvCxnSpPr>
          <p:spPr>
            <a:xfrm flipV="1">
              <a:off x="6763461" y="4835040"/>
              <a:ext cx="31344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9" name="Straight Connector 878"/>
            <p:cNvCxnSpPr/>
            <p:nvPr/>
          </p:nvCxnSpPr>
          <p:spPr>
            <a:xfrm flipH="1">
              <a:off x="6763461" y="4173774"/>
              <a:ext cx="313444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0" name="Straight Connector 879"/>
            <p:cNvCxnSpPr/>
            <p:nvPr/>
          </p:nvCxnSpPr>
          <p:spPr>
            <a:xfrm flipH="1">
              <a:off x="6763066" y="3831507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1" name="Straight Connector 880"/>
            <p:cNvCxnSpPr/>
            <p:nvPr/>
          </p:nvCxnSpPr>
          <p:spPr>
            <a:xfrm flipH="1">
              <a:off x="6763066" y="3489426"/>
              <a:ext cx="313839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2" name="Straight Connector 881"/>
            <p:cNvCxnSpPr/>
            <p:nvPr/>
          </p:nvCxnSpPr>
          <p:spPr>
            <a:xfrm>
              <a:off x="6763461" y="3489426"/>
              <a:ext cx="313444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3" name="Straight Connector 882"/>
            <p:cNvCxnSpPr/>
            <p:nvPr/>
          </p:nvCxnSpPr>
          <p:spPr>
            <a:xfrm>
              <a:off x="4409221" y="3489426"/>
              <a:ext cx="316645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4" name="Straight Connector 883"/>
            <p:cNvCxnSpPr/>
            <p:nvPr/>
          </p:nvCxnSpPr>
          <p:spPr>
            <a:xfrm flipH="1">
              <a:off x="4409221" y="3489426"/>
              <a:ext cx="317040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5" name="Straight Connector 884"/>
            <p:cNvCxnSpPr/>
            <p:nvPr/>
          </p:nvCxnSpPr>
          <p:spPr>
            <a:xfrm>
              <a:off x="4408827" y="3831507"/>
              <a:ext cx="31703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6" name="Straight Connector 885"/>
            <p:cNvCxnSpPr/>
            <p:nvPr/>
          </p:nvCxnSpPr>
          <p:spPr>
            <a:xfrm>
              <a:off x="4409221" y="4173774"/>
              <a:ext cx="317040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7" name="Straight Connector 886"/>
            <p:cNvCxnSpPr/>
            <p:nvPr/>
          </p:nvCxnSpPr>
          <p:spPr>
            <a:xfrm>
              <a:off x="4409221" y="4511860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8" name="Straight Connector 887"/>
            <p:cNvCxnSpPr/>
            <p:nvPr/>
          </p:nvCxnSpPr>
          <p:spPr>
            <a:xfrm flipV="1">
              <a:off x="4409221" y="4835040"/>
              <a:ext cx="317040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9" name="Straight Connector 888"/>
            <p:cNvCxnSpPr/>
            <p:nvPr/>
          </p:nvCxnSpPr>
          <p:spPr>
            <a:xfrm flipH="1" flipV="1">
              <a:off x="4409221" y="4835040"/>
              <a:ext cx="317040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0" name="Straight Connector 889"/>
            <p:cNvCxnSpPr/>
            <p:nvPr/>
          </p:nvCxnSpPr>
          <p:spPr>
            <a:xfrm>
              <a:off x="4409221" y="5154328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1" name="Straight Connector 890"/>
            <p:cNvCxnSpPr/>
            <p:nvPr/>
          </p:nvCxnSpPr>
          <p:spPr>
            <a:xfrm>
              <a:off x="4409221" y="4835040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2" name="Straight Connector 891"/>
            <p:cNvCxnSpPr/>
            <p:nvPr/>
          </p:nvCxnSpPr>
          <p:spPr>
            <a:xfrm flipH="1">
              <a:off x="4409221" y="4173774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3" name="Straight Connector 892"/>
            <p:cNvCxnSpPr/>
            <p:nvPr/>
          </p:nvCxnSpPr>
          <p:spPr>
            <a:xfrm>
              <a:off x="4409221" y="3489426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4" name="Straight Connector 893"/>
            <p:cNvCxnSpPr/>
            <p:nvPr/>
          </p:nvCxnSpPr>
          <p:spPr>
            <a:xfrm flipH="1" flipV="1">
              <a:off x="5578844" y="3489426"/>
              <a:ext cx="331638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9" name="Straight Connector 518"/>
          <p:cNvCxnSpPr/>
          <p:nvPr/>
        </p:nvCxnSpPr>
        <p:spPr>
          <a:xfrm>
            <a:off x="521966" y="4371682"/>
            <a:ext cx="261268" cy="65013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/>
          <p:cNvCxnSpPr/>
          <p:nvPr/>
        </p:nvCxnSpPr>
        <p:spPr>
          <a:xfrm flipH="1">
            <a:off x="521966" y="5021813"/>
            <a:ext cx="261268" cy="93152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Connector 520"/>
          <p:cNvCxnSpPr/>
          <p:nvPr/>
        </p:nvCxnSpPr>
        <p:spPr>
          <a:xfrm>
            <a:off x="1057577" y="5021813"/>
            <a:ext cx="31543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Connector 521"/>
          <p:cNvCxnSpPr/>
          <p:nvPr/>
        </p:nvCxnSpPr>
        <p:spPr>
          <a:xfrm>
            <a:off x="1647352" y="5021813"/>
            <a:ext cx="26126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/>
          <p:cNvCxnSpPr/>
          <p:nvPr/>
        </p:nvCxnSpPr>
        <p:spPr>
          <a:xfrm>
            <a:off x="2755078" y="4365104"/>
            <a:ext cx="260893" cy="32497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Connector 523"/>
          <p:cNvCxnSpPr/>
          <p:nvPr/>
        </p:nvCxnSpPr>
        <p:spPr>
          <a:xfrm>
            <a:off x="2755078" y="4365104"/>
            <a:ext cx="261268" cy="65013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 flipH="1">
            <a:off x="2755078" y="5015236"/>
            <a:ext cx="261268" cy="93152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/>
          <p:cNvCxnSpPr/>
          <p:nvPr/>
        </p:nvCxnSpPr>
        <p:spPr>
          <a:xfrm>
            <a:off x="3290314" y="4690081"/>
            <a:ext cx="315808" cy="32515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/>
          <p:cNvCxnSpPr/>
          <p:nvPr/>
        </p:nvCxnSpPr>
        <p:spPr>
          <a:xfrm>
            <a:off x="3880464" y="5015236"/>
            <a:ext cx="261268" cy="62820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 flipV="1">
            <a:off x="2182963" y="4371682"/>
            <a:ext cx="297772" cy="65013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>
            <a:off x="4991606" y="5021813"/>
            <a:ext cx="261268" cy="32118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/>
          <p:cNvCxnSpPr/>
          <p:nvPr/>
        </p:nvCxnSpPr>
        <p:spPr>
          <a:xfrm>
            <a:off x="5527217" y="5342994"/>
            <a:ext cx="31543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/>
          <p:cNvCxnSpPr/>
          <p:nvPr/>
        </p:nvCxnSpPr>
        <p:spPr>
          <a:xfrm flipV="1">
            <a:off x="5527217" y="5021813"/>
            <a:ext cx="315432" cy="32118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>
            <a:off x="5527217" y="5342994"/>
            <a:ext cx="315432" cy="30702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/>
          <p:cNvCxnSpPr/>
          <p:nvPr/>
        </p:nvCxnSpPr>
        <p:spPr>
          <a:xfrm>
            <a:off x="6116992" y="5342994"/>
            <a:ext cx="26126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/>
          <p:cNvCxnSpPr/>
          <p:nvPr/>
        </p:nvCxnSpPr>
        <p:spPr>
          <a:xfrm flipV="1">
            <a:off x="6116992" y="5342994"/>
            <a:ext cx="261268" cy="61034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/>
          <p:cNvCxnSpPr/>
          <p:nvPr/>
        </p:nvCxnSpPr>
        <p:spPr>
          <a:xfrm>
            <a:off x="7224718" y="5946761"/>
            <a:ext cx="26126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Connector 535"/>
          <p:cNvCxnSpPr/>
          <p:nvPr/>
        </p:nvCxnSpPr>
        <p:spPr>
          <a:xfrm flipV="1">
            <a:off x="7760329" y="5643439"/>
            <a:ext cx="315432" cy="30332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Connector 536"/>
          <p:cNvCxnSpPr/>
          <p:nvPr/>
        </p:nvCxnSpPr>
        <p:spPr>
          <a:xfrm flipH="1">
            <a:off x="8350104" y="5015236"/>
            <a:ext cx="261268" cy="62820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Connector 537"/>
          <p:cNvCxnSpPr/>
          <p:nvPr/>
        </p:nvCxnSpPr>
        <p:spPr>
          <a:xfrm>
            <a:off x="6652603" y="5342994"/>
            <a:ext cx="297772" cy="61034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/>
          <p:cNvCxnSpPr/>
          <p:nvPr/>
        </p:nvCxnSpPr>
        <p:spPr>
          <a:xfrm>
            <a:off x="4415701" y="4696659"/>
            <a:ext cx="301562" cy="32515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Connector 539"/>
          <p:cNvCxnSpPr/>
          <p:nvPr/>
        </p:nvCxnSpPr>
        <p:spPr>
          <a:xfrm flipH="1">
            <a:off x="4416075" y="5021813"/>
            <a:ext cx="301188" cy="62820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371585" y="3602088"/>
            <a:ext cx="5073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600" dirty="0" smtClean="0"/>
              <a:t>An example with            </a:t>
            </a:r>
            <a:endParaRPr lang="nl-NL" sz="3600" dirty="0"/>
          </a:p>
        </p:txBody>
      </p:sp>
      <p:pic>
        <p:nvPicPr>
          <p:cNvPr id="1029" name="LaTeX: t \times n" descr="t \times n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86" y="256560"/>
            <a:ext cx="1091738" cy="32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LaTeX: q=23" descr="q=23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25" y="3774931"/>
            <a:ext cx="126492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8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>
            <a:noAutofit/>
          </a:bodyPr>
          <a:lstStyle/>
          <a:p>
            <a:pPr eaLnBrk="0"/>
            <a:r>
              <a:rPr lang="en-US" sz="4000" dirty="0"/>
              <a:t>Steiner Tree on </a:t>
            </a:r>
            <a:r>
              <a:rPr lang="en-US" sz="4000" dirty="0" smtClean="0"/>
              <a:t>          </a:t>
            </a:r>
            <a:r>
              <a:rPr lang="en-US" sz="4000" dirty="0"/>
              <a:t>graphs</a:t>
            </a:r>
            <a:endParaRPr lang="nl-NL" sz="4000" dirty="0"/>
          </a:p>
        </p:txBody>
      </p:sp>
      <p:sp>
        <p:nvSpPr>
          <p:cNvPr id="839" name="Rounded Rectangle 838"/>
          <p:cNvSpPr/>
          <p:nvPr>
            <p:custDataLst>
              <p:tags r:id="rId2"/>
            </p:custDataLst>
          </p:nvPr>
        </p:nvSpPr>
        <p:spPr>
          <a:xfrm>
            <a:off x="107504" y="3566454"/>
            <a:ext cx="8970714" cy="2598850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grpSp>
        <p:nvGrpSpPr>
          <p:cNvPr id="840" name="Group 839"/>
          <p:cNvGrpSpPr/>
          <p:nvPr/>
        </p:nvGrpSpPr>
        <p:grpSpPr>
          <a:xfrm>
            <a:off x="234414" y="4206641"/>
            <a:ext cx="8638467" cy="1860731"/>
            <a:chOff x="20982" y="3342544"/>
            <a:chExt cx="9093123" cy="1958664"/>
          </a:xfrm>
        </p:grpSpPr>
        <p:cxnSp>
          <p:nvCxnSpPr>
            <p:cNvPr id="841" name="Straight Connector 840"/>
            <p:cNvCxnSpPr/>
            <p:nvPr/>
          </p:nvCxnSpPr>
          <p:spPr>
            <a:xfrm>
              <a:off x="310159" y="3489426"/>
              <a:ext cx="27462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2" name="Straight Connector 841"/>
            <p:cNvCxnSpPr/>
            <p:nvPr/>
          </p:nvCxnSpPr>
          <p:spPr>
            <a:xfrm flipH="1">
              <a:off x="309764" y="3489426"/>
              <a:ext cx="27541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3" name="Straight Connector 842"/>
            <p:cNvCxnSpPr/>
            <p:nvPr/>
          </p:nvCxnSpPr>
          <p:spPr>
            <a:xfrm>
              <a:off x="310159" y="3489426"/>
              <a:ext cx="275019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4" name="Straight Connector 843"/>
            <p:cNvCxnSpPr/>
            <p:nvPr/>
          </p:nvCxnSpPr>
          <p:spPr>
            <a:xfrm>
              <a:off x="309764" y="3831507"/>
              <a:ext cx="275414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5" name="Straight Connector 844"/>
            <p:cNvCxnSpPr/>
            <p:nvPr/>
          </p:nvCxnSpPr>
          <p:spPr>
            <a:xfrm>
              <a:off x="310159" y="4173774"/>
              <a:ext cx="275019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6" name="Straight Connector 845"/>
            <p:cNvCxnSpPr/>
            <p:nvPr/>
          </p:nvCxnSpPr>
          <p:spPr>
            <a:xfrm>
              <a:off x="310159" y="4511860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7" name="Straight Connector 846"/>
            <p:cNvCxnSpPr/>
            <p:nvPr/>
          </p:nvCxnSpPr>
          <p:spPr>
            <a:xfrm>
              <a:off x="310159" y="483504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8" name="Straight Connector 847"/>
            <p:cNvCxnSpPr/>
            <p:nvPr/>
          </p:nvCxnSpPr>
          <p:spPr>
            <a:xfrm>
              <a:off x="310159" y="451186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9" name="Straight Connector 848"/>
            <p:cNvCxnSpPr/>
            <p:nvPr/>
          </p:nvCxnSpPr>
          <p:spPr>
            <a:xfrm>
              <a:off x="310159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0" name="Straight Connector 849"/>
            <p:cNvCxnSpPr/>
            <p:nvPr/>
          </p:nvCxnSpPr>
          <p:spPr>
            <a:xfrm flipV="1">
              <a:off x="310159" y="4835040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1" name="Straight Connector 850"/>
            <p:cNvCxnSpPr/>
            <p:nvPr/>
          </p:nvCxnSpPr>
          <p:spPr>
            <a:xfrm>
              <a:off x="310159" y="4835040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2" name="Straight Connector 851"/>
            <p:cNvCxnSpPr/>
            <p:nvPr/>
          </p:nvCxnSpPr>
          <p:spPr>
            <a:xfrm>
              <a:off x="310159" y="5154328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3" name="Straight Connector 852"/>
            <p:cNvCxnSpPr/>
            <p:nvPr/>
          </p:nvCxnSpPr>
          <p:spPr>
            <a:xfrm flipH="1">
              <a:off x="310159" y="4511860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4" name="Straight Connector 853"/>
            <p:cNvCxnSpPr/>
            <p:nvPr/>
          </p:nvCxnSpPr>
          <p:spPr>
            <a:xfrm flipH="1">
              <a:off x="310159" y="417377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5" name="Straight Connector 854"/>
            <p:cNvCxnSpPr/>
            <p:nvPr/>
          </p:nvCxnSpPr>
          <p:spPr>
            <a:xfrm flipH="1" flipV="1">
              <a:off x="310159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6" name="Straight Connector 855"/>
            <p:cNvCxnSpPr/>
            <p:nvPr/>
          </p:nvCxnSpPr>
          <p:spPr>
            <a:xfrm>
              <a:off x="873960" y="3489426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7" name="Straight Connector 856"/>
            <p:cNvCxnSpPr/>
            <p:nvPr/>
          </p:nvCxnSpPr>
          <p:spPr>
            <a:xfrm>
              <a:off x="873960" y="3489426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8" name="Straight Connector 857"/>
            <p:cNvCxnSpPr/>
            <p:nvPr/>
          </p:nvCxnSpPr>
          <p:spPr>
            <a:xfrm flipH="1" flipV="1">
              <a:off x="873960" y="3489426"/>
              <a:ext cx="332034" cy="1664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9" name="Straight Connector 858"/>
            <p:cNvCxnSpPr/>
            <p:nvPr/>
          </p:nvCxnSpPr>
          <p:spPr>
            <a:xfrm>
              <a:off x="873960" y="4511860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0" name="Straight Connector 859"/>
            <p:cNvCxnSpPr/>
            <p:nvPr/>
          </p:nvCxnSpPr>
          <p:spPr>
            <a:xfrm flipV="1">
              <a:off x="873960" y="3831507"/>
              <a:ext cx="331638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1" name="Straight Connector 860"/>
            <p:cNvCxnSpPr/>
            <p:nvPr/>
          </p:nvCxnSpPr>
          <p:spPr>
            <a:xfrm>
              <a:off x="873565" y="3831507"/>
              <a:ext cx="332429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Straight Connector 861"/>
            <p:cNvCxnSpPr/>
            <p:nvPr/>
          </p:nvCxnSpPr>
          <p:spPr>
            <a:xfrm flipV="1">
              <a:off x="873960" y="4835040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3" name="Straight Connector 862"/>
            <p:cNvCxnSpPr/>
            <p:nvPr/>
          </p:nvCxnSpPr>
          <p:spPr>
            <a:xfrm>
              <a:off x="873960" y="4835040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4" name="Straight Connector 863"/>
            <p:cNvCxnSpPr/>
            <p:nvPr/>
          </p:nvCxnSpPr>
          <p:spPr>
            <a:xfrm flipH="1">
              <a:off x="873960" y="5154328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5" name="Straight Connector 864"/>
            <p:cNvCxnSpPr/>
            <p:nvPr/>
          </p:nvCxnSpPr>
          <p:spPr>
            <a:xfrm>
              <a:off x="873960" y="4835040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Straight Connector 865"/>
            <p:cNvCxnSpPr/>
            <p:nvPr/>
          </p:nvCxnSpPr>
          <p:spPr>
            <a:xfrm flipV="1">
              <a:off x="873960" y="4173774"/>
              <a:ext cx="332034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7" name="Straight Connector 866"/>
            <p:cNvCxnSpPr/>
            <p:nvPr/>
          </p:nvCxnSpPr>
          <p:spPr>
            <a:xfrm flipV="1">
              <a:off x="873960" y="3489426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8" name="Straight Connector 867"/>
            <p:cNvCxnSpPr/>
            <p:nvPr/>
          </p:nvCxnSpPr>
          <p:spPr>
            <a:xfrm>
              <a:off x="873960" y="4511860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9" name="Straight Connector 868"/>
            <p:cNvCxnSpPr/>
            <p:nvPr/>
          </p:nvCxnSpPr>
          <p:spPr>
            <a:xfrm flipV="1">
              <a:off x="873960" y="4511860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1" name="Straight Connector 990"/>
            <p:cNvCxnSpPr/>
            <p:nvPr/>
          </p:nvCxnSpPr>
          <p:spPr>
            <a:xfrm>
              <a:off x="873960" y="4173774"/>
              <a:ext cx="332034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2" name="Straight Connector 991"/>
            <p:cNvCxnSpPr/>
            <p:nvPr/>
          </p:nvCxnSpPr>
          <p:spPr>
            <a:xfrm>
              <a:off x="1494776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3" name="Straight Connector 992"/>
            <p:cNvCxnSpPr/>
            <p:nvPr/>
          </p:nvCxnSpPr>
          <p:spPr>
            <a:xfrm flipH="1">
              <a:off x="1494776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4" name="Straight Connector 993"/>
            <p:cNvCxnSpPr/>
            <p:nvPr/>
          </p:nvCxnSpPr>
          <p:spPr>
            <a:xfrm>
              <a:off x="1494381" y="383150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5" name="Straight Connector 994"/>
            <p:cNvCxnSpPr/>
            <p:nvPr/>
          </p:nvCxnSpPr>
          <p:spPr>
            <a:xfrm flipH="1">
              <a:off x="1494776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6" name="Straight Connector 995"/>
            <p:cNvCxnSpPr/>
            <p:nvPr/>
          </p:nvCxnSpPr>
          <p:spPr>
            <a:xfrm>
              <a:off x="1494776" y="451186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7" name="Straight Connector 996"/>
            <p:cNvCxnSpPr/>
            <p:nvPr/>
          </p:nvCxnSpPr>
          <p:spPr>
            <a:xfrm>
              <a:off x="1494776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8" name="Straight Connector 997"/>
            <p:cNvCxnSpPr/>
            <p:nvPr/>
          </p:nvCxnSpPr>
          <p:spPr>
            <a:xfrm>
              <a:off x="1494776" y="5154328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9" name="Straight Connector 998"/>
            <p:cNvCxnSpPr/>
            <p:nvPr/>
          </p:nvCxnSpPr>
          <p:spPr>
            <a:xfrm>
              <a:off x="1494776" y="483504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/>
            <p:cNvCxnSpPr/>
            <p:nvPr/>
          </p:nvCxnSpPr>
          <p:spPr>
            <a:xfrm>
              <a:off x="1494776" y="3489426"/>
              <a:ext cx="316915" cy="4459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1" name="Straight Connector 1000"/>
            <p:cNvCxnSpPr/>
            <p:nvPr/>
          </p:nvCxnSpPr>
          <p:spPr>
            <a:xfrm flipV="1">
              <a:off x="1494776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2" name="Straight Connector 1001"/>
            <p:cNvCxnSpPr/>
            <p:nvPr/>
          </p:nvCxnSpPr>
          <p:spPr>
            <a:xfrm>
              <a:off x="1494776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3" name="Group 1002"/>
            <p:cNvGrpSpPr/>
            <p:nvPr/>
          </p:nvGrpSpPr>
          <p:grpSpPr>
            <a:xfrm>
              <a:off x="20982" y="3342544"/>
              <a:ext cx="4388239" cy="1958664"/>
              <a:chOff x="219508" y="2683520"/>
              <a:chExt cx="8797469" cy="3926698"/>
            </a:xfrm>
          </p:grpSpPr>
          <p:sp>
            <p:nvSpPr>
              <p:cNvPr id="1205" name="Oval 1204"/>
              <p:cNvSpPr/>
              <p:nvPr/>
            </p:nvSpPr>
            <p:spPr>
              <a:xfrm>
                <a:off x="220300" y="2683520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6" name="Oval 1205"/>
              <p:cNvSpPr/>
              <p:nvPr/>
            </p:nvSpPr>
            <p:spPr>
              <a:xfrm>
                <a:off x="2195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7" name="Oval 1206"/>
              <p:cNvSpPr/>
              <p:nvPr/>
            </p:nvSpPr>
            <p:spPr>
              <a:xfrm>
                <a:off x="2203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8" name="Oval 1207"/>
              <p:cNvSpPr/>
              <p:nvPr/>
            </p:nvSpPr>
            <p:spPr>
              <a:xfrm>
                <a:off x="2203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9" name="Oval 1208"/>
              <p:cNvSpPr/>
              <p:nvPr/>
            </p:nvSpPr>
            <p:spPr>
              <a:xfrm>
                <a:off x="2203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0" name="Oval 1209"/>
              <p:cNvSpPr/>
              <p:nvPr/>
            </p:nvSpPr>
            <p:spPr>
              <a:xfrm>
                <a:off x="220300" y="6021288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1" name="Oval 1210"/>
              <p:cNvSpPr/>
              <p:nvPr/>
            </p:nvSpPr>
            <p:spPr>
              <a:xfrm>
                <a:off x="13506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2" name="Oval 1211"/>
              <p:cNvSpPr/>
              <p:nvPr/>
            </p:nvSpPr>
            <p:spPr>
              <a:xfrm>
                <a:off x="13498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3" name="Oval 1212"/>
              <p:cNvSpPr/>
              <p:nvPr/>
            </p:nvSpPr>
            <p:spPr>
              <a:xfrm>
                <a:off x="13506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4" name="Oval 1213"/>
              <p:cNvSpPr/>
              <p:nvPr/>
            </p:nvSpPr>
            <p:spPr>
              <a:xfrm>
                <a:off x="13506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5" name="Oval 1214"/>
              <p:cNvSpPr/>
              <p:nvPr/>
            </p:nvSpPr>
            <p:spPr>
              <a:xfrm>
                <a:off x="13506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6" name="Oval 1215"/>
              <p:cNvSpPr/>
              <p:nvPr/>
            </p:nvSpPr>
            <p:spPr>
              <a:xfrm>
                <a:off x="13506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7" name="Oval 1216"/>
              <p:cNvSpPr/>
              <p:nvPr/>
            </p:nvSpPr>
            <p:spPr>
              <a:xfrm>
                <a:off x="25952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8" name="Oval 1217"/>
              <p:cNvSpPr/>
              <p:nvPr/>
            </p:nvSpPr>
            <p:spPr>
              <a:xfrm>
                <a:off x="25944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9" name="Oval 1218"/>
              <p:cNvSpPr/>
              <p:nvPr/>
            </p:nvSpPr>
            <p:spPr>
              <a:xfrm>
                <a:off x="25952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0" name="Oval 1219"/>
              <p:cNvSpPr/>
              <p:nvPr/>
            </p:nvSpPr>
            <p:spPr>
              <a:xfrm>
                <a:off x="25952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1" name="Oval 1220"/>
              <p:cNvSpPr/>
              <p:nvPr/>
            </p:nvSpPr>
            <p:spPr>
              <a:xfrm>
                <a:off x="25952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2" name="Oval 1221"/>
              <p:cNvSpPr/>
              <p:nvPr/>
            </p:nvSpPr>
            <p:spPr>
              <a:xfrm>
                <a:off x="25952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3" name="Oval 1222"/>
              <p:cNvSpPr/>
              <p:nvPr/>
            </p:nvSpPr>
            <p:spPr>
              <a:xfrm>
                <a:off x="37255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4" name="Oval 1223"/>
              <p:cNvSpPr/>
              <p:nvPr/>
            </p:nvSpPr>
            <p:spPr>
              <a:xfrm>
                <a:off x="37247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5" name="Oval 1224"/>
              <p:cNvSpPr/>
              <p:nvPr/>
            </p:nvSpPr>
            <p:spPr>
              <a:xfrm>
                <a:off x="37255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6" name="Oval 1225"/>
              <p:cNvSpPr/>
              <p:nvPr/>
            </p:nvSpPr>
            <p:spPr>
              <a:xfrm>
                <a:off x="37255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7" name="Oval 1226"/>
              <p:cNvSpPr/>
              <p:nvPr/>
            </p:nvSpPr>
            <p:spPr>
              <a:xfrm>
                <a:off x="37255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8" name="Oval 1227"/>
              <p:cNvSpPr/>
              <p:nvPr/>
            </p:nvSpPr>
            <p:spPr>
              <a:xfrm>
                <a:off x="37255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9" name="Oval 1228"/>
              <p:cNvSpPr/>
              <p:nvPr/>
            </p:nvSpPr>
            <p:spPr>
              <a:xfrm>
                <a:off x="4932832" y="2683520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0" name="Oval 1229"/>
              <p:cNvSpPr/>
              <p:nvPr/>
            </p:nvSpPr>
            <p:spPr>
              <a:xfrm>
                <a:off x="49320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1" name="Oval 1230"/>
              <p:cNvSpPr/>
              <p:nvPr/>
            </p:nvSpPr>
            <p:spPr>
              <a:xfrm>
                <a:off x="49328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2" name="Oval 1231"/>
              <p:cNvSpPr/>
              <p:nvPr/>
            </p:nvSpPr>
            <p:spPr>
              <a:xfrm>
                <a:off x="49328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3" name="Oval 1232"/>
              <p:cNvSpPr/>
              <p:nvPr/>
            </p:nvSpPr>
            <p:spPr>
              <a:xfrm>
                <a:off x="49328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4" name="Oval 1233"/>
              <p:cNvSpPr/>
              <p:nvPr/>
            </p:nvSpPr>
            <p:spPr>
              <a:xfrm>
                <a:off x="4932832" y="6021288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5" name="Oval 1234"/>
              <p:cNvSpPr/>
              <p:nvPr/>
            </p:nvSpPr>
            <p:spPr>
              <a:xfrm>
                <a:off x="60631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6" name="Oval 1235"/>
              <p:cNvSpPr/>
              <p:nvPr/>
            </p:nvSpPr>
            <p:spPr>
              <a:xfrm>
                <a:off x="60623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7" name="Oval 1236"/>
              <p:cNvSpPr/>
              <p:nvPr/>
            </p:nvSpPr>
            <p:spPr>
              <a:xfrm>
                <a:off x="60631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8" name="Oval 1237"/>
              <p:cNvSpPr/>
              <p:nvPr/>
            </p:nvSpPr>
            <p:spPr>
              <a:xfrm>
                <a:off x="60631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9" name="Oval 1238"/>
              <p:cNvSpPr/>
              <p:nvPr/>
            </p:nvSpPr>
            <p:spPr>
              <a:xfrm>
                <a:off x="60631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0" name="Oval 1239"/>
              <p:cNvSpPr/>
              <p:nvPr/>
            </p:nvSpPr>
            <p:spPr>
              <a:xfrm>
                <a:off x="60631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1" name="Oval 1240"/>
              <p:cNvSpPr/>
              <p:nvPr/>
            </p:nvSpPr>
            <p:spPr>
              <a:xfrm>
                <a:off x="73077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2" name="Oval 1241"/>
              <p:cNvSpPr/>
              <p:nvPr/>
            </p:nvSpPr>
            <p:spPr>
              <a:xfrm>
                <a:off x="73069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3" name="Oval 1242"/>
              <p:cNvSpPr/>
              <p:nvPr/>
            </p:nvSpPr>
            <p:spPr>
              <a:xfrm>
                <a:off x="73077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4" name="Oval 1243"/>
              <p:cNvSpPr/>
              <p:nvPr/>
            </p:nvSpPr>
            <p:spPr>
              <a:xfrm>
                <a:off x="73077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5" name="Oval 1244"/>
              <p:cNvSpPr/>
              <p:nvPr/>
            </p:nvSpPr>
            <p:spPr>
              <a:xfrm>
                <a:off x="73077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6" name="Oval 1245"/>
              <p:cNvSpPr/>
              <p:nvPr/>
            </p:nvSpPr>
            <p:spPr>
              <a:xfrm>
                <a:off x="73077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7" name="Oval 1246"/>
              <p:cNvSpPr/>
              <p:nvPr/>
            </p:nvSpPr>
            <p:spPr>
              <a:xfrm>
                <a:off x="84380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8" name="Oval 1247"/>
              <p:cNvSpPr/>
              <p:nvPr/>
            </p:nvSpPr>
            <p:spPr>
              <a:xfrm>
                <a:off x="8437240" y="3369320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9" name="Oval 1248"/>
              <p:cNvSpPr/>
              <p:nvPr/>
            </p:nvSpPr>
            <p:spPr>
              <a:xfrm>
                <a:off x="84380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50" name="Oval 1249"/>
              <p:cNvSpPr/>
              <p:nvPr/>
            </p:nvSpPr>
            <p:spPr>
              <a:xfrm>
                <a:off x="84380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51" name="Oval 1250"/>
              <p:cNvSpPr/>
              <p:nvPr/>
            </p:nvSpPr>
            <p:spPr>
              <a:xfrm>
                <a:off x="8438032" y="5381186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52" name="Oval 1251"/>
              <p:cNvSpPr/>
              <p:nvPr/>
            </p:nvSpPr>
            <p:spPr>
              <a:xfrm>
                <a:off x="84380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1004" name="Straight Connector 1003"/>
            <p:cNvCxnSpPr/>
            <p:nvPr/>
          </p:nvCxnSpPr>
          <p:spPr>
            <a:xfrm flipH="1">
              <a:off x="2660408" y="3482502"/>
              <a:ext cx="27541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5" name="Straight Connector 1004"/>
            <p:cNvCxnSpPr/>
            <p:nvPr/>
          </p:nvCxnSpPr>
          <p:spPr>
            <a:xfrm>
              <a:off x="2660803" y="3482502"/>
              <a:ext cx="275019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6" name="Straight Connector 1005"/>
            <p:cNvCxnSpPr/>
            <p:nvPr/>
          </p:nvCxnSpPr>
          <p:spPr>
            <a:xfrm>
              <a:off x="2660408" y="3824583"/>
              <a:ext cx="275414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7" name="Straight Connector 1006"/>
            <p:cNvCxnSpPr/>
            <p:nvPr/>
          </p:nvCxnSpPr>
          <p:spPr>
            <a:xfrm>
              <a:off x="2660803" y="4166851"/>
              <a:ext cx="275019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8" name="Straight Connector 1007"/>
            <p:cNvCxnSpPr/>
            <p:nvPr/>
          </p:nvCxnSpPr>
          <p:spPr>
            <a:xfrm>
              <a:off x="2660803" y="4504937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9" name="Straight Connector 1008"/>
            <p:cNvCxnSpPr/>
            <p:nvPr/>
          </p:nvCxnSpPr>
          <p:spPr>
            <a:xfrm>
              <a:off x="2660803" y="482811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/>
            <p:cNvCxnSpPr/>
            <p:nvPr/>
          </p:nvCxnSpPr>
          <p:spPr>
            <a:xfrm>
              <a:off x="2660803" y="450493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1" name="Straight Connector 1010"/>
            <p:cNvCxnSpPr/>
            <p:nvPr/>
          </p:nvCxnSpPr>
          <p:spPr>
            <a:xfrm>
              <a:off x="2660803" y="4166851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2" name="Straight Connector 1011"/>
            <p:cNvCxnSpPr/>
            <p:nvPr/>
          </p:nvCxnSpPr>
          <p:spPr>
            <a:xfrm flipV="1">
              <a:off x="2660803" y="4828117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3" name="Straight Connector 1012"/>
            <p:cNvCxnSpPr/>
            <p:nvPr/>
          </p:nvCxnSpPr>
          <p:spPr>
            <a:xfrm>
              <a:off x="2660803" y="4828117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4" name="Straight Connector 1013"/>
            <p:cNvCxnSpPr/>
            <p:nvPr/>
          </p:nvCxnSpPr>
          <p:spPr>
            <a:xfrm>
              <a:off x="2660803" y="514740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5" name="Straight Connector 1014"/>
            <p:cNvCxnSpPr/>
            <p:nvPr/>
          </p:nvCxnSpPr>
          <p:spPr>
            <a:xfrm flipH="1">
              <a:off x="2660803" y="4504937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6" name="Straight Connector 1015"/>
            <p:cNvCxnSpPr/>
            <p:nvPr/>
          </p:nvCxnSpPr>
          <p:spPr>
            <a:xfrm flipH="1">
              <a:off x="2660803" y="4166851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7" name="Straight Connector 1016"/>
            <p:cNvCxnSpPr/>
            <p:nvPr/>
          </p:nvCxnSpPr>
          <p:spPr>
            <a:xfrm flipH="1" flipV="1">
              <a:off x="2660803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8" name="Straight Connector 1017"/>
            <p:cNvCxnSpPr/>
            <p:nvPr/>
          </p:nvCxnSpPr>
          <p:spPr>
            <a:xfrm>
              <a:off x="3224604" y="3482502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9" name="Straight Connector 1018"/>
            <p:cNvCxnSpPr/>
            <p:nvPr/>
          </p:nvCxnSpPr>
          <p:spPr>
            <a:xfrm>
              <a:off x="3224604" y="3482502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0" name="Straight Connector 1019"/>
            <p:cNvCxnSpPr/>
            <p:nvPr/>
          </p:nvCxnSpPr>
          <p:spPr>
            <a:xfrm flipH="1" flipV="1">
              <a:off x="3224604" y="3482502"/>
              <a:ext cx="332034" cy="1664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1" name="Straight Connector 1020"/>
            <p:cNvCxnSpPr/>
            <p:nvPr/>
          </p:nvCxnSpPr>
          <p:spPr>
            <a:xfrm>
              <a:off x="3224604" y="4504937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2" name="Straight Connector 1021"/>
            <p:cNvCxnSpPr/>
            <p:nvPr/>
          </p:nvCxnSpPr>
          <p:spPr>
            <a:xfrm flipV="1">
              <a:off x="3224604" y="3824583"/>
              <a:ext cx="331638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3" name="Straight Connector 1022"/>
            <p:cNvCxnSpPr/>
            <p:nvPr/>
          </p:nvCxnSpPr>
          <p:spPr>
            <a:xfrm flipV="1">
              <a:off x="3224604" y="4828117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/>
            <p:cNvCxnSpPr/>
            <p:nvPr/>
          </p:nvCxnSpPr>
          <p:spPr>
            <a:xfrm>
              <a:off x="3224604" y="4828117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/>
            <p:cNvCxnSpPr/>
            <p:nvPr/>
          </p:nvCxnSpPr>
          <p:spPr>
            <a:xfrm flipH="1">
              <a:off x="3224604" y="5147404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" name="Straight Connector 1025"/>
            <p:cNvCxnSpPr/>
            <p:nvPr/>
          </p:nvCxnSpPr>
          <p:spPr>
            <a:xfrm>
              <a:off x="3224604" y="4828117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1026"/>
            <p:cNvCxnSpPr/>
            <p:nvPr/>
          </p:nvCxnSpPr>
          <p:spPr>
            <a:xfrm flipV="1">
              <a:off x="3224604" y="4166851"/>
              <a:ext cx="332034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Straight Connector 1027"/>
            <p:cNvCxnSpPr/>
            <p:nvPr/>
          </p:nvCxnSpPr>
          <p:spPr>
            <a:xfrm flipV="1">
              <a:off x="3224604" y="3482502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Connector 1028"/>
            <p:cNvCxnSpPr/>
            <p:nvPr/>
          </p:nvCxnSpPr>
          <p:spPr>
            <a:xfrm>
              <a:off x="3224604" y="4504937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Straight Connector 1029"/>
            <p:cNvCxnSpPr/>
            <p:nvPr/>
          </p:nvCxnSpPr>
          <p:spPr>
            <a:xfrm flipV="1">
              <a:off x="3224604" y="4504937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Straight Connector 1030"/>
            <p:cNvCxnSpPr/>
            <p:nvPr/>
          </p:nvCxnSpPr>
          <p:spPr>
            <a:xfrm>
              <a:off x="3224604" y="4166851"/>
              <a:ext cx="332034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Straight Connector 1031"/>
            <p:cNvCxnSpPr/>
            <p:nvPr/>
          </p:nvCxnSpPr>
          <p:spPr>
            <a:xfrm>
              <a:off x="3845420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/>
            <p:cNvCxnSpPr/>
            <p:nvPr/>
          </p:nvCxnSpPr>
          <p:spPr>
            <a:xfrm flipH="1">
              <a:off x="3845420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1033"/>
            <p:cNvCxnSpPr/>
            <p:nvPr/>
          </p:nvCxnSpPr>
          <p:spPr>
            <a:xfrm>
              <a:off x="3845025" y="3824583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Connector 1034"/>
            <p:cNvCxnSpPr/>
            <p:nvPr/>
          </p:nvCxnSpPr>
          <p:spPr>
            <a:xfrm flipH="1">
              <a:off x="3845420" y="4166851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Straight Connector 1035"/>
            <p:cNvCxnSpPr/>
            <p:nvPr/>
          </p:nvCxnSpPr>
          <p:spPr>
            <a:xfrm>
              <a:off x="3845420" y="450493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Connector 1036"/>
            <p:cNvCxnSpPr/>
            <p:nvPr/>
          </p:nvCxnSpPr>
          <p:spPr>
            <a:xfrm>
              <a:off x="3845420" y="514740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Straight Connector 1037"/>
            <p:cNvCxnSpPr/>
            <p:nvPr/>
          </p:nvCxnSpPr>
          <p:spPr>
            <a:xfrm>
              <a:off x="3845420" y="482811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Straight Connector 1038"/>
            <p:cNvCxnSpPr/>
            <p:nvPr/>
          </p:nvCxnSpPr>
          <p:spPr>
            <a:xfrm>
              <a:off x="3845420" y="4166851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Straight Connector 1039"/>
            <p:cNvCxnSpPr/>
            <p:nvPr/>
          </p:nvCxnSpPr>
          <p:spPr>
            <a:xfrm flipV="1">
              <a:off x="3845420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Connector 1040"/>
            <p:cNvCxnSpPr/>
            <p:nvPr/>
          </p:nvCxnSpPr>
          <p:spPr>
            <a:xfrm>
              <a:off x="3845420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Connector 1041"/>
            <p:cNvCxnSpPr/>
            <p:nvPr/>
          </p:nvCxnSpPr>
          <p:spPr>
            <a:xfrm>
              <a:off x="2058577" y="3489426"/>
              <a:ext cx="31344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Straight Connector 1042"/>
            <p:cNvCxnSpPr/>
            <p:nvPr/>
          </p:nvCxnSpPr>
          <p:spPr>
            <a:xfrm>
              <a:off x="2058577" y="4511860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1043"/>
            <p:cNvCxnSpPr/>
            <p:nvPr/>
          </p:nvCxnSpPr>
          <p:spPr>
            <a:xfrm>
              <a:off x="2058577" y="4173774"/>
              <a:ext cx="313444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Connector 1044"/>
            <p:cNvCxnSpPr/>
            <p:nvPr/>
          </p:nvCxnSpPr>
          <p:spPr>
            <a:xfrm flipV="1">
              <a:off x="2058577" y="4511860"/>
              <a:ext cx="31344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Straight Connector 1045"/>
            <p:cNvCxnSpPr/>
            <p:nvPr/>
          </p:nvCxnSpPr>
          <p:spPr>
            <a:xfrm>
              <a:off x="2058577" y="5154328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/>
            <p:cNvCxnSpPr/>
            <p:nvPr/>
          </p:nvCxnSpPr>
          <p:spPr>
            <a:xfrm>
              <a:off x="2058577" y="4835040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/>
            <p:cNvCxnSpPr/>
            <p:nvPr/>
          </p:nvCxnSpPr>
          <p:spPr>
            <a:xfrm flipH="1">
              <a:off x="2058577" y="4173774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/>
            <p:cNvCxnSpPr/>
            <p:nvPr/>
          </p:nvCxnSpPr>
          <p:spPr>
            <a:xfrm flipV="1">
              <a:off x="2058577" y="4835040"/>
              <a:ext cx="31344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Straight Connector 1049"/>
            <p:cNvCxnSpPr/>
            <p:nvPr/>
          </p:nvCxnSpPr>
          <p:spPr>
            <a:xfrm>
              <a:off x="2058577" y="4511860"/>
              <a:ext cx="313444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Straight Connector 1050"/>
            <p:cNvCxnSpPr/>
            <p:nvPr/>
          </p:nvCxnSpPr>
          <p:spPr>
            <a:xfrm flipH="1">
              <a:off x="2058577" y="4173774"/>
              <a:ext cx="313444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Connector 1051"/>
            <p:cNvCxnSpPr/>
            <p:nvPr/>
          </p:nvCxnSpPr>
          <p:spPr>
            <a:xfrm flipH="1">
              <a:off x="2058182" y="3831507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Straight Connector 1052"/>
            <p:cNvCxnSpPr/>
            <p:nvPr/>
          </p:nvCxnSpPr>
          <p:spPr>
            <a:xfrm flipH="1">
              <a:off x="2058182" y="3489426"/>
              <a:ext cx="313839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/>
            <p:cNvCxnSpPr/>
            <p:nvPr/>
          </p:nvCxnSpPr>
          <p:spPr>
            <a:xfrm>
              <a:off x="2058577" y="3489426"/>
              <a:ext cx="313444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Connector 1054"/>
            <p:cNvCxnSpPr/>
            <p:nvPr/>
          </p:nvCxnSpPr>
          <p:spPr>
            <a:xfrm>
              <a:off x="5015043" y="3489426"/>
              <a:ext cx="27462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Connector 1055"/>
            <p:cNvCxnSpPr/>
            <p:nvPr/>
          </p:nvCxnSpPr>
          <p:spPr>
            <a:xfrm flipH="1">
              <a:off x="5014648" y="3489426"/>
              <a:ext cx="27541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/>
            <p:cNvCxnSpPr/>
            <p:nvPr/>
          </p:nvCxnSpPr>
          <p:spPr>
            <a:xfrm>
              <a:off x="5015043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Straight Connector 1057"/>
            <p:cNvCxnSpPr/>
            <p:nvPr/>
          </p:nvCxnSpPr>
          <p:spPr>
            <a:xfrm>
              <a:off x="5015043" y="3489426"/>
              <a:ext cx="275019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Straight Connector 1058"/>
            <p:cNvCxnSpPr/>
            <p:nvPr/>
          </p:nvCxnSpPr>
          <p:spPr>
            <a:xfrm>
              <a:off x="5014648" y="3831507"/>
              <a:ext cx="275414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Straight Connector 1059"/>
            <p:cNvCxnSpPr/>
            <p:nvPr/>
          </p:nvCxnSpPr>
          <p:spPr>
            <a:xfrm>
              <a:off x="5015043" y="4511860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Connector 1060"/>
            <p:cNvCxnSpPr/>
            <p:nvPr/>
          </p:nvCxnSpPr>
          <p:spPr>
            <a:xfrm>
              <a:off x="5015043" y="483504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/>
            <p:cNvCxnSpPr/>
            <p:nvPr/>
          </p:nvCxnSpPr>
          <p:spPr>
            <a:xfrm>
              <a:off x="5015043" y="451186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Connector 1062"/>
            <p:cNvCxnSpPr/>
            <p:nvPr/>
          </p:nvCxnSpPr>
          <p:spPr>
            <a:xfrm>
              <a:off x="5015043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Straight Connector 1063"/>
            <p:cNvCxnSpPr/>
            <p:nvPr/>
          </p:nvCxnSpPr>
          <p:spPr>
            <a:xfrm flipV="1">
              <a:off x="5015043" y="4835040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Straight Connector 1064"/>
            <p:cNvCxnSpPr/>
            <p:nvPr/>
          </p:nvCxnSpPr>
          <p:spPr>
            <a:xfrm>
              <a:off x="5015043" y="4835040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Straight Connector 1065"/>
            <p:cNvCxnSpPr/>
            <p:nvPr/>
          </p:nvCxnSpPr>
          <p:spPr>
            <a:xfrm>
              <a:off x="5015043" y="5154328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7" name="Straight Connector 1066"/>
            <p:cNvCxnSpPr/>
            <p:nvPr/>
          </p:nvCxnSpPr>
          <p:spPr>
            <a:xfrm flipH="1">
              <a:off x="5015043" y="4511860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8" name="Straight Connector 1067"/>
            <p:cNvCxnSpPr/>
            <p:nvPr/>
          </p:nvCxnSpPr>
          <p:spPr>
            <a:xfrm flipH="1">
              <a:off x="5015043" y="417377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9" name="Straight Connector 1068"/>
            <p:cNvCxnSpPr/>
            <p:nvPr/>
          </p:nvCxnSpPr>
          <p:spPr>
            <a:xfrm flipH="1">
              <a:off x="5015043" y="4173774"/>
              <a:ext cx="275019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0" name="Straight Connector 1069"/>
            <p:cNvCxnSpPr/>
            <p:nvPr/>
          </p:nvCxnSpPr>
          <p:spPr>
            <a:xfrm flipH="1" flipV="1">
              <a:off x="5015043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1" name="Straight Connector 1070"/>
            <p:cNvCxnSpPr/>
            <p:nvPr/>
          </p:nvCxnSpPr>
          <p:spPr>
            <a:xfrm>
              <a:off x="5578844" y="3489426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2" name="Straight Connector 1071"/>
            <p:cNvCxnSpPr/>
            <p:nvPr/>
          </p:nvCxnSpPr>
          <p:spPr>
            <a:xfrm flipV="1">
              <a:off x="5578844" y="3831507"/>
              <a:ext cx="331638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3" name="Straight Connector 1072"/>
            <p:cNvCxnSpPr/>
            <p:nvPr/>
          </p:nvCxnSpPr>
          <p:spPr>
            <a:xfrm flipV="1">
              <a:off x="5578844" y="4835040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Straight Connector 1073"/>
            <p:cNvCxnSpPr/>
            <p:nvPr/>
          </p:nvCxnSpPr>
          <p:spPr>
            <a:xfrm>
              <a:off x="5578844" y="4835040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Straight Connector 1074"/>
            <p:cNvCxnSpPr/>
            <p:nvPr/>
          </p:nvCxnSpPr>
          <p:spPr>
            <a:xfrm flipH="1">
              <a:off x="5578844" y="5154328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6" name="Straight Connector 1075"/>
            <p:cNvCxnSpPr/>
            <p:nvPr/>
          </p:nvCxnSpPr>
          <p:spPr>
            <a:xfrm>
              <a:off x="5578844" y="4835040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7" name="Straight Connector 1076"/>
            <p:cNvCxnSpPr/>
            <p:nvPr/>
          </p:nvCxnSpPr>
          <p:spPr>
            <a:xfrm flipV="1">
              <a:off x="5578844" y="3489426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Straight Connector 1077"/>
            <p:cNvCxnSpPr/>
            <p:nvPr/>
          </p:nvCxnSpPr>
          <p:spPr>
            <a:xfrm>
              <a:off x="5578844" y="4173774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9" name="Straight Connector 1078"/>
            <p:cNvCxnSpPr/>
            <p:nvPr/>
          </p:nvCxnSpPr>
          <p:spPr>
            <a:xfrm flipV="1">
              <a:off x="5578844" y="4511860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0" name="Straight Connector 1079"/>
            <p:cNvCxnSpPr/>
            <p:nvPr/>
          </p:nvCxnSpPr>
          <p:spPr>
            <a:xfrm>
              <a:off x="6199660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Straight Connector 1080"/>
            <p:cNvCxnSpPr/>
            <p:nvPr/>
          </p:nvCxnSpPr>
          <p:spPr>
            <a:xfrm flipH="1">
              <a:off x="6199660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2" name="Straight Connector 1081"/>
            <p:cNvCxnSpPr/>
            <p:nvPr/>
          </p:nvCxnSpPr>
          <p:spPr>
            <a:xfrm>
              <a:off x="6199265" y="383150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Straight Connector 1082"/>
            <p:cNvCxnSpPr/>
            <p:nvPr/>
          </p:nvCxnSpPr>
          <p:spPr>
            <a:xfrm flipH="1">
              <a:off x="6199660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4" name="Straight Connector 1083"/>
            <p:cNvCxnSpPr/>
            <p:nvPr/>
          </p:nvCxnSpPr>
          <p:spPr>
            <a:xfrm>
              <a:off x="6199660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5" name="Straight Connector 1084"/>
            <p:cNvCxnSpPr/>
            <p:nvPr/>
          </p:nvCxnSpPr>
          <p:spPr>
            <a:xfrm>
              <a:off x="6199660" y="5154328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Straight Connector 1085"/>
            <p:cNvCxnSpPr/>
            <p:nvPr/>
          </p:nvCxnSpPr>
          <p:spPr>
            <a:xfrm>
              <a:off x="6199660" y="483504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7" name="Straight Connector 1086"/>
            <p:cNvCxnSpPr/>
            <p:nvPr/>
          </p:nvCxnSpPr>
          <p:spPr>
            <a:xfrm>
              <a:off x="6199660" y="417377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Straight Connector 1087"/>
            <p:cNvCxnSpPr/>
            <p:nvPr/>
          </p:nvCxnSpPr>
          <p:spPr>
            <a:xfrm>
              <a:off x="6199660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9" name="Group 1088"/>
            <p:cNvGrpSpPr/>
            <p:nvPr/>
          </p:nvGrpSpPr>
          <p:grpSpPr>
            <a:xfrm>
              <a:off x="4725866" y="3342544"/>
              <a:ext cx="4388239" cy="1958664"/>
              <a:chOff x="219508" y="2683520"/>
              <a:chExt cx="8797469" cy="3926698"/>
            </a:xfrm>
          </p:grpSpPr>
          <p:sp>
            <p:nvSpPr>
              <p:cNvPr id="1157" name="Oval 1156"/>
              <p:cNvSpPr/>
              <p:nvPr/>
            </p:nvSpPr>
            <p:spPr>
              <a:xfrm>
                <a:off x="2203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8" name="Oval 1157"/>
              <p:cNvSpPr/>
              <p:nvPr/>
            </p:nvSpPr>
            <p:spPr>
              <a:xfrm>
                <a:off x="2195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9" name="Oval 1158"/>
              <p:cNvSpPr/>
              <p:nvPr/>
            </p:nvSpPr>
            <p:spPr>
              <a:xfrm>
                <a:off x="2203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0" name="Oval 1159"/>
              <p:cNvSpPr/>
              <p:nvPr/>
            </p:nvSpPr>
            <p:spPr>
              <a:xfrm>
                <a:off x="2203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1" name="Oval 1160"/>
              <p:cNvSpPr/>
              <p:nvPr/>
            </p:nvSpPr>
            <p:spPr>
              <a:xfrm>
                <a:off x="2203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2" name="Oval 1161"/>
              <p:cNvSpPr/>
              <p:nvPr/>
            </p:nvSpPr>
            <p:spPr>
              <a:xfrm>
                <a:off x="2203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3" name="Oval 1162"/>
              <p:cNvSpPr/>
              <p:nvPr/>
            </p:nvSpPr>
            <p:spPr>
              <a:xfrm>
                <a:off x="13506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4" name="Oval 1163"/>
              <p:cNvSpPr/>
              <p:nvPr/>
            </p:nvSpPr>
            <p:spPr>
              <a:xfrm>
                <a:off x="13498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5" name="Oval 1164"/>
              <p:cNvSpPr/>
              <p:nvPr/>
            </p:nvSpPr>
            <p:spPr>
              <a:xfrm>
                <a:off x="13506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6" name="Oval 1165"/>
              <p:cNvSpPr/>
              <p:nvPr/>
            </p:nvSpPr>
            <p:spPr>
              <a:xfrm>
                <a:off x="13506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7" name="Oval 1166"/>
              <p:cNvSpPr/>
              <p:nvPr/>
            </p:nvSpPr>
            <p:spPr>
              <a:xfrm>
                <a:off x="13506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8" name="Oval 1167"/>
              <p:cNvSpPr/>
              <p:nvPr/>
            </p:nvSpPr>
            <p:spPr>
              <a:xfrm>
                <a:off x="13506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9" name="Oval 1168"/>
              <p:cNvSpPr/>
              <p:nvPr/>
            </p:nvSpPr>
            <p:spPr>
              <a:xfrm>
                <a:off x="25952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0" name="Oval 1169"/>
              <p:cNvSpPr/>
              <p:nvPr/>
            </p:nvSpPr>
            <p:spPr>
              <a:xfrm>
                <a:off x="25944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1" name="Oval 1170"/>
              <p:cNvSpPr/>
              <p:nvPr/>
            </p:nvSpPr>
            <p:spPr>
              <a:xfrm>
                <a:off x="2595200" y="4055492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2" name="Oval 1171"/>
              <p:cNvSpPr/>
              <p:nvPr/>
            </p:nvSpPr>
            <p:spPr>
              <a:xfrm>
                <a:off x="2595200" y="4733280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3" name="Oval 1172"/>
              <p:cNvSpPr/>
              <p:nvPr/>
            </p:nvSpPr>
            <p:spPr>
              <a:xfrm>
                <a:off x="2595200" y="5381186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4" name="Oval 1173"/>
              <p:cNvSpPr/>
              <p:nvPr/>
            </p:nvSpPr>
            <p:spPr>
              <a:xfrm>
                <a:off x="2595200" y="6021288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5" name="Oval 1174"/>
              <p:cNvSpPr/>
              <p:nvPr/>
            </p:nvSpPr>
            <p:spPr>
              <a:xfrm>
                <a:off x="37255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6" name="Oval 1175"/>
              <p:cNvSpPr/>
              <p:nvPr/>
            </p:nvSpPr>
            <p:spPr>
              <a:xfrm>
                <a:off x="37247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7" name="Oval 1176"/>
              <p:cNvSpPr/>
              <p:nvPr/>
            </p:nvSpPr>
            <p:spPr>
              <a:xfrm>
                <a:off x="37255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8" name="Oval 1177"/>
              <p:cNvSpPr/>
              <p:nvPr/>
            </p:nvSpPr>
            <p:spPr>
              <a:xfrm>
                <a:off x="37255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9" name="Oval 1178"/>
              <p:cNvSpPr/>
              <p:nvPr/>
            </p:nvSpPr>
            <p:spPr>
              <a:xfrm>
                <a:off x="37255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0" name="Oval 1179"/>
              <p:cNvSpPr/>
              <p:nvPr/>
            </p:nvSpPr>
            <p:spPr>
              <a:xfrm>
                <a:off x="37255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1" name="Oval 1180"/>
              <p:cNvSpPr/>
              <p:nvPr/>
            </p:nvSpPr>
            <p:spPr>
              <a:xfrm>
                <a:off x="49328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2" name="Oval 1181"/>
              <p:cNvSpPr/>
              <p:nvPr/>
            </p:nvSpPr>
            <p:spPr>
              <a:xfrm>
                <a:off x="49320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3" name="Oval 1182"/>
              <p:cNvSpPr/>
              <p:nvPr/>
            </p:nvSpPr>
            <p:spPr>
              <a:xfrm>
                <a:off x="49328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4" name="Oval 1183"/>
              <p:cNvSpPr/>
              <p:nvPr/>
            </p:nvSpPr>
            <p:spPr>
              <a:xfrm>
                <a:off x="49328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5" name="Oval 1184"/>
              <p:cNvSpPr/>
              <p:nvPr/>
            </p:nvSpPr>
            <p:spPr>
              <a:xfrm>
                <a:off x="49328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6" name="Oval 1185"/>
              <p:cNvSpPr/>
              <p:nvPr/>
            </p:nvSpPr>
            <p:spPr>
              <a:xfrm>
                <a:off x="49328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7" name="Oval 1186"/>
              <p:cNvSpPr/>
              <p:nvPr/>
            </p:nvSpPr>
            <p:spPr>
              <a:xfrm>
                <a:off x="60631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8" name="Oval 1187"/>
              <p:cNvSpPr/>
              <p:nvPr/>
            </p:nvSpPr>
            <p:spPr>
              <a:xfrm>
                <a:off x="60623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9" name="Oval 1188"/>
              <p:cNvSpPr/>
              <p:nvPr/>
            </p:nvSpPr>
            <p:spPr>
              <a:xfrm>
                <a:off x="60631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0" name="Oval 1189"/>
              <p:cNvSpPr/>
              <p:nvPr/>
            </p:nvSpPr>
            <p:spPr>
              <a:xfrm>
                <a:off x="60631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1" name="Oval 1190"/>
              <p:cNvSpPr/>
              <p:nvPr/>
            </p:nvSpPr>
            <p:spPr>
              <a:xfrm>
                <a:off x="60631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2" name="Oval 1191"/>
              <p:cNvSpPr/>
              <p:nvPr/>
            </p:nvSpPr>
            <p:spPr>
              <a:xfrm>
                <a:off x="6063132" y="6021288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3" name="Oval 1192"/>
              <p:cNvSpPr/>
              <p:nvPr/>
            </p:nvSpPr>
            <p:spPr>
              <a:xfrm>
                <a:off x="73077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4" name="Oval 1193"/>
              <p:cNvSpPr/>
              <p:nvPr/>
            </p:nvSpPr>
            <p:spPr>
              <a:xfrm>
                <a:off x="73069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5" name="Oval 1194"/>
              <p:cNvSpPr/>
              <p:nvPr/>
            </p:nvSpPr>
            <p:spPr>
              <a:xfrm>
                <a:off x="73077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6" name="Oval 1195"/>
              <p:cNvSpPr/>
              <p:nvPr/>
            </p:nvSpPr>
            <p:spPr>
              <a:xfrm>
                <a:off x="73077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7" name="Oval 1196"/>
              <p:cNvSpPr/>
              <p:nvPr/>
            </p:nvSpPr>
            <p:spPr>
              <a:xfrm>
                <a:off x="73077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8" name="Oval 1197"/>
              <p:cNvSpPr/>
              <p:nvPr/>
            </p:nvSpPr>
            <p:spPr>
              <a:xfrm>
                <a:off x="73077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9" name="Oval 1198"/>
              <p:cNvSpPr/>
              <p:nvPr/>
            </p:nvSpPr>
            <p:spPr>
              <a:xfrm>
                <a:off x="84380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0" name="Oval 1199"/>
              <p:cNvSpPr/>
              <p:nvPr/>
            </p:nvSpPr>
            <p:spPr>
              <a:xfrm>
                <a:off x="84372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1" name="Oval 1200"/>
              <p:cNvSpPr/>
              <p:nvPr/>
            </p:nvSpPr>
            <p:spPr>
              <a:xfrm>
                <a:off x="8438032" y="4055492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2" name="Oval 1201"/>
              <p:cNvSpPr/>
              <p:nvPr/>
            </p:nvSpPr>
            <p:spPr>
              <a:xfrm>
                <a:off x="84380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3" name="Oval 1202"/>
              <p:cNvSpPr/>
              <p:nvPr/>
            </p:nvSpPr>
            <p:spPr>
              <a:xfrm>
                <a:off x="84380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4" name="Oval 1203"/>
              <p:cNvSpPr/>
              <p:nvPr/>
            </p:nvSpPr>
            <p:spPr>
              <a:xfrm>
                <a:off x="84380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1090" name="Straight Connector 1089"/>
            <p:cNvCxnSpPr/>
            <p:nvPr/>
          </p:nvCxnSpPr>
          <p:spPr>
            <a:xfrm>
              <a:off x="7365687" y="3482502"/>
              <a:ext cx="27462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1" name="Straight Connector 1090"/>
            <p:cNvCxnSpPr/>
            <p:nvPr/>
          </p:nvCxnSpPr>
          <p:spPr>
            <a:xfrm flipH="1">
              <a:off x="7365292" y="3482502"/>
              <a:ext cx="27541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2" name="Straight Connector 1091"/>
            <p:cNvCxnSpPr/>
            <p:nvPr/>
          </p:nvCxnSpPr>
          <p:spPr>
            <a:xfrm>
              <a:off x="7365687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3" name="Straight Connector 1092"/>
            <p:cNvCxnSpPr/>
            <p:nvPr/>
          </p:nvCxnSpPr>
          <p:spPr>
            <a:xfrm>
              <a:off x="7365687" y="3482502"/>
              <a:ext cx="275019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4" name="Straight Connector 1093"/>
            <p:cNvCxnSpPr/>
            <p:nvPr/>
          </p:nvCxnSpPr>
          <p:spPr>
            <a:xfrm>
              <a:off x="7365292" y="3824583"/>
              <a:ext cx="275414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Straight Connector 1094"/>
            <p:cNvCxnSpPr/>
            <p:nvPr/>
          </p:nvCxnSpPr>
          <p:spPr>
            <a:xfrm>
              <a:off x="7365687" y="4166851"/>
              <a:ext cx="275019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Straight Connector 1095"/>
            <p:cNvCxnSpPr/>
            <p:nvPr/>
          </p:nvCxnSpPr>
          <p:spPr>
            <a:xfrm>
              <a:off x="7365687" y="4504937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Straight Connector 1096"/>
            <p:cNvCxnSpPr/>
            <p:nvPr/>
          </p:nvCxnSpPr>
          <p:spPr>
            <a:xfrm>
              <a:off x="7365687" y="482811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8" name="Straight Connector 1097"/>
            <p:cNvCxnSpPr/>
            <p:nvPr/>
          </p:nvCxnSpPr>
          <p:spPr>
            <a:xfrm>
              <a:off x="7365687" y="450493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Straight Connector 1098"/>
            <p:cNvCxnSpPr/>
            <p:nvPr/>
          </p:nvCxnSpPr>
          <p:spPr>
            <a:xfrm>
              <a:off x="7365687" y="4166851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0" name="Straight Connector 1099"/>
            <p:cNvCxnSpPr/>
            <p:nvPr/>
          </p:nvCxnSpPr>
          <p:spPr>
            <a:xfrm flipV="1">
              <a:off x="7365687" y="4828117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1" name="Straight Connector 1100"/>
            <p:cNvCxnSpPr/>
            <p:nvPr/>
          </p:nvCxnSpPr>
          <p:spPr>
            <a:xfrm>
              <a:off x="7365687" y="4828117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2" name="Straight Connector 1101"/>
            <p:cNvCxnSpPr/>
            <p:nvPr/>
          </p:nvCxnSpPr>
          <p:spPr>
            <a:xfrm flipH="1">
              <a:off x="7365687" y="4504937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3" name="Straight Connector 1102"/>
            <p:cNvCxnSpPr/>
            <p:nvPr/>
          </p:nvCxnSpPr>
          <p:spPr>
            <a:xfrm flipH="1">
              <a:off x="7365687" y="4166851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4" name="Straight Connector 1103"/>
            <p:cNvCxnSpPr/>
            <p:nvPr/>
          </p:nvCxnSpPr>
          <p:spPr>
            <a:xfrm flipH="1">
              <a:off x="7365687" y="4166851"/>
              <a:ext cx="275019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5" name="Straight Connector 1104"/>
            <p:cNvCxnSpPr/>
            <p:nvPr/>
          </p:nvCxnSpPr>
          <p:spPr>
            <a:xfrm flipH="1" flipV="1">
              <a:off x="7365687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" name="Straight Connector 1105"/>
            <p:cNvCxnSpPr/>
            <p:nvPr/>
          </p:nvCxnSpPr>
          <p:spPr>
            <a:xfrm>
              <a:off x="7929488" y="3482502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7" name="Straight Connector 1106"/>
            <p:cNvCxnSpPr/>
            <p:nvPr/>
          </p:nvCxnSpPr>
          <p:spPr>
            <a:xfrm>
              <a:off x="7929488" y="3482502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8" name="Straight Connector 1107"/>
            <p:cNvCxnSpPr/>
            <p:nvPr/>
          </p:nvCxnSpPr>
          <p:spPr>
            <a:xfrm flipH="1" flipV="1">
              <a:off x="7929488" y="3482502"/>
              <a:ext cx="332034" cy="1664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9" name="Straight Connector 1108"/>
            <p:cNvCxnSpPr/>
            <p:nvPr/>
          </p:nvCxnSpPr>
          <p:spPr>
            <a:xfrm>
              <a:off x="7929488" y="4504937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0" name="Straight Connector 1109"/>
            <p:cNvCxnSpPr/>
            <p:nvPr/>
          </p:nvCxnSpPr>
          <p:spPr>
            <a:xfrm flipV="1">
              <a:off x="7929488" y="3824583"/>
              <a:ext cx="331638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1" name="Straight Connector 1110"/>
            <p:cNvCxnSpPr/>
            <p:nvPr/>
          </p:nvCxnSpPr>
          <p:spPr>
            <a:xfrm>
              <a:off x="7929093" y="3824583"/>
              <a:ext cx="332429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2" name="Straight Connector 1111"/>
            <p:cNvCxnSpPr/>
            <p:nvPr/>
          </p:nvCxnSpPr>
          <p:spPr>
            <a:xfrm>
              <a:off x="7929488" y="4828117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3" name="Straight Connector 1112"/>
            <p:cNvCxnSpPr/>
            <p:nvPr/>
          </p:nvCxnSpPr>
          <p:spPr>
            <a:xfrm flipH="1">
              <a:off x="7929488" y="5147404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4" name="Straight Connector 1113"/>
            <p:cNvCxnSpPr/>
            <p:nvPr/>
          </p:nvCxnSpPr>
          <p:spPr>
            <a:xfrm>
              <a:off x="7929488" y="4828117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" name="Straight Connector 1114"/>
            <p:cNvCxnSpPr/>
            <p:nvPr/>
          </p:nvCxnSpPr>
          <p:spPr>
            <a:xfrm flipV="1">
              <a:off x="7929488" y="4166851"/>
              <a:ext cx="332034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Straight Connector 1115"/>
            <p:cNvCxnSpPr/>
            <p:nvPr/>
          </p:nvCxnSpPr>
          <p:spPr>
            <a:xfrm flipV="1">
              <a:off x="7929488" y="3482502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Straight Connector 1116"/>
            <p:cNvCxnSpPr/>
            <p:nvPr/>
          </p:nvCxnSpPr>
          <p:spPr>
            <a:xfrm>
              <a:off x="7929488" y="4166851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Straight Connector 1117"/>
            <p:cNvCxnSpPr/>
            <p:nvPr/>
          </p:nvCxnSpPr>
          <p:spPr>
            <a:xfrm>
              <a:off x="7929488" y="4504937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" name="Straight Connector 1118"/>
            <p:cNvCxnSpPr/>
            <p:nvPr/>
          </p:nvCxnSpPr>
          <p:spPr>
            <a:xfrm flipV="1">
              <a:off x="7929488" y="4504937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0" name="Straight Connector 1119"/>
            <p:cNvCxnSpPr/>
            <p:nvPr/>
          </p:nvCxnSpPr>
          <p:spPr>
            <a:xfrm>
              <a:off x="7929488" y="4166851"/>
              <a:ext cx="332034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1" name="Straight Connector 1120"/>
            <p:cNvCxnSpPr/>
            <p:nvPr/>
          </p:nvCxnSpPr>
          <p:spPr>
            <a:xfrm>
              <a:off x="8550304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2" name="Straight Connector 1121"/>
            <p:cNvCxnSpPr/>
            <p:nvPr/>
          </p:nvCxnSpPr>
          <p:spPr>
            <a:xfrm flipH="1">
              <a:off x="8550304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3" name="Straight Connector 1122"/>
            <p:cNvCxnSpPr/>
            <p:nvPr/>
          </p:nvCxnSpPr>
          <p:spPr>
            <a:xfrm>
              <a:off x="8549909" y="3824583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4" name="Straight Connector 1123"/>
            <p:cNvCxnSpPr/>
            <p:nvPr/>
          </p:nvCxnSpPr>
          <p:spPr>
            <a:xfrm>
              <a:off x="8550304" y="450493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5" name="Straight Connector 1124"/>
            <p:cNvCxnSpPr/>
            <p:nvPr/>
          </p:nvCxnSpPr>
          <p:spPr>
            <a:xfrm>
              <a:off x="8550304" y="4166851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" name="Straight Connector 1125"/>
            <p:cNvCxnSpPr/>
            <p:nvPr/>
          </p:nvCxnSpPr>
          <p:spPr>
            <a:xfrm>
              <a:off x="8550304" y="514740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" name="Straight Connector 1126"/>
            <p:cNvCxnSpPr/>
            <p:nvPr/>
          </p:nvCxnSpPr>
          <p:spPr>
            <a:xfrm>
              <a:off x="8550304" y="482811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" name="Straight Connector 1127"/>
            <p:cNvCxnSpPr/>
            <p:nvPr/>
          </p:nvCxnSpPr>
          <p:spPr>
            <a:xfrm>
              <a:off x="8550304" y="4166851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" name="Straight Connector 1128"/>
            <p:cNvCxnSpPr/>
            <p:nvPr/>
          </p:nvCxnSpPr>
          <p:spPr>
            <a:xfrm>
              <a:off x="8550304" y="3482502"/>
              <a:ext cx="316915" cy="4459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" name="Straight Connector 1129"/>
            <p:cNvCxnSpPr/>
            <p:nvPr/>
          </p:nvCxnSpPr>
          <p:spPr>
            <a:xfrm flipV="1">
              <a:off x="8550304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1" name="Straight Connector 1130"/>
            <p:cNvCxnSpPr/>
            <p:nvPr/>
          </p:nvCxnSpPr>
          <p:spPr>
            <a:xfrm>
              <a:off x="8550304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2" name="Straight Connector 1131"/>
            <p:cNvCxnSpPr/>
            <p:nvPr/>
          </p:nvCxnSpPr>
          <p:spPr>
            <a:xfrm>
              <a:off x="6763461" y="3489426"/>
              <a:ext cx="31344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3" name="Straight Connector 1132"/>
            <p:cNvCxnSpPr/>
            <p:nvPr/>
          </p:nvCxnSpPr>
          <p:spPr>
            <a:xfrm flipV="1">
              <a:off x="6763461" y="3489426"/>
              <a:ext cx="31344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" name="Straight Connector 1133"/>
            <p:cNvCxnSpPr/>
            <p:nvPr/>
          </p:nvCxnSpPr>
          <p:spPr>
            <a:xfrm>
              <a:off x="6763461" y="4511860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" name="Straight Connector 1134"/>
            <p:cNvCxnSpPr/>
            <p:nvPr/>
          </p:nvCxnSpPr>
          <p:spPr>
            <a:xfrm>
              <a:off x="6763461" y="4173774"/>
              <a:ext cx="313444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" name="Straight Connector 1135"/>
            <p:cNvCxnSpPr/>
            <p:nvPr/>
          </p:nvCxnSpPr>
          <p:spPr>
            <a:xfrm flipV="1">
              <a:off x="6763461" y="4511860"/>
              <a:ext cx="31344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" name="Straight Connector 1136"/>
            <p:cNvCxnSpPr/>
            <p:nvPr/>
          </p:nvCxnSpPr>
          <p:spPr>
            <a:xfrm>
              <a:off x="6763461" y="5154328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" name="Straight Connector 1137"/>
            <p:cNvCxnSpPr/>
            <p:nvPr/>
          </p:nvCxnSpPr>
          <p:spPr>
            <a:xfrm>
              <a:off x="6763461" y="4835040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" name="Straight Connector 1138"/>
            <p:cNvCxnSpPr/>
            <p:nvPr/>
          </p:nvCxnSpPr>
          <p:spPr>
            <a:xfrm flipH="1">
              <a:off x="6763461" y="4173774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" name="Straight Connector 1139"/>
            <p:cNvCxnSpPr/>
            <p:nvPr/>
          </p:nvCxnSpPr>
          <p:spPr>
            <a:xfrm flipV="1">
              <a:off x="6763461" y="4835040"/>
              <a:ext cx="31344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1" name="Straight Connector 1140"/>
            <p:cNvCxnSpPr/>
            <p:nvPr/>
          </p:nvCxnSpPr>
          <p:spPr>
            <a:xfrm flipH="1">
              <a:off x="6763461" y="4173774"/>
              <a:ext cx="313444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2" name="Straight Connector 1141"/>
            <p:cNvCxnSpPr/>
            <p:nvPr/>
          </p:nvCxnSpPr>
          <p:spPr>
            <a:xfrm flipH="1">
              <a:off x="6763066" y="3831507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3" name="Straight Connector 1142"/>
            <p:cNvCxnSpPr/>
            <p:nvPr/>
          </p:nvCxnSpPr>
          <p:spPr>
            <a:xfrm flipH="1">
              <a:off x="6763066" y="3489426"/>
              <a:ext cx="313839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4" name="Straight Connector 1143"/>
            <p:cNvCxnSpPr/>
            <p:nvPr/>
          </p:nvCxnSpPr>
          <p:spPr>
            <a:xfrm>
              <a:off x="6763461" y="3489426"/>
              <a:ext cx="313444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5" name="Straight Connector 1144"/>
            <p:cNvCxnSpPr/>
            <p:nvPr/>
          </p:nvCxnSpPr>
          <p:spPr>
            <a:xfrm>
              <a:off x="4409221" y="3489426"/>
              <a:ext cx="316645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6" name="Straight Connector 1145"/>
            <p:cNvCxnSpPr/>
            <p:nvPr/>
          </p:nvCxnSpPr>
          <p:spPr>
            <a:xfrm flipH="1">
              <a:off x="4409221" y="3489426"/>
              <a:ext cx="317040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7" name="Straight Connector 1146"/>
            <p:cNvCxnSpPr/>
            <p:nvPr/>
          </p:nvCxnSpPr>
          <p:spPr>
            <a:xfrm>
              <a:off x="4408827" y="3831507"/>
              <a:ext cx="31703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8" name="Straight Connector 1147"/>
            <p:cNvCxnSpPr/>
            <p:nvPr/>
          </p:nvCxnSpPr>
          <p:spPr>
            <a:xfrm>
              <a:off x="4409221" y="4173774"/>
              <a:ext cx="317040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9" name="Straight Connector 1148"/>
            <p:cNvCxnSpPr/>
            <p:nvPr/>
          </p:nvCxnSpPr>
          <p:spPr>
            <a:xfrm>
              <a:off x="4409221" y="4511860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0" name="Straight Connector 1149"/>
            <p:cNvCxnSpPr/>
            <p:nvPr/>
          </p:nvCxnSpPr>
          <p:spPr>
            <a:xfrm flipV="1">
              <a:off x="4409221" y="4835040"/>
              <a:ext cx="317040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1" name="Straight Connector 1150"/>
            <p:cNvCxnSpPr/>
            <p:nvPr/>
          </p:nvCxnSpPr>
          <p:spPr>
            <a:xfrm flipH="1" flipV="1">
              <a:off x="4409221" y="4835040"/>
              <a:ext cx="317040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2" name="Straight Connector 1151"/>
            <p:cNvCxnSpPr/>
            <p:nvPr/>
          </p:nvCxnSpPr>
          <p:spPr>
            <a:xfrm>
              <a:off x="4409221" y="5154328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3" name="Straight Connector 1152"/>
            <p:cNvCxnSpPr/>
            <p:nvPr/>
          </p:nvCxnSpPr>
          <p:spPr>
            <a:xfrm>
              <a:off x="4409221" y="4835040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4" name="Straight Connector 1153"/>
            <p:cNvCxnSpPr/>
            <p:nvPr/>
          </p:nvCxnSpPr>
          <p:spPr>
            <a:xfrm flipH="1">
              <a:off x="4409221" y="4173774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5" name="Straight Connector 1154"/>
            <p:cNvCxnSpPr/>
            <p:nvPr/>
          </p:nvCxnSpPr>
          <p:spPr>
            <a:xfrm>
              <a:off x="4409221" y="3489426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6" name="Straight Connector 1155"/>
            <p:cNvCxnSpPr/>
            <p:nvPr/>
          </p:nvCxnSpPr>
          <p:spPr>
            <a:xfrm flipH="1" flipV="1">
              <a:off x="5578844" y="3489426"/>
              <a:ext cx="331638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3" name="Straight Connector 1252"/>
          <p:cNvCxnSpPr/>
          <p:nvPr/>
        </p:nvCxnSpPr>
        <p:spPr>
          <a:xfrm>
            <a:off x="521966" y="4371682"/>
            <a:ext cx="261268" cy="650132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Straight Connector 1253"/>
          <p:cNvCxnSpPr/>
          <p:nvPr/>
        </p:nvCxnSpPr>
        <p:spPr>
          <a:xfrm flipH="1">
            <a:off x="521966" y="5021813"/>
            <a:ext cx="261268" cy="931525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Straight Connector 1254"/>
          <p:cNvCxnSpPr/>
          <p:nvPr/>
        </p:nvCxnSpPr>
        <p:spPr>
          <a:xfrm>
            <a:off x="1057577" y="5021813"/>
            <a:ext cx="315432" cy="0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6" name="Straight Connector 1255"/>
          <p:cNvCxnSpPr/>
          <p:nvPr/>
        </p:nvCxnSpPr>
        <p:spPr>
          <a:xfrm>
            <a:off x="1647352" y="5021813"/>
            <a:ext cx="261268" cy="0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7" name="Straight Connector 1256"/>
          <p:cNvCxnSpPr/>
          <p:nvPr/>
        </p:nvCxnSpPr>
        <p:spPr>
          <a:xfrm>
            <a:off x="2755078" y="4365104"/>
            <a:ext cx="260893" cy="324977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Straight Connector 1257"/>
          <p:cNvCxnSpPr/>
          <p:nvPr/>
        </p:nvCxnSpPr>
        <p:spPr>
          <a:xfrm>
            <a:off x="2755078" y="4365104"/>
            <a:ext cx="261268" cy="650132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Straight Connector 1258"/>
          <p:cNvCxnSpPr/>
          <p:nvPr/>
        </p:nvCxnSpPr>
        <p:spPr>
          <a:xfrm flipH="1">
            <a:off x="2755078" y="5015236"/>
            <a:ext cx="261268" cy="931525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Straight Connector 1259"/>
          <p:cNvCxnSpPr/>
          <p:nvPr/>
        </p:nvCxnSpPr>
        <p:spPr>
          <a:xfrm>
            <a:off x="3290314" y="4690081"/>
            <a:ext cx="315808" cy="325155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Straight Connector 1260"/>
          <p:cNvCxnSpPr/>
          <p:nvPr/>
        </p:nvCxnSpPr>
        <p:spPr>
          <a:xfrm>
            <a:off x="3880464" y="5015236"/>
            <a:ext cx="261268" cy="628203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Straight Connector 1261"/>
          <p:cNvCxnSpPr/>
          <p:nvPr/>
        </p:nvCxnSpPr>
        <p:spPr>
          <a:xfrm flipV="1">
            <a:off x="2182963" y="4371682"/>
            <a:ext cx="297772" cy="650132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Straight Connector 1262"/>
          <p:cNvCxnSpPr/>
          <p:nvPr/>
        </p:nvCxnSpPr>
        <p:spPr>
          <a:xfrm>
            <a:off x="4991606" y="5021813"/>
            <a:ext cx="261268" cy="321182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Straight Connector 1263"/>
          <p:cNvCxnSpPr/>
          <p:nvPr/>
        </p:nvCxnSpPr>
        <p:spPr>
          <a:xfrm>
            <a:off x="5527217" y="5342994"/>
            <a:ext cx="315432" cy="0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Straight Connector 1264"/>
          <p:cNvCxnSpPr/>
          <p:nvPr/>
        </p:nvCxnSpPr>
        <p:spPr>
          <a:xfrm flipV="1">
            <a:off x="5527217" y="5021813"/>
            <a:ext cx="315432" cy="321182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Straight Connector 1265"/>
          <p:cNvCxnSpPr/>
          <p:nvPr/>
        </p:nvCxnSpPr>
        <p:spPr>
          <a:xfrm>
            <a:off x="5527217" y="5342994"/>
            <a:ext cx="315432" cy="307021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Straight Connector 1266"/>
          <p:cNvCxnSpPr/>
          <p:nvPr/>
        </p:nvCxnSpPr>
        <p:spPr>
          <a:xfrm>
            <a:off x="6116992" y="5342994"/>
            <a:ext cx="261268" cy="0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Straight Connector 1267"/>
          <p:cNvCxnSpPr/>
          <p:nvPr/>
        </p:nvCxnSpPr>
        <p:spPr>
          <a:xfrm flipV="1">
            <a:off x="6116992" y="5342994"/>
            <a:ext cx="261268" cy="610344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Straight Connector 1268"/>
          <p:cNvCxnSpPr/>
          <p:nvPr/>
        </p:nvCxnSpPr>
        <p:spPr>
          <a:xfrm>
            <a:off x="7224718" y="5946761"/>
            <a:ext cx="261268" cy="0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Straight Connector 1269"/>
          <p:cNvCxnSpPr/>
          <p:nvPr/>
        </p:nvCxnSpPr>
        <p:spPr>
          <a:xfrm flipV="1">
            <a:off x="7760329" y="5643439"/>
            <a:ext cx="315432" cy="303323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Straight Connector 1270"/>
          <p:cNvCxnSpPr/>
          <p:nvPr/>
        </p:nvCxnSpPr>
        <p:spPr>
          <a:xfrm flipH="1">
            <a:off x="8350104" y="5015236"/>
            <a:ext cx="261268" cy="628203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Straight Connector 1271"/>
          <p:cNvCxnSpPr/>
          <p:nvPr/>
        </p:nvCxnSpPr>
        <p:spPr>
          <a:xfrm>
            <a:off x="6652603" y="5342994"/>
            <a:ext cx="297772" cy="610344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Straight Connector 1272"/>
          <p:cNvCxnSpPr/>
          <p:nvPr/>
        </p:nvCxnSpPr>
        <p:spPr>
          <a:xfrm>
            <a:off x="4415701" y="4696659"/>
            <a:ext cx="301562" cy="325155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4" name="Straight Connector 1273"/>
          <p:cNvCxnSpPr/>
          <p:nvPr/>
        </p:nvCxnSpPr>
        <p:spPr>
          <a:xfrm flipH="1">
            <a:off x="4416075" y="5021813"/>
            <a:ext cx="301188" cy="628203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TextBox 326"/>
          <p:cNvSpPr txBox="1"/>
          <p:nvPr>
            <p:custDataLst>
              <p:tags r:id="rId3"/>
            </p:custDataLst>
          </p:nvPr>
        </p:nvSpPr>
        <p:spPr>
          <a:xfrm>
            <a:off x="371585" y="3602088"/>
            <a:ext cx="5073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600" dirty="0" smtClean="0"/>
              <a:t>An example with            </a:t>
            </a:r>
            <a:endParaRPr lang="nl-NL" sz="3600" dirty="0"/>
          </a:p>
        </p:txBody>
      </p:sp>
      <p:pic>
        <p:nvPicPr>
          <p:cNvPr id="3" name="LaTeX: t \times n" descr="t \times n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86" y="256560"/>
            <a:ext cx="1091738" cy="32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LaTeX: q=23" descr="q=23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25" y="3774931"/>
            <a:ext cx="126492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2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>
            <a:noAutofit/>
          </a:bodyPr>
          <a:lstStyle/>
          <a:p>
            <a:pPr eaLnBrk="0"/>
            <a:r>
              <a:rPr lang="en-US" sz="4000" dirty="0"/>
              <a:t>Steiner Tree on </a:t>
            </a:r>
            <a:r>
              <a:rPr lang="en-US" sz="4000" dirty="0" smtClean="0"/>
              <a:t>          </a:t>
            </a:r>
            <a:r>
              <a:rPr lang="en-US" sz="4000" dirty="0"/>
              <a:t>graphs</a:t>
            </a:r>
            <a:endParaRPr lang="nl-NL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-36512" y="908720"/>
            <a:ext cx="9361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introduce the notion of </a:t>
            </a:r>
            <a:r>
              <a:rPr lang="en-US" sz="2800" i="1" dirty="0" smtClean="0"/>
              <a:t>cut object</a:t>
            </a:r>
            <a:r>
              <a:rPr lang="en-US" sz="2800" dirty="0" smtClean="0"/>
              <a:t>: a pair of a subset X of vertices and a blue-white coloring of X such that: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The top-left terminal is colored blue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If both endpoints of an edge are in X they must have the same color.</a:t>
            </a:r>
          </a:p>
          <a:p>
            <a:r>
              <a:rPr lang="en-US" sz="2800" i="1" dirty="0" smtClean="0"/>
              <a:t> </a:t>
            </a:r>
            <a:r>
              <a:rPr lang="en-US" sz="2800" dirty="0" smtClean="0"/>
              <a:t> </a:t>
            </a:r>
            <a:endParaRPr lang="nl-NL" sz="2800" dirty="0"/>
          </a:p>
        </p:txBody>
      </p:sp>
      <p:pic>
        <p:nvPicPr>
          <p:cNvPr id="3076" name="LaTeX: t \times n" descr="t \times n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86" y="256560"/>
            <a:ext cx="1091738" cy="32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3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>
            <a:noAutofit/>
          </a:bodyPr>
          <a:lstStyle/>
          <a:p>
            <a:pPr eaLnBrk="0"/>
            <a:r>
              <a:rPr lang="en-US" sz="4000" dirty="0"/>
              <a:t>Steiner Tree on </a:t>
            </a:r>
            <a:r>
              <a:rPr lang="en-US" sz="4000" dirty="0" smtClean="0"/>
              <a:t>          </a:t>
            </a:r>
            <a:r>
              <a:rPr lang="en-US" sz="4000" dirty="0"/>
              <a:t>graphs</a:t>
            </a:r>
            <a:endParaRPr lang="nl-NL" sz="4000" dirty="0"/>
          </a:p>
        </p:txBody>
      </p:sp>
      <p:sp>
        <p:nvSpPr>
          <p:cNvPr id="839" name="Rounded Rectangle 838"/>
          <p:cNvSpPr/>
          <p:nvPr>
            <p:custDataLst>
              <p:tags r:id="rId2"/>
            </p:custDataLst>
          </p:nvPr>
        </p:nvSpPr>
        <p:spPr>
          <a:xfrm>
            <a:off x="107504" y="3566454"/>
            <a:ext cx="8970714" cy="2598850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grpSp>
        <p:nvGrpSpPr>
          <p:cNvPr id="840" name="Group 839"/>
          <p:cNvGrpSpPr/>
          <p:nvPr/>
        </p:nvGrpSpPr>
        <p:grpSpPr>
          <a:xfrm>
            <a:off x="234414" y="4206641"/>
            <a:ext cx="8638467" cy="1860731"/>
            <a:chOff x="20982" y="3342544"/>
            <a:chExt cx="9093123" cy="1958664"/>
          </a:xfrm>
        </p:grpSpPr>
        <p:cxnSp>
          <p:nvCxnSpPr>
            <p:cNvPr id="841" name="Straight Connector 840"/>
            <p:cNvCxnSpPr/>
            <p:nvPr/>
          </p:nvCxnSpPr>
          <p:spPr>
            <a:xfrm>
              <a:off x="310159" y="3489426"/>
              <a:ext cx="27462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2" name="Straight Connector 841"/>
            <p:cNvCxnSpPr/>
            <p:nvPr/>
          </p:nvCxnSpPr>
          <p:spPr>
            <a:xfrm flipH="1">
              <a:off x="309764" y="3489426"/>
              <a:ext cx="27541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3" name="Straight Connector 842"/>
            <p:cNvCxnSpPr/>
            <p:nvPr/>
          </p:nvCxnSpPr>
          <p:spPr>
            <a:xfrm>
              <a:off x="310159" y="3489426"/>
              <a:ext cx="275019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4" name="Straight Connector 843"/>
            <p:cNvCxnSpPr/>
            <p:nvPr/>
          </p:nvCxnSpPr>
          <p:spPr>
            <a:xfrm>
              <a:off x="309764" y="3831507"/>
              <a:ext cx="275414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5" name="Straight Connector 844"/>
            <p:cNvCxnSpPr/>
            <p:nvPr/>
          </p:nvCxnSpPr>
          <p:spPr>
            <a:xfrm>
              <a:off x="310159" y="4173774"/>
              <a:ext cx="275019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6" name="Straight Connector 845"/>
            <p:cNvCxnSpPr/>
            <p:nvPr/>
          </p:nvCxnSpPr>
          <p:spPr>
            <a:xfrm>
              <a:off x="310159" y="4511860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7" name="Straight Connector 846"/>
            <p:cNvCxnSpPr/>
            <p:nvPr/>
          </p:nvCxnSpPr>
          <p:spPr>
            <a:xfrm>
              <a:off x="310159" y="483504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8" name="Straight Connector 847"/>
            <p:cNvCxnSpPr/>
            <p:nvPr/>
          </p:nvCxnSpPr>
          <p:spPr>
            <a:xfrm>
              <a:off x="310159" y="451186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9" name="Straight Connector 848"/>
            <p:cNvCxnSpPr/>
            <p:nvPr/>
          </p:nvCxnSpPr>
          <p:spPr>
            <a:xfrm>
              <a:off x="310159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0" name="Straight Connector 849"/>
            <p:cNvCxnSpPr/>
            <p:nvPr/>
          </p:nvCxnSpPr>
          <p:spPr>
            <a:xfrm flipV="1">
              <a:off x="310159" y="4835040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1" name="Straight Connector 850"/>
            <p:cNvCxnSpPr/>
            <p:nvPr/>
          </p:nvCxnSpPr>
          <p:spPr>
            <a:xfrm>
              <a:off x="310159" y="4835040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2" name="Straight Connector 851"/>
            <p:cNvCxnSpPr/>
            <p:nvPr/>
          </p:nvCxnSpPr>
          <p:spPr>
            <a:xfrm>
              <a:off x="310159" y="5154328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3" name="Straight Connector 852"/>
            <p:cNvCxnSpPr/>
            <p:nvPr/>
          </p:nvCxnSpPr>
          <p:spPr>
            <a:xfrm flipH="1">
              <a:off x="310159" y="4511860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4" name="Straight Connector 853"/>
            <p:cNvCxnSpPr/>
            <p:nvPr/>
          </p:nvCxnSpPr>
          <p:spPr>
            <a:xfrm flipH="1">
              <a:off x="310159" y="417377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5" name="Straight Connector 854"/>
            <p:cNvCxnSpPr/>
            <p:nvPr/>
          </p:nvCxnSpPr>
          <p:spPr>
            <a:xfrm flipH="1" flipV="1">
              <a:off x="310159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6" name="Straight Connector 855"/>
            <p:cNvCxnSpPr/>
            <p:nvPr/>
          </p:nvCxnSpPr>
          <p:spPr>
            <a:xfrm>
              <a:off x="873960" y="3489426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7" name="Straight Connector 856"/>
            <p:cNvCxnSpPr/>
            <p:nvPr/>
          </p:nvCxnSpPr>
          <p:spPr>
            <a:xfrm>
              <a:off x="873960" y="3489426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8" name="Straight Connector 857"/>
            <p:cNvCxnSpPr/>
            <p:nvPr/>
          </p:nvCxnSpPr>
          <p:spPr>
            <a:xfrm flipH="1" flipV="1">
              <a:off x="873960" y="3489426"/>
              <a:ext cx="332034" cy="1664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9" name="Straight Connector 858"/>
            <p:cNvCxnSpPr/>
            <p:nvPr/>
          </p:nvCxnSpPr>
          <p:spPr>
            <a:xfrm>
              <a:off x="873960" y="4511860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0" name="Straight Connector 859"/>
            <p:cNvCxnSpPr/>
            <p:nvPr/>
          </p:nvCxnSpPr>
          <p:spPr>
            <a:xfrm flipV="1">
              <a:off x="873960" y="3831507"/>
              <a:ext cx="331638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1" name="Straight Connector 860"/>
            <p:cNvCxnSpPr/>
            <p:nvPr/>
          </p:nvCxnSpPr>
          <p:spPr>
            <a:xfrm>
              <a:off x="873565" y="3831507"/>
              <a:ext cx="332429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Straight Connector 861"/>
            <p:cNvCxnSpPr/>
            <p:nvPr/>
          </p:nvCxnSpPr>
          <p:spPr>
            <a:xfrm flipV="1">
              <a:off x="873960" y="4835040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3" name="Straight Connector 862"/>
            <p:cNvCxnSpPr/>
            <p:nvPr/>
          </p:nvCxnSpPr>
          <p:spPr>
            <a:xfrm>
              <a:off x="873960" y="4835040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4" name="Straight Connector 863"/>
            <p:cNvCxnSpPr/>
            <p:nvPr/>
          </p:nvCxnSpPr>
          <p:spPr>
            <a:xfrm flipH="1">
              <a:off x="873960" y="5154328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5" name="Straight Connector 864"/>
            <p:cNvCxnSpPr/>
            <p:nvPr/>
          </p:nvCxnSpPr>
          <p:spPr>
            <a:xfrm>
              <a:off x="873960" y="4835040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Straight Connector 865"/>
            <p:cNvCxnSpPr/>
            <p:nvPr/>
          </p:nvCxnSpPr>
          <p:spPr>
            <a:xfrm flipV="1">
              <a:off x="873960" y="4173774"/>
              <a:ext cx="332034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7" name="Straight Connector 866"/>
            <p:cNvCxnSpPr/>
            <p:nvPr/>
          </p:nvCxnSpPr>
          <p:spPr>
            <a:xfrm flipV="1">
              <a:off x="873960" y="3489426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8" name="Straight Connector 867"/>
            <p:cNvCxnSpPr/>
            <p:nvPr/>
          </p:nvCxnSpPr>
          <p:spPr>
            <a:xfrm>
              <a:off x="873960" y="4511860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9" name="Straight Connector 868"/>
            <p:cNvCxnSpPr/>
            <p:nvPr/>
          </p:nvCxnSpPr>
          <p:spPr>
            <a:xfrm flipV="1">
              <a:off x="873960" y="4511860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1" name="Straight Connector 990"/>
            <p:cNvCxnSpPr/>
            <p:nvPr/>
          </p:nvCxnSpPr>
          <p:spPr>
            <a:xfrm>
              <a:off x="873960" y="4173774"/>
              <a:ext cx="332034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2" name="Straight Connector 991"/>
            <p:cNvCxnSpPr/>
            <p:nvPr/>
          </p:nvCxnSpPr>
          <p:spPr>
            <a:xfrm>
              <a:off x="1494776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3" name="Straight Connector 992"/>
            <p:cNvCxnSpPr/>
            <p:nvPr/>
          </p:nvCxnSpPr>
          <p:spPr>
            <a:xfrm flipH="1">
              <a:off x="1494776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4" name="Straight Connector 993"/>
            <p:cNvCxnSpPr/>
            <p:nvPr/>
          </p:nvCxnSpPr>
          <p:spPr>
            <a:xfrm>
              <a:off x="1494381" y="383150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5" name="Straight Connector 994"/>
            <p:cNvCxnSpPr/>
            <p:nvPr/>
          </p:nvCxnSpPr>
          <p:spPr>
            <a:xfrm flipH="1">
              <a:off x="1494776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6" name="Straight Connector 995"/>
            <p:cNvCxnSpPr/>
            <p:nvPr/>
          </p:nvCxnSpPr>
          <p:spPr>
            <a:xfrm>
              <a:off x="1494776" y="451186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7" name="Straight Connector 996"/>
            <p:cNvCxnSpPr/>
            <p:nvPr/>
          </p:nvCxnSpPr>
          <p:spPr>
            <a:xfrm>
              <a:off x="1494776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8" name="Straight Connector 997"/>
            <p:cNvCxnSpPr/>
            <p:nvPr/>
          </p:nvCxnSpPr>
          <p:spPr>
            <a:xfrm>
              <a:off x="1494776" y="5154328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9" name="Straight Connector 998"/>
            <p:cNvCxnSpPr/>
            <p:nvPr/>
          </p:nvCxnSpPr>
          <p:spPr>
            <a:xfrm>
              <a:off x="1494776" y="483504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/>
            <p:cNvCxnSpPr/>
            <p:nvPr/>
          </p:nvCxnSpPr>
          <p:spPr>
            <a:xfrm>
              <a:off x="1494776" y="3489426"/>
              <a:ext cx="316915" cy="4459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1" name="Straight Connector 1000"/>
            <p:cNvCxnSpPr/>
            <p:nvPr/>
          </p:nvCxnSpPr>
          <p:spPr>
            <a:xfrm flipV="1">
              <a:off x="1494776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2" name="Straight Connector 1001"/>
            <p:cNvCxnSpPr/>
            <p:nvPr/>
          </p:nvCxnSpPr>
          <p:spPr>
            <a:xfrm>
              <a:off x="1494776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3" name="Group 1002"/>
            <p:cNvGrpSpPr/>
            <p:nvPr/>
          </p:nvGrpSpPr>
          <p:grpSpPr>
            <a:xfrm>
              <a:off x="20982" y="3342544"/>
              <a:ext cx="4388239" cy="1958664"/>
              <a:chOff x="219508" y="2683520"/>
              <a:chExt cx="8797469" cy="3926698"/>
            </a:xfrm>
          </p:grpSpPr>
          <p:sp>
            <p:nvSpPr>
              <p:cNvPr id="1205" name="Oval 1204"/>
              <p:cNvSpPr/>
              <p:nvPr/>
            </p:nvSpPr>
            <p:spPr>
              <a:xfrm>
                <a:off x="220300" y="2683520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6" name="Oval 1205"/>
              <p:cNvSpPr/>
              <p:nvPr/>
            </p:nvSpPr>
            <p:spPr>
              <a:xfrm>
                <a:off x="2195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7" name="Oval 1206"/>
              <p:cNvSpPr/>
              <p:nvPr/>
            </p:nvSpPr>
            <p:spPr>
              <a:xfrm>
                <a:off x="2203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8" name="Oval 1207"/>
              <p:cNvSpPr/>
              <p:nvPr/>
            </p:nvSpPr>
            <p:spPr>
              <a:xfrm>
                <a:off x="2203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9" name="Oval 1208"/>
              <p:cNvSpPr/>
              <p:nvPr/>
            </p:nvSpPr>
            <p:spPr>
              <a:xfrm>
                <a:off x="2203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0" name="Oval 1209"/>
              <p:cNvSpPr/>
              <p:nvPr/>
            </p:nvSpPr>
            <p:spPr>
              <a:xfrm>
                <a:off x="220300" y="6021288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1" name="Oval 1210"/>
              <p:cNvSpPr/>
              <p:nvPr/>
            </p:nvSpPr>
            <p:spPr>
              <a:xfrm>
                <a:off x="13506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2" name="Oval 1211"/>
              <p:cNvSpPr/>
              <p:nvPr/>
            </p:nvSpPr>
            <p:spPr>
              <a:xfrm>
                <a:off x="13498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3" name="Oval 1212"/>
              <p:cNvSpPr/>
              <p:nvPr/>
            </p:nvSpPr>
            <p:spPr>
              <a:xfrm>
                <a:off x="13506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4" name="Oval 1213"/>
              <p:cNvSpPr/>
              <p:nvPr/>
            </p:nvSpPr>
            <p:spPr>
              <a:xfrm>
                <a:off x="13506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5" name="Oval 1214"/>
              <p:cNvSpPr/>
              <p:nvPr/>
            </p:nvSpPr>
            <p:spPr>
              <a:xfrm>
                <a:off x="13506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6" name="Oval 1215"/>
              <p:cNvSpPr/>
              <p:nvPr/>
            </p:nvSpPr>
            <p:spPr>
              <a:xfrm>
                <a:off x="13506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7" name="Oval 1216"/>
              <p:cNvSpPr/>
              <p:nvPr/>
            </p:nvSpPr>
            <p:spPr>
              <a:xfrm>
                <a:off x="25952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8" name="Oval 1217"/>
              <p:cNvSpPr/>
              <p:nvPr/>
            </p:nvSpPr>
            <p:spPr>
              <a:xfrm>
                <a:off x="25944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9" name="Oval 1218"/>
              <p:cNvSpPr/>
              <p:nvPr/>
            </p:nvSpPr>
            <p:spPr>
              <a:xfrm>
                <a:off x="25952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0" name="Oval 1219"/>
              <p:cNvSpPr/>
              <p:nvPr/>
            </p:nvSpPr>
            <p:spPr>
              <a:xfrm>
                <a:off x="25952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1" name="Oval 1220"/>
              <p:cNvSpPr/>
              <p:nvPr/>
            </p:nvSpPr>
            <p:spPr>
              <a:xfrm>
                <a:off x="25952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2" name="Oval 1221"/>
              <p:cNvSpPr/>
              <p:nvPr/>
            </p:nvSpPr>
            <p:spPr>
              <a:xfrm>
                <a:off x="25952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3" name="Oval 1222"/>
              <p:cNvSpPr/>
              <p:nvPr/>
            </p:nvSpPr>
            <p:spPr>
              <a:xfrm>
                <a:off x="37255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4" name="Oval 1223"/>
              <p:cNvSpPr/>
              <p:nvPr/>
            </p:nvSpPr>
            <p:spPr>
              <a:xfrm>
                <a:off x="37247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5" name="Oval 1224"/>
              <p:cNvSpPr/>
              <p:nvPr/>
            </p:nvSpPr>
            <p:spPr>
              <a:xfrm>
                <a:off x="37255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6" name="Oval 1225"/>
              <p:cNvSpPr/>
              <p:nvPr/>
            </p:nvSpPr>
            <p:spPr>
              <a:xfrm>
                <a:off x="37255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7" name="Oval 1226"/>
              <p:cNvSpPr/>
              <p:nvPr/>
            </p:nvSpPr>
            <p:spPr>
              <a:xfrm>
                <a:off x="37255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8" name="Oval 1227"/>
              <p:cNvSpPr/>
              <p:nvPr/>
            </p:nvSpPr>
            <p:spPr>
              <a:xfrm>
                <a:off x="37255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9" name="Oval 1228"/>
              <p:cNvSpPr/>
              <p:nvPr/>
            </p:nvSpPr>
            <p:spPr>
              <a:xfrm>
                <a:off x="4932832" y="2683520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0" name="Oval 1229"/>
              <p:cNvSpPr/>
              <p:nvPr/>
            </p:nvSpPr>
            <p:spPr>
              <a:xfrm>
                <a:off x="49320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1" name="Oval 1230"/>
              <p:cNvSpPr/>
              <p:nvPr/>
            </p:nvSpPr>
            <p:spPr>
              <a:xfrm>
                <a:off x="49328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2" name="Oval 1231"/>
              <p:cNvSpPr/>
              <p:nvPr/>
            </p:nvSpPr>
            <p:spPr>
              <a:xfrm>
                <a:off x="49328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3" name="Oval 1232"/>
              <p:cNvSpPr/>
              <p:nvPr/>
            </p:nvSpPr>
            <p:spPr>
              <a:xfrm>
                <a:off x="49328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4" name="Oval 1233"/>
              <p:cNvSpPr/>
              <p:nvPr/>
            </p:nvSpPr>
            <p:spPr>
              <a:xfrm>
                <a:off x="4932832" y="6021288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5" name="Oval 1234"/>
              <p:cNvSpPr/>
              <p:nvPr/>
            </p:nvSpPr>
            <p:spPr>
              <a:xfrm>
                <a:off x="60631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6" name="Oval 1235"/>
              <p:cNvSpPr/>
              <p:nvPr/>
            </p:nvSpPr>
            <p:spPr>
              <a:xfrm>
                <a:off x="60623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7" name="Oval 1236"/>
              <p:cNvSpPr/>
              <p:nvPr/>
            </p:nvSpPr>
            <p:spPr>
              <a:xfrm>
                <a:off x="60631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8" name="Oval 1237"/>
              <p:cNvSpPr/>
              <p:nvPr/>
            </p:nvSpPr>
            <p:spPr>
              <a:xfrm>
                <a:off x="60631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9" name="Oval 1238"/>
              <p:cNvSpPr/>
              <p:nvPr/>
            </p:nvSpPr>
            <p:spPr>
              <a:xfrm>
                <a:off x="60631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0" name="Oval 1239"/>
              <p:cNvSpPr/>
              <p:nvPr/>
            </p:nvSpPr>
            <p:spPr>
              <a:xfrm>
                <a:off x="60631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1" name="Oval 1240"/>
              <p:cNvSpPr/>
              <p:nvPr/>
            </p:nvSpPr>
            <p:spPr>
              <a:xfrm>
                <a:off x="73077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2" name="Oval 1241"/>
              <p:cNvSpPr/>
              <p:nvPr/>
            </p:nvSpPr>
            <p:spPr>
              <a:xfrm>
                <a:off x="73069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3" name="Oval 1242"/>
              <p:cNvSpPr/>
              <p:nvPr/>
            </p:nvSpPr>
            <p:spPr>
              <a:xfrm>
                <a:off x="73077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4" name="Oval 1243"/>
              <p:cNvSpPr/>
              <p:nvPr/>
            </p:nvSpPr>
            <p:spPr>
              <a:xfrm>
                <a:off x="73077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5" name="Oval 1244"/>
              <p:cNvSpPr/>
              <p:nvPr/>
            </p:nvSpPr>
            <p:spPr>
              <a:xfrm>
                <a:off x="73077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6" name="Oval 1245"/>
              <p:cNvSpPr/>
              <p:nvPr/>
            </p:nvSpPr>
            <p:spPr>
              <a:xfrm>
                <a:off x="73077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7" name="Oval 1246"/>
              <p:cNvSpPr/>
              <p:nvPr/>
            </p:nvSpPr>
            <p:spPr>
              <a:xfrm>
                <a:off x="84380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8" name="Oval 1247"/>
              <p:cNvSpPr/>
              <p:nvPr/>
            </p:nvSpPr>
            <p:spPr>
              <a:xfrm>
                <a:off x="8437240" y="3369320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9" name="Oval 1248"/>
              <p:cNvSpPr/>
              <p:nvPr/>
            </p:nvSpPr>
            <p:spPr>
              <a:xfrm>
                <a:off x="84380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50" name="Oval 1249"/>
              <p:cNvSpPr/>
              <p:nvPr/>
            </p:nvSpPr>
            <p:spPr>
              <a:xfrm>
                <a:off x="84380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51" name="Oval 1250"/>
              <p:cNvSpPr/>
              <p:nvPr/>
            </p:nvSpPr>
            <p:spPr>
              <a:xfrm>
                <a:off x="8438032" y="5381186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52" name="Oval 1251"/>
              <p:cNvSpPr/>
              <p:nvPr/>
            </p:nvSpPr>
            <p:spPr>
              <a:xfrm>
                <a:off x="84380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1004" name="Straight Connector 1003"/>
            <p:cNvCxnSpPr/>
            <p:nvPr/>
          </p:nvCxnSpPr>
          <p:spPr>
            <a:xfrm flipH="1">
              <a:off x="2660408" y="3482502"/>
              <a:ext cx="27541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5" name="Straight Connector 1004"/>
            <p:cNvCxnSpPr/>
            <p:nvPr/>
          </p:nvCxnSpPr>
          <p:spPr>
            <a:xfrm>
              <a:off x="2660803" y="3482502"/>
              <a:ext cx="275019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6" name="Straight Connector 1005"/>
            <p:cNvCxnSpPr/>
            <p:nvPr/>
          </p:nvCxnSpPr>
          <p:spPr>
            <a:xfrm>
              <a:off x="2660408" y="3824583"/>
              <a:ext cx="275414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7" name="Straight Connector 1006"/>
            <p:cNvCxnSpPr/>
            <p:nvPr/>
          </p:nvCxnSpPr>
          <p:spPr>
            <a:xfrm>
              <a:off x="2660803" y="4166851"/>
              <a:ext cx="275019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8" name="Straight Connector 1007"/>
            <p:cNvCxnSpPr/>
            <p:nvPr/>
          </p:nvCxnSpPr>
          <p:spPr>
            <a:xfrm>
              <a:off x="2660803" y="4504937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9" name="Straight Connector 1008"/>
            <p:cNvCxnSpPr/>
            <p:nvPr/>
          </p:nvCxnSpPr>
          <p:spPr>
            <a:xfrm>
              <a:off x="2660803" y="482811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/>
            <p:cNvCxnSpPr/>
            <p:nvPr/>
          </p:nvCxnSpPr>
          <p:spPr>
            <a:xfrm>
              <a:off x="2660803" y="450493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1" name="Straight Connector 1010"/>
            <p:cNvCxnSpPr/>
            <p:nvPr/>
          </p:nvCxnSpPr>
          <p:spPr>
            <a:xfrm>
              <a:off x="2660803" y="4166851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2" name="Straight Connector 1011"/>
            <p:cNvCxnSpPr/>
            <p:nvPr/>
          </p:nvCxnSpPr>
          <p:spPr>
            <a:xfrm flipV="1">
              <a:off x="2660803" y="4828117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3" name="Straight Connector 1012"/>
            <p:cNvCxnSpPr/>
            <p:nvPr/>
          </p:nvCxnSpPr>
          <p:spPr>
            <a:xfrm>
              <a:off x="2660803" y="4828117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4" name="Straight Connector 1013"/>
            <p:cNvCxnSpPr/>
            <p:nvPr/>
          </p:nvCxnSpPr>
          <p:spPr>
            <a:xfrm>
              <a:off x="2660803" y="514740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5" name="Straight Connector 1014"/>
            <p:cNvCxnSpPr/>
            <p:nvPr/>
          </p:nvCxnSpPr>
          <p:spPr>
            <a:xfrm flipH="1">
              <a:off x="2660803" y="4504937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6" name="Straight Connector 1015"/>
            <p:cNvCxnSpPr/>
            <p:nvPr/>
          </p:nvCxnSpPr>
          <p:spPr>
            <a:xfrm flipH="1">
              <a:off x="2660803" y="4166851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7" name="Straight Connector 1016"/>
            <p:cNvCxnSpPr/>
            <p:nvPr/>
          </p:nvCxnSpPr>
          <p:spPr>
            <a:xfrm flipH="1" flipV="1">
              <a:off x="2660803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8" name="Straight Connector 1017"/>
            <p:cNvCxnSpPr/>
            <p:nvPr/>
          </p:nvCxnSpPr>
          <p:spPr>
            <a:xfrm>
              <a:off x="3224604" y="3482502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9" name="Straight Connector 1018"/>
            <p:cNvCxnSpPr/>
            <p:nvPr/>
          </p:nvCxnSpPr>
          <p:spPr>
            <a:xfrm>
              <a:off x="3224604" y="3482502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0" name="Straight Connector 1019"/>
            <p:cNvCxnSpPr/>
            <p:nvPr/>
          </p:nvCxnSpPr>
          <p:spPr>
            <a:xfrm flipH="1" flipV="1">
              <a:off x="3224604" y="3482502"/>
              <a:ext cx="332034" cy="1664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1" name="Straight Connector 1020"/>
            <p:cNvCxnSpPr/>
            <p:nvPr/>
          </p:nvCxnSpPr>
          <p:spPr>
            <a:xfrm>
              <a:off x="3224604" y="4504937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2" name="Straight Connector 1021"/>
            <p:cNvCxnSpPr/>
            <p:nvPr/>
          </p:nvCxnSpPr>
          <p:spPr>
            <a:xfrm flipV="1">
              <a:off x="3224604" y="3824583"/>
              <a:ext cx="331638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3" name="Straight Connector 1022"/>
            <p:cNvCxnSpPr/>
            <p:nvPr/>
          </p:nvCxnSpPr>
          <p:spPr>
            <a:xfrm flipV="1">
              <a:off x="3224604" y="4828117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/>
            <p:cNvCxnSpPr/>
            <p:nvPr/>
          </p:nvCxnSpPr>
          <p:spPr>
            <a:xfrm>
              <a:off x="3224604" y="4828117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/>
            <p:cNvCxnSpPr/>
            <p:nvPr/>
          </p:nvCxnSpPr>
          <p:spPr>
            <a:xfrm flipH="1">
              <a:off x="3224604" y="5147404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" name="Straight Connector 1025"/>
            <p:cNvCxnSpPr/>
            <p:nvPr/>
          </p:nvCxnSpPr>
          <p:spPr>
            <a:xfrm>
              <a:off x="3224604" y="4828117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1026"/>
            <p:cNvCxnSpPr/>
            <p:nvPr/>
          </p:nvCxnSpPr>
          <p:spPr>
            <a:xfrm flipV="1">
              <a:off x="3224604" y="4166851"/>
              <a:ext cx="332034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Straight Connector 1027"/>
            <p:cNvCxnSpPr/>
            <p:nvPr/>
          </p:nvCxnSpPr>
          <p:spPr>
            <a:xfrm flipV="1">
              <a:off x="3224604" y="3482502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Connector 1028"/>
            <p:cNvCxnSpPr/>
            <p:nvPr/>
          </p:nvCxnSpPr>
          <p:spPr>
            <a:xfrm>
              <a:off x="3224604" y="4504937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Straight Connector 1029"/>
            <p:cNvCxnSpPr/>
            <p:nvPr/>
          </p:nvCxnSpPr>
          <p:spPr>
            <a:xfrm flipV="1">
              <a:off x="3224604" y="4504937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Straight Connector 1030"/>
            <p:cNvCxnSpPr/>
            <p:nvPr/>
          </p:nvCxnSpPr>
          <p:spPr>
            <a:xfrm>
              <a:off x="3224604" y="4166851"/>
              <a:ext cx="332034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Straight Connector 1031"/>
            <p:cNvCxnSpPr/>
            <p:nvPr/>
          </p:nvCxnSpPr>
          <p:spPr>
            <a:xfrm>
              <a:off x="3845420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/>
            <p:cNvCxnSpPr/>
            <p:nvPr/>
          </p:nvCxnSpPr>
          <p:spPr>
            <a:xfrm flipH="1">
              <a:off x="3845420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1033"/>
            <p:cNvCxnSpPr/>
            <p:nvPr/>
          </p:nvCxnSpPr>
          <p:spPr>
            <a:xfrm>
              <a:off x="3845025" y="3824583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Connector 1034"/>
            <p:cNvCxnSpPr/>
            <p:nvPr/>
          </p:nvCxnSpPr>
          <p:spPr>
            <a:xfrm flipH="1">
              <a:off x="3845420" y="4166851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Straight Connector 1035"/>
            <p:cNvCxnSpPr/>
            <p:nvPr/>
          </p:nvCxnSpPr>
          <p:spPr>
            <a:xfrm>
              <a:off x="3845420" y="450493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Connector 1036"/>
            <p:cNvCxnSpPr/>
            <p:nvPr/>
          </p:nvCxnSpPr>
          <p:spPr>
            <a:xfrm>
              <a:off x="3845420" y="514740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Straight Connector 1037"/>
            <p:cNvCxnSpPr/>
            <p:nvPr/>
          </p:nvCxnSpPr>
          <p:spPr>
            <a:xfrm>
              <a:off x="3845420" y="482811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Straight Connector 1038"/>
            <p:cNvCxnSpPr/>
            <p:nvPr/>
          </p:nvCxnSpPr>
          <p:spPr>
            <a:xfrm>
              <a:off x="3845420" y="4166851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Straight Connector 1039"/>
            <p:cNvCxnSpPr/>
            <p:nvPr/>
          </p:nvCxnSpPr>
          <p:spPr>
            <a:xfrm flipV="1">
              <a:off x="3845420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Connector 1040"/>
            <p:cNvCxnSpPr/>
            <p:nvPr/>
          </p:nvCxnSpPr>
          <p:spPr>
            <a:xfrm>
              <a:off x="3845420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Connector 1041"/>
            <p:cNvCxnSpPr/>
            <p:nvPr/>
          </p:nvCxnSpPr>
          <p:spPr>
            <a:xfrm>
              <a:off x="2058577" y="3489426"/>
              <a:ext cx="31344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Straight Connector 1042"/>
            <p:cNvCxnSpPr/>
            <p:nvPr/>
          </p:nvCxnSpPr>
          <p:spPr>
            <a:xfrm>
              <a:off x="2058577" y="4511860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1043"/>
            <p:cNvCxnSpPr/>
            <p:nvPr/>
          </p:nvCxnSpPr>
          <p:spPr>
            <a:xfrm>
              <a:off x="2058577" y="4173774"/>
              <a:ext cx="313444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Connector 1044"/>
            <p:cNvCxnSpPr/>
            <p:nvPr/>
          </p:nvCxnSpPr>
          <p:spPr>
            <a:xfrm flipV="1">
              <a:off x="2058577" y="4511860"/>
              <a:ext cx="31344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Straight Connector 1045"/>
            <p:cNvCxnSpPr/>
            <p:nvPr/>
          </p:nvCxnSpPr>
          <p:spPr>
            <a:xfrm>
              <a:off x="2058577" y="5154328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/>
            <p:cNvCxnSpPr/>
            <p:nvPr/>
          </p:nvCxnSpPr>
          <p:spPr>
            <a:xfrm>
              <a:off x="2058577" y="4835040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/>
            <p:cNvCxnSpPr/>
            <p:nvPr/>
          </p:nvCxnSpPr>
          <p:spPr>
            <a:xfrm flipH="1">
              <a:off x="2058577" y="4173774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/>
            <p:cNvCxnSpPr/>
            <p:nvPr/>
          </p:nvCxnSpPr>
          <p:spPr>
            <a:xfrm flipV="1">
              <a:off x="2058577" y="4835040"/>
              <a:ext cx="31344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Straight Connector 1049"/>
            <p:cNvCxnSpPr/>
            <p:nvPr/>
          </p:nvCxnSpPr>
          <p:spPr>
            <a:xfrm>
              <a:off x="2058577" y="4511860"/>
              <a:ext cx="313444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Straight Connector 1050"/>
            <p:cNvCxnSpPr/>
            <p:nvPr/>
          </p:nvCxnSpPr>
          <p:spPr>
            <a:xfrm flipH="1">
              <a:off x="2058577" y="4173774"/>
              <a:ext cx="313444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Connector 1051"/>
            <p:cNvCxnSpPr/>
            <p:nvPr/>
          </p:nvCxnSpPr>
          <p:spPr>
            <a:xfrm flipH="1">
              <a:off x="2058182" y="3831507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Straight Connector 1052"/>
            <p:cNvCxnSpPr/>
            <p:nvPr/>
          </p:nvCxnSpPr>
          <p:spPr>
            <a:xfrm flipH="1">
              <a:off x="2058182" y="3489426"/>
              <a:ext cx="313839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/>
            <p:cNvCxnSpPr/>
            <p:nvPr/>
          </p:nvCxnSpPr>
          <p:spPr>
            <a:xfrm>
              <a:off x="2058577" y="3489426"/>
              <a:ext cx="313444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Connector 1054"/>
            <p:cNvCxnSpPr/>
            <p:nvPr/>
          </p:nvCxnSpPr>
          <p:spPr>
            <a:xfrm>
              <a:off x="5015043" y="3489426"/>
              <a:ext cx="27462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Connector 1055"/>
            <p:cNvCxnSpPr/>
            <p:nvPr/>
          </p:nvCxnSpPr>
          <p:spPr>
            <a:xfrm flipH="1">
              <a:off x="5014648" y="3489426"/>
              <a:ext cx="27541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/>
            <p:cNvCxnSpPr/>
            <p:nvPr/>
          </p:nvCxnSpPr>
          <p:spPr>
            <a:xfrm>
              <a:off x="5015043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Straight Connector 1057"/>
            <p:cNvCxnSpPr/>
            <p:nvPr/>
          </p:nvCxnSpPr>
          <p:spPr>
            <a:xfrm>
              <a:off x="5015043" y="3489426"/>
              <a:ext cx="275019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Straight Connector 1058"/>
            <p:cNvCxnSpPr/>
            <p:nvPr/>
          </p:nvCxnSpPr>
          <p:spPr>
            <a:xfrm>
              <a:off x="5014648" y="3831507"/>
              <a:ext cx="275414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Straight Connector 1059"/>
            <p:cNvCxnSpPr/>
            <p:nvPr/>
          </p:nvCxnSpPr>
          <p:spPr>
            <a:xfrm>
              <a:off x="5015043" y="4511860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Connector 1060"/>
            <p:cNvCxnSpPr/>
            <p:nvPr/>
          </p:nvCxnSpPr>
          <p:spPr>
            <a:xfrm>
              <a:off x="5015043" y="483504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/>
            <p:cNvCxnSpPr/>
            <p:nvPr/>
          </p:nvCxnSpPr>
          <p:spPr>
            <a:xfrm>
              <a:off x="5015043" y="451186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Connector 1062"/>
            <p:cNvCxnSpPr/>
            <p:nvPr/>
          </p:nvCxnSpPr>
          <p:spPr>
            <a:xfrm>
              <a:off x="5015043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Straight Connector 1063"/>
            <p:cNvCxnSpPr/>
            <p:nvPr/>
          </p:nvCxnSpPr>
          <p:spPr>
            <a:xfrm flipV="1">
              <a:off x="5015043" y="4835040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Straight Connector 1064"/>
            <p:cNvCxnSpPr/>
            <p:nvPr/>
          </p:nvCxnSpPr>
          <p:spPr>
            <a:xfrm>
              <a:off x="5015043" y="4835040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Straight Connector 1065"/>
            <p:cNvCxnSpPr/>
            <p:nvPr/>
          </p:nvCxnSpPr>
          <p:spPr>
            <a:xfrm>
              <a:off x="5015043" y="5154328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7" name="Straight Connector 1066"/>
            <p:cNvCxnSpPr/>
            <p:nvPr/>
          </p:nvCxnSpPr>
          <p:spPr>
            <a:xfrm flipH="1">
              <a:off x="5015043" y="4511860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8" name="Straight Connector 1067"/>
            <p:cNvCxnSpPr/>
            <p:nvPr/>
          </p:nvCxnSpPr>
          <p:spPr>
            <a:xfrm flipH="1">
              <a:off x="5015043" y="417377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9" name="Straight Connector 1068"/>
            <p:cNvCxnSpPr/>
            <p:nvPr/>
          </p:nvCxnSpPr>
          <p:spPr>
            <a:xfrm flipH="1">
              <a:off x="5015043" y="4173774"/>
              <a:ext cx="275019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0" name="Straight Connector 1069"/>
            <p:cNvCxnSpPr/>
            <p:nvPr/>
          </p:nvCxnSpPr>
          <p:spPr>
            <a:xfrm flipH="1" flipV="1">
              <a:off x="5015043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1" name="Straight Connector 1070"/>
            <p:cNvCxnSpPr/>
            <p:nvPr/>
          </p:nvCxnSpPr>
          <p:spPr>
            <a:xfrm>
              <a:off x="5578844" y="3489426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2" name="Straight Connector 1071"/>
            <p:cNvCxnSpPr/>
            <p:nvPr/>
          </p:nvCxnSpPr>
          <p:spPr>
            <a:xfrm flipV="1">
              <a:off x="5578844" y="3831507"/>
              <a:ext cx="331638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3" name="Straight Connector 1072"/>
            <p:cNvCxnSpPr/>
            <p:nvPr/>
          </p:nvCxnSpPr>
          <p:spPr>
            <a:xfrm flipV="1">
              <a:off x="5578844" y="4835040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Straight Connector 1073"/>
            <p:cNvCxnSpPr/>
            <p:nvPr/>
          </p:nvCxnSpPr>
          <p:spPr>
            <a:xfrm>
              <a:off x="5578844" y="4835040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Straight Connector 1074"/>
            <p:cNvCxnSpPr/>
            <p:nvPr/>
          </p:nvCxnSpPr>
          <p:spPr>
            <a:xfrm flipH="1">
              <a:off x="5578844" y="5154328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6" name="Straight Connector 1075"/>
            <p:cNvCxnSpPr/>
            <p:nvPr/>
          </p:nvCxnSpPr>
          <p:spPr>
            <a:xfrm>
              <a:off x="5578844" y="4835040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7" name="Straight Connector 1076"/>
            <p:cNvCxnSpPr/>
            <p:nvPr/>
          </p:nvCxnSpPr>
          <p:spPr>
            <a:xfrm flipV="1">
              <a:off x="5578844" y="3489426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Straight Connector 1077"/>
            <p:cNvCxnSpPr/>
            <p:nvPr/>
          </p:nvCxnSpPr>
          <p:spPr>
            <a:xfrm>
              <a:off x="5578844" y="4173774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9" name="Straight Connector 1078"/>
            <p:cNvCxnSpPr/>
            <p:nvPr/>
          </p:nvCxnSpPr>
          <p:spPr>
            <a:xfrm flipV="1">
              <a:off x="5578844" y="4511860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0" name="Straight Connector 1079"/>
            <p:cNvCxnSpPr/>
            <p:nvPr/>
          </p:nvCxnSpPr>
          <p:spPr>
            <a:xfrm>
              <a:off x="6199660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Straight Connector 1080"/>
            <p:cNvCxnSpPr/>
            <p:nvPr/>
          </p:nvCxnSpPr>
          <p:spPr>
            <a:xfrm flipH="1">
              <a:off x="6199660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2" name="Straight Connector 1081"/>
            <p:cNvCxnSpPr/>
            <p:nvPr/>
          </p:nvCxnSpPr>
          <p:spPr>
            <a:xfrm>
              <a:off x="6199265" y="383150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Straight Connector 1082"/>
            <p:cNvCxnSpPr/>
            <p:nvPr/>
          </p:nvCxnSpPr>
          <p:spPr>
            <a:xfrm flipH="1">
              <a:off x="6199660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4" name="Straight Connector 1083"/>
            <p:cNvCxnSpPr/>
            <p:nvPr/>
          </p:nvCxnSpPr>
          <p:spPr>
            <a:xfrm>
              <a:off x="6199660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5" name="Straight Connector 1084"/>
            <p:cNvCxnSpPr/>
            <p:nvPr/>
          </p:nvCxnSpPr>
          <p:spPr>
            <a:xfrm>
              <a:off x="6199660" y="5154328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Straight Connector 1085"/>
            <p:cNvCxnSpPr/>
            <p:nvPr/>
          </p:nvCxnSpPr>
          <p:spPr>
            <a:xfrm>
              <a:off x="6199660" y="483504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7" name="Straight Connector 1086"/>
            <p:cNvCxnSpPr/>
            <p:nvPr/>
          </p:nvCxnSpPr>
          <p:spPr>
            <a:xfrm>
              <a:off x="6199660" y="417377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Straight Connector 1087"/>
            <p:cNvCxnSpPr/>
            <p:nvPr/>
          </p:nvCxnSpPr>
          <p:spPr>
            <a:xfrm>
              <a:off x="6199660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9" name="Group 1088"/>
            <p:cNvGrpSpPr/>
            <p:nvPr/>
          </p:nvGrpSpPr>
          <p:grpSpPr>
            <a:xfrm>
              <a:off x="4725866" y="3342544"/>
              <a:ext cx="4388239" cy="1958664"/>
              <a:chOff x="219508" y="2683520"/>
              <a:chExt cx="8797469" cy="3926698"/>
            </a:xfrm>
          </p:grpSpPr>
          <p:sp>
            <p:nvSpPr>
              <p:cNvPr id="1157" name="Oval 1156"/>
              <p:cNvSpPr/>
              <p:nvPr/>
            </p:nvSpPr>
            <p:spPr>
              <a:xfrm>
                <a:off x="2203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8" name="Oval 1157"/>
              <p:cNvSpPr/>
              <p:nvPr/>
            </p:nvSpPr>
            <p:spPr>
              <a:xfrm>
                <a:off x="2195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9" name="Oval 1158"/>
              <p:cNvSpPr/>
              <p:nvPr/>
            </p:nvSpPr>
            <p:spPr>
              <a:xfrm>
                <a:off x="2203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0" name="Oval 1159"/>
              <p:cNvSpPr/>
              <p:nvPr/>
            </p:nvSpPr>
            <p:spPr>
              <a:xfrm>
                <a:off x="2203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1" name="Oval 1160"/>
              <p:cNvSpPr/>
              <p:nvPr/>
            </p:nvSpPr>
            <p:spPr>
              <a:xfrm>
                <a:off x="2203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2" name="Oval 1161"/>
              <p:cNvSpPr/>
              <p:nvPr/>
            </p:nvSpPr>
            <p:spPr>
              <a:xfrm>
                <a:off x="2203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3" name="Oval 1162"/>
              <p:cNvSpPr/>
              <p:nvPr/>
            </p:nvSpPr>
            <p:spPr>
              <a:xfrm>
                <a:off x="13506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4" name="Oval 1163"/>
              <p:cNvSpPr/>
              <p:nvPr/>
            </p:nvSpPr>
            <p:spPr>
              <a:xfrm>
                <a:off x="13498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5" name="Oval 1164"/>
              <p:cNvSpPr/>
              <p:nvPr/>
            </p:nvSpPr>
            <p:spPr>
              <a:xfrm>
                <a:off x="13506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6" name="Oval 1165"/>
              <p:cNvSpPr/>
              <p:nvPr/>
            </p:nvSpPr>
            <p:spPr>
              <a:xfrm>
                <a:off x="13506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7" name="Oval 1166"/>
              <p:cNvSpPr/>
              <p:nvPr/>
            </p:nvSpPr>
            <p:spPr>
              <a:xfrm>
                <a:off x="13506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8" name="Oval 1167"/>
              <p:cNvSpPr/>
              <p:nvPr/>
            </p:nvSpPr>
            <p:spPr>
              <a:xfrm>
                <a:off x="13506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9" name="Oval 1168"/>
              <p:cNvSpPr/>
              <p:nvPr/>
            </p:nvSpPr>
            <p:spPr>
              <a:xfrm>
                <a:off x="25952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0" name="Oval 1169"/>
              <p:cNvSpPr/>
              <p:nvPr/>
            </p:nvSpPr>
            <p:spPr>
              <a:xfrm>
                <a:off x="25944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1" name="Oval 1170"/>
              <p:cNvSpPr/>
              <p:nvPr/>
            </p:nvSpPr>
            <p:spPr>
              <a:xfrm>
                <a:off x="2595200" y="4055492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2" name="Oval 1171"/>
              <p:cNvSpPr/>
              <p:nvPr/>
            </p:nvSpPr>
            <p:spPr>
              <a:xfrm>
                <a:off x="2595200" y="4733280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3" name="Oval 1172"/>
              <p:cNvSpPr/>
              <p:nvPr/>
            </p:nvSpPr>
            <p:spPr>
              <a:xfrm>
                <a:off x="2595200" y="5381186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4" name="Oval 1173"/>
              <p:cNvSpPr/>
              <p:nvPr/>
            </p:nvSpPr>
            <p:spPr>
              <a:xfrm>
                <a:off x="2595200" y="6021288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5" name="Oval 1174"/>
              <p:cNvSpPr/>
              <p:nvPr/>
            </p:nvSpPr>
            <p:spPr>
              <a:xfrm>
                <a:off x="37255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6" name="Oval 1175"/>
              <p:cNvSpPr/>
              <p:nvPr/>
            </p:nvSpPr>
            <p:spPr>
              <a:xfrm>
                <a:off x="37247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7" name="Oval 1176"/>
              <p:cNvSpPr/>
              <p:nvPr/>
            </p:nvSpPr>
            <p:spPr>
              <a:xfrm>
                <a:off x="37255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8" name="Oval 1177"/>
              <p:cNvSpPr/>
              <p:nvPr/>
            </p:nvSpPr>
            <p:spPr>
              <a:xfrm>
                <a:off x="37255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9" name="Oval 1178"/>
              <p:cNvSpPr/>
              <p:nvPr/>
            </p:nvSpPr>
            <p:spPr>
              <a:xfrm>
                <a:off x="37255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0" name="Oval 1179"/>
              <p:cNvSpPr/>
              <p:nvPr/>
            </p:nvSpPr>
            <p:spPr>
              <a:xfrm>
                <a:off x="37255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1" name="Oval 1180"/>
              <p:cNvSpPr/>
              <p:nvPr/>
            </p:nvSpPr>
            <p:spPr>
              <a:xfrm>
                <a:off x="49328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2" name="Oval 1181"/>
              <p:cNvSpPr/>
              <p:nvPr/>
            </p:nvSpPr>
            <p:spPr>
              <a:xfrm>
                <a:off x="49320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3" name="Oval 1182"/>
              <p:cNvSpPr/>
              <p:nvPr/>
            </p:nvSpPr>
            <p:spPr>
              <a:xfrm>
                <a:off x="49328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4" name="Oval 1183"/>
              <p:cNvSpPr/>
              <p:nvPr/>
            </p:nvSpPr>
            <p:spPr>
              <a:xfrm>
                <a:off x="49328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5" name="Oval 1184"/>
              <p:cNvSpPr/>
              <p:nvPr/>
            </p:nvSpPr>
            <p:spPr>
              <a:xfrm>
                <a:off x="49328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6" name="Oval 1185"/>
              <p:cNvSpPr/>
              <p:nvPr/>
            </p:nvSpPr>
            <p:spPr>
              <a:xfrm>
                <a:off x="49328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7" name="Oval 1186"/>
              <p:cNvSpPr/>
              <p:nvPr/>
            </p:nvSpPr>
            <p:spPr>
              <a:xfrm>
                <a:off x="60631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8" name="Oval 1187"/>
              <p:cNvSpPr/>
              <p:nvPr/>
            </p:nvSpPr>
            <p:spPr>
              <a:xfrm>
                <a:off x="60623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9" name="Oval 1188"/>
              <p:cNvSpPr/>
              <p:nvPr/>
            </p:nvSpPr>
            <p:spPr>
              <a:xfrm>
                <a:off x="60631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0" name="Oval 1189"/>
              <p:cNvSpPr/>
              <p:nvPr/>
            </p:nvSpPr>
            <p:spPr>
              <a:xfrm>
                <a:off x="60631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1" name="Oval 1190"/>
              <p:cNvSpPr/>
              <p:nvPr/>
            </p:nvSpPr>
            <p:spPr>
              <a:xfrm>
                <a:off x="60631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2" name="Oval 1191"/>
              <p:cNvSpPr/>
              <p:nvPr/>
            </p:nvSpPr>
            <p:spPr>
              <a:xfrm>
                <a:off x="6063132" y="6021288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3" name="Oval 1192"/>
              <p:cNvSpPr/>
              <p:nvPr/>
            </p:nvSpPr>
            <p:spPr>
              <a:xfrm>
                <a:off x="73077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4" name="Oval 1193"/>
              <p:cNvSpPr/>
              <p:nvPr/>
            </p:nvSpPr>
            <p:spPr>
              <a:xfrm>
                <a:off x="73069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5" name="Oval 1194"/>
              <p:cNvSpPr/>
              <p:nvPr/>
            </p:nvSpPr>
            <p:spPr>
              <a:xfrm>
                <a:off x="73077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6" name="Oval 1195"/>
              <p:cNvSpPr/>
              <p:nvPr/>
            </p:nvSpPr>
            <p:spPr>
              <a:xfrm>
                <a:off x="73077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7" name="Oval 1196"/>
              <p:cNvSpPr/>
              <p:nvPr/>
            </p:nvSpPr>
            <p:spPr>
              <a:xfrm>
                <a:off x="73077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8" name="Oval 1197"/>
              <p:cNvSpPr/>
              <p:nvPr/>
            </p:nvSpPr>
            <p:spPr>
              <a:xfrm>
                <a:off x="73077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9" name="Oval 1198"/>
              <p:cNvSpPr/>
              <p:nvPr/>
            </p:nvSpPr>
            <p:spPr>
              <a:xfrm>
                <a:off x="84380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0" name="Oval 1199"/>
              <p:cNvSpPr/>
              <p:nvPr/>
            </p:nvSpPr>
            <p:spPr>
              <a:xfrm>
                <a:off x="84372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1" name="Oval 1200"/>
              <p:cNvSpPr/>
              <p:nvPr/>
            </p:nvSpPr>
            <p:spPr>
              <a:xfrm>
                <a:off x="8438032" y="4055492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2" name="Oval 1201"/>
              <p:cNvSpPr/>
              <p:nvPr/>
            </p:nvSpPr>
            <p:spPr>
              <a:xfrm>
                <a:off x="84380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3" name="Oval 1202"/>
              <p:cNvSpPr/>
              <p:nvPr/>
            </p:nvSpPr>
            <p:spPr>
              <a:xfrm>
                <a:off x="84380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4" name="Oval 1203"/>
              <p:cNvSpPr/>
              <p:nvPr/>
            </p:nvSpPr>
            <p:spPr>
              <a:xfrm>
                <a:off x="84380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1090" name="Straight Connector 1089"/>
            <p:cNvCxnSpPr/>
            <p:nvPr/>
          </p:nvCxnSpPr>
          <p:spPr>
            <a:xfrm>
              <a:off x="7365687" y="3482502"/>
              <a:ext cx="27462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1" name="Straight Connector 1090"/>
            <p:cNvCxnSpPr/>
            <p:nvPr/>
          </p:nvCxnSpPr>
          <p:spPr>
            <a:xfrm flipH="1">
              <a:off x="7365292" y="3482502"/>
              <a:ext cx="27541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2" name="Straight Connector 1091"/>
            <p:cNvCxnSpPr/>
            <p:nvPr/>
          </p:nvCxnSpPr>
          <p:spPr>
            <a:xfrm>
              <a:off x="7365687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3" name="Straight Connector 1092"/>
            <p:cNvCxnSpPr/>
            <p:nvPr/>
          </p:nvCxnSpPr>
          <p:spPr>
            <a:xfrm>
              <a:off x="7365687" y="3482502"/>
              <a:ext cx="275019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4" name="Straight Connector 1093"/>
            <p:cNvCxnSpPr/>
            <p:nvPr/>
          </p:nvCxnSpPr>
          <p:spPr>
            <a:xfrm>
              <a:off x="7365292" y="3824583"/>
              <a:ext cx="275414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Straight Connector 1094"/>
            <p:cNvCxnSpPr/>
            <p:nvPr/>
          </p:nvCxnSpPr>
          <p:spPr>
            <a:xfrm>
              <a:off x="7365687" y="4166851"/>
              <a:ext cx="275019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Straight Connector 1095"/>
            <p:cNvCxnSpPr/>
            <p:nvPr/>
          </p:nvCxnSpPr>
          <p:spPr>
            <a:xfrm>
              <a:off x="7365687" y="4504937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Straight Connector 1096"/>
            <p:cNvCxnSpPr/>
            <p:nvPr/>
          </p:nvCxnSpPr>
          <p:spPr>
            <a:xfrm>
              <a:off x="7365687" y="482811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8" name="Straight Connector 1097"/>
            <p:cNvCxnSpPr/>
            <p:nvPr/>
          </p:nvCxnSpPr>
          <p:spPr>
            <a:xfrm>
              <a:off x="7365687" y="450493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Straight Connector 1098"/>
            <p:cNvCxnSpPr/>
            <p:nvPr/>
          </p:nvCxnSpPr>
          <p:spPr>
            <a:xfrm>
              <a:off x="7365687" y="4166851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0" name="Straight Connector 1099"/>
            <p:cNvCxnSpPr/>
            <p:nvPr/>
          </p:nvCxnSpPr>
          <p:spPr>
            <a:xfrm flipV="1">
              <a:off x="7365687" y="4828117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1" name="Straight Connector 1100"/>
            <p:cNvCxnSpPr/>
            <p:nvPr/>
          </p:nvCxnSpPr>
          <p:spPr>
            <a:xfrm>
              <a:off x="7365687" y="4828117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2" name="Straight Connector 1101"/>
            <p:cNvCxnSpPr/>
            <p:nvPr/>
          </p:nvCxnSpPr>
          <p:spPr>
            <a:xfrm flipH="1">
              <a:off x="7365687" y="4504937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3" name="Straight Connector 1102"/>
            <p:cNvCxnSpPr/>
            <p:nvPr/>
          </p:nvCxnSpPr>
          <p:spPr>
            <a:xfrm flipH="1">
              <a:off x="7365687" y="4166851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4" name="Straight Connector 1103"/>
            <p:cNvCxnSpPr/>
            <p:nvPr/>
          </p:nvCxnSpPr>
          <p:spPr>
            <a:xfrm flipH="1">
              <a:off x="7365687" y="4166851"/>
              <a:ext cx="275019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5" name="Straight Connector 1104"/>
            <p:cNvCxnSpPr/>
            <p:nvPr/>
          </p:nvCxnSpPr>
          <p:spPr>
            <a:xfrm flipH="1" flipV="1">
              <a:off x="7365687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" name="Straight Connector 1105"/>
            <p:cNvCxnSpPr/>
            <p:nvPr/>
          </p:nvCxnSpPr>
          <p:spPr>
            <a:xfrm>
              <a:off x="7929488" y="3482502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7" name="Straight Connector 1106"/>
            <p:cNvCxnSpPr/>
            <p:nvPr/>
          </p:nvCxnSpPr>
          <p:spPr>
            <a:xfrm>
              <a:off x="7929488" y="3482502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8" name="Straight Connector 1107"/>
            <p:cNvCxnSpPr/>
            <p:nvPr/>
          </p:nvCxnSpPr>
          <p:spPr>
            <a:xfrm flipH="1" flipV="1">
              <a:off x="7929488" y="3482502"/>
              <a:ext cx="332034" cy="1664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9" name="Straight Connector 1108"/>
            <p:cNvCxnSpPr/>
            <p:nvPr/>
          </p:nvCxnSpPr>
          <p:spPr>
            <a:xfrm>
              <a:off x="7929488" y="4504937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0" name="Straight Connector 1109"/>
            <p:cNvCxnSpPr/>
            <p:nvPr/>
          </p:nvCxnSpPr>
          <p:spPr>
            <a:xfrm flipV="1">
              <a:off x="7929488" y="3824583"/>
              <a:ext cx="331638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1" name="Straight Connector 1110"/>
            <p:cNvCxnSpPr/>
            <p:nvPr/>
          </p:nvCxnSpPr>
          <p:spPr>
            <a:xfrm>
              <a:off x="7929093" y="3824583"/>
              <a:ext cx="332429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2" name="Straight Connector 1111"/>
            <p:cNvCxnSpPr/>
            <p:nvPr/>
          </p:nvCxnSpPr>
          <p:spPr>
            <a:xfrm>
              <a:off x="7929488" y="4828117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3" name="Straight Connector 1112"/>
            <p:cNvCxnSpPr/>
            <p:nvPr/>
          </p:nvCxnSpPr>
          <p:spPr>
            <a:xfrm flipH="1">
              <a:off x="7929488" y="5147404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4" name="Straight Connector 1113"/>
            <p:cNvCxnSpPr/>
            <p:nvPr/>
          </p:nvCxnSpPr>
          <p:spPr>
            <a:xfrm>
              <a:off x="7929488" y="4828117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" name="Straight Connector 1114"/>
            <p:cNvCxnSpPr/>
            <p:nvPr/>
          </p:nvCxnSpPr>
          <p:spPr>
            <a:xfrm flipV="1">
              <a:off x="7929488" y="4166851"/>
              <a:ext cx="332034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Straight Connector 1115"/>
            <p:cNvCxnSpPr/>
            <p:nvPr/>
          </p:nvCxnSpPr>
          <p:spPr>
            <a:xfrm flipV="1">
              <a:off x="7929488" y="3482502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Straight Connector 1116"/>
            <p:cNvCxnSpPr/>
            <p:nvPr/>
          </p:nvCxnSpPr>
          <p:spPr>
            <a:xfrm>
              <a:off x="7929488" y="4166851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Straight Connector 1117"/>
            <p:cNvCxnSpPr/>
            <p:nvPr/>
          </p:nvCxnSpPr>
          <p:spPr>
            <a:xfrm>
              <a:off x="7929488" y="4504937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" name="Straight Connector 1118"/>
            <p:cNvCxnSpPr/>
            <p:nvPr/>
          </p:nvCxnSpPr>
          <p:spPr>
            <a:xfrm flipV="1">
              <a:off x="7929488" y="4504937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0" name="Straight Connector 1119"/>
            <p:cNvCxnSpPr/>
            <p:nvPr/>
          </p:nvCxnSpPr>
          <p:spPr>
            <a:xfrm>
              <a:off x="7929488" y="4166851"/>
              <a:ext cx="332034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1" name="Straight Connector 1120"/>
            <p:cNvCxnSpPr/>
            <p:nvPr/>
          </p:nvCxnSpPr>
          <p:spPr>
            <a:xfrm>
              <a:off x="8550304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2" name="Straight Connector 1121"/>
            <p:cNvCxnSpPr/>
            <p:nvPr/>
          </p:nvCxnSpPr>
          <p:spPr>
            <a:xfrm flipH="1">
              <a:off x="8550304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3" name="Straight Connector 1122"/>
            <p:cNvCxnSpPr/>
            <p:nvPr/>
          </p:nvCxnSpPr>
          <p:spPr>
            <a:xfrm>
              <a:off x="8549909" y="3824583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4" name="Straight Connector 1123"/>
            <p:cNvCxnSpPr/>
            <p:nvPr/>
          </p:nvCxnSpPr>
          <p:spPr>
            <a:xfrm>
              <a:off x="8550304" y="450493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5" name="Straight Connector 1124"/>
            <p:cNvCxnSpPr/>
            <p:nvPr/>
          </p:nvCxnSpPr>
          <p:spPr>
            <a:xfrm>
              <a:off x="8550304" y="4166851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" name="Straight Connector 1125"/>
            <p:cNvCxnSpPr/>
            <p:nvPr/>
          </p:nvCxnSpPr>
          <p:spPr>
            <a:xfrm>
              <a:off x="8550304" y="514740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" name="Straight Connector 1126"/>
            <p:cNvCxnSpPr/>
            <p:nvPr/>
          </p:nvCxnSpPr>
          <p:spPr>
            <a:xfrm>
              <a:off x="8550304" y="482811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" name="Straight Connector 1127"/>
            <p:cNvCxnSpPr/>
            <p:nvPr/>
          </p:nvCxnSpPr>
          <p:spPr>
            <a:xfrm>
              <a:off x="8550304" y="4166851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" name="Straight Connector 1128"/>
            <p:cNvCxnSpPr/>
            <p:nvPr/>
          </p:nvCxnSpPr>
          <p:spPr>
            <a:xfrm>
              <a:off x="8550304" y="3482502"/>
              <a:ext cx="316915" cy="4459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" name="Straight Connector 1129"/>
            <p:cNvCxnSpPr/>
            <p:nvPr/>
          </p:nvCxnSpPr>
          <p:spPr>
            <a:xfrm flipV="1">
              <a:off x="8550304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1" name="Straight Connector 1130"/>
            <p:cNvCxnSpPr/>
            <p:nvPr/>
          </p:nvCxnSpPr>
          <p:spPr>
            <a:xfrm>
              <a:off x="8550304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2" name="Straight Connector 1131"/>
            <p:cNvCxnSpPr/>
            <p:nvPr/>
          </p:nvCxnSpPr>
          <p:spPr>
            <a:xfrm>
              <a:off x="6763461" y="3489426"/>
              <a:ext cx="31344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3" name="Straight Connector 1132"/>
            <p:cNvCxnSpPr/>
            <p:nvPr/>
          </p:nvCxnSpPr>
          <p:spPr>
            <a:xfrm flipV="1">
              <a:off x="6763461" y="3489426"/>
              <a:ext cx="31344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" name="Straight Connector 1133"/>
            <p:cNvCxnSpPr/>
            <p:nvPr/>
          </p:nvCxnSpPr>
          <p:spPr>
            <a:xfrm>
              <a:off x="6763461" y="4511860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" name="Straight Connector 1134"/>
            <p:cNvCxnSpPr/>
            <p:nvPr/>
          </p:nvCxnSpPr>
          <p:spPr>
            <a:xfrm>
              <a:off x="6763461" y="4173774"/>
              <a:ext cx="313444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" name="Straight Connector 1135"/>
            <p:cNvCxnSpPr/>
            <p:nvPr/>
          </p:nvCxnSpPr>
          <p:spPr>
            <a:xfrm flipV="1">
              <a:off x="6763461" y="4511860"/>
              <a:ext cx="31344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" name="Straight Connector 1136"/>
            <p:cNvCxnSpPr/>
            <p:nvPr/>
          </p:nvCxnSpPr>
          <p:spPr>
            <a:xfrm>
              <a:off x="6763461" y="5154328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" name="Straight Connector 1137"/>
            <p:cNvCxnSpPr/>
            <p:nvPr/>
          </p:nvCxnSpPr>
          <p:spPr>
            <a:xfrm>
              <a:off x="6763461" y="4835040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" name="Straight Connector 1138"/>
            <p:cNvCxnSpPr/>
            <p:nvPr/>
          </p:nvCxnSpPr>
          <p:spPr>
            <a:xfrm flipH="1">
              <a:off x="6763461" y="4173774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" name="Straight Connector 1139"/>
            <p:cNvCxnSpPr/>
            <p:nvPr/>
          </p:nvCxnSpPr>
          <p:spPr>
            <a:xfrm flipV="1">
              <a:off x="6763461" y="4835040"/>
              <a:ext cx="31344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1" name="Straight Connector 1140"/>
            <p:cNvCxnSpPr/>
            <p:nvPr/>
          </p:nvCxnSpPr>
          <p:spPr>
            <a:xfrm flipH="1">
              <a:off x="6763461" y="4173774"/>
              <a:ext cx="313444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2" name="Straight Connector 1141"/>
            <p:cNvCxnSpPr/>
            <p:nvPr/>
          </p:nvCxnSpPr>
          <p:spPr>
            <a:xfrm flipH="1">
              <a:off x="6763066" y="3831507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3" name="Straight Connector 1142"/>
            <p:cNvCxnSpPr/>
            <p:nvPr/>
          </p:nvCxnSpPr>
          <p:spPr>
            <a:xfrm flipH="1">
              <a:off x="6763066" y="3489426"/>
              <a:ext cx="313839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4" name="Straight Connector 1143"/>
            <p:cNvCxnSpPr/>
            <p:nvPr/>
          </p:nvCxnSpPr>
          <p:spPr>
            <a:xfrm>
              <a:off x="6763461" y="3489426"/>
              <a:ext cx="313444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5" name="Straight Connector 1144"/>
            <p:cNvCxnSpPr/>
            <p:nvPr/>
          </p:nvCxnSpPr>
          <p:spPr>
            <a:xfrm>
              <a:off x="4409221" y="3489426"/>
              <a:ext cx="316645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6" name="Straight Connector 1145"/>
            <p:cNvCxnSpPr/>
            <p:nvPr/>
          </p:nvCxnSpPr>
          <p:spPr>
            <a:xfrm flipH="1">
              <a:off x="4409221" y="3489426"/>
              <a:ext cx="317040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7" name="Straight Connector 1146"/>
            <p:cNvCxnSpPr/>
            <p:nvPr/>
          </p:nvCxnSpPr>
          <p:spPr>
            <a:xfrm>
              <a:off x="4408827" y="3831507"/>
              <a:ext cx="31703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8" name="Straight Connector 1147"/>
            <p:cNvCxnSpPr/>
            <p:nvPr/>
          </p:nvCxnSpPr>
          <p:spPr>
            <a:xfrm>
              <a:off x="4409221" y="4173774"/>
              <a:ext cx="317040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9" name="Straight Connector 1148"/>
            <p:cNvCxnSpPr/>
            <p:nvPr/>
          </p:nvCxnSpPr>
          <p:spPr>
            <a:xfrm>
              <a:off x="4409221" y="4511860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0" name="Straight Connector 1149"/>
            <p:cNvCxnSpPr/>
            <p:nvPr/>
          </p:nvCxnSpPr>
          <p:spPr>
            <a:xfrm flipV="1">
              <a:off x="4409221" y="4835040"/>
              <a:ext cx="317040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1" name="Straight Connector 1150"/>
            <p:cNvCxnSpPr/>
            <p:nvPr/>
          </p:nvCxnSpPr>
          <p:spPr>
            <a:xfrm flipH="1" flipV="1">
              <a:off x="4409221" y="4835040"/>
              <a:ext cx="317040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2" name="Straight Connector 1151"/>
            <p:cNvCxnSpPr/>
            <p:nvPr/>
          </p:nvCxnSpPr>
          <p:spPr>
            <a:xfrm>
              <a:off x="4409221" y="5154328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3" name="Straight Connector 1152"/>
            <p:cNvCxnSpPr/>
            <p:nvPr/>
          </p:nvCxnSpPr>
          <p:spPr>
            <a:xfrm>
              <a:off x="4409221" y="4835040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4" name="Straight Connector 1153"/>
            <p:cNvCxnSpPr/>
            <p:nvPr/>
          </p:nvCxnSpPr>
          <p:spPr>
            <a:xfrm flipH="1">
              <a:off x="4409221" y="4173774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5" name="Straight Connector 1154"/>
            <p:cNvCxnSpPr/>
            <p:nvPr/>
          </p:nvCxnSpPr>
          <p:spPr>
            <a:xfrm>
              <a:off x="4409221" y="3489426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6" name="Straight Connector 1155"/>
            <p:cNvCxnSpPr/>
            <p:nvPr/>
          </p:nvCxnSpPr>
          <p:spPr>
            <a:xfrm flipH="1" flipV="1">
              <a:off x="5578844" y="3489426"/>
              <a:ext cx="331638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3" name="Straight Connector 1252"/>
          <p:cNvCxnSpPr/>
          <p:nvPr/>
        </p:nvCxnSpPr>
        <p:spPr>
          <a:xfrm>
            <a:off x="521966" y="4371682"/>
            <a:ext cx="261268" cy="650132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Straight Connector 1253"/>
          <p:cNvCxnSpPr/>
          <p:nvPr/>
        </p:nvCxnSpPr>
        <p:spPr>
          <a:xfrm flipH="1">
            <a:off x="521966" y="5021813"/>
            <a:ext cx="261268" cy="931525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Straight Connector 1254"/>
          <p:cNvCxnSpPr/>
          <p:nvPr/>
        </p:nvCxnSpPr>
        <p:spPr>
          <a:xfrm>
            <a:off x="1057577" y="5021813"/>
            <a:ext cx="315432" cy="0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6" name="Straight Connector 1255"/>
          <p:cNvCxnSpPr/>
          <p:nvPr/>
        </p:nvCxnSpPr>
        <p:spPr>
          <a:xfrm>
            <a:off x="1647352" y="5021813"/>
            <a:ext cx="261268" cy="0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7" name="Straight Connector 1256"/>
          <p:cNvCxnSpPr/>
          <p:nvPr/>
        </p:nvCxnSpPr>
        <p:spPr>
          <a:xfrm>
            <a:off x="2755078" y="4365104"/>
            <a:ext cx="260893" cy="3249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Straight Connector 1257"/>
          <p:cNvCxnSpPr/>
          <p:nvPr/>
        </p:nvCxnSpPr>
        <p:spPr>
          <a:xfrm>
            <a:off x="2755078" y="4365104"/>
            <a:ext cx="261268" cy="650132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Straight Connector 1258"/>
          <p:cNvCxnSpPr/>
          <p:nvPr/>
        </p:nvCxnSpPr>
        <p:spPr>
          <a:xfrm flipH="1">
            <a:off x="2755078" y="5015236"/>
            <a:ext cx="261268" cy="931525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Straight Connector 1259"/>
          <p:cNvCxnSpPr/>
          <p:nvPr/>
        </p:nvCxnSpPr>
        <p:spPr>
          <a:xfrm>
            <a:off x="3290314" y="4690081"/>
            <a:ext cx="315808" cy="3251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Straight Connector 1260"/>
          <p:cNvCxnSpPr/>
          <p:nvPr/>
        </p:nvCxnSpPr>
        <p:spPr>
          <a:xfrm>
            <a:off x="3880464" y="5015236"/>
            <a:ext cx="261268" cy="628203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Straight Connector 1261"/>
          <p:cNvCxnSpPr/>
          <p:nvPr/>
        </p:nvCxnSpPr>
        <p:spPr>
          <a:xfrm flipV="1">
            <a:off x="2182963" y="4371682"/>
            <a:ext cx="297772" cy="650132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Straight Connector 1262"/>
          <p:cNvCxnSpPr/>
          <p:nvPr/>
        </p:nvCxnSpPr>
        <p:spPr>
          <a:xfrm>
            <a:off x="4991606" y="5021813"/>
            <a:ext cx="261268" cy="321182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Straight Connector 1263"/>
          <p:cNvCxnSpPr/>
          <p:nvPr/>
        </p:nvCxnSpPr>
        <p:spPr>
          <a:xfrm>
            <a:off x="5527217" y="5342994"/>
            <a:ext cx="315432" cy="0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Straight Connector 1264"/>
          <p:cNvCxnSpPr/>
          <p:nvPr/>
        </p:nvCxnSpPr>
        <p:spPr>
          <a:xfrm flipV="1">
            <a:off x="5527217" y="5021813"/>
            <a:ext cx="315432" cy="321182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Straight Connector 1265"/>
          <p:cNvCxnSpPr/>
          <p:nvPr/>
        </p:nvCxnSpPr>
        <p:spPr>
          <a:xfrm>
            <a:off x="5527217" y="5342994"/>
            <a:ext cx="315432" cy="307021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Straight Connector 1266"/>
          <p:cNvCxnSpPr/>
          <p:nvPr/>
        </p:nvCxnSpPr>
        <p:spPr>
          <a:xfrm>
            <a:off x="6116992" y="5342994"/>
            <a:ext cx="261268" cy="0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Straight Connector 1267"/>
          <p:cNvCxnSpPr/>
          <p:nvPr/>
        </p:nvCxnSpPr>
        <p:spPr>
          <a:xfrm flipV="1">
            <a:off x="6116992" y="5342994"/>
            <a:ext cx="261268" cy="610344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Straight Connector 1268"/>
          <p:cNvCxnSpPr/>
          <p:nvPr/>
        </p:nvCxnSpPr>
        <p:spPr>
          <a:xfrm>
            <a:off x="7224718" y="5946761"/>
            <a:ext cx="261268" cy="0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Straight Connector 1269"/>
          <p:cNvCxnSpPr/>
          <p:nvPr/>
        </p:nvCxnSpPr>
        <p:spPr>
          <a:xfrm flipV="1">
            <a:off x="7760329" y="5643439"/>
            <a:ext cx="315432" cy="303323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Straight Connector 1270"/>
          <p:cNvCxnSpPr/>
          <p:nvPr/>
        </p:nvCxnSpPr>
        <p:spPr>
          <a:xfrm flipH="1">
            <a:off x="8350104" y="5015236"/>
            <a:ext cx="261268" cy="628203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Straight Connector 1271"/>
          <p:cNvCxnSpPr/>
          <p:nvPr/>
        </p:nvCxnSpPr>
        <p:spPr>
          <a:xfrm>
            <a:off x="6652603" y="5342994"/>
            <a:ext cx="297772" cy="610344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Straight Connector 1272"/>
          <p:cNvCxnSpPr/>
          <p:nvPr/>
        </p:nvCxnSpPr>
        <p:spPr>
          <a:xfrm>
            <a:off x="4415701" y="4696659"/>
            <a:ext cx="301562" cy="325155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4" name="Straight Connector 1273"/>
          <p:cNvCxnSpPr/>
          <p:nvPr/>
        </p:nvCxnSpPr>
        <p:spPr>
          <a:xfrm flipH="1">
            <a:off x="4416075" y="5021813"/>
            <a:ext cx="301188" cy="628203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36512" y="908720"/>
            <a:ext cx="936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 </a:t>
            </a:r>
            <a:r>
              <a:rPr lang="en-US" sz="2800" dirty="0" smtClean="0"/>
              <a:t> </a:t>
            </a:r>
            <a:endParaRPr lang="nl-NL" sz="2800" dirty="0"/>
          </a:p>
        </p:txBody>
      </p:sp>
      <p:pic>
        <p:nvPicPr>
          <p:cNvPr id="3076" name="LaTeX: t \times n" descr="t \times 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86" y="256560"/>
            <a:ext cx="1091738" cy="32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3" name="TextBox 332"/>
          <p:cNvSpPr txBox="1"/>
          <p:nvPr>
            <p:custDataLst>
              <p:tags r:id="rId4"/>
            </p:custDataLst>
          </p:nvPr>
        </p:nvSpPr>
        <p:spPr>
          <a:xfrm>
            <a:off x="371585" y="3602088"/>
            <a:ext cx="5073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600" dirty="0" smtClean="0"/>
              <a:t>An example with            </a:t>
            </a:r>
            <a:endParaRPr lang="nl-NL" sz="3600" dirty="0"/>
          </a:p>
        </p:txBody>
      </p:sp>
      <p:pic>
        <p:nvPicPr>
          <p:cNvPr id="4099" name="LaTeX: q=23" descr="q=23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25" y="3774931"/>
            <a:ext cx="126492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2" name="TextBox 321"/>
          <p:cNvSpPr txBox="1"/>
          <p:nvPr/>
        </p:nvSpPr>
        <p:spPr>
          <a:xfrm>
            <a:off x="-36512" y="908720"/>
            <a:ext cx="9361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introduce the notion of </a:t>
            </a:r>
            <a:r>
              <a:rPr lang="en-US" sz="2800" i="1" dirty="0" smtClean="0"/>
              <a:t>cut object</a:t>
            </a:r>
            <a:r>
              <a:rPr lang="en-US" sz="2800" dirty="0" smtClean="0"/>
              <a:t>: a pair of a subset X  of vertices and a blue-white coloring of X such that: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The top-left terminal is colored blue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If both endpoints of an edge are in X they must have the same color.</a:t>
            </a:r>
          </a:p>
          <a:p>
            <a:r>
              <a:rPr lang="en-US" sz="2800" i="1" dirty="0" smtClean="0"/>
              <a:t> </a:t>
            </a:r>
            <a:r>
              <a:rPr lang="en-US" sz="2800" dirty="0" smtClean="0"/>
              <a:t>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46769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Rounded Rectangle 838"/>
          <p:cNvSpPr/>
          <p:nvPr>
            <p:custDataLst>
              <p:tags r:id="rId1"/>
            </p:custDataLst>
          </p:nvPr>
        </p:nvSpPr>
        <p:spPr>
          <a:xfrm>
            <a:off x="107504" y="3566454"/>
            <a:ext cx="8970714" cy="2598850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327" name="Freeform 326"/>
          <p:cNvSpPr/>
          <p:nvPr/>
        </p:nvSpPr>
        <p:spPr>
          <a:xfrm>
            <a:off x="3546438" y="4492262"/>
            <a:ext cx="5334093" cy="1648560"/>
          </a:xfrm>
          <a:custGeom>
            <a:avLst/>
            <a:gdLst>
              <a:gd name="connsiteX0" fmla="*/ 161962 w 5334093"/>
              <a:gd name="connsiteY0" fmla="*/ 334110 h 1648560"/>
              <a:gd name="connsiteX1" fmla="*/ 95287 w 5334093"/>
              <a:gd name="connsiteY1" fmla="*/ 343635 h 1648560"/>
              <a:gd name="connsiteX2" fmla="*/ 66712 w 5334093"/>
              <a:gd name="connsiteY2" fmla="*/ 353160 h 1648560"/>
              <a:gd name="connsiteX3" fmla="*/ 28612 w 5334093"/>
              <a:gd name="connsiteY3" fmla="*/ 438885 h 1648560"/>
              <a:gd name="connsiteX4" fmla="*/ 9562 w 5334093"/>
              <a:gd name="connsiteY4" fmla="*/ 467460 h 1648560"/>
              <a:gd name="connsiteX5" fmla="*/ 9562 w 5334093"/>
              <a:gd name="connsiteY5" fmla="*/ 562710 h 1648560"/>
              <a:gd name="connsiteX6" fmla="*/ 38137 w 5334093"/>
              <a:gd name="connsiteY6" fmla="*/ 581760 h 1648560"/>
              <a:gd name="connsiteX7" fmla="*/ 85762 w 5334093"/>
              <a:gd name="connsiteY7" fmla="*/ 638910 h 1648560"/>
              <a:gd name="connsiteX8" fmla="*/ 152437 w 5334093"/>
              <a:gd name="connsiteY8" fmla="*/ 657960 h 1648560"/>
              <a:gd name="connsiteX9" fmla="*/ 257212 w 5334093"/>
              <a:gd name="connsiteY9" fmla="*/ 677010 h 1648560"/>
              <a:gd name="connsiteX10" fmla="*/ 314362 w 5334093"/>
              <a:gd name="connsiteY10" fmla="*/ 734160 h 1648560"/>
              <a:gd name="connsiteX11" fmla="*/ 342937 w 5334093"/>
              <a:gd name="connsiteY11" fmla="*/ 762735 h 1648560"/>
              <a:gd name="connsiteX12" fmla="*/ 381037 w 5334093"/>
              <a:gd name="connsiteY12" fmla="*/ 810360 h 1648560"/>
              <a:gd name="connsiteX13" fmla="*/ 390562 w 5334093"/>
              <a:gd name="connsiteY13" fmla="*/ 838935 h 1648560"/>
              <a:gd name="connsiteX14" fmla="*/ 409612 w 5334093"/>
              <a:gd name="connsiteY14" fmla="*/ 867510 h 1648560"/>
              <a:gd name="connsiteX15" fmla="*/ 428662 w 5334093"/>
              <a:gd name="connsiteY15" fmla="*/ 924660 h 1648560"/>
              <a:gd name="connsiteX16" fmla="*/ 438187 w 5334093"/>
              <a:gd name="connsiteY16" fmla="*/ 953235 h 1648560"/>
              <a:gd name="connsiteX17" fmla="*/ 447712 w 5334093"/>
              <a:gd name="connsiteY17" fmla="*/ 981810 h 1648560"/>
              <a:gd name="connsiteX18" fmla="*/ 476287 w 5334093"/>
              <a:gd name="connsiteY18" fmla="*/ 1058010 h 1648560"/>
              <a:gd name="connsiteX19" fmla="*/ 485812 w 5334093"/>
              <a:gd name="connsiteY19" fmla="*/ 1096110 h 1648560"/>
              <a:gd name="connsiteX20" fmla="*/ 504862 w 5334093"/>
              <a:gd name="connsiteY20" fmla="*/ 1153260 h 1648560"/>
              <a:gd name="connsiteX21" fmla="*/ 523912 w 5334093"/>
              <a:gd name="connsiteY21" fmla="*/ 1219935 h 1648560"/>
              <a:gd name="connsiteX22" fmla="*/ 552487 w 5334093"/>
              <a:gd name="connsiteY22" fmla="*/ 1248510 h 1648560"/>
              <a:gd name="connsiteX23" fmla="*/ 571537 w 5334093"/>
              <a:gd name="connsiteY23" fmla="*/ 1286610 h 1648560"/>
              <a:gd name="connsiteX24" fmla="*/ 628687 w 5334093"/>
              <a:gd name="connsiteY24" fmla="*/ 1315185 h 1648560"/>
              <a:gd name="connsiteX25" fmla="*/ 762037 w 5334093"/>
              <a:gd name="connsiteY25" fmla="*/ 1305660 h 1648560"/>
              <a:gd name="connsiteX26" fmla="*/ 800137 w 5334093"/>
              <a:gd name="connsiteY26" fmla="*/ 1296135 h 1648560"/>
              <a:gd name="connsiteX27" fmla="*/ 857287 w 5334093"/>
              <a:gd name="connsiteY27" fmla="*/ 1277085 h 1648560"/>
              <a:gd name="connsiteX28" fmla="*/ 914437 w 5334093"/>
              <a:gd name="connsiteY28" fmla="*/ 1238985 h 1648560"/>
              <a:gd name="connsiteX29" fmla="*/ 962062 w 5334093"/>
              <a:gd name="connsiteY29" fmla="*/ 1172310 h 1648560"/>
              <a:gd name="connsiteX30" fmla="*/ 990637 w 5334093"/>
              <a:gd name="connsiteY30" fmla="*/ 1143735 h 1648560"/>
              <a:gd name="connsiteX31" fmla="*/ 1009687 w 5334093"/>
              <a:gd name="connsiteY31" fmla="*/ 1086585 h 1648560"/>
              <a:gd name="connsiteX32" fmla="*/ 1047787 w 5334093"/>
              <a:gd name="connsiteY32" fmla="*/ 1029435 h 1648560"/>
              <a:gd name="connsiteX33" fmla="*/ 1066837 w 5334093"/>
              <a:gd name="connsiteY33" fmla="*/ 962760 h 1648560"/>
              <a:gd name="connsiteX34" fmla="*/ 1085887 w 5334093"/>
              <a:gd name="connsiteY34" fmla="*/ 905610 h 1648560"/>
              <a:gd name="connsiteX35" fmla="*/ 1104937 w 5334093"/>
              <a:gd name="connsiteY35" fmla="*/ 877035 h 1648560"/>
              <a:gd name="connsiteX36" fmla="*/ 1123987 w 5334093"/>
              <a:gd name="connsiteY36" fmla="*/ 829410 h 1648560"/>
              <a:gd name="connsiteX37" fmla="*/ 1162087 w 5334093"/>
              <a:gd name="connsiteY37" fmla="*/ 772260 h 1648560"/>
              <a:gd name="connsiteX38" fmla="*/ 1171612 w 5334093"/>
              <a:gd name="connsiteY38" fmla="*/ 743685 h 1648560"/>
              <a:gd name="connsiteX39" fmla="*/ 1190662 w 5334093"/>
              <a:gd name="connsiteY39" fmla="*/ 715110 h 1648560"/>
              <a:gd name="connsiteX40" fmla="*/ 1219237 w 5334093"/>
              <a:gd name="connsiteY40" fmla="*/ 705585 h 1648560"/>
              <a:gd name="connsiteX41" fmla="*/ 1390687 w 5334093"/>
              <a:gd name="connsiteY41" fmla="*/ 734160 h 1648560"/>
              <a:gd name="connsiteX42" fmla="*/ 1419262 w 5334093"/>
              <a:gd name="connsiteY42" fmla="*/ 743685 h 1648560"/>
              <a:gd name="connsiteX43" fmla="*/ 1476412 w 5334093"/>
              <a:gd name="connsiteY43" fmla="*/ 781785 h 1648560"/>
              <a:gd name="connsiteX44" fmla="*/ 1495462 w 5334093"/>
              <a:gd name="connsiteY44" fmla="*/ 819885 h 1648560"/>
              <a:gd name="connsiteX45" fmla="*/ 1552612 w 5334093"/>
              <a:gd name="connsiteY45" fmla="*/ 857985 h 1648560"/>
              <a:gd name="connsiteX46" fmla="*/ 1562137 w 5334093"/>
              <a:gd name="connsiteY46" fmla="*/ 886560 h 1648560"/>
              <a:gd name="connsiteX47" fmla="*/ 1619287 w 5334093"/>
              <a:gd name="connsiteY47" fmla="*/ 905610 h 1648560"/>
              <a:gd name="connsiteX48" fmla="*/ 1676437 w 5334093"/>
              <a:gd name="connsiteY48" fmla="*/ 962760 h 1648560"/>
              <a:gd name="connsiteX49" fmla="*/ 1705012 w 5334093"/>
              <a:gd name="connsiteY49" fmla="*/ 972285 h 1648560"/>
              <a:gd name="connsiteX50" fmla="*/ 1733587 w 5334093"/>
              <a:gd name="connsiteY50" fmla="*/ 991335 h 1648560"/>
              <a:gd name="connsiteX51" fmla="*/ 1857412 w 5334093"/>
              <a:gd name="connsiteY51" fmla="*/ 1000860 h 1648560"/>
              <a:gd name="connsiteX52" fmla="*/ 1933612 w 5334093"/>
              <a:gd name="connsiteY52" fmla="*/ 1029435 h 1648560"/>
              <a:gd name="connsiteX53" fmla="*/ 2000287 w 5334093"/>
              <a:gd name="connsiteY53" fmla="*/ 1105635 h 1648560"/>
              <a:gd name="connsiteX54" fmla="*/ 2028862 w 5334093"/>
              <a:gd name="connsiteY54" fmla="*/ 1172310 h 1648560"/>
              <a:gd name="connsiteX55" fmla="*/ 2047912 w 5334093"/>
              <a:gd name="connsiteY55" fmla="*/ 1200885 h 1648560"/>
              <a:gd name="connsiteX56" fmla="*/ 2057437 w 5334093"/>
              <a:gd name="connsiteY56" fmla="*/ 1229460 h 1648560"/>
              <a:gd name="connsiteX57" fmla="*/ 2086012 w 5334093"/>
              <a:gd name="connsiteY57" fmla="*/ 1286610 h 1648560"/>
              <a:gd name="connsiteX58" fmla="*/ 2095537 w 5334093"/>
              <a:gd name="connsiteY58" fmla="*/ 1315185 h 1648560"/>
              <a:gd name="connsiteX59" fmla="*/ 2143162 w 5334093"/>
              <a:gd name="connsiteY59" fmla="*/ 1372335 h 1648560"/>
              <a:gd name="connsiteX60" fmla="*/ 2181262 w 5334093"/>
              <a:gd name="connsiteY60" fmla="*/ 1458060 h 1648560"/>
              <a:gd name="connsiteX61" fmla="*/ 2209837 w 5334093"/>
              <a:gd name="connsiteY61" fmla="*/ 1486635 h 1648560"/>
              <a:gd name="connsiteX62" fmla="*/ 2247937 w 5334093"/>
              <a:gd name="connsiteY62" fmla="*/ 1524735 h 1648560"/>
              <a:gd name="connsiteX63" fmla="*/ 2266987 w 5334093"/>
              <a:gd name="connsiteY63" fmla="*/ 1553310 h 1648560"/>
              <a:gd name="connsiteX64" fmla="*/ 2295562 w 5334093"/>
              <a:gd name="connsiteY64" fmla="*/ 1562835 h 1648560"/>
              <a:gd name="connsiteX65" fmla="*/ 2333662 w 5334093"/>
              <a:gd name="connsiteY65" fmla="*/ 1581885 h 1648560"/>
              <a:gd name="connsiteX66" fmla="*/ 2362237 w 5334093"/>
              <a:gd name="connsiteY66" fmla="*/ 1600935 h 1648560"/>
              <a:gd name="connsiteX67" fmla="*/ 2409862 w 5334093"/>
              <a:gd name="connsiteY67" fmla="*/ 1610460 h 1648560"/>
              <a:gd name="connsiteX68" fmla="*/ 2476537 w 5334093"/>
              <a:gd name="connsiteY68" fmla="*/ 1591410 h 1648560"/>
              <a:gd name="connsiteX69" fmla="*/ 2533687 w 5334093"/>
              <a:gd name="connsiteY69" fmla="*/ 1562835 h 1648560"/>
              <a:gd name="connsiteX70" fmla="*/ 2562262 w 5334093"/>
              <a:gd name="connsiteY70" fmla="*/ 1534260 h 1648560"/>
              <a:gd name="connsiteX71" fmla="*/ 2581312 w 5334093"/>
              <a:gd name="connsiteY71" fmla="*/ 1496160 h 1648560"/>
              <a:gd name="connsiteX72" fmla="*/ 2609887 w 5334093"/>
              <a:gd name="connsiteY72" fmla="*/ 1477110 h 1648560"/>
              <a:gd name="connsiteX73" fmla="*/ 2686087 w 5334093"/>
              <a:gd name="connsiteY73" fmla="*/ 1391385 h 1648560"/>
              <a:gd name="connsiteX74" fmla="*/ 2714662 w 5334093"/>
              <a:gd name="connsiteY74" fmla="*/ 1362810 h 1648560"/>
              <a:gd name="connsiteX75" fmla="*/ 2771812 w 5334093"/>
              <a:gd name="connsiteY75" fmla="*/ 1305660 h 1648560"/>
              <a:gd name="connsiteX76" fmla="*/ 2752762 w 5334093"/>
              <a:gd name="connsiteY76" fmla="*/ 1238985 h 1648560"/>
              <a:gd name="connsiteX77" fmla="*/ 2762287 w 5334093"/>
              <a:gd name="connsiteY77" fmla="*/ 1191360 h 1648560"/>
              <a:gd name="connsiteX78" fmla="*/ 2800387 w 5334093"/>
              <a:gd name="connsiteY78" fmla="*/ 1134210 h 1648560"/>
              <a:gd name="connsiteX79" fmla="*/ 2828962 w 5334093"/>
              <a:gd name="connsiteY79" fmla="*/ 1067535 h 1648560"/>
              <a:gd name="connsiteX80" fmla="*/ 2886112 w 5334093"/>
              <a:gd name="connsiteY80" fmla="*/ 1048485 h 1648560"/>
              <a:gd name="connsiteX81" fmla="*/ 2914687 w 5334093"/>
              <a:gd name="connsiteY81" fmla="*/ 1038960 h 1648560"/>
              <a:gd name="connsiteX82" fmla="*/ 2971837 w 5334093"/>
              <a:gd name="connsiteY82" fmla="*/ 1019910 h 1648560"/>
              <a:gd name="connsiteX83" fmla="*/ 3000412 w 5334093"/>
              <a:gd name="connsiteY83" fmla="*/ 1010385 h 1648560"/>
              <a:gd name="connsiteX84" fmla="*/ 3067087 w 5334093"/>
              <a:gd name="connsiteY84" fmla="*/ 1029435 h 1648560"/>
              <a:gd name="connsiteX85" fmla="*/ 3105187 w 5334093"/>
              <a:gd name="connsiteY85" fmla="*/ 1086585 h 1648560"/>
              <a:gd name="connsiteX86" fmla="*/ 3133762 w 5334093"/>
              <a:gd name="connsiteY86" fmla="*/ 1115160 h 1648560"/>
              <a:gd name="connsiteX87" fmla="*/ 3143287 w 5334093"/>
              <a:gd name="connsiteY87" fmla="*/ 1143735 h 1648560"/>
              <a:gd name="connsiteX88" fmla="*/ 3171862 w 5334093"/>
              <a:gd name="connsiteY88" fmla="*/ 1200885 h 1648560"/>
              <a:gd name="connsiteX89" fmla="*/ 3190912 w 5334093"/>
              <a:gd name="connsiteY89" fmla="*/ 1305660 h 1648560"/>
              <a:gd name="connsiteX90" fmla="*/ 3219487 w 5334093"/>
              <a:gd name="connsiteY90" fmla="*/ 1372335 h 1648560"/>
              <a:gd name="connsiteX91" fmla="*/ 3248062 w 5334093"/>
              <a:gd name="connsiteY91" fmla="*/ 1458060 h 1648560"/>
              <a:gd name="connsiteX92" fmla="*/ 3276637 w 5334093"/>
              <a:gd name="connsiteY92" fmla="*/ 1486635 h 1648560"/>
              <a:gd name="connsiteX93" fmla="*/ 3286162 w 5334093"/>
              <a:gd name="connsiteY93" fmla="*/ 1534260 h 1648560"/>
              <a:gd name="connsiteX94" fmla="*/ 3324262 w 5334093"/>
              <a:gd name="connsiteY94" fmla="*/ 1591410 h 1648560"/>
              <a:gd name="connsiteX95" fmla="*/ 3343312 w 5334093"/>
              <a:gd name="connsiteY95" fmla="*/ 1619985 h 1648560"/>
              <a:gd name="connsiteX96" fmla="*/ 3352837 w 5334093"/>
              <a:gd name="connsiteY96" fmla="*/ 1648560 h 1648560"/>
              <a:gd name="connsiteX97" fmla="*/ 3657637 w 5334093"/>
              <a:gd name="connsiteY97" fmla="*/ 1629510 h 1648560"/>
              <a:gd name="connsiteX98" fmla="*/ 3895762 w 5334093"/>
              <a:gd name="connsiteY98" fmla="*/ 1619985 h 1648560"/>
              <a:gd name="connsiteX99" fmla="*/ 3933862 w 5334093"/>
              <a:gd name="connsiteY99" fmla="*/ 1610460 h 1648560"/>
              <a:gd name="connsiteX100" fmla="*/ 4114837 w 5334093"/>
              <a:gd name="connsiteY100" fmla="*/ 1629510 h 1648560"/>
              <a:gd name="connsiteX101" fmla="*/ 4191037 w 5334093"/>
              <a:gd name="connsiteY101" fmla="*/ 1610460 h 1648560"/>
              <a:gd name="connsiteX102" fmla="*/ 4219612 w 5334093"/>
              <a:gd name="connsiteY102" fmla="*/ 1591410 h 1648560"/>
              <a:gd name="connsiteX103" fmla="*/ 4295812 w 5334093"/>
              <a:gd name="connsiteY103" fmla="*/ 1553310 h 1648560"/>
              <a:gd name="connsiteX104" fmla="*/ 4333912 w 5334093"/>
              <a:gd name="connsiteY104" fmla="*/ 1534260 h 1648560"/>
              <a:gd name="connsiteX105" fmla="*/ 4372012 w 5334093"/>
              <a:gd name="connsiteY105" fmla="*/ 1515210 h 1648560"/>
              <a:gd name="connsiteX106" fmla="*/ 4429162 w 5334093"/>
              <a:gd name="connsiteY106" fmla="*/ 1477110 h 1648560"/>
              <a:gd name="connsiteX107" fmla="*/ 4505362 w 5334093"/>
              <a:gd name="connsiteY107" fmla="*/ 1467585 h 1648560"/>
              <a:gd name="connsiteX108" fmla="*/ 4591087 w 5334093"/>
              <a:gd name="connsiteY108" fmla="*/ 1439010 h 1648560"/>
              <a:gd name="connsiteX109" fmla="*/ 4619662 w 5334093"/>
              <a:gd name="connsiteY109" fmla="*/ 1429485 h 1648560"/>
              <a:gd name="connsiteX110" fmla="*/ 4648237 w 5334093"/>
              <a:gd name="connsiteY110" fmla="*/ 1419960 h 1648560"/>
              <a:gd name="connsiteX111" fmla="*/ 4676812 w 5334093"/>
              <a:gd name="connsiteY111" fmla="*/ 1391385 h 1648560"/>
              <a:gd name="connsiteX112" fmla="*/ 4695862 w 5334093"/>
              <a:gd name="connsiteY112" fmla="*/ 1362810 h 1648560"/>
              <a:gd name="connsiteX113" fmla="*/ 4724437 w 5334093"/>
              <a:gd name="connsiteY113" fmla="*/ 1324710 h 1648560"/>
              <a:gd name="connsiteX114" fmla="*/ 4762537 w 5334093"/>
              <a:gd name="connsiteY114" fmla="*/ 1277085 h 1648560"/>
              <a:gd name="connsiteX115" fmla="*/ 4791112 w 5334093"/>
              <a:gd name="connsiteY115" fmla="*/ 1210410 h 1648560"/>
              <a:gd name="connsiteX116" fmla="*/ 4819687 w 5334093"/>
              <a:gd name="connsiteY116" fmla="*/ 1153260 h 1648560"/>
              <a:gd name="connsiteX117" fmla="*/ 4933987 w 5334093"/>
              <a:gd name="connsiteY117" fmla="*/ 1000860 h 1648560"/>
              <a:gd name="connsiteX118" fmla="*/ 4962562 w 5334093"/>
              <a:gd name="connsiteY118" fmla="*/ 972285 h 1648560"/>
              <a:gd name="connsiteX119" fmla="*/ 4981612 w 5334093"/>
              <a:gd name="connsiteY119" fmla="*/ 934185 h 1648560"/>
              <a:gd name="connsiteX120" fmla="*/ 5057812 w 5334093"/>
              <a:gd name="connsiteY120" fmla="*/ 877035 h 1648560"/>
              <a:gd name="connsiteX121" fmla="*/ 5134012 w 5334093"/>
              <a:gd name="connsiteY121" fmla="*/ 762735 h 1648560"/>
              <a:gd name="connsiteX122" fmla="*/ 5153062 w 5334093"/>
              <a:gd name="connsiteY122" fmla="*/ 734160 h 1648560"/>
              <a:gd name="connsiteX123" fmla="*/ 5210212 w 5334093"/>
              <a:gd name="connsiteY123" fmla="*/ 686535 h 1648560"/>
              <a:gd name="connsiteX124" fmla="*/ 5305462 w 5334093"/>
              <a:gd name="connsiteY124" fmla="*/ 629385 h 1648560"/>
              <a:gd name="connsiteX125" fmla="*/ 5324512 w 5334093"/>
              <a:gd name="connsiteY125" fmla="*/ 600810 h 1648560"/>
              <a:gd name="connsiteX126" fmla="*/ 5324512 w 5334093"/>
              <a:gd name="connsiteY126" fmla="*/ 400785 h 1648560"/>
              <a:gd name="connsiteX127" fmla="*/ 5248312 w 5334093"/>
              <a:gd name="connsiteY127" fmla="*/ 334110 h 1648560"/>
              <a:gd name="connsiteX128" fmla="*/ 5191162 w 5334093"/>
              <a:gd name="connsiteY128" fmla="*/ 315060 h 1648560"/>
              <a:gd name="connsiteX129" fmla="*/ 5048287 w 5334093"/>
              <a:gd name="connsiteY129" fmla="*/ 324585 h 1648560"/>
              <a:gd name="connsiteX130" fmla="*/ 5038762 w 5334093"/>
              <a:gd name="connsiteY130" fmla="*/ 353160 h 1648560"/>
              <a:gd name="connsiteX131" fmla="*/ 4991137 w 5334093"/>
              <a:gd name="connsiteY131" fmla="*/ 391260 h 1648560"/>
              <a:gd name="connsiteX132" fmla="*/ 4972087 w 5334093"/>
              <a:gd name="connsiteY132" fmla="*/ 448410 h 1648560"/>
              <a:gd name="connsiteX133" fmla="*/ 4962562 w 5334093"/>
              <a:gd name="connsiteY133" fmla="*/ 476985 h 1648560"/>
              <a:gd name="connsiteX134" fmla="*/ 4933987 w 5334093"/>
              <a:gd name="connsiteY134" fmla="*/ 591285 h 1648560"/>
              <a:gd name="connsiteX135" fmla="*/ 4905412 w 5334093"/>
              <a:gd name="connsiteY135" fmla="*/ 648435 h 1648560"/>
              <a:gd name="connsiteX136" fmla="*/ 4886362 w 5334093"/>
              <a:gd name="connsiteY136" fmla="*/ 677010 h 1648560"/>
              <a:gd name="connsiteX137" fmla="*/ 4867312 w 5334093"/>
              <a:gd name="connsiteY137" fmla="*/ 734160 h 1648560"/>
              <a:gd name="connsiteX138" fmla="*/ 4857787 w 5334093"/>
              <a:gd name="connsiteY138" fmla="*/ 762735 h 1648560"/>
              <a:gd name="connsiteX139" fmla="*/ 4829212 w 5334093"/>
              <a:gd name="connsiteY139" fmla="*/ 791310 h 1648560"/>
              <a:gd name="connsiteX140" fmla="*/ 4819687 w 5334093"/>
              <a:gd name="connsiteY140" fmla="*/ 819885 h 1648560"/>
              <a:gd name="connsiteX141" fmla="*/ 4733962 w 5334093"/>
              <a:gd name="connsiteY141" fmla="*/ 867510 h 1648560"/>
              <a:gd name="connsiteX142" fmla="*/ 4648237 w 5334093"/>
              <a:gd name="connsiteY142" fmla="*/ 886560 h 1648560"/>
              <a:gd name="connsiteX143" fmla="*/ 4591087 w 5334093"/>
              <a:gd name="connsiteY143" fmla="*/ 924660 h 1648560"/>
              <a:gd name="connsiteX144" fmla="*/ 4562512 w 5334093"/>
              <a:gd name="connsiteY144" fmla="*/ 943710 h 1648560"/>
              <a:gd name="connsiteX145" fmla="*/ 4533937 w 5334093"/>
              <a:gd name="connsiteY145" fmla="*/ 962760 h 1648560"/>
              <a:gd name="connsiteX146" fmla="*/ 4419637 w 5334093"/>
              <a:gd name="connsiteY146" fmla="*/ 991335 h 1648560"/>
              <a:gd name="connsiteX147" fmla="*/ 4352962 w 5334093"/>
              <a:gd name="connsiteY147" fmla="*/ 1019910 h 1648560"/>
              <a:gd name="connsiteX148" fmla="*/ 4267237 w 5334093"/>
              <a:gd name="connsiteY148" fmla="*/ 1067535 h 1648560"/>
              <a:gd name="connsiteX149" fmla="*/ 4191037 w 5334093"/>
              <a:gd name="connsiteY149" fmla="*/ 1124685 h 1648560"/>
              <a:gd name="connsiteX150" fmla="*/ 4162462 w 5334093"/>
              <a:gd name="connsiteY150" fmla="*/ 1143735 h 1648560"/>
              <a:gd name="connsiteX151" fmla="*/ 4133887 w 5334093"/>
              <a:gd name="connsiteY151" fmla="*/ 1153260 h 1648560"/>
              <a:gd name="connsiteX152" fmla="*/ 4105312 w 5334093"/>
              <a:gd name="connsiteY152" fmla="*/ 1181835 h 1648560"/>
              <a:gd name="connsiteX153" fmla="*/ 4038637 w 5334093"/>
              <a:gd name="connsiteY153" fmla="*/ 1219935 h 1648560"/>
              <a:gd name="connsiteX154" fmla="*/ 3981487 w 5334093"/>
              <a:gd name="connsiteY154" fmla="*/ 1238985 h 1648560"/>
              <a:gd name="connsiteX155" fmla="*/ 3829087 w 5334093"/>
              <a:gd name="connsiteY155" fmla="*/ 1248510 h 1648560"/>
              <a:gd name="connsiteX156" fmla="*/ 3771937 w 5334093"/>
              <a:gd name="connsiteY156" fmla="*/ 1258035 h 1648560"/>
              <a:gd name="connsiteX157" fmla="*/ 3743362 w 5334093"/>
              <a:gd name="connsiteY157" fmla="*/ 1267560 h 1648560"/>
              <a:gd name="connsiteX158" fmla="*/ 3714787 w 5334093"/>
              <a:gd name="connsiteY158" fmla="*/ 1248510 h 1648560"/>
              <a:gd name="connsiteX159" fmla="*/ 3657637 w 5334093"/>
              <a:gd name="connsiteY159" fmla="*/ 1229460 h 1648560"/>
              <a:gd name="connsiteX160" fmla="*/ 3543337 w 5334093"/>
              <a:gd name="connsiteY160" fmla="*/ 1210410 h 1648560"/>
              <a:gd name="connsiteX161" fmla="*/ 3486187 w 5334093"/>
              <a:gd name="connsiteY161" fmla="*/ 1191360 h 1648560"/>
              <a:gd name="connsiteX162" fmla="*/ 3429037 w 5334093"/>
              <a:gd name="connsiteY162" fmla="*/ 1153260 h 1648560"/>
              <a:gd name="connsiteX163" fmla="*/ 3381412 w 5334093"/>
              <a:gd name="connsiteY163" fmla="*/ 1096110 h 1648560"/>
              <a:gd name="connsiteX164" fmla="*/ 3324262 w 5334093"/>
              <a:gd name="connsiteY164" fmla="*/ 1038960 h 1648560"/>
              <a:gd name="connsiteX165" fmla="*/ 3276637 w 5334093"/>
              <a:gd name="connsiteY165" fmla="*/ 981810 h 1648560"/>
              <a:gd name="connsiteX166" fmla="*/ 3238537 w 5334093"/>
              <a:gd name="connsiteY166" fmla="*/ 915135 h 1648560"/>
              <a:gd name="connsiteX167" fmla="*/ 3229012 w 5334093"/>
              <a:gd name="connsiteY167" fmla="*/ 867510 h 1648560"/>
              <a:gd name="connsiteX168" fmla="*/ 3219487 w 5334093"/>
              <a:gd name="connsiteY168" fmla="*/ 829410 h 1648560"/>
              <a:gd name="connsiteX169" fmla="*/ 3181387 w 5334093"/>
              <a:gd name="connsiteY169" fmla="*/ 772260 h 1648560"/>
              <a:gd name="connsiteX170" fmla="*/ 3162337 w 5334093"/>
              <a:gd name="connsiteY170" fmla="*/ 743685 h 1648560"/>
              <a:gd name="connsiteX171" fmla="*/ 3143287 w 5334093"/>
              <a:gd name="connsiteY171" fmla="*/ 715110 h 1648560"/>
              <a:gd name="connsiteX172" fmla="*/ 3114712 w 5334093"/>
              <a:gd name="connsiteY172" fmla="*/ 696060 h 1648560"/>
              <a:gd name="connsiteX173" fmla="*/ 3086137 w 5334093"/>
              <a:gd name="connsiteY173" fmla="*/ 686535 h 1648560"/>
              <a:gd name="connsiteX174" fmla="*/ 3076612 w 5334093"/>
              <a:gd name="connsiteY174" fmla="*/ 657960 h 1648560"/>
              <a:gd name="connsiteX175" fmla="*/ 3028987 w 5334093"/>
              <a:gd name="connsiteY175" fmla="*/ 610335 h 1648560"/>
              <a:gd name="connsiteX176" fmla="*/ 2876587 w 5334093"/>
              <a:gd name="connsiteY176" fmla="*/ 572235 h 1648560"/>
              <a:gd name="connsiteX177" fmla="*/ 2781337 w 5334093"/>
              <a:gd name="connsiteY177" fmla="*/ 515085 h 1648560"/>
              <a:gd name="connsiteX178" fmla="*/ 2752762 w 5334093"/>
              <a:gd name="connsiteY178" fmla="*/ 496035 h 1648560"/>
              <a:gd name="connsiteX179" fmla="*/ 2724187 w 5334093"/>
              <a:gd name="connsiteY179" fmla="*/ 486510 h 1648560"/>
              <a:gd name="connsiteX180" fmla="*/ 2657512 w 5334093"/>
              <a:gd name="connsiteY180" fmla="*/ 448410 h 1648560"/>
              <a:gd name="connsiteX181" fmla="*/ 2600362 w 5334093"/>
              <a:gd name="connsiteY181" fmla="*/ 438885 h 1648560"/>
              <a:gd name="connsiteX182" fmla="*/ 2571787 w 5334093"/>
              <a:gd name="connsiteY182" fmla="*/ 410310 h 1648560"/>
              <a:gd name="connsiteX183" fmla="*/ 2562262 w 5334093"/>
              <a:gd name="connsiteY183" fmla="*/ 381735 h 1648560"/>
              <a:gd name="connsiteX184" fmla="*/ 2447962 w 5334093"/>
              <a:gd name="connsiteY184" fmla="*/ 324585 h 1648560"/>
              <a:gd name="connsiteX185" fmla="*/ 2381287 w 5334093"/>
              <a:gd name="connsiteY185" fmla="*/ 305535 h 1648560"/>
              <a:gd name="connsiteX186" fmla="*/ 2314612 w 5334093"/>
              <a:gd name="connsiteY186" fmla="*/ 324585 h 1648560"/>
              <a:gd name="connsiteX187" fmla="*/ 2286037 w 5334093"/>
              <a:gd name="connsiteY187" fmla="*/ 343635 h 1648560"/>
              <a:gd name="connsiteX188" fmla="*/ 2266987 w 5334093"/>
              <a:gd name="connsiteY188" fmla="*/ 372210 h 1648560"/>
              <a:gd name="connsiteX189" fmla="*/ 2238412 w 5334093"/>
              <a:gd name="connsiteY189" fmla="*/ 381735 h 1648560"/>
              <a:gd name="connsiteX190" fmla="*/ 2200312 w 5334093"/>
              <a:gd name="connsiteY190" fmla="*/ 438885 h 1648560"/>
              <a:gd name="connsiteX191" fmla="*/ 2181262 w 5334093"/>
              <a:gd name="connsiteY191" fmla="*/ 467460 h 1648560"/>
              <a:gd name="connsiteX192" fmla="*/ 2152687 w 5334093"/>
              <a:gd name="connsiteY192" fmla="*/ 486510 h 1648560"/>
              <a:gd name="connsiteX193" fmla="*/ 2076487 w 5334093"/>
              <a:gd name="connsiteY193" fmla="*/ 505560 h 1648560"/>
              <a:gd name="connsiteX194" fmla="*/ 2047912 w 5334093"/>
              <a:gd name="connsiteY194" fmla="*/ 515085 h 1648560"/>
              <a:gd name="connsiteX195" fmla="*/ 1990762 w 5334093"/>
              <a:gd name="connsiteY195" fmla="*/ 553185 h 1648560"/>
              <a:gd name="connsiteX196" fmla="*/ 1933612 w 5334093"/>
              <a:gd name="connsiteY196" fmla="*/ 581760 h 1648560"/>
              <a:gd name="connsiteX197" fmla="*/ 1905037 w 5334093"/>
              <a:gd name="connsiteY197" fmla="*/ 600810 h 1648560"/>
              <a:gd name="connsiteX198" fmla="*/ 1847887 w 5334093"/>
              <a:gd name="connsiteY198" fmla="*/ 619860 h 1648560"/>
              <a:gd name="connsiteX199" fmla="*/ 1819312 w 5334093"/>
              <a:gd name="connsiteY199" fmla="*/ 629385 h 1648560"/>
              <a:gd name="connsiteX200" fmla="*/ 1762162 w 5334093"/>
              <a:gd name="connsiteY200" fmla="*/ 610335 h 1648560"/>
              <a:gd name="connsiteX201" fmla="*/ 1733587 w 5334093"/>
              <a:gd name="connsiteY201" fmla="*/ 591285 h 1648560"/>
              <a:gd name="connsiteX202" fmla="*/ 1676437 w 5334093"/>
              <a:gd name="connsiteY202" fmla="*/ 572235 h 1648560"/>
              <a:gd name="connsiteX203" fmla="*/ 1619287 w 5334093"/>
              <a:gd name="connsiteY203" fmla="*/ 553185 h 1648560"/>
              <a:gd name="connsiteX204" fmla="*/ 1590712 w 5334093"/>
              <a:gd name="connsiteY204" fmla="*/ 543660 h 1648560"/>
              <a:gd name="connsiteX205" fmla="*/ 1562137 w 5334093"/>
              <a:gd name="connsiteY205" fmla="*/ 524610 h 1648560"/>
              <a:gd name="connsiteX206" fmla="*/ 1524037 w 5334093"/>
              <a:gd name="connsiteY206" fmla="*/ 467460 h 1648560"/>
              <a:gd name="connsiteX207" fmla="*/ 1495462 w 5334093"/>
              <a:gd name="connsiteY207" fmla="*/ 457935 h 1648560"/>
              <a:gd name="connsiteX208" fmla="*/ 1438312 w 5334093"/>
              <a:gd name="connsiteY208" fmla="*/ 400785 h 1648560"/>
              <a:gd name="connsiteX209" fmla="*/ 1381162 w 5334093"/>
              <a:gd name="connsiteY209" fmla="*/ 381735 h 1648560"/>
              <a:gd name="connsiteX210" fmla="*/ 1362112 w 5334093"/>
              <a:gd name="connsiteY210" fmla="*/ 353160 h 1648560"/>
              <a:gd name="connsiteX211" fmla="*/ 1333537 w 5334093"/>
              <a:gd name="connsiteY211" fmla="*/ 343635 h 1648560"/>
              <a:gd name="connsiteX212" fmla="*/ 1276387 w 5334093"/>
              <a:gd name="connsiteY212" fmla="*/ 305535 h 1648560"/>
              <a:gd name="connsiteX213" fmla="*/ 1247812 w 5334093"/>
              <a:gd name="connsiteY213" fmla="*/ 276960 h 1648560"/>
              <a:gd name="connsiteX214" fmla="*/ 1190662 w 5334093"/>
              <a:gd name="connsiteY214" fmla="*/ 257910 h 1648560"/>
              <a:gd name="connsiteX215" fmla="*/ 1152562 w 5334093"/>
              <a:gd name="connsiteY215" fmla="*/ 229335 h 1648560"/>
              <a:gd name="connsiteX216" fmla="*/ 1066837 w 5334093"/>
              <a:gd name="connsiteY216" fmla="*/ 210285 h 1648560"/>
              <a:gd name="connsiteX217" fmla="*/ 1038262 w 5334093"/>
              <a:gd name="connsiteY217" fmla="*/ 191235 h 1648560"/>
              <a:gd name="connsiteX218" fmla="*/ 981112 w 5334093"/>
              <a:gd name="connsiteY218" fmla="*/ 172185 h 1648560"/>
              <a:gd name="connsiteX219" fmla="*/ 895387 w 5334093"/>
              <a:gd name="connsiteY219" fmla="*/ 124560 h 1648560"/>
              <a:gd name="connsiteX220" fmla="*/ 838237 w 5334093"/>
              <a:gd name="connsiteY220" fmla="*/ 67410 h 1648560"/>
              <a:gd name="connsiteX221" fmla="*/ 781087 w 5334093"/>
              <a:gd name="connsiteY221" fmla="*/ 48360 h 1648560"/>
              <a:gd name="connsiteX222" fmla="*/ 752512 w 5334093"/>
              <a:gd name="connsiteY222" fmla="*/ 38835 h 1648560"/>
              <a:gd name="connsiteX223" fmla="*/ 733462 w 5334093"/>
              <a:gd name="connsiteY223" fmla="*/ 10260 h 1648560"/>
              <a:gd name="connsiteX224" fmla="*/ 609637 w 5334093"/>
              <a:gd name="connsiteY224" fmla="*/ 10260 h 1648560"/>
              <a:gd name="connsiteX225" fmla="*/ 523912 w 5334093"/>
              <a:gd name="connsiteY225" fmla="*/ 76935 h 1648560"/>
              <a:gd name="connsiteX226" fmla="*/ 504862 w 5334093"/>
              <a:gd name="connsiteY226" fmla="*/ 105510 h 1648560"/>
              <a:gd name="connsiteX227" fmla="*/ 485812 w 5334093"/>
              <a:gd name="connsiteY227" fmla="*/ 162660 h 1648560"/>
              <a:gd name="connsiteX228" fmla="*/ 504862 w 5334093"/>
              <a:gd name="connsiteY228" fmla="*/ 238860 h 1648560"/>
              <a:gd name="connsiteX229" fmla="*/ 542962 w 5334093"/>
              <a:gd name="connsiteY229" fmla="*/ 296010 h 1648560"/>
              <a:gd name="connsiteX230" fmla="*/ 571537 w 5334093"/>
              <a:gd name="connsiteY230" fmla="*/ 315060 h 1648560"/>
              <a:gd name="connsiteX231" fmla="*/ 733462 w 5334093"/>
              <a:gd name="connsiteY231" fmla="*/ 343635 h 1648560"/>
              <a:gd name="connsiteX232" fmla="*/ 866812 w 5334093"/>
              <a:gd name="connsiteY232" fmla="*/ 362685 h 1648560"/>
              <a:gd name="connsiteX233" fmla="*/ 895387 w 5334093"/>
              <a:gd name="connsiteY233" fmla="*/ 419835 h 1648560"/>
              <a:gd name="connsiteX234" fmla="*/ 914437 w 5334093"/>
              <a:gd name="connsiteY234" fmla="*/ 505560 h 1648560"/>
              <a:gd name="connsiteX235" fmla="*/ 904912 w 5334093"/>
              <a:gd name="connsiteY235" fmla="*/ 610335 h 1648560"/>
              <a:gd name="connsiteX236" fmla="*/ 895387 w 5334093"/>
              <a:gd name="connsiteY236" fmla="*/ 657960 h 1648560"/>
              <a:gd name="connsiteX237" fmla="*/ 885862 w 5334093"/>
              <a:gd name="connsiteY237" fmla="*/ 734160 h 1648560"/>
              <a:gd name="connsiteX238" fmla="*/ 876337 w 5334093"/>
              <a:gd name="connsiteY238" fmla="*/ 877035 h 1648560"/>
              <a:gd name="connsiteX239" fmla="*/ 866812 w 5334093"/>
              <a:gd name="connsiteY239" fmla="*/ 905610 h 1648560"/>
              <a:gd name="connsiteX240" fmla="*/ 800137 w 5334093"/>
              <a:gd name="connsiteY240" fmla="*/ 934185 h 1648560"/>
              <a:gd name="connsiteX241" fmla="*/ 742987 w 5334093"/>
              <a:gd name="connsiteY241" fmla="*/ 953235 h 1648560"/>
              <a:gd name="connsiteX242" fmla="*/ 714412 w 5334093"/>
              <a:gd name="connsiteY242" fmla="*/ 962760 h 1648560"/>
              <a:gd name="connsiteX243" fmla="*/ 685837 w 5334093"/>
              <a:gd name="connsiteY243" fmla="*/ 972285 h 1648560"/>
              <a:gd name="connsiteX244" fmla="*/ 628687 w 5334093"/>
              <a:gd name="connsiteY244" fmla="*/ 943710 h 1648560"/>
              <a:gd name="connsiteX245" fmla="*/ 581062 w 5334093"/>
              <a:gd name="connsiteY245" fmla="*/ 886560 h 1648560"/>
              <a:gd name="connsiteX246" fmla="*/ 523912 w 5334093"/>
              <a:gd name="connsiteY246" fmla="*/ 848460 h 1648560"/>
              <a:gd name="connsiteX247" fmla="*/ 466762 w 5334093"/>
              <a:gd name="connsiteY247" fmla="*/ 819885 h 1648560"/>
              <a:gd name="connsiteX248" fmla="*/ 457237 w 5334093"/>
              <a:gd name="connsiteY248" fmla="*/ 581760 h 1648560"/>
              <a:gd name="connsiteX249" fmla="*/ 409612 w 5334093"/>
              <a:gd name="connsiteY249" fmla="*/ 496035 h 1648560"/>
              <a:gd name="connsiteX250" fmla="*/ 390562 w 5334093"/>
              <a:gd name="connsiteY250" fmla="*/ 467460 h 1648560"/>
              <a:gd name="connsiteX251" fmla="*/ 371512 w 5334093"/>
              <a:gd name="connsiteY251" fmla="*/ 438885 h 1648560"/>
              <a:gd name="connsiteX252" fmla="*/ 342937 w 5334093"/>
              <a:gd name="connsiteY252" fmla="*/ 419835 h 1648560"/>
              <a:gd name="connsiteX253" fmla="*/ 314362 w 5334093"/>
              <a:gd name="connsiteY253" fmla="*/ 410310 h 1648560"/>
              <a:gd name="connsiteX254" fmla="*/ 247687 w 5334093"/>
              <a:gd name="connsiteY254" fmla="*/ 343635 h 1648560"/>
              <a:gd name="connsiteX255" fmla="*/ 161962 w 5334093"/>
              <a:gd name="connsiteY255" fmla="*/ 334110 h 164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5334093" h="1648560">
                <a:moveTo>
                  <a:pt x="161962" y="334110"/>
                </a:moveTo>
                <a:cubicBezTo>
                  <a:pt x="136562" y="334110"/>
                  <a:pt x="117302" y="339232"/>
                  <a:pt x="95287" y="343635"/>
                </a:cubicBezTo>
                <a:cubicBezTo>
                  <a:pt x="85442" y="345604"/>
                  <a:pt x="74552" y="346888"/>
                  <a:pt x="66712" y="353160"/>
                </a:cubicBezTo>
                <a:cubicBezTo>
                  <a:pt x="39018" y="375315"/>
                  <a:pt x="46906" y="411443"/>
                  <a:pt x="28612" y="438885"/>
                </a:cubicBezTo>
                <a:lnTo>
                  <a:pt x="9562" y="467460"/>
                </a:lnTo>
                <a:cubicBezTo>
                  <a:pt x="4872" y="495598"/>
                  <a:pt x="-9383" y="534292"/>
                  <a:pt x="9562" y="562710"/>
                </a:cubicBezTo>
                <a:cubicBezTo>
                  <a:pt x="15912" y="572235"/>
                  <a:pt x="28612" y="575410"/>
                  <a:pt x="38137" y="581760"/>
                </a:cubicBezTo>
                <a:cubicBezTo>
                  <a:pt x="52194" y="602845"/>
                  <a:pt x="63760" y="624242"/>
                  <a:pt x="85762" y="638910"/>
                </a:cubicBezTo>
                <a:cubicBezTo>
                  <a:pt x="93717" y="644214"/>
                  <a:pt x="147674" y="656902"/>
                  <a:pt x="152437" y="657960"/>
                </a:cubicBezTo>
                <a:cubicBezTo>
                  <a:pt x="192375" y="666835"/>
                  <a:pt x="215855" y="670117"/>
                  <a:pt x="257212" y="677010"/>
                </a:cubicBezTo>
                <a:lnTo>
                  <a:pt x="314362" y="734160"/>
                </a:lnTo>
                <a:lnTo>
                  <a:pt x="342937" y="762735"/>
                </a:lnTo>
                <a:cubicBezTo>
                  <a:pt x="366878" y="834559"/>
                  <a:pt x="331798" y="748812"/>
                  <a:pt x="381037" y="810360"/>
                </a:cubicBezTo>
                <a:cubicBezTo>
                  <a:pt x="387309" y="818200"/>
                  <a:pt x="386072" y="829955"/>
                  <a:pt x="390562" y="838935"/>
                </a:cubicBezTo>
                <a:cubicBezTo>
                  <a:pt x="395682" y="849174"/>
                  <a:pt x="404963" y="857049"/>
                  <a:pt x="409612" y="867510"/>
                </a:cubicBezTo>
                <a:cubicBezTo>
                  <a:pt x="417767" y="885860"/>
                  <a:pt x="422312" y="905610"/>
                  <a:pt x="428662" y="924660"/>
                </a:cubicBezTo>
                <a:lnTo>
                  <a:pt x="438187" y="953235"/>
                </a:lnTo>
                <a:cubicBezTo>
                  <a:pt x="441362" y="962760"/>
                  <a:pt x="443983" y="972488"/>
                  <a:pt x="447712" y="981810"/>
                </a:cubicBezTo>
                <a:cubicBezTo>
                  <a:pt x="457777" y="1006972"/>
                  <a:pt x="468821" y="1031879"/>
                  <a:pt x="476287" y="1058010"/>
                </a:cubicBezTo>
                <a:cubicBezTo>
                  <a:pt x="479883" y="1070597"/>
                  <a:pt x="482050" y="1083571"/>
                  <a:pt x="485812" y="1096110"/>
                </a:cubicBezTo>
                <a:cubicBezTo>
                  <a:pt x="491582" y="1115344"/>
                  <a:pt x="499992" y="1133779"/>
                  <a:pt x="504862" y="1153260"/>
                </a:cubicBezTo>
                <a:cubicBezTo>
                  <a:pt x="506132" y="1158341"/>
                  <a:pt x="518446" y="1211736"/>
                  <a:pt x="523912" y="1219935"/>
                </a:cubicBezTo>
                <a:cubicBezTo>
                  <a:pt x="531384" y="1231143"/>
                  <a:pt x="544657" y="1237549"/>
                  <a:pt x="552487" y="1248510"/>
                </a:cubicBezTo>
                <a:cubicBezTo>
                  <a:pt x="560740" y="1260064"/>
                  <a:pt x="562447" y="1275702"/>
                  <a:pt x="571537" y="1286610"/>
                </a:cubicBezTo>
                <a:cubicBezTo>
                  <a:pt x="585740" y="1303654"/>
                  <a:pt x="609183" y="1308684"/>
                  <a:pt x="628687" y="1315185"/>
                </a:cubicBezTo>
                <a:cubicBezTo>
                  <a:pt x="673137" y="1312010"/>
                  <a:pt x="717746" y="1310581"/>
                  <a:pt x="762037" y="1305660"/>
                </a:cubicBezTo>
                <a:cubicBezTo>
                  <a:pt x="775048" y="1304214"/>
                  <a:pt x="787598" y="1299897"/>
                  <a:pt x="800137" y="1296135"/>
                </a:cubicBezTo>
                <a:cubicBezTo>
                  <a:pt x="819371" y="1290365"/>
                  <a:pt x="857287" y="1277085"/>
                  <a:pt x="857287" y="1277085"/>
                </a:cubicBezTo>
                <a:cubicBezTo>
                  <a:pt x="948444" y="1185928"/>
                  <a:pt x="831729" y="1294124"/>
                  <a:pt x="914437" y="1238985"/>
                </a:cubicBezTo>
                <a:cubicBezTo>
                  <a:pt x="954962" y="1211968"/>
                  <a:pt x="934974" y="1210233"/>
                  <a:pt x="962062" y="1172310"/>
                </a:cubicBezTo>
                <a:cubicBezTo>
                  <a:pt x="969892" y="1161349"/>
                  <a:pt x="981112" y="1153260"/>
                  <a:pt x="990637" y="1143735"/>
                </a:cubicBezTo>
                <a:cubicBezTo>
                  <a:pt x="996987" y="1124685"/>
                  <a:pt x="998548" y="1103293"/>
                  <a:pt x="1009687" y="1086585"/>
                </a:cubicBezTo>
                <a:cubicBezTo>
                  <a:pt x="1022387" y="1067535"/>
                  <a:pt x="1040547" y="1051155"/>
                  <a:pt x="1047787" y="1029435"/>
                </a:cubicBezTo>
                <a:cubicBezTo>
                  <a:pt x="1079798" y="933403"/>
                  <a:pt x="1030957" y="1082361"/>
                  <a:pt x="1066837" y="962760"/>
                </a:cubicBezTo>
                <a:cubicBezTo>
                  <a:pt x="1072607" y="943526"/>
                  <a:pt x="1074748" y="922318"/>
                  <a:pt x="1085887" y="905610"/>
                </a:cubicBezTo>
                <a:cubicBezTo>
                  <a:pt x="1092237" y="896085"/>
                  <a:pt x="1099817" y="887274"/>
                  <a:pt x="1104937" y="877035"/>
                </a:cubicBezTo>
                <a:cubicBezTo>
                  <a:pt x="1112583" y="861742"/>
                  <a:pt x="1115800" y="844420"/>
                  <a:pt x="1123987" y="829410"/>
                </a:cubicBezTo>
                <a:cubicBezTo>
                  <a:pt x="1134950" y="809310"/>
                  <a:pt x="1154847" y="793980"/>
                  <a:pt x="1162087" y="772260"/>
                </a:cubicBezTo>
                <a:cubicBezTo>
                  <a:pt x="1165262" y="762735"/>
                  <a:pt x="1167122" y="752665"/>
                  <a:pt x="1171612" y="743685"/>
                </a:cubicBezTo>
                <a:cubicBezTo>
                  <a:pt x="1176732" y="733446"/>
                  <a:pt x="1181723" y="722261"/>
                  <a:pt x="1190662" y="715110"/>
                </a:cubicBezTo>
                <a:cubicBezTo>
                  <a:pt x="1198502" y="708838"/>
                  <a:pt x="1209712" y="708760"/>
                  <a:pt x="1219237" y="705585"/>
                </a:cubicBezTo>
                <a:cubicBezTo>
                  <a:pt x="1353548" y="716778"/>
                  <a:pt x="1297267" y="703020"/>
                  <a:pt x="1390687" y="734160"/>
                </a:cubicBezTo>
                <a:cubicBezTo>
                  <a:pt x="1400212" y="737335"/>
                  <a:pt x="1410908" y="738116"/>
                  <a:pt x="1419262" y="743685"/>
                </a:cubicBezTo>
                <a:lnTo>
                  <a:pt x="1476412" y="781785"/>
                </a:lnTo>
                <a:cubicBezTo>
                  <a:pt x="1482762" y="794485"/>
                  <a:pt x="1485422" y="809845"/>
                  <a:pt x="1495462" y="819885"/>
                </a:cubicBezTo>
                <a:cubicBezTo>
                  <a:pt x="1511651" y="836074"/>
                  <a:pt x="1552612" y="857985"/>
                  <a:pt x="1552612" y="857985"/>
                </a:cubicBezTo>
                <a:cubicBezTo>
                  <a:pt x="1555787" y="867510"/>
                  <a:pt x="1553967" y="880724"/>
                  <a:pt x="1562137" y="886560"/>
                </a:cubicBezTo>
                <a:cubicBezTo>
                  <a:pt x="1578477" y="898232"/>
                  <a:pt x="1619287" y="905610"/>
                  <a:pt x="1619287" y="905610"/>
                </a:cubicBezTo>
                <a:cubicBezTo>
                  <a:pt x="1643142" y="937416"/>
                  <a:pt x="1643010" y="946046"/>
                  <a:pt x="1676437" y="962760"/>
                </a:cubicBezTo>
                <a:cubicBezTo>
                  <a:pt x="1685417" y="967250"/>
                  <a:pt x="1696032" y="967795"/>
                  <a:pt x="1705012" y="972285"/>
                </a:cubicBezTo>
                <a:cubicBezTo>
                  <a:pt x="1715251" y="977405"/>
                  <a:pt x="1722335" y="989225"/>
                  <a:pt x="1733587" y="991335"/>
                </a:cubicBezTo>
                <a:cubicBezTo>
                  <a:pt x="1774275" y="998964"/>
                  <a:pt x="1816137" y="997685"/>
                  <a:pt x="1857412" y="1000860"/>
                </a:cubicBezTo>
                <a:cubicBezTo>
                  <a:pt x="1886231" y="1006624"/>
                  <a:pt x="1912802" y="1005652"/>
                  <a:pt x="1933612" y="1029435"/>
                </a:cubicBezTo>
                <a:cubicBezTo>
                  <a:pt x="2011400" y="1118335"/>
                  <a:pt x="1935993" y="1062772"/>
                  <a:pt x="2000287" y="1105635"/>
                </a:cubicBezTo>
                <a:cubicBezTo>
                  <a:pt x="2048113" y="1177374"/>
                  <a:pt x="1991958" y="1086200"/>
                  <a:pt x="2028862" y="1172310"/>
                </a:cubicBezTo>
                <a:cubicBezTo>
                  <a:pt x="2033371" y="1182832"/>
                  <a:pt x="2042792" y="1190646"/>
                  <a:pt x="2047912" y="1200885"/>
                </a:cubicBezTo>
                <a:cubicBezTo>
                  <a:pt x="2052402" y="1209865"/>
                  <a:pt x="2053359" y="1220285"/>
                  <a:pt x="2057437" y="1229460"/>
                </a:cubicBezTo>
                <a:cubicBezTo>
                  <a:pt x="2066087" y="1248923"/>
                  <a:pt x="2077362" y="1267147"/>
                  <a:pt x="2086012" y="1286610"/>
                </a:cubicBezTo>
                <a:cubicBezTo>
                  <a:pt x="2090090" y="1295785"/>
                  <a:pt x="2091047" y="1306205"/>
                  <a:pt x="2095537" y="1315185"/>
                </a:cubicBezTo>
                <a:cubicBezTo>
                  <a:pt x="2108798" y="1341707"/>
                  <a:pt x="2122096" y="1351269"/>
                  <a:pt x="2143162" y="1372335"/>
                </a:cubicBezTo>
                <a:cubicBezTo>
                  <a:pt x="2157006" y="1413868"/>
                  <a:pt x="2156105" y="1427871"/>
                  <a:pt x="2181262" y="1458060"/>
                </a:cubicBezTo>
                <a:cubicBezTo>
                  <a:pt x="2189886" y="1468408"/>
                  <a:pt x="2200312" y="1477110"/>
                  <a:pt x="2209837" y="1486635"/>
                </a:cubicBezTo>
                <a:cubicBezTo>
                  <a:pt x="2230619" y="1548980"/>
                  <a:pt x="2201755" y="1487790"/>
                  <a:pt x="2247937" y="1524735"/>
                </a:cubicBezTo>
                <a:cubicBezTo>
                  <a:pt x="2256876" y="1531886"/>
                  <a:pt x="2258048" y="1546159"/>
                  <a:pt x="2266987" y="1553310"/>
                </a:cubicBezTo>
                <a:cubicBezTo>
                  <a:pt x="2274827" y="1559582"/>
                  <a:pt x="2286334" y="1558880"/>
                  <a:pt x="2295562" y="1562835"/>
                </a:cubicBezTo>
                <a:cubicBezTo>
                  <a:pt x="2308613" y="1568428"/>
                  <a:pt x="2321334" y="1574840"/>
                  <a:pt x="2333662" y="1581885"/>
                </a:cubicBezTo>
                <a:cubicBezTo>
                  <a:pt x="2343601" y="1587565"/>
                  <a:pt x="2351518" y="1596915"/>
                  <a:pt x="2362237" y="1600935"/>
                </a:cubicBezTo>
                <a:cubicBezTo>
                  <a:pt x="2377396" y="1606619"/>
                  <a:pt x="2393987" y="1607285"/>
                  <a:pt x="2409862" y="1610460"/>
                </a:cubicBezTo>
                <a:cubicBezTo>
                  <a:pt x="2422069" y="1607408"/>
                  <a:pt x="2462872" y="1598242"/>
                  <a:pt x="2476537" y="1591410"/>
                </a:cubicBezTo>
                <a:cubicBezTo>
                  <a:pt x="2550395" y="1554481"/>
                  <a:pt x="2461863" y="1586776"/>
                  <a:pt x="2533687" y="1562835"/>
                </a:cubicBezTo>
                <a:cubicBezTo>
                  <a:pt x="2543212" y="1553310"/>
                  <a:pt x="2554432" y="1545221"/>
                  <a:pt x="2562262" y="1534260"/>
                </a:cubicBezTo>
                <a:cubicBezTo>
                  <a:pt x="2570515" y="1522706"/>
                  <a:pt x="2572222" y="1507068"/>
                  <a:pt x="2581312" y="1496160"/>
                </a:cubicBezTo>
                <a:cubicBezTo>
                  <a:pt x="2588641" y="1487366"/>
                  <a:pt x="2600362" y="1483460"/>
                  <a:pt x="2609887" y="1477110"/>
                </a:cubicBezTo>
                <a:cubicBezTo>
                  <a:pt x="2643881" y="1426119"/>
                  <a:pt x="2620842" y="1456630"/>
                  <a:pt x="2686087" y="1391385"/>
                </a:cubicBezTo>
                <a:cubicBezTo>
                  <a:pt x="2695612" y="1381860"/>
                  <a:pt x="2703886" y="1370892"/>
                  <a:pt x="2714662" y="1362810"/>
                </a:cubicBezTo>
                <a:cubicBezTo>
                  <a:pt x="2761920" y="1327366"/>
                  <a:pt x="2743956" y="1347444"/>
                  <a:pt x="2771812" y="1305660"/>
                </a:cubicBezTo>
                <a:cubicBezTo>
                  <a:pt x="2767320" y="1292185"/>
                  <a:pt x="2752762" y="1250945"/>
                  <a:pt x="2752762" y="1238985"/>
                </a:cubicBezTo>
                <a:cubicBezTo>
                  <a:pt x="2752762" y="1222796"/>
                  <a:pt x="2755588" y="1206098"/>
                  <a:pt x="2762287" y="1191360"/>
                </a:cubicBezTo>
                <a:cubicBezTo>
                  <a:pt x="2771761" y="1170517"/>
                  <a:pt x="2800387" y="1134210"/>
                  <a:pt x="2800387" y="1134210"/>
                </a:cubicBezTo>
                <a:cubicBezTo>
                  <a:pt x="2804888" y="1116207"/>
                  <a:pt x="2809472" y="1079716"/>
                  <a:pt x="2828962" y="1067535"/>
                </a:cubicBezTo>
                <a:cubicBezTo>
                  <a:pt x="2845990" y="1056892"/>
                  <a:pt x="2867062" y="1054835"/>
                  <a:pt x="2886112" y="1048485"/>
                </a:cubicBezTo>
                <a:lnTo>
                  <a:pt x="2914687" y="1038960"/>
                </a:lnTo>
                <a:lnTo>
                  <a:pt x="2971837" y="1019910"/>
                </a:lnTo>
                <a:lnTo>
                  <a:pt x="3000412" y="1010385"/>
                </a:lnTo>
                <a:cubicBezTo>
                  <a:pt x="3000742" y="1010467"/>
                  <a:pt x="3062532" y="1024880"/>
                  <a:pt x="3067087" y="1029435"/>
                </a:cubicBezTo>
                <a:cubicBezTo>
                  <a:pt x="3083276" y="1045624"/>
                  <a:pt x="3088998" y="1070396"/>
                  <a:pt x="3105187" y="1086585"/>
                </a:cubicBezTo>
                <a:lnTo>
                  <a:pt x="3133762" y="1115160"/>
                </a:lnTo>
                <a:cubicBezTo>
                  <a:pt x="3136937" y="1124685"/>
                  <a:pt x="3138797" y="1134755"/>
                  <a:pt x="3143287" y="1143735"/>
                </a:cubicBezTo>
                <a:cubicBezTo>
                  <a:pt x="3163838" y="1184836"/>
                  <a:pt x="3162285" y="1157791"/>
                  <a:pt x="3171862" y="1200885"/>
                </a:cubicBezTo>
                <a:cubicBezTo>
                  <a:pt x="3188846" y="1277314"/>
                  <a:pt x="3173578" y="1236323"/>
                  <a:pt x="3190912" y="1305660"/>
                </a:cubicBezTo>
                <a:cubicBezTo>
                  <a:pt x="3197920" y="1333690"/>
                  <a:pt x="3205857" y="1345075"/>
                  <a:pt x="3219487" y="1372335"/>
                </a:cubicBezTo>
                <a:cubicBezTo>
                  <a:pt x="3226801" y="1408904"/>
                  <a:pt x="3226154" y="1427388"/>
                  <a:pt x="3248062" y="1458060"/>
                </a:cubicBezTo>
                <a:cubicBezTo>
                  <a:pt x="3255892" y="1469021"/>
                  <a:pt x="3267112" y="1477110"/>
                  <a:pt x="3276637" y="1486635"/>
                </a:cubicBezTo>
                <a:cubicBezTo>
                  <a:pt x="3279812" y="1502510"/>
                  <a:pt x="3279463" y="1519522"/>
                  <a:pt x="3286162" y="1534260"/>
                </a:cubicBezTo>
                <a:cubicBezTo>
                  <a:pt x="3295636" y="1555103"/>
                  <a:pt x="3311562" y="1572360"/>
                  <a:pt x="3324262" y="1591410"/>
                </a:cubicBezTo>
                <a:cubicBezTo>
                  <a:pt x="3330612" y="1600935"/>
                  <a:pt x="3339692" y="1609125"/>
                  <a:pt x="3343312" y="1619985"/>
                </a:cubicBezTo>
                <a:lnTo>
                  <a:pt x="3352837" y="1648560"/>
                </a:lnTo>
                <a:lnTo>
                  <a:pt x="3657637" y="1629510"/>
                </a:lnTo>
                <a:lnTo>
                  <a:pt x="3895762" y="1619985"/>
                </a:lnTo>
                <a:cubicBezTo>
                  <a:pt x="3908462" y="1616810"/>
                  <a:pt x="3920771" y="1610460"/>
                  <a:pt x="3933862" y="1610460"/>
                </a:cubicBezTo>
                <a:cubicBezTo>
                  <a:pt x="4065829" y="1610460"/>
                  <a:pt x="4043982" y="1605892"/>
                  <a:pt x="4114837" y="1629510"/>
                </a:cubicBezTo>
                <a:cubicBezTo>
                  <a:pt x="4140237" y="1623160"/>
                  <a:pt x="4169252" y="1624983"/>
                  <a:pt x="4191037" y="1610460"/>
                </a:cubicBezTo>
                <a:cubicBezTo>
                  <a:pt x="4200562" y="1604110"/>
                  <a:pt x="4209562" y="1596892"/>
                  <a:pt x="4219612" y="1591410"/>
                </a:cubicBezTo>
                <a:cubicBezTo>
                  <a:pt x="4244543" y="1577812"/>
                  <a:pt x="4270412" y="1566010"/>
                  <a:pt x="4295812" y="1553310"/>
                </a:cubicBezTo>
                <a:lnTo>
                  <a:pt x="4333912" y="1534260"/>
                </a:lnTo>
                <a:cubicBezTo>
                  <a:pt x="4346612" y="1527910"/>
                  <a:pt x="4360198" y="1523086"/>
                  <a:pt x="4372012" y="1515210"/>
                </a:cubicBezTo>
                <a:cubicBezTo>
                  <a:pt x="4391062" y="1502510"/>
                  <a:pt x="4406444" y="1479950"/>
                  <a:pt x="4429162" y="1477110"/>
                </a:cubicBezTo>
                <a:lnTo>
                  <a:pt x="4505362" y="1467585"/>
                </a:lnTo>
                <a:lnTo>
                  <a:pt x="4591087" y="1439010"/>
                </a:lnTo>
                <a:lnTo>
                  <a:pt x="4619662" y="1429485"/>
                </a:lnTo>
                <a:lnTo>
                  <a:pt x="4648237" y="1419960"/>
                </a:lnTo>
                <a:cubicBezTo>
                  <a:pt x="4657762" y="1410435"/>
                  <a:pt x="4668188" y="1401733"/>
                  <a:pt x="4676812" y="1391385"/>
                </a:cubicBezTo>
                <a:cubicBezTo>
                  <a:pt x="4684141" y="1382591"/>
                  <a:pt x="4689208" y="1372125"/>
                  <a:pt x="4695862" y="1362810"/>
                </a:cubicBezTo>
                <a:cubicBezTo>
                  <a:pt x="4705089" y="1349892"/>
                  <a:pt x="4714912" y="1337410"/>
                  <a:pt x="4724437" y="1324710"/>
                </a:cubicBezTo>
                <a:cubicBezTo>
                  <a:pt x="4755576" y="1231293"/>
                  <a:pt x="4705092" y="1363253"/>
                  <a:pt x="4762537" y="1277085"/>
                </a:cubicBezTo>
                <a:cubicBezTo>
                  <a:pt x="4775950" y="1256966"/>
                  <a:pt x="4780979" y="1232365"/>
                  <a:pt x="4791112" y="1210410"/>
                </a:cubicBezTo>
                <a:cubicBezTo>
                  <a:pt x="4800037" y="1191072"/>
                  <a:pt x="4808955" y="1171657"/>
                  <a:pt x="4819687" y="1153260"/>
                </a:cubicBezTo>
                <a:cubicBezTo>
                  <a:pt x="4844308" y="1111052"/>
                  <a:pt x="4907475" y="1027372"/>
                  <a:pt x="4933987" y="1000860"/>
                </a:cubicBezTo>
                <a:cubicBezTo>
                  <a:pt x="4943512" y="991335"/>
                  <a:pt x="4954732" y="983246"/>
                  <a:pt x="4962562" y="972285"/>
                </a:cubicBezTo>
                <a:cubicBezTo>
                  <a:pt x="4970815" y="960731"/>
                  <a:pt x="4971572" y="944225"/>
                  <a:pt x="4981612" y="934185"/>
                </a:cubicBezTo>
                <a:cubicBezTo>
                  <a:pt x="5004063" y="911734"/>
                  <a:pt x="5040200" y="903453"/>
                  <a:pt x="5057812" y="877035"/>
                </a:cubicBezTo>
                <a:lnTo>
                  <a:pt x="5134012" y="762735"/>
                </a:lnTo>
                <a:cubicBezTo>
                  <a:pt x="5140362" y="753210"/>
                  <a:pt x="5143537" y="740510"/>
                  <a:pt x="5153062" y="734160"/>
                </a:cubicBezTo>
                <a:cubicBezTo>
                  <a:pt x="5255172" y="666087"/>
                  <a:pt x="5100203" y="772098"/>
                  <a:pt x="5210212" y="686535"/>
                </a:cubicBezTo>
                <a:cubicBezTo>
                  <a:pt x="5251591" y="654352"/>
                  <a:pt x="5263992" y="650120"/>
                  <a:pt x="5305462" y="629385"/>
                </a:cubicBezTo>
                <a:cubicBezTo>
                  <a:pt x="5311812" y="619860"/>
                  <a:pt x="5321736" y="611916"/>
                  <a:pt x="5324512" y="600810"/>
                </a:cubicBezTo>
                <a:cubicBezTo>
                  <a:pt x="5338929" y="543144"/>
                  <a:pt x="5335534" y="455896"/>
                  <a:pt x="5324512" y="400785"/>
                </a:cubicBezTo>
                <a:cubicBezTo>
                  <a:pt x="5318956" y="373004"/>
                  <a:pt x="5262600" y="338873"/>
                  <a:pt x="5248312" y="334110"/>
                </a:cubicBezTo>
                <a:lnTo>
                  <a:pt x="5191162" y="315060"/>
                </a:lnTo>
                <a:cubicBezTo>
                  <a:pt x="5143537" y="318235"/>
                  <a:pt x="5094593" y="313009"/>
                  <a:pt x="5048287" y="324585"/>
                </a:cubicBezTo>
                <a:cubicBezTo>
                  <a:pt x="5038547" y="327020"/>
                  <a:pt x="5043252" y="344180"/>
                  <a:pt x="5038762" y="353160"/>
                </a:cubicBezTo>
                <a:cubicBezTo>
                  <a:pt x="5021528" y="387627"/>
                  <a:pt x="5024094" y="380274"/>
                  <a:pt x="4991137" y="391260"/>
                </a:cubicBezTo>
                <a:lnTo>
                  <a:pt x="4972087" y="448410"/>
                </a:lnTo>
                <a:cubicBezTo>
                  <a:pt x="4968912" y="457935"/>
                  <a:pt x="4964213" y="467081"/>
                  <a:pt x="4962562" y="476985"/>
                </a:cubicBezTo>
                <a:cubicBezTo>
                  <a:pt x="4957801" y="505551"/>
                  <a:pt x="4950758" y="566128"/>
                  <a:pt x="4933987" y="591285"/>
                </a:cubicBezTo>
                <a:cubicBezTo>
                  <a:pt x="4879392" y="673177"/>
                  <a:pt x="4944847" y="569565"/>
                  <a:pt x="4905412" y="648435"/>
                </a:cubicBezTo>
                <a:cubicBezTo>
                  <a:pt x="4900292" y="658674"/>
                  <a:pt x="4891011" y="666549"/>
                  <a:pt x="4886362" y="677010"/>
                </a:cubicBezTo>
                <a:cubicBezTo>
                  <a:pt x="4878207" y="695360"/>
                  <a:pt x="4873662" y="715110"/>
                  <a:pt x="4867312" y="734160"/>
                </a:cubicBezTo>
                <a:cubicBezTo>
                  <a:pt x="4864137" y="743685"/>
                  <a:pt x="4864887" y="755635"/>
                  <a:pt x="4857787" y="762735"/>
                </a:cubicBezTo>
                <a:lnTo>
                  <a:pt x="4829212" y="791310"/>
                </a:lnTo>
                <a:cubicBezTo>
                  <a:pt x="4826037" y="800835"/>
                  <a:pt x="4826787" y="812785"/>
                  <a:pt x="4819687" y="819885"/>
                </a:cubicBezTo>
                <a:cubicBezTo>
                  <a:pt x="4798641" y="840931"/>
                  <a:pt x="4764761" y="860666"/>
                  <a:pt x="4733962" y="867510"/>
                </a:cubicBezTo>
                <a:cubicBezTo>
                  <a:pt x="4715871" y="871530"/>
                  <a:pt x="4669679" y="874648"/>
                  <a:pt x="4648237" y="886560"/>
                </a:cubicBezTo>
                <a:cubicBezTo>
                  <a:pt x="4628223" y="897679"/>
                  <a:pt x="4610137" y="911960"/>
                  <a:pt x="4591087" y="924660"/>
                </a:cubicBezTo>
                <a:lnTo>
                  <a:pt x="4562512" y="943710"/>
                </a:lnTo>
                <a:cubicBezTo>
                  <a:pt x="4552987" y="950060"/>
                  <a:pt x="4544797" y="959140"/>
                  <a:pt x="4533937" y="962760"/>
                </a:cubicBezTo>
                <a:cubicBezTo>
                  <a:pt x="4458465" y="987917"/>
                  <a:pt x="4496594" y="978509"/>
                  <a:pt x="4419637" y="991335"/>
                </a:cubicBezTo>
                <a:cubicBezTo>
                  <a:pt x="4315626" y="1060676"/>
                  <a:pt x="4475977" y="958403"/>
                  <a:pt x="4352962" y="1019910"/>
                </a:cubicBezTo>
                <a:cubicBezTo>
                  <a:pt x="4221954" y="1085414"/>
                  <a:pt x="4346258" y="1041195"/>
                  <a:pt x="4267237" y="1067535"/>
                </a:cubicBezTo>
                <a:cubicBezTo>
                  <a:pt x="4241837" y="1086585"/>
                  <a:pt x="4217455" y="1107073"/>
                  <a:pt x="4191037" y="1124685"/>
                </a:cubicBezTo>
                <a:cubicBezTo>
                  <a:pt x="4181512" y="1131035"/>
                  <a:pt x="4172701" y="1138615"/>
                  <a:pt x="4162462" y="1143735"/>
                </a:cubicBezTo>
                <a:cubicBezTo>
                  <a:pt x="4153482" y="1148225"/>
                  <a:pt x="4143412" y="1150085"/>
                  <a:pt x="4133887" y="1153260"/>
                </a:cubicBezTo>
                <a:cubicBezTo>
                  <a:pt x="4124362" y="1162785"/>
                  <a:pt x="4115660" y="1173211"/>
                  <a:pt x="4105312" y="1181835"/>
                </a:cubicBezTo>
                <a:cubicBezTo>
                  <a:pt x="4089451" y="1195053"/>
                  <a:pt x="4056553" y="1212769"/>
                  <a:pt x="4038637" y="1219935"/>
                </a:cubicBezTo>
                <a:cubicBezTo>
                  <a:pt x="4019993" y="1227393"/>
                  <a:pt x="4001528" y="1237732"/>
                  <a:pt x="3981487" y="1238985"/>
                </a:cubicBezTo>
                <a:lnTo>
                  <a:pt x="3829087" y="1248510"/>
                </a:lnTo>
                <a:cubicBezTo>
                  <a:pt x="3810037" y="1251685"/>
                  <a:pt x="3790790" y="1253845"/>
                  <a:pt x="3771937" y="1258035"/>
                </a:cubicBezTo>
                <a:cubicBezTo>
                  <a:pt x="3762136" y="1260213"/>
                  <a:pt x="3753266" y="1269211"/>
                  <a:pt x="3743362" y="1267560"/>
                </a:cubicBezTo>
                <a:cubicBezTo>
                  <a:pt x="3732070" y="1265678"/>
                  <a:pt x="3725248" y="1253159"/>
                  <a:pt x="3714787" y="1248510"/>
                </a:cubicBezTo>
                <a:cubicBezTo>
                  <a:pt x="3696437" y="1240355"/>
                  <a:pt x="3677328" y="1233398"/>
                  <a:pt x="3657637" y="1229460"/>
                </a:cubicBezTo>
                <a:cubicBezTo>
                  <a:pt x="3587997" y="1215532"/>
                  <a:pt x="3626039" y="1222225"/>
                  <a:pt x="3543337" y="1210410"/>
                </a:cubicBezTo>
                <a:cubicBezTo>
                  <a:pt x="3524287" y="1204060"/>
                  <a:pt x="3502895" y="1202499"/>
                  <a:pt x="3486187" y="1191360"/>
                </a:cubicBezTo>
                <a:lnTo>
                  <a:pt x="3429037" y="1153260"/>
                </a:lnTo>
                <a:cubicBezTo>
                  <a:pt x="3412408" y="1103373"/>
                  <a:pt x="3430839" y="1140595"/>
                  <a:pt x="3381412" y="1096110"/>
                </a:cubicBezTo>
                <a:cubicBezTo>
                  <a:pt x="3361387" y="1078088"/>
                  <a:pt x="3339206" y="1061376"/>
                  <a:pt x="3324262" y="1038960"/>
                </a:cubicBezTo>
                <a:cubicBezTo>
                  <a:pt x="3297740" y="999177"/>
                  <a:pt x="3313307" y="1018480"/>
                  <a:pt x="3276637" y="981810"/>
                </a:cubicBezTo>
                <a:cubicBezTo>
                  <a:pt x="3245462" y="857110"/>
                  <a:pt x="3295284" y="1028630"/>
                  <a:pt x="3238537" y="915135"/>
                </a:cubicBezTo>
                <a:cubicBezTo>
                  <a:pt x="3231297" y="900655"/>
                  <a:pt x="3232524" y="883314"/>
                  <a:pt x="3229012" y="867510"/>
                </a:cubicBezTo>
                <a:cubicBezTo>
                  <a:pt x="3226172" y="854731"/>
                  <a:pt x="3225341" y="841119"/>
                  <a:pt x="3219487" y="829410"/>
                </a:cubicBezTo>
                <a:cubicBezTo>
                  <a:pt x="3209248" y="808932"/>
                  <a:pt x="3194087" y="791310"/>
                  <a:pt x="3181387" y="772260"/>
                </a:cubicBezTo>
                <a:lnTo>
                  <a:pt x="3162337" y="743685"/>
                </a:lnTo>
                <a:cubicBezTo>
                  <a:pt x="3155987" y="734160"/>
                  <a:pt x="3152812" y="721460"/>
                  <a:pt x="3143287" y="715110"/>
                </a:cubicBezTo>
                <a:cubicBezTo>
                  <a:pt x="3133762" y="708760"/>
                  <a:pt x="3124951" y="701180"/>
                  <a:pt x="3114712" y="696060"/>
                </a:cubicBezTo>
                <a:cubicBezTo>
                  <a:pt x="3105732" y="691570"/>
                  <a:pt x="3095662" y="689710"/>
                  <a:pt x="3086137" y="686535"/>
                </a:cubicBezTo>
                <a:cubicBezTo>
                  <a:pt x="3082962" y="677010"/>
                  <a:pt x="3081102" y="666940"/>
                  <a:pt x="3076612" y="657960"/>
                </a:cubicBezTo>
                <a:cubicBezTo>
                  <a:pt x="3066798" y="638333"/>
                  <a:pt x="3051501" y="617262"/>
                  <a:pt x="3028987" y="610335"/>
                </a:cubicBezTo>
                <a:cubicBezTo>
                  <a:pt x="2972471" y="592945"/>
                  <a:pt x="2928221" y="598052"/>
                  <a:pt x="2876587" y="572235"/>
                </a:cubicBezTo>
                <a:cubicBezTo>
                  <a:pt x="2818009" y="542946"/>
                  <a:pt x="2850301" y="561061"/>
                  <a:pt x="2781337" y="515085"/>
                </a:cubicBezTo>
                <a:cubicBezTo>
                  <a:pt x="2771812" y="508735"/>
                  <a:pt x="2763622" y="499655"/>
                  <a:pt x="2752762" y="496035"/>
                </a:cubicBezTo>
                <a:cubicBezTo>
                  <a:pt x="2743237" y="492860"/>
                  <a:pt x="2733167" y="491000"/>
                  <a:pt x="2724187" y="486510"/>
                </a:cubicBezTo>
                <a:cubicBezTo>
                  <a:pt x="2689112" y="468973"/>
                  <a:pt x="2699259" y="460934"/>
                  <a:pt x="2657512" y="448410"/>
                </a:cubicBezTo>
                <a:cubicBezTo>
                  <a:pt x="2639014" y="442861"/>
                  <a:pt x="2619412" y="442060"/>
                  <a:pt x="2600362" y="438885"/>
                </a:cubicBezTo>
                <a:cubicBezTo>
                  <a:pt x="2590837" y="429360"/>
                  <a:pt x="2579259" y="421518"/>
                  <a:pt x="2571787" y="410310"/>
                </a:cubicBezTo>
                <a:cubicBezTo>
                  <a:pt x="2566218" y="401956"/>
                  <a:pt x="2569362" y="388835"/>
                  <a:pt x="2562262" y="381735"/>
                </a:cubicBezTo>
                <a:cubicBezTo>
                  <a:pt x="2525333" y="344806"/>
                  <a:pt x="2494443" y="340079"/>
                  <a:pt x="2447962" y="324585"/>
                </a:cubicBezTo>
                <a:cubicBezTo>
                  <a:pt x="2406968" y="310920"/>
                  <a:pt x="2429127" y="317495"/>
                  <a:pt x="2381287" y="305535"/>
                </a:cubicBezTo>
                <a:cubicBezTo>
                  <a:pt x="2369080" y="308587"/>
                  <a:pt x="2328277" y="317753"/>
                  <a:pt x="2314612" y="324585"/>
                </a:cubicBezTo>
                <a:cubicBezTo>
                  <a:pt x="2304373" y="329705"/>
                  <a:pt x="2295562" y="337285"/>
                  <a:pt x="2286037" y="343635"/>
                </a:cubicBezTo>
                <a:cubicBezTo>
                  <a:pt x="2279687" y="353160"/>
                  <a:pt x="2275926" y="365059"/>
                  <a:pt x="2266987" y="372210"/>
                </a:cubicBezTo>
                <a:cubicBezTo>
                  <a:pt x="2259147" y="378482"/>
                  <a:pt x="2245512" y="374635"/>
                  <a:pt x="2238412" y="381735"/>
                </a:cubicBezTo>
                <a:cubicBezTo>
                  <a:pt x="2222223" y="397924"/>
                  <a:pt x="2213012" y="419835"/>
                  <a:pt x="2200312" y="438885"/>
                </a:cubicBezTo>
                <a:cubicBezTo>
                  <a:pt x="2193962" y="448410"/>
                  <a:pt x="2190787" y="461110"/>
                  <a:pt x="2181262" y="467460"/>
                </a:cubicBezTo>
                <a:cubicBezTo>
                  <a:pt x="2171737" y="473810"/>
                  <a:pt x="2162926" y="481390"/>
                  <a:pt x="2152687" y="486510"/>
                </a:cubicBezTo>
                <a:cubicBezTo>
                  <a:pt x="2130914" y="497396"/>
                  <a:pt x="2098224" y="500126"/>
                  <a:pt x="2076487" y="505560"/>
                </a:cubicBezTo>
                <a:cubicBezTo>
                  <a:pt x="2066747" y="507995"/>
                  <a:pt x="2056689" y="510209"/>
                  <a:pt x="2047912" y="515085"/>
                </a:cubicBezTo>
                <a:cubicBezTo>
                  <a:pt x="2027898" y="526204"/>
                  <a:pt x="2009812" y="540485"/>
                  <a:pt x="1990762" y="553185"/>
                </a:cubicBezTo>
                <a:cubicBezTo>
                  <a:pt x="1908870" y="607780"/>
                  <a:pt x="2012482" y="542325"/>
                  <a:pt x="1933612" y="581760"/>
                </a:cubicBezTo>
                <a:cubicBezTo>
                  <a:pt x="1923373" y="586880"/>
                  <a:pt x="1915498" y="596161"/>
                  <a:pt x="1905037" y="600810"/>
                </a:cubicBezTo>
                <a:cubicBezTo>
                  <a:pt x="1886687" y="608965"/>
                  <a:pt x="1866937" y="613510"/>
                  <a:pt x="1847887" y="619860"/>
                </a:cubicBezTo>
                <a:lnTo>
                  <a:pt x="1819312" y="629385"/>
                </a:lnTo>
                <a:cubicBezTo>
                  <a:pt x="1800262" y="623035"/>
                  <a:pt x="1778870" y="621474"/>
                  <a:pt x="1762162" y="610335"/>
                </a:cubicBezTo>
                <a:cubicBezTo>
                  <a:pt x="1752637" y="603985"/>
                  <a:pt x="1744048" y="595934"/>
                  <a:pt x="1733587" y="591285"/>
                </a:cubicBezTo>
                <a:cubicBezTo>
                  <a:pt x="1715237" y="583130"/>
                  <a:pt x="1695487" y="578585"/>
                  <a:pt x="1676437" y="572235"/>
                </a:cubicBezTo>
                <a:lnTo>
                  <a:pt x="1619287" y="553185"/>
                </a:lnTo>
                <a:cubicBezTo>
                  <a:pt x="1609762" y="550010"/>
                  <a:pt x="1599066" y="549229"/>
                  <a:pt x="1590712" y="543660"/>
                </a:cubicBezTo>
                <a:lnTo>
                  <a:pt x="1562137" y="524610"/>
                </a:lnTo>
                <a:cubicBezTo>
                  <a:pt x="1552151" y="494652"/>
                  <a:pt x="1554615" y="487845"/>
                  <a:pt x="1524037" y="467460"/>
                </a:cubicBezTo>
                <a:cubicBezTo>
                  <a:pt x="1515683" y="461891"/>
                  <a:pt x="1504987" y="461110"/>
                  <a:pt x="1495462" y="457935"/>
                </a:cubicBezTo>
                <a:cubicBezTo>
                  <a:pt x="1476412" y="438885"/>
                  <a:pt x="1463870" y="409304"/>
                  <a:pt x="1438312" y="400785"/>
                </a:cubicBezTo>
                <a:lnTo>
                  <a:pt x="1381162" y="381735"/>
                </a:lnTo>
                <a:cubicBezTo>
                  <a:pt x="1374812" y="372210"/>
                  <a:pt x="1371051" y="360311"/>
                  <a:pt x="1362112" y="353160"/>
                </a:cubicBezTo>
                <a:cubicBezTo>
                  <a:pt x="1354272" y="346888"/>
                  <a:pt x="1342314" y="348511"/>
                  <a:pt x="1333537" y="343635"/>
                </a:cubicBezTo>
                <a:cubicBezTo>
                  <a:pt x="1313523" y="332516"/>
                  <a:pt x="1292576" y="321724"/>
                  <a:pt x="1276387" y="305535"/>
                </a:cubicBezTo>
                <a:cubicBezTo>
                  <a:pt x="1266862" y="296010"/>
                  <a:pt x="1259587" y="283502"/>
                  <a:pt x="1247812" y="276960"/>
                </a:cubicBezTo>
                <a:cubicBezTo>
                  <a:pt x="1230259" y="267208"/>
                  <a:pt x="1190662" y="257910"/>
                  <a:pt x="1190662" y="257910"/>
                </a:cubicBezTo>
                <a:cubicBezTo>
                  <a:pt x="1177962" y="248385"/>
                  <a:pt x="1166761" y="236435"/>
                  <a:pt x="1152562" y="229335"/>
                </a:cubicBezTo>
                <a:cubicBezTo>
                  <a:pt x="1143594" y="224851"/>
                  <a:pt x="1071847" y="211287"/>
                  <a:pt x="1066837" y="210285"/>
                </a:cubicBezTo>
                <a:cubicBezTo>
                  <a:pt x="1057312" y="203935"/>
                  <a:pt x="1048723" y="195884"/>
                  <a:pt x="1038262" y="191235"/>
                </a:cubicBezTo>
                <a:cubicBezTo>
                  <a:pt x="1019912" y="183080"/>
                  <a:pt x="997820" y="183324"/>
                  <a:pt x="981112" y="172185"/>
                </a:cubicBezTo>
                <a:cubicBezTo>
                  <a:pt x="915608" y="128516"/>
                  <a:pt x="945682" y="141325"/>
                  <a:pt x="895387" y="124560"/>
                </a:cubicBezTo>
                <a:cubicBezTo>
                  <a:pt x="876051" y="95556"/>
                  <a:pt x="873681" y="85132"/>
                  <a:pt x="838237" y="67410"/>
                </a:cubicBezTo>
                <a:cubicBezTo>
                  <a:pt x="820276" y="58430"/>
                  <a:pt x="800137" y="54710"/>
                  <a:pt x="781087" y="48360"/>
                </a:cubicBezTo>
                <a:lnTo>
                  <a:pt x="752512" y="38835"/>
                </a:lnTo>
                <a:cubicBezTo>
                  <a:pt x="746162" y="29310"/>
                  <a:pt x="742401" y="17411"/>
                  <a:pt x="733462" y="10260"/>
                </a:cubicBezTo>
                <a:cubicBezTo>
                  <a:pt x="705129" y="-12407"/>
                  <a:pt x="617907" y="9433"/>
                  <a:pt x="609637" y="10260"/>
                </a:cubicBezTo>
                <a:cubicBezTo>
                  <a:pt x="569811" y="36811"/>
                  <a:pt x="551890" y="43362"/>
                  <a:pt x="523912" y="76935"/>
                </a:cubicBezTo>
                <a:cubicBezTo>
                  <a:pt x="516583" y="85729"/>
                  <a:pt x="509511" y="95049"/>
                  <a:pt x="504862" y="105510"/>
                </a:cubicBezTo>
                <a:cubicBezTo>
                  <a:pt x="496707" y="123860"/>
                  <a:pt x="485812" y="162660"/>
                  <a:pt x="485812" y="162660"/>
                </a:cubicBezTo>
                <a:cubicBezTo>
                  <a:pt x="488451" y="175855"/>
                  <a:pt x="495709" y="222385"/>
                  <a:pt x="504862" y="238860"/>
                </a:cubicBezTo>
                <a:cubicBezTo>
                  <a:pt x="515981" y="258874"/>
                  <a:pt x="523912" y="283310"/>
                  <a:pt x="542962" y="296010"/>
                </a:cubicBezTo>
                <a:cubicBezTo>
                  <a:pt x="552487" y="302360"/>
                  <a:pt x="561076" y="310411"/>
                  <a:pt x="571537" y="315060"/>
                </a:cubicBezTo>
                <a:cubicBezTo>
                  <a:pt x="635360" y="343426"/>
                  <a:pt x="655138" y="335390"/>
                  <a:pt x="733462" y="343635"/>
                </a:cubicBezTo>
                <a:cubicBezTo>
                  <a:pt x="798173" y="350447"/>
                  <a:pt x="807539" y="352806"/>
                  <a:pt x="866812" y="362685"/>
                </a:cubicBezTo>
                <a:cubicBezTo>
                  <a:pt x="890753" y="434509"/>
                  <a:pt x="858458" y="345977"/>
                  <a:pt x="895387" y="419835"/>
                </a:cubicBezTo>
                <a:cubicBezTo>
                  <a:pt x="907111" y="443283"/>
                  <a:pt x="910779" y="483610"/>
                  <a:pt x="914437" y="505560"/>
                </a:cubicBezTo>
                <a:cubicBezTo>
                  <a:pt x="911262" y="540485"/>
                  <a:pt x="909262" y="575537"/>
                  <a:pt x="904912" y="610335"/>
                </a:cubicBezTo>
                <a:cubicBezTo>
                  <a:pt x="902904" y="626399"/>
                  <a:pt x="897849" y="641959"/>
                  <a:pt x="895387" y="657960"/>
                </a:cubicBezTo>
                <a:cubicBezTo>
                  <a:pt x="891495" y="683260"/>
                  <a:pt x="888080" y="708659"/>
                  <a:pt x="885862" y="734160"/>
                </a:cubicBezTo>
                <a:cubicBezTo>
                  <a:pt x="881727" y="781711"/>
                  <a:pt x="881608" y="829596"/>
                  <a:pt x="876337" y="877035"/>
                </a:cubicBezTo>
                <a:cubicBezTo>
                  <a:pt x="875228" y="887014"/>
                  <a:pt x="873084" y="897770"/>
                  <a:pt x="866812" y="905610"/>
                </a:cubicBezTo>
                <a:cubicBezTo>
                  <a:pt x="849314" y="927482"/>
                  <a:pt x="824220" y="926960"/>
                  <a:pt x="800137" y="934185"/>
                </a:cubicBezTo>
                <a:cubicBezTo>
                  <a:pt x="780903" y="939955"/>
                  <a:pt x="762037" y="946885"/>
                  <a:pt x="742987" y="953235"/>
                </a:cubicBezTo>
                <a:lnTo>
                  <a:pt x="714412" y="962760"/>
                </a:lnTo>
                <a:lnTo>
                  <a:pt x="685837" y="972285"/>
                </a:lnTo>
                <a:cubicBezTo>
                  <a:pt x="662596" y="964538"/>
                  <a:pt x="647151" y="962174"/>
                  <a:pt x="628687" y="943710"/>
                </a:cubicBezTo>
                <a:cubicBezTo>
                  <a:pt x="573654" y="888677"/>
                  <a:pt x="651281" y="941175"/>
                  <a:pt x="581062" y="886560"/>
                </a:cubicBezTo>
                <a:cubicBezTo>
                  <a:pt x="562990" y="872504"/>
                  <a:pt x="545632" y="855700"/>
                  <a:pt x="523912" y="848460"/>
                </a:cubicBezTo>
                <a:cubicBezTo>
                  <a:pt x="484477" y="835315"/>
                  <a:pt x="503691" y="844504"/>
                  <a:pt x="466762" y="819885"/>
                </a:cubicBezTo>
                <a:cubicBezTo>
                  <a:pt x="463587" y="740510"/>
                  <a:pt x="462897" y="660997"/>
                  <a:pt x="457237" y="581760"/>
                </a:cubicBezTo>
                <a:cubicBezTo>
                  <a:pt x="455225" y="553595"/>
                  <a:pt x="419639" y="511075"/>
                  <a:pt x="409612" y="496035"/>
                </a:cubicBezTo>
                <a:lnTo>
                  <a:pt x="390562" y="467460"/>
                </a:lnTo>
                <a:cubicBezTo>
                  <a:pt x="384212" y="457935"/>
                  <a:pt x="381037" y="445235"/>
                  <a:pt x="371512" y="438885"/>
                </a:cubicBezTo>
                <a:cubicBezTo>
                  <a:pt x="361987" y="432535"/>
                  <a:pt x="353176" y="424955"/>
                  <a:pt x="342937" y="419835"/>
                </a:cubicBezTo>
                <a:cubicBezTo>
                  <a:pt x="333957" y="415345"/>
                  <a:pt x="323887" y="413485"/>
                  <a:pt x="314362" y="410310"/>
                </a:cubicBezTo>
                <a:cubicBezTo>
                  <a:pt x="280666" y="359766"/>
                  <a:pt x="293609" y="353840"/>
                  <a:pt x="247687" y="343635"/>
                </a:cubicBezTo>
                <a:cubicBezTo>
                  <a:pt x="184273" y="329543"/>
                  <a:pt x="187362" y="334110"/>
                  <a:pt x="161962" y="33411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8" name="Freeform 327"/>
          <p:cNvSpPr/>
          <p:nvPr/>
        </p:nvSpPr>
        <p:spPr>
          <a:xfrm>
            <a:off x="162842" y="4140572"/>
            <a:ext cx="3183608" cy="2000250"/>
          </a:xfrm>
          <a:custGeom>
            <a:avLst/>
            <a:gdLst>
              <a:gd name="connsiteX0" fmla="*/ 49883 w 3183608"/>
              <a:gd name="connsiteY0" fmla="*/ 95250 h 2000250"/>
              <a:gd name="connsiteX1" fmla="*/ 97508 w 3183608"/>
              <a:gd name="connsiteY1" fmla="*/ 85725 h 2000250"/>
              <a:gd name="connsiteX2" fmla="*/ 126083 w 3183608"/>
              <a:gd name="connsiteY2" fmla="*/ 57150 h 2000250"/>
              <a:gd name="connsiteX3" fmla="*/ 154658 w 3183608"/>
              <a:gd name="connsiteY3" fmla="*/ 38100 h 2000250"/>
              <a:gd name="connsiteX4" fmla="*/ 288008 w 3183608"/>
              <a:gd name="connsiteY4" fmla="*/ 47625 h 2000250"/>
              <a:gd name="connsiteX5" fmla="*/ 326108 w 3183608"/>
              <a:gd name="connsiteY5" fmla="*/ 57150 h 2000250"/>
              <a:gd name="connsiteX6" fmla="*/ 364208 w 3183608"/>
              <a:gd name="connsiteY6" fmla="*/ 114300 h 2000250"/>
              <a:gd name="connsiteX7" fmla="*/ 383258 w 3183608"/>
              <a:gd name="connsiteY7" fmla="*/ 142875 h 2000250"/>
              <a:gd name="connsiteX8" fmla="*/ 411833 w 3183608"/>
              <a:gd name="connsiteY8" fmla="*/ 209550 h 2000250"/>
              <a:gd name="connsiteX9" fmla="*/ 421358 w 3183608"/>
              <a:gd name="connsiteY9" fmla="*/ 238125 h 2000250"/>
              <a:gd name="connsiteX10" fmla="*/ 440408 w 3183608"/>
              <a:gd name="connsiteY10" fmla="*/ 266700 h 2000250"/>
              <a:gd name="connsiteX11" fmla="*/ 459458 w 3183608"/>
              <a:gd name="connsiteY11" fmla="*/ 323850 h 2000250"/>
              <a:gd name="connsiteX12" fmla="*/ 468983 w 3183608"/>
              <a:gd name="connsiteY12" fmla="*/ 352425 h 2000250"/>
              <a:gd name="connsiteX13" fmla="*/ 478508 w 3183608"/>
              <a:gd name="connsiteY13" fmla="*/ 409575 h 2000250"/>
              <a:gd name="connsiteX14" fmla="*/ 497558 w 3183608"/>
              <a:gd name="connsiteY14" fmla="*/ 438150 h 2000250"/>
              <a:gd name="connsiteX15" fmla="*/ 535658 w 3183608"/>
              <a:gd name="connsiteY15" fmla="*/ 504825 h 2000250"/>
              <a:gd name="connsiteX16" fmla="*/ 545183 w 3183608"/>
              <a:gd name="connsiteY16" fmla="*/ 542925 h 2000250"/>
              <a:gd name="connsiteX17" fmla="*/ 554708 w 3183608"/>
              <a:gd name="connsiteY17" fmla="*/ 590550 h 2000250"/>
              <a:gd name="connsiteX18" fmla="*/ 611858 w 3183608"/>
              <a:gd name="connsiteY18" fmla="*/ 628650 h 2000250"/>
              <a:gd name="connsiteX19" fmla="*/ 640433 w 3183608"/>
              <a:gd name="connsiteY19" fmla="*/ 647700 h 2000250"/>
              <a:gd name="connsiteX20" fmla="*/ 697583 w 3183608"/>
              <a:gd name="connsiteY20" fmla="*/ 666750 h 2000250"/>
              <a:gd name="connsiteX21" fmla="*/ 859508 w 3183608"/>
              <a:gd name="connsiteY21" fmla="*/ 685800 h 2000250"/>
              <a:gd name="connsiteX22" fmla="*/ 1030958 w 3183608"/>
              <a:gd name="connsiteY22" fmla="*/ 695325 h 2000250"/>
              <a:gd name="connsiteX23" fmla="*/ 1116683 w 3183608"/>
              <a:gd name="connsiteY23" fmla="*/ 695325 h 2000250"/>
              <a:gd name="connsiteX24" fmla="*/ 1897733 w 3183608"/>
              <a:gd name="connsiteY24" fmla="*/ 685800 h 2000250"/>
              <a:gd name="connsiteX25" fmla="*/ 1964408 w 3183608"/>
              <a:gd name="connsiteY25" fmla="*/ 666750 h 2000250"/>
              <a:gd name="connsiteX26" fmla="*/ 1992983 w 3183608"/>
              <a:gd name="connsiteY26" fmla="*/ 657225 h 2000250"/>
              <a:gd name="connsiteX27" fmla="*/ 2021558 w 3183608"/>
              <a:gd name="connsiteY27" fmla="*/ 628650 h 2000250"/>
              <a:gd name="connsiteX28" fmla="*/ 2031083 w 3183608"/>
              <a:gd name="connsiteY28" fmla="*/ 600075 h 2000250"/>
              <a:gd name="connsiteX29" fmla="*/ 2050133 w 3183608"/>
              <a:gd name="connsiteY29" fmla="*/ 571500 h 2000250"/>
              <a:gd name="connsiteX30" fmla="*/ 2069183 w 3183608"/>
              <a:gd name="connsiteY30" fmla="*/ 504825 h 2000250"/>
              <a:gd name="connsiteX31" fmla="*/ 2088233 w 3183608"/>
              <a:gd name="connsiteY31" fmla="*/ 447675 h 2000250"/>
              <a:gd name="connsiteX32" fmla="*/ 2097758 w 3183608"/>
              <a:gd name="connsiteY32" fmla="*/ 409575 h 2000250"/>
              <a:gd name="connsiteX33" fmla="*/ 2116808 w 3183608"/>
              <a:gd name="connsiteY33" fmla="*/ 352425 h 2000250"/>
              <a:gd name="connsiteX34" fmla="*/ 2183483 w 3183608"/>
              <a:gd name="connsiteY34" fmla="*/ 266700 h 2000250"/>
              <a:gd name="connsiteX35" fmla="*/ 2202533 w 3183608"/>
              <a:gd name="connsiteY35" fmla="*/ 209550 h 2000250"/>
              <a:gd name="connsiteX36" fmla="*/ 2212058 w 3183608"/>
              <a:gd name="connsiteY36" fmla="*/ 180975 h 2000250"/>
              <a:gd name="connsiteX37" fmla="*/ 2278733 w 3183608"/>
              <a:gd name="connsiteY37" fmla="*/ 95250 h 2000250"/>
              <a:gd name="connsiteX38" fmla="*/ 2326358 w 3183608"/>
              <a:gd name="connsiteY38" fmla="*/ 38100 h 2000250"/>
              <a:gd name="connsiteX39" fmla="*/ 2364458 w 3183608"/>
              <a:gd name="connsiteY39" fmla="*/ 28575 h 2000250"/>
              <a:gd name="connsiteX40" fmla="*/ 2421608 w 3183608"/>
              <a:gd name="connsiteY40" fmla="*/ 9525 h 2000250"/>
              <a:gd name="connsiteX41" fmla="*/ 2450183 w 3183608"/>
              <a:gd name="connsiteY41" fmla="*/ 0 h 2000250"/>
              <a:gd name="connsiteX42" fmla="*/ 2564483 w 3183608"/>
              <a:gd name="connsiteY42" fmla="*/ 28575 h 2000250"/>
              <a:gd name="connsiteX43" fmla="*/ 2574008 w 3183608"/>
              <a:gd name="connsiteY43" fmla="*/ 57150 h 2000250"/>
              <a:gd name="connsiteX44" fmla="*/ 2631158 w 3183608"/>
              <a:gd name="connsiteY44" fmla="*/ 76200 h 2000250"/>
              <a:gd name="connsiteX45" fmla="*/ 2640683 w 3183608"/>
              <a:gd name="connsiteY45" fmla="*/ 104775 h 2000250"/>
              <a:gd name="connsiteX46" fmla="*/ 2659733 w 3183608"/>
              <a:gd name="connsiteY46" fmla="*/ 133350 h 2000250"/>
              <a:gd name="connsiteX47" fmla="*/ 2669258 w 3183608"/>
              <a:gd name="connsiteY47" fmla="*/ 180975 h 2000250"/>
              <a:gd name="connsiteX48" fmla="*/ 2678783 w 3183608"/>
              <a:gd name="connsiteY48" fmla="*/ 219075 h 2000250"/>
              <a:gd name="connsiteX49" fmla="*/ 2688308 w 3183608"/>
              <a:gd name="connsiteY49" fmla="*/ 247650 h 2000250"/>
              <a:gd name="connsiteX50" fmla="*/ 2726408 w 3183608"/>
              <a:gd name="connsiteY50" fmla="*/ 304800 h 2000250"/>
              <a:gd name="connsiteX51" fmla="*/ 2745458 w 3183608"/>
              <a:gd name="connsiteY51" fmla="*/ 400050 h 2000250"/>
              <a:gd name="connsiteX52" fmla="*/ 2774033 w 3183608"/>
              <a:gd name="connsiteY52" fmla="*/ 523875 h 2000250"/>
              <a:gd name="connsiteX53" fmla="*/ 2793083 w 3183608"/>
              <a:gd name="connsiteY53" fmla="*/ 552450 h 2000250"/>
              <a:gd name="connsiteX54" fmla="*/ 2821658 w 3183608"/>
              <a:gd name="connsiteY54" fmla="*/ 647700 h 2000250"/>
              <a:gd name="connsiteX55" fmla="*/ 2878808 w 3183608"/>
              <a:gd name="connsiteY55" fmla="*/ 666750 h 2000250"/>
              <a:gd name="connsiteX56" fmla="*/ 2935958 w 3183608"/>
              <a:gd name="connsiteY56" fmla="*/ 704850 h 2000250"/>
              <a:gd name="connsiteX57" fmla="*/ 3040733 w 3183608"/>
              <a:gd name="connsiteY57" fmla="*/ 723900 h 2000250"/>
              <a:gd name="connsiteX58" fmla="*/ 3107408 w 3183608"/>
              <a:gd name="connsiteY58" fmla="*/ 742950 h 2000250"/>
              <a:gd name="connsiteX59" fmla="*/ 3145508 w 3183608"/>
              <a:gd name="connsiteY59" fmla="*/ 800100 h 2000250"/>
              <a:gd name="connsiteX60" fmla="*/ 3183608 w 3183608"/>
              <a:gd name="connsiteY60" fmla="*/ 857250 h 2000250"/>
              <a:gd name="connsiteX61" fmla="*/ 3135983 w 3183608"/>
              <a:gd name="connsiteY61" fmla="*/ 962025 h 2000250"/>
              <a:gd name="connsiteX62" fmla="*/ 3107408 w 3183608"/>
              <a:gd name="connsiteY62" fmla="*/ 971550 h 2000250"/>
              <a:gd name="connsiteX63" fmla="*/ 3097883 w 3183608"/>
              <a:gd name="connsiteY63" fmla="*/ 1000125 h 2000250"/>
              <a:gd name="connsiteX64" fmla="*/ 3040733 w 3183608"/>
              <a:gd name="connsiteY64" fmla="*/ 1009650 h 2000250"/>
              <a:gd name="connsiteX65" fmla="*/ 3012158 w 3183608"/>
              <a:gd name="connsiteY65" fmla="*/ 1019175 h 2000250"/>
              <a:gd name="connsiteX66" fmla="*/ 2916908 w 3183608"/>
              <a:gd name="connsiteY66" fmla="*/ 1028700 h 2000250"/>
              <a:gd name="connsiteX67" fmla="*/ 2859758 w 3183608"/>
              <a:gd name="connsiteY67" fmla="*/ 1047750 h 2000250"/>
              <a:gd name="connsiteX68" fmla="*/ 2821658 w 3183608"/>
              <a:gd name="connsiteY68" fmla="*/ 1104900 h 2000250"/>
              <a:gd name="connsiteX69" fmla="*/ 2812133 w 3183608"/>
              <a:gd name="connsiteY69" fmla="*/ 1171575 h 2000250"/>
              <a:gd name="connsiteX70" fmla="*/ 2793083 w 3183608"/>
              <a:gd name="connsiteY70" fmla="*/ 1266825 h 2000250"/>
              <a:gd name="connsiteX71" fmla="*/ 2764508 w 3183608"/>
              <a:gd name="connsiteY71" fmla="*/ 1476375 h 2000250"/>
              <a:gd name="connsiteX72" fmla="*/ 2735933 w 3183608"/>
              <a:gd name="connsiteY72" fmla="*/ 1543050 h 2000250"/>
              <a:gd name="connsiteX73" fmla="*/ 2716883 w 3183608"/>
              <a:gd name="connsiteY73" fmla="*/ 1600200 h 2000250"/>
              <a:gd name="connsiteX74" fmla="*/ 2707358 w 3183608"/>
              <a:gd name="connsiteY74" fmla="*/ 1628775 h 2000250"/>
              <a:gd name="connsiteX75" fmla="*/ 2697833 w 3183608"/>
              <a:gd name="connsiteY75" fmla="*/ 1743075 h 2000250"/>
              <a:gd name="connsiteX76" fmla="*/ 2688308 w 3183608"/>
              <a:gd name="connsiteY76" fmla="*/ 1781175 h 2000250"/>
              <a:gd name="connsiteX77" fmla="*/ 2678783 w 3183608"/>
              <a:gd name="connsiteY77" fmla="*/ 1876425 h 2000250"/>
              <a:gd name="connsiteX78" fmla="*/ 2640683 w 3183608"/>
              <a:gd name="connsiteY78" fmla="*/ 1933575 h 2000250"/>
              <a:gd name="connsiteX79" fmla="*/ 2602583 w 3183608"/>
              <a:gd name="connsiteY79" fmla="*/ 1943100 h 2000250"/>
              <a:gd name="connsiteX80" fmla="*/ 2554958 w 3183608"/>
              <a:gd name="connsiteY80" fmla="*/ 1952625 h 2000250"/>
              <a:gd name="connsiteX81" fmla="*/ 2497808 w 3183608"/>
              <a:gd name="connsiteY81" fmla="*/ 1971675 h 2000250"/>
              <a:gd name="connsiteX82" fmla="*/ 2459708 w 3183608"/>
              <a:gd name="connsiteY82" fmla="*/ 1981200 h 2000250"/>
              <a:gd name="connsiteX83" fmla="*/ 2307308 w 3183608"/>
              <a:gd name="connsiteY83" fmla="*/ 1971675 h 2000250"/>
              <a:gd name="connsiteX84" fmla="*/ 2269208 w 3183608"/>
              <a:gd name="connsiteY84" fmla="*/ 1914525 h 2000250"/>
              <a:gd name="connsiteX85" fmla="*/ 2250158 w 3183608"/>
              <a:gd name="connsiteY85" fmla="*/ 1885950 h 2000250"/>
              <a:gd name="connsiteX86" fmla="*/ 2231108 w 3183608"/>
              <a:gd name="connsiteY86" fmla="*/ 1809750 h 2000250"/>
              <a:gd name="connsiteX87" fmla="*/ 2250158 w 3183608"/>
              <a:gd name="connsiteY87" fmla="*/ 1743075 h 2000250"/>
              <a:gd name="connsiteX88" fmla="*/ 2307308 w 3183608"/>
              <a:gd name="connsiteY88" fmla="*/ 1714500 h 2000250"/>
              <a:gd name="connsiteX89" fmla="*/ 2316833 w 3183608"/>
              <a:gd name="connsiteY89" fmla="*/ 1685925 h 2000250"/>
              <a:gd name="connsiteX90" fmla="*/ 2345408 w 3183608"/>
              <a:gd name="connsiteY90" fmla="*/ 1676400 h 2000250"/>
              <a:gd name="connsiteX91" fmla="*/ 2402558 w 3183608"/>
              <a:gd name="connsiteY91" fmla="*/ 1638300 h 2000250"/>
              <a:gd name="connsiteX92" fmla="*/ 2402558 w 3183608"/>
              <a:gd name="connsiteY92" fmla="*/ 1638300 h 2000250"/>
              <a:gd name="connsiteX93" fmla="*/ 2431133 w 3183608"/>
              <a:gd name="connsiteY93" fmla="*/ 1600200 h 2000250"/>
              <a:gd name="connsiteX94" fmla="*/ 2488283 w 3183608"/>
              <a:gd name="connsiteY94" fmla="*/ 1562100 h 2000250"/>
              <a:gd name="connsiteX95" fmla="*/ 2516858 w 3183608"/>
              <a:gd name="connsiteY95" fmla="*/ 1543050 h 2000250"/>
              <a:gd name="connsiteX96" fmla="*/ 2526383 w 3183608"/>
              <a:gd name="connsiteY96" fmla="*/ 1504950 h 2000250"/>
              <a:gd name="connsiteX97" fmla="*/ 2564483 w 3183608"/>
              <a:gd name="connsiteY97" fmla="*/ 1447800 h 2000250"/>
              <a:gd name="connsiteX98" fmla="*/ 2602583 w 3183608"/>
              <a:gd name="connsiteY98" fmla="*/ 1304925 h 2000250"/>
              <a:gd name="connsiteX99" fmla="*/ 2621633 w 3183608"/>
              <a:gd name="connsiteY99" fmla="*/ 1219200 h 2000250"/>
              <a:gd name="connsiteX100" fmla="*/ 2631158 w 3183608"/>
              <a:gd name="connsiteY100" fmla="*/ 1152525 h 2000250"/>
              <a:gd name="connsiteX101" fmla="*/ 2621633 w 3183608"/>
              <a:gd name="connsiteY101" fmla="*/ 942975 h 2000250"/>
              <a:gd name="connsiteX102" fmla="*/ 2602583 w 3183608"/>
              <a:gd name="connsiteY102" fmla="*/ 828675 h 2000250"/>
              <a:gd name="connsiteX103" fmla="*/ 2574008 w 3183608"/>
              <a:gd name="connsiteY103" fmla="*/ 704850 h 2000250"/>
              <a:gd name="connsiteX104" fmla="*/ 2564483 w 3183608"/>
              <a:gd name="connsiteY104" fmla="*/ 676275 h 2000250"/>
              <a:gd name="connsiteX105" fmla="*/ 2574008 w 3183608"/>
              <a:gd name="connsiteY105" fmla="*/ 647700 h 2000250"/>
              <a:gd name="connsiteX106" fmla="*/ 2574008 w 3183608"/>
              <a:gd name="connsiteY106" fmla="*/ 485775 h 2000250"/>
              <a:gd name="connsiteX107" fmla="*/ 2554958 w 3183608"/>
              <a:gd name="connsiteY107" fmla="*/ 457200 h 2000250"/>
              <a:gd name="connsiteX108" fmla="*/ 2497808 w 3183608"/>
              <a:gd name="connsiteY108" fmla="*/ 438150 h 2000250"/>
              <a:gd name="connsiteX109" fmla="*/ 2469233 w 3183608"/>
              <a:gd name="connsiteY109" fmla="*/ 419100 h 2000250"/>
              <a:gd name="connsiteX110" fmla="*/ 2412083 w 3183608"/>
              <a:gd name="connsiteY110" fmla="*/ 400050 h 2000250"/>
              <a:gd name="connsiteX111" fmla="*/ 2383508 w 3183608"/>
              <a:gd name="connsiteY111" fmla="*/ 466725 h 2000250"/>
              <a:gd name="connsiteX112" fmla="*/ 2364458 w 3183608"/>
              <a:gd name="connsiteY112" fmla="*/ 523875 h 2000250"/>
              <a:gd name="connsiteX113" fmla="*/ 2326358 w 3183608"/>
              <a:gd name="connsiteY113" fmla="*/ 581025 h 2000250"/>
              <a:gd name="connsiteX114" fmla="*/ 2297783 w 3183608"/>
              <a:gd name="connsiteY114" fmla="*/ 647700 h 2000250"/>
              <a:gd name="connsiteX115" fmla="*/ 2288258 w 3183608"/>
              <a:gd name="connsiteY115" fmla="*/ 676275 h 2000250"/>
              <a:gd name="connsiteX116" fmla="*/ 2278733 w 3183608"/>
              <a:gd name="connsiteY116" fmla="*/ 714375 h 2000250"/>
              <a:gd name="connsiteX117" fmla="*/ 2240633 w 3183608"/>
              <a:gd name="connsiteY117" fmla="*/ 771525 h 2000250"/>
              <a:gd name="connsiteX118" fmla="*/ 2202533 w 3183608"/>
              <a:gd name="connsiteY118" fmla="*/ 828675 h 2000250"/>
              <a:gd name="connsiteX119" fmla="*/ 2183483 w 3183608"/>
              <a:gd name="connsiteY119" fmla="*/ 857250 h 2000250"/>
              <a:gd name="connsiteX120" fmla="*/ 2145383 w 3183608"/>
              <a:gd name="connsiteY120" fmla="*/ 895350 h 2000250"/>
              <a:gd name="connsiteX121" fmla="*/ 2116808 w 3183608"/>
              <a:gd name="connsiteY121" fmla="*/ 933450 h 2000250"/>
              <a:gd name="connsiteX122" fmla="*/ 2088233 w 3183608"/>
              <a:gd name="connsiteY122" fmla="*/ 942975 h 2000250"/>
              <a:gd name="connsiteX123" fmla="*/ 2031083 w 3183608"/>
              <a:gd name="connsiteY123" fmla="*/ 981075 h 2000250"/>
              <a:gd name="connsiteX124" fmla="*/ 2002508 w 3183608"/>
              <a:gd name="connsiteY124" fmla="*/ 990600 h 2000250"/>
              <a:gd name="connsiteX125" fmla="*/ 1945358 w 3183608"/>
              <a:gd name="connsiteY125" fmla="*/ 1019175 h 2000250"/>
              <a:gd name="connsiteX126" fmla="*/ 1926308 w 3183608"/>
              <a:gd name="connsiteY126" fmla="*/ 1047750 h 2000250"/>
              <a:gd name="connsiteX127" fmla="*/ 1897733 w 3183608"/>
              <a:gd name="connsiteY127" fmla="*/ 1057275 h 2000250"/>
              <a:gd name="connsiteX128" fmla="*/ 1783433 w 3183608"/>
              <a:gd name="connsiteY128" fmla="*/ 1066800 h 2000250"/>
              <a:gd name="connsiteX129" fmla="*/ 1554833 w 3183608"/>
              <a:gd name="connsiteY129" fmla="*/ 1085850 h 2000250"/>
              <a:gd name="connsiteX130" fmla="*/ 1440533 w 3183608"/>
              <a:gd name="connsiteY130" fmla="*/ 1076325 h 2000250"/>
              <a:gd name="connsiteX131" fmla="*/ 1069058 w 3183608"/>
              <a:gd name="connsiteY131" fmla="*/ 1057275 h 2000250"/>
              <a:gd name="connsiteX132" fmla="*/ 954758 w 3183608"/>
              <a:gd name="connsiteY132" fmla="*/ 1066800 h 2000250"/>
              <a:gd name="connsiteX133" fmla="*/ 745208 w 3183608"/>
              <a:gd name="connsiteY133" fmla="*/ 1085850 h 2000250"/>
              <a:gd name="connsiteX134" fmla="*/ 697583 w 3183608"/>
              <a:gd name="connsiteY134" fmla="*/ 1133475 h 2000250"/>
              <a:gd name="connsiteX135" fmla="*/ 621383 w 3183608"/>
              <a:gd name="connsiteY135" fmla="*/ 1219200 h 2000250"/>
              <a:gd name="connsiteX136" fmla="*/ 583283 w 3183608"/>
              <a:gd name="connsiteY136" fmla="*/ 1333500 h 2000250"/>
              <a:gd name="connsiteX137" fmla="*/ 573758 w 3183608"/>
              <a:gd name="connsiteY137" fmla="*/ 1381125 h 2000250"/>
              <a:gd name="connsiteX138" fmla="*/ 468983 w 3183608"/>
              <a:gd name="connsiteY138" fmla="*/ 1457325 h 2000250"/>
              <a:gd name="connsiteX139" fmla="*/ 440408 w 3183608"/>
              <a:gd name="connsiteY139" fmla="*/ 1504950 h 2000250"/>
              <a:gd name="connsiteX140" fmla="*/ 402308 w 3183608"/>
              <a:gd name="connsiteY140" fmla="*/ 1562100 h 2000250"/>
              <a:gd name="connsiteX141" fmla="*/ 392783 w 3183608"/>
              <a:gd name="connsiteY141" fmla="*/ 1590675 h 2000250"/>
              <a:gd name="connsiteX142" fmla="*/ 364208 w 3183608"/>
              <a:gd name="connsiteY142" fmla="*/ 1600200 h 2000250"/>
              <a:gd name="connsiteX143" fmla="*/ 383258 w 3183608"/>
              <a:gd name="connsiteY143" fmla="*/ 1628775 h 2000250"/>
              <a:gd name="connsiteX144" fmla="*/ 402308 w 3183608"/>
              <a:gd name="connsiteY144" fmla="*/ 1685925 h 2000250"/>
              <a:gd name="connsiteX145" fmla="*/ 411833 w 3183608"/>
              <a:gd name="connsiteY145" fmla="*/ 1771650 h 2000250"/>
              <a:gd name="connsiteX146" fmla="*/ 430883 w 3183608"/>
              <a:gd name="connsiteY146" fmla="*/ 1828800 h 2000250"/>
              <a:gd name="connsiteX147" fmla="*/ 421358 w 3183608"/>
              <a:gd name="connsiteY147" fmla="*/ 1933575 h 2000250"/>
              <a:gd name="connsiteX148" fmla="*/ 411833 w 3183608"/>
              <a:gd name="connsiteY148" fmla="*/ 1962150 h 2000250"/>
              <a:gd name="connsiteX149" fmla="*/ 383258 w 3183608"/>
              <a:gd name="connsiteY149" fmla="*/ 1971675 h 2000250"/>
              <a:gd name="connsiteX150" fmla="*/ 354683 w 3183608"/>
              <a:gd name="connsiteY150" fmla="*/ 1990725 h 2000250"/>
              <a:gd name="connsiteX151" fmla="*/ 230858 w 3183608"/>
              <a:gd name="connsiteY151" fmla="*/ 2000250 h 2000250"/>
              <a:gd name="connsiteX152" fmla="*/ 192758 w 3183608"/>
              <a:gd name="connsiteY152" fmla="*/ 1990725 h 2000250"/>
              <a:gd name="connsiteX153" fmla="*/ 126083 w 3183608"/>
              <a:gd name="connsiteY153" fmla="*/ 1971675 h 2000250"/>
              <a:gd name="connsiteX154" fmla="*/ 68933 w 3183608"/>
              <a:gd name="connsiteY154" fmla="*/ 1914525 h 2000250"/>
              <a:gd name="connsiteX155" fmla="*/ 21308 w 3183608"/>
              <a:gd name="connsiteY155" fmla="*/ 1857375 h 2000250"/>
              <a:gd name="connsiteX156" fmla="*/ 2258 w 3183608"/>
              <a:gd name="connsiteY156" fmla="*/ 1800225 h 2000250"/>
              <a:gd name="connsiteX157" fmla="*/ 11783 w 3183608"/>
              <a:gd name="connsiteY157" fmla="*/ 1714500 h 2000250"/>
              <a:gd name="connsiteX158" fmla="*/ 21308 w 3183608"/>
              <a:gd name="connsiteY158" fmla="*/ 1685925 h 2000250"/>
              <a:gd name="connsiteX159" fmla="*/ 97508 w 3183608"/>
              <a:gd name="connsiteY159" fmla="*/ 1619250 h 2000250"/>
              <a:gd name="connsiteX160" fmla="*/ 126083 w 3183608"/>
              <a:gd name="connsiteY160" fmla="*/ 1609725 h 2000250"/>
              <a:gd name="connsiteX161" fmla="*/ 173708 w 3183608"/>
              <a:gd name="connsiteY161" fmla="*/ 1552575 h 2000250"/>
              <a:gd name="connsiteX162" fmla="*/ 230858 w 3183608"/>
              <a:gd name="connsiteY162" fmla="*/ 1504950 h 2000250"/>
              <a:gd name="connsiteX163" fmla="*/ 278483 w 3183608"/>
              <a:gd name="connsiteY163" fmla="*/ 1428750 h 2000250"/>
              <a:gd name="connsiteX164" fmla="*/ 307058 w 3183608"/>
              <a:gd name="connsiteY164" fmla="*/ 1400175 h 2000250"/>
              <a:gd name="connsiteX165" fmla="*/ 335633 w 3183608"/>
              <a:gd name="connsiteY165" fmla="*/ 1362075 h 2000250"/>
              <a:gd name="connsiteX166" fmla="*/ 354683 w 3183608"/>
              <a:gd name="connsiteY166" fmla="*/ 1266825 h 2000250"/>
              <a:gd name="connsiteX167" fmla="*/ 373733 w 3183608"/>
              <a:gd name="connsiteY167" fmla="*/ 1209675 h 2000250"/>
              <a:gd name="connsiteX168" fmla="*/ 402308 w 3183608"/>
              <a:gd name="connsiteY168" fmla="*/ 1076325 h 2000250"/>
              <a:gd name="connsiteX169" fmla="*/ 392783 w 3183608"/>
              <a:gd name="connsiteY169" fmla="*/ 904875 h 2000250"/>
              <a:gd name="connsiteX170" fmla="*/ 383258 w 3183608"/>
              <a:gd name="connsiteY170" fmla="*/ 866775 h 2000250"/>
              <a:gd name="connsiteX171" fmla="*/ 345158 w 3183608"/>
              <a:gd name="connsiteY171" fmla="*/ 704850 h 2000250"/>
              <a:gd name="connsiteX172" fmla="*/ 335633 w 3183608"/>
              <a:gd name="connsiteY172" fmla="*/ 657225 h 2000250"/>
              <a:gd name="connsiteX173" fmla="*/ 326108 w 3183608"/>
              <a:gd name="connsiteY173" fmla="*/ 628650 h 2000250"/>
              <a:gd name="connsiteX174" fmla="*/ 307058 w 3183608"/>
              <a:gd name="connsiteY174" fmla="*/ 466725 h 2000250"/>
              <a:gd name="connsiteX175" fmla="*/ 288008 w 3183608"/>
              <a:gd name="connsiteY175" fmla="*/ 438150 h 2000250"/>
              <a:gd name="connsiteX176" fmla="*/ 259433 w 3183608"/>
              <a:gd name="connsiteY176" fmla="*/ 419100 h 2000250"/>
              <a:gd name="connsiteX177" fmla="*/ 164183 w 3183608"/>
              <a:gd name="connsiteY177" fmla="*/ 390525 h 2000250"/>
              <a:gd name="connsiteX178" fmla="*/ 97508 w 3183608"/>
              <a:gd name="connsiteY178" fmla="*/ 361950 h 2000250"/>
              <a:gd name="connsiteX179" fmla="*/ 40358 w 3183608"/>
              <a:gd name="connsiteY179" fmla="*/ 314325 h 2000250"/>
              <a:gd name="connsiteX180" fmla="*/ 21308 w 3183608"/>
              <a:gd name="connsiteY180" fmla="*/ 285750 h 2000250"/>
              <a:gd name="connsiteX181" fmla="*/ 11783 w 3183608"/>
              <a:gd name="connsiteY181" fmla="*/ 190500 h 2000250"/>
              <a:gd name="connsiteX182" fmla="*/ 11783 w 3183608"/>
              <a:gd name="connsiteY182" fmla="*/ 123825 h 2000250"/>
              <a:gd name="connsiteX183" fmla="*/ 40358 w 3183608"/>
              <a:gd name="connsiteY183" fmla="*/ 114300 h 2000250"/>
              <a:gd name="connsiteX184" fmla="*/ 49883 w 3183608"/>
              <a:gd name="connsiteY184" fmla="*/ 9525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3183608" h="2000250">
                <a:moveTo>
                  <a:pt x="49883" y="95250"/>
                </a:moveTo>
                <a:cubicBezTo>
                  <a:pt x="59408" y="90487"/>
                  <a:pt x="83028" y="92965"/>
                  <a:pt x="97508" y="85725"/>
                </a:cubicBezTo>
                <a:cubicBezTo>
                  <a:pt x="109556" y="79701"/>
                  <a:pt x="115735" y="65774"/>
                  <a:pt x="126083" y="57150"/>
                </a:cubicBezTo>
                <a:cubicBezTo>
                  <a:pt x="134877" y="49821"/>
                  <a:pt x="145133" y="44450"/>
                  <a:pt x="154658" y="38100"/>
                </a:cubicBezTo>
                <a:cubicBezTo>
                  <a:pt x="199108" y="41275"/>
                  <a:pt x="243717" y="42704"/>
                  <a:pt x="288008" y="47625"/>
                </a:cubicBezTo>
                <a:cubicBezTo>
                  <a:pt x="301019" y="49071"/>
                  <a:pt x="316256" y="48530"/>
                  <a:pt x="326108" y="57150"/>
                </a:cubicBezTo>
                <a:cubicBezTo>
                  <a:pt x="343338" y="72227"/>
                  <a:pt x="351508" y="95250"/>
                  <a:pt x="364208" y="114300"/>
                </a:cubicBezTo>
                <a:lnTo>
                  <a:pt x="383258" y="142875"/>
                </a:lnTo>
                <a:cubicBezTo>
                  <a:pt x="403082" y="222169"/>
                  <a:pt x="378944" y="143771"/>
                  <a:pt x="411833" y="209550"/>
                </a:cubicBezTo>
                <a:cubicBezTo>
                  <a:pt x="416323" y="218530"/>
                  <a:pt x="416868" y="229145"/>
                  <a:pt x="421358" y="238125"/>
                </a:cubicBezTo>
                <a:cubicBezTo>
                  <a:pt x="426478" y="248364"/>
                  <a:pt x="435759" y="256239"/>
                  <a:pt x="440408" y="266700"/>
                </a:cubicBezTo>
                <a:cubicBezTo>
                  <a:pt x="448563" y="285050"/>
                  <a:pt x="453108" y="304800"/>
                  <a:pt x="459458" y="323850"/>
                </a:cubicBezTo>
                <a:cubicBezTo>
                  <a:pt x="462633" y="333375"/>
                  <a:pt x="467332" y="342521"/>
                  <a:pt x="468983" y="352425"/>
                </a:cubicBezTo>
                <a:cubicBezTo>
                  <a:pt x="472158" y="371475"/>
                  <a:pt x="472401" y="391253"/>
                  <a:pt x="478508" y="409575"/>
                </a:cubicBezTo>
                <a:cubicBezTo>
                  <a:pt x="482128" y="420435"/>
                  <a:pt x="491878" y="428211"/>
                  <a:pt x="497558" y="438150"/>
                </a:cubicBezTo>
                <a:cubicBezTo>
                  <a:pt x="545897" y="522743"/>
                  <a:pt x="489246" y="435207"/>
                  <a:pt x="535658" y="504825"/>
                </a:cubicBezTo>
                <a:cubicBezTo>
                  <a:pt x="538833" y="517525"/>
                  <a:pt x="542343" y="530146"/>
                  <a:pt x="545183" y="542925"/>
                </a:cubicBezTo>
                <a:cubicBezTo>
                  <a:pt x="548695" y="558729"/>
                  <a:pt x="544769" y="577771"/>
                  <a:pt x="554708" y="590550"/>
                </a:cubicBezTo>
                <a:cubicBezTo>
                  <a:pt x="568764" y="608622"/>
                  <a:pt x="592808" y="615950"/>
                  <a:pt x="611858" y="628650"/>
                </a:cubicBezTo>
                <a:cubicBezTo>
                  <a:pt x="621383" y="635000"/>
                  <a:pt x="629573" y="644080"/>
                  <a:pt x="640433" y="647700"/>
                </a:cubicBezTo>
                <a:lnTo>
                  <a:pt x="697583" y="666750"/>
                </a:lnTo>
                <a:cubicBezTo>
                  <a:pt x="767370" y="690012"/>
                  <a:pt x="720870" y="677135"/>
                  <a:pt x="859508" y="685800"/>
                </a:cubicBezTo>
                <a:lnTo>
                  <a:pt x="1030958" y="695325"/>
                </a:lnTo>
                <a:cubicBezTo>
                  <a:pt x="1091947" y="715655"/>
                  <a:pt x="1022523" y="697465"/>
                  <a:pt x="1116683" y="695325"/>
                </a:cubicBezTo>
                <a:cubicBezTo>
                  <a:pt x="1376985" y="689409"/>
                  <a:pt x="1637383" y="688975"/>
                  <a:pt x="1897733" y="685800"/>
                </a:cubicBezTo>
                <a:cubicBezTo>
                  <a:pt x="1966246" y="662962"/>
                  <a:pt x="1880687" y="690670"/>
                  <a:pt x="1964408" y="666750"/>
                </a:cubicBezTo>
                <a:cubicBezTo>
                  <a:pt x="1974062" y="663992"/>
                  <a:pt x="1983458" y="660400"/>
                  <a:pt x="1992983" y="657225"/>
                </a:cubicBezTo>
                <a:cubicBezTo>
                  <a:pt x="2002508" y="647700"/>
                  <a:pt x="2014086" y="639858"/>
                  <a:pt x="2021558" y="628650"/>
                </a:cubicBezTo>
                <a:cubicBezTo>
                  <a:pt x="2027127" y="620296"/>
                  <a:pt x="2026593" y="609055"/>
                  <a:pt x="2031083" y="600075"/>
                </a:cubicBezTo>
                <a:cubicBezTo>
                  <a:pt x="2036203" y="589836"/>
                  <a:pt x="2045013" y="581739"/>
                  <a:pt x="2050133" y="571500"/>
                </a:cubicBezTo>
                <a:cubicBezTo>
                  <a:pt x="2058136" y="555495"/>
                  <a:pt x="2064605" y="520084"/>
                  <a:pt x="2069183" y="504825"/>
                </a:cubicBezTo>
                <a:cubicBezTo>
                  <a:pt x="2074953" y="485591"/>
                  <a:pt x="2083363" y="467156"/>
                  <a:pt x="2088233" y="447675"/>
                </a:cubicBezTo>
                <a:cubicBezTo>
                  <a:pt x="2091408" y="434975"/>
                  <a:pt x="2093996" y="422114"/>
                  <a:pt x="2097758" y="409575"/>
                </a:cubicBezTo>
                <a:cubicBezTo>
                  <a:pt x="2103528" y="390341"/>
                  <a:pt x="2102609" y="366624"/>
                  <a:pt x="2116808" y="352425"/>
                </a:cubicBezTo>
                <a:cubicBezTo>
                  <a:pt x="2141463" y="327770"/>
                  <a:pt x="2172090" y="300879"/>
                  <a:pt x="2183483" y="266700"/>
                </a:cubicBezTo>
                <a:lnTo>
                  <a:pt x="2202533" y="209550"/>
                </a:lnTo>
                <a:cubicBezTo>
                  <a:pt x="2205708" y="200025"/>
                  <a:pt x="2206489" y="189329"/>
                  <a:pt x="2212058" y="180975"/>
                </a:cubicBezTo>
                <a:cubicBezTo>
                  <a:pt x="2308353" y="36532"/>
                  <a:pt x="2204126" y="184779"/>
                  <a:pt x="2278733" y="95250"/>
                </a:cubicBezTo>
                <a:cubicBezTo>
                  <a:pt x="2296666" y="73731"/>
                  <a:pt x="2299795" y="53279"/>
                  <a:pt x="2326358" y="38100"/>
                </a:cubicBezTo>
                <a:cubicBezTo>
                  <a:pt x="2337724" y="31605"/>
                  <a:pt x="2351919" y="32337"/>
                  <a:pt x="2364458" y="28575"/>
                </a:cubicBezTo>
                <a:cubicBezTo>
                  <a:pt x="2383692" y="22805"/>
                  <a:pt x="2402558" y="15875"/>
                  <a:pt x="2421608" y="9525"/>
                </a:cubicBezTo>
                <a:lnTo>
                  <a:pt x="2450183" y="0"/>
                </a:lnTo>
                <a:cubicBezTo>
                  <a:pt x="2525655" y="25157"/>
                  <a:pt x="2487526" y="15749"/>
                  <a:pt x="2564483" y="28575"/>
                </a:cubicBezTo>
                <a:cubicBezTo>
                  <a:pt x="2567658" y="38100"/>
                  <a:pt x="2565838" y="51314"/>
                  <a:pt x="2574008" y="57150"/>
                </a:cubicBezTo>
                <a:cubicBezTo>
                  <a:pt x="2590348" y="68822"/>
                  <a:pt x="2631158" y="76200"/>
                  <a:pt x="2631158" y="76200"/>
                </a:cubicBezTo>
                <a:cubicBezTo>
                  <a:pt x="2634333" y="85725"/>
                  <a:pt x="2636193" y="95795"/>
                  <a:pt x="2640683" y="104775"/>
                </a:cubicBezTo>
                <a:cubicBezTo>
                  <a:pt x="2645803" y="115014"/>
                  <a:pt x="2655713" y="122631"/>
                  <a:pt x="2659733" y="133350"/>
                </a:cubicBezTo>
                <a:cubicBezTo>
                  <a:pt x="2665417" y="148509"/>
                  <a:pt x="2665746" y="165171"/>
                  <a:pt x="2669258" y="180975"/>
                </a:cubicBezTo>
                <a:cubicBezTo>
                  <a:pt x="2672098" y="193754"/>
                  <a:pt x="2675187" y="206488"/>
                  <a:pt x="2678783" y="219075"/>
                </a:cubicBezTo>
                <a:cubicBezTo>
                  <a:pt x="2681541" y="228729"/>
                  <a:pt x="2683432" y="238873"/>
                  <a:pt x="2688308" y="247650"/>
                </a:cubicBezTo>
                <a:cubicBezTo>
                  <a:pt x="2699427" y="267664"/>
                  <a:pt x="2726408" y="304800"/>
                  <a:pt x="2726408" y="304800"/>
                </a:cubicBezTo>
                <a:cubicBezTo>
                  <a:pt x="2732758" y="336550"/>
                  <a:pt x="2740879" y="367997"/>
                  <a:pt x="2745458" y="400050"/>
                </a:cubicBezTo>
                <a:cubicBezTo>
                  <a:pt x="2749849" y="430789"/>
                  <a:pt x="2755015" y="495348"/>
                  <a:pt x="2774033" y="523875"/>
                </a:cubicBezTo>
                <a:lnTo>
                  <a:pt x="2793083" y="552450"/>
                </a:lnTo>
                <a:cubicBezTo>
                  <a:pt x="2796483" y="566052"/>
                  <a:pt x="2815334" y="645592"/>
                  <a:pt x="2821658" y="647700"/>
                </a:cubicBezTo>
                <a:cubicBezTo>
                  <a:pt x="2840708" y="654050"/>
                  <a:pt x="2862100" y="655611"/>
                  <a:pt x="2878808" y="666750"/>
                </a:cubicBezTo>
                <a:cubicBezTo>
                  <a:pt x="2897858" y="679450"/>
                  <a:pt x="2914238" y="697610"/>
                  <a:pt x="2935958" y="704850"/>
                </a:cubicBezTo>
                <a:cubicBezTo>
                  <a:pt x="2997266" y="725286"/>
                  <a:pt x="2933030" y="705949"/>
                  <a:pt x="3040733" y="723900"/>
                </a:cubicBezTo>
                <a:cubicBezTo>
                  <a:pt x="3064653" y="727887"/>
                  <a:pt x="3084760" y="735401"/>
                  <a:pt x="3107408" y="742950"/>
                </a:cubicBezTo>
                <a:cubicBezTo>
                  <a:pt x="3170824" y="806366"/>
                  <a:pt x="3111046" y="738069"/>
                  <a:pt x="3145508" y="800100"/>
                </a:cubicBezTo>
                <a:cubicBezTo>
                  <a:pt x="3156627" y="820114"/>
                  <a:pt x="3183608" y="857250"/>
                  <a:pt x="3183608" y="857250"/>
                </a:cubicBezTo>
                <a:cubicBezTo>
                  <a:pt x="3177916" y="885712"/>
                  <a:pt x="3171293" y="950255"/>
                  <a:pt x="3135983" y="962025"/>
                </a:cubicBezTo>
                <a:lnTo>
                  <a:pt x="3107408" y="971550"/>
                </a:lnTo>
                <a:cubicBezTo>
                  <a:pt x="3104233" y="981075"/>
                  <a:pt x="3106600" y="995144"/>
                  <a:pt x="3097883" y="1000125"/>
                </a:cubicBezTo>
                <a:cubicBezTo>
                  <a:pt x="3081115" y="1009707"/>
                  <a:pt x="3059586" y="1005460"/>
                  <a:pt x="3040733" y="1009650"/>
                </a:cubicBezTo>
                <a:cubicBezTo>
                  <a:pt x="3030932" y="1011828"/>
                  <a:pt x="3022081" y="1017648"/>
                  <a:pt x="3012158" y="1019175"/>
                </a:cubicBezTo>
                <a:cubicBezTo>
                  <a:pt x="2980621" y="1024027"/>
                  <a:pt x="2948658" y="1025525"/>
                  <a:pt x="2916908" y="1028700"/>
                </a:cubicBezTo>
                <a:cubicBezTo>
                  <a:pt x="2897858" y="1035050"/>
                  <a:pt x="2870897" y="1031042"/>
                  <a:pt x="2859758" y="1047750"/>
                </a:cubicBezTo>
                <a:lnTo>
                  <a:pt x="2821658" y="1104900"/>
                </a:lnTo>
                <a:cubicBezTo>
                  <a:pt x="2818483" y="1127125"/>
                  <a:pt x="2816035" y="1149466"/>
                  <a:pt x="2812133" y="1171575"/>
                </a:cubicBezTo>
                <a:cubicBezTo>
                  <a:pt x="2806506" y="1203461"/>
                  <a:pt x="2796305" y="1234607"/>
                  <a:pt x="2793083" y="1266825"/>
                </a:cubicBezTo>
                <a:cubicBezTo>
                  <a:pt x="2786405" y="1333607"/>
                  <a:pt x="2780705" y="1411586"/>
                  <a:pt x="2764508" y="1476375"/>
                </a:cubicBezTo>
                <a:cubicBezTo>
                  <a:pt x="2739312" y="1577161"/>
                  <a:pt x="2773521" y="1458477"/>
                  <a:pt x="2735933" y="1543050"/>
                </a:cubicBezTo>
                <a:cubicBezTo>
                  <a:pt x="2727778" y="1561400"/>
                  <a:pt x="2723233" y="1581150"/>
                  <a:pt x="2716883" y="1600200"/>
                </a:cubicBezTo>
                <a:lnTo>
                  <a:pt x="2707358" y="1628775"/>
                </a:lnTo>
                <a:cubicBezTo>
                  <a:pt x="2704183" y="1666875"/>
                  <a:pt x="2702575" y="1705138"/>
                  <a:pt x="2697833" y="1743075"/>
                </a:cubicBezTo>
                <a:cubicBezTo>
                  <a:pt x="2696209" y="1756065"/>
                  <a:pt x="2690159" y="1768216"/>
                  <a:pt x="2688308" y="1781175"/>
                </a:cubicBezTo>
                <a:cubicBezTo>
                  <a:pt x="2683795" y="1812763"/>
                  <a:pt x="2688300" y="1845969"/>
                  <a:pt x="2678783" y="1876425"/>
                </a:cubicBezTo>
                <a:cubicBezTo>
                  <a:pt x="2671954" y="1898278"/>
                  <a:pt x="2662895" y="1928022"/>
                  <a:pt x="2640683" y="1933575"/>
                </a:cubicBezTo>
                <a:cubicBezTo>
                  <a:pt x="2627983" y="1936750"/>
                  <a:pt x="2615362" y="1940260"/>
                  <a:pt x="2602583" y="1943100"/>
                </a:cubicBezTo>
                <a:cubicBezTo>
                  <a:pt x="2586779" y="1946612"/>
                  <a:pt x="2570577" y="1948365"/>
                  <a:pt x="2554958" y="1952625"/>
                </a:cubicBezTo>
                <a:cubicBezTo>
                  <a:pt x="2535585" y="1957909"/>
                  <a:pt x="2517289" y="1966805"/>
                  <a:pt x="2497808" y="1971675"/>
                </a:cubicBezTo>
                <a:lnTo>
                  <a:pt x="2459708" y="1981200"/>
                </a:lnTo>
                <a:lnTo>
                  <a:pt x="2307308" y="1971675"/>
                </a:lnTo>
                <a:cubicBezTo>
                  <a:pt x="2285698" y="1964112"/>
                  <a:pt x="2281908" y="1933575"/>
                  <a:pt x="2269208" y="1914525"/>
                </a:cubicBezTo>
                <a:cubicBezTo>
                  <a:pt x="2262858" y="1905000"/>
                  <a:pt x="2253778" y="1896810"/>
                  <a:pt x="2250158" y="1885950"/>
                </a:cubicBezTo>
                <a:cubicBezTo>
                  <a:pt x="2235513" y="1842016"/>
                  <a:pt x="2242602" y="1867220"/>
                  <a:pt x="2231108" y="1809750"/>
                </a:cubicBezTo>
                <a:cubicBezTo>
                  <a:pt x="2231730" y="1807261"/>
                  <a:pt x="2245189" y="1749286"/>
                  <a:pt x="2250158" y="1743075"/>
                </a:cubicBezTo>
                <a:cubicBezTo>
                  <a:pt x="2263587" y="1726289"/>
                  <a:pt x="2288484" y="1720775"/>
                  <a:pt x="2307308" y="1714500"/>
                </a:cubicBezTo>
                <a:cubicBezTo>
                  <a:pt x="2310483" y="1704975"/>
                  <a:pt x="2309733" y="1693025"/>
                  <a:pt x="2316833" y="1685925"/>
                </a:cubicBezTo>
                <a:cubicBezTo>
                  <a:pt x="2323933" y="1678825"/>
                  <a:pt x="2336631" y="1681276"/>
                  <a:pt x="2345408" y="1676400"/>
                </a:cubicBezTo>
                <a:cubicBezTo>
                  <a:pt x="2365422" y="1665281"/>
                  <a:pt x="2383508" y="1651000"/>
                  <a:pt x="2402558" y="1638300"/>
                </a:cubicBezTo>
                <a:lnTo>
                  <a:pt x="2402558" y="1638300"/>
                </a:lnTo>
                <a:cubicBezTo>
                  <a:pt x="2412083" y="1625600"/>
                  <a:pt x="2419268" y="1610747"/>
                  <a:pt x="2431133" y="1600200"/>
                </a:cubicBezTo>
                <a:cubicBezTo>
                  <a:pt x="2448245" y="1584989"/>
                  <a:pt x="2469233" y="1574800"/>
                  <a:pt x="2488283" y="1562100"/>
                </a:cubicBezTo>
                <a:lnTo>
                  <a:pt x="2516858" y="1543050"/>
                </a:lnTo>
                <a:cubicBezTo>
                  <a:pt x="2520033" y="1530350"/>
                  <a:pt x="2520529" y="1516659"/>
                  <a:pt x="2526383" y="1504950"/>
                </a:cubicBezTo>
                <a:cubicBezTo>
                  <a:pt x="2536622" y="1484472"/>
                  <a:pt x="2564483" y="1447800"/>
                  <a:pt x="2564483" y="1447800"/>
                </a:cubicBezTo>
                <a:cubicBezTo>
                  <a:pt x="2590079" y="1294227"/>
                  <a:pt x="2550560" y="1513018"/>
                  <a:pt x="2602583" y="1304925"/>
                </a:cubicBezTo>
                <a:cubicBezTo>
                  <a:pt x="2611146" y="1270675"/>
                  <a:pt x="2615587" y="1255477"/>
                  <a:pt x="2621633" y="1219200"/>
                </a:cubicBezTo>
                <a:cubicBezTo>
                  <a:pt x="2625324" y="1197055"/>
                  <a:pt x="2627983" y="1174750"/>
                  <a:pt x="2631158" y="1152525"/>
                </a:cubicBezTo>
                <a:cubicBezTo>
                  <a:pt x="2627983" y="1082675"/>
                  <a:pt x="2627779" y="1012627"/>
                  <a:pt x="2621633" y="942975"/>
                </a:cubicBezTo>
                <a:cubicBezTo>
                  <a:pt x="2618238" y="904499"/>
                  <a:pt x="2610158" y="866550"/>
                  <a:pt x="2602583" y="828675"/>
                </a:cubicBezTo>
                <a:cubicBezTo>
                  <a:pt x="2595027" y="790895"/>
                  <a:pt x="2585496" y="739315"/>
                  <a:pt x="2574008" y="704850"/>
                </a:cubicBezTo>
                <a:lnTo>
                  <a:pt x="2564483" y="676275"/>
                </a:lnTo>
                <a:cubicBezTo>
                  <a:pt x="2567658" y="666750"/>
                  <a:pt x="2572212" y="657578"/>
                  <a:pt x="2574008" y="647700"/>
                </a:cubicBezTo>
                <a:cubicBezTo>
                  <a:pt x="2584756" y="588585"/>
                  <a:pt x="2588991" y="545708"/>
                  <a:pt x="2574008" y="485775"/>
                </a:cubicBezTo>
                <a:cubicBezTo>
                  <a:pt x="2571232" y="474669"/>
                  <a:pt x="2564666" y="463267"/>
                  <a:pt x="2554958" y="457200"/>
                </a:cubicBezTo>
                <a:cubicBezTo>
                  <a:pt x="2537930" y="446557"/>
                  <a:pt x="2514516" y="449289"/>
                  <a:pt x="2497808" y="438150"/>
                </a:cubicBezTo>
                <a:cubicBezTo>
                  <a:pt x="2488283" y="431800"/>
                  <a:pt x="2479694" y="423749"/>
                  <a:pt x="2469233" y="419100"/>
                </a:cubicBezTo>
                <a:cubicBezTo>
                  <a:pt x="2450883" y="410945"/>
                  <a:pt x="2412083" y="400050"/>
                  <a:pt x="2412083" y="400050"/>
                </a:cubicBezTo>
                <a:cubicBezTo>
                  <a:pt x="2381422" y="492032"/>
                  <a:pt x="2430588" y="349024"/>
                  <a:pt x="2383508" y="466725"/>
                </a:cubicBezTo>
                <a:cubicBezTo>
                  <a:pt x="2376050" y="485369"/>
                  <a:pt x="2375597" y="507167"/>
                  <a:pt x="2364458" y="523875"/>
                </a:cubicBezTo>
                <a:cubicBezTo>
                  <a:pt x="2351758" y="542925"/>
                  <a:pt x="2333598" y="559305"/>
                  <a:pt x="2326358" y="581025"/>
                </a:cubicBezTo>
                <a:cubicBezTo>
                  <a:pt x="2304020" y="648038"/>
                  <a:pt x="2333093" y="565310"/>
                  <a:pt x="2297783" y="647700"/>
                </a:cubicBezTo>
                <a:cubicBezTo>
                  <a:pt x="2293828" y="656928"/>
                  <a:pt x="2291016" y="666621"/>
                  <a:pt x="2288258" y="676275"/>
                </a:cubicBezTo>
                <a:cubicBezTo>
                  <a:pt x="2284662" y="688862"/>
                  <a:pt x="2284587" y="702666"/>
                  <a:pt x="2278733" y="714375"/>
                </a:cubicBezTo>
                <a:cubicBezTo>
                  <a:pt x="2268494" y="734853"/>
                  <a:pt x="2253333" y="752475"/>
                  <a:pt x="2240633" y="771525"/>
                </a:cubicBezTo>
                <a:lnTo>
                  <a:pt x="2202533" y="828675"/>
                </a:lnTo>
                <a:cubicBezTo>
                  <a:pt x="2196183" y="838200"/>
                  <a:pt x="2191578" y="849155"/>
                  <a:pt x="2183483" y="857250"/>
                </a:cubicBezTo>
                <a:cubicBezTo>
                  <a:pt x="2170783" y="869950"/>
                  <a:pt x="2157210" y="881833"/>
                  <a:pt x="2145383" y="895350"/>
                </a:cubicBezTo>
                <a:cubicBezTo>
                  <a:pt x="2134929" y="907297"/>
                  <a:pt x="2129004" y="923287"/>
                  <a:pt x="2116808" y="933450"/>
                </a:cubicBezTo>
                <a:cubicBezTo>
                  <a:pt x="2109095" y="939878"/>
                  <a:pt x="2097010" y="938099"/>
                  <a:pt x="2088233" y="942975"/>
                </a:cubicBezTo>
                <a:cubicBezTo>
                  <a:pt x="2068219" y="954094"/>
                  <a:pt x="2052803" y="973835"/>
                  <a:pt x="2031083" y="981075"/>
                </a:cubicBezTo>
                <a:cubicBezTo>
                  <a:pt x="2021558" y="984250"/>
                  <a:pt x="2011488" y="986110"/>
                  <a:pt x="2002508" y="990600"/>
                </a:cubicBezTo>
                <a:cubicBezTo>
                  <a:pt x="1928650" y="1027529"/>
                  <a:pt x="2017182" y="995234"/>
                  <a:pt x="1945358" y="1019175"/>
                </a:cubicBezTo>
                <a:cubicBezTo>
                  <a:pt x="1939008" y="1028700"/>
                  <a:pt x="1935247" y="1040599"/>
                  <a:pt x="1926308" y="1047750"/>
                </a:cubicBezTo>
                <a:cubicBezTo>
                  <a:pt x="1918468" y="1054022"/>
                  <a:pt x="1907685" y="1055948"/>
                  <a:pt x="1897733" y="1057275"/>
                </a:cubicBezTo>
                <a:cubicBezTo>
                  <a:pt x="1859836" y="1062328"/>
                  <a:pt x="1821568" y="1064076"/>
                  <a:pt x="1783433" y="1066800"/>
                </a:cubicBezTo>
                <a:cubicBezTo>
                  <a:pt x="1575827" y="1081629"/>
                  <a:pt x="1696454" y="1068147"/>
                  <a:pt x="1554833" y="1085850"/>
                </a:cubicBezTo>
                <a:cubicBezTo>
                  <a:pt x="1516733" y="1082675"/>
                  <a:pt x="1478729" y="1077986"/>
                  <a:pt x="1440533" y="1076325"/>
                </a:cubicBezTo>
                <a:lnTo>
                  <a:pt x="1069058" y="1057275"/>
                </a:lnTo>
                <a:lnTo>
                  <a:pt x="954758" y="1066800"/>
                </a:lnTo>
                <a:cubicBezTo>
                  <a:pt x="759054" y="1079847"/>
                  <a:pt x="841395" y="1061803"/>
                  <a:pt x="745208" y="1085850"/>
                </a:cubicBezTo>
                <a:cubicBezTo>
                  <a:pt x="686326" y="1125105"/>
                  <a:pt x="743765" y="1081520"/>
                  <a:pt x="697583" y="1133475"/>
                </a:cubicBezTo>
                <a:cubicBezTo>
                  <a:pt x="610590" y="1231342"/>
                  <a:pt x="664618" y="1154347"/>
                  <a:pt x="621383" y="1219200"/>
                </a:cubicBezTo>
                <a:cubicBezTo>
                  <a:pt x="598889" y="1309175"/>
                  <a:pt x="614042" y="1271982"/>
                  <a:pt x="583283" y="1333500"/>
                </a:cubicBezTo>
                <a:cubicBezTo>
                  <a:pt x="580108" y="1349375"/>
                  <a:pt x="584010" y="1368595"/>
                  <a:pt x="573758" y="1381125"/>
                </a:cubicBezTo>
                <a:cubicBezTo>
                  <a:pt x="560954" y="1396774"/>
                  <a:pt x="497816" y="1438103"/>
                  <a:pt x="468983" y="1457325"/>
                </a:cubicBezTo>
                <a:cubicBezTo>
                  <a:pt x="459458" y="1473200"/>
                  <a:pt x="450347" y="1489331"/>
                  <a:pt x="440408" y="1504950"/>
                </a:cubicBezTo>
                <a:cubicBezTo>
                  <a:pt x="428116" y="1524266"/>
                  <a:pt x="409548" y="1540380"/>
                  <a:pt x="402308" y="1562100"/>
                </a:cubicBezTo>
                <a:cubicBezTo>
                  <a:pt x="399133" y="1571625"/>
                  <a:pt x="399883" y="1583575"/>
                  <a:pt x="392783" y="1590675"/>
                </a:cubicBezTo>
                <a:cubicBezTo>
                  <a:pt x="385683" y="1597775"/>
                  <a:pt x="373733" y="1597025"/>
                  <a:pt x="364208" y="1600200"/>
                </a:cubicBezTo>
                <a:cubicBezTo>
                  <a:pt x="370558" y="1609725"/>
                  <a:pt x="378609" y="1618314"/>
                  <a:pt x="383258" y="1628775"/>
                </a:cubicBezTo>
                <a:cubicBezTo>
                  <a:pt x="391413" y="1647125"/>
                  <a:pt x="402308" y="1685925"/>
                  <a:pt x="402308" y="1685925"/>
                </a:cubicBezTo>
                <a:cubicBezTo>
                  <a:pt x="405483" y="1714500"/>
                  <a:pt x="406194" y="1743457"/>
                  <a:pt x="411833" y="1771650"/>
                </a:cubicBezTo>
                <a:cubicBezTo>
                  <a:pt x="415771" y="1791341"/>
                  <a:pt x="430883" y="1828800"/>
                  <a:pt x="430883" y="1828800"/>
                </a:cubicBezTo>
                <a:cubicBezTo>
                  <a:pt x="427708" y="1863725"/>
                  <a:pt x="426318" y="1898858"/>
                  <a:pt x="421358" y="1933575"/>
                </a:cubicBezTo>
                <a:cubicBezTo>
                  <a:pt x="419938" y="1943514"/>
                  <a:pt x="418933" y="1955050"/>
                  <a:pt x="411833" y="1962150"/>
                </a:cubicBezTo>
                <a:cubicBezTo>
                  <a:pt x="404733" y="1969250"/>
                  <a:pt x="392238" y="1967185"/>
                  <a:pt x="383258" y="1971675"/>
                </a:cubicBezTo>
                <a:cubicBezTo>
                  <a:pt x="373019" y="1976795"/>
                  <a:pt x="365935" y="1988615"/>
                  <a:pt x="354683" y="1990725"/>
                </a:cubicBezTo>
                <a:cubicBezTo>
                  <a:pt x="313995" y="1998354"/>
                  <a:pt x="272133" y="1997075"/>
                  <a:pt x="230858" y="2000250"/>
                </a:cubicBezTo>
                <a:cubicBezTo>
                  <a:pt x="218158" y="1997075"/>
                  <a:pt x="205345" y="1994321"/>
                  <a:pt x="192758" y="1990725"/>
                </a:cubicBezTo>
                <a:cubicBezTo>
                  <a:pt x="97105" y="1963396"/>
                  <a:pt x="245190" y="2001452"/>
                  <a:pt x="126083" y="1971675"/>
                </a:cubicBezTo>
                <a:lnTo>
                  <a:pt x="68933" y="1914525"/>
                </a:lnTo>
                <a:cubicBezTo>
                  <a:pt x="50988" y="1896580"/>
                  <a:pt x="31917" y="1881245"/>
                  <a:pt x="21308" y="1857375"/>
                </a:cubicBezTo>
                <a:cubicBezTo>
                  <a:pt x="13153" y="1839025"/>
                  <a:pt x="2258" y="1800225"/>
                  <a:pt x="2258" y="1800225"/>
                </a:cubicBezTo>
                <a:cubicBezTo>
                  <a:pt x="5433" y="1771650"/>
                  <a:pt x="7056" y="1742860"/>
                  <a:pt x="11783" y="1714500"/>
                </a:cubicBezTo>
                <a:cubicBezTo>
                  <a:pt x="13434" y="1704596"/>
                  <a:pt x="16818" y="1694905"/>
                  <a:pt x="21308" y="1685925"/>
                </a:cubicBezTo>
                <a:cubicBezTo>
                  <a:pt x="36865" y="1654810"/>
                  <a:pt x="63218" y="1630680"/>
                  <a:pt x="97508" y="1619250"/>
                </a:cubicBezTo>
                <a:lnTo>
                  <a:pt x="126083" y="1609725"/>
                </a:lnTo>
                <a:cubicBezTo>
                  <a:pt x="209565" y="1526243"/>
                  <a:pt x="107403" y="1632141"/>
                  <a:pt x="173708" y="1552575"/>
                </a:cubicBezTo>
                <a:cubicBezTo>
                  <a:pt x="196627" y="1525073"/>
                  <a:pt x="202761" y="1523681"/>
                  <a:pt x="230858" y="1504950"/>
                </a:cubicBezTo>
                <a:cubicBezTo>
                  <a:pt x="234841" y="1498311"/>
                  <a:pt x="268012" y="1441315"/>
                  <a:pt x="278483" y="1428750"/>
                </a:cubicBezTo>
                <a:cubicBezTo>
                  <a:pt x="287107" y="1418402"/>
                  <a:pt x="298292" y="1410402"/>
                  <a:pt x="307058" y="1400175"/>
                </a:cubicBezTo>
                <a:cubicBezTo>
                  <a:pt x="317389" y="1388122"/>
                  <a:pt x="326108" y="1374775"/>
                  <a:pt x="335633" y="1362075"/>
                </a:cubicBezTo>
                <a:cubicBezTo>
                  <a:pt x="342070" y="1323456"/>
                  <a:pt x="344026" y="1302348"/>
                  <a:pt x="354683" y="1266825"/>
                </a:cubicBezTo>
                <a:cubicBezTo>
                  <a:pt x="360453" y="1247591"/>
                  <a:pt x="369795" y="1229366"/>
                  <a:pt x="373733" y="1209675"/>
                </a:cubicBezTo>
                <a:cubicBezTo>
                  <a:pt x="395350" y="1101588"/>
                  <a:pt x="384930" y="1145837"/>
                  <a:pt x="402308" y="1076325"/>
                </a:cubicBezTo>
                <a:cubicBezTo>
                  <a:pt x="399133" y="1019175"/>
                  <a:pt x="397965" y="961878"/>
                  <a:pt x="392783" y="904875"/>
                </a:cubicBezTo>
                <a:cubicBezTo>
                  <a:pt x="391598" y="891838"/>
                  <a:pt x="385410" y="879688"/>
                  <a:pt x="383258" y="866775"/>
                </a:cubicBezTo>
                <a:cubicBezTo>
                  <a:pt x="357996" y="715203"/>
                  <a:pt x="390286" y="772542"/>
                  <a:pt x="345158" y="704850"/>
                </a:cubicBezTo>
                <a:cubicBezTo>
                  <a:pt x="341983" y="688975"/>
                  <a:pt x="339560" y="672931"/>
                  <a:pt x="335633" y="657225"/>
                </a:cubicBezTo>
                <a:cubicBezTo>
                  <a:pt x="333198" y="647485"/>
                  <a:pt x="327281" y="638621"/>
                  <a:pt x="326108" y="628650"/>
                </a:cubicBezTo>
                <a:cubicBezTo>
                  <a:pt x="323330" y="605033"/>
                  <a:pt x="328994" y="510597"/>
                  <a:pt x="307058" y="466725"/>
                </a:cubicBezTo>
                <a:cubicBezTo>
                  <a:pt x="301938" y="456486"/>
                  <a:pt x="296103" y="446245"/>
                  <a:pt x="288008" y="438150"/>
                </a:cubicBezTo>
                <a:cubicBezTo>
                  <a:pt x="279913" y="430055"/>
                  <a:pt x="269894" y="423749"/>
                  <a:pt x="259433" y="419100"/>
                </a:cubicBezTo>
                <a:cubicBezTo>
                  <a:pt x="229618" y="405849"/>
                  <a:pt x="195848" y="398441"/>
                  <a:pt x="164183" y="390525"/>
                </a:cubicBezTo>
                <a:cubicBezTo>
                  <a:pt x="92444" y="342699"/>
                  <a:pt x="183618" y="398854"/>
                  <a:pt x="97508" y="361950"/>
                </a:cubicBezTo>
                <a:cubicBezTo>
                  <a:pt x="78083" y="353625"/>
                  <a:pt x="53072" y="329582"/>
                  <a:pt x="40358" y="314325"/>
                </a:cubicBezTo>
                <a:cubicBezTo>
                  <a:pt x="33029" y="305531"/>
                  <a:pt x="27658" y="295275"/>
                  <a:pt x="21308" y="285750"/>
                </a:cubicBezTo>
                <a:cubicBezTo>
                  <a:pt x="18133" y="254000"/>
                  <a:pt x="16635" y="222037"/>
                  <a:pt x="11783" y="190500"/>
                </a:cubicBezTo>
                <a:cubicBezTo>
                  <a:pt x="7544" y="162949"/>
                  <a:pt x="-12467" y="154138"/>
                  <a:pt x="11783" y="123825"/>
                </a:cubicBezTo>
                <a:cubicBezTo>
                  <a:pt x="18055" y="115985"/>
                  <a:pt x="31036" y="118029"/>
                  <a:pt x="40358" y="114300"/>
                </a:cubicBezTo>
                <a:cubicBezTo>
                  <a:pt x="46950" y="111663"/>
                  <a:pt x="40358" y="100013"/>
                  <a:pt x="49883" y="95250"/>
                </a:cubicBezTo>
                <a:close/>
              </a:path>
            </a:pathLst>
          </a:custGeom>
          <a:solidFill>
            <a:schemeClr val="tx2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>
            <a:noAutofit/>
          </a:bodyPr>
          <a:lstStyle/>
          <a:p>
            <a:pPr eaLnBrk="0"/>
            <a:r>
              <a:rPr lang="en-US" sz="4000" dirty="0"/>
              <a:t>Steiner Tree on </a:t>
            </a:r>
            <a:r>
              <a:rPr lang="en-US" sz="4000" dirty="0" smtClean="0"/>
              <a:t>          </a:t>
            </a:r>
            <a:r>
              <a:rPr lang="en-US" sz="4000" dirty="0"/>
              <a:t>graphs</a:t>
            </a:r>
            <a:endParaRPr lang="nl-NL" sz="4000" dirty="0"/>
          </a:p>
        </p:txBody>
      </p:sp>
      <p:grpSp>
        <p:nvGrpSpPr>
          <p:cNvPr id="840" name="Group 839"/>
          <p:cNvGrpSpPr/>
          <p:nvPr/>
        </p:nvGrpSpPr>
        <p:grpSpPr>
          <a:xfrm>
            <a:off x="234414" y="4206641"/>
            <a:ext cx="8638467" cy="1860731"/>
            <a:chOff x="20982" y="3342544"/>
            <a:chExt cx="9093123" cy="1958664"/>
          </a:xfrm>
        </p:grpSpPr>
        <p:cxnSp>
          <p:nvCxnSpPr>
            <p:cNvPr id="841" name="Straight Connector 840"/>
            <p:cNvCxnSpPr/>
            <p:nvPr/>
          </p:nvCxnSpPr>
          <p:spPr>
            <a:xfrm>
              <a:off x="310159" y="3489426"/>
              <a:ext cx="27462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2" name="Straight Connector 841"/>
            <p:cNvCxnSpPr/>
            <p:nvPr/>
          </p:nvCxnSpPr>
          <p:spPr>
            <a:xfrm flipH="1">
              <a:off x="309764" y="3489426"/>
              <a:ext cx="27541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3" name="Straight Connector 842"/>
            <p:cNvCxnSpPr/>
            <p:nvPr/>
          </p:nvCxnSpPr>
          <p:spPr>
            <a:xfrm>
              <a:off x="310159" y="3489426"/>
              <a:ext cx="275019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4" name="Straight Connector 843"/>
            <p:cNvCxnSpPr/>
            <p:nvPr/>
          </p:nvCxnSpPr>
          <p:spPr>
            <a:xfrm>
              <a:off x="309764" y="3831507"/>
              <a:ext cx="275414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5" name="Straight Connector 844"/>
            <p:cNvCxnSpPr/>
            <p:nvPr/>
          </p:nvCxnSpPr>
          <p:spPr>
            <a:xfrm>
              <a:off x="310159" y="4173774"/>
              <a:ext cx="275019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6" name="Straight Connector 845"/>
            <p:cNvCxnSpPr/>
            <p:nvPr/>
          </p:nvCxnSpPr>
          <p:spPr>
            <a:xfrm>
              <a:off x="310159" y="4511860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7" name="Straight Connector 846"/>
            <p:cNvCxnSpPr/>
            <p:nvPr/>
          </p:nvCxnSpPr>
          <p:spPr>
            <a:xfrm>
              <a:off x="310159" y="483504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8" name="Straight Connector 847"/>
            <p:cNvCxnSpPr/>
            <p:nvPr/>
          </p:nvCxnSpPr>
          <p:spPr>
            <a:xfrm>
              <a:off x="310159" y="451186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9" name="Straight Connector 848"/>
            <p:cNvCxnSpPr/>
            <p:nvPr/>
          </p:nvCxnSpPr>
          <p:spPr>
            <a:xfrm>
              <a:off x="310159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0" name="Straight Connector 849"/>
            <p:cNvCxnSpPr/>
            <p:nvPr/>
          </p:nvCxnSpPr>
          <p:spPr>
            <a:xfrm flipV="1">
              <a:off x="310159" y="4835040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1" name="Straight Connector 850"/>
            <p:cNvCxnSpPr/>
            <p:nvPr/>
          </p:nvCxnSpPr>
          <p:spPr>
            <a:xfrm>
              <a:off x="310159" y="4835040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2" name="Straight Connector 851"/>
            <p:cNvCxnSpPr/>
            <p:nvPr/>
          </p:nvCxnSpPr>
          <p:spPr>
            <a:xfrm>
              <a:off x="310159" y="5154328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3" name="Straight Connector 852"/>
            <p:cNvCxnSpPr/>
            <p:nvPr/>
          </p:nvCxnSpPr>
          <p:spPr>
            <a:xfrm flipH="1">
              <a:off x="310159" y="4511860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4" name="Straight Connector 853"/>
            <p:cNvCxnSpPr/>
            <p:nvPr/>
          </p:nvCxnSpPr>
          <p:spPr>
            <a:xfrm flipH="1">
              <a:off x="310159" y="417377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5" name="Straight Connector 854"/>
            <p:cNvCxnSpPr/>
            <p:nvPr/>
          </p:nvCxnSpPr>
          <p:spPr>
            <a:xfrm flipH="1" flipV="1">
              <a:off x="310159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6" name="Straight Connector 855"/>
            <p:cNvCxnSpPr/>
            <p:nvPr/>
          </p:nvCxnSpPr>
          <p:spPr>
            <a:xfrm>
              <a:off x="873960" y="3489426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7" name="Straight Connector 856"/>
            <p:cNvCxnSpPr/>
            <p:nvPr/>
          </p:nvCxnSpPr>
          <p:spPr>
            <a:xfrm>
              <a:off x="873960" y="3489426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8" name="Straight Connector 857"/>
            <p:cNvCxnSpPr/>
            <p:nvPr/>
          </p:nvCxnSpPr>
          <p:spPr>
            <a:xfrm flipH="1" flipV="1">
              <a:off x="873960" y="3489426"/>
              <a:ext cx="332034" cy="1664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9" name="Straight Connector 858"/>
            <p:cNvCxnSpPr/>
            <p:nvPr/>
          </p:nvCxnSpPr>
          <p:spPr>
            <a:xfrm>
              <a:off x="873960" y="4511860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0" name="Straight Connector 859"/>
            <p:cNvCxnSpPr/>
            <p:nvPr/>
          </p:nvCxnSpPr>
          <p:spPr>
            <a:xfrm flipV="1">
              <a:off x="873960" y="3831507"/>
              <a:ext cx="331638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1" name="Straight Connector 860"/>
            <p:cNvCxnSpPr/>
            <p:nvPr/>
          </p:nvCxnSpPr>
          <p:spPr>
            <a:xfrm>
              <a:off x="873565" y="3831507"/>
              <a:ext cx="332429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Straight Connector 861"/>
            <p:cNvCxnSpPr/>
            <p:nvPr/>
          </p:nvCxnSpPr>
          <p:spPr>
            <a:xfrm flipV="1">
              <a:off x="873960" y="4835040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3" name="Straight Connector 862"/>
            <p:cNvCxnSpPr/>
            <p:nvPr/>
          </p:nvCxnSpPr>
          <p:spPr>
            <a:xfrm>
              <a:off x="873960" y="4835040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4" name="Straight Connector 863"/>
            <p:cNvCxnSpPr/>
            <p:nvPr/>
          </p:nvCxnSpPr>
          <p:spPr>
            <a:xfrm flipH="1">
              <a:off x="873960" y="5154328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5" name="Straight Connector 864"/>
            <p:cNvCxnSpPr/>
            <p:nvPr/>
          </p:nvCxnSpPr>
          <p:spPr>
            <a:xfrm>
              <a:off x="873960" y="4835040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Straight Connector 865"/>
            <p:cNvCxnSpPr/>
            <p:nvPr/>
          </p:nvCxnSpPr>
          <p:spPr>
            <a:xfrm flipV="1">
              <a:off x="873960" y="4173774"/>
              <a:ext cx="332034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7" name="Straight Connector 866"/>
            <p:cNvCxnSpPr/>
            <p:nvPr/>
          </p:nvCxnSpPr>
          <p:spPr>
            <a:xfrm flipV="1">
              <a:off x="873960" y="3489426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8" name="Straight Connector 867"/>
            <p:cNvCxnSpPr/>
            <p:nvPr/>
          </p:nvCxnSpPr>
          <p:spPr>
            <a:xfrm>
              <a:off x="873960" y="4511860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9" name="Straight Connector 868"/>
            <p:cNvCxnSpPr/>
            <p:nvPr/>
          </p:nvCxnSpPr>
          <p:spPr>
            <a:xfrm flipV="1">
              <a:off x="873960" y="4511860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1" name="Straight Connector 990"/>
            <p:cNvCxnSpPr/>
            <p:nvPr/>
          </p:nvCxnSpPr>
          <p:spPr>
            <a:xfrm>
              <a:off x="873960" y="4173774"/>
              <a:ext cx="332034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2" name="Straight Connector 991"/>
            <p:cNvCxnSpPr/>
            <p:nvPr/>
          </p:nvCxnSpPr>
          <p:spPr>
            <a:xfrm>
              <a:off x="1494776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3" name="Straight Connector 992"/>
            <p:cNvCxnSpPr/>
            <p:nvPr/>
          </p:nvCxnSpPr>
          <p:spPr>
            <a:xfrm flipH="1">
              <a:off x="1494776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4" name="Straight Connector 993"/>
            <p:cNvCxnSpPr/>
            <p:nvPr/>
          </p:nvCxnSpPr>
          <p:spPr>
            <a:xfrm>
              <a:off x="1494381" y="383150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5" name="Straight Connector 994"/>
            <p:cNvCxnSpPr/>
            <p:nvPr/>
          </p:nvCxnSpPr>
          <p:spPr>
            <a:xfrm flipH="1">
              <a:off x="1494776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6" name="Straight Connector 995"/>
            <p:cNvCxnSpPr/>
            <p:nvPr/>
          </p:nvCxnSpPr>
          <p:spPr>
            <a:xfrm>
              <a:off x="1494776" y="451186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7" name="Straight Connector 996"/>
            <p:cNvCxnSpPr/>
            <p:nvPr/>
          </p:nvCxnSpPr>
          <p:spPr>
            <a:xfrm>
              <a:off x="1494776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8" name="Straight Connector 997"/>
            <p:cNvCxnSpPr/>
            <p:nvPr/>
          </p:nvCxnSpPr>
          <p:spPr>
            <a:xfrm>
              <a:off x="1494776" y="5154328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9" name="Straight Connector 998"/>
            <p:cNvCxnSpPr/>
            <p:nvPr/>
          </p:nvCxnSpPr>
          <p:spPr>
            <a:xfrm>
              <a:off x="1494776" y="483504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/>
            <p:cNvCxnSpPr/>
            <p:nvPr/>
          </p:nvCxnSpPr>
          <p:spPr>
            <a:xfrm>
              <a:off x="1494776" y="3489426"/>
              <a:ext cx="316915" cy="4459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1" name="Straight Connector 1000"/>
            <p:cNvCxnSpPr/>
            <p:nvPr/>
          </p:nvCxnSpPr>
          <p:spPr>
            <a:xfrm flipV="1">
              <a:off x="1494776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2" name="Straight Connector 1001"/>
            <p:cNvCxnSpPr/>
            <p:nvPr/>
          </p:nvCxnSpPr>
          <p:spPr>
            <a:xfrm>
              <a:off x="1494776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3" name="Group 1002"/>
            <p:cNvGrpSpPr/>
            <p:nvPr/>
          </p:nvGrpSpPr>
          <p:grpSpPr>
            <a:xfrm>
              <a:off x="20982" y="3342544"/>
              <a:ext cx="4388239" cy="1958664"/>
              <a:chOff x="219508" y="2683520"/>
              <a:chExt cx="8797469" cy="3926698"/>
            </a:xfrm>
          </p:grpSpPr>
          <p:sp>
            <p:nvSpPr>
              <p:cNvPr id="1205" name="Oval 1204"/>
              <p:cNvSpPr/>
              <p:nvPr/>
            </p:nvSpPr>
            <p:spPr>
              <a:xfrm>
                <a:off x="220300" y="2683520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6" name="Oval 1205"/>
              <p:cNvSpPr/>
              <p:nvPr/>
            </p:nvSpPr>
            <p:spPr>
              <a:xfrm>
                <a:off x="2195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7" name="Oval 1206"/>
              <p:cNvSpPr/>
              <p:nvPr/>
            </p:nvSpPr>
            <p:spPr>
              <a:xfrm>
                <a:off x="2203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8" name="Oval 1207"/>
              <p:cNvSpPr/>
              <p:nvPr/>
            </p:nvSpPr>
            <p:spPr>
              <a:xfrm>
                <a:off x="2203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9" name="Oval 1208"/>
              <p:cNvSpPr/>
              <p:nvPr/>
            </p:nvSpPr>
            <p:spPr>
              <a:xfrm>
                <a:off x="2203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0" name="Oval 1209"/>
              <p:cNvSpPr/>
              <p:nvPr/>
            </p:nvSpPr>
            <p:spPr>
              <a:xfrm>
                <a:off x="220300" y="6021288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1" name="Oval 1210"/>
              <p:cNvSpPr/>
              <p:nvPr/>
            </p:nvSpPr>
            <p:spPr>
              <a:xfrm>
                <a:off x="13506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2" name="Oval 1211"/>
              <p:cNvSpPr/>
              <p:nvPr/>
            </p:nvSpPr>
            <p:spPr>
              <a:xfrm>
                <a:off x="13498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3" name="Oval 1212"/>
              <p:cNvSpPr/>
              <p:nvPr/>
            </p:nvSpPr>
            <p:spPr>
              <a:xfrm>
                <a:off x="13506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4" name="Oval 1213"/>
              <p:cNvSpPr/>
              <p:nvPr/>
            </p:nvSpPr>
            <p:spPr>
              <a:xfrm>
                <a:off x="13506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5" name="Oval 1214"/>
              <p:cNvSpPr/>
              <p:nvPr/>
            </p:nvSpPr>
            <p:spPr>
              <a:xfrm>
                <a:off x="13506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6" name="Oval 1215"/>
              <p:cNvSpPr/>
              <p:nvPr/>
            </p:nvSpPr>
            <p:spPr>
              <a:xfrm>
                <a:off x="13506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7" name="Oval 1216"/>
              <p:cNvSpPr/>
              <p:nvPr/>
            </p:nvSpPr>
            <p:spPr>
              <a:xfrm>
                <a:off x="25952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8" name="Oval 1217"/>
              <p:cNvSpPr/>
              <p:nvPr/>
            </p:nvSpPr>
            <p:spPr>
              <a:xfrm>
                <a:off x="25944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9" name="Oval 1218"/>
              <p:cNvSpPr/>
              <p:nvPr/>
            </p:nvSpPr>
            <p:spPr>
              <a:xfrm>
                <a:off x="25952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0" name="Oval 1219"/>
              <p:cNvSpPr/>
              <p:nvPr/>
            </p:nvSpPr>
            <p:spPr>
              <a:xfrm>
                <a:off x="25952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1" name="Oval 1220"/>
              <p:cNvSpPr/>
              <p:nvPr/>
            </p:nvSpPr>
            <p:spPr>
              <a:xfrm>
                <a:off x="25952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2" name="Oval 1221"/>
              <p:cNvSpPr/>
              <p:nvPr/>
            </p:nvSpPr>
            <p:spPr>
              <a:xfrm>
                <a:off x="25952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3" name="Oval 1222"/>
              <p:cNvSpPr/>
              <p:nvPr/>
            </p:nvSpPr>
            <p:spPr>
              <a:xfrm>
                <a:off x="37255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4" name="Oval 1223"/>
              <p:cNvSpPr/>
              <p:nvPr/>
            </p:nvSpPr>
            <p:spPr>
              <a:xfrm>
                <a:off x="37247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5" name="Oval 1224"/>
              <p:cNvSpPr/>
              <p:nvPr/>
            </p:nvSpPr>
            <p:spPr>
              <a:xfrm>
                <a:off x="37255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6" name="Oval 1225"/>
              <p:cNvSpPr/>
              <p:nvPr/>
            </p:nvSpPr>
            <p:spPr>
              <a:xfrm>
                <a:off x="37255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7" name="Oval 1226"/>
              <p:cNvSpPr/>
              <p:nvPr/>
            </p:nvSpPr>
            <p:spPr>
              <a:xfrm>
                <a:off x="37255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8" name="Oval 1227"/>
              <p:cNvSpPr/>
              <p:nvPr/>
            </p:nvSpPr>
            <p:spPr>
              <a:xfrm>
                <a:off x="37255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9" name="Oval 1228"/>
              <p:cNvSpPr/>
              <p:nvPr/>
            </p:nvSpPr>
            <p:spPr>
              <a:xfrm>
                <a:off x="4932832" y="2683520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0" name="Oval 1229"/>
              <p:cNvSpPr/>
              <p:nvPr/>
            </p:nvSpPr>
            <p:spPr>
              <a:xfrm>
                <a:off x="49320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1" name="Oval 1230"/>
              <p:cNvSpPr/>
              <p:nvPr/>
            </p:nvSpPr>
            <p:spPr>
              <a:xfrm>
                <a:off x="49328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2" name="Oval 1231"/>
              <p:cNvSpPr/>
              <p:nvPr/>
            </p:nvSpPr>
            <p:spPr>
              <a:xfrm>
                <a:off x="49328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3" name="Oval 1232"/>
              <p:cNvSpPr/>
              <p:nvPr/>
            </p:nvSpPr>
            <p:spPr>
              <a:xfrm>
                <a:off x="49328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4" name="Oval 1233"/>
              <p:cNvSpPr/>
              <p:nvPr/>
            </p:nvSpPr>
            <p:spPr>
              <a:xfrm>
                <a:off x="4932832" y="6021288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5" name="Oval 1234"/>
              <p:cNvSpPr/>
              <p:nvPr/>
            </p:nvSpPr>
            <p:spPr>
              <a:xfrm>
                <a:off x="60631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6" name="Oval 1235"/>
              <p:cNvSpPr/>
              <p:nvPr/>
            </p:nvSpPr>
            <p:spPr>
              <a:xfrm>
                <a:off x="60623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7" name="Oval 1236"/>
              <p:cNvSpPr/>
              <p:nvPr/>
            </p:nvSpPr>
            <p:spPr>
              <a:xfrm>
                <a:off x="60631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8" name="Oval 1237"/>
              <p:cNvSpPr/>
              <p:nvPr/>
            </p:nvSpPr>
            <p:spPr>
              <a:xfrm>
                <a:off x="60631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9" name="Oval 1238"/>
              <p:cNvSpPr/>
              <p:nvPr/>
            </p:nvSpPr>
            <p:spPr>
              <a:xfrm>
                <a:off x="60631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0" name="Oval 1239"/>
              <p:cNvSpPr/>
              <p:nvPr/>
            </p:nvSpPr>
            <p:spPr>
              <a:xfrm>
                <a:off x="60631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1" name="Oval 1240"/>
              <p:cNvSpPr/>
              <p:nvPr/>
            </p:nvSpPr>
            <p:spPr>
              <a:xfrm>
                <a:off x="73077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2" name="Oval 1241"/>
              <p:cNvSpPr/>
              <p:nvPr/>
            </p:nvSpPr>
            <p:spPr>
              <a:xfrm>
                <a:off x="73069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3" name="Oval 1242"/>
              <p:cNvSpPr/>
              <p:nvPr/>
            </p:nvSpPr>
            <p:spPr>
              <a:xfrm>
                <a:off x="73077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4" name="Oval 1243"/>
              <p:cNvSpPr/>
              <p:nvPr/>
            </p:nvSpPr>
            <p:spPr>
              <a:xfrm>
                <a:off x="73077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5" name="Oval 1244"/>
              <p:cNvSpPr/>
              <p:nvPr/>
            </p:nvSpPr>
            <p:spPr>
              <a:xfrm>
                <a:off x="73077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6" name="Oval 1245"/>
              <p:cNvSpPr/>
              <p:nvPr/>
            </p:nvSpPr>
            <p:spPr>
              <a:xfrm>
                <a:off x="73077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7" name="Oval 1246"/>
              <p:cNvSpPr/>
              <p:nvPr/>
            </p:nvSpPr>
            <p:spPr>
              <a:xfrm>
                <a:off x="84380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8" name="Oval 1247"/>
              <p:cNvSpPr/>
              <p:nvPr/>
            </p:nvSpPr>
            <p:spPr>
              <a:xfrm>
                <a:off x="8437240" y="3369320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9" name="Oval 1248"/>
              <p:cNvSpPr/>
              <p:nvPr/>
            </p:nvSpPr>
            <p:spPr>
              <a:xfrm>
                <a:off x="84380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50" name="Oval 1249"/>
              <p:cNvSpPr/>
              <p:nvPr/>
            </p:nvSpPr>
            <p:spPr>
              <a:xfrm>
                <a:off x="84380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51" name="Oval 1250"/>
              <p:cNvSpPr/>
              <p:nvPr/>
            </p:nvSpPr>
            <p:spPr>
              <a:xfrm>
                <a:off x="8438032" y="5381186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52" name="Oval 1251"/>
              <p:cNvSpPr/>
              <p:nvPr/>
            </p:nvSpPr>
            <p:spPr>
              <a:xfrm>
                <a:off x="84380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1004" name="Straight Connector 1003"/>
            <p:cNvCxnSpPr/>
            <p:nvPr/>
          </p:nvCxnSpPr>
          <p:spPr>
            <a:xfrm flipH="1">
              <a:off x="2660408" y="3482502"/>
              <a:ext cx="27541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5" name="Straight Connector 1004"/>
            <p:cNvCxnSpPr/>
            <p:nvPr/>
          </p:nvCxnSpPr>
          <p:spPr>
            <a:xfrm>
              <a:off x="2660803" y="3482502"/>
              <a:ext cx="275019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6" name="Straight Connector 1005"/>
            <p:cNvCxnSpPr/>
            <p:nvPr/>
          </p:nvCxnSpPr>
          <p:spPr>
            <a:xfrm>
              <a:off x="2660408" y="3824583"/>
              <a:ext cx="275414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7" name="Straight Connector 1006"/>
            <p:cNvCxnSpPr/>
            <p:nvPr/>
          </p:nvCxnSpPr>
          <p:spPr>
            <a:xfrm>
              <a:off x="2660803" y="4166851"/>
              <a:ext cx="275019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8" name="Straight Connector 1007"/>
            <p:cNvCxnSpPr/>
            <p:nvPr/>
          </p:nvCxnSpPr>
          <p:spPr>
            <a:xfrm>
              <a:off x="2660803" y="4504937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9" name="Straight Connector 1008"/>
            <p:cNvCxnSpPr/>
            <p:nvPr/>
          </p:nvCxnSpPr>
          <p:spPr>
            <a:xfrm>
              <a:off x="2660803" y="482811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/>
            <p:cNvCxnSpPr/>
            <p:nvPr/>
          </p:nvCxnSpPr>
          <p:spPr>
            <a:xfrm>
              <a:off x="2660803" y="450493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1" name="Straight Connector 1010"/>
            <p:cNvCxnSpPr/>
            <p:nvPr/>
          </p:nvCxnSpPr>
          <p:spPr>
            <a:xfrm>
              <a:off x="2660803" y="4166851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2" name="Straight Connector 1011"/>
            <p:cNvCxnSpPr/>
            <p:nvPr/>
          </p:nvCxnSpPr>
          <p:spPr>
            <a:xfrm flipV="1">
              <a:off x="2660803" y="4828117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3" name="Straight Connector 1012"/>
            <p:cNvCxnSpPr/>
            <p:nvPr/>
          </p:nvCxnSpPr>
          <p:spPr>
            <a:xfrm>
              <a:off x="2660803" y="4828117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4" name="Straight Connector 1013"/>
            <p:cNvCxnSpPr/>
            <p:nvPr/>
          </p:nvCxnSpPr>
          <p:spPr>
            <a:xfrm>
              <a:off x="2660803" y="514740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5" name="Straight Connector 1014"/>
            <p:cNvCxnSpPr/>
            <p:nvPr/>
          </p:nvCxnSpPr>
          <p:spPr>
            <a:xfrm flipH="1">
              <a:off x="2660803" y="4504937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6" name="Straight Connector 1015"/>
            <p:cNvCxnSpPr/>
            <p:nvPr/>
          </p:nvCxnSpPr>
          <p:spPr>
            <a:xfrm flipH="1">
              <a:off x="2660803" y="4166851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7" name="Straight Connector 1016"/>
            <p:cNvCxnSpPr/>
            <p:nvPr/>
          </p:nvCxnSpPr>
          <p:spPr>
            <a:xfrm flipH="1" flipV="1">
              <a:off x="2660803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8" name="Straight Connector 1017"/>
            <p:cNvCxnSpPr/>
            <p:nvPr/>
          </p:nvCxnSpPr>
          <p:spPr>
            <a:xfrm>
              <a:off x="3224604" y="3482502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9" name="Straight Connector 1018"/>
            <p:cNvCxnSpPr/>
            <p:nvPr/>
          </p:nvCxnSpPr>
          <p:spPr>
            <a:xfrm>
              <a:off x="3224604" y="3482502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0" name="Straight Connector 1019"/>
            <p:cNvCxnSpPr/>
            <p:nvPr/>
          </p:nvCxnSpPr>
          <p:spPr>
            <a:xfrm flipH="1" flipV="1">
              <a:off x="3224604" y="3482502"/>
              <a:ext cx="332034" cy="1664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1" name="Straight Connector 1020"/>
            <p:cNvCxnSpPr/>
            <p:nvPr/>
          </p:nvCxnSpPr>
          <p:spPr>
            <a:xfrm>
              <a:off x="3224604" y="4504937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2" name="Straight Connector 1021"/>
            <p:cNvCxnSpPr/>
            <p:nvPr/>
          </p:nvCxnSpPr>
          <p:spPr>
            <a:xfrm flipV="1">
              <a:off x="3224604" y="3824583"/>
              <a:ext cx="331638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3" name="Straight Connector 1022"/>
            <p:cNvCxnSpPr/>
            <p:nvPr/>
          </p:nvCxnSpPr>
          <p:spPr>
            <a:xfrm flipV="1">
              <a:off x="3224604" y="4828117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/>
            <p:cNvCxnSpPr/>
            <p:nvPr/>
          </p:nvCxnSpPr>
          <p:spPr>
            <a:xfrm>
              <a:off x="3224604" y="4828117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/>
            <p:cNvCxnSpPr/>
            <p:nvPr/>
          </p:nvCxnSpPr>
          <p:spPr>
            <a:xfrm flipH="1">
              <a:off x="3224604" y="5147404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" name="Straight Connector 1025"/>
            <p:cNvCxnSpPr/>
            <p:nvPr/>
          </p:nvCxnSpPr>
          <p:spPr>
            <a:xfrm>
              <a:off x="3224604" y="4828117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1026"/>
            <p:cNvCxnSpPr/>
            <p:nvPr/>
          </p:nvCxnSpPr>
          <p:spPr>
            <a:xfrm flipV="1">
              <a:off x="3224604" y="4166851"/>
              <a:ext cx="332034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Straight Connector 1027"/>
            <p:cNvCxnSpPr/>
            <p:nvPr/>
          </p:nvCxnSpPr>
          <p:spPr>
            <a:xfrm flipV="1">
              <a:off x="3224604" y="3482502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Connector 1028"/>
            <p:cNvCxnSpPr/>
            <p:nvPr/>
          </p:nvCxnSpPr>
          <p:spPr>
            <a:xfrm>
              <a:off x="3224604" y="4504937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Straight Connector 1029"/>
            <p:cNvCxnSpPr/>
            <p:nvPr/>
          </p:nvCxnSpPr>
          <p:spPr>
            <a:xfrm flipV="1">
              <a:off x="3224604" y="4504937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Straight Connector 1030"/>
            <p:cNvCxnSpPr/>
            <p:nvPr/>
          </p:nvCxnSpPr>
          <p:spPr>
            <a:xfrm>
              <a:off x="3224604" y="4166851"/>
              <a:ext cx="332034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Straight Connector 1031"/>
            <p:cNvCxnSpPr/>
            <p:nvPr/>
          </p:nvCxnSpPr>
          <p:spPr>
            <a:xfrm>
              <a:off x="3845420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/>
            <p:cNvCxnSpPr/>
            <p:nvPr/>
          </p:nvCxnSpPr>
          <p:spPr>
            <a:xfrm flipH="1">
              <a:off x="3845420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1033"/>
            <p:cNvCxnSpPr/>
            <p:nvPr/>
          </p:nvCxnSpPr>
          <p:spPr>
            <a:xfrm>
              <a:off x="3845025" y="3824583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Connector 1034"/>
            <p:cNvCxnSpPr/>
            <p:nvPr/>
          </p:nvCxnSpPr>
          <p:spPr>
            <a:xfrm flipH="1">
              <a:off x="3845420" y="4166851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Straight Connector 1035"/>
            <p:cNvCxnSpPr/>
            <p:nvPr/>
          </p:nvCxnSpPr>
          <p:spPr>
            <a:xfrm>
              <a:off x="3845420" y="450493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Connector 1036"/>
            <p:cNvCxnSpPr/>
            <p:nvPr/>
          </p:nvCxnSpPr>
          <p:spPr>
            <a:xfrm>
              <a:off x="3845420" y="514740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Straight Connector 1037"/>
            <p:cNvCxnSpPr/>
            <p:nvPr/>
          </p:nvCxnSpPr>
          <p:spPr>
            <a:xfrm>
              <a:off x="3845420" y="482811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Straight Connector 1038"/>
            <p:cNvCxnSpPr/>
            <p:nvPr/>
          </p:nvCxnSpPr>
          <p:spPr>
            <a:xfrm>
              <a:off x="3845420" y="4166851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Straight Connector 1039"/>
            <p:cNvCxnSpPr/>
            <p:nvPr/>
          </p:nvCxnSpPr>
          <p:spPr>
            <a:xfrm flipV="1">
              <a:off x="3845420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Connector 1040"/>
            <p:cNvCxnSpPr/>
            <p:nvPr/>
          </p:nvCxnSpPr>
          <p:spPr>
            <a:xfrm>
              <a:off x="3845420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Connector 1041"/>
            <p:cNvCxnSpPr/>
            <p:nvPr/>
          </p:nvCxnSpPr>
          <p:spPr>
            <a:xfrm>
              <a:off x="2058577" y="3489426"/>
              <a:ext cx="31344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Straight Connector 1042"/>
            <p:cNvCxnSpPr/>
            <p:nvPr/>
          </p:nvCxnSpPr>
          <p:spPr>
            <a:xfrm>
              <a:off x="2058577" y="4511860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1043"/>
            <p:cNvCxnSpPr/>
            <p:nvPr/>
          </p:nvCxnSpPr>
          <p:spPr>
            <a:xfrm>
              <a:off x="2058577" y="4173774"/>
              <a:ext cx="313444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Connector 1044"/>
            <p:cNvCxnSpPr/>
            <p:nvPr/>
          </p:nvCxnSpPr>
          <p:spPr>
            <a:xfrm flipV="1">
              <a:off x="2058577" y="4511860"/>
              <a:ext cx="31344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Straight Connector 1045"/>
            <p:cNvCxnSpPr/>
            <p:nvPr/>
          </p:nvCxnSpPr>
          <p:spPr>
            <a:xfrm>
              <a:off x="2058577" y="5154328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/>
            <p:cNvCxnSpPr/>
            <p:nvPr/>
          </p:nvCxnSpPr>
          <p:spPr>
            <a:xfrm>
              <a:off x="2058577" y="4835040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/>
            <p:cNvCxnSpPr/>
            <p:nvPr/>
          </p:nvCxnSpPr>
          <p:spPr>
            <a:xfrm flipH="1">
              <a:off x="2058577" y="4173774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/>
            <p:cNvCxnSpPr/>
            <p:nvPr/>
          </p:nvCxnSpPr>
          <p:spPr>
            <a:xfrm flipV="1">
              <a:off x="2058577" y="4835040"/>
              <a:ext cx="31344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Straight Connector 1049"/>
            <p:cNvCxnSpPr/>
            <p:nvPr/>
          </p:nvCxnSpPr>
          <p:spPr>
            <a:xfrm>
              <a:off x="2058577" y="4511860"/>
              <a:ext cx="313444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Straight Connector 1050"/>
            <p:cNvCxnSpPr/>
            <p:nvPr/>
          </p:nvCxnSpPr>
          <p:spPr>
            <a:xfrm flipH="1">
              <a:off x="2058577" y="4173774"/>
              <a:ext cx="313444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Connector 1051"/>
            <p:cNvCxnSpPr/>
            <p:nvPr/>
          </p:nvCxnSpPr>
          <p:spPr>
            <a:xfrm flipH="1">
              <a:off x="2058182" y="3831507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Straight Connector 1052"/>
            <p:cNvCxnSpPr/>
            <p:nvPr/>
          </p:nvCxnSpPr>
          <p:spPr>
            <a:xfrm flipH="1">
              <a:off x="2058182" y="3489426"/>
              <a:ext cx="313839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/>
            <p:cNvCxnSpPr/>
            <p:nvPr/>
          </p:nvCxnSpPr>
          <p:spPr>
            <a:xfrm>
              <a:off x="2058577" y="3489426"/>
              <a:ext cx="313444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Connector 1054"/>
            <p:cNvCxnSpPr/>
            <p:nvPr/>
          </p:nvCxnSpPr>
          <p:spPr>
            <a:xfrm>
              <a:off x="5015043" y="3489426"/>
              <a:ext cx="27462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Connector 1055"/>
            <p:cNvCxnSpPr/>
            <p:nvPr/>
          </p:nvCxnSpPr>
          <p:spPr>
            <a:xfrm flipH="1">
              <a:off x="5014648" y="3489426"/>
              <a:ext cx="27541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/>
            <p:cNvCxnSpPr/>
            <p:nvPr/>
          </p:nvCxnSpPr>
          <p:spPr>
            <a:xfrm>
              <a:off x="5015043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Straight Connector 1057"/>
            <p:cNvCxnSpPr/>
            <p:nvPr/>
          </p:nvCxnSpPr>
          <p:spPr>
            <a:xfrm>
              <a:off x="5015043" y="3489426"/>
              <a:ext cx="275019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Straight Connector 1058"/>
            <p:cNvCxnSpPr/>
            <p:nvPr/>
          </p:nvCxnSpPr>
          <p:spPr>
            <a:xfrm>
              <a:off x="5014648" y="3831507"/>
              <a:ext cx="275414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Straight Connector 1059"/>
            <p:cNvCxnSpPr/>
            <p:nvPr/>
          </p:nvCxnSpPr>
          <p:spPr>
            <a:xfrm>
              <a:off x="5015043" y="4511860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Connector 1060"/>
            <p:cNvCxnSpPr/>
            <p:nvPr/>
          </p:nvCxnSpPr>
          <p:spPr>
            <a:xfrm>
              <a:off x="5015043" y="483504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/>
            <p:cNvCxnSpPr/>
            <p:nvPr/>
          </p:nvCxnSpPr>
          <p:spPr>
            <a:xfrm>
              <a:off x="5015043" y="451186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Connector 1062"/>
            <p:cNvCxnSpPr/>
            <p:nvPr/>
          </p:nvCxnSpPr>
          <p:spPr>
            <a:xfrm>
              <a:off x="5015043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Straight Connector 1063"/>
            <p:cNvCxnSpPr/>
            <p:nvPr/>
          </p:nvCxnSpPr>
          <p:spPr>
            <a:xfrm flipV="1">
              <a:off x="5015043" y="4835040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Straight Connector 1064"/>
            <p:cNvCxnSpPr/>
            <p:nvPr/>
          </p:nvCxnSpPr>
          <p:spPr>
            <a:xfrm>
              <a:off x="5015043" y="4835040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Straight Connector 1065"/>
            <p:cNvCxnSpPr/>
            <p:nvPr/>
          </p:nvCxnSpPr>
          <p:spPr>
            <a:xfrm>
              <a:off x="5015043" y="5154328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7" name="Straight Connector 1066"/>
            <p:cNvCxnSpPr/>
            <p:nvPr/>
          </p:nvCxnSpPr>
          <p:spPr>
            <a:xfrm flipH="1">
              <a:off x="5015043" y="4511860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8" name="Straight Connector 1067"/>
            <p:cNvCxnSpPr/>
            <p:nvPr/>
          </p:nvCxnSpPr>
          <p:spPr>
            <a:xfrm flipH="1">
              <a:off x="5015043" y="417377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9" name="Straight Connector 1068"/>
            <p:cNvCxnSpPr/>
            <p:nvPr/>
          </p:nvCxnSpPr>
          <p:spPr>
            <a:xfrm flipH="1">
              <a:off x="5015043" y="4173774"/>
              <a:ext cx="275019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0" name="Straight Connector 1069"/>
            <p:cNvCxnSpPr/>
            <p:nvPr/>
          </p:nvCxnSpPr>
          <p:spPr>
            <a:xfrm flipH="1" flipV="1">
              <a:off x="5015043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1" name="Straight Connector 1070"/>
            <p:cNvCxnSpPr/>
            <p:nvPr/>
          </p:nvCxnSpPr>
          <p:spPr>
            <a:xfrm>
              <a:off x="5578844" y="3489426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2" name="Straight Connector 1071"/>
            <p:cNvCxnSpPr/>
            <p:nvPr/>
          </p:nvCxnSpPr>
          <p:spPr>
            <a:xfrm flipV="1">
              <a:off x="5578844" y="3831507"/>
              <a:ext cx="331638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3" name="Straight Connector 1072"/>
            <p:cNvCxnSpPr/>
            <p:nvPr/>
          </p:nvCxnSpPr>
          <p:spPr>
            <a:xfrm flipV="1">
              <a:off x="5578844" y="4835040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Straight Connector 1073"/>
            <p:cNvCxnSpPr/>
            <p:nvPr/>
          </p:nvCxnSpPr>
          <p:spPr>
            <a:xfrm>
              <a:off x="5578844" y="4835040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Straight Connector 1074"/>
            <p:cNvCxnSpPr/>
            <p:nvPr/>
          </p:nvCxnSpPr>
          <p:spPr>
            <a:xfrm flipH="1">
              <a:off x="5578844" y="5154328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6" name="Straight Connector 1075"/>
            <p:cNvCxnSpPr/>
            <p:nvPr/>
          </p:nvCxnSpPr>
          <p:spPr>
            <a:xfrm>
              <a:off x="5578844" y="4835040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7" name="Straight Connector 1076"/>
            <p:cNvCxnSpPr/>
            <p:nvPr/>
          </p:nvCxnSpPr>
          <p:spPr>
            <a:xfrm flipV="1">
              <a:off x="5578844" y="3489426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Straight Connector 1077"/>
            <p:cNvCxnSpPr/>
            <p:nvPr/>
          </p:nvCxnSpPr>
          <p:spPr>
            <a:xfrm>
              <a:off x="5578844" y="4173774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9" name="Straight Connector 1078"/>
            <p:cNvCxnSpPr/>
            <p:nvPr/>
          </p:nvCxnSpPr>
          <p:spPr>
            <a:xfrm flipV="1">
              <a:off x="5578844" y="4511860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0" name="Straight Connector 1079"/>
            <p:cNvCxnSpPr/>
            <p:nvPr/>
          </p:nvCxnSpPr>
          <p:spPr>
            <a:xfrm>
              <a:off x="6199660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Straight Connector 1080"/>
            <p:cNvCxnSpPr/>
            <p:nvPr/>
          </p:nvCxnSpPr>
          <p:spPr>
            <a:xfrm flipH="1">
              <a:off x="6199660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2" name="Straight Connector 1081"/>
            <p:cNvCxnSpPr/>
            <p:nvPr/>
          </p:nvCxnSpPr>
          <p:spPr>
            <a:xfrm>
              <a:off x="6199265" y="383150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Straight Connector 1082"/>
            <p:cNvCxnSpPr/>
            <p:nvPr/>
          </p:nvCxnSpPr>
          <p:spPr>
            <a:xfrm flipH="1">
              <a:off x="6199660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4" name="Straight Connector 1083"/>
            <p:cNvCxnSpPr/>
            <p:nvPr/>
          </p:nvCxnSpPr>
          <p:spPr>
            <a:xfrm>
              <a:off x="6199660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5" name="Straight Connector 1084"/>
            <p:cNvCxnSpPr/>
            <p:nvPr/>
          </p:nvCxnSpPr>
          <p:spPr>
            <a:xfrm>
              <a:off x="6199660" y="5154328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Straight Connector 1085"/>
            <p:cNvCxnSpPr/>
            <p:nvPr/>
          </p:nvCxnSpPr>
          <p:spPr>
            <a:xfrm>
              <a:off x="6199660" y="483504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7" name="Straight Connector 1086"/>
            <p:cNvCxnSpPr/>
            <p:nvPr/>
          </p:nvCxnSpPr>
          <p:spPr>
            <a:xfrm>
              <a:off x="6199660" y="417377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Straight Connector 1087"/>
            <p:cNvCxnSpPr/>
            <p:nvPr/>
          </p:nvCxnSpPr>
          <p:spPr>
            <a:xfrm>
              <a:off x="6199660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9" name="Group 1088"/>
            <p:cNvGrpSpPr/>
            <p:nvPr/>
          </p:nvGrpSpPr>
          <p:grpSpPr>
            <a:xfrm>
              <a:off x="4725866" y="3342544"/>
              <a:ext cx="4388239" cy="1958664"/>
              <a:chOff x="219508" y="2683520"/>
              <a:chExt cx="8797469" cy="3926698"/>
            </a:xfrm>
          </p:grpSpPr>
          <p:sp>
            <p:nvSpPr>
              <p:cNvPr id="1157" name="Oval 1156"/>
              <p:cNvSpPr/>
              <p:nvPr/>
            </p:nvSpPr>
            <p:spPr>
              <a:xfrm>
                <a:off x="2203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8" name="Oval 1157"/>
              <p:cNvSpPr/>
              <p:nvPr/>
            </p:nvSpPr>
            <p:spPr>
              <a:xfrm>
                <a:off x="2195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9" name="Oval 1158"/>
              <p:cNvSpPr/>
              <p:nvPr/>
            </p:nvSpPr>
            <p:spPr>
              <a:xfrm>
                <a:off x="2203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0" name="Oval 1159"/>
              <p:cNvSpPr/>
              <p:nvPr/>
            </p:nvSpPr>
            <p:spPr>
              <a:xfrm>
                <a:off x="2203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1" name="Oval 1160"/>
              <p:cNvSpPr/>
              <p:nvPr/>
            </p:nvSpPr>
            <p:spPr>
              <a:xfrm>
                <a:off x="2203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2" name="Oval 1161"/>
              <p:cNvSpPr/>
              <p:nvPr/>
            </p:nvSpPr>
            <p:spPr>
              <a:xfrm>
                <a:off x="2203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3" name="Oval 1162"/>
              <p:cNvSpPr/>
              <p:nvPr/>
            </p:nvSpPr>
            <p:spPr>
              <a:xfrm>
                <a:off x="13506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4" name="Oval 1163"/>
              <p:cNvSpPr/>
              <p:nvPr/>
            </p:nvSpPr>
            <p:spPr>
              <a:xfrm>
                <a:off x="13498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5" name="Oval 1164"/>
              <p:cNvSpPr/>
              <p:nvPr/>
            </p:nvSpPr>
            <p:spPr>
              <a:xfrm>
                <a:off x="13506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6" name="Oval 1165"/>
              <p:cNvSpPr/>
              <p:nvPr/>
            </p:nvSpPr>
            <p:spPr>
              <a:xfrm>
                <a:off x="13506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7" name="Oval 1166"/>
              <p:cNvSpPr/>
              <p:nvPr/>
            </p:nvSpPr>
            <p:spPr>
              <a:xfrm>
                <a:off x="13506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8" name="Oval 1167"/>
              <p:cNvSpPr/>
              <p:nvPr/>
            </p:nvSpPr>
            <p:spPr>
              <a:xfrm>
                <a:off x="13506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9" name="Oval 1168"/>
              <p:cNvSpPr/>
              <p:nvPr/>
            </p:nvSpPr>
            <p:spPr>
              <a:xfrm>
                <a:off x="25952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0" name="Oval 1169"/>
              <p:cNvSpPr/>
              <p:nvPr/>
            </p:nvSpPr>
            <p:spPr>
              <a:xfrm>
                <a:off x="25944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1" name="Oval 1170"/>
              <p:cNvSpPr/>
              <p:nvPr/>
            </p:nvSpPr>
            <p:spPr>
              <a:xfrm>
                <a:off x="2595200" y="4055492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2" name="Oval 1171"/>
              <p:cNvSpPr/>
              <p:nvPr/>
            </p:nvSpPr>
            <p:spPr>
              <a:xfrm>
                <a:off x="2595200" y="4733280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3" name="Oval 1172"/>
              <p:cNvSpPr/>
              <p:nvPr/>
            </p:nvSpPr>
            <p:spPr>
              <a:xfrm>
                <a:off x="2595200" y="5381186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4" name="Oval 1173"/>
              <p:cNvSpPr/>
              <p:nvPr/>
            </p:nvSpPr>
            <p:spPr>
              <a:xfrm>
                <a:off x="2595200" y="6021288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5" name="Oval 1174"/>
              <p:cNvSpPr/>
              <p:nvPr/>
            </p:nvSpPr>
            <p:spPr>
              <a:xfrm>
                <a:off x="37255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6" name="Oval 1175"/>
              <p:cNvSpPr/>
              <p:nvPr/>
            </p:nvSpPr>
            <p:spPr>
              <a:xfrm>
                <a:off x="37247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7" name="Oval 1176"/>
              <p:cNvSpPr/>
              <p:nvPr/>
            </p:nvSpPr>
            <p:spPr>
              <a:xfrm>
                <a:off x="37255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8" name="Oval 1177"/>
              <p:cNvSpPr/>
              <p:nvPr/>
            </p:nvSpPr>
            <p:spPr>
              <a:xfrm>
                <a:off x="37255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9" name="Oval 1178"/>
              <p:cNvSpPr/>
              <p:nvPr/>
            </p:nvSpPr>
            <p:spPr>
              <a:xfrm>
                <a:off x="37255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0" name="Oval 1179"/>
              <p:cNvSpPr/>
              <p:nvPr/>
            </p:nvSpPr>
            <p:spPr>
              <a:xfrm>
                <a:off x="37255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1" name="Oval 1180"/>
              <p:cNvSpPr/>
              <p:nvPr/>
            </p:nvSpPr>
            <p:spPr>
              <a:xfrm>
                <a:off x="49328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2" name="Oval 1181"/>
              <p:cNvSpPr/>
              <p:nvPr/>
            </p:nvSpPr>
            <p:spPr>
              <a:xfrm>
                <a:off x="49320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3" name="Oval 1182"/>
              <p:cNvSpPr/>
              <p:nvPr/>
            </p:nvSpPr>
            <p:spPr>
              <a:xfrm>
                <a:off x="49328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4" name="Oval 1183"/>
              <p:cNvSpPr/>
              <p:nvPr/>
            </p:nvSpPr>
            <p:spPr>
              <a:xfrm>
                <a:off x="49328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5" name="Oval 1184"/>
              <p:cNvSpPr/>
              <p:nvPr/>
            </p:nvSpPr>
            <p:spPr>
              <a:xfrm>
                <a:off x="49328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6" name="Oval 1185"/>
              <p:cNvSpPr/>
              <p:nvPr/>
            </p:nvSpPr>
            <p:spPr>
              <a:xfrm>
                <a:off x="49328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7" name="Oval 1186"/>
              <p:cNvSpPr/>
              <p:nvPr/>
            </p:nvSpPr>
            <p:spPr>
              <a:xfrm>
                <a:off x="60631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8" name="Oval 1187"/>
              <p:cNvSpPr/>
              <p:nvPr/>
            </p:nvSpPr>
            <p:spPr>
              <a:xfrm>
                <a:off x="60623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9" name="Oval 1188"/>
              <p:cNvSpPr/>
              <p:nvPr/>
            </p:nvSpPr>
            <p:spPr>
              <a:xfrm>
                <a:off x="60631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0" name="Oval 1189"/>
              <p:cNvSpPr/>
              <p:nvPr/>
            </p:nvSpPr>
            <p:spPr>
              <a:xfrm>
                <a:off x="60631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1" name="Oval 1190"/>
              <p:cNvSpPr/>
              <p:nvPr/>
            </p:nvSpPr>
            <p:spPr>
              <a:xfrm>
                <a:off x="60631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2" name="Oval 1191"/>
              <p:cNvSpPr/>
              <p:nvPr/>
            </p:nvSpPr>
            <p:spPr>
              <a:xfrm>
                <a:off x="6063132" y="6021288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3" name="Oval 1192"/>
              <p:cNvSpPr/>
              <p:nvPr/>
            </p:nvSpPr>
            <p:spPr>
              <a:xfrm>
                <a:off x="73077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4" name="Oval 1193"/>
              <p:cNvSpPr/>
              <p:nvPr/>
            </p:nvSpPr>
            <p:spPr>
              <a:xfrm>
                <a:off x="73069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5" name="Oval 1194"/>
              <p:cNvSpPr/>
              <p:nvPr/>
            </p:nvSpPr>
            <p:spPr>
              <a:xfrm>
                <a:off x="73077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6" name="Oval 1195"/>
              <p:cNvSpPr/>
              <p:nvPr/>
            </p:nvSpPr>
            <p:spPr>
              <a:xfrm>
                <a:off x="73077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7" name="Oval 1196"/>
              <p:cNvSpPr/>
              <p:nvPr/>
            </p:nvSpPr>
            <p:spPr>
              <a:xfrm>
                <a:off x="73077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8" name="Oval 1197"/>
              <p:cNvSpPr/>
              <p:nvPr/>
            </p:nvSpPr>
            <p:spPr>
              <a:xfrm>
                <a:off x="73077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9" name="Oval 1198"/>
              <p:cNvSpPr/>
              <p:nvPr/>
            </p:nvSpPr>
            <p:spPr>
              <a:xfrm>
                <a:off x="84380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0" name="Oval 1199"/>
              <p:cNvSpPr/>
              <p:nvPr/>
            </p:nvSpPr>
            <p:spPr>
              <a:xfrm>
                <a:off x="84372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1" name="Oval 1200"/>
              <p:cNvSpPr/>
              <p:nvPr/>
            </p:nvSpPr>
            <p:spPr>
              <a:xfrm>
                <a:off x="8438032" y="4055492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2" name="Oval 1201"/>
              <p:cNvSpPr/>
              <p:nvPr/>
            </p:nvSpPr>
            <p:spPr>
              <a:xfrm>
                <a:off x="84380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3" name="Oval 1202"/>
              <p:cNvSpPr/>
              <p:nvPr/>
            </p:nvSpPr>
            <p:spPr>
              <a:xfrm>
                <a:off x="84380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4" name="Oval 1203"/>
              <p:cNvSpPr/>
              <p:nvPr/>
            </p:nvSpPr>
            <p:spPr>
              <a:xfrm>
                <a:off x="84380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1090" name="Straight Connector 1089"/>
            <p:cNvCxnSpPr/>
            <p:nvPr/>
          </p:nvCxnSpPr>
          <p:spPr>
            <a:xfrm>
              <a:off x="7365687" y="3482502"/>
              <a:ext cx="27462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1" name="Straight Connector 1090"/>
            <p:cNvCxnSpPr/>
            <p:nvPr/>
          </p:nvCxnSpPr>
          <p:spPr>
            <a:xfrm flipH="1">
              <a:off x="7365292" y="3482502"/>
              <a:ext cx="27541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2" name="Straight Connector 1091"/>
            <p:cNvCxnSpPr/>
            <p:nvPr/>
          </p:nvCxnSpPr>
          <p:spPr>
            <a:xfrm>
              <a:off x="7365687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3" name="Straight Connector 1092"/>
            <p:cNvCxnSpPr/>
            <p:nvPr/>
          </p:nvCxnSpPr>
          <p:spPr>
            <a:xfrm>
              <a:off x="7365687" y="3482502"/>
              <a:ext cx="275019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4" name="Straight Connector 1093"/>
            <p:cNvCxnSpPr/>
            <p:nvPr/>
          </p:nvCxnSpPr>
          <p:spPr>
            <a:xfrm>
              <a:off x="7365292" y="3824583"/>
              <a:ext cx="275414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Straight Connector 1094"/>
            <p:cNvCxnSpPr/>
            <p:nvPr/>
          </p:nvCxnSpPr>
          <p:spPr>
            <a:xfrm>
              <a:off x="7365687" y="4166851"/>
              <a:ext cx="275019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Straight Connector 1095"/>
            <p:cNvCxnSpPr/>
            <p:nvPr/>
          </p:nvCxnSpPr>
          <p:spPr>
            <a:xfrm>
              <a:off x="7365687" y="4504937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Straight Connector 1096"/>
            <p:cNvCxnSpPr/>
            <p:nvPr/>
          </p:nvCxnSpPr>
          <p:spPr>
            <a:xfrm>
              <a:off x="7365687" y="482811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8" name="Straight Connector 1097"/>
            <p:cNvCxnSpPr/>
            <p:nvPr/>
          </p:nvCxnSpPr>
          <p:spPr>
            <a:xfrm>
              <a:off x="7365687" y="450493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Straight Connector 1098"/>
            <p:cNvCxnSpPr/>
            <p:nvPr/>
          </p:nvCxnSpPr>
          <p:spPr>
            <a:xfrm>
              <a:off x="7365687" y="4166851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0" name="Straight Connector 1099"/>
            <p:cNvCxnSpPr/>
            <p:nvPr/>
          </p:nvCxnSpPr>
          <p:spPr>
            <a:xfrm flipV="1">
              <a:off x="7365687" y="4828117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1" name="Straight Connector 1100"/>
            <p:cNvCxnSpPr/>
            <p:nvPr/>
          </p:nvCxnSpPr>
          <p:spPr>
            <a:xfrm>
              <a:off x="7365687" y="4828117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2" name="Straight Connector 1101"/>
            <p:cNvCxnSpPr/>
            <p:nvPr/>
          </p:nvCxnSpPr>
          <p:spPr>
            <a:xfrm flipH="1">
              <a:off x="7365687" y="4504937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3" name="Straight Connector 1102"/>
            <p:cNvCxnSpPr/>
            <p:nvPr/>
          </p:nvCxnSpPr>
          <p:spPr>
            <a:xfrm flipH="1">
              <a:off x="7365687" y="4166851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4" name="Straight Connector 1103"/>
            <p:cNvCxnSpPr/>
            <p:nvPr/>
          </p:nvCxnSpPr>
          <p:spPr>
            <a:xfrm flipH="1">
              <a:off x="7365687" y="4166851"/>
              <a:ext cx="275019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5" name="Straight Connector 1104"/>
            <p:cNvCxnSpPr/>
            <p:nvPr/>
          </p:nvCxnSpPr>
          <p:spPr>
            <a:xfrm flipH="1" flipV="1">
              <a:off x="7365687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" name="Straight Connector 1105"/>
            <p:cNvCxnSpPr/>
            <p:nvPr/>
          </p:nvCxnSpPr>
          <p:spPr>
            <a:xfrm>
              <a:off x="7929488" y="3482502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7" name="Straight Connector 1106"/>
            <p:cNvCxnSpPr/>
            <p:nvPr/>
          </p:nvCxnSpPr>
          <p:spPr>
            <a:xfrm>
              <a:off x="7929488" y="3482502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8" name="Straight Connector 1107"/>
            <p:cNvCxnSpPr/>
            <p:nvPr/>
          </p:nvCxnSpPr>
          <p:spPr>
            <a:xfrm flipH="1" flipV="1">
              <a:off x="7929488" y="3482502"/>
              <a:ext cx="332034" cy="1664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9" name="Straight Connector 1108"/>
            <p:cNvCxnSpPr/>
            <p:nvPr/>
          </p:nvCxnSpPr>
          <p:spPr>
            <a:xfrm>
              <a:off x="7929488" y="4504937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0" name="Straight Connector 1109"/>
            <p:cNvCxnSpPr/>
            <p:nvPr/>
          </p:nvCxnSpPr>
          <p:spPr>
            <a:xfrm flipV="1">
              <a:off x="7929488" y="3824583"/>
              <a:ext cx="331638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1" name="Straight Connector 1110"/>
            <p:cNvCxnSpPr/>
            <p:nvPr/>
          </p:nvCxnSpPr>
          <p:spPr>
            <a:xfrm>
              <a:off x="7929093" y="3824583"/>
              <a:ext cx="332429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2" name="Straight Connector 1111"/>
            <p:cNvCxnSpPr/>
            <p:nvPr/>
          </p:nvCxnSpPr>
          <p:spPr>
            <a:xfrm>
              <a:off x="7929488" y="4828117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3" name="Straight Connector 1112"/>
            <p:cNvCxnSpPr/>
            <p:nvPr/>
          </p:nvCxnSpPr>
          <p:spPr>
            <a:xfrm flipH="1">
              <a:off x="7929488" y="5147404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4" name="Straight Connector 1113"/>
            <p:cNvCxnSpPr/>
            <p:nvPr/>
          </p:nvCxnSpPr>
          <p:spPr>
            <a:xfrm>
              <a:off x="7929488" y="4828117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" name="Straight Connector 1114"/>
            <p:cNvCxnSpPr/>
            <p:nvPr/>
          </p:nvCxnSpPr>
          <p:spPr>
            <a:xfrm flipV="1">
              <a:off x="7929488" y="4166851"/>
              <a:ext cx="332034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Straight Connector 1115"/>
            <p:cNvCxnSpPr/>
            <p:nvPr/>
          </p:nvCxnSpPr>
          <p:spPr>
            <a:xfrm flipV="1">
              <a:off x="7929488" y="3482502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Straight Connector 1116"/>
            <p:cNvCxnSpPr/>
            <p:nvPr/>
          </p:nvCxnSpPr>
          <p:spPr>
            <a:xfrm>
              <a:off x="7929488" y="4166851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Straight Connector 1117"/>
            <p:cNvCxnSpPr/>
            <p:nvPr/>
          </p:nvCxnSpPr>
          <p:spPr>
            <a:xfrm>
              <a:off x="7929488" y="4504937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" name="Straight Connector 1118"/>
            <p:cNvCxnSpPr/>
            <p:nvPr/>
          </p:nvCxnSpPr>
          <p:spPr>
            <a:xfrm flipV="1">
              <a:off x="7929488" y="4504937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0" name="Straight Connector 1119"/>
            <p:cNvCxnSpPr/>
            <p:nvPr/>
          </p:nvCxnSpPr>
          <p:spPr>
            <a:xfrm>
              <a:off x="7929488" y="4166851"/>
              <a:ext cx="332034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1" name="Straight Connector 1120"/>
            <p:cNvCxnSpPr/>
            <p:nvPr/>
          </p:nvCxnSpPr>
          <p:spPr>
            <a:xfrm>
              <a:off x="8550304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2" name="Straight Connector 1121"/>
            <p:cNvCxnSpPr/>
            <p:nvPr/>
          </p:nvCxnSpPr>
          <p:spPr>
            <a:xfrm flipH="1">
              <a:off x="8550304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3" name="Straight Connector 1122"/>
            <p:cNvCxnSpPr/>
            <p:nvPr/>
          </p:nvCxnSpPr>
          <p:spPr>
            <a:xfrm>
              <a:off x="8549909" y="3824583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4" name="Straight Connector 1123"/>
            <p:cNvCxnSpPr/>
            <p:nvPr/>
          </p:nvCxnSpPr>
          <p:spPr>
            <a:xfrm>
              <a:off x="8550304" y="450493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5" name="Straight Connector 1124"/>
            <p:cNvCxnSpPr/>
            <p:nvPr/>
          </p:nvCxnSpPr>
          <p:spPr>
            <a:xfrm>
              <a:off x="8550304" y="4166851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" name="Straight Connector 1125"/>
            <p:cNvCxnSpPr/>
            <p:nvPr/>
          </p:nvCxnSpPr>
          <p:spPr>
            <a:xfrm>
              <a:off x="8550304" y="514740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" name="Straight Connector 1126"/>
            <p:cNvCxnSpPr/>
            <p:nvPr/>
          </p:nvCxnSpPr>
          <p:spPr>
            <a:xfrm>
              <a:off x="8550304" y="482811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" name="Straight Connector 1127"/>
            <p:cNvCxnSpPr/>
            <p:nvPr/>
          </p:nvCxnSpPr>
          <p:spPr>
            <a:xfrm>
              <a:off x="8550304" y="4166851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" name="Straight Connector 1128"/>
            <p:cNvCxnSpPr/>
            <p:nvPr/>
          </p:nvCxnSpPr>
          <p:spPr>
            <a:xfrm>
              <a:off x="8550304" y="3482502"/>
              <a:ext cx="316915" cy="4459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" name="Straight Connector 1129"/>
            <p:cNvCxnSpPr/>
            <p:nvPr/>
          </p:nvCxnSpPr>
          <p:spPr>
            <a:xfrm flipV="1">
              <a:off x="8550304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1" name="Straight Connector 1130"/>
            <p:cNvCxnSpPr/>
            <p:nvPr/>
          </p:nvCxnSpPr>
          <p:spPr>
            <a:xfrm>
              <a:off x="8550304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2" name="Straight Connector 1131"/>
            <p:cNvCxnSpPr/>
            <p:nvPr/>
          </p:nvCxnSpPr>
          <p:spPr>
            <a:xfrm>
              <a:off x="6763461" y="3489426"/>
              <a:ext cx="31344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3" name="Straight Connector 1132"/>
            <p:cNvCxnSpPr/>
            <p:nvPr/>
          </p:nvCxnSpPr>
          <p:spPr>
            <a:xfrm flipV="1">
              <a:off x="6763461" y="3489426"/>
              <a:ext cx="31344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" name="Straight Connector 1133"/>
            <p:cNvCxnSpPr/>
            <p:nvPr/>
          </p:nvCxnSpPr>
          <p:spPr>
            <a:xfrm>
              <a:off x="6763461" y="4511860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" name="Straight Connector 1134"/>
            <p:cNvCxnSpPr/>
            <p:nvPr/>
          </p:nvCxnSpPr>
          <p:spPr>
            <a:xfrm>
              <a:off x="6763461" y="4173774"/>
              <a:ext cx="313444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" name="Straight Connector 1135"/>
            <p:cNvCxnSpPr/>
            <p:nvPr/>
          </p:nvCxnSpPr>
          <p:spPr>
            <a:xfrm flipV="1">
              <a:off x="6763461" y="4511860"/>
              <a:ext cx="31344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" name="Straight Connector 1136"/>
            <p:cNvCxnSpPr/>
            <p:nvPr/>
          </p:nvCxnSpPr>
          <p:spPr>
            <a:xfrm>
              <a:off x="6763461" y="5154328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" name="Straight Connector 1137"/>
            <p:cNvCxnSpPr/>
            <p:nvPr/>
          </p:nvCxnSpPr>
          <p:spPr>
            <a:xfrm>
              <a:off x="6763461" y="4835040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" name="Straight Connector 1138"/>
            <p:cNvCxnSpPr/>
            <p:nvPr/>
          </p:nvCxnSpPr>
          <p:spPr>
            <a:xfrm flipH="1">
              <a:off x="6763461" y="4173774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" name="Straight Connector 1139"/>
            <p:cNvCxnSpPr/>
            <p:nvPr/>
          </p:nvCxnSpPr>
          <p:spPr>
            <a:xfrm flipV="1">
              <a:off x="6763461" y="4835040"/>
              <a:ext cx="31344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1" name="Straight Connector 1140"/>
            <p:cNvCxnSpPr/>
            <p:nvPr/>
          </p:nvCxnSpPr>
          <p:spPr>
            <a:xfrm flipH="1">
              <a:off x="6763461" y="4173774"/>
              <a:ext cx="313444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2" name="Straight Connector 1141"/>
            <p:cNvCxnSpPr/>
            <p:nvPr/>
          </p:nvCxnSpPr>
          <p:spPr>
            <a:xfrm flipH="1">
              <a:off x="6763066" y="3831507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3" name="Straight Connector 1142"/>
            <p:cNvCxnSpPr/>
            <p:nvPr/>
          </p:nvCxnSpPr>
          <p:spPr>
            <a:xfrm flipH="1">
              <a:off x="6763066" y="3489426"/>
              <a:ext cx="313839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4" name="Straight Connector 1143"/>
            <p:cNvCxnSpPr/>
            <p:nvPr/>
          </p:nvCxnSpPr>
          <p:spPr>
            <a:xfrm>
              <a:off x="6763461" y="3489426"/>
              <a:ext cx="313444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5" name="Straight Connector 1144"/>
            <p:cNvCxnSpPr/>
            <p:nvPr/>
          </p:nvCxnSpPr>
          <p:spPr>
            <a:xfrm>
              <a:off x="4409221" y="3489426"/>
              <a:ext cx="316645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6" name="Straight Connector 1145"/>
            <p:cNvCxnSpPr/>
            <p:nvPr/>
          </p:nvCxnSpPr>
          <p:spPr>
            <a:xfrm flipH="1">
              <a:off x="4409221" y="3489426"/>
              <a:ext cx="317040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7" name="Straight Connector 1146"/>
            <p:cNvCxnSpPr/>
            <p:nvPr/>
          </p:nvCxnSpPr>
          <p:spPr>
            <a:xfrm>
              <a:off x="4408827" y="3831507"/>
              <a:ext cx="31703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8" name="Straight Connector 1147"/>
            <p:cNvCxnSpPr/>
            <p:nvPr/>
          </p:nvCxnSpPr>
          <p:spPr>
            <a:xfrm>
              <a:off x="4409221" y="4173774"/>
              <a:ext cx="317040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9" name="Straight Connector 1148"/>
            <p:cNvCxnSpPr/>
            <p:nvPr/>
          </p:nvCxnSpPr>
          <p:spPr>
            <a:xfrm>
              <a:off x="4409221" y="4511860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0" name="Straight Connector 1149"/>
            <p:cNvCxnSpPr/>
            <p:nvPr/>
          </p:nvCxnSpPr>
          <p:spPr>
            <a:xfrm flipV="1">
              <a:off x="4409221" y="4835040"/>
              <a:ext cx="317040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1" name="Straight Connector 1150"/>
            <p:cNvCxnSpPr/>
            <p:nvPr/>
          </p:nvCxnSpPr>
          <p:spPr>
            <a:xfrm flipH="1" flipV="1">
              <a:off x="4409221" y="4835040"/>
              <a:ext cx="317040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2" name="Straight Connector 1151"/>
            <p:cNvCxnSpPr/>
            <p:nvPr/>
          </p:nvCxnSpPr>
          <p:spPr>
            <a:xfrm>
              <a:off x="4409221" y="5154328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3" name="Straight Connector 1152"/>
            <p:cNvCxnSpPr/>
            <p:nvPr/>
          </p:nvCxnSpPr>
          <p:spPr>
            <a:xfrm>
              <a:off x="4409221" y="4835040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4" name="Straight Connector 1153"/>
            <p:cNvCxnSpPr/>
            <p:nvPr/>
          </p:nvCxnSpPr>
          <p:spPr>
            <a:xfrm flipH="1">
              <a:off x="4409221" y="4173774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5" name="Straight Connector 1154"/>
            <p:cNvCxnSpPr/>
            <p:nvPr/>
          </p:nvCxnSpPr>
          <p:spPr>
            <a:xfrm>
              <a:off x="4409221" y="3489426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6" name="Straight Connector 1155"/>
            <p:cNvCxnSpPr/>
            <p:nvPr/>
          </p:nvCxnSpPr>
          <p:spPr>
            <a:xfrm flipH="1" flipV="1">
              <a:off x="5578844" y="3489426"/>
              <a:ext cx="331638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3" name="Straight Connector 1252"/>
          <p:cNvCxnSpPr/>
          <p:nvPr/>
        </p:nvCxnSpPr>
        <p:spPr>
          <a:xfrm>
            <a:off x="521966" y="4371682"/>
            <a:ext cx="261268" cy="650132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Straight Connector 1253"/>
          <p:cNvCxnSpPr/>
          <p:nvPr/>
        </p:nvCxnSpPr>
        <p:spPr>
          <a:xfrm flipH="1">
            <a:off x="521966" y="5021813"/>
            <a:ext cx="261268" cy="931525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Straight Connector 1254"/>
          <p:cNvCxnSpPr/>
          <p:nvPr/>
        </p:nvCxnSpPr>
        <p:spPr>
          <a:xfrm>
            <a:off x="1057577" y="5021813"/>
            <a:ext cx="315432" cy="0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6" name="Straight Connector 1255"/>
          <p:cNvCxnSpPr/>
          <p:nvPr/>
        </p:nvCxnSpPr>
        <p:spPr>
          <a:xfrm>
            <a:off x="1647352" y="5021813"/>
            <a:ext cx="261268" cy="0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7" name="Straight Connector 1256"/>
          <p:cNvCxnSpPr/>
          <p:nvPr/>
        </p:nvCxnSpPr>
        <p:spPr>
          <a:xfrm>
            <a:off x="2755078" y="4365104"/>
            <a:ext cx="260893" cy="3249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Straight Connector 1257"/>
          <p:cNvCxnSpPr/>
          <p:nvPr/>
        </p:nvCxnSpPr>
        <p:spPr>
          <a:xfrm>
            <a:off x="2755078" y="4365104"/>
            <a:ext cx="261268" cy="650132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Straight Connector 1258"/>
          <p:cNvCxnSpPr/>
          <p:nvPr/>
        </p:nvCxnSpPr>
        <p:spPr>
          <a:xfrm flipH="1">
            <a:off x="2755078" y="5015236"/>
            <a:ext cx="261268" cy="931525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Straight Connector 1259"/>
          <p:cNvCxnSpPr/>
          <p:nvPr/>
        </p:nvCxnSpPr>
        <p:spPr>
          <a:xfrm>
            <a:off x="3290314" y="4690081"/>
            <a:ext cx="315808" cy="3251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Straight Connector 1260"/>
          <p:cNvCxnSpPr/>
          <p:nvPr/>
        </p:nvCxnSpPr>
        <p:spPr>
          <a:xfrm>
            <a:off x="3880464" y="5015236"/>
            <a:ext cx="261268" cy="628203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Straight Connector 1261"/>
          <p:cNvCxnSpPr/>
          <p:nvPr/>
        </p:nvCxnSpPr>
        <p:spPr>
          <a:xfrm flipV="1">
            <a:off x="2182963" y="4371682"/>
            <a:ext cx="297772" cy="650132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Straight Connector 1262"/>
          <p:cNvCxnSpPr/>
          <p:nvPr/>
        </p:nvCxnSpPr>
        <p:spPr>
          <a:xfrm>
            <a:off x="4991606" y="5021813"/>
            <a:ext cx="261268" cy="321182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Straight Connector 1263"/>
          <p:cNvCxnSpPr/>
          <p:nvPr/>
        </p:nvCxnSpPr>
        <p:spPr>
          <a:xfrm>
            <a:off x="5527217" y="5342994"/>
            <a:ext cx="315432" cy="0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Straight Connector 1264"/>
          <p:cNvCxnSpPr/>
          <p:nvPr/>
        </p:nvCxnSpPr>
        <p:spPr>
          <a:xfrm flipV="1">
            <a:off x="5527217" y="5021813"/>
            <a:ext cx="315432" cy="321182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Straight Connector 1265"/>
          <p:cNvCxnSpPr/>
          <p:nvPr/>
        </p:nvCxnSpPr>
        <p:spPr>
          <a:xfrm>
            <a:off x="5527217" y="5342994"/>
            <a:ext cx="315432" cy="307021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Straight Connector 1266"/>
          <p:cNvCxnSpPr/>
          <p:nvPr/>
        </p:nvCxnSpPr>
        <p:spPr>
          <a:xfrm>
            <a:off x="6116992" y="5342994"/>
            <a:ext cx="261268" cy="0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Straight Connector 1267"/>
          <p:cNvCxnSpPr/>
          <p:nvPr/>
        </p:nvCxnSpPr>
        <p:spPr>
          <a:xfrm flipV="1">
            <a:off x="6116992" y="5342994"/>
            <a:ext cx="261268" cy="610344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Straight Connector 1268"/>
          <p:cNvCxnSpPr/>
          <p:nvPr/>
        </p:nvCxnSpPr>
        <p:spPr>
          <a:xfrm>
            <a:off x="7224718" y="5946761"/>
            <a:ext cx="261268" cy="0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Straight Connector 1269"/>
          <p:cNvCxnSpPr/>
          <p:nvPr/>
        </p:nvCxnSpPr>
        <p:spPr>
          <a:xfrm flipV="1">
            <a:off x="7760329" y="5643439"/>
            <a:ext cx="315432" cy="303323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Straight Connector 1270"/>
          <p:cNvCxnSpPr/>
          <p:nvPr/>
        </p:nvCxnSpPr>
        <p:spPr>
          <a:xfrm flipH="1">
            <a:off x="8350104" y="5015236"/>
            <a:ext cx="261268" cy="628203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Straight Connector 1271"/>
          <p:cNvCxnSpPr/>
          <p:nvPr/>
        </p:nvCxnSpPr>
        <p:spPr>
          <a:xfrm>
            <a:off x="6652603" y="5342994"/>
            <a:ext cx="297772" cy="610344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Straight Connector 1272"/>
          <p:cNvCxnSpPr/>
          <p:nvPr/>
        </p:nvCxnSpPr>
        <p:spPr>
          <a:xfrm>
            <a:off x="4415701" y="4696659"/>
            <a:ext cx="301562" cy="325155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4" name="Straight Connector 1273"/>
          <p:cNvCxnSpPr/>
          <p:nvPr/>
        </p:nvCxnSpPr>
        <p:spPr>
          <a:xfrm flipH="1">
            <a:off x="4416075" y="5021813"/>
            <a:ext cx="301188" cy="628203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TextBox 328"/>
          <p:cNvSpPr txBox="1"/>
          <p:nvPr/>
        </p:nvSpPr>
        <p:spPr>
          <a:xfrm>
            <a:off x="-36512" y="908720"/>
            <a:ext cx="9361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introduce the notion of </a:t>
            </a:r>
            <a:r>
              <a:rPr lang="en-US" sz="2800" i="1" dirty="0" smtClean="0"/>
              <a:t>cut object</a:t>
            </a:r>
            <a:r>
              <a:rPr lang="en-US" sz="2800" dirty="0" smtClean="0"/>
              <a:t>: a pair of a subset X  of vertices and a blue-white coloring of X such that: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The top-left terminal is colored blue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If both endpoints of an edge are in X they must have the same color.</a:t>
            </a:r>
          </a:p>
          <a:p>
            <a:r>
              <a:rPr lang="en-US" sz="2800" i="1" dirty="0" smtClean="0"/>
              <a:t> </a:t>
            </a:r>
            <a:r>
              <a:rPr lang="en-US" sz="2800" dirty="0" smtClean="0"/>
              <a:t> </a:t>
            </a:r>
            <a:endParaRPr lang="nl-NL" sz="2800" dirty="0"/>
          </a:p>
        </p:txBody>
      </p:sp>
      <p:pic>
        <p:nvPicPr>
          <p:cNvPr id="4100" name="LaTeX: t \times n" descr="t \times 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86" y="256560"/>
            <a:ext cx="1091738" cy="32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3" name="TextBox 332"/>
          <p:cNvSpPr txBox="1"/>
          <p:nvPr>
            <p:custDataLst>
              <p:tags r:id="rId4"/>
            </p:custDataLst>
          </p:nvPr>
        </p:nvSpPr>
        <p:spPr>
          <a:xfrm>
            <a:off x="371585" y="3602088"/>
            <a:ext cx="2698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600" dirty="0" smtClean="0"/>
              <a:t>A cut object.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5638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Rounded Rectangle 838"/>
          <p:cNvSpPr/>
          <p:nvPr>
            <p:custDataLst>
              <p:tags r:id="rId1"/>
            </p:custDataLst>
          </p:nvPr>
        </p:nvSpPr>
        <p:spPr>
          <a:xfrm>
            <a:off x="107504" y="3566454"/>
            <a:ext cx="8970714" cy="2598850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327" name="Freeform 326"/>
          <p:cNvSpPr/>
          <p:nvPr/>
        </p:nvSpPr>
        <p:spPr>
          <a:xfrm>
            <a:off x="3546438" y="4492262"/>
            <a:ext cx="5334093" cy="1648560"/>
          </a:xfrm>
          <a:custGeom>
            <a:avLst/>
            <a:gdLst>
              <a:gd name="connsiteX0" fmla="*/ 161962 w 5334093"/>
              <a:gd name="connsiteY0" fmla="*/ 334110 h 1648560"/>
              <a:gd name="connsiteX1" fmla="*/ 95287 w 5334093"/>
              <a:gd name="connsiteY1" fmla="*/ 343635 h 1648560"/>
              <a:gd name="connsiteX2" fmla="*/ 66712 w 5334093"/>
              <a:gd name="connsiteY2" fmla="*/ 353160 h 1648560"/>
              <a:gd name="connsiteX3" fmla="*/ 28612 w 5334093"/>
              <a:gd name="connsiteY3" fmla="*/ 438885 h 1648560"/>
              <a:gd name="connsiteX4" fmla="*/ 9562 w 5334093"/>
              <a:gd name="connsiteY4" fmla="*/ 467460 h 1648560"/>
              <a:gd name="connsiteX5" fmla="*/ 9562 w 5334093"/>
              <a:gd name="connsiteY5" fmla="*/ 562710 h 1648560"/>
              <a:gd name="connsiteX6" fmla="*/ 38137 w 5334093"/>
              <a:gd name="connsiteY6" fmla="*/ 581760 h 1648560"/>
              <a:gd name="connsiteX7" fmla="*/ 85762 w 5334093"/>
              <a:gd name="connsiteY7" fmla="*/ 638910 h 1648560"/>
              <a:gd name="connsiteX8" fmla="*/ 152437 w 5334093"/>
              <a:gd name="connsiteY8" fmla="*/ 657960 h 1648560"/>
              <a:gd name="connsiteX9" fmla="*/ 257212 w 5334093"/>
              <a:gd name="connsiteY9" fmla="*/ 677010 h 1648560"/>
              <a:gd name="connsiteX10" fmla="*/ 314362 w 5334093"/>
              <a:gd name="connsiteY10" fmla="*/ 734160 h 1648560"/>
              <a:gd name="connsiteX11" fmla="*/ 342937 w 5334093"/>
              <a:gd name="connsiteY11" fmla="*/ 762735 h 1648560"/>
              <a:gd name="connsiteX12" fmla="*/ 381037 w 5334093"/>
              <a:gd name="connsiteY12" fmla="*/ 810360 h 1648560"/>
              <a:gd name="connsiteX13" fmla="*/ 390562 w 5334093"/>
              <a:gd name="connsiteY13" fmla="*/ 838935 h 1648560"/>
              <a:gd name="connsiteX14" fmla="*/ 409612 w 5334093"/>
              <a:gd name="connsiteY14" fmla="*/ 867510 h 1648560"/>
              <a:gd name="connsiteX15" fmla="*/ 428662 w 5334093"/>
              <a:gd name="connsiteY15" fmla="*/ 924660 h 1648560"/>
              <a:gd name="connsiteX16" fmla="*/ 438187 w 5334093"/>
              <a:gd name="connsiteY16" fmla="*/ 953235 h 1648560"/>
              <a:gd name="connsiteX17" fmla="*/ 447712 w 5334093"/>
              <a:gd name="connsiteY17" fmla="*/ 981810 h 1648560"/>
              <a:gd name="connsiteX18" fmla="*/ 476287 w 5334093"/>
              <a:gd name="connsiteY18" fmla="*/ 1058010 h 1648560"/>
              <a:gd name="connsiteX19" fmla="*/ 485812 w 5334093"/>
              <a:gd name="connsiteY19" fmla="*/ 1096110 h 1648560"/>
              <a:gd name="connsiteX20" fmla="*/ 504862 w 5334093"/>
              <a:gd name="connsiteY20" fmla="*/ 1153260 h 1648560"/>
              <a:gd name="connsiteX21" fmla="*/ 523912 w 5334093"/>
              <a:gd name="connsiteY21" fmla="*/ 1219935 h 1648560"/>
              <a:gd name="connsiteX22" fmla="*/ 552487 w 5334093"/>
              <a:gd name="connsiteY22" fmla="*/ 1248510 h 1648560"/>
              <a:gd name="connsiteX23" fmla="*/ 571537 w 5334093"/>
              <a:gd name="connsiteY23" fmla="*/ 1286610 h 1648560"/>
              <a:gd name="connsiteX24" fmla="*/ 628687 w 5334093"/>
              <a:gd name="connsiteY24" fmla="*/ 1315185 h 1648560"/>
              <a:gd name="connsiteX25" fmla="*/ 762037 w 5334093"/>
              <a:gd name="connsiteY25" fmla="*/ 1305660 h 1648560"/>
              <a:gd name="connsiteX26" fmla="*/ 800137 w 5334093"/>
              <a:gd name="connsiteY26" fmla="*/ 1296135 h 1648560"/>
              <a:gd name="connsiteX27" fmla="*/ 857287 w 5334093"/>
              <a:gd name="connsiteY27" fmla="*/ 1277085 h 1648560"/>
              <a:gd name="connsiteX28" fmla="*/ 914437 w 5334093"/>
              <a:gd name="connsiteY28" fmla="*/ 1238985 h 1648560"/>
              <a:gd name="connsiteX29" fmla="*/ 962062 w 5334093"/>
              <a:gd name="connsiteY29" fmla="*/ 1172310 h 1648560"/>
              <a:gd name="connsiteX30" fmla="*/ 990637 w 5334093"/>
              <a:gd name="connsiteY30" fmla="*/ 1143735 h 1648560"/>
              <a:gd name="connsiteX31" fmla="*/ 1009687 w 5334093"/>
              <a:gd name="connsiteY31" fmla="*/ 1086585 h 1648560"/>
              <a:gd name="connsiteX32" fmla="*/ 1047787 w 5334093"/>
              <a:gd name="connsiteY32" fmla="*/ 1029435 h 1648560"/>
              <a:gd name="connsiteX33" fmla="*/ 1066837 w 5334093"/>
              <a:gd name="connsiteY33" fmla="*/ 962760 h 1648560"/>
              <a:gd name="connsiteX34" fmla="*/ 1085887 w 5334093"/>
              <a:gd name="connsiteY34" fmla="*/ 905610 h 1648560"/>
              <a:gd name="connsiteX35" fmla="*/ 1104937 w 5334093"/>
              <a:gd name="connsiteY35" fmla="*/ 877035 h 1648560"/>
              <a:gd name="connsiteX36" fmla="*/ 1123987 w 5334093"/>
              <a:gd name="connsiteY36" fmla="*/ 829410 h 1648560"/>
              <a:gd name="connsiteX37" fmla="*/ 1162087 w 5334093"/>
              <a:gd name="connsiteY37" fmla="*/ 772260 h 1648560"/>
              <a:gd name="connsiteX38" fmla="*/ 1171612 w 5334093"/>
              <a:gd name="connsiteY38" fmla="*/ 743685 h 1648560"/>
              <a:gd name="connsiteX39" fmla="*/ 1190662 w 5334093"/>
              <a:gd name="connsiteY39" fmla="*/ 715110 h 1648560"/>
              <a:gd name="connsiteX40" fmla="*/ 1219237 w 5334093"/>
              <a:gd name="connsiteY40" fmla="*/ 705585 h 1648560"/>
              <a:gd name="connsiteX41" fmla="*/ 1390687 w 5334093"/>
              <a:gd name="connsiteY41" fmla="*/ 734160 h 1648560"/>
              <a:gd name="connsiteX42" fmla="*/ 1419262 w 5334093"/>
              <a:gd name="connsiteY42" fmla="*/ 743685 h 1648560"/>
              <a:gd name="connsiteX43" fmla="*/ 1476412 w 5334093"/>
              <a:gd name="connsiteY43" fmla="*/ 781785 h 1648560"/>
              <a:gd name="connsiteX44" fmla="*/ 1495462 w 5334093"/>
              <a:gd name="connsiteY44" fmla="*/ 819885 h 1648560"/>
              <a:gd name="connsiteX45" fmla="*/ 1552612 w 5334093"/>
              <a:gd name="connsiteY45" fmla="*/ 857985 h 1648560"/>
              <a:gd name="connsiteX46" fmla="*/ 1562137 w 5334093"/>
              <a:gd name="connsiteY46" fmla="*/ 886560 h 1648560"/>
              <a:gd name="connsiteX47" fmla="*/ 1619287 w 5334093"/>
              <a:gd name="connsiteY47" fmla="*/ 905610 h 1648560"/>
              <a:gd name="connsiteX48" fmla="*/ 1676437 w 5334093"/>
              <a:gd name="connsiteY48" fmla="*/ 962760 h 1648560"/>
              <a:gd name="connsiteX49" fmla="*/ 1705012 w 5334093"/>
              <a:gd name="connsiteY49" fmla="*/ 972285 h 1648560"/>
              <a:gd name="connsiteX50" fmla="*/ 1733587 w 5334093"/>
              <a:gd name="connsiteY50" fmla="*/ 991335 h 1648560"/>
              <a:gd name="connsiteX51" fmla="*/ 1857412 w 5334093"/>
              <a:gd name="connsiteY51" fmla="*/ 1000860 h 1648560"/>
              <a:gd name="connsiteX52" fmla="*/ 1933612 w 5334093"/>
              <a:gd name="connsiteY52" fmla="*/ 1029435 h 1648560"/>
              <a:gd name="connsiteX53" fmla="*/ 2000287 w 5334093"/>
              <a:gd name="connsiteY53" fmla="*/ 1105635 h 1648560"/>
              <a:gd name="connsiteX54" fmla="*/ 2028862 w 5334093"/>
              <a:gd name="connsiteY54" fmla="*/ 1172310 h 1648560"/>
              <a:gd name="connsiteX55" fmla="*/ 2047912 w 5334093"/>
              <a:gd name="connsiteY55" fmla="*/ 1200885 h 1648560"/>
              <a:gd name="connsiteX56" fmla="*/ 2057437 w 5334093"/>
              <a:gd name="connsiteY56" fmla="*/ 1229460 h 1648560"/>
              <a:gd name="connsiteX57" fmla="*/ 2086012 w 5334093"/>
              <a:gd name="connsiteY57" fmla="*/ 1286610 h 1648560"/>
              <a:gd name="connsiteX58" fmla="*/ 2095537 w 5334093"/>
              <a:gd name="connsiteY58" fmla="*/ 1315185 h 1648560"/>
              <a:gd name="connsiteX59" fmla="*/ 2143162 w 5334093"/>
              <a:gd name="connsiteY59" fmla="*/ 1372335 h 1648560"/>
              <a:gd name="connsiteX60" fmla="*/ 2181262 w 5334093"/>
              <a:gd name="connsiteY60" fmla="*/ 1458060 h 1648560"/>
              <a:gd name="connsiteX61" fmla="*/ 2209837 w 5334093"/>
              <a:gd name="connsiteY61" fmla="*/ 1486635 h 1648560"/>
              <a:gd name="connsiteX62" fmla="*/ 2247937 w 5334093"/>
              <a:gd name="connsiteY62" fmla="*/ 1524735 h 1648560"/>
              <a:gd name="connsiteX63" fmla="*/ 2266987 w 5334093"/>
              <a:gd name="connsiteY63" fmla="*/ 1553310 h 1648560"/>
              <a:gd name="connsiteX64" fmla="*/ 2295562 w 5334093"/>
              <a:gd name="connsiteY64" fmla="*/ 1562835 h 1648560"/>
              <a:gd name="connsiteX65" fmla="*/ 2333662 w 5334093"/>
              <a:gd name="connsiteY65" fmla="*/ 1581885 h 1648560"/>
              <a:gd name="connsiteX66" fmla="*/ 2362237 w 5334093"/>
              <a:gd name="connsiteY66" fmla="*/ 1600935 h 1648560"/>
              <a:gd name="connsiteX67" fmla="*/ 2409862 w 5334093"/>
              <a:gd name="connsiteY67" fmla="*/ 1610460 h 1648560"/>
              <a:gd name="connsiteX68" fmla="*/ 2476537 w 5334093"/>
              <a:gd name="connsiteY68" fmla="*/ 1591410 h 1648560"/>
              <a:gd name="connsiteX69" fmla="*/ 2533687 w 5334093"/>
              <a:gd name="connsiteY69" fmla="*/ 1562835 h 1648560"/>
              <a:gd name="connsiteX70" fmla="*/ 2562262 w 5334093"/>
              <a:gd name="connsiteY70" fmla="*/ 1534260 h 1648560"/>
              <a:gd name="connsiteX71" fmla="*/ 2581312 w 5334093"/>
              <a:gd name="connsiteY71" fmla="*/ 1496160 h 1648560"/>
              <a:gd name="connsiteX72" fmla="*/ 2609887 w 5334093"/>
              <a:gd name="connsiteY72" fmla="*/ 1477110 h 1648560"/>
              <a:gd name="connsiteX73" fmla="*/ 2686087 w 5334093"/>
              <a:gd name="connsiteY73" fmla="*/ 1391385 h 1648560"/>
              <a:gd name="connsiteX74" fmla="*/ 2714662 w 5334093"/>
              <a:gd name="connsiteY74" fmla="*/ 1362810 h 1648560"/>
              <a:gd name="connsiteX75" fmla="*/ 2771812 w 5334093"/>
              <a:gd name="connsiteY75" fmla="*/ 1305660 h 1648560"/>
              <a:gd name="connsiteX76" fmla="*/ 2752762 w 5334093"/>
              <a:gd name="connsiteY76" fmla="*/ 1238985 h 1648560"/>
              <a:gd name="connsiteX77" fmla="*/ 2762287 w 5334093"/>
              <a:gd name="connsiteY77" fmla="*/ 1191360 h 1648560"/>
              <a:gd name="connsiteX78" fmla="*/ 2800387 w 5334093"/>
              <a:gd name="connsiteY78" fmla="*/ 1134210 h 1648560"/>
              <a:gd name="connsiteX79" fmla="*/ 2828962 w 5334093"/>
              <a:gd name="connsiteY79" fmla="*/ 1067535 h 1648560"/>
              <a:gd name="connsiteX80" fmla="*/ 2886112 w 5334093"/>
              <a:gd name="connsiteY80" fmla="*/ 1048485 h 1648560"/>
              <a:gd name="connsiteX81" fmla="*/ 2914687 w 5334093"/>
              <a:gd name="connsiteY81" fmla="*/ 1038960 h 1648560"/>
              <a:gd name="connsiteX82" fmla="*/ 2971837 w 5334093"/>
              <a:gd name="connsiteY82" fmla="*/ 1019910 h 1648560"/>
              <a:gd name="connsiteX83" fmla="*/ 3000412 w 5334093"/>
              <a:gd name="connsiteY83" fmla="*/ 1010385 h 1648560"/>
              <a:gd name="connsiteX84" fmla="*/ 3067087 w 5334093"/>
              <a:gd name="connsiteY84" fmla="*/ 1029435 h 1648560"/>
              <a:gd name="connsiteX85" fmla="*/ 3105187 w 5334093"/>
              <a:gd name="connsiteY85" fmla="*/ 1086585 h 1648560"/>
              <a:gd name="connsiteX86" fmla="*/ 3133762 w 5334093"/>
              <a:gd name="connsiteY86" fmla="*/ 1115160 h 1648560"/>
              <a:gd name="connsiteX87" fmla="*/ 3143287 w 5334093"/>
              <a:gd name="connsiteY87" fmla="*/ 1143735 h 1648560"/>
              <a:gd name="connsiteX88" fmla="*/ 3171862 w 5334093"/>
              <a:gd name="connsiteY88" fmla="*/ 1200885 h 1648560"/>
              <a:gd name="connsiteX89" fmla="*/ 3190912 w 5334093"/>
              <a:gd name="connsiteY89" fmla="*/ 1305660 h 1648560"/>
              <a:gd name="connsiteX90" fmla="*/ 3219487 w 5334093"/>
              <a:gd name="connsiteY90" fmla="*/ 1372335 h 1648560"/>
              <a:gd name="connsiteX91" fmla="*/ 3248062 w 5334093"/>
              <a:gd name="connsiteY91" fmla="*/ 1458060 h 1648560"/>
              <a:gd name="connsiteX92" fmla="*/ 3276637 w 5334093"/>
              <a:gd name="connsiteY92" fmla="*/ 1486635 h 1648560"/>
              <a:gd name="connsiteX93" fmla="*/ 3286162 w 5334093"/>
              <a:gd name="connsiteY93" fmla="*/ 1534260 h 1648560"/>
              <a:gd name="connsiteX94" fmla="*/ 3324262 w 5334093"/>
              <a:gd name="connsiteY94" fmla="*/ 1591410 h 1648560"/>
              <a:gd name="connsiteX95" fmla="*/ 3343312 w 5334093"/>
              <a:gd name="connsiteY95" fmla="*/ 1619985 h 1648560"/>
              <a:gd name="connsiteX96" fmla="*/ 3352837 w 5334093"/>
              <a:gd name="connsiteY96" fmla="*/ 1648560 h 1648560"/>
              <a:gd name="connsiteX97" fmla="*/ 3657637 w 5334093"/>
              <a:gd name="connsiteY97" fmla="*/ 1629510 h 1648560"/>
              <a:gd name="connsiteX98" fmla="*/ 3895762 w 5334093"/>
              <a:gd name="connsiteY98" fmla="*/ 1619985 h 1648560"/>
              <a:gd name="connsiteX99" fmla="*/ 3933862 w 5334093"/>
              <a:gd name="connsiteY99" fmla="*/ 1610460 h 1648560"/>
              <a:gd name="connsiteX100" fmla="*/ 4114837 w 5334093"/>
              <a:gd name="connsiteY100" fmla="*/ 1629510 h 1648560"/>
              <a:gd name="connsiteX101" fmla="*/ 4191037 w 5334093"/>
              <a:gd name="connsiteY101" fmla="*/ 1610460 h 1648560"/>
              <a:gd name="connsiteX102" fmla="*/ 4219612 w 5334093"/>
              <a:gd name="connsiteY102" fmla="*/ 1591410 h 1648560"/>
              <a:gd name="connsiteX103" fmla="*/ 4295812 w 5334093"/>
              <a:gd name="connsiteY103" fmla="*/ 1553310 h 1648560"/>
              <a:gd name="connsiteX104" fmla="*/ 4333912 w 5334093"/>
              <a:gd name="connsiteY104" fmla="*/ 1534260 h 1648560"/>
              <a:gd name="connsiteX105" fmla="*/ 4372012 w 5334093"/>
              <a:gd name="connsiteY105" fmla="*/ 1515210 h 1648560"/>
              <a:gd name="connsiteX106" fmla="*/ 4429162 w 5334093"/>
              <a:gd name="connsiteY106" fmla="*/ 1477110 h 1648560"/>
              <a:gd name="connsiteX107" fmla="*/ 4505362 w 5334093"/>
              <a:gd name="connsiteY107" fmla="*/ 1467585 h 1648560"/>
              <a:gd name="connsiteX108" fmla="*/ 4591087 w 5334093"/>
              <a:gd name="connsiteY108" fmla="*/ 1439010 h 1648560"/>
              <a:gd name="connsiteX109" fmla="*/ 4619662 w 5334093"/>
              <a:gd name="connsiteY109" fmla="*/ 1429485 h 1648560"/>
              <a:gd name="connsiteX110" fmla="*/ 4648237 w 5334093"/>
              <a:gd name="connsiteY110" fmla="*/ 1419960 h 1648560"/>
              <a:gd name="connsiteX111" fmla="*/ 4676812 w 5334093"/>
              <a:gd name="connsiteY111" fmla="*/ 1391385 h 1648560"/>
              <a:gd name="connsiteX112" fmla="*/ 4695862 w 5334093"/>
              <a:gd name="connsiteY112" fmla="*/ 1362810 h 1648560"/>
              <a:gd name="connsiteX113" fmla="*/ 4724437 w 5334093"/>
              <a:gd name="connsiteY113" fmla="*/ 1324710 h 1648560"/>
              <a:gd name="connsiteX114" fmla="*/ 4762537 w 5334093"/>
              <a:gd name="connsiteY114" fmla="*/ 1277085 h 1648560"/>
              <a:gd name="connsiteX115" fmla="*/ 4791112 w 5334093"/>
              <a:gd name="connsiteY115" fmla="*/ 1210410 h 1648560"/>
              <a:gd name="connsiteX116" fmla="*/ 4819687 w 5334093"/>
              <a:gd name="connsiteY116" fmla="*/ 1153260 h 1648560"/>
              <a:gd name="connsiteX117" fmla="*/ 4933987 w 5334093"/>
              <a:gd name="connsiteY117" fmla="*/ 1000860 h 1648560"/>
              <a:gd name="connsiteX118" fmla="*/ 4962562 w 5334093"/>
              <a:gd name="connsiteY118" fmla="*/ 972285 h 1648560"/>
              <a:gd name="connsiteX119" fmla="*/ 4981612 w 5334093"/>
              <a:gd name="connsiteY119" fmla="*/ 934185 h 1648560"/>
              <a:gd name="connsiteX120" fmla="*/ 5057812 w 5334093"/>
              <a:gd name="connsiteY120" fmla="*/ 877035 h 1648560"/>
              <a:gd name="connsiteX121" fmla="*/ 5134012 w 5334093"/>
              <a:gd name="connsiteY121" fmla="*/ 762735 h 1648560"/>
              <a:gd name="connsiteX122" fmla="*/ 5153062 w 5334093"/>
              <a:gd name="connsiteY122" fmla="*/ 734160 h 1648560"/>
              <a:gd name="connsiteX123" fmla="*/ 5210212 w 5334093"/>
              <a:gd name="connsiteY123" fmla="*/ 686535 h 1648560"/>
              <a:gd name="connsiteX124" fmla="*/ 5305462 w 5334093"/>
              <a:gd name="connsiteY124" fmla="*/ 629385 h 1648560"/>
              <a:gd name="connsiteX125" fmla="*/ 5324512 w 5334093"/>
              <a:gd name="connsiteY125" fmla="*/ 600810 h 1648560"/>
              <a:gd name="connsiteX126" fmla="*/ 5324512 w 5334093"/>
              <a:gd name="connsiteY126" fmla="*/ 400785 h 1648560"/>
              <a:gd name="connsiteX127" fmla="*/ 5248312 w 5334093"/>
              <a:gd name="connsiteY127" fmla="*/ 334110 h 1648560"/>
              <a:gd name="connsiteX128" fmla="*/ 5191162 w 5334093"/>
              <a:gd name="connsiteY128" fmla="*/ 315060 h 1648560"/>
              <a:gd name="connsiteX129" fmla="*/ 5048287 w 5334093"/>
              <a:gd name="connsiteY129" fmla="*/ 324585 h 1648560"/>
              <a:gd name="connsiteX130" fmla="*/ 5038762 w 5334093"/>
              <a:gd name="connsiteY130" fmla="*/ 353160 h 1648560"/>
              <a:gd name="connsiteX131" fmla="*/ 4991137 w 5334093"/>
              <a:gd name="connsiteY131" fmla="*/ 391260 h 1648560"/>
              <a:gd name="connsiteX132" fmla="*/ 4972087 w 5334093"/>
              <a:gd name="connsiteY132" fmla="*/ 448410 h 1648560"/>
              <a:gd name="connsiteX133" fmla="*/ 4962562 w 5334093"/>
              <a:gd name="connsiteY133" fmla="*/ 476985 h 1648560"/>
              <a:gd name="connsiteX134" fmla="*/ 4933987 w 5334093"/>
              <a:gd name="connsiteY134" fmla="*/ 591285 h 1648560"/>
              <a:gd name="connsiteX135" fmla="*/ 4905412 w 5334093"/>
              <a:gd name="connsiteY135" fmla="*/ 648435 h 1648560"/>
              <a:gd name="connsiteX136" fmla="*/ 4886362 w 5334093"/>
              <a:gd name="connsiteY136" fmla="*/ 677010 h 1648560"/>
              <a:gd name="connsiteX137" fmla="*/ 4867312 w 5334093"/>
              <a:gd name="connsiteY137" fmla="*/ 734160 h 1648560"/>
              <a:gd name="connsiteX138" fmla="*/ 4857787 w 5334093"/>
              <a:gd name="connsiteY138" fmla="*/ 762735 h 1648560"/>
              <a:gd name="connsiteX139" fmla="*/ 4829212 w 5334093"/>
              <a:gd name="connsiteY139" fmla="*/ 791310 h 1648560"/>
              <a:gd name="connsiteX140" fmla="*/ 4819687 w 5334093"/>
              <a:gd name="connsiteY140" fmla="*/ 819885 h 1648560"/>
              <a:gd name="connsiteX141" fmla="*/ 4733962 w 5334093"/>
              <a:gd name="connsiteY141" fmla="*/ 867510 h 1648560"/>
              <a:gd name="connsiteX142" fmla="*/ 4648237 w 5334093"/>
              <a:gd name="connsiteY142" fmla="*/ 886560 h 1648560"/>
              <a:gd name="connsiteX143" fmla="*/ 4591087 w 5334093"/>
              <a:gd name="connsiteY143" fmla="*/ 924660 h 1648560"/>
              <a:gd name="connsiteX144" fmla="*/ 4562512 w 5334093"/>
              <a:gd name="connsiteY144" fmla="*/ 943710 h 1648560"/>
              <a:gd name="connsiteX145" fmla="*/ 4533937 w 5334093"/>
              <a:gd name="connsiteY145" fmla="*/ 962760 h 1648560"/>
              <a:gd name="connsiteX146" fmla="*/ 4419637 w 5334093"/>
              <a:gd name="connsiteY146" fmla="*/ 991335 h 1648560"/>
              <a:gd name="connsiteX147" fmla="*/ 4352962 w 5334093"/>
              <a:gd name="connsiteY147" fmla="*/ 1019910 h 1648560"/>
              <a:gd name="connsiteX148" fmla="*/ 4267237 w 5334093"/>
              <a:gd name="connsiteY148" fmla="*/ 1067535 h 1648560"/>
              <a:gd name="connsiteX149" fmla="*/ 4191037 w 5334093"/>
              <a:gd name="connsiteY149" fmla="*/ 1124685 h 1648560"/>
              <a:gd name="connsiteX150" fmla="*/ 4162462 w 5334093"/>
              <a:gd name="connsiteY150" fmla="*/ 1143735 h 1648560"/>
              <a:gd name="connsiteX151" fmla="*/ 4133887 w 5334093"/>
              <a:gd name="connsiteY151" fmla="*/ 1153260 h 1648560"/>
              <a:gd name="connsiteX152" fmla="*/ 4105312 w 5334093"/>
              <a:gd name="connsiteY152" fmla="*/ 1181835 h 1648560"/>
              <a:gd name="connsiteX153" fmla="*/ 4038637 w 5334093"/>
              <a:gd name="connsiteY153" fmla="*/ 1219935 h 1648560"/>
              <a:gd name="connsiteX154" fmla="*/ 3981487 w 5334093"/>
              <a:gd name="connsiteY154" fmla="*/ 1238985 h 1648560"/>
              <a:gd name="connsiteX155" fmla="*/ 3829087 w 5334093"/>
              <a:gd name="connsiteY155" fmla="*/ 1248510 h 1648560"/>
              <a:gd name="connsiteX156" fmla="*/ 3771937 w 5334093"/>
              <a:gd name="connsiteY156" fmla="*/ 1258035 h 1648560"/>
              <a:gd name="connsiteX157" fmla="*/ 3743362 w 5334093"/>
              <a:gd name="connsiteY157" fmla="*/ 1267560 h 1648560"/>
              <a:gd name="connsiteX158" fmla="*/ 3714787 w 5334093"/>
              <a:gd name="connsiteY158" fmla="*/ 1248510 h 1648560"/>
              <a:gd name="connsiteX159" fmla="*/ 3657637 w 5334093"/>
              <a:gd name="connsiteY159" fmla="*/ 1229460 h 1648560"/>
              <a:gd name="connsiteX160" fmla="*/ 3543337 w 5334093"/>
              <a:gd name="connsiteY160" fmla="*/ 1210410 h 1648560"/>
              <a:gd name="connsiteX161" fmla="*/ 3486187 w 5334093"/>
              <a:gd name="connsiteY161" fmla="*/ 1191360 h 1648560"/>
              <a:gd name="connsiteX162" fmla="*/ 3429037 w 5334093"/>
              <a:gd name="connsiteY162" fmla="*/ 1153260 h 1648560"/>
              <a:gd name="connsiteX163" fmla="*/ 3381412 w 5334093"/>
              <a:gd name="connsiteY163" fmla="*/ 1096110 h 1648560"/>
              <a:gd name="connsiteX164" fmla="*/ 3324262 w 5334093"/>
              <a:gd name="connsiteY164" fmla="*/ 1038960 h 1648560"/>
              <a:gd name="connsiteX165" fmla="*/ 3276637 w 5334093"/>
              <a:gd name="connsiteY165" fmla="*/ 981810 h 1648560"/>
              <a:gd name="connsiteX166" fmla="*/ 3238537 w 5334093"/>
              <a:gd name="connsiteY166" fmla="*/ 915135 h 1648560"/>
              <a:gd name="connsiteX167" fmla="*/ 3229012 w 5334093"/>
              <a:gd name="connsiteY167" fmla="*/ 867510 h 1648560"/>
              <a:gd name="connsiteX168" fmla="*/ 3219487 w 5334093"/>
              <a:gd name="connsiteY168" fmla="*/ 829410 h 1648560"/>
              <a:gd name="connsiteX169" fmla="*/ 3181387 w 5334093"/>
              <a:gd name="connsiteY169" fmla="*/ 772260 h 1648560"/>
              <a:gd name="connsiteX170" fmla="*/ 3162337 w 5334093"/>
              <a:gd name="connsiteY170" fmla="*/ 743685 h 1648560"/>
              <a:gd name="connsiteX171" fmla="*/ 3143287 w 5334093"/>
              <a:gd name="connsiteY171" fmla="*/ 715110 h 1648560"/>
              <a:gd name="connsiteX172" fmla="*/ 3114712 w 5334093"/>
              <a:gd name="connsiteY172" fmla="*/ 696060 h 1648560"/>
              <a:gd name="connsiteX173" fmla="*/ 3086137 w 5334093"/>
              <a:gd name="connsiteY173" fmla="*/ 686535 h 1648560"/>
              <a:gd name="connsiteX174" fmla="*/ 3076612 w 5334093"/>
              <a:gd name="connsiteY174" fmla="*/ 657960 h 1648560"/>
              <a:gd name="connsiteX175" fmla="*/ 3028987 w 5334093"/>
              <a:gd name="connsiteY175" fmla="*/ 610335 h 1648560"/>
              <a:gd name="connsiteX176" fmla="*/ 2876587 w 5334093"/>
              <a:gd name="connsiteY176" fmla="*/ 572235 h 1648560"/>
              <a:gd name="connsiteX177" fmla="*/ 2781337 w 5334093"/>
              <a:gd name="connsiteY177" fmla="*/ 515085 h 1648560"/>
              <a:gd name="connsiteX178" fmla="*/ 2752762 w 5334093"/>
              <a:gd name="connsiteY178" fmla="*/ 496035 h 1648560"/>
              <a:gd name="connsiteX179" fmla="*/ 2724187 w 5334093"/>
              <a:gd name="connsiteY179" fmla="*/ 486510 h 1648560"/>
              <a:gd name="connsiteX180" fmla="*/ 2657512 w 5334093"/>
              <a:gd name="connsiteY180" fmla="*/ 448410 h 1648560"/>
              <a:gd name="connsiteX181" fmla="*/ 2600362 w 5334093"/>
              <a:gd name="connsiteY181" fmla="*/ 438885 h 1648560"/>
              <a:gd name="connsiteX182" fmla="*/ 2571787 w 5334093"/>
              <a:gd name="connsiteY182" fmla="*/ 410310 h 1648560"/>
              <a:gd name="connsiteX183" fmla="*/ 2562262 w 5334093"/>
              <a:gd name="connsiteY183" fmla="*/ 381735 h 1648560"/>
              <a:gd name="connsiteX184" fmla="*/ 2447962 w 5334093"/>
              <a:gd name="connsiteY184" fmla="*/ 324585 h 1648560"/>
              <a:gd name="connsiteX185" fmla="*/ 2381287 w 5334093"/>
              <a:gd name="connsiteY185" fmla="*/ 305535 h 1648560"/>
              <a:gd name="connsiteX186" fmla="*/ 2314612 w 5334093"/>
              <a:gd name="connsiteY186" fmla="*/ 324585 h 1648560"/>
              <a:gd name="connsiteX187" fmla="*/ 2286037 w 5334093"/>
              <a:gd name="connsiteY187" fmla="*/ 343635 h 1648560"/>
              <a:gd name="connsiteX188" fmla="*/ 2266987 w 5334093"/>
              <a:gd name="connsiteY188" fmla="*/ 372210 h 1648560"/>
              <a:gd name="connsiteX189" fmla="*/ 2238412 w 5334093"/>
              <a:gd name="connsiteY189" fmla="*/ 381735 h 1648560"/>
              <a:gd name="connsiteX190" fmla="*/ 2200312 w 5334093"/>
              <a:gd name="connsiteY190" fmla="*/ 438885 h 1648560"/>
              <a:gd name="connsiteX191" fmla="*/ 2181262 w 5334093"/>
              <a:gd name="connsiteY191" fmla="*/ 467460 h 1648560"/>
              <a:gd name="connsiteX192" fmla="*/ 2152687 w 5334093"/>
              <a:gd name="connsiteY192" fmla="*/ 486510 h 1648560"/>
              <a:gd name="connsiteX193" fmla="*/ 2076487 w 5334093"/>
              <a:gd name="connsiteY193" fmla="*/ 505560 h 1648560"/>
              <a:gd name="connsiteX194" fmla="*/ 2047912 w 5334093"/>
              <a:gd name="connsiteY194" fmla="*/ 515085 h 1648560"/>
              <a:gd name="connsiteX195" fmla="*/ 1990762 w 5334093"/>
              <a:gd name="connsiteY195" fmla="*/ 553185 h 1648560"/>
              <a:gd name="connsiteX196" fmla="*/ 1933612 w 5334093"/>
              <a:gd name="connsiteY196" fmla="*/ 581760 h 1648560"/>
              <a:gd name="connsiteX197" fmla="*/ 1905037 w 5334093"/>
              <a:gd name="connsiteY197" fmla="*/ 600810 h 1648560"/>
              <a:gd name="connsiteX198" fmla="*/ 1847887 w 5334093"/>
              <a:gd name="connsiteY198" fmla="*/ 619860 h 1648560"/>
              <a:gd name="connsiteX199" fmla="*/ 1819312 w 5334093"/>
              <a:gd name="connsiteY199" fmla="*/ 629385 h 1648560"/>
              <a:gd name="connsiteX200" fmla="*/ 1762162 w 5334093"/>
              <a:gd name="connsiteY200" fmla="*/ 610335 h 1648560"/>
              <a:gd name="connsiteX201" fmla="*/ 1733587 w 5334093"/>
              <a:gd name="connsiteY201" fmla="*/ 591285 h 1648560"/>
              <a:gd name="connsiteX202" fmla="*/ 1676437 w 5334093"/>
              <a:gd name="connsiteY202" fmla="*/ 572235 h 1648560"/>
              <a:gd name="connsiteX203" fmla="*/ 1619287 w 5334093"/>
              <a:gd name="connsiteY203" fmla="*/ 553185 h 1648560"/>
              <a:gd name="connsiteX204" fmla="*/ 1590712 w 5334093"/>
              <a:gd name="connsiteY204" fmla="*/ 543660 h 1648560"/>
              <a:gd name="connsiteX205" fmla="*/ 1562137 w 5334093"/>
              <a:gd name="connsiteY205" fmla="*/ 524610 h 1648560"/>
              <a:gd name="connsiteX206" fmla="*/ 1524037 w 5334093"/>
              <a:gd name="connsiteY206" fmla="*/ 467460 h 1648560"/>
              <a:gd name="connsiteX207" fmla="*/ 1495462 w 5334093"/>
              <a:gd name="connsiteY207" fmla="*/ 457935 h 1648560"/>
              <a:gd name="connsiteX208" fmla="*/ 1438312 w 5334093"/>
              <a:gd name="connsiteY208" fmla="*/ 400785 h 1648560"/>
              <a:gd name="connsiteX209" fmla="*/ 1381162 w 5334093"/>
              <a:gd name="connsiteY209" fmla="*/ 381735 h 1648560"/>
              <a:gd name="connsiteX210" fmla="*/ 1362112 w 5334093"/>
              <a:gd name="connsiteY210" fmla="*/ 353160 h 1648560"/>
              <a:gd name="connsiteX211" fmla="*/ 1333537 w 5334093"/>
              <a:gd name="connsiteY211" fmla="*/ 343635 h 1648560"/>
              <a:gd name="connsiteX212" fmla="*/ 1276387 w 5334093"/>
              <a:gd name="connsiteY212" fmla="*/ 305535 h 1648560"/>
              <a:gd name="connsiteX213" fmla="*/ 1247812 w 5334093"/>
              <a:gd name="connsiteY213" fmla="*/ 276960 h 1648560"/>
              <a:gd name="connsiteX214" fmla="*/ 1190662 w 5334093"/>
              <a:gd name="connsiteY214" fmla="*/ 257910 h 1648560"/>
              <a:gd name="connsiteX215" fmla="*/ 1152562 w 5334093"/>
              <a:gd name="connsiteY215" fmla="*/ 229335 h 1648560"/>
              <a:gd name="connsiteX216" fmla="*/ 1066837 w 5334093"/>
              <a:gd name="connsiteY216" fmla="*/ 210285 h 1648560"/>
              <a:gd name="connsiteX217" fmla="*/ 1038262 w 5334093"/>
              <a:gd name="connsiteY217" fmla="*/ 191235 h 1648560"/>
              <a:gd name="connsiteX218" fmla="*/ 981112 w 5334093"/>
              <a:gd name="connsiteY218" fmla="*/ 172185 h 1648560"/>
              <a:gd name="connsiteX219" fmla="*/ 895387 w 5334093"/>
              <a:gd name="connsiteY219" fmla="*/ 124560 h 1648560"/>
              <a:gd name="connsiteX220" fmla="*/ 838237 w 5334093"/>
              <a:gd name="connsiteY220" fmla="*/ 67410 h 1648560"/>
              <a:gd name="connsiteX221" fmla="*/ 781087 w 5334093"/>
              <a:gd name="connsiteY221" fmla="*/ 48360 h 1648560"/>
              <a:gd name="connsiteX222" fmla="*/ 752512 w 5334093"/>
              <a:gd name="connsiteY222" fmla="*/ 38835 h 1648560"/>
              <a:gd name="connsiteX223" fmla="*/ 733462 w 5334093"/>
              <a:gd name="connsiteY223" fmla="*/ 10260 h 1648560"/>
              <a:gd name="connsiteX224" fmla="*/ 609637 w 5334093"/>
              <a:gd name="connsiteY224" fmla="*/ 10260 h 1648560"/>
              <a:gd name="connsiteX225" fmla="*/ 523912 w 5334093"/>
              <a:gd name="connsiteY225" fmla="*/ 76935 h 1648560"/>
              <a:gd name="connsiteX226" fmla="*/ 504862 w 5334093"/>
              <a:gd name="connsiteY226" fmla="*/ 105510 h 1648560"/>
              <a:gd name="connsiteX227" fmla="*/ 485812 w 5334093"/>
              <a:gd name="connsiteY227" fmla="*/ 162660 h 1648560"/>
              <a:gd name="connsiteX228" fmla="*/ 504862 w 5334093"/>
              <a:gd name="connsiteY228" fmla="*/ 238860 h 1648560"/>
              <a:gd name="connsiteX229" fmla="*/ 542962 w 5334093"/>
              <a:gd name="connsiteY229" fmla="*/ 296010 h 1648560"/>
              <a:gd name="connsiteX230" fmla="*/ 571537 w 5334093"/>
              <a:gd name="connsiteY230" fmla="*/ 315060 h 1648560"/>
              <a:gd name="connsiteX231" fmla="*/ 733462 w 5334093"/>
              <a:gd name="connsiteY231" fmla="*/ 343635 h 1648560"/>
              <a:gd name="connsiteX232" fmla="*/ 866812 w 5334093"/>
              <a:gd name="connsiteY232" fmla="*/ 362685 h 1648560"/>
              <a:gd name="connsiteX233" fmla="*/ 895387 w 5334093"/>
              <a:gd name="connsiteY233" fmla="*/ 419835 h 1648560"/>
              <a:gd name="connsiteX234" fmla="*/ 914437 w 5334093"/>
              <a:gd name="connsiteY234" fmla="*/ 505560 h 1648560"/>
              <a:gd name="connsiteX235" fmla="*/ 904912 w 5334093"/>
              <a:gd name="connsiteY235" fmla="*/ 610335 h 1648560"/>
              <a:gd name="connsiteX236" fmla="*/ 895387 w 5334093"/>
              <a:gd name="connsiteY236" fmla="*/ 657960 h 1648560"/>
              <a:gd name="connsiteX237" fmla="*/ 885862 w 5334093"/>
              <a:gd name="connsiteY237" fmla="*/ 734160 h 1648560"/>
              <a:gd name="connsiteX238" fmla="*/ 876337 w 5334093"/>
              <a:gd name="connsiteY238" fmla="*/ 877035 h 1648560"/>
              <a:gd name="connsiteX239" fmla="*/ 866812 w 5334093"/>
              <a:gd name="connsiteY239" fmla="*/ 905610 h 1648560"/>
              <a:gd name="connsiteX240" fmla="*/ 800137 w 5334093"/>
              <a:gd name="connsiteY240" fmla="*/ 934185 h 1648560"/>
              <a:gd name="connsiteX241" fmla="*/ 742987 w 5334093"/>
              <a:gd name="connsiteY241" fmla="*/ 953235 h 1648560"/>
              <a:gd name="connsiteX242" fmla="*/ 714412 w 5334093"/>
              <a:gd name="connsiteY242" fmla="*/ 962760 h 1648560"/>
              <a:gd name="connsiteX243" fmla="*/ 685837 w 5334093"/>
              <a:gd name="connsiteY243" fmla="*/ 972285 h 1648560"/>
              <a:gd name="connsiteX244" fmla="*/ 628687 w 5334093"/>
              <a:gd name="connsiteY244" fmla="*/ 943710 h 1648560"/>
              <a:gd name="connsiteX245" fmla="*/ 581062 w 5334093"/>
              <a:gd name="connsiteY245" fmla="*/ 886560 h 1648560"/>
              <a:gd name="connsiteX246" fmla="*/ 523912 w 5334093"/>
              <a:gd name="connsiteY246" fmla="*/ 848460 h 1648560"/>
              <a:gd name="connsiteX247" fmla="*/ 466762 w 5334093"/>
              <a:gd name="connsiteY247" fmla="*/ 819885 h 1648560"/>
              <a:gd name="connsiteX248" fmla="*/ 457237 w 5334093"/>
              <a:gd name="connsiteY248" fmla="*/ 581760 h 1648560"/>
              <a:gd name="connsiteX249" fmla="*/ 409612 w 5334093"/>
              <a:gd name="connsiteY249" fmla="*/ 496035 h 1648560"/>
              <a:gd name="connsiteX250" fmla="*/ 390562 w 5334093"/>
              <a:gd name="connsiteY250" fmla="*/ 467460 h 1648560"/>
              <a:gd name="connsiteX251" fmla="*/ 371512 w 5334093"/>
              <a:gd name="connsiteY251" fmla="*/ 438885 h 1648560"/>
              <a:gd name="connsiteX252" fmla="*/ 342937 w 5334093"/>
              <a:gd name="connsiteY252" fmla="*/ 419835 h 1648560"/>
              <a:gd name="connsiteX253" fmla="*/ 314362 w 5334093"/>
              <a:gd name="connsiteY253" fmla="*/ 410310 h 1648560"/>
              <a:gd name="connsiteX254" fmla="*/ 247687 w 5334093"/>
              <a:gd name="connsiteY254" fmla="*/ 343635 h 1648560"/>
              <a:gd name="connsiteX255" fmla="*/ 161962 w 5334093"/>
              <a:gd name="connsiteY255" fmla="*/ 334110 h 164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5334093" h="1648560">
                <a:moveTo>
                  <a:pt x="161962" y="334110"/>
                </a:moveTo>
                <a:cubicBezTo>
                  <a:pt x="136562" y="334110"/>
                  <a:pt x="117302" y="339232"/>
                  <a:pt x="95287" y="343635"/>
                </a:cubicBezTo>
                <a:cubicBezTo>
                  <a:pt x="85442" y="345604"/>
                  <a:pt x="74552" y="346888"/>
                  <a:pt x="66712" y="353160"/>
                </a:cubicBezTo>
                <a:cubicBezTo>
                  <a:pt x="39018" y="375315"/>
                  <a:pt x="46906" y="411443"/>
                  <a:pt x="28612" y="438885"/>
                </a:cubicBezTo>
                <a:lnTo>
                  <a:pt x="9562" y="467460"/>
                </a:lnTo>
                <a:cubicBezTo>
                  <a:pt x="4872" y="495598"/>
                  <a:pt x="-9383" y="534292"/>
                  <a:pt x="9562" y="562710"/>
                </a:cubicBezTo>
                <a:cubicBezTo>
                  <a:pt x="15912" y="572235"/>
                  <a:pt x="28612" y="575410"/>
                  <a:pt x="38137" y="581760"/>
                </a:cubicBezTo>
                <a:cubicBezTo>
                  <a:pt x="52194" y="602845"/>
                  <a:pt x="63760" y="624242"/>
                  <a:pt x="85762" y="638910"/>
                </a:cubicBezTo>
                <a:cubicBezTo>
                  <a:pt x="93717" y="644214"/>
                  <a:pt x="147674" y="656902"/>
                  <a:pt x="152437" y="657960"/>
                </a:cubicBezTo>
                <a:cubicBezTo>
                  <a:pt x="192375" y="666835"/>
                  <a:pt x="215855" y="670117"/>
                  <a:pt x="257212" y="677010"/>
                </a:cubicBezTo>
                <a:lnTo>
                  <a:pt x="314362" y="734160"/>
                </a:lnTo>
                <a:lnTo>
                  <a:pt x="342937" y="762735"/>
                </a:lnTo>
                <a:cubicBezTo>
                  <a:pt x="366878" y="834559"/>
                  <a:pt x="331798" y="748812"/>
                  <a:pt x="381037" y="810360"/>
                </a:cubicBezTo>
                <a:cubicBezTo>
                  <a:pt x="387309" y="818200"/>
                  <a:pt x="386072" y="829955"/>
                  <a:pt x="390562" y="838935"/>
                </a:cubicBezTo>
                <a:cubicBezTo>
                  <a:pt x="395682" y="849174"/>
                  <a:pt x="404963" y="857049"/>
                  <a:pt x="409612" y="867510"/>
                </a:cubicBezTo>
                <a:cubicBezTo>
                  <a:pt x="417767" y="885860"/>
                  <a:pt x="422312" y="905610"/>
                  <a:pt x="428662" y="924660"/>
                </a:cubicBezTo>
                <a:lnTo>
                  <a:pt x="438187" y="953235"/>
                </a:lnTo>
                <a:cubicBezTo>
                  <a:pt x="441362" y="962760"/>
                  <a:pt x="443983" y="972488"/>
                  <a:pt x="447712" y="981810"/>
                </a:cubicBezTo>
                <a:cubicBezTo>
                  <a:pt x="457777" y="1006972"/>
                  <a:pt x="468821" y="1031879"/>
                  <a:pt x="476287" y="1058010"/>
                </a:cubicBezTo>
                <a:cubicBezTo>
                  <a:pt x="479883" y="1070597"/>
                  <a:pt x="482050" y="1083571"/>
                  <a:pt x="485812" y="1096110"/>
                </a:cubicBezTo>
                <a:cubicBezTo>
                  <a:pt x="491582" y="1115344"/>
                  <a:pt x="499992" y="1133779"/>
                  <a:pt x="504862" y="1153260"/>
                </a:cubicBezTo>
                <a:cubicBezTo>
                  <a:pt x="506132" y="1158341"/>
                  <a:pt x="518446" y="1211736"/>
                  <a:pt x="523912" y="1219935"/>
                </a:cubicBezTo>
                <a:cubicBezTo>
                  <a:pt x="531384" y="1231143"/>
                  <a:pt x="544657" y="1237549"/>
                  <a:pt x="552487" y="1248510"/>
                </a:cubicBezTo>
                <a:cubicBezTo>
                  <a:pt x="560740" y="1260064"/>
                  <a:pt x="562447" y="1275702"/>
                  <a:pt x="571537" y="1286610"/>
                </a:cubicBezTo>
                <a:cubicBezTo>
                  <a:pt x="585740" y="1303654"/>
                  <a:pt x="609183" y="1308684"/>
                  <a:pt x="628687" y="1315185"/>
                </a:cubicBezTo>
                <a:cubicBezTo>
                  <a:pt x="673137" y="1312010"/>
                  <a:pt x="717746" y="1310581"/>
                  <a:pt x="762037" y="1305660"/>
                </a:cubicBezTo>
                <a:cubicBezTo>
                  <a:pt x="775048" y="1304214"/>
                  <a:pt x="787598" y="1299897"/>
                  <a:pt x="800137" y="1296135"/>
                </a:cubicBezTo>
                <a:cubicBezTo>
                  <a:pt x="819371" y="1290365"/>
                  <a:pt x="857287" y="1277085"/>
                  <a:pt x="857287" y="1277085"/>
                </a:cubicBezTo>
                <a:cubicBezTo>
                  <a:pt x="948444" y="1185928"/>
                  <a:pt x="831729" y="1294124"/>
                  <a:pt x="914437" y="1238985"/>
                </a:cubicBezTo>
                <a:cubicBezTo>
                  <a:pt x="954962" y="1211968"/>
                  <a:pt x="934974" y="1210233"/>
                  <a:pt x="962062" y="1172310"/>
                </a:cubicBezTo>
                <a:cubicBezTo>
                  <a:pt x="969892" y="1161349"/>
                  <a:pt x="981112" y="1153260"/>
                  <a:pt x="990637" y="1143735"/>
                </a:cubicBezTo>
                <a:cubicBezTo>
                  <a:pt x="996987" y="1124685"/>
                  <a:pt x="998548" y="1103293"/>
                  <a:pt x="1009687" y="1086585"/>
                </a:cubicBezTo>
                <a:cubicBezTo>
                  <a:pt x="1022387" y="1067535"/>
                  <a:pt x="1040547" y="1051155"/>
                  <a:pt x="1047787" y="1029435"/>
                </a:cubicBezTo>
                <a:cubicBezTo>
                  <a:pt x="1079798" y="933403"/>
                  <a:pt x="1030957" y="1082361"/>
                  <a:pt x="1066837" y="962760"/>
                </a:cubicBezTo>
                <a:cubicBezTo>
                  <a:pt x="1072607" y="943526"/>
                  <a:pt x="1074748" y="922318"/>
                  <a:pt x="1085887" y="905610"/>
                </a:cubicBezTo>
                <a:cubicBezTo>
                  <a:pt x="1092237" y="896085"/>
                  <a:pt x="1099817" y="887274"/>
                  <a:pt x="1104937" y="877035"/>
                </a:cubicBezTo>
                <a:cubicBezTo>
                  <a:pt x="1112583" y="861742"/>
                  <a:pt x="1115800" y="844420"/>
                  <a:pt x="1123987" y="829410"/>
                </a:cubicBezTo>
                <a:cubicBezTo>
                  <a:pt x="1134950" y="809310"/>
                  <a:pt x="1154847" y="793980"/>
                  <a:pt x="1162087" y="772260"/>
                </a:cubicBezTo>
                <a:cubicBezTo>
                  <a:pt x="1165262" y="762735"/>
                  <a:pt x="1167122" y="752665"/>
                  <a:pt x="1171612" y="743685"/>
                </a:cubicBezTo>
                <a:cubicBezTo>
                  <a:pt x="1176732" y="733446"/>
                  <a:pt x="1181723" y="722261"/>
                  <a:pt x="1190662" y="715110"/>
                </a:cubicBezTo>
                <a:cubicBezTo>
                  <a:pt x="1198502" y="708838"/>
                  <a:pt x="1209712" y="708760"/>
                  <a:pt x="1219237" y="705585"/>
                </a:cubicBezTo>
                <a:cubicBezTo>
                  <a:pt x="1353548" y="716778"/>
                  <a:pt x="1297267" y="703020"/>
                  <a:pt x="1390687" y="734160"/>
                </a:cubicBezTo>
                <a:cubicBezTo>
                  <a:pt x="1400212" y="737335"/>
                  <a:pt x="1410908" y="738116"/>
                  <a:pt x="1419262" y="743685"/>
                </a:cubicBezTo>
                <a:lnTo>
                  <a:pt x="1476412" y="781785"/>
                </a:lnTo>
                <a:cubicBezTo>
                  <a:pt x="1482762" y="794485"/>
                  <a:pt x="1485422" y="809845"/>
                  <a:pt x="1495462" y="819885"/>
                </a:cubicBezTo>
                <a:cubicBezTo>
                  <a:pt x="1511651" y="836074"/>
                  <a:pt x="1552612" y="857985"/>
                  <a:pt x="1552612" y="857985"/>
                </a:cubicBezTo>
                <a:cubicBezTo>
                  <a:pt x="1555787" y="867510"/>
                  <a:pt x="1553967" y="880724"/>
                  <a:pt x="1562137" y="886560"/>
                </a:cubicBezTo>
                <a:cubicBezTo>
                  <a:pt x="1578477" y="898232"/>
                  <a:pt x="1619287" y="905610"/>
                  <a:pt x="1619287" y="905610"/>
                </a:cubicBezTo>
                <a:cubicBezTo>
                  <a:pt x="1643142" y="937416"/>
                  <a:pt x="1643010" y="946046"/>
                  <a:pt x="1676437" y="962760"/>
                </a:cubicBezTo>
                <a:cubicBezTo>
                  <a:pt x="1685417" y="967250"/>
                  <a:pt x="1696032" y="967795"/>
                  <a:pt x="1705012" y="972285"/>
                </a:cubicBezTo>
                <a:cubicBezTo>
                  <a:pt x="1715251" y="977405"/>
                  <a:pt x="1722335" y="989225"/>
                  <a:pt x="1733587" y="991335"/>
                </a:cubicBezTo>
                <a:cubicBezTo>
                  <a:pt x="1774275" y="998964"/>
                  <a:pt x="1816137" y="997685"/>
                  <a:pt x="1857412" y="1000860"/>
                </a:cubicBezTo>
                <a:cubicBezTo>
                  <a:pt x="1886231" y="1006624"/>
                  <a:pt x="1912802" y="1005652"/>
                  <a:pt x="1933612" y="1029435"/>
                </a:cubicBezTo>
                <a:cubicBezTo>
                  <a:pt x="2011400" y="1118335"/>
                  <a:pt x="1935993" y="1062772"/>
                  <a:pt x="2000287" y="1105635"/>
                </a:cubicBezTo>
                <a:cubicBezTo>
                  <a:pt x="2048113" y="1177374"/>
                  <a:pt x="1991958" y="1086200"/>
                  <a:pt x="2028862" y="1172310"/>
                </a:cubicBezTo>
                <a:cubicBezTo>
                  <a:pt x="2033371" y="1182832"/>
                  <a:pt x="2042792" y="1190646"/>
                  <a:pt x="2047912" y="1200885"/>
                </a:cubicBezTo>
                <a:cubicBezTo>
                  <a:pt x="2052402" y="1209865"/>
                  <a:pt x="2053359" y="1220285"/>
                  <a:pt x="2057437" y="1229460"/>
                </a:cubicBezTo>
                <a:cubicBezTo>
                  <a:pt x="2066087" y="1248923"/>
                  <a:pt x="2077362" y="1267147"/>
                  <a:pt x="2086012" y="1286610"/>
                </a:cubicBezTo>
                <a:cubicBezTo>
                  <a:pt x="2090090" y="1295785"/>
                  <a:pt x="2091047" y="1306205"/>
                  <a:pt x="2095537" y="1315185"/>
                </a:cubicBezTo>
                <a:cubicBezTo>
                  <a:pt x="2108798" y="1341707"/>
                  <a:pt x="2122096" y="1351269"/>
                  <a:pt x="2143162" y="1372335"/>
                </a:cubicBezTo>
                <a:cubicBezTo>
                  <a:pt x="2157006" y="1413868"/>
                  <a:pt x="2156105" y="1427871"/>
                  <a:pt x="2181262" y="1458060"/>
                </a:cubicBezTo>
                <a:cubicBezTo>
                  <a:pt x="2189886" y="1468408"/>
                  <a:pt x="2200312" y="1477110"/>
                  <a:pt x="2209837" y="1486635"/>
                </a:cubicBezTo>
                <a:cubicBezTo>
                  <a:pt x="2230619" y="1548980"/>
                  <a:pt x="2201755" y="1487790"/>
                  <a:pt x="2247937" y="1524735"/>
                </a:cubicBezTo>
                <a:cubicBezTo>
                  <a:pt x="2256876" y="1531886"/>
                  <a:pt x="2258048" y="1546159"/>
                  <a:pt x="2266987" y="1553310"/>
                </a:cubicBezTo>
                <a:cubicBezTo>
                  <a:pt x="2274827" y="1559582"/>
                  <a:pt x="2286334" y="1558880"/>
                  <a:pt x="2295562" y="1562835"/>
                </a:cubicBezTo>
                <a:cubicBezTo>
                  <a:pt x="2308613" y="1568428"/>
                  <a:pt x="2321334" y="1574840"/>
                  <a:pt x="2333662" y="1581885"/>
                </a:cubicBezTo>
                <a:cubicBezTo>
                  <a:pt x="2343601" y="1587565"/>
                  <a:pt x="2351518" y="1596915"/>
                  <a:pt x="2362237" y="1600935"/>
                </a:cubicBezTo>
                <a:cubicBezTo>
                  <a:pt x="2377396" y="1606619"/>
                  <a:pt x="2393987" y="1607285"/>
                  <a:pt x="2409862" y="1610460"/>
                </a:cubicBezTo>
                <a:cubicBezTo>
                  <a:pt x="2422069" y="1607408"/>
                  <a:pt x="2462872" y="1598242"/>
                  <a:pt x="2476537" y="1591410"/>
                </a:cubicBezTo>
                <a:cubicBezTo>
                  <a:pt x="2550395" y="1554481"/>
                  <a:pt x="2461863" y="1586776"/>
                  <a:pt x="2533687" y="1562835"/>
                </a:cubicBezTo>
                <a:cubicBezTo>
                  <a:pt x="2543212" y="1553310"/>
                  <a:pt x="2554432" y="1545221"/>
                  <a:pt x="2562262" y="1534260"/>
                </a:cubicBezTo>
                <a:cubicBezTo>
                  <a:pt x="2570515" y="1522706"/>
                  <a:pt x="2572222" y="1507068"/>
                  <a:pt x="2581312" y="1496160"/>
                </a:cubicBezTo>
                <a:cubicBezTo>
                  <a:pt x="2588641" y="1487366"/>
                  <a:pt x="2600362" y="1483460"/>
                  <a:pt x="2609887" y="1477110"/>
                </a:cubicBezTo>
                <a:cubicBezTo>
                  <a:pt x="2643881" y="1426119"/>
                  <a:pt x="2620842" y="1456630"/>
                  <a:pt x="2686087" y="1391385"/>
                </a:cubicBezTo>
                <a:cubicBezTo>
                  <a:pt x="2695612" y="1381860"/>
                  <a:pt x="2703886" y="1370892"/>
                  <a:pt x="2714662" y="1362810"/>
                </a:cubicBezTo>
                <a:cubicBezTo>
                  <a:pt x="2761920" y="1327366"/>
                  <a:pt x="2743956" y="1347444"/>
                  <a:pt x="2771812" y="1305660"/>
                </a:cubicBezTo>
                <a:cubicBezTo>
                  <a:pt x="2767320" y="1292185"/>
                  <a:pt x="2752762" y="1250945"/>
                  <a:pt x="2752762" y="1238985"/>
                </a:cubicBezTo>
                <a:cubicBezTo>
                  <a:pt x="2752762" y="1222796"/>
                  <a:pt x="2755588" y="1206098"/>
                  <a:pt x="2762287" y="1191360"/>
                </a:cubicBezTo>
                <a:cubicBezTo>
                  <a:pt x="2771761" y="1170517"/>
                  <a:pt x="2800387" y="1134210"/>
                  <a:pt x="2800387" y="1134210"/>
                </a:cubicBezTo>
                <a:cubicBezTo>
                  <a:pt x="2804888" y="1116207"/>
                  <a:pt x="2809472" y="1079716"/>
                  <a:pt x="2828962" y="1067535"/>
                </a:cubicBezTo>
                <a:cubicBezTo>
                  <a:pt x="2845990" y="1056892"/>
                  <a:pt x="2867062" y="1054835"/>
                  <a:pt x="2886112" y="1048485"/>
                </a:cubicBezTo>
                <a:lnTo>
                  <a:pt x="2914687" y="1038960"/>
                </a:lnTo>
                <a:lnTo>
                  <a:pt x="2971837" y="1019910"/>
                </a:lnTo>
                <a:lnTo>
                  <a:pt x="3000412" y="1010385"/>
                </a:lnTo>
                <a:cubicBezTo>
                  <a:pt x="3000742" y="1010467"/>
                  <a:pt x="3062532" y="1024880"/>
                  <a:pt x="3067087" y="1029435"/>
                </a:cubicBezTo>
                <a:cubicBezTo>
                  <a:pt x="3083276" y="1045624"/>
                  <a:pt x="3088998" y="1070396"/>
                  <a:pt x="3105187" y="1086585"/>
                </a:cubicBezTo>
                <a:lnTo>
                  <a:pt x="3133762" y="1115160"/>
                </a:lnTo>
                <a:cubicBezTo>
                  <a:pt x="3136937" y="1124685"/>
                  <a:pt x="3138797" y="1134755"/>
                  <a:pt x="3143287" y="1143735"/>
                </a:cubicBezTo>
                <a:cubicBezTo>
                  <a:pt x="3163838" y="1184836"/>
                  <a:pt x="3162285" y="1157791"/>
                  <a:pt x="3171862" y="1200885"/>
                </a:cubicBezTo>
                <a:cubicBezTo>
                  <a:pt x="3188846" y="1277314"/>
                  <a:pt x="3173578" y="1236323"/>
                  <a:pt x="3190912" y="1305660"/>
                </a:cubicBezTo>
                <a:cubicBezTo>
                  <a:pt x="3197920" y="1333690"/>
                  <a:pt x="3205857" y="1345075"/>
                  <a:pt x="3219487" y="1372335"/>
                </a:cubicBezTo>
                <a:cubicBezTo>
                  <a:pt x="3226801" y="1408904"/>
                  <a:pt x="3226154" y="1427388"/>
                  <a:pt x="3248062" y="1458060"/>
                </a:cubicBezTo>
                <a:cubicBezTo>
                  <a:pt x="3255892" y="1469021"/>
                  <a:pt x="3267112" y="1477110"/>
                  <a:pt x="3276637" y="1486635"/>
                </a:cubicBezTo>
                <a:cubicBezTo>
                  <a:pt x="3279812" y="1502510"/>
                  <a:pt x="3279463" y="1519522"/>
                  <a:pt x="3286162" y="1534260"/>
                </a:cubicBezTo>
                <a:cubicBezTo>
                  <a:pt x="3295636" y="1555103"/>
                  <a:pt x="3311562" y="1572360"/>
                  <a:pt x="3324262" y="1591410"/>
                </a:cubicBezTo>
                <a:cubicBezTo>
                  <a:pt x="3330612" y="1600935"/>
                  <a:pt x="3339692" y="1609125"/>
                  <a:pt x="3343312" y="1619985"/>
                </a:cubicBezTo>
                <a:lnTo>
                  <a:pt x="3352837" y="1648560"/>
                </a:lnTo>
                <a:lnTo>
                  <a:pt x="3657637" y="1629510"/>
                </a:lnTo>
                <a:lnTo>
                  <a:pt x="3895762" y="1619985"/>
                </a:lnTo>
                <a:cubicBezTo>
                  <a:pt x="3908462" y="1616810"/>
                  <a:pt x="3920771" y="1610460"/>
                  <a:pt x="3933862" y="1610460"/>
                </a:cubicBezTo>
                <a:cubicBezTo>
                  <a:pt x="4065829" y="1610460"/>
                  <a:pt x="4043982" y="1605892"/>
                  <a:pt x="4114837" y="1629510"/>
                </a:cubicBezTo>
                <a:cubicBezTo>
                  <a:pt x="4140237" y="1623160"/>
                  <a:pt x="4169252" y="1624983"/>
                  <a:pt x="4191037" y="1610460"/>
                </a:cubicBezTo>
                <a:cubicBezTo>
                  <a:pt x="4200562" y="1604110"/>
                  <a:pt x="4209562" y="1596892"/>
                  <a:pt x="4219612" y="1591410"/>
                </a:cubicBezTo>
                <a:cubicBezTo>
                  <a:pt x="4244543" y="1577812"/>
                  <a:pt x="4270412" y="1566010"/>
                  <a:pt x="4295812" y="1553310"/>
                </a:cubicBezTo>
                <a:lnTo>
                  <a:pt x="4333912" y="1534260"/>
                </a:lnTo>
                <a:cubicBezTo>
                  <a:pt x="4346612" y="1527910"/>
                  <a:pt x="4360198" y="1523086"/>
                  <a:pt x="4372012" y="1515210"/>
                </a:cubicBezTo>
                <a:cubicBezTo>
                  <a:pt x="4391062" y="1502510"/>
                  <a:pt x="4406444" y="1479950"/>
                  <a:pt x="4429162" y="1477110"/>
                </a:cubicBezTo>
                <a:lnTo>
                  <a:pt x="4505362" y="1467585"/>
                </a:lnTo>
                <a:lnTo>
                  <a:pt x="4591087" y="1439010"/>
                </a:lnTo>
                <a:lnTo>
                  <a:pt x="4619662" y="1429485"/>
                </a:lnTo>
                <a:lnTo>
                  <a:pt x="4648237" y="1419960"/>
                </a:lnTo>
                <a:cubicBezTo>
                  <a:pt x="4657762" y="1410435"/>
                  <a:pt x="4668188" y="1401733"/>
                  <a:pt x="4676812" y="1391385"/>
                </a:cubicBezTo>
                <a:cubicBezTo>
                  <a:pt x="4684141" y="1382591"/>
                  <a:pt x="4689208" y="1372125"/>
                  <a:pt x="4695862" y="1362810"/>
                </a:cubicBezTo>
                <a:cubicBezTo>
                  <a:pt x="4705089" y="1349892"/>
                  <a:pt x="4714912" y="1337410"/>
                  <a:pt x="4724437" y="1324710"/>
                </a:cubicBezTo>
                <a:cubicBezTo>
                  <a:pt x="4755576" y="1231293"/>
                  <a:pt x="4705092" y="1363253"/>
                  <a:pt x="4762537" y="1277085"/>
                </a:cubicBezTo>
                <a:cubicBezTo>
                  <a:pt x="4775950" y="1256966"/>
                  <a:pt x="4780979" y="1232365"/>
                  <a:pt x="4791112" y="1210410"/>
                </a:cubicBezTo>
                <a:cubicBezTo>
                  <a:pt x="4800037" y="1191072"/>
                  <a:pt x="4808955" y="1171657"/>
                  <a:pt x="4819687" y="1153260"/>
                </a:cubicBezTo>
                <a:cubicBezTo>
                  <a:pt x="4844308" y="1111052"/>
                  <a:pt x="4907475" y="1027372"/>
                  <a:pt x="4933987" y="1000860"/>
                </a:cubicBezTo>
                <a:cubicBezTo>
                  <a:pt x="4943512" y="991335"/>
                  <a:pt x="4954732" y="983246"/>
                  <a:pt x="4962562" y="972285"/>
                </a:cubicBezTo>
                <a:cubicBezTo>
                  <a:pt x="4970815" y="960731"/>
                  <a:pt x="4971572" y="944225"/>
                  <a:pt x="4981612" y="934185"/>
                </a:cubicBezTo>
                <a:cubicBezTo>
                  <a:pt x="5004063" y="911734"/>
                  <a:pt x="5040200" y="903453"/>
                  <a:pt x="5057812" y="877035"/>
                </a:cubicBezTo>
                <a:lnTo>
                  <a:pt x="5134012" y="762735"/>
                </a:lnTo>
                <a:cubicBezTo>
                  <a:pt x="5140362" y="753210"/>
                  <a:pt x="5143537" y="740510"/>
                  <a:pt x="5153062" y="734160"/>
                </a:cubicBezTo>
                <a:cubicBezTo>
                  <a:pt x="5255172" y="666087"/>
                  <a:pt x="5100203" y="772098"/>
                  <a:pt x="5210212" y="686535"/>
                </a:cubicBezTo>
                <a:cubicBezTo>
                  <a:pt x="5251591" y="654352"/>
                  <a:pt x="5263992" y="650120"/>
                  <a:pt x="5305462" y="629385"/>
                </a:cubicBezTo>
                <a:cubicBezTo>
                  <a:pt x="5311812" y="619860"/>
                  <a:pt x="5321736" y="611916"/>
                  <a:pt x="5324512" y="600810"/>
                </a:cubicBezTo>
                <a:cubicBezTo>
                  <a:pt x="5338929" y="543144"/>
                  <a:pt x="5335534" y="455896"/>
                  <a:pt x="5324512" y="400785"/>
                </a:cubicBezTo>
                <a:cubicBezTo>
                  <a:pt x="5318956" y="373004"/>
                  <a:pt x="5262600" y="338873"/>
                  <a:pt x="5248312" y="334110"/>
                </a:cubicBezTo>
                <a:lnTo>
                  <a:pt x="5191162" y="315060"/>
                </a:lnTo>
                <a:cubicBezTo>
                  <a:pt x="5143537" y="318235"/>
                  <a:pt x="5094593" y="313009"/>
                  <a:pt x="5048287" y="324585"/>
                </a:cubicBezTo>
                <a:cubicBezTo>
                  <a:pt x="5038547" y="327020"/>
                  <a:pt x="5043252" y="344180"/>
                  <a:pt x="5038762" y="353160"/>
                </a:cubicBezTo>
                <a:cubicBezTo>
                  <a:pt x="5021528" y="387627"/>
                  <a:pt x="5024094" y="380274"/>
                  <a:pt x="4991137" y="391260"/>
                </a:cubicBezTo>
                <a:lnTo>
                  <a:pt x="4972087" y="448410"/>
                </a:lnTo>
                <a:cubicBezTo>
                  <a:pt x="4968912" y="457935"/>
                  <a:pt x="4964213" y="467081"/>
                  <a:pt x="4962562" y="476985"/>
                </a:cubicBezTo>
                <a:cubicBezTo>
                  <a:pt x="4957801" y="505551"/>
                  <a:pt x="4950758" y="566128"/>
                  <a:pt x="4933987" y="591285"/>
                </a:cubicBezTo>
                <a:cubicBezTo>
                  <a:pt x="4879392" y="673177"/>
                  <a:pt x="4944847" y="569565"/>
                  <a:pt x="4905412" y="648435"/>
                </a:cubicBezTo>
                <a:cubicBezTo>
                  <a:pt x="4900292" y="658674"/>
                  <a:pt x="4891011" y="666549"/>
                  <a:pt x="4886362" y="677010"/>
                </a:cubicBezTo>
                <a:cubicBezTo>
                  <a:pt x="4878207" y="695360"/>
                  <a:pt x="4873662" y="715110"/>
                  <a:pt x="4867312" y="734160"/>
                </a:cubicBezTo>
                <a:cubicBezTo>
                  <a:pt x="4864137" y="743685"/>
                  <a:pt x="4864887" y="755635"/>
                  <a:pt x="4857787" y="762735"/>
                </a:cubicBezTo>
                <a:lnTo>
                  <a:pt x="4829212" y="791310"/>
                </a:lnTo>
                <a:cubicBezTo>
                  <a:pt x="4826037" y="800835"/>
                  <a:pt x="4826787" y="812785"/>
                  <a:pt x="4819687" y="819885"/>
                </a:cubicBezTo>
                <a:cubicBezTo>
                  <a:pt x="4798641" y="840931"/>
                  <a:pt x="4764761" y="860666"/>
                  <a:pt x="4733962" y="867510"/>
                </a:cubicBezTo>
                <a:cubicBezTo>
                  <a:pt x="4715871" y="871530"/>
                  <a:pt x="4669679" y="874648"/>
                  <a:pt x="4648237" y="886560"/>
                </a:cubicBezTo>
                <a:cubicBezTo>
                  <a:pt x="4628223" y="897679"/>
                  <a:pt x="4610137" y="911960"/>
                  <a:pt x="4591087" y="924660"/>
                </a:cubicBezTo>
                <a:lnTo>
                  <a:pt x="4562512" y="943710"/>
                </a:lnTo>
                <a:cubicBezTo>
                  <a:pt x="4552987" y="950060"/>
                  <a:pt x="4544797" y="959140"/>
                  <a:pt x="4533937" y="962760"/>
                </a:cubicBezTo>
                <a:cubicBezTo>
                  <a:pt x="4458465" y="987917"/>
                  <a:pt x="4496594" y="978509"/>
                  <a:pt x="4419637" y="991335"/>
                </a:cubicBezTo>
                <a:cubicBezTo>
                  <a:pt x="4315626" y="1060676"/>
                  <a:pt x="4475977" y="958403"/>
                  <a:pt x="4352962" y="1019910"/>
                </a:cubicBezTo>
                <a:cubicBezTo>
                  <a:pt x="4221954" y="1085414"/>
                  <a:pt x="4346258" y="1041195"/>
                  <a:pt x="4267237" y="1067535"/>
                </a:cubicBezTo>
                <a:cubicBezTo>
                  <a:pt x="4241837" y="1086585"/>
                  <a:pt x="4217455" y="1107073"/>
                  <a:pt x="4191037" y="1124685"/>
                </a:cubicBezTo>
                <a:cubicBezTo>
                  <a:pt x="4181512" y="1131035"/>
                  <a:pt x="4172701" y="1138615"/>
                  <a:pt x="4162462" y="1143735"/>
                </a:cubicBezTo>
                <a:cubicBezTo>
                  <a:pt x="4153482" y="1148225"/>
                  <a:pt x="4143412" y="1150085"/>
                  <a:pt x="4133887" y="1153260"/>
                </a:cubicBezTo>
                <a:cubicBezTo>
                  <a:pt x="4124362" y="1162785"/>
                  <a:pt x="4115660" y="1173211"/>
                  <a:pt x="4105312" y="1181835"/>
                </a:cubicBezTo>
                <a:cubicBezTo>
                  <a:pt x="4089451" y="1195053"/>
                  <a:pt x="4056553" y="1212769"/>
                  <a:pt x="4038637" y="1219935"/>
                </a:cubicBezTo>
                <a:cubicBezTo>
                  <a:pt x="4019993" y="1227393"/>
                  <a:pt x="4001528" y="1237732"/>
                  <a:pt x="3981487" y="1238985"/>
                </a:cubicBezTo>
                <a:lnTo>
                  <a:pt x="3829087" y="1248510"/>
                </a:lnTo>
                <a:cubicBezTo>
                  <a:pt x="3810037" y="1251685"/>
                  <a:pt x="3790790" y="1253845"/>
                  <a:pt x="3771937" y="1258035"/>
                </a:cubicBezTo>
                <a:cubicBezTo>
                  <a:pt x="3762136" y="1260213"/>
                  <a:pt x="3753266" y="1269211"/>
                  <a:pt x="3743362" y="1267560"/>
                </a:cubicBezTo>
                <a:cubicBezTo>
                  <a:pt x="3732070" y="1265678"/>
                  <a:pt x="3725248" y="1253159"/>
                  <a:pt x="3714787" y="1248510"/>
                </a:cubicBezTo>
                <a:cubicBezTo>
                  <a:pt x="3696437" y="1240355"/>
                  <a:pt x="3677328" y="1233398"/>
                  <a:pt x="3657637" y="1229460"/>
                </a:cubicBezTo>
                <a:cubicBezTo>
                  <a:pt x="3587997" y="1215532"/>
                  <a:pt x="3626039" y="1222225"/>
                  <a:pt x="3543337" y="1210410"/>
                </a:cubicBezTo>
                <a:cubicBezTo>
                  <a:pt x="3524287" y="1204060"/>
                  <a:pt x="3502895" y="1202499"/>
                  <a:pt x="3486187" y="1191360"/>
                </a:cubicBezTo>
                <a:lnTo>
                  <a:pt x="3429037" y="1153260"/>
                </a:lnTo>
                <a:cubicBezTo>
                  <a:pt x="3412408" y="1103373"/>
                  <a:pt x="3430839" y="1140595"/>
                  <a:pt x="3381412" y="1096110"/>
                </a:cubicBezTo>
                <a:cubicBezTo>
                  <a:pt x="3361387" y="1078088"/>
                  <a:pt x="3339206" y="1061376"/>
                  <a:pt x="3324262" y="1038960"/>
                </a:cubicBezTo>
                <a:cubicBezTo>
                  <a:pt x="3297740" y="999177"/>
                  <a:pt x="3313307" y="1018480"/>
                  <a:pt x="3276637" y="981810"/>
                </a:cubicBezTo>
                <a:cubicBezTo>
                  <a:pt x="3245462" y="857110"/>
                  <a:pt x="3295284" y="1028630"/>
                  <a:pt x="3238537" y="915135"/>
                </a:cubicBezTo>
                <a:cubicBezTo>
                  <a:pt x="3231297" y="900655"/>
                  <a:pt x="3232524" y="883314"/>
                  <a:pt x="3229012" y="867510"/>
                </a:cubicBezTo>
                <a:cubicBezTo>
                  <a:pt x="3226172" y="854731"/>
                  <a:pt x="3225341" y="841119"/>
                  <a:pt x="3219487" y="829410"/>
                </a:cubicBezTo>
                <a:cubicBezTo>
                  <a:pt x="3209248" y="808932"/>
                  <a:pt x="3194087" y="791310"/>
                  <a:pt x="3181387" y="772260"/>
                </a:cubicBezTo>
                <a:lnTo>
                  <a:pt x="3162337" y="743685"/>
                </a:lnTo>
                <a:cubicBezTo>
                  <a:pt x="3155987" y="734160"/>
                  <a:pt x="3152812" y="721460"/>
                  <a:pt x="3143287" y="715110"/>
                </a:cubicBezTo>
                <a:cubicBezTo>
                  <a:pt x="3133762" y="708760"/>
                  <a:pt x="3124951" y="701180"/>
                  <a:pt x="3114712" y="696060"/>
                </a:cubicBezTo>
                <a:cubicBezTo>
                  <a:pt x="3105732" y="691570"/>
                  <a:pt x="3095662" y="689710"/>
                  <a:pt x="3086137" y="686535"/>
                </a:cubicBezTo>
                <a:cubicBezTo>
                  <a:pt x="3082962" y="677010"/>
                  <a:pt x="3081102" y="666940"/>
                  <a:pt x="3076612" y="657960"/>
                </a:cubicBezTo>
                <a:cubicBezTo>
                  <a:pt x="3066798" y="638333"/>
                  <a:pt x="3051501" y="617262"/>
                  <a:pt x="3028987" y="610335"/>
                </a:cubicBezTo>
                <a:cubicBezTo>
                  <a:pt x="2972471" y="592945"/>
                  <a:pt x="2928221" y="598052"/>
                  <a:pt x="2876587" y="572235"/>
                </a:cubicBezTo>
                <a:cubicBezTo>
                  <a:pt x="2818009" y="542946"/>
                  <a:pt x="2850301" y="561061"/>
                  <a:pt x="2781337" y="515085"/>
                </a:cubicBezTo>
                <a:cubicBezTo>
                  <a:pt x="2771812" y="508735"/>
                  <a:pt x="2763622" y="499655"/>
                  <a:pt x="2752762" y="496035"/>
                </a:cubicBezTo>
                <a:cubicBezTo>
                  <a:pt x="2743237" y="492860"/>
                  <a:pt x="2733167" y="491000"/>
                  <a:pt x="2724187" y="486510"/>
                </a:cubicBezTo>
                <a:cubicBezTo>
                  <a:pt x="2689112" y="468973"/>
                  <a:pt x="2699259" y="460934"/>
                  <a:pt x="2657512" y="448410"/>
                </a:cubicBezTo>
                <a:cubicBezTo>
                  <a:pt x="2639014" y="442861"/>
                  <a:pt x="2619412" y="442060"/>
                  <a:pt x="2600362" y="438885"/>
                </a:cubicBezTo>
                <a:cubicBezTo>
                  <a:pt x="2590837" y="429360"/>
                  <a:pt x="2579259" y="421518"/>
                  <a:pt x="2571787" y="410310"/>
                </a:cubicBezTo>
                <a:cubicBezTo>
                  <a:pt x="2566218" y="401956"/>
                  <a:pt x="2569362" y="388835"/>
                  <a:pt x="2562262" y="381735"/>
                </a:cubicBezTo>
                <a:cubicBezTo>
                  <a:pt x="2525333" y="344806"/>
                  <a:pt x="2494443" y="340079"/>
                  <a:pt x="2447962" y="324585"/>
                </a:cubicBezTo>
                <a:cubicBezTo>
                  <a:pt x="2406968" y="310920"/>
                  <a:pt x="2429127" y="317495"/>
                  <a:pt x="2381287" y="305535"/>
                </a:cubicBezTo>
                <a:cubicBezTo>
                  <a:pt x="2369080" y="308587"/>
                  <a:pt x="2328277" y="317753"/>
                  <a:pt x="2314612" y="324585"/>
                </a:cubicBezTo>
                <a:cubicBezTo>
                  <a:pt x="2304373" y="329705"/>
                  <a:pt x="2295562" y="337285"/>
                  <a:pt x="2286037" y="343635"/>
                </a:cubicBezTo>
                <a:cubicBezTo>
                  <a:pt x="2279687" y="353160"/>
                  <a:pt x="2275926" y="365059"/>
                  <a:pt x="2266987" y="372210"/>
                </a:cubicBezTo>
                <a:cubicBezTo>
                  <a:pt x="2259147" y="378482"/>
                  <a:pt x="2245512" y="374635"/>
                  <a:pt x="2238412" y="381735"/>
                </a:cubicBezTo>
                <a:cubicBezTo>
                  <a:pt x="2222223" y="397924"/>
                  <a:pt x="2213012" y="419835"/>
                  <a:pt x="2200312" y="438885"/>
                </a:cubicBezTo>
                <a:cubicBezTo>
                  <a:pt x="2193962" y="448410"/>
                  <a:pt x="2190787" y="461110"/>
                  <a:pt x="2181262" y="467460"/>
                </a:cubicBezTo>
                <a:cubicBezTo>
                  <a:pt x="2171737" y="473810"/>
                  <a:pt x="2162926" y="481390"/>
                  <a:pt x="2152687" y="486510"/>
                </a:cubicBezTo>
                <a:cubicBezTo>
                  <a:pt x="2130914" y="497396"/>
                  <a:pt x="2098224" y="500126"/>
                  <a:pt x="2076487" y="505560"/>
                </a:cubicBezTo>
                <a:cubicBezTo>
                  <a:pt x="2066747" y="507995"/>
                  <a:pt x="2056689" y="510209"/>
                  <a:pt x="2047912" y="515085"/>
                </a:cubicBezTo>
                <a:cubicBezTo>
                  <a:pt x="2027898" y="526204"/>
                  <a:pt x="2009812" y="540485"/>
                  <a:pt x="1990762" y="553185"/>
                </a:cubicBezTo>
                <a:cubicBezTo>
                  <a:pt x="1908870" y="607780"/>
                  <a:pt x="2012482" y="542325"/>
                  <a:pt x="1933612" y="581760"/>
                </a:cubicBezTo>
                <a:cubicBezTo>
                  <a:pt x="1923373" y="586880"/>
                  <a:pt x="1915498" y="596161"/>
                  <a:pt x="1905037" y="600810"/>
                </a:cubicBezTo>
                <a:cubicBezTo>
                  <a:pt x="1886687" y="608965"/>
                  <a:pt x="1866937" y="613510"/>
                  <a:pt x="1847887" y="619860"/>
                </a:cubicBezTo>
                <a:lnTo>
                  <a:pt x="1819312" y="629385"/>
                </a:lnTo>
                <a:cubicBezTo>
                  <a:pt x="1800262" y="623035"/>
                  <a:pt x="1778870" y="621474"/>
                  <a:pt x="1762162" y="610335"/>
                </a:cubicBezTo>
                <a:cubicBezTo>
                  <a:pt x="1752637" y="603985"/>
                  <a:pt x="1744048" y="595934"/>
                  <a:pt x="1733587" y="591285"/>
                </a:cubicBezTo>
                <a:cubicBezTo>
                  <a:pt x="1715237" y="583130"/>
                  <a:pt x="1695487" y="578585"/>
                  <a:pt x="1676437" y="572235"/>
                </a:cubicBezTo>
                <a:lnTo>
                  <a:pt x="1619287" y="553185"/>
                </a:lnTo>
                <a:cubicBezTo>
                  <a:pt x="1609762" y="550010"/>
                  <a:pt x="1599066" y="549229"/>
                  <a:pt x="1590712" y="543660"/>
                </a:cubicBezTo>
                <a:lnTo>
                  <a:pt x="1562137" y="524610"/>
                </a:lnTo>
                <a:cubicBezTo>
                  <a:pt x="1552151" y="494652"/>
                  <a:pt x="1554615" y="487845"/>
                  <a:pt x="1524037" y="467460"/>
                </a:cubicBezTo>
                <a:cubicBezTo>
                  <a:pt x="1515683" y="461891"/>
                  <a:pt x="1504987" y="461110"/>
                  <a:pt x="1495462" y="457935"/>
                </a:cubicBezTo>
                <a:cubicBezTo>
                  <a:pt x="1476412" y="438885"/>
                  <a:pt x="1463870" y="409304"/>
                  <a:pt x="1438312" y="400785"/>
                </a:cubicBezTo>
                <a:lnTo>
                  <a:pt x="1381162" y="381735"/>
                </a:lnTo>
                <a:cubicBezTo>
                  <a:pt x="1374812" y="372210"/>
                  <a:pt x="1371051" y="360311"/>
                  <a:pt x="1362112" y="353160"/>
                </a:cubicBezTo>
                <a:cubicBezTo>
                  <a:pt x="1354272" y="346888"/>
                  <a:pt x="1342314" y="348511"/>
                  <a:pt x="1333537" y="343635"/>
                </a:cubicBezTo>
                <a:cubicBezTo>
                  <a:pt x="1313523" y="332516"/>
                  <a:pt x="1292576" y="321724"/>
                  <a:pt x="1276387" y="305535"/>
                </a:cubicBezTo>
                <a:cubicBezTo>
                  <a:pt x="1266862" y="296010"/>
                  <a:pt x="1259587" y="283502"/>
                  <a:pt x="1247812" y="276960"/>
                </a:cubicBezTo>
                <a:cubicBezTo>
                  <a:pt x="1230259" y="267208"/>
                  <a:pt x="1190662" y="257910"/>
                  <a:pt x="1190662" y="257910"/>
                </a:cubicBezTo>
                <a:cubicBezTo>
                  <a:pt x="1177962" y="248385"/>
                  <a:pt x="1166761" y="236435"/>
                  <a:pt x="1152562" y="229335"/>
                </a:cubicBezTo>
                <a:cubicBezTo>
                  <a:pt x="1143594" y="224851"/>
                  <a:pt x="1071847" y="211287"/>
                  <a:pt x="1066837" y="210285"/>
                </a:cubicBezTo>
                <a:cubicBezTo>
                  <a:pt x="1057312" y="203935"/>
                  <a:pt x="1048723" y="195884"/>
                  <a:pt x="1038262" y="191235"/>
                </a:cubicBezTo>
                <a:cubicBezTo>
                  <a:pt x="1019912" y="183080"/>
                  <a:pt x="997820" y="183324"/>
                  <a:pt x="981112" y="172185"/>
                </a:cubicBezTo>
                <a:cubicBezTo>
                  <a:pt x="915608" y="128516"/>
                  <a:pt x="945682" y="141325"/>
                  <a:pt x="895387" y="124560"/>
                </a:cubicBezTo>
                <a:cubicBezTo>
                  <a:pt x="876051" y="95556"/>
                  <a:pt x="873681" y="85132"/>
                  <a:pt x="838237" y="67410"/>
                </a:cubicBezTo>
                <a:cubicBezTo>
                  <a:pt x="820276" y="58430"/>
                  <a:pt x="800137" y="54710"/>
                  <a:pt x="781087" y="48360"/>
                </a:cubicBezTo>
                <a:lnTo>
                  <a:pt x="752512" y="38835"/>
                </a:lnTo>
                <a:cubicBezTo>
                  <a:pt x="746162" y="29310"/>
                  <a:pt x="742401" y="17411"/>
                  <a:pt x="733462" y="10260"/>
                </a:cubicBezTo>
                <a:cubicBezTo>
                  <a:pt x="705129" y="-12407"/>
                  <a:pt x="617907" y="9433"/>
                  <a:pt x="609637" y="10260"/>
                </a:cubicBezTo>
                <a:cubicBezTo>
                  <a:pt x="569811" y="36811"/>
                  <a:pt x="551890" y="43362"/>
                  <a:pt x="523912" y="76935"/>
                </a:cubicBezTo>
                <a:cubicBezTo>
                  <a:pt x="516583" y="85729"/>
                  <a:pt x="509511" y="95049"/>
                  <a:pt x="504862" y="105510"/>
                </a:cubicBezTo>
                <a:cubicBezTo>
                  <a:pt x="496707" y="123860"/>
                  <a:pt x="485812" y="162660"/>
                  <a:pt x="485812" y="162660"/>
                </a:cubicBezTo>
                <a:cubicBezTo>
                  <a:pt x="488451" y="175855"/>
                  <a:pt x="495709" y="222385"/>
                  <a:pt x="504862" y="238860"/>
                </a:cubicBezTo>
                <a:cubicBezTo>
                  <a:pt x="515981" y="258874"/>
                  <a:pt x="523912" y="283310"/>
                  <a:pt x="542962" y="296010"/>
                </a:cubicBezTo>
                <a:cubicBezTo>
                  <a:pt x="552487" y="302360"/>
                  <a:pt x="561076" y="310411"/>
                  <a:pt x="571537" y="315060"/>
                </a:cubicBezTo>
                <a:cubicBezTo>
                  <a:pt x="635360" y="343426"/>
                  <a:pt x="655138" y="335390"/>
                  <a:pt x="733462" y="343635"/>
                </a:cubicBezTo>
                <a:cubicBezTo>
                  <a:pt x="798173" y="350447"/>
                  <a:pt x="807539" y="352806"/>
                  <a:pt x="866812" y="362685"/>
                </a:cubicBezTo>
                <a:cubicBezTo>
                  <a:pt x="890753" y="434509"/>
                  <a:pt x="858458" y="345977"/>
                  <a:pt x="895387" y="419835"/>
                </a:cubicBezTo>
                <a:cubicBezTo>
                  <a:pt x="907111" y="443283"/>
                  <a:pt x="910779" y="483610"/>
                  <a:pt x="914437" y="505560"/>
                </a:cubicBezTo>
                <a:cubicBezTo>
                  <a:pt x="911262" y="540485"/>
                  <a:pt x="909262" y="575537"/>
                  <a:pt x="904912" y="610335"/>
                </a:cubicBezTo>
                <a:cubicBezTo>
                  <a:pt x="902904" y="626399"/>
                  <a:pt x="897849" y="641959"/>
                  <a:pt x="895387" y="657960"/>
                </a:cubicBezTo>
                <a:cubicBezTo>
                  <a:pt x="891495" y="683260"/>
                  <a:pt x="888080" y="708659"/>
                  <a:pt x="885862" y="734160"/>
                </a:cubicBezTo>
                <a:cubicBezTo>
                  <a:pt x="881727" y="781711"/>
                  <a:pt x="881608" y="829596"/>
                  <a:pt x="876337" y="877035"/>
                </a:cubicBezTo>
                <a:cubicBezTo>
                  <a:pt x="875228" y="887014"/>
                  <a:pt x="873084" y="897770"/>
                  <a:pt x="866812" y="905610"/>
                </a:cubicBezTo>
                <a:cubicBezTo>
                  <a:pt x="849314" y="927482"/>
                  <a:pt x="824220" y="926960"/>
                  <a:pt x="800137" y="934185"/>
                </a:cubicBezTo>
                <a:cubicBezTo>
                  <a:pt x="780903" y="939955"/>
                  <a:pt x="762037" y="946885"/>
                  <a:pt x="742987" y="953235"/>
                </a:cubicBezTo>
                <a:lnTo>
                  <a:pt x="714412" y="962760"/>
                </a:lnTo>
                <a:lnTo>
                  <a:pt x="685837" y="972285"/>
                </a:lnTo>
                <a:cubicBezTo>
                  <a:pt x="662596" y="964538"/>
                  <a:pt x="647151" y="962174"/>
                  <a:pt x="628687" y="943710"/>
                </a:cubicBezTo>
                <a:cubicBezTo>
                  <a:pt x="573654" y="888677"/>
                  <a:pt x="651281" y="941175"/>
                  <a:pt x="581062" y="886560"/>
                </a:cubicBezTo>
                <a:cubicBezTo>
                  <a:pt x="562990" y="872504"/>
                  <a:pt x="545632" y="855700"/>
                  <a:pt x="523912" y="848460"/>
                </a:cubicBezTo>
                <a:cubicBezTo>
                  <a:pt x="484477" y="835315"/>
                  <a:pt x="503691" y="844504"/>
                  <a:pt x="466762" y="819885"/>
                </a:cubicBezTo>
                <a:cubicBezTo>
                  <a:pt x="463587" y="740510"/>
                  <a:pt x="462897" y="660997"/>
                  <a:pt x="457237" y="581760"/>
                </a:cubicBezTo>
                <a:cubicBezTo>
                  <a:pt x="455225" y="553595"/>
                  <a:pt x="419639" y="511075"/>
                  <a:pt x="409612" y="496035"/>
                </a:cubicBezTo>
                <a:lnTo>
                  <a:pt x="390562" y="467460"/>
                </a:lnTo>
                <a:cubicBezTo>
                  <a:pt x="384212" y="457935"/>
                  <a:pt x="381037" y="445235"/>
                  <a:pt x="371512" y="438885"/>
                </a:cubicBezTo>
                <a:cubicBezTo>
                  <a:pt x="361987" y="432535"/>
                  <a:pt x="353176" y="424955"/>
                  <a:pt x="342937" y="419835"/>
                </a:cubicBezTo>
                <a:cubicBezTo>
                  <a:pt x="333957" y="415345"/>
                  <a:pt x="323887" y="413485"/>
                  <a:pt x="314362" y="410310"/>
                </a:cubicBezTo>
                <a:cubicBezTo>
                  <a:pt x="280666" y="359766"/>
                  <a:pt x="293609" y="353840"/>
                  <a:pt x="247687" y="343635"/>
                </a:cubicBezTo>
                <a:cubicBezTo>
                  <a:pt x="184273" y="329543"/>
                  <a:pt x="187362" y="334110"/>
                  <a:pt x="161962" y="33411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8" name="Freeform 327"/>
          <p:cNvSpPr/>
          <p:nvPr/>
        </p:nvSpPr>
        <p:spPr>
          <a:xfrm>
            <a:off x="162842" y="4140572"/>
            <a:ext cx="3183608" cy="2000250"/>
          </a:xfrm>
          <a:custGeom>
            <a:avLst/>
            <a:gdLst>
              <a:gd name="connsiteX0" fmla="*/ 49883 w 3183608"/>
              <a:gd name="connsiteY0" fmla="*/ 95250 h 2000250"/>
              <a:gd name="connsiteX1" fmla="*/ 97508 w 3183608"/>
              <a:gd name="connsiteY1" fmla="*/ 85725 h 2000250"/>
              <a:gd name="connsiteX2" fmla="*/ 126083 w 3183608"/>
              <a:gd name="connsiteY2" fmla="*/ 57150 h 2000250"/>
              <a:gd name="connsiteX3" fmla="*/ 154658 w 3183608"/>
              <a:gd name="connsiteY3" fmla="*/ 38100 h 2000250"/>
              <a:gd name="connsiteX4" fmla="*/ 288008 w 3183608"/>
              <a:gd name="connsiteY4" fmla="*/ 47625 h 2000250"/>
              <a:gd name="connsiteX5" fmla="*/ 326108 w 3183608"/>
              <a:gd name="connsiteY5" fmla="*/ 57150 h 2000250"/>
              <a:gd name="connsiteX6" fmla="*/ 364208 w 3183608"/>
              <a:gd name="connsiteY6" fmla="*/ 114300 h 2000250"/>
              <a:gd name="connsiteX7" fmla="*/ 383258 w 3183608"/>
              <a:gd name="connsiteY7" fmla="*/ 142875 h 2000250"/>
              <a:gd name="connsiteX8" fmla="*/ 411833 w 3183608"/>
              <a:gd name="connsiteY8" fmla="*/ 209550 h 2000250"/>
              <a:gd name="connsiteX9" fmla="*/ 421358 w 3183608"/>
              <a:gd name="connsiteY9" fmla="*/ 238125 h 2000250"/>
              <a:gd name="connsiteX10" fmla="*/ 440408 w 3183608"/>
              <a:gd name="connsiteY10" fmla="*/ 266700 h 2000250"/>
              <a:gd name="connsiteX11" fmla="*/ 459458 w 3183608"/>
              <a:gd name="connsiteY11" fmla="*/ 323850 h 2000250"/>
              <a:gd name="connsiteX12" fmla="*/ 468983 w 3183608"/>
              <a:gd name="connsiteY12" fmla="*/ 352425 h 2000250"/>
              <a:gd name="connsiteX13" fmla="*/ 478508 w 3183608"/>
              <a:gd name="connsiteY13" fmla="*/ 409575 h 2000250"/>
              <a:gd name="connsiteX14" fmla="*/ 497558 w 3183608"/>
              <a:gd name="connsiteY14" fmla="*/ 438150 h 2000250"/>
              <a:gd name="connsiteX15" fmla="*/ 535658 w 3183608"/>
              <a:gd name="connsiteY15" fmla="*/ 504825 h 2000250"/>
              <a:gd name="connsiteX16" fmla="*/ 545183 w 3183608"/>
              <a:gd name="connsiteY16" fmla="*/ 542925 h 2000250"/>
              <a:gd name="connsiteX17" fmla="*/ 554708 w 3183608"/>
              <a:gd name="connsiteY17" fmla="*/ 590550 h 2000250"/>
              <a:gd name="connsiteX18" fmla="*/ 611858 w 3183608"/>
              <a:gd name="connsiteY18" fmla="*/ 628650 h 2000250"/>
              <a:gd name="connsiteX19" fmla="*/ 640433 w 3183608"/>
              <a:gd name="connsiteY19" fmla="*/ 647700 h 2000250"/>
              <a:gd name="connsiteX20" fmla="*/ 697583 w 3183608"/>
              <a:gd name="connsiteY20" fmla="*/ 666750 h 2000250"/>
              <a:gd name="connsiteX21" fmla="*/ 859508 w 3183608"/>
              <a:gd name="connsiteY21" fmla="*/ 685800 h 2000250"/>
              <a:gd name="connsiteX22" fmla="*/ 1030958 w 3183608"/>
              <a:gd name="connsiteY22" fmla="*/ 695325 h 2000250"/>
              <a:gd name="connsiteX23" fmla="*/ 1116683 w 3183608"/>
              <a:gd name="connsiteY23" fmla="*/ 695325 h 2000250"/>
              <a:gd name="connsiteX24" fmla="*/ 1897733 w 3183608"/>
              <a:gd name="connsiteY24" fmla="*/ 685800 h 2000250"/>
              <a:gd name="connsiteX25" fmla="*/ 1964408 w 3183608"/>
              <a:gd name="connsiteY25" fmla="*/ 666750 h 2000250"/>
              <a:gd name="connsiteX26" fmla="*/ 1992983 w 3183608"/>
              <a:gd name="connsiteY26" fmla="*/ 657225 h 2000250"/>
              <a:gd name="connsiteX27" fmla="*/ 2021558 w 3183608"/>
              <a:gd name="connsiteY27" fmla="*/ 628650 h 2000250"/>
              <a:gd name="connsiteX28" fmla="*/ 2031083 w 3183608"/>
              <a:gd name="connsiteY28" fmla="*/ 600075 h 2000250"/>
              <a:gd name="connsiteX29" fmla="*/ 2050133 w 3183608"/>
              <a:gd name="connsiteY29" fmla="*/ 571500 h 2000250"/>
              <a:gd name="connsiteX30" fmla="*/ 2069183 w 3183608"/>
              <a:gd name="connsiteY30" fmla="*/ 504825 h 2000250"/>
              <a:gd name="connsiteX31" fmla="*/ 2088233 w 3183608"/>
              <a:gd name="connsiteY31" fmla="*/ 447675 h 2000250"/>
              <a:gd name="connsiteX32" fmla="*/ 2097758 w 3183608"/>
              <a:gd name="connsiteY32" fmla="*/ 409575 h 2000250"/>
              <a:gd name="connsiteX33" fmla="*/ 2116808 w 3183608"/>
              <a:gd name="connsiteY33" fmla="*/ 352425 h 2000250"/>
              <a:gd name="connsiteX34" fmla="*/ 2183483 w 3183608"/>
              <a:gd name="connsiteY34" fmla="*/ 266700 h 2000250"/>
              <a:gd name="connsiteX35" fmla="*/ 2202533 w 3183608"/>
              <a:gd name="connsiteY35" fmla="*/ 209550 h 2000250"/>
              <a:gd name="connsiteX36" fmla="*/ 2212058 w 3183608"/>
              <a:gd name="connsiteY36" fmla="*/ 180975 h 2000250"/>
              <a:gd name="connsiteX37" fmla="*/ 2278733 w 3183608"/>
              <a:gd name="connsiteY37" fmla="*/ 95250 h 2000250"/>
              <a:gd name="connsiteX38" fmla="*/ 2326358 w 3183608"/>
              <a:gd name="connsiteY38" fmla="*/ 38100 h 2000250"/>
              <a:gd name="connsiteX39" fmla="*/ 2364458 w 3183608"/>
              <a:gd name="connsiteY39" fmla="*/ 28575 h 2000250"/>
              <a:gd name="connsiteX40" fmla="*/ 2421608 w 3183608"/>
              <a:gd name="connsiteY40" fmla="*/ 9525 h 2000250"/>
              <a:gd name="connsiteX41" fmla="*/ 2450183 w 3183608"/>
              <a:gd name="connsiteY41" fmla="*/ 0 h 2000250"/>
              <a:gd name="connsiteX42" fmla="*/ 2564483 w 3183608"/>
              <a:gd name="connsiteY42" fmla="*/ 28575 h 2000250"/>
              <a:gd name="connsiteX43" fmla="*/ 2574008 w 3183608"/>
              <a:gd name="connsiteY43" fmla="*/ 57150 h 2000250"/>
              <a:gd name="connsiteX44" fmla="*/ 2631158 w 3183608"/>
              <a:gd name="connsiteY44" fmla="*/ 76200 h 2000250"/>
              <a:gd name="connsiteX45" fmla="*/ 2640683 w 3183608"/>
              <a:gd name="connsiteY45" fmla="*/ 104775 h 2000250"/>
              <a:gd name="connsiteX46" fmla="*/ 2659733 w 3183608"/>
              <a:gd name="connsiteY46" fmla="*/ 133350 h 2000250"/>
              <a:gd name="connsiteX47" fmla="*/ 2669258 w 3183608"/>
              <a:gd name="connsiteY47" fmla="*/ 180975 h 2000250"/>
              <a:gd name="connsiteX48" fmla="*/ 2678783 w 3183608"/>
              <a:gd name="connsiteY48" fmla="*/ 219075 h 2000250"/>
              <a:gd name="connsiteX49" fmla="*/ 2688308 w 3183608"/>
              <a:gd name="connsiteY49" fmla="*/ 247650 h 2000250"/>
              <a:gd name="connsiteX50" fmla="*/ 2726408 w 3183608"/>
              <a:gd name="connsiteY50" fmla="*/ 304800 h 2000250"/>
              <a:gd name="connsiteX51" fmla="*/ 2745458 w 3183608"/>
              <a:gd name="connsiteY51" fmla="*/ 400050 h 2000250"/>
              <a:gd name="connsiteX52" fmla="*/ 2774033 w 3183608"/>
              <a:gd name="connsiteY52" fmla="*/ 523875 h 2000250"/>
              <a:gd name="connsiteX53" fmla="*/ 2793083 w 3183608"/>
              <a:gd name="connsiteY53" fmla="*/ 552450 h 2000250"/>
              <a:gd name="connsiteX54" fmla="*/ 2821658 w 3183608"/>
              <a:gd name="connsiteY54" fmla="*/ 647700 h 2000250"/>
              <a:gd name="connsiteX55" fmla="*/ 2878808 w 3183608"/>
              <a:gd name="connsiteY55" fmla="*/ 666750 h 2000250"/>
              <a:gd name="connsiteX56" fmla="*/ 2935958 w 3183608"/>
              <a:gd name="connsiteY56" fmla="*/ 704850 h 2000250"/>
              <a:gd name="connsiteX57" fmla="*/ 3040733 w 3183608"/>
              <a:gd name="connsiteY57" fmla="*/ 723900 h 2000250"/>
              <a:gd name="connsiteX58" fmla="*/ 3107408 w 3183608"/>
              <a:gd name="connsiteY58" fmla="*/ 742950 h 2000250"/>
              <a:gd name="connsiteX59" fmla="*/ 3145508 w 3183608"/>
              <a:gd name="connsiteY59" fmla="*/ 800100 h 2000250"/>
              <a:gd name="connsiteX60" fmla="*/ 3183608 w 3183608"/>
              <a:gd name="connsiteY60" fmla="*/ 857250 h 2000250"/>
              <a:gd name="connsiteX61" fmla="*/ 3135983 w 3183608"/>
              <a:gd name="connsiteY61" fmla="*/ 962025 h 2000250"/>
              <a:gd name="connsiteX62" fmla="*/ 3107408 w 3183608"/>
              <a:gd name="connsiteY62" fmla="*/ 971550 h 2000250"/>
              <a:gd name="connsiteX63" fmla="*/ 3097883 w 3183608"/>
              <a:gd name="connsiteY63" fmla="*/ 1000125 h 2000250"/>
              <a:gd name="connsiteX64" fmla="*/ 3040733 w 3183608"/>
              <a:gd name="connsiteY64" fmla="*/ 1009650 h 2000250"/>
              <a:gd name="connsiteX65" fmla="*/ 3012158 w 3183608"/>
              <a:gd name="connsiteY65" fmla="*/ 1019175 h 2000250"/>
              <a:gd name="connsiteX66" fmla="*/ 2916908 w 3183608"/>
              <a:gd name="connsiteY66" fmla="*/ 1028700 h 2000250"/>
              <a:gd name="connsiteX67" fmla="*/ 2859758 w 3183608"/>
              <a:gd name="connsiteY67" fmla="*/ 1047750 h 2000250"/>
              <a:gd name="connsiteX68" fmla="*/ 2821658 w 3183608"/>
              <a:gd name="connsiteY68" fmla="*/ 1104900 h 2000250"/>
              <a:gd name="connsiteX69" fmla="*/ 2812133 w 3183608"/>
              <a:gd name="connsiteY69" fmla="*/ 1171575 h 2000250"/>
              <a:gd name="connsiteX70" fmla="*/ 2793083 w 3183608"/>
              <a:gd name="connsiteY70" fmla="*/ 1266825 h 2000250"/>
              <a:gd name="connsiteX71" fmla="*/ 2764508 w 3183608"/>
              <a:gd name="connsiteY71" fmla="*/ 1476375 h 2000250"/>
              <a:gd name="connsiteX72" fmla="*/ 2735933 w 3183608"/>
              <a:gd name="connsiteY72" fmla="*/ 1543050 h 2000250"/>
              <a:gd name="connsiteX73" fmla="*/ 2716883 w 3183608"/>
              <a:gd name="connsiteY73" fmla="*/ 1600200 h 2000250"/>
              <a:gd name="connsiteX74" fmla="*/ 2707358 w 3183608"/>
              <a:gd name="connsiteY74" fmla="*/ 1628775 h 2000250"/>
              <a:gd name="connsiteX75" fmla="*/ 2697833 w 3183608"/>
              <a:gd name="connsiteY75" fmla="*/ 1743075 h 2000250"/>
              <a:gd name="connsiteX76" fmla="*/ 2688308 w 3183608"/>
              <a:gd name="connsiteY76" fmla="*/ 1781175 h 2000250"/>
              <a:gd name="connsiteX77" fmla="*/ 2678783 w 3183608"/>
              <a:gd name="connsiteY77" fmla="*/ 1876425 h 2000250"/>
              <a:gd name="connsiteX78" fmla="*/ 2640683 w 3183608"/>
              <a:gd name="connsiteY78" fmla="*/ 1933575 h 2000250"/>
              <a:gd name="connsiteX79" fmla="*/ 2602583 w 3183608"/>
              <a:gd name="connsiteY79" fmla="*/ 1943100 h 2000250"/>
              <a:gd name="connsiteX80" fmla="*/ 2554958 w 3183608"/>
              <a:gd name="connsiteY80" fmla="*/ 1952625 h 2000250"/>
              <a:gd name="connsiteX81" fmla="*/ 2497808 w 3183608"/>
              <a:gd name="connsiteY81" fmla="*/ 1971675 h 2000250"/>
              <a:gd name="connsiteX82" fmla="*/ 2459708 w 3183608"/>
              <a:gd name="connsiteY82" fmla="*/ 1981200 h 2000250"/>
              <a:gd name="connsiteX83" fmla="*/ 2307308 w 3183608"/>
              <a:gd name="connsiteY83" fmla="*/ 1971675 h 2000250"/>
              <a:gd name="connsiteX84" fmla="*/ 2269208 w 3183608"/>
              <a:gd name="connsiteY84" fmla="*/ 1914525 h 2000250"/>
              <a:gd name="connsiteX85" fmla="*/ 2250158 w 3183608"/>
              <a:gd name="connsiteY85" fmla="*/ 1885950 h 2000250"/>
              <a:gd name="connsiteX86" fmla="*/ 2231108 w 3183608"/>
              <a:gd name="connsiteY86" fmla="*/ 1809750 h 2000250"/>
              <a:gd name="connsiteX87" fmla="*/ 2250158 w 3183608"/>
              <a:gd name="connsiteY87" fmla="*/ 1743075 h 2000250"/>
              <a:gd name="connsiteX88" fmla="*/ 2307308 w 3183608"/>
              <a:gd name="connsiteY88" fmla="*/ 1714500 h 2000250"/>
              <a:gd name="connsiteX89" fmla="*/ 2316833 w 3183608"/>
              <a:gd name="connsiteY89" fmla="*/ 1685925 h 2000250"/>
              <a:gd name="connsiteX90" fmla="*/ 2345408 w 3183608"/>
              <a:gd name="connsiteY90" fmla="*/ 1676400 h 2000250"/>
              <a:gd name="connsiteX91" fmla="*/ 2402558 w 3183608"/>
              <a:gd name="connsiteY91" fmla="*/ 1638300 h 2000250"/>
              <a:gd name="connsiteX92" fmla="*/ 2402558 w 3183608"/>
              <a:gd name="connsiteY92" fmla="*/ 1638300 h 2000250"/>
              <a:gd name="connsiteX93" fmla="*/ 2431133 w 3183608"/>
              <a:gd name="connsiteY93" fmla="*/ 1600200 h 2000250"/>
              <a:gd name="connsiteX94" fmla="*/ 2488283 w 3183608"/>
              <a:gd name="connsiteY94" fmla="*/ 1562100 h 2000250"/>
              <a:gd name="connsiteX95" fmla="*/ 2516858 w 3183608"/>
              <a:gd name="connsiteY95" fmla="*/ 1543050 h 2000250"/>
              <a:gd name="connsiteX96" fmla="*/ 2526383 w 3183608"/>
              <a:gd name="connsiteY96" fmla="*/ 1504950 h 2000250"/>
              <a:gd name="connsiteX97" fmla="*/ 2564483 w 3183608"/>
              <a:gd name="connsiteY97" fmla="*/ 1447800 h 2000250"/>
              <a:gd name="connsiteX98" fmla="*/ 2602583 w 3183608"/>
              <a:gd name="connsiteY98" fmla="*/ 1304925 h 2000250"/>
              <a:gd name="connsiteX99" fmla="*/ 2621633 w 3183608"/>
              <a:gd name="connsiteY99" fmla="*/ 1219200 h 2000250"/>
              <a:gd name="connsiteX100" fmla="*/ 2631158 w 3183608"/>
              <a:gd name="connsiteY100" fmla="*/ 1152525 h 2000250"/>
              <a:gd name="connsiteX101" fmla="*/ 2621633 w 3183608"/>
              <a:gd name="connsiteY101" fmla="*/ 942975 h 2000250"/>
              <a:gd name="connsiteX102" fmla="*/ 2602583 w 3183608"/>
              <a:gd name="connsiteY102" fmla="*/ 828675 h 2000250"/>
              <a:gd name="connsiteX103" fmla="*/ 2574008 w 3183608"/>
              <a:gd name="connsiteY103" fmla="*/ 704850 h 2000250"/>
              <a:gd name="connsiteX104" fmla="*/ 2564483 w 3183608"/>
              <a:gd name="connsiteY104" fmla="*/ 676275 h 2000250"/>
              <a:gd name="connsiteX105" fmla="*/ 2574008 w 3183608"/>
              <a:gd name="connsiteY105" fmla="*/ 647700 h 2000250"/>
              <a:gd name="connsiteX106" fmla="*/ 2574008 w 3183608"/>
              <a:gd name="connsiteY106" fmla="*/ 485775 h 2000250"/>
              <a:gd name="connsiteX107" fmla="*/ 2554958 w 3183608"/>
              <a:gd name="connsiteY107" fmla="*/ 457200 h 2000250"/>
              <a:gd name="connsiteX108" fmla="*/ 2497808 w 3183608"/>
              <a:gd name="connsiteY108" fmla="*/ 438150 h 2000250"/>
              <a:gd name="connsiteX109" fmla="*/ 2469233 w 3183608"/>
              <a:gd name="connsiteY109" fmla="*/ 419100 h 2000250"/>
              <a:gd name="connsiteX110" fmla="*/ 2412083 w 3183608"/>
              <a:gd name="connsiteY110" fmla="*/ 400050 h 2000250"/>
              <a:gd name="connsiteX111" fmla="*/ 2383508 w 3183608"/>
              <a:gd name="connsiteY111" fmla="*/ 466725 h 2000250"/>
              <a:gd name="connsiteX112" fmla="*/ 2364458 w 3183608"/>
              <a:gd name="connsiteY112" fmla="*/ 523875 h 2000250"/>
              <a:gd name="connsiteX113" fmla="*/ 2326358 w 3183608"/>
              <a:gd name="connsiteY113" fmla="*/ 581025 h 2000250"/>
              <a:gd name="connsiteX114" fmla="*/ 2297783 w 3183608"/>
              <a:gd name="connsiteY114" fmla="*/ 647700 h 2000250"/>
              <a:gd name="connsiteX115" fmla="*/ 2288258 w 3183608"/>
              <a:gd name="connsiteY115" fmla="*/ 676275 h 2000250"/>
              <a:gd name="connsiteX116" fmla="*/ 2278733 w 3183608"/>
              <a:gd name="connsiteY116" fmla="*/ 714375 h 2000250"/>
              <a:gd name="connsiteX117" fmla="*/ 2240633 w 3183608"/>
              <a:gd name="connsiteY117" fmla="*/ 771525 h 2000250"/>
              <a:gd name="connsiteX118" fmla="*/ 2202533 w 3183608"/>
              <a:gd name="connsiteY118" fmla="*/ 828675 h 2000250"/>
              <a:gd name="connsiteX119" fmla="*/ 2183483 w 3183608"/>
              <a:gd name="connsiteY119" fmla="*/ 857250 h 2000250"/>
              <a:gd name="connsiteX120" fmla="*/ 2145383 w 3183608"/>
              <a:gd name="connsiteY120" fmla="*/ 895350 h 2000250"/>
              <a:gd name="connsiteX121" fmla="*/ 2116808 w 3183608"/>
              <a:gd name="connsiteY121" fmla="*/ 933450 h 2000250"/>
              <a:gd name="connsiteX122" fmla="*/ 2088233 w 3183608"/>
              <a:gd name="connsiteY122" fmla="*/ 942975 h 2000250"/>
              <a:gd name="connsiteX123" fmla="*/ 2031083 w 3183608"/>
              <a:gd name="connsiteY123" fmla="*/ 981075 h 2000250"/>
              <a:gd name="connsiteX124" fmla="*/ 2002508 w 3183608"/>
              <a:gd name="connsiteY124" fmla="*/ 990600 h 2000250"/>
              <a:gd name="connsiteX125" fmla="*/ 1945358 w 3183608"/>
              <a:gd name="connsiteY125" fmla="*/ 1019175 h 2000250"/>
              <a:gd name="connsiteX126" fmla="*/ 1926308 w 3183608"/>
              <a:gd name="connsiteY126" fmla="*/ 1047750 h 2000250"/>
              <a:gd name="connsiteX127" fmla="*/ 1897733 w 3183608"/>
              <a:gd name="connsiteY127" fmla="*/ 1057275 h 2000250"/>
              <a:gd name="connsiteX128" fmla="*/ 1783433 w 3183608"/>
              <a:gd name="connsiteY128" fmla="*/ 1066800 h 2000250"/>
              <a:gd name="connsiteX129" fmla="*/ 1554833 w 3183608"/>
              <a:gd name="connsiteY129" fmla="*/ 1085850 h 2000250"/>
              <a:gd name="connsiteX130" fmla="*/ 1440533 w 3183608"/>
              <a:gd name="connsiteY130" fmla="*/ 1076325 h 2000250"/>
              <a:gd name="connsiteX131" fmla="*/ 1069058 w 3183608"/>
              <a:gd name="connsiteY131" fmla="*/ 1057275 h 2000250"/>
              <a:gd name="connsiteX132" fmla="*/ 954758 w 3183608"/>
              <a:gd name="connsiteY132" fmla="*/ 1066800 h 2000250"/>
              <a:gd name="connsiteX133" fmla="*/ 745208 w 3183608"/>
              <a:gd name="connsiteY133" fmla="*/ 1085850 h 2000250"/>
              <a:gd name="connsiteX134" fmla="*/ 697583 w 3183608"/>
              <a:gd name="connsiteY134" fmla="*/ 1133475 h 2000250"/>
              <a:gd name="connsiteX135" fmla="*/ 621383 w 3183608"/>
              <a:gd name="connsiteY135" fmla="*/ 1219200 h 2000250"/>
              <a:gd name="connsiteX136" fmla="*/ 583283 w 3183608"/>
              <a:gd name="connsiteY136" fmla="*/ 1333500 h 2000250"/>
              <a:gd name="connsiteX137" fmla="*/ 573758 w 3183608"/>
              <a:gd name="connsiteY137" fmla="*/ 1381125 h 2000250"/>
              <a:gd name="connsiteX138" fmla="*/ 468983 w 3183608"/>
              <a:gd name="connsiteY138" fmla="*/ 1457325 h 2000250"/>
              <a:gd name="connsiteX139" fmla="*/ 440408 w 3183608"/>
              <a:gd name="connsiteY139" fmla="*/ 1504950 h 2000250"/>
              <a:gd name="connsiteX140" fmla="*/ 402308 w 3183608"/>
              <a:gd name="connsiteY140" fmla="*/ 1562100 h 2000250"/>
              <a:gd name="connsiteX141" fmla="*/ 392783 w 3183608"/>
              <a:gd name="connsiteY141" fmla="*/ 1590675 h 2000250"/>
              <a:gd name="connsiteX142" fmla="*/ 364208 w 3183608"/>
              <a:gd name="connsiteY142" fmla="*/ 1600200 h 2000250"/>
              <a:gd name="connsiteX143" fmla="*/ 383258 w 3183608"/>
              <a:gd name="connsiteY143" fmla="*/ 1628775 h 2000250"/>
              <a:gd name="connsiteX144" fmla="*/ 402308 w 3183608"/>
              <a:gd name="connsiteY144" fmla="*/ 1685925 h 2000250"/>
              <a:gd name="connsiteX145" fmla="*/ 411833 w 3183608"/>
              <a:gd name="connsiteY145" fmla="*/ 1771650 h 2000250"/>
              <a:gd name="connsiteX146" fmla="*/ 430883 w 3183608"/>
              <a:gd name="connsiteY146" fmla="*/ 1828800 h 2000250"/>
              <a:gd name="connsiteX147" fmla="*/ 421358 w 3183608"/>
              <a:gd name="connsiteY147" fmla="*/ 1933575 h 2000250"/>
              <a:gd name="connsiteX148" fmla="*/ 411833 w 3183608"/>
              <a:gd name="connsiteY148" fmla="*/ 1962150 h 2000250"/>
              <a:gd name="connsiteX149" fmla="*/ 383258 w 3183608"/>
              <a:gd name="connsiteY149" fmla="*/ 1971675 h 2000250"/>
              <a:gd name="connsiteX150" fmla="*/ 354683 w 3183608"/>
              <a:gd name="connsiteY150" fmla="*/ 1990725 h 2000250"/>
              <a:gd name="connsiteX151" fmla="*/ 230858 w 3183608"/>
              <a:gd name="connsiteY151" fmla="*/ 2000250 h 2000250"/>
              <a:gd name="connsiteX152" fmla="*/ 192758 w 3183608"/>
              <a:gd name="connsiteY152" fmla="*/ 1990725 h 2000250"/>
              <a:gd name="connsiteX153" fmla="*/ 126083 w 3183608"/>
              <a:gd name="connsiteY153" fmla="*/ 1971675 h 2000250"/>
              <a:gd name="connsiteX154" fmla="*/ 68933 w 3183608"/>
              <a:gd name="connsiteY154" fmla="*/ 1914525 h 2000250"/>
              <a:gd name="connsiteX155" fmla="*/ 21308 w 3183608"/>
              <a:gd name="connsiteY155" fmla="*/ 1857375 h 2000250"/>
              <a:gd name="connsiteX156" fmla="*/ 2258 w 3183608"/>
              <a:gd name="connsiteY156" fmla="*/ 1800225 h 2000250"/>
              <a:gd name="connsiteX157" fmla="*/ 11783 w 3183608"/>
              <a:gd name="connsiteY157" fmla="*/ 1714500 h 2000250"/>
              <a:gd name="connsiteX158" fmla="*/ 21308 w 3183608"/>
              <a:gd name="connsiteY158" fmla="*/ 1685925 h 2000250"/>
              <a:gd name="connsiteX159" fmla="*/ 97508 w 3183608"/>
              <a:gd name="connsiteY159" fmla="*/ 1619250 h 2000250"/>
              <a:gd name="connsiteX160" fmla="*/ 126083 w 3183608"/>
              <a:gd name="connsiteY160" fmla="*/ 1609725 h 2000250"/>
              <a:gd name="connsiteX161" fmla="*/ 173708 w 3183608"/>
              <a:gd name="connsiteY161" fmla="*/ 1552575 h 2000250"/>
              <a:gd name="connsiteX162" fmla="*/ 230858 w 3183608"/>
              <a:gd name="connsiteY162" fmla="*/ 1504950 h 2000250"/>
              <a:gd name="connsiteX163" fmla="*/ 278483 w 3183608"/>
              <a:gd name="connsiteY163" fmla="*/ 1428750 h 2000250"/>
              <a:gd name="connsiteX164" fmla="*/ 307058 w 3183608"/>
              <a:gd name="connsiteY164" fmla="*/ 1400175 h 2000250"/>
              <a:gd name="connsiteX165" fmla="*/ 335633 w 3183608"/>
              <a:gd name="connsiteY165" fmla="*/ 1362075 h 2000250"/>
              <a:gd name="connsiteX166" fmla="*/ 354683 w 3183608"/>
              <a:gd name="connsiteY166" fmla="*/ 1266825 h 2000250"/>
              <a:gd name="connsiteX167" fmla="*/ 373733 w 3183608"/>
              <a:gd name="connsiteY167" fmla="*/ 1209675 h 2000250"/>
              <a:gd name="connsiteX168" fmla="*/ 402308 w 3183608"/>
              <a:gd name="connsiteY168" fmla="*/ 1076325 h 2000250"/>
              <a:gd name="connsiteX169" fmla="*/ 392783 w 3183608"/>
              <a:gd name="connsiteY169" fmla="*/ 904875 h 2000250"/>
              <a:gd name="connsiteX170" fmla="*/ 383258 w 3183608"/>
              <a:gd name="connsiteY170" fmla="*/ 866775 h 2000250"/>
              <a:gd name="connsiteX171" fmla="*/ 345158 w 3183608"/>
              <a:gd name="connsiteY171" fmla="*/ 704850 h 2000250"/>
              <a:gd name="connsiteX172" fmla="*/ 335633 w 3183608"/>
              <a:gd name="connsiteY172" fmla="*/ 657225 h 2000250"/>
              <a:gd name="connsiteX173" fmla="*/ 326108 w 3183608"/>
              <a:gd name="connsiteY173" fmla="*/ 628650 h 2000250"/>
              <a:gd name="connsiteX174" fmla="*/ 307058 w 3183608"/>
              <a:gd name="connsiteY174" fmla="*/ 466725 h 2000250"/>
              <a:gd name="connsiteX175" fmla="*/ 288008 w 3183608"/>
              <a:gd name="connsiteY175" fmla="*/ 438150 h 2000250"/>
              <a:gd name="connsiteX176" fmla="*/ 259433 w 3183608"/>
              <a:gd name="connsiteY176" fmla="*/ 419100 h 2000250"/>
              <a:gd name="connsiteX177" fmla="*/ 164183 w 3183608"/>
              <a:gd name="connsiteY177" fmla="*/ 390525 h 2000250"/>
              <a:gd name="connsiteX178" fmla="*/ 97508 w 3183608"/>
              <a:gd name="connsiteY178" fmla="*/ 361950 h 2000250"/>
              <a:gd name="connsiteX179" fmla="*/ 40358 w 3183608"/>
              <a:gd name="connsiteY179" fmla="*/ 314325 h 2000250"/>
              <a:gd name="connsiteX180" fmla="*/ 21308 w 3183608"/>
              <a:gd name="connsiteY180" fmla="*/ 285750 h 2000250"/>
              <a:gd name="connsiteX181" fmla="*/ 11783 w 3183608"/>
              <a:gd name="connsiteY181" fmla="*/ 190500 h 2000250"/>
              <a:gd name="connsiteX182" fmla="*/ 11783 w 3183608"/>
              <a:gd name="connsiteY182" fmla="*/ 123825 h 2000250"/>
              <a:gd name="connsiteX183" fmla="*/ 40358 w 3183608"/>
              <a:gd name="connsiteY183" fmla="*/ 114300 h 2000250"/>
              <a:gd name="connsiteX184" fmla="*/ 49883 w 3183608"/>
              <a:gd name="connsiteY184" fmla="*/ 9525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3183608" h="2000250">
                <a:moveTo>
                  <a:pt x="49883" y="95250"/>
                </a:moveTo>
                <a:cubicBezTo>
                  <a:pt x="59408" y="90487"/>
                  <a:pt x="83028" y="92965"/>
                  <a:pt x="97508" y="85725"/>
                </a:cubicBezTo>
                <a:cubicBezTo>
                  <a:pt x="109556" y="79701"/>
                  <a:pt x="115735" y="65774"/>
                  <a:pt x="126083" y="57150"/>
                </a:cubicBezTo>
                <a:cubicBezTo>
                  <a:pt x="134877" y="49821"/>
                  <a:pt x="145133" y="44450"/>
                  <a:pt x="154658" y="38100"/>
                </a:cubicBezTo>
                <a:cubicBezTo>
                  <a:pt x="199108" y="41275"/>
                  <a:pt x="243717" y="42704"/>
                  <a:pt x="288008" y="47625"/>
                </a:cubicBezTo>
                <a:cubicBezTo>
                  <a:pt x="301019" y="49071"/>
                  <a:pt x="316256" y="48530"/>
                  <a:pt x="326108" y="57150"/>
                </a:cubicBezTo>
                <a:cubicBezTo>
                  <a:pt x="343338" y="72227"/>
                  <a:pt x="351508" y="95250"/>
                  <a:pt x="364208" y="114300"/>
                </a:cubicBezTo>
                <a:lnTo>
                  <a:pt x="383258" y="142875"/>
                </a:lnTo>
                <a:cubicBezTo>
                  <a:pt x="403082" y="222169"/>
                  <a:pt x="378944" y="143771"/>
                  <a:pt x="411833" y="209550"/>
                </a:cubicBezTo>
                <a:cubicBezTo>
                  <a:pt x="416323" y="218530"/>
                  <a:pt x="416868" y="229145"/>
                  <a:pt x="421358" y="238125"/>
                </a:cubicBezTo>
                <a:cubicBezTo>
                  <a:pt x="426478" y="248364"/>
                  <a:pt x="435759" y="256239"/>
                  <a:pt x="440408" y="266700"/>
                </a:cubicBezTo>
                <a:cubicBezTo>
                  <a:pt x="448563" y="285050"/>
                  <a:pt x="453108" y="304800"/>
                  <a:pt x="459458" y="323850"/>
                </a:cubicBezTo>
                <a:cubicBezTo>
                  <a:pt x="462633" y="333375"/>
                  <a:pt x="467332" y="342521"/>
                  <a:pt x="468983" y="352425"/>
                </a:cubicBezTo>
                <a:cubicBezTo>
                  <a:pt x="472158" y="371475"/>
                  <a:pt x="472401" y="391253"/>
                  <a:pt x="478508" y="409575"/>
                </a:cubicBezTo>
                <a:cubicBezTo>
                  <a:pt x="482128" y="420435"/>
                  <a:pt x="491878" y="428211"/>
                  <a:pt x="497558" y="438150"/>
                </a:cubicBezTo>
                <a:cubicBezTo>
                  <a:pt x="545897" y="522743"/>
                  <a:pt x="489246" y="435207"/>
                  <a:pt x="535658" y="504825"/>
                </a:cubicBezTo>
                <a:cubicBezTo>
                  <a:pt x="538833" y="517525"/>
                  <a:pt x="542343" y="530146"/>
                  <a:pt x="545183" y="542925"/>
                </a:cubicBezTo>
                <a:cubicBezTo>
                  <a:pt x="548695" y="558729"/>
                  <a:pt x="544769" y="577771"/>
                  <a:pt x="554708" y="590550"/>
                </a:cubicBezTo>
                <a:cubicBezTo>
                  <a:pt x="568764" y="608622"/>
                  <a:pt x="592808" y="615950"/>
                  <a:pt x="611858" y="628650"/>
                </a:cubicBezTo>
                <a:cubicBezTo>
                  <a:pt x="621383" y="635000"/>
                  <a:pt x="629573" y="644080"/>
                  <a:pt x="640433" y="647700"/>
                </a:cubicBezTo>
                <a:lnTo>
                  <a:pt x="697583" y="666750"/>
                </a:lnTo>
                <a:cubicBezTo>
                  <a:pt x="767370" y="690012"/>
                  <a:pt x="720870" y="677135"/>
                  <a:pt x="859508" y="685800"/>
                </a:cubicBezTo>
                <a:lnTo>
                  <a:pt x="1030958" y="695325"/>
                </a:lnTo>
                <a:cubicBezTo>
                  <a:pt x="1091947" y="715655"/>
                  <a:pt x="1022523" y="697465"/>
                  <a:pt x="1116683" y="695325"/>
                </a:cubicBezTo>
                <a:cubicBezTo>
                  <a:pt x="1376985" y="689409"/>
                  <a:pt x="1637383" y="688975"/>
                  <a:pt x="1897733" y="685800"/>
                </a:cubicBezTo>
                <a:cubicBezTo>
                  <a:pt x="1966246" y="662962"/>
                  <a:pt x="1880687" y="690670"/>
                  <a:pt x="1964408" y="666750"/>
                </a:cubicBezTo>
                <a:cubicBezTo>
                  <a:pt x="1974062" y="663992"/>
                  <a:pt x="1983458" y="660400"/>
                  <a:pt x="1992983" y="657225"/>
                </a:cubicBezTo>
                <a:cubicBezTo>
                  <a:pt x="2002508" y="647700"/>
                  <a:pt x="2014086" y="639858"/>
                  <a:pt x="2021558" y="628650"/>
                </a:cubicBezTo>
                <a:cubicBezTo>
                  <a:pt x="2027127" y="620296"/>
                  <a:pt x="2026593" y="609055"/>
                  <a:pt x="2031083" y="600075"/>
                </a:cubicBezTo>
                <a:cubicBezTo>
                  <a:pt x="2036203" y="589836"/>
                  <a:pt x="2045013" y="581739"/>
                  <a:pt x="2050133" y="571500"/>
                </a:cubicBezTo>
                <a:cubicBezTo>
                  <a:pt x="2058136" y="555495"/>
                  <a:pt x="2064605" y="520084"/>
                  <a:pt x="2069183" y="504825"/>
                </a:cubicBezTo>
                <a:cubicBezTo>
                  <a:pt x="2074953" y="485591"/>
                  <a:pt x="2083363" y="467156"/>
                  <a:pt x="2088233" y="447675"/>
                </a:cubicBezTo>
                <a:cubicBezTo>
                  <a:pt x="2091408" y="434975"/>
                  <a:pt x="2093996" y="422114"/>
                  <a:pt x="2097758" y="409575"/>
                </a:cubicBezTo>
                <a:cubicBezTo>
                  <a:pt x="2103528" y="390341"/>
                  <a:pt x="2102609" y="366624"/>
                  <a:pt x="2116808" y="352425"/>
                </a:cubicBezTo>
                <a:cubicBezTo>
                  <a:pt x="2141463" y="327770"/>
                  <a:pt x="2172090" y="300879"/>
                  <a:pt x="2183483" y="266700"/>
                </a:cubicBezTo>
                <a:lnTo>
                  <a:pt x="2202533" y="209550"/>
                </a:lnTo>
                <a:cubicBezTo>
                  <a:pt x="2205708" y="200025"/>
                  <a:pt x="2206489" y="189329"/>
                  <a:pt x="2212058" y="180975"/>
                </a:cubicBezTo>
                <a:cubicBezTo>
                  <a:pt x="2308353" y="36532"/>
                  <a:pt x="2204126" y="184779"/>
                  <a:pt x="2278733" y="95250"/>
                </a:cubicBezTo>
                <a:cubicBezTo>
                  <a:pt x="2296666" y="73731"/>
                  <a:pt x="2299795" y="53279"/>
                  <a:pt x="2326358" y="38100"/>
                </a:cubicBezTo>
                <a:cubicBezTo>
                  <a:pt x="2337724" y="31605"/>
                  <a:pt x="2351919" y="32337"/>
                  <a:pt x="2364458" y="28575"/>
                </a:cubicBezTo>
                <a:cubicBezTo>
                  <a:pt x="2383692" y="22805"/>
                  <a:pt x="2402558" y="15875"/>
                  <a:pt x="2421608" y="9525"/>
                </a:cubicBezTo>
                <a:lnTo>
                  <a:pt x="2450183" y="0"/>
                </a:lnTo>
                <a:cubicBezTo>
                  <a:pt x="2525655" y="25157"/>
                  <a:pt x="2487526" y="15749"/>
                  <a:pt x="2564483" y="28575"/>
                </a:cubicBezTo>
                <a:cubicBezTo>
                  <a:pt x="2567658" y="38100"/>
                  <a:pt x="2565838" y="51314"/>
                  <a:pt x="2574008" y="57150"/>
                </a:cubicBezTo>
                <a:cubicBezTo>
                  <a:pt x="2590348" y="68822"/>
                  <a:pt x="2631158" y="76200"/>
                  <a:pt x="2631158" y="76200"/>
                </a:cubicBezTo>
                <a:cubicBezTo>
                  <a:pt x="2634333" y="85725"/>
                  <a:pt x="2636193" y="95795"/>
                  <a:pt x="2640683" y="104775"/>
                </a:cubicBezTo>
                <a:cubicBezTo>
                  <a:pt x="2645803" y="115014"/>
                  <a:pt x="2655713" y="122631"/>
                  <a:pt x="2659733" y="133350"/>
                </a:cubicBezTo>
                <a:cubicBezTo>
                  <a:pt x="2665417" y="148509"/>
                  <a:pt x="2665746" y="165171"/>
                  <a:pt x="2669258" y="180975"/>
                </a:cubicBezTo>
                <a:cubicBezTo>
                  <a:pt x="2672098" y="193754"/>
                  <a:pt x="2675187" y="206488"/>
                  <a:pt x="2678783" y="219075"/>
                </a:cubicBezTo>
                <a:cubicBezTo>
                  <a:pt x="2681541" y="228729"/>
                  <a:pt x="2683432" y="238873"/>
                  <a:pt x="2688308" y="247650"/>
                </a:cubicBezTo>
                <a:cubicBezTo>
                  <a:pt x="2699427" y="267664"/>
                  <a:pt x="2726408" y="304800"/>
                  <a:pt x="2726408" y="304800"/>
                </a:cubicBezTo>
                <a:cubicBezTo>
                  <a:pt x="2732758" y="336550"/>
                  <a:pt x="2740879" y="367997"/>
                  <a:pt x="2745458" y="400050"/>
                </a:cubicBezTo>
                <a:cubicBezTo>
                  <a:pt x="2749849" y="430789"/>
                  <a:pt x="2755015" y="495348"/>
                  <a:pt x="2774033" y="523875"/>
                </a:cubicBezTo>
                <a:lnTo>
                  <a:pt x="2793083" y="552450"/>
                </a:lnTo>
                <a:cubicBezTo>
                  <a:pt x="2796483" y="566052"/>
                  <a:pt x="2815334" y="645592"/>
                  <a:pt x="2821658" y="647700"/>
                </a:cubicBezTo>
                <a:cubicBezTo>
                  <a:pt x="2840708" y="654050"/>
                  <a:pt x="2862100" y="655611"/>
                  <a:pt x="2878808" y="666750"/>
                </a:cubicBezTo>
                <a:cubicBezTo>
                  <a:pt x="2897858" y="679450"/>
                  <a:pt x="2914238" y="697610"/>
                  <a:pt x="2935958" y="704850"/>
                </a:cubicBezTo>
                <a:cubicBezTo>
                  <a:pt x="2997266" y="725286"/>
                  <a:pt x="2933030" y="705949"/>
                  <a:pt x="3040733" y="723900"/>
                </a:cubicBezTo>
                <a:cubicBezTo>
                  <a:pt x="3064653" y="727887"/>
                  <a:pt x="3084760" y="735401"/>
                  <a:pt x="3107408" y="742950"/>
                </a:cubicBezTo>
                <a:cubicBezTo>
                  <a:pt x="3170824" y="806366"/>
                  <a:pt x="3111046" y="738069"/>
                  <a:pt x="3145508" y="800100"/>
                </a:cubicBezTo>
                <a:cubicBezTo>
                  <a:pt x="3156627" y="820114"/>
                  <a:pt x="3183608" y="857250"/>
                  <a:pt x="3183608" y="857250"/>
                </a:cubicBezTo>
                <a:cubicBezTo>
                  <a:pt x="3177916" y="885712"/>
                  <a:pt x="3171293" y="950255"/>
                  <a:pt x="3135983" y="962025"/>
                </a:cubicBezTo>
                <a:lnTo>
                  <a:pt x="3107408" y="971550"/>
                </a:lnTo>
                <a:cubicBezTo>
                  <a:pt x="3104233" y="981075"/>
                  <a:pt x="3106600" y="995144"/>
                  <a:pt x="3097883" y="1000125"/>
                </a:cubicBezTo>
                <a:cubicBezTo>
                  <a:pt x="3081115" y="1009707"/>
                  <a:pt x="3059586" y="1005460"/>
                  <a:pt x="3040733" y="1009650"/>
                </a:cubicBezTo>
                <a:cubicBezTo>
                  <a:pt x="3030932" y="1011828"/>
                  <a:pt x="3022081" y="1017648"/>
                  <a:pt x="3012158" y="1019175"/>
                </a:cubicBezTo>
                <a:cubicBezTo>
                  <a:pt x="2980621" y="1024027"/>
                  <a:pt x="2948658" y="1025525"/>
                  <a:pt x="2916908" y="1028700"/>
                </a:cubicBezTo>
                <a:cubicBezTo>
                  <a:pt x="2897858" y="1035050"/>
                  <a:pt x="2870897" y="1031042"/>
                  <a:pt x="2859758" y="1047750"/>
                </a:cubicBezTo>
                <a:lnTo>
                  <a:pt x="2821658" y="1104900"/>
                </a:lnTo>
                <a:cubicBezTo>
                  <a:pt x="2818483" y="1127125"/>
                  <a:pt x="2816035" y="1149466"/>
                  <a:pt x="2812133" y="1171575"/>
                </a:cubicBezTo>
                <a:cubicBezTo>
                  <a:pt x="2806506" y="1203461"/>
                  <a:pt x="2796305" y="1234607"/>
                  <a:pt x="2793083" y="1266825"/>
                </a:cubicBezTo>
                <a:cubicBezTo>
                  <a:pt x="2786405" y="1333607"/>
                  <a:pt x="2780705" y="1411586"/>
                  <a:pt x="2764508" y="1476375"/>
                </a:cubicBezTo>
                <a:cubicBezTo>
                  <a:pt x="2739312" y="1577161"/>
                  <a:pt x="2773521" y="1458477"/>
                  <a:pt x="2735933" y="1543050"/>
                </a:cubicBezTo>
                <a:cubicBezTo>
                  <a:pt x="2727778" y="1561400"/>
                  <a:pt x="2723233" y="1581150"/>
                  <a:pt x="2716883" y="1600200"/>
                </a:cubicBezTo>
                <a:lnTo>
                  <a:pt x="2707358" y="1628775"/>
                </a:lnTo>
                <a:cubicBezTo>
                  <a:pt x="2704183" y="1666875"/>
                  <a:pt x="2702575" y="1705138"/>
                  <a:pt x="2697833" y="1743075"/>
                </a:cubicBezTo>
                <a:cubicBezTo>
                  <a:pt x="2696209" y="1756065"/>
                  <a:pt x="2690159" y="1768216"/>
                  <a:pt x="2688308" y="1781175"/>
                </a:cubicBezTo>
                <a:cubicBezTo>
                  <a:pt x="2683795" y="1812763"/>
                  <a:pt x="2688300" y="1845969"/>
                  <a:pt x="2678783" y="1876425"/>
                </a:cubicBezTo>
                <a:cubicBezTo>
                  <a:pt x="2671954" y="1898278"/>
                  <a:pt x="2662895" y="1928022"/>
                  <a:pt x="2640683" y="1933575"/>
                </a:cubicBezTo>
                <a:cubicBezTo>
                  <a:pt x="2627983" y="1936750"/>
                  <a:pt x="2615362" y="1940260"/>
                  <a:pt x="2602583" y="1943100"/>
                </a:cubicBezTo>
                <a:cubicBezTo>
                  <a:pt x="2586779" y="1946612"/>
                  <a:pt x="2570577" y="1948365"/>
                  <a:pt x="2554958" y="1952625"/>
                </a:cubicBezTo>
                <a:cubicBezTo>
                  <a:pt x="2535585" y="1957909"/>
                  <a:pt x="2517289" y="1966805"/>
                  <a:pt x="2497808" y="1971675"/>
                </a:cubicBezTo>
                <a:lnTo>
                  <a:pt x="2459708" y="1981200"/>
                </a:lnTo>
                <a:lnTo>
                  <a:pt x="2307308" y="1971675"/>
                </a:lnTo>
                <a:cubicBezTo>
                  <a:pt x="2285698" y="1964112"/>
                  <a:pt x="2281908" y="1933575"/>
                  <a:pt x="2269208" y="1914525"/>
                </a:cubicBezTo>
                <a:cubicBezTo>
                  <a:pt x="2262858" y="1905000"/>
                  <a:pt x="2253778" y="1896810"/>
                  <a:pt x="2250158" y="1885950"/>
                </a:cubicBezTo>
                <a:cubicBezTo>
                  <a:pt x="2235513" y="1842016"/>
                  <a:pt x="2242602" y="1867220"/>
                  <a:pt x="2231108" y="1809750"/>
                </a:cubicBezTo>
                <a:cubicBezTo>
                  <a:pt x="2231730" y="1807261"/>
                  <a:pt x="2245189" y="1749286"/>
                  <a:pt x="2250158" y="1743075"/>
                </a:cubicBezTo>
                <a:cubicBezTo>
                  <a:pt x="2263587" y="1726289"/>
                  <a:pt x="2288484" y="1720775"/>
                  <a:pt x="2307308" y="1714500"/>
                </a:cubicBezTo>
                <a:cubicBezTo>
                  <a:pt x="2310483" y="1704975"/>
                  <a:pt x="2309733" y="1693025"/>
                  <a:pt x="2316833" y="1685925"/>
                </a:cubicBezTo>
                <a:cubicBezTo>
                  <a:pt x="2323933" y="1678825"/>
                  <a:pt x="2336631" y="1681276"/>
                  <a:pt x="2345408" y="1676400"/>
                </a:cubicBezTo>
                <a:cubicBezTo>
                  <a:pt x="2365422" y="1665281"/>
                  <a:pt x="2383508" y="1651000"/>
                  <a:pt x="2402558" y="1638300"/>
                </a:cubicBezTo>
                <a:lnTo>
                  <a:pt x="2402558" y="1638300"/>
                </a:lnTo>
                <a:cubicBezTo>
                  <a:pt x="2412083" y="1625600"/>
                  <a:pt x="2419268" y="1610747"/>
                  <a:pt x="2431133" y="1600200"/>
                </a:cubicBezTo>
                <a:cubicBezTo>
                  <a:pt x="2448245" y="1584989"/>
                  <a:pt x="2469233" y="1574800"/>
                  <a:pt x="2488283" y="1562100"/>
                </a:cubicBezTo>
                <a:lnTo>
                  <a:pt x="2516858" y="1543050"/>
                </a:lnTo>
                <a:cubicBezTo>
                  <a:pt x="2520033" y="1530350"/>
                  <a:pt x="2520529" y="1516659"/>
                  <a:pt x="2526383" y="1504950"/>
                </a:cubicBezTo>
                <a:cubicBezTo>
                  <a:pt x="2536622" y="1484472"/>
                  <a:pt x="2564483" y="1447800"/>
                  <a:pt x="2564483" y="1447800"/>
                </a:cubicBezTo>
                <a:cubicBezTo>
                  <a:pt x="2590079" y="1294227"/>
                  <a:pt x="2550560" y="1513018"/>
                  <a:pt x="2602583" y="1304925"/>
                </a:cubicBezTo>
                <a:cubicBezTo>
                  <a:pt x="2611146" y="1270675"/>
                  <a:pt x="2615587" y="1255477"/>
                  <a:pt x="2621633" y="1219200"/>
                </a:cubicBezTo>
                <a:cubicBezTo>
                  <a:pt x="2625324" y="1197055"/>
                  <a:pt x="2627983" y="1174750"/>
                  <a:pt x="2631158" y="1152525"/>
                </a:cubicBezTo>
                <a:cubicBezTo>
                  <a:pt x="2627983" y="1082675"/>
                  <a:pt x="2627779" y="1012627"/>
                  <a:pt x="2621633" y="942975"/>
                </a:cubicBezTo>
                <a:cubicBezTo>
                  <a:pt x="2618238" y="904499"/>
                  <a:pt x="2610158" y="866550"/>
                  <a:pt x="2602583" y="828675"/>
                </a:cubicBezTo>
                <a:cubicBezTo>
                  <a:pt x="2595027" y="790895"/>
                  <a:pt x="2585496" y="739315"/>
                  <a:pt x="2574008" y="704850"/>
                </a:cubicBezTo>
                <a:lnTo>
                  <a:pt x="2564483" y="676275"/>
                </a:lnTo>
                <a:cubicBezTo>
                  <a:pt x="2567658" y="666750"/>
                  <a:pt x="2572212" y="657578"/>
                  <a:pt x="2574008" y="647700"/>
                </a:cubicBezTo>
                <a:cubicBezTo>
                  <a:pt x="2584756" y="588585"/>
                  <a:pt x="2588991" y="545708"/>
                  <a:pt x="2574008" y="485775"/>
                </a:cubicBezTo>
                <a:cubicBezTo>
                  <a:pt x="2571232" y="474669"/>
                  <a:pt x="2564666" y="463267"/>
                  <a:pt x="2554958" y="457200"/>
                </a:cubicBezTo>
                <a:cubicBezTo>
                  <a:pt x="2537930" y="446557"/>
                  <a:pt x="2514516" y="449289"/>
                  <a:pt x="2497808" y="438150"/>
                </a:cubicBezTo>
                <a:cubicBezTo>
                  <a:pt x="2488283" y="431800"/>
                  <a:pt x="2479694" y="423749"/>
                  <a:pt x="2469233" y="419100"/>
                </a:cubicBezTo>
                <a:cubicBezTo>
                  <a:pt x="2450883" y="410945"/>
                  <a:pt x="2412083" y="400050"/>
                  <a:pt x="2412083" y="400050"/>
                </a:cubicBezTo>
                <a:cubicBezTo>
                  <a:pt x="2381422" y="492032"/>
                  <a:pt x="2430588" y="349024"/>
                  <a:pt x="2383508" y="466725"/>
                </a:cubicBezTo>
                <a:cubicBezTo>
                  <a:pt x="2376050" y="485369"/>
                  <a:pt x="2375597" y="507167"/>
                  <a:pt x="2364458" y="523875"/>
                </a:cubicBezTo>
                <a:cubicBezTo>
                  <a:pt x="2351758" y="542925"/>
                  <a:pt x="2333598" y="559305"/>
                  <a:pt x="2326358" y="581025"/>
                </a:cubicBezTo>
                <a:cubicBezTo>
                  <a:pt x="2304020" y="648038"/>
                  <a:pt x="2333093" y="565310"/>
                  <a:pt x="2297783" y="647700"/>
                </a:cubicBezTo>
                <a:cubicBezTo>
                  <a:pt x="2293828" y="656928"/>
                  <a:pt x="2291016" y="666621"/>
                  <a:pt x="2288258" y="676275"/>
                </a:cubicBezTo>
                <a:cubicBezTo>
                  <a:pt x="2284662" y="688862"/>
                  <a:pt x="2284587" y="702666"/>
                  <a:pt x="2278733" y="714375"/>
                </a:cubicBezTo>
                <a:cubicBezTo>
                  <a:pt x="2268494" y="734853"/>
                  <a:pt x="2253333" y="752475"/>
                  <a:pt x="2240633" y="771525"/>
                </a:cubicBezTo>
                <a:lnTo>
                  <a:pt x="2202533" y="828675"/>
                </a:lnTo>
                <a:cubicBezTo>
                  <a:pt x="2196183" y="838200"/>
                  <a:pt x="2191578" y="849155"/>
                  <a:pt x="2183483" y="857250"/>
                </a:cubicBezTo>
                <a:cubicBezTo>
                  <a:pt x="2170783" y="869950"/>
                  <a:pt x="2157210" y="881833"/>
                  <a:pt x="2145383" y="895350"/>
                </a:cubicBezTo>
                <a:cubicBezTo>
                  <a:pt x="2134929" y="907297"/>
                  <a:pt x="2129004" y="923287"/>
                  <a:pt x="2116808" y="933450"/>
                </a:cubicBezTo>
                <a:cubicBezTo>
                  <a:pt x="2109095" y="939878"/>
                  <a:pt x="2097010" y="938099"/>
                  <a:pt x="2088233" y="942975"/>
                </a:cubicBezTo>
                <a:cubicBezTo>
                  <a:pt x="2068219" y="954094"/>
                  <a:pt x="2052803" y="973835"/>
                  <a:pt x="2031083" y="981075"/>
                </a:cubicBezTo>
                <a:cubicBezTo>
                  <a:pt x="2021558" y="984250"/>
                  <a:pt x="2011488" y="986110"/>
                  <a:pt x="2002508" y="990600"/>
                </a:cubicBezTo>
                <a:cubicBezTo>
                  <a:pt x="1928650" y="1027529"/>
                  <a:pt x="2017182" y="995234"/>
                  <a:pt x="1945358" y="1019175"/>
                </a:cubicBezTo>
                <a:cubicBezTo>
                  <a:pt x="1939008" y="1028700"/>
                  <a:pt x="1935247" y="1040599"/>
                  <a:pt x="1926308" y="1047750"/>
                </a:cubicBezTo>
                <a:cubicBezTo>
                  <a:pt x="1918468" y="1054022"/>
                  <a:pt x="1907685" y="1055948"/>
                  <a:pt x="1897733" y="1057275"/>
                </a:cubicBezTo>
                <a:cubicBezTo>
                  <a:pt x="1859836" y="1062328"/>
                  <a:pt x="1821568" y="1064076"/>
                  <a:pt x="1783433" y="1066800"/>
                </a:cubicBezTo>
                <a:cubicBezTo>
                  <a:pt x="1575827" y="1081629"/>
                  <a:pt x="1696454" y="1068147"/>
                  <a:pt x="1554833" y="1085850"/>
                </a:cubicBezTo>
                <a:cubicBezTo>
                  <a:pt x="1516733" y="1082675"/>
                  <a:pt x="1478729" y="1077986"/>
                  <a:pt x="1440533" y="1076325"/>
                </a:cubicBezTo>
                <a:lnTo>
                  <a:pt x="1069058" y="1057275"/>
                </a:lnTo>
                <a:lnTo>
                  <a:pt x="954758" y="1066800"/>
                </a:lnTo>
                <a:cubicBezTo>
                  <a:pt x="759054" y="1079847"/>
                  <a:pt x="841395" y="1061803"/>
                  <a:pt x="745208" y="1085850"/>
                </a:cubicBezTo>
                <a:cubicBezTo>
                  <a:pt x="686326" y="1125105"/>
                  <a:pt x="743765" y="1081520"/>
                  <a:pt x="697583" y="1133475"/>
                </a:cubicBezTo>
                <a:cubicBezTo>
                  <a:pt x="610590" y="1231342"/>
                  <a:pt x="664618" y="1154347"/>
                  <a:pt x="621383" y="1219200"/>
                </a:cubicBezTo>
                <a:cubicBezTo>
                  <a:pt x="598889" y="1309175"/>
                  <a:pt x="614042" y="1271982"/>
                  <a:pt x="583283" y="1333500"/>
                </a:cubicBezTo>
                <a:cubicBezTo>
                  <a:pt x="580108" y="1349375"/>
                  <a:pt x="584010" y="1368595"/>
                  <a:pt x="573758" y="1381125"/>
                </a:cubicBezTo>
                <a:cubicBezTo>
                  <a:pt x="560954" y="1396774"/>
                  <a:pt x="497816" y="1438103"/>
                  <a:pt x="468983" y="1457325"/>
                </a:cubicBezTo>
                <a:cubicBezTo>
                  <a:pt x="459458" y="1473200"/>
                  <a:pt x="450347" y="1489331"/>
                  <a:pt x="440408" y="1504950"/>
                </a:cubicBezTo>
                <a:cubicBezTo>
                  <a:pt x="428116" y="1524266"/>
                  <a:pt x="409548" y="1540380"/>
                  <a:pt x="402308" y="1562100"/>
                </a:cubicBezTo>
                <a:cubicBezTo>
                  <a:pt x="399133" y="1571625"/>
                  <a:pt x="399883" y="1583575"/>
                  <a:pt x="392783" y="1590675"/>
                </a:cubicBezTo>
                <a:cubicBezTo>
                  <a:pt x="385683" y="1597775"/>
                  <a:pt x="373733" y="1597025"/>
                  <a:pt x="364208" y="1600200"/>
                </a:cubicBezTo>
                <a:cubicBezTo>
                  <a:pt x="370558" y="1609725"/>
                  <a:pt x="378609" y="1618314"/>
                  <a:pt x="383258" y="1628775"/>
                </a:cubicBezTo>
                <a:cubicBezTo>
                  <a:pt x="391413" y="1647125"/>
                  <a:pt x="402308" y="1685925"/>
                  <a:pt x="402308" y="1685925"/>
                </a:cubicBezTo>
                <a:cubicBezTo>
                  <a:pt x="405483" y="1714500"/>
                  <a:pt x="406194" y="1743457"/>
                  <a:pt x="411833" y="1771650"/>
                </a:cubicBezTo>
                <a:cubicBezTo>
                  <a:pt x="415771" y="1791341"/>
                  <a:pt x="430883" y="1828800"/>
                  <a:pt x="430883" y="1828800"/>
                </a:cubicBezTo>
                <a:cubicBezTo>
                  <a:pt x="427708" y="1863725"/>
                  <a:pt x="426318" y="1898858"/>
                  <a:pt x="421358" y="1933575"/>
                </a:cubicBezTo>
                <a:cubicBezTo>
                  <a:pt x="419938" y="1943514"/>
                  <a:pt x="418933" y="1955050"/>
                  <a:pt x="411833" y="1962150"/>
                </a:cubicBezTo>
                <a:cubicBezTo>
                  <a:pt x="404733" y="1969250"/>
                  <a:pt x="392238" y="1967185"/>
                  <a:pt x="383258" y="1971675"/>
                </a:cubicBezTo>
                <a:cubicBezTo>
                  <a:pt x="373019" y="1976795"/>
                  <a:pt x="365935" y="1988615"/>
                  <a:pt x="354683" y="1990725"/>
                </a:cubicBezTo>
                <a:cubicBezTo>
                  <a:pt x="313995" y="1998354"/>
                  <a:pt x="272133" y="1997075"/>
                  <a:pt x="230858" y="2000250"/>
                </a:cubicBezTo>
                <a:cubicBezTo>
                  <a:pt x="218158" y="1997075"/>
                  <a:pt x="205345" y="1994321"/>
                  <a:pt x="192758" y="1990725"/>
                </a:cubicBezTo>
                <a:cubicBezTo>
                  <a:pt x="97105" y="1963396"/>
                  <a:pt x="245190" y="2001452"/>
                  <a:pt x="126083" y="1971675"/>
                </a:cubicBezTo>
                <a:lnTo>
                  <a:pt x="68933" y="1914525"/>
                </a:lnTo>
                <a:cubicBezTo>
                  <a:pt x="50988" y="1896580"/>
                  <a:pt x="31917" y="1881245"/>
                  <a:pt x="21308" y="1857375"/>
                </a:cubicBezTo>
                <a:cubicBezTo>
                  <a:pt x="13153" y="1839025"/>
                  <a:pt x="2258" y="1800225"/>
                  <a:pt x="2258" y="1800225"/>
                </a:cubicBezTo>
                <a:cubicBezTo>
                  <a:pt x="5433" y="1771650"/>
                  <a:pt x="7056" y="1742860"/>
                  <a:pt x="11783" y="1714500"/>
                </a:cubicBezTo>
                <a:cubicBezTo>
                  <a:pt x="13434" y="1704596"/>
                  <a:pt x="16818" y="1694905"/>
                  <a:pt x="21308" y="1685925"/>
                </a:cubicBezTo>
                <a:cubicBezTo>
                  <a:pt x="36865" y="1654810"/>
                  <a:pt x="63218" y="1630680"/>
                  <a:pt x="97508" y="1619250"/>
                </a:cubicBezTo>
                <a:lnTo>
                  <a:pt x="126083" y="1609725"/>
                </a:lnTo>
                <a:cubicBezTo>
                  <a:pt x="209565" y="1526243"/>
                  <a:pt x="107403" y="1632141"/>
                  <a:pt x="173708" y="1552575"/>
                </a:cubicBezTo>
                <a:cubicBezTo>
                  <a:pt x="196627" y="1525073"/>
                  <a:pt x="202761" y="1523681"/>
                  <a:pt x="230858" y="1504950"/>
                </a:cubicBezTo>
                <a:cubicBezTo>
                  <a:pt x="234841" y="1498311"/>
                  <a:pt x="268012" y="1441315"/>
                  <a:pt x="278483" y="1428750"/>
                </a:cubicBezTo>
                <a:cubicBezTo>
                  <a:pt x="287107" y="1418402"/>
                  <a:pt x="298292" y="1410402"/>
                  <a:pt x="307058" y="1400175"/>
                </a:cubicBezTo>
                <a:cubicBezTo>
                  <a:pt x="317389" y="1388122"/>
                  <a:pt x="326108" y="1374775"/>
                  <a:pt x="335633" y="1362075"/>
                </a:cubicBezTo>
                <a:cubicBezTo>
                  <a:pt x="342070" y="1323456"/>
                  <a:pt x="344026" y="1302348"/>
                  <a:pt x="354683" y="1266825"/>
                </a:cubicBezTo>
                <a:cubicBezTo>
                  <a:pt x="360453" y="1247591"/>
                  <a:pt x="369795" y="1229366"/>
                  <a:pt x="373733" y="1209675"/>
                </a:cubicBezTo>
                <a:cubicBezTo>
                  <a:pt x="395350" y="1101588"/>
                  <a:pt x="384930" y="1145837"/>
                  <a:pt x="402308" y="1076325"/>
                </a:cubicBezTo>
                <a:cubicBezTo>
                  <a:pt x="399133" y="1019175"/>
                  <a:pt x="397965" y="961878"/>
                  <a:pt x="392783" y="904875"/>
                </a:cubicBezTo>
                <a:cubicBezTo>
                  <a:pt x="391598" y="891838"/>
                  <a:pt x="385410" y="879688"/>
                  <a:pt x="383258" y="866775"/>
                </a:cubicBezTo>
                <a:cubicBezTo>
                  <a:pt x="357996" y="715203"/>
                  <a:pt x="390286" y="772542"/>
                  <a:pt x="345158" y="704850"/>
                </a:cubicBezTo>
                <a:cubicBezTo>
                  <a:pt x="341983" y="688975"/>
                  <a:pt x="339560" y="672931"/>
                  <a:pt x="335633" y="657225"/>
                </a:cubicBezTo>
                <a:cubicBezTo>
                  <a:pt x="333198" y="647485"/>
                  <a:pt x="327281" y="638621"/>
                  <a:pt x="326108" y="628650"/>
                </a:cubicBezTo>
                <a:cubicBezTo>
                  <a:pt x="323330" y="605033"/>
                  <a:pt x="328994" y="510597"/>
                  <a:pt x="307058" y="466725"/>
                </a:cubicBezTo>
                <a:cubicBezTo>
                  <a:pt x="301938" y="456486"/>
                  <a:pt x="296103" y="446245"/>
                  <a:pt x="288008" y="438150"/>
                </a:cubicBezTo>
                <a:cubicBezTo>
                  <a:pt x="279913" y="430055"/>
                  <a:pt x="269894" y="423749"/>
                  <a:pt x="259433" y="419100"/>
                </a:cubicBezTo>
                <a:cubicBezTo>
                  <a:pt x="229618" y="405849"/>
                  <a:pt x="195848" y="398441"/>
                  <a:pt x="164183" y="390525"/>
                </a:cubicBezTo>
                <a:cubicBezTo>
                  <a:pt x="92444" y="342699"/>
                  <a:pt x="183618" y="398854"/>
                  <a:pt x="97508" y="361950"/>
                </a:cubicBezTo>
                <a:cubicBezTo>
                  <a:pt x="78083" y="353625"/>
                  <a:pt x="53072" y="329582"/>
                  <a:pt x="40358" y="314325"/>
                </a:cubicBezTo>
                <a:cubicBezTo>
                  <a:pt x="33029" y="305531"/>
                  <a:pt x="27658" y="295275"/>
                  <a:pt x="21308" y="285750"/>
                </a:cubicBezTo>
                <a:cubicBezTo>
                  <a:pt x="18133" y="254000"/>
                  <a:pt x="16635" y="222037"/>
                  <a:pt x="11783" y="190500"/>
                </a:cubicBezTo>
                <a:cubicBezTo>
                  <a:pt x="7544" y="162949"/>
                  <a:pt x="-12467" y="154138"/>
                  <a:pt x="11783" y="123825"/>
                </a:cubicBezTo>
                <a:cubicBezTo>
                  <a:pt x="18055" y="115985"/>
                  <a:pt x="31036" y="118029"/>
                  <a:pt x="40358" y="114300"/>
                </a:cubicBezTo>
                <a:cubicBezTo>
                  <a:pt x="46950" y="111663"/>
                  <a:pt x="40358" y="100013"/>
                  <a:pt x="49883" y="95250"/>
                </a:cubicBezTo>
                <a:close/>
              </a:path>
            </a:pathLst>
          </a:custGeom>
          <a:solidFill>
            <a:schemeClr val="tx2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>
            <a:noAutofit/>
          </a:bodyPr>
          <a:lstStyle/>
          <a:p>
            <a:pPr eaLnBrk="0"/>
            <a:r>
              <a:rPr lang="en-US" sz="4000" dirty="0"/>
              <a:t>Steiner Tree on </a:t>
            </a:r>
            <a:r>
              <a:rPr lang="en-US" sz="4000" dirty="0" smtClean="0"/>
              <a:t>          </a:t>
            </a:r>
            <a:r>
              <a:rPr lang="en-US" sz="4000" dirty="0"/>
              <a:t>graphs</a:t>
            </a:r>
            <a:endParaRPr lang="nl-NL" sz="4000" dirty="0"/>
          </a:p>
        </p:txBody>
      </p:sp>
      <p:grpSp>
        <p:nvGrpSpPr>
          <p:cNvPr id="840" name="Group 839"/>
          <p:cNvGrpSpPr/>
          <p:nvPr/>
        </p:nvGrpSpPr>
        <p:grpSpPr>
          <a:xfrm>
            <a:off x="234414" y="4206641"/>
            <a:ext cx="8638467" cy="1860731"/>
            <a:chOff x="20982" y="3342544"/>
            <a:chExt cx="9093123" cy="1958664"/>
          </a:xfrm>
        </p:grpSpPr>
        <p:cxnSp>
          <p:nvCxnSpPr>
            <p:cNvPr id="841" name="Straight Connector 840"/>
            <p:cNvCxnSpPr/>
            <p:nvPr/>
          </p:nvCxnSpPr>
          <p:spPr>
            <a:xfrm>
              <a:off x="310159" y="3489426"/>
              <a:ext cx="27462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2" name="Straight Connector 841"/>
            <p:cNvCxnSpPr/>
            <p:nvPr/>
          </p:nvCxnSpPr>
          <p:spPr>
            <a:xfrm flipH="1">
              <a:off x="309764" y="3489426"/>
              <a:ext cx="27541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3" name="Straight Connector 842"/>
            <p:cNvCxnSpPr/>
            <p:nvPr/>
          </p:nvCxnSpPr>
          <p:spPr>
            <a:xfrm>
              <a:off x="310159" y="3489426"/>
              <a:ext cx="275019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4" name="Straight Connector 843"/>
            <p:cNvCxnSpPr/>
            <p:nvPr/>
          </p:nvCxnSpPr>
          <p:spPr>
            <a:xfrm>
              <a:off x="309764" y="3831507"/>
              <a:ext cx="275414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5" name="Straight Connector 844"/>
            <p:cNvCxnSpPr/>
            <p:nvPr/>
          </p:nvCxnSpPr>
          <p:spPr>
            <a:xfrm>
              <a:off x="310159" y="4173774"/>
              <a:ext cx="275019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6" name="Straight Connector 845"/>
            <p:cNvCxnSpPr/>
            <p:nvPr/>
          </p:nvCxnSpPr>
          <p:spPr>
            <a:xfrm>
              <a:off x="310159" y="4511860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7" name="Straight Connector 846"/>
            <p:cNvCxnSpPr/>
            <p:nvPr/>
          </p:nvCxnSpPr>
          <p:spPr>
            <a:xfrm>
              <a:off x="310159" y="483504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8" name="Straight Connector 847"/>
            <p:cNvCxnSpPr/>
            <p:nvPr/>
          </p:nvCxnSpPr>
          <p:spPr>
            <a:xfrm>
              <a:off x="310159" y="451186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9" name="Straight Connector 848"/>
            <p:cNvCxnSpPr/>
            <p:nvPr/>
          </p:nvCxnSpPr>
          <p:spPr>
            <a:xfrm>
              <a:off x="310159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0" name="Straight Connector 849"/>
            <p:cNvCxnSpPr/>
            <p:nvPr/>
          </p:nvCxnSpPr>
          <p:spPr>
            <a:xfrm flipV="1">
              <a:off x="310159" y="4835040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1" name="Straight Connector 850"/>
            <p:cNvCxnSpPr/>
            <p:nvPr/>
          </p:nvCxnSpPr>
          <p:spPr>
            <a:xfrm>
              <a:off x="310159" y="4835040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2" name="Straight Connector 851"/>
            <p:cNvCxnSpPr/>
            <p:nvPr/>
          </p:nvCxnSpPr>
          <p:spPr>
            <a:xfrm>
              <a:off x="310159" y="5154328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3" name="Straight Connector 852"/>
            <p:cNvCxnSpPr/>
            <p:nvPr/>
          </p:nvCxnSpPr>
          <p:spPr>
            <a:xfrm flipH="1">
              <a:off x="310159" y="4511860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4" name="Straight Connector 853"/>
            <p:cNvCxnSpPr/>
            <p:nvPr/>
          </p:nvCxnSpPr>
          <p:spPr>
            <a:xfrm flipH="1">
              <a:off x="310159" y="417377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5" name="Straight Connector 854"/>
            <p:cNvCxnSpPr/>
            <p:nvPr/>
          </p:nvCxnSpPr>
          <p:spPr>
            <a:xfrm flipH="1" flipV="1">
              <a:off x="310159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6" name="Straight Connector 855"/>
            <p:cNvCxnSpPr/>
            <p:nvPr/>
          </p:nvCxnSpPr>
          <p:spPr>
            <a:xfrm>
              <a:off x="873960" y="3489426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7" name="Straight Connector 856"/>
            <p:cNvCxnSpPr/>
            <p:nvPr/>
          </p:nvCxnSpPr>
          <p:spPr>
            <a:xfrm>
              <a:off x="873960" y="3489426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8" name="Straight Connector 857"/>
            <p:cNvCxnSpPr/>
            <p:nvPr/>
          </p:nvCxnSpPr>
          <p:spPr>
            <a:xfrm flipH="1" flipV="1">
              <a:off x="873960" y="3489426"/>
              <a:ext cx="332034" cy="1664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9" name="Straight Connector 858"/>
            <p:cNvCxnSpPr/>
            <p:nvPr/>
          </p:nvCxnSpPr>
          <p:spPr>
            <a:xfrm>
              <a:off x="873960" y="4511860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0" name="Straight Connector 859"/>
            <p:cNvCxnSpPr/>
            <p:nvPr/>
          </p:nvCxnSpPr>
          <p:spPr>
            <a:xfrm flipV="1">
              <a:off x="873960" y="3831507"/>
              <a:ext cx="331638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1" name="Straight Connector 860"/>
            <p:cNvCxnSpPr/>
            <p:nvPr/>
          </p:nvCxnSpPr>
          <p:spPr>
            <a:xfrm>
              <a:off x="873565" y="3831507"/>
              <a:ext cx="332429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Straight Connector 861"/>
            <p:cNvCxnSpPr/>
            <p:nvPr/>
          </p:nvCxnSpPr>
          <p:spPr>
            <a:xfrm flipV="1">
              <a:off x="873960" y="4835040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3" name="Straight Connector 862"/>
            <p:cNvCxnSpPr/>
            <p:nvPr/>
          </p:nvCxnSpPr>
          <p:spPr>
            <a:xfrm>
              <a:off x="873960" y="4835040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4" name="Straight Connector 863"/>
            <p:cNvCxnSpPr/>
            <p:nvPr/>
          </p:nvCxnSpPr>
          <p:spPr>
            <a:xfrm flipH="1">
              <a:off x="873960" y="5154328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5" name="Straight Connector 864"/>
            <p:cNvCxnSpPr/>
            <p:nvPr/>
          </p:nvCxnSpPr>
          <p:spPr>
            <a:xfrm>
              <a:off x="873960" y="4835040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Straight Connector 865"/>
            <p:cNvCxnSpPr/>
            <p:nvPr/>
          </p:nvCxnSpPr>
          <p:spPr>
            <a:xfrm flipV="1">
              <a:off x="873960" y="4173774"/>
              <a:ext cx="332034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7" name="Straight Connector 866"/>
            <p:cNvCxnSpPr/>
            <p:nvPr/>
          </p:nvCxnSpPr>
          <p:spPr>
            <a:xfrm flipV="1">
              <a:off x="873960" y="3489426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8" name="Straight Connector 867"/>
            <p:cNvCxnSpPr/>
            <p:nvPr/>
          </p:nvCxnSpPr>
          <p:spPr>
            <a:xfrm>
              <a:off x="873960" y="4511860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9" name="Straight Connector 868"/>
            <p:cNvCxnSpPr/>
            <p:nvPr/>
          </p:nvCxnSpPr>
          <p:spPr>
            <a:xfrm flipV="1">
              <a:off x="873960" y="4511860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1" name="Straight Connector 990"/>
            <p:cNvCxnSpPr/>
            <p:nvPr/>
          </p:nvCxnSpPr>
          <p:spPr>
            <a:xfrm>
              <a:off x="873960" y="4173774"/>
              <a:ext cx="332034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2" name="Straight Connector 991"/>
            <p:cNvCxnSpPr/>
            <p:nvPr/>
          </p:nvCxnSpPr>
          <p:spPr>
            <a:xfrm>
              <a:off x="1494776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3" name="Straight Connector 992"/>
            <p:cNvCxnSpPr/>
            <p:nvPr/>
          </p:nvCxnSpPr>
          <p:spPr>
            <a:xfrm flipH="1">
              <a:off x="1494776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4" name="Straight Connector 993"/>
            <p:cNvCxnSpPr/>
            <p:nvPr/>
          </p:nvCxnSpPr>
          <p:spPr>
            <a:xfrm>
              <a:off x="1494381" y="383150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5" name="Straight Connector 994"/>
            <p:cNvCxnSpPr/>
            <p:nvPr/>
          </p:nvCxnSpPr>
          <p:spPr>
            <a:xfrm flipH="1">
              <a:off x="1494776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6" name="Straight Connector 995"/>
            <p:cNvCxnSpPr/>
            <p:nvPr/>
          </p:nvCxnSpPr>
          <p:spPr>
            <a:xfrm>
              <a:off x="1494776" y="451186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7" name="Straight Connector 996"/>
            <p:cNvCxnSpPr/>
            <p:nvPr/>
          </p:nvCxnSpPr>
          <p:spPr>
            <a:xfrm>
              <a:off x="1494776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8" name="Straight Connector 997"/>
            <p:cNvCxnSpPr/>
            <p:nvPr/>
          </p:nvCxnSpPr>
          <p:spPr>
            <a:xfrm>
              <a:off x="1494776" y="5154328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9" name="Straight Connector 998"/>
            <p:cNvCxnSpPr/>
            <p:nvPr/>
          </p:nvCxnSpPr>
          <p:spPr>
            <a:xfrm>
              <a:off x="1494776" y="483504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/>
            <p:cNvCxnSpPr/>
            <p:nvPr/>
          </p:nvCxnSpPr>
          <p:spPr>
            <a:xfrm>
              <a:off x="1494776" y="3489426"/>
              <a:ext cx="316915" cy="4459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1" name="Straight Connector 1000"/>
            <p:cNvCxnSpPr/>
            <p:nvPr/>
          </p:nvCxnSpPr>
          <p:spPr>
            <a:xfrm flipV="1">
              <a:off x="1494776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2" name="Straight Connector 1001"/>
            <p:cNvCxnSpPr/>
            <p:nvPr/>
          </p:nvCxnSpPr>
          <p:spPr>
            <a:xfrm>
              <a:off x="1494776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3" name="Group 1002"/>
            <p:cNvGrpSpPr/>
            <p:nvPr/>
          </p:nvGrpSpPr>
          <p:grpSpPr>
            <a:xfrm>
              <a:off x="20982" y="3342544"/>
              <a:ext cx="4388239" cy="1958664"/>
              <a:chOff x="219508" y="2683520"/>
              <a:chExt cx="8797469" cy="3926698"/>
            </a:xfrm>
          </p:grpSpPr>
          <p:sp>
            <p:nvSpPr>
              <p:cNvPr id="1205" name="Oval 1204"/>
              <p:cNvSpPr/>
              <p:nvPr/>
            </p:nvSpPr>
            <p:spPr>
              <a:xfrm>
                <a:off x="220300" y="2683520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6" name="Oval 1205"/>
              <p:cNvSpPr/>
              <p:nvPr/>
            </p:nvSpPr>
            <p:spPr>
              <a:xfrm>
                <a:off x="2195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7" name="Oval 1206"/>
              <p:cNvSpPr/>
              <p:nvPr/>
            </p:nvSpPr>
            <p:spPr>
              <a:xfrm>
                <a:off x="2203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8" name="Oval 1207"/>
              <p:cNvSpPr/>
              <p:nvPr/>
            </p:nvSpPr>
            <p:spPr>
              <a:xfrm>
                <a:off x="2203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9" name="Oval 1208"/>
              <p:cNvSpPr/>
              <p:nvPr/>
            </p:nvSpPr>
            <p:spPr>
              <a:xfrm>
                <a:off x="2203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0" name="Oval 1209"/>
              <p:cNvSpPr/>
              <p:nvPr/>
            </p:nvSpPr>
            <p:spPr>
              <a:xfrm>
                <a:off x="220300" y="6021288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1" name="Oval 1210"/>
              <p:cNvSpPr/>
              <p:nvPr/>
            </p:nvSpPr>
            <p:spPr>
              <a:xfrm>
                <a:off x="13506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2" name="Oval 1211"/>
              <p:cNvSpPr/>
              <p:nvPr/>
            </p:nvSpPr>
            <p:spPr>
              <a:xfrm>
                <a:off x="13498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3" name="Oval 1212"/>
              <p:cNvSpPr/>
              <p:nvPr/>
            </p:nvSpPr>
            <p:spPr>
              <a:xfrm>
                <a:off x="13506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4" name="Oval 1213"/>
              <p:cNvSpPr/>
              <p:nvPr/>
            </p:nvSpPr>
            <p:spPr>
              <a:xfrm>
                <a:off x="13506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5" name="Oval 1214"/>
              <p:cNvSpPr/>
              <p:nvPr/>
            </p:nvSpPr>
            <p:spPr>
              <a:xfrm>
                <a:off x="13506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6" name="Oval 1215"/>
              <p:cNvSpPr/>
              <p:nvPr/>
            </p:nvSpPr>
            <p:spPr>
              <a:xfrm>
                <a:off x="13506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7" name="Oval 1216"/>
              <p:cNvSpPr/>
              <p:nvPr/>
            </p:nvSpPr>
            <p:spPr>
              <a:xfrm>
                <a:off x="25952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8" name="Oval 1217"/>
              <p:cNvSpPr/>
              <p:nvPr/>
            </p:nvSpPr>
            <p:spPr>
              <a:xfrm>
                <a:off x="25944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9" name="Oval 1218"/>
              <p:cNvSpPr/>
              <p:nvPr/>
            </p:nvSpPr>
            <p:spPr>
              <a:xfrm>
                <a:off x="25952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0" name="Oval 1219"/>
              <p:cNvSpPr/>
              <p:nvPr/>
            </p:nvSpPr>
            <p:spPr>
              <a:xfrm>
                <a:off x="25952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1" name="Oval 1220"/>
              <p:cNvSpPr/>
              <p:nvPr/>
            </p:nvSpPr>
            <p:spPr>
              <a:xfrm>
                <a:off x="25952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2" name="Oval 1221"/>
              <p:cNvSpPr/>
              <p:nvPr/>
            </p:nvSpPr>
            <p:spPr>
              <a:xfrm>
                <a:off x="25952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3" name="Oval 1222"/>
              <p:cNvSpPr/>
              <p:nvPr/>
            </p:nvSpPr>
            <p:spPr>
              <a:xfrm>
                <a:off x="37255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4" name="Oval 1223"/>
              <p:cNvSpPr/>
              <p:nvPr/>
            </p:nvSpPr>
            <p:spPr>
              <a:xfrm>
                <a:off x="37247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5" name="Oval 1224"/>
              <p:cNvSpPr/>
              <p:nvPr/>
            </p:nvSpPr>
            <p:spPr>
              <a:xfrm>
                <a:off x="37255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6" name="Oval 1225"/>
              <p:cNvSpPr/>
              <p:nvPr/>
            </p:nvSpPr>
            <p:spPr>
              <a:xfrm>
                <a:off x="37255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7" name="Oval 1226"/>
              <p:cNvSpPr/>
              <p:nvPr/>
            </p:nvSpPr>
            <p:spPr>
              <a:xfrm>
                <a:off x="37255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8" name="Oval 1227"/>
              <p:cNvSpPr/>
              <p:nvPr/>
            </p:nvSpPr>
            <p:spPr>
              <a:xfrm>
                <a:off x="37255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9" name="Oval 1228"/>
              <p:cNvSpPr/>
              <p:nvPr/>
            </p:nvSpPr>
            <p:spPr>
              <a:xfrm>
                <a:off x="4932832" y="2683520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0" name="Oval 1229"/>
              <p:cNvSpPr/>
              <p:nvPr/>
            </p:nvSpPr>
            <p:spPr>
              <a:xfrm>
                <a:off x="49320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1" name="Oval 1230"/>
              <p:cNvSpPr/>
              <p:nvPr/>
            </p:nvSpPr>
            <p:spPr>
              <a:xfrm>
                <a:off x="49328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2" name="Oval 1231"/>
              <p:cNvSpPr/>
              <p:nvPr/>
            </p:nvSpPr>
            <p:spPr>
              <a:xfrm>
                <a:off x="49328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3" name="Oval 1232"/>
              <p:cNvSpPr/>
              <p:nvPr/>
            </p:nvSpPr>
            <p:spPr>
              <a:xfrm>
                <a:off x="49328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4" name="Oval 1233"/>
              <p:cNvSpPr/>
              <p:nvPr/>
            </p:nvSpPr>
            <p:spPr>
              <a:xfrm>
                <a:off x="4932832" y="6021288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5" name="Oval 1234"/>
              <p:cNvSpPr/>
              <p:nvPr/>
            </p:nvSpPr>
            <p:spPr>
              <a:xfrm>
                <a:off x="60631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6" name="Oval 1235"/>
              <p:cNvSpPr/>
              <p:nvPr/>
            </p:nvSpPr>
            <p:spPr>
              <a:xfrm>
                <a:off x="60623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7" name="Oval 1236"/>
              <p:cNvSpPr/>
              <p:nvPr/>
            </p:nvSpPr>
            <p:spPr>
              <a:xfrm>
                <a:off x="60631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8" name="Oval 1237"/>
              <p:cNvSpPr/>
              <p:nvPr/>
            </p:nvSpPr>
            <p:spPr>
              <a:xfrm>
                <a:off x="60631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9" name="Oval 1238"/>
              <p:cNvSpPr/>
              <p:nvPr/>
            </p:nvSpPr>
            <p:spPr>
              <a:xfrm>
                <a:off x="60631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0" name="Oval 1239"/>
              <p:cNvSpPr/>
              <p:nvPr/>
            </p:nvSpPr>
            <p:spPr>
              <a:xfrm>
                <a:off x="60631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1" name="Oval 1240"/>
              <p:cNvSpPr/>
              <p:nvPr/>
            </p:nvSpPr>
            <p:spPr>
              <a:xfrm>
                <a:off x="73077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2" name="Oval 1241"/>
              <p:cNvSpPr/>
              <p:nvPr/>
            </p:nvSpPr>
            <p:spPr>
              <a:xfrm>
                <a:off x="73069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3" name="Oval 1242"/>
              <p:cNvSpPr/>
              <p:nvPr/>
            </p:nvSpPr>
            <p:spPr>
              <a:xfrm>
                <a:off x="73077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4" name="Oval 1243"/>
              <p:cNvSpPr/>
              <p:nvPr/>
            </p:nvSpPr>
            <p:spPr>
              <a:xfrm>
                <a:off x="73077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5" name="Oval 1244"/>
              <p:cNvSpPr/>
              <p:nvPr/>
            </p:nvSpPr>
            <p:spPr>
              <a:xfrm>
                <a:off x="73077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6" name="Oval 1245"/>
              <p:cNvSpPr/>
              <p:nvPr/>
            </p:nvSpPr>
            <p:spPr>
              <a:xfrm>
                <a:off x="73077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7" name="Oval 1246"/>
              <p:cNvSpPr/>
              <p:nvPr/>
            </p:nvSpPr>
            <p:spPr>
              <a:xfrm>
                <a:off x="84380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8" name="Oval 1247"/>
              <p:cNvSpPr/>
              <p:nvPr/>
            </p:nvSpPr>
            <p:spPr>
              <a:xfrm>
                <a:off x="8437240" y="3369320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9" name="Oval 1248"/>
              <p:cNvSpPr/>
              <p:nvPr/>
            </p:nvSpPr>
            <p:spPr>
              <a:xfrm>
                <a:off x="84380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50" name="Oval 1249"/>
              <p:cNvSpPr/>
              <p:nvPr/>
            </p:nvSpPr>
            <p:spPr>
              <a:xfrm>
                <a:off x="84380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51" name="Oval 1250"/>
              <p:cNvSpPr/>
              <p:nvPr/>
            </p:nvSpPr>
            <p:spPr>
              <a:xfrm>
                <a:off x="8438032" y="5381186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52" name="Oval 1251"/>
              <p:cNvSpPr/>
              <p:nvPr/>
            </p:nvSpPr>
            <p:spPr>
              <a:xfrm>
                <a:off x="84380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1004" name="Straight Connector 1003"/>
            <p:cNvCxnSpPr/>
            <p:nvPr/>
          </p:nvCxnSpPr>
          <p:spPr>
            <a:xfrm flipH="1">
              <a:off x="2660408" y="3482502"/>
              <a:ext cx="27541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5" name="Straight Connector 1004"/>
            <p:cNvCxnSpPr/>
            <p:nvPr/>
          </p:nvCxnSpPr>
          <p:spPr>
            <a:xfrm>
              <a:off x="2660803" y="3482502"/>
              <a:ext cx="275019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6" name="Straight Connector 1005"/>
            <p:cNvCxnSpPr/>
            <p:nvPr/>
          </p:nvCxnSpPr>
          <p:spPr>
            <a:xfrm>
              <a:off x="2660408" y="3824583"/>
              <a:ext cx="275414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7" name="Straight Connector 1006"/>
            <p:cNvCxnSpPr/>
            <p:nvPr/>
          </p:nvCxnSpPr>
          <p:spPr>
            <a:xfrm>
              <a:off x="2660803" y="4166851"/>
              <a:ext cx="275019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8" name="Straight Connector 1007"/>
            <p:cNvCxnSpPr/>
            <p:nvPr/>
          </p:nvCxnSpPr>
          <p:spPr>
            <a:xfrm>
              <a:off x="2660803" y="4504937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9" name="Straight Connector 1008"/>
            <p:cNvCxnSpPr/>
            <p:nvPr/>
          </p:nvCxnSpPr>
          <p:spPr>
            <a:xfrm>
              <a:off x="2660803" y="482811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/>
            <p:cNvCxnSpPr/>
            <p:nvPr/>
          </p:nvCxnSpPr>
          <p:spPr>
            <a:xfrm>
              <a:off x="2660803" y="450493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1" name="Straight Connector 1010"/>
            <p:cNvCxnSpPr/>
            <p:nvPr/>
          </p:nvCxnSpPr>
          <p:spPr>
            <a:xfrm>
              <a:off x="2660803" y="4166851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2" name="Straight Connector 1011"/>
            <p:cNvCxnSpPr/>
            <p:nvPr/>
          </p:nvCxnSpPr>
          <p:spPr>
            <a:xfrm flipV="1">
              <a:off x="2660803" y="4828117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3" name="Straight Connector 1012"/>
            <p:cNvCxnSpPr/>
            <p:nvPr/>
          </p:nvCxnSpPr>
          <p:spPr>
            <a:xfrm>
              <a:off x="2660803" y="4828117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4" name="Straight Connector 1013"/>
            <p:cNvCxnSpPr/>
            <p:nvPr/>
          </p:nvCxnSpPr>
          <p:spPr>
            <a:xfrm>
              <a:off x="2660803" y="514740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5" name="Straight Connector 1014"/>
            <p:cNvCxnSpPr/>
            <p:nvPr/>
          </p:nvCxnSpPr>
          <p:spPr>
            <a:xfrm flipH="1">
              <a:off x="2660803" y="4504937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6" name="Straight Connector 1015"/>
            <p:cNvCxnSpPr/>
            <p:nvPr/>
          </p:nvCxnSpPr>
          <p:spPr>
            <a:xfrm flipH="1">
              <a:off x="2660803" y="4166851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7" name="Straight Connector 1016"/>
            <p:cNvCxnSpPr/>
            <p:nvPr/>
          </p:nvCxnSpPr>
          <p:spPr>
            <a:xfrm flipH="1" flipV="1">
              <a:off x="2660803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8" name="Straight Connector 1017"/>
            <p:cNvCxnSpPr/>
            <p:nvPr/>
          </p:nvCxnSpPr>
          <p:spPr>
            <a:xfrm>
              <a:off x="3224604" y="3482502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9" name="Straight Connector 1018"/>
            <p:cNvCxnSpPr/>
            <p:nvPr/>
          </p:nvCxnSpPr>
          <p:spPr>
            <a:xfrm>
              <a:off x="3224604" y="3482502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0" name="Straight Connector 1019"/>
            <p:cNvCxnSpPr/>
            <p:nvPr/>
          </p:nvCxnSpPr>
          <p:spPr>
            <a:xfrm flipH="1" flipV="1">
              <a:off x="3224604" y="3482502"/>
              <a:ext cx="332034" cy="1664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1" name="Straight Connector 1020"/>
            <p:cNvCxnSpPr/>
            <p:nvPr/>
          </p:nvCxnSpPr>
          <p:spPr>
            <a:xfrm>
              <a:off x="3224604" y="4504937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2" name="Straight Connector 1021"/>
            <p:cNvCxnSpPr/>
            <p:nvPr/>
          </p:nvCxnSpPr>
          <p:spPr>
            <a:xfrm flipV="1">
              <a:off x="3224604" y="3824583"/>
              <a:ext cx="331638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3" name="Straight Connector 1022"/>
            <p:cNvCxnSpPr/>
            <p:nvPr/>
          </p:nvCxnSpPr>
          <p:spPr>
            <a:xfrm flipV="1">
              <a:off x="3224604" y="4828117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/>
            <p:cNvCxnSpPr/>
            <p:nvPr/>
          </p:nvCxnSpPr>
          <p:spPr>
            <a:xfrm>
              <a:off x="3224604" y="4828117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/>
            <p:cNvCxnSpPr/>
            <p:nvPr/>
          </p:nvCxnSpPr>
          <p:spPr>
            <a:xfrm flipH="1">
              <a:off x="3224604" y="5147404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" name="Straight Connector 1025"/>
            <p:cNvCxnSpPr/>
            <p:nvPr/>
          </p:nvCxnSpPr>
          <p:spPr>
            <a:xfrm>
              <a:off x="3224604" y="4828117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1026"/>
            <p:cNvCxnSpPr/>
            <p:nvPr/>
          </p:nvCxnSpPr>
          <p:spPr>
            <a:xfrm flipV="1">
              <a:off x="3224604" y="4166851"/>
              <a:ext cx="332034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Straight Connector 1027"/>
            <p:cNvCxnSpPr/>
            <p:nvPr/>
          </p:nvCxnSpPr>
          <p:spPr>
            <a:xfrm flipV="1">
              <a:off x="3224604" y="3482502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Connector 1028"/>
            <p:cNvCxnSpPr/>
            <p:nvPr/>
          </p:nvCxnSpPr>
          <p:spPr>
            <a:xfrm>
              <a:off x="3224604" y="4504937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Straight Connector 1029"/>
            <p:cNvCxnSpPr/>
            <p:nvPr/>
          </p:nvCxnSpPr>
          <p:spPr>
            <a:xfrm flipV="1">
              <a:off x="3224604" y="4504937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Straight Connector 1030"/>
            <p:cNvCxnSpPr/>
            <p:nvPr/>
          </p:nvCxnSpPr>
          <p:spPr>
            <a:xfrm>
              <a:off x="3224604" y="4166851"/>
              <a:ext cx="332034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Straight Connector 1031"/>
            <p:cNvCxnSpPr/>
            <p:nvPr/>
          </p:nvCxnSpPr>
          <p:spPr>
            <a:xfrm>
              <a:off x="3845420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/>
            <p:cNvCxnSpPr/>
            <p:nvPr/>
          </p:nvCxnSpPr>
          <p:spPr>
            <a:xfrm flipH="1">
              <a:off x="3845420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1033"/>
            <p:cNvCxnSpPr/>
            <p:nvPr/>
          </p:nvCxnSpPr>
          <p:spPr>
            <a:xfrm>
              <a:off x="3845025" y="3824583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Connector 1034"/>
            <p:cNvCxnSpPr/>
            <p:nvPr/>
          </p:nvCxnSpPr>
          <p:spPr>
            <a:xfrm flipH="1">
              <a:off x="3845420" y="4166851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Straight Connector 1035"/>
            <p:cNvCxnSpPr/>
            <p:nvPr/>
          </p:nvCxnSpPr>
          <p:spPr>
            <a:xfrm>
              <a:off x="3845420" y="450493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Connector 1036"/>
            <p:cNvCxnSpPr/>
            <p:nvPr/>
          </p:nvCxnSpPr>
          <p:spPr>
            <a:xfrm>
              <a:off x="3845420" y="514740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Straight Connector 1037"/>
            <p:cNvCxnSpPr/>
            <p:nvPr/>
          </p:nvCxnSpPr>
          <p:spPr>
            <a:xfrm>
              <a:off x="3845420" y="482811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Straight Connector 1038"/>
            <p:cNvCxnSpPr/>
            <p:nvPr/>
          </p:nvCxnSpPr>
          <p:spPr>
            <a:xfrm>
              <a:off x="3845420" y="4166851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Straight Connector 1039"/>
            <p:cNvCxnSpPr/>
            <p:nvPr/>
          </p:nvCxnSpPr>
          <p:spPr>
            <a:xfrm flipV="1">
              <a:off x="3845420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Connector 1040"/>
            <p:cNvCxnSpPr/>
            <p:nvPr/>
          </p:nvCxnSpPr>
          <p:spPr>
            <a:xfrm>
              <a:off x="3845420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Connector 1041"/>
            <p:cNvCxnSpPr/>
            <p:nvPr/>
          </p:nvCxnSpPr>
          <p:spPr>
            <a:xfrm>
              <a:off x="2058577" y="3489426"/>
              <a:ext cx="31344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Straight Connector 1042"/>
            <p:cNvCxnSpPr/>
            <p:nvPr/>
          </p:nvCxnSpPr>
          <p:spPr>
            <a:xfrm>
              <a:off x="2058577" y="4511860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1043"/>
            <p:cNvCxnSpPr/>
            <p:nvPr/>
          </p:nvCxnSpPr>
          <p:spPr>
            <a:xfrm>
              <a:off x="2058577" y="4173774"/>
              <a:ext cx="313444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Connector 1044"/>
            <p:cNvCxnSpPr/>
            <p:nvPr/>
          </p:nvCxnSpPr>
          <p:spPr>
            <a:xfrm flipV="1">
              <a:off x="2058577" y="4511860"/>
              <a:ext cx="31344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Straight Connector 1045"/>
            <p:cNvCxnSpPr/>
            <p:nvPr/>
          </p:nvCxnSpPr>
          <p:spPr>
            <a:xfrm>
              <a:off x="2058577" y="5154328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/>
            <p:cNvCxnSpPr/>
            <p:nvPr/>
          </p:nvCxnSpPr>
          <p:spPr>
            <a:xfrm>
              <a:off x="2058577" y="4835040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/>
            <p:cNvCxnSpPr/>
            <p:nvPr/>
          </p:nvCxnSpPr>
          <p:spPr>
            <a:xfrm flipH="1">
              <a:off x="2058577" y="4173774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/>
            <p:cNvCxnSpPr/>
            <p:nvPr/>
          </p:nvCxnSpPr>
          <p:spPr>
            <a:xfrm flipV="1">
              <a:off x="2058577" y="4835040"/>
              <a:ext cx="31344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Straight Connector 1049"/>
            <p:cNvCxnSpPr/>
            <p:nvPr/>
          </p:nvCxnSpPr>
          <p:spPr>
            <a:xfrm>
              <a:off x="2058577" y="4511860"/>
              <a:ext cx="313444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Straight Connector 1050"/>
            <p:cNvCxnSpPr/>
            <p:nvPr/>
          </p:nvCxnSpPr>
          <p:spPr>
            <a:xfrm flipH="1">
              <a:off x="2058577" y="4173774"/>
              <a:ext cx="313444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Connector 1051"/>
            <p:cNvCxnSpPr/>
            <p:nvPr/>
          </p:nvCxnSpPr>
          <p:spPr>
            <a:xfrm flipH="1">
              <a:off x="2058182" y="3831507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Straight Connector 1052"/>
            <p:cNvCxnSpPr/>
            <p:nvPr/>
          </p:nvCxnSpPr>
          <p:spPr>
            <a:xfrm flipH="1">
              <a:off x="2058182" y="3489426"/>
              <a:ext cx="313839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/>
            <p:cNvCxnSpPr/>
            <p:nvPr/>
          </p:nvCxnSpPr>
          <p:spPr>
            <a:xfrm>
              <a:off x="2058577" y="3489426"/>
              <a:ext cx="313444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Connector 1054"/>
            <p:cNvCxnSpPr/>
            <p:nvPr/>
          </p:nvCxnSpPr>
          <p:spPr>
            <a:xfrm>
              <a:off x="5015043" y="3489426"/>
              <a:ext cx="27462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Connector 1055"/>
            <p:cNvCxnSpPr/>
            <p:nvPr/>
          </p:nvCxnSpPr>
          <p:spPr>
            <a:xfrm flipH="1">
              <a:off x="5014648" y="3489426"/>
              <a:ext cx="27541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/>
            <p:cNvCxnSpPr/>
            <p:nvPr/>
          </p:nvCxnSpPr>
          <p:spPr>
            <a:xfrm>
              <a:off x="5015043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Straight Connector 1057"/>
            <p:cNvCxnSpPr/>
            <p:nvPr/>
          </p:nvCxnSpPr>
          <p:spPr>
            <a:xfrm>
              <a:off x="5015043" y="3489426"/>
              <a:ext cx="275019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Straight Connector 1058"/>
            <p:cNvCxnSpPr/>
            <p:nvPr/>
          </p:nvCxnSpPr>
          <p:spPr>
            <a:xfrm>
              <a:off x="5014648" y="3831507"/>
              <a:ext cx="275414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Straight Connector 1059"/>
            <p:cNvCxnSpPr/>
            <p:nvPr/>
          </p:nvCxnSpPr>
          <p:spPr>
            <a:xfrm>
              <a:off x="5015043" y="4511860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Connector 1060"/>
            <p:cNvCxnSpPr/>
            <p:nvPr/>
          </p:nvCxnSpPr>
          <p:spPr>
            <a:xfrm>
              <a:off x="5015043" y="483504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/>
            <p:cNvCxnSpPr/>
            <p:nvPr/>
          </p:nvCxnSpPr>
          <p:spPr>
            <a:xfrm>
              <a:off x="5015043" y="451186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Connector 1062"/>
            <p:cNvCxnSpPr/>
            <p:nvPr/>
          </p:nvCxnSpPr>
          <p:spPr>
            <a:xfrm>
              <a:off x="5015043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Straight Connector 1063"/>
            <p:cNvCxnSpPr/>
            <p:nvPr/>
          </p:nvCxnSpPr>
          <p:spPr>
            <a:xfrm flipV="1">
              <a:off x="5015043" y="4835040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Straight Connector 1064"/>
            <p:cNvCxnSpPr/>
            <p:nvPr/>
          </p:nvCxnSpPr>
          <p:spPr>
            <a:xfrm>
              <a:off x="5015043" y="4835040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Straight Connector 1065"/>
            <p:cNvCxnSpPr/>
            <p:nvPr/>
          </p:nvCxnSpPr>
          <p:spPr>
            <a:xfrm>
              <a:off x="5015043" y="5154328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7" name="Straight Connector 1066"/>
            <p:cNvCxnSpPr/>
            <p:nvPr/>
          </p:nvCxnSpPr>
          <p:spPr>
            <a:xfrm flipH="1">
              <a:off x="5015043" y="4511860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8" name="Straight Connector 1067"/>
            <p:cNvCxnSpPr/>
            <p:nvPr/>
          </p:nvCxnSpPr>
          <p:spPr>
            <a:xfrm flipH="1">
              <a:off x="5015043" y="417377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9" name="Straight Connector 1068"/>
            <p:cNvCxnSpPr/>
            <p:nvPr/>
          </p:nvCxnSpPr>
          <p:spPr>
            <a:xfrm flipH="1">
              <a:off x="5015043" y="4173774"/>
              <a:ext cx="275019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0" name="Straight Connector 1069"/>
            <p:cNvCxnSpPr/>
            <p:nvPr/>
          </p:nvCxnSpPr>
          <p:spPr>
            <a:xfrm flipH="1" flipV="1">
              <a:off x="5015043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1" name="Straight Connector 1070"/>
            <p:cNvCxnSpPr/>
            <p:nvPr/>
          </p:nvCxnSpPr>
          <p:spPr>
            <a:xfrm>
              <a:off x="5578844" y="3489426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2" name="Straight Connector 1071"/>
            <p:cNvCxnSpPr/>
            <p:nvPr/>
          </p:nvCxnSpPr>
          <p:spPr>
            <a:xfrm flipV="1">
              <a:off x="5578844" y="3831507"/>
              <a:ext cx="331638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3" name="Straight Connector 1072"/>
            <p:cNvCxnSpPr/>
            <p:nvPr/>
          </p:nvCxnSpPr>
          <p:spPr>
            <a:xfrm flipV="1">
              <a:off x="5578844" y="4835040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Straight Connector 1073"/>
            <p:cNvCxnSpPr/>
            <p:nvPr/>
          </p:nvCxnSpPr>
          <p:spPr>
            <a:xfrm>
              <a:off x="5578844" y="4835040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Straight Connector 1074"/>
            <p:cNvCxnSpPr/>
            <p:nvPr/>
          </p:nvCxnSpPr>
          <p:spPr>
            <a:xfrm flipH="1">
              <a:off x="5578844" y="5154328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6" name="Straight Connector 1075"/>
            <p:cNvCxnSpPr/>
            <p:nvPr/>
          </p:nvCxnSpPr>
          <p:spPr>
            <a:xfrm>
              <a:off x="5578844" y="4835040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7" name="Straight Connector 1076"/>
            <p:cNvCxnSpPr/>
            <p:nvPr/>
          </p:nvCxnSpPr>
          <p:spPr>
            <a:xfrm flipV="1">
              <a:off x="5578844" y="3489426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Straight Connector 1077"/>
            <p:cNvCxnSpPr/>
            <p:nvPr/>
          </p:nvCxnSpPr>
          <p:spPr>
            <a:xfrm>
              <a:off x="5578844" y="4173774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9" name="Straight Connector 1078"/>
            <p:cNvCxnSpPr/>
            <p:nvPr/>
          </p:nvCxnSpPr>
          <p:spPr>
            <a:xfrm flipV="1">
              <a:off x="5578844" y="4511860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0" name="Straight Connector 1079"/>
            <p:cNvCxnSpPr/>
            <p:nvPr/>
          </p:nvCxnSpPr>
          <p:spPr>
            <a:xfrm>
              <a:off x="6199660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Straight Connector 1080"/>
            <p:cNvCxnSpPr/>
            <p:nvPr/>
          </p:nvCxnSpPr>
          <p:spPr>
            <a:xfrm flipH="1">
              <a:off x="6199660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2" name="Straight Connector 1081"/>
            <p:cNvCxnSpPr/>
            <p:nvPr/>
          </p:nvCxnSpPr>
          <p:spPr>
            <a:xfrm>
              <a:off x="6199265" y="383150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Straight Connector 1082"/>
            <p:cNvCxnSpPr/>
            <p:nvPr/>
          </p:nvCxnSpPr>
          <p:spPr>
            <a:xfrm flipH="1">
              <a:off x="6199660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4" name="Straight Connector 1083"/>
            <p:cNvCxnSpPr/>
            <p:nvPr/>
          </p:nvCxnSpPr>
          <p:spPr>
            <a:xfrm>
              <a:off x="6199660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5" name="Straight Connector 1084"/>
            <p:cNvCxnSpPr/>
            <p:nvPr/>
          </p:nvCxnSpPr>
          <p:spPr>
            <a:xfrm>
              <a:off x="6199660" y="5154328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Straight Connector 1085"/>
            <p:cNvCxnSpPr/>
            <p:nvPr/>
          </p:nvCxnSpPr>
          <p:spPr>
            <a:xfrm>
              <a:off x="6199660" y="483504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7" name="Straight Connector 1086"/>
            <p:cNvCxnSpPr/>
            <p:nvPr/>
          </p:nvCxnSpPr>
          <p:spPr>
            <a:xfrm>
              <a:off x="6199660" y="417377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Straight Connector 1087"/>
            <p:cNvCxnSpPr/>
            <p:nvPr/>
          </p:nvCxnSpPr>
          <p:spPr>
            <a:xfrm>
              <a:off x="6199660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9" name="Group 1088"/>
            <p:cNvGrpSpPr/>
            <p:nvPr/>
          </p:nvGrpSpPr>
          <p:grpSpPr>
            <a:xfrm>
              <a:off x="4725866" y="3342544"/>
              <a:ext cx="4388239" cy="1958664"/>
              <a:chOff x="219508" y="2683520"/>
              <a:chExt cx="8797469" cy="3926698"/>
            </a:xfrm>
          </p:grpSpPr>
          <p:sp>
            <p:nvSpPr>
              <p:cNvPr id="1157" name="Oval 1156"/>
              <p:cNvSpPr/>
              <p:nvPr/>
            </p:nvSpPr>
            <p:spPr>
              <a:xfrm>
                <a:off x="2203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8" name="Oval 1157"/>
              <p:cNvSpPr/>
              <p:nvPr/>
            </p:nvSpPr>
            <p:spPr>
              <a:xfrm>
                <a:off x="2195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9" name="Oval 1158"/>
              <p:cNvSpPr/>
              <p:nvPr/>
            </p:nvSpPr>
            <p:spPr>
              <a:xfrm>
                <a:off x="2203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0" name="Oval 1159"/>
              <p:cNvSpPr/>
              <p:nvPr/>
            </p:nvSpPr>
            <p:spPr>
              <a:xfrm>
                <a:off x="2203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1" name="Oval 1160"/>
              <p:cNvSpPr/>
              <p:nvPr/>
            </p:nvSpPr>
            <p:spPr>
              <a:xfrm>
                <a:off x="2203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2" name="Oval 1161"/>
              <p:cNvSpPr/>
              <p:nvPr/>
            </p:nvSpPr>
            <p:spPr>
              <a:xfrm>
                <a:off x="2203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3" name="Oval 1162"/>
              <p:cNvSpPr/>
              <p:nvPr/>
            </p:nvSpPr>
            <p:spPr>
              <a:xfrm>
                <a:off x="13506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4" name="Oval 1163"/>
              <p:cNvSpPr/>
              <p:nvPr/>
            </p:nvSpPr>
            <p:spPr>
              <a:xfrm>
                <a:off x="13498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5" name="Oval 1164"/>
              <p:cNvSpPr/>
              <p:nvPr/>
            </p:nvSpPr>
            <p:spPr>
              <a:xfrm>
                <a:off x="13506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6" name="Oval 1165"/>
              <p:cNvSpPr/>
              <p:nvPr/>
            </p:nvSpPr>
            <p:spPr>
              <a:xfrm>
                <a:off x="13506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7" name="Oval 1166"/>
              <p:cNvSpPr/>
              <p:nvPr/>
            </p:nvSpPr>
            <p:spPr>
              <a:xfrm>
                <a:off x="13506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8" name="Oval 1167"/>
              <p:cNvSpPr/>
              <p:nvPr/>
            </p:nvSpPr>
            <p:spPr>
              <a:xfrm>
                <a:off x="13506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9" name="Oval 1168"/>
              <p:cNvSpPr/>
              <p:nvPr/>
            </p:nvSpPr>
            <p:spPr>
              <a:xfrm>
                <a:off x="25952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0" name="Oval 1169"/>
              <p:cNvSpPr/>
              <p:nvPr/>
            </p:nvSpPr>
            <p:spPr>
              <a:xfrm>
                <a:off x="25944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1" name="Oval 1170"/>
              <p:cNvSpPr/>
              <p:nvPr/>
            </p:nvSpPr>
            <p:spPr>
              <a:xfrm>
                <a:off x="2595200" y="4055492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2" name="Oval 1171"/>
              <p:cNvSpPr/>
              <p:nvPr/>
            </p:nvSpPr>
            <p:spPr>
              <a:xfrm>
                <a:off x="2595200" y="4733280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3" name="Oval 1172"/>
              <p:cNvSpPr/>
              <p:nvPr/>
            </p:nvSpPr>
            <p:spPr>
              <a:xfrm>
                <a:off x="2595200" y="5381186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4" name="Oval 1173"/>
              <p:cNvSpPr/>
              <p:nvPr/>
            </p:nvSpPr>
            <p:spPr>
              <a:xfrm>
                <a:off x="2595200" y="6021288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5" name="Oval 1174"/>
              <p:cNvSpPr/>
              <p:nvPr/>
            </p:nvSpPr>
            <p:spPr>
              <a:xfrm>
                <a:off x="37255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6" name="Oval 1175"/>
              <p:cNvSpPr/>
              <p:nvPr/>
            </p:nvSpPr>
            <p:spPr>
              <a:xfrm>
                <a:off x="37247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7" name="Oval 1176"/>
              <p:cNvSpPr/>
              <p:nvPr/>
            </p:nvSpPr>
            <p:spPr>
              <a:xfrm>
                <a:off x="37255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8" name="Oval 1177"/>
              <p:cNvSpPr/>
              <p:nvPr/>
            </p:nvSpPr>
            <p:spPr>
              <a:xfrm>
                <a:off x="37255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9" name="Oval 1178"/>
              <p:cNvSpPr/>
              <p:nvPr/>
            </p:nvSpPr>
            <p:spPr>
              <a:xfrm>
                <a:off x="37255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0" name="Oval 1179"/>
              <p:cNvSpPr/>
              <p:nvPr/>
            </p:nvSpPr>
            <p:spPr>
              <a:xfrm>
                <a:off x="37255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1" name="Oval 1180"/>
              <p:cNvSpPr/>
              <p:nvPr/>
            </p:nvSpPr>
            <p:spPr>
              <a:xfrm>
                <a:off x="49328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2" name="Oval 1181"/>
              <p:cNvSpPr/>
              <p:nvPr/>
            </p:nvSpPr>
            <p:spPr>
              <a:xfrm>
                <a:off x="49320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3" name="Oval 1182"/>
              <p:cNvSpPr/>
              <p:nvPr/>
            </p:nvSpPr>
            <p:spPr>
              <a:xfrm>
                <a:off x="49328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4" name="Oval 1183"/>
              <p:cNvSpPr/>
              <p:nvPr/>
            </p:nvSpPr>
            <p:spPr>
              <a:xfrm>
                <a:off x="49328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5" name="Oval 1184"/>
              <p:cNvSpPr/>
              <p:nvPr/>
            </p:nvSpPr>
            <p:spPr>
              <a:xfrm>
                <a:off x="49328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6" name="Oval 1185"/>
              <p:cNvSpPr/>
              <p:nvPr/>
            </p:nvSpPr>
            <p:spPr>
              <a:xfrm>
                <a:off x="49328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7" name="Oval 1186"/>
              <p:cNvSpPr/>
              <p:nvPr/>
            </p:nvSpPr>
            <p:spPr>
              <a:xfrm>
                <a:off x="60631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8" name="Oval 1187"/>
              <p:cNvSpPr/>
              <p:nvPr/>
            </p:nvSpPr>
            <p:spPr>
              <a:xfrm>
                <a:off x="60623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9" name="Oval 1188"/>
              <p:cNvSpPr/>
              <p:nvPr/>
            </p:nvSpPr>
            <p:spPr>
              <a:xfrm>
                <a:off x="60631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0" name="Oval 1189"/>
              <p:cNvSpPr/>
              <p:nvPr/>
            </p:nvSpPr>
            <p:spPr>
              <a:xfrm>
                <a:off x="60631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1" name="Oval 1190"/>
              <p:cNvSpPr/>
              <p:nvPr/>
            </p:nvSpPr>
            <p:spPr>
              <a:xfrm>
                <a:off x="60631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2" name="Oval 1191"/>
              <p:cNvSpPr/>
              <p:nvPr/>
            </p:nvSpPr>
            <p:spPr>
              <a:xfrm>
                <a:off x="6063132" y="6021288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3" name="Oval 1192"/>
              <p:cNvSpPr/>
              <p:nvPr/>
            </p:nvSpPr>
            <p:spPr>
              <a:xfrm>
                <a:off x="73077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4" name="Oval 1193"/>
              <p:cNvSpPr/>
              <p:nvPr/>
            </p:nvSpPr>
            <p:spPr>
              <a:xfrm>
                <a:off x="73069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5" name="Oval 1194"/>
              <p:cNvSpPr/>
              <p:nvPr/>
            </p:nvSpPr>
            <p:spPr>
              <a:xfrm>
                <a:off x="73077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6" name="Oval 1195"/>
              <p:cNvSpPr/>
              <p:nvPr/>
            </p:nvSpPr>
            <p:spPr>
              <a:xfrm>
                <a:off x="73077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7" name="Oval 1196"/>
              <p:cNvSpPr/>
              <p:nvPr/>
            </p:nvSpPr>
            <p:spPr>
              <a:xfrm>
                <a:off x="73077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8" name="Oval 1197"/>
              <p:cNvSpPr/>
              <p:nvPr/>
            </p:nvSpPr>
            <p:spPr>
              <a:xfrm>
                <a:off x="73077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9" name="Oval 1198"/>
              <p:cNvSpPr/>
              <p:nvPr/>
            </p:nvSpPr>
            <p:spPr>
              <a:xfrm>
                <a:off x="84380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0" name="Oval 1199"/>
              <p:cNvSpPr/>
              <p:nvPr/>
            </p:nvSpPr>
            <p:spPr>
              <a:xfrm>
                <a:off x="84372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1" name="Oval 1200"/>
              <p:cNvSpPr/>
              <p:nvPr/>
            </p:nvSpPr>
            <p:spPr>
              <a:xfrm>
                <a:off x="8438032" y="4055492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2" name="Oval 1201"/>
              <p:cNvSpPr/>
              <p:nvPr/>
            </p:nvSpPr>
            <p:spPr>
              <a:xfrm>
                <a:off x="84380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3" name="Oval 1202"/>
              <p:cNvSpPr/>
              <p:nvPr/>
            </p:nvSpPr>
            <p:spPr>
              <a:xfrm>
                <a:off x="84380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4" name="Oval 1203"/>
              <p:cNvSpPr/>
              <p:nvPr/>
            </p:nvSpPr>
            <p:spPr>
              <a:xfrm>
                <a:off x="84380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1090" name="Straight Connector 1089"/>
            <p:cNvCxnSpPr/>
            <p:nvPr/>
          </p:nvCxnSpPr>
          <p:spPr>
            <a:xfrm>
              <a:off x="7365687" y="3482502"/>
              <a:ext cx="27462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1" name="Straight Connector 1090"/>
            <p:cNvCxnSpPr/>
            <p:nvPr/>
          </p:nvCxnSpPr>
          <p:spPr>
            <a:xfrm flipH="1">
              <a:off x="7365292" y="3482502"/>
              <a:ext cx="27541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2" name="Straight Connector 1091"/>
            <p:cNvCxnSpPr/>
            <p:nvPr/>
          </p:nvCxnSpPr>
          <p:spPr>
            <a:xfrm>
              <a:off x="7365687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3" name="Straight Connector 1092"/>
            <p:cNvCxnSpPr/>
            <p:nvPr/>
          </p:nvCxnSpPr>
          <p:spPr>
            <a:xfrm>
              <a:off x="7365687" y="3482502"/>
              <a:ext cx="275019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4" name="Straight Connector 1093"/>
            <p:cNvCxnSpPr/>
            <p:nvPr/>
          </p:nvCxnSpPr>
          <p:spPr>
            <a:xfrm>
              <a:off x="7365292" y="3824583"/>
              <a:ext cx="275414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Straight Connector 1094"/>
            <p:cNvCxnSpPr/>
            <p:nvPr/>
          </p:nvCxnSpPr>
          <p:spPr>
            <a:xfrm>
              <a:off x="7365687" y="4166851"/>
              <a:ext cx="275019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Straight Connector 1095"/>
            <p:cNvCxnSpPr/>
            <p:nvPr/>
          </p:nvCxnSpPr>
          <p:spPr>
            <a:xfrm>
              <a:off x="7365687" y="4504937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Straight Connector 1096"/>
            <p:cNvCxnSpPr/>
            <p:nvPr/>
          </p:nvCxnSpPr>
          <p:spPr>
            <a:xfrm>
              <a:off x="7365687" y="482811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8" name="Straight Connector 1097"/>
            <p:cNvCxnSpPr/>
            <p:nvPr/>
          </p:nvCxnSpPr>
          <p:spPr>
            <a:xfrm>
              <a:off x="7365687" y="450493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Straight Connector 1098"/>
            <p:cNvCxnSpPr/>
            <p:nvPr/>
          </p:nvCxnSpPr>
          <p:spPr>
            <a:xfrm>
              <a:off x="7365687" y="4166851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0" name="Straight Connector 1099"/>
            <p:cNvCxnSpPr/>
            <p:nvPr/>
          </p:nvCxnSpPr>
          <p:spPr>
            <a:xfrm flipV="1">
              <a:off x="7365687" y="4828117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1" name="Straight Connector 1100"/>
            <p:cNvCxnSpPr/>
            <p:nvPr/>
          </p:nvCxnSpPr>
          <p:spPr>
            <a:xfrm>
              <a:off x="7365687" y="4828117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2" name="Straight Connector 1101"/>
            <p:cNvCxnSpPr/>
            <p:nvPr/>
          </p:nvCxnSpPr>
          <p:spPr>
            <a:xfrm flipH="1">
              <a:off x="7365687" y="4504937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3" name="Straight Connector 1102"/>
            <p:cNvCxnSpPr/>
            <p:nvPr/>
          </p:nvCxnSpPr>
          <p:spPr>
            <a:xfrm flipH="1">
              <a:off x="7365687" y="4166851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4" name="Straight Connector 1103"/>
            <p:cNvCxnSpPr/>
            <p:nvPr/>
          </p:nvCxnSpPr>
          <p:spPr>
            <a:xfrm flipH="1">
              <a:off x="7365687" y="4166851"/>
              <a:ext cx="275019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5" name="Straight Connector 1104"/>
            <p:cNvCxnSpPr/>
            <p:nvPr/>
          </p:nvCxnSpPr>
          <p:spPr>
            <a:xfrm flipH="1" flipV="1">
              <a:off x="7365687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" name="Straight Connector 1105"/>
            <p:cNvCxnSpPr/>
            <p:nvPr/>
          </p:nvCxnSpPr>
          <p:spPr>
            <a:xfrm>
              <a:off x="7929488" y="3482502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7" name="Straight Connector 1106"/>
            <p:cNvCxnSpPr/>
            <p:nvPr/>
          </p:nvCxnSpPr>
          <p:spPr>
            <a:xfrm>
              <a:off x="7929488" y="3482502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8" name="Straight Connector 1107"/>
            <p:cNvCxnSpPr/>
            <p:nvPr/>
          </p:nvCxnSpPr>
          <p:spPr>
            <a:xfrm flipH="1" flipV="1">
              <a:off x="7929488" y="3482502"/>
              <a:ext cx="332034" cy="1664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9" name="Straight Connector 1108"/>
            <p:cNvCxnSpPr/>
            <p:nvPr/>
          </p:nvCxnSpPr>
          <p:spPr>
            <a:xfrm>
              <a:off x="7929488" y="4504937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0" name="Straight Connector 1109"/>
            <p:cNvCxnSpPr/>
            <p:nvPr/>
          </p:nvCxnSpPr>
          <p:spPr>
            <a:xfrm flipV="1">
              <a:off x="7929488" y="3824583"/>
              <a:ext cx="331638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1" name="Straight Connector 1110"/>
            <p:cNvCxnSpPr/>
            <p:nvPr/>
          </p:nvCxnSpPr>
          <p:spPr>
            <a:xfrm>
              <a:off x="7929093" y="3824583"/>
              <a:ext cx="332429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2" name="Straight Connector 1111"/>
            <p:cNvCxnSpPr/>
            <p:nvPr/>
          </p:nvCxnSpPr>
          <p:spPr>
            <a:xfrm>
              <a:off x="7929488" y="4828117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3" name="Straight Connector 1112"/>
            <p:cNvCxnSpPr/>
            <p:nvPr/>
          </p:nvCxnSpPr>
          <p:spPr>
            <a:xfrm flipH="1">
              <a:off x="7929488" y="5147404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4" name="Straight Connector 1113"/>
            <p:cNvCxnSpPr/>
            <p:nvPr/>
          </p:nvCxnSpPr>
          <p:spPr>
            <a:xfrm>
              <a:off x="7929488" y="4828117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" name="Straight Connector 1114"/>
            <p:cNvCxnSpPr/>
            <p:nvPr/>
          </p:nvCxnSpPr>
          <p:spPr>
            <a:xfrm flipV="1">
              <a:off x="7929488" y="4166851"/>
              <a:ext cx="332034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Straight Connector 1115"/>
            <p:cNvCxnSpPr/>
            <p:nvPr/>
          </p:nvCxnSpPr>
          <p:spPr>
            <a:xfrm flipV="1">
              <a:off x="7929488" y="3482502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Straight Connector 1116"/>
            <p:cNvCxnSpPr/>
            <p:nvPr/>
          </p:nvCxnSpPr>
          <p:spPr>
            <a:xfrm>
              <a:off x="7929488" y="4166851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Straight Connector 1117"/>
            <p:cNvCxnSpPr/>
            <p:nvPr/>
          </p:nvCxnSpPr>
          <p:spPr>
            <a:xfrm>
              <a:off x="7929488" y="4504937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" name="Straight Connector 1118"/>
            <p:cNvCxnSpPr/>
            <p:nvPr/>
          </p:nvCxnSpPr>
          <p:spPr>
            <a:xfrm flipV="1">
              <a:off x="7929488" y="4504937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0" name="Straight Connector 1119"/>
            <p:cNvCxnSpPr/>
            <p:nvPr/>
          </p:nvCxnSpPr>
          <p:spPr>
            <a:xfrm>
              <a:off x="7929488" y="4166851"/>
              <a:ext cx="332034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1" name="Straight Connector 1120"/>
            <p:cNvCxnSpPr/>
            <p:nvPr/>
          </p:nvCxnSpPr>
          <p:spPr>
            <a:xfrm>
              <a:off x="8550304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2" name="Straight Connector 1121"/>
            <p:cNvCxnSpPr/>
            <p:nvPr/>
          </p:nvCxnSpPr>
          <p:spPr>
            <a:xfrm flipH="1">
              <a:off x="8550304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3" name="Straight Connector 1122"/>
            <p:cNvCxnSpPr/>
            <p:nvPr/>
          </p:nvCxnSpPr>
          <p:spPr>
            <a:xfrm>
              <a:off x="8549909" y="3824583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4" name="Straight Connector 1123"/>
            <p:cNvCxnSpPr/>
            <p:nvPr/>
          </p:nvCxnSpPr>
          <p:spPr>
            <a:xfrm>
              <a:off x="8550304" y="450493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5" name="Straight Connector 1124"/>
            <p:cNvCxnSpPr/>
            <p:nvPr/>
          </p:nvCxnSpPr>
          <p:spPr>
            <a:xfrm>
              <a:off x="8550304" y="4166851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" name="Straight Connector 1125"/>
            <p:cNvCxnSpPr/>
            <p:nvPr/>
          </p:nvCxnSpPr>
          <p:spPr>
            <a:xfrm>
              <a:off x="8550304" y="514740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" name="Straight Connector 1126"/>
            <p:cNvCxnSpPr/>
            <p:nvPr/>
          </p:nvCxnSpPr>
          <p:spPr>
            <a:xfrm>
              <a:off x="8550304" y="482811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" name="Straight Connector 1127"/>
            <p:cNvCxnSpPr/>
            <p:nvPr/>
          </p:nvCxnSpPr>
          <p:spPr>
            <a:xfrm>
              <a:off x="8550304" y="4166851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" name="Straight Connector 1128"/>
            <p:cNvCxnSpPr/>
            <p:nvPr/>
          </p:nvCxnSpPr>
          <p:spPr>
            <a:xfrm>
              <a:off x="8550304" y="3482502"/>
              <a:ext cx="316915" cy="4459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" name="Straight Connector 1129"/>
            <p:cNvCxnSpPr/>
            <p:nvPr/>
          </p:nvCxnSpPr>
          <p:spPr>
            <a:xfrm flipV="1">
              <a:off x="8550304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1" name="Straight Connector 1130"/>
            <p:cNvCxnSpPr/>
            <p:nvPr/>
          </p:nvCxnSpPr>
          <p:spPr>
            <a:xfrm>
              <a:off x="8550304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2" name="Straight Connector 1131"/>
            <p:cNvCxnSpPr/>
            <p:nvPr/>
          </p:nvCxnSpPr>
          <p:spPr>
            <a:xfrm>
              <a:off x="6763461" y="3489426"/>
              <a:ext cx="31344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3" name="Straight Connector 1132"/>
            <p:cNvCxnSpPr/>
            <p:nvPr/>
          </p:nvCxnSpPr>
          <p:spPr>
            <a:xfrm flipV="1">
              <a:off x="6763461" y="3489426"/>
              <a:ext cx="31344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" name="Straight Connector 1133"/>
            <p:cNvCxnSpPr/>
            <p:nvPr/>
          </p:nvCxnSpPr>
          <p:spPr>
            <a:xfrm>
              <a:off x="6763461" y="4511860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" name="Straight Connector 1134"/>
            <p:cNvCxnSpPr/>
            <p:nvPr/>
          </p:nvCxnSpPr>
          <p:spPr>
            <a:xfrm>
              <a:off x="6763461" y="4173774"/>
              <a:ext cx="313444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" name="Straight Connector 1135"/>
            <p:cNvCxnSpPr/>
            <p:nvPr/>
          </p:nvCxnSpPr>
          <p:spPr>
            <a:xfrm flipV="1">
              <a:off x="6763461" y="4511860"/>
              <a:ext cx="31344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" name="Straight Connector 1136"/>
            <p:cNvCxnSpPr/>
            <p:nvPr/>
          </p:nvCxnSpPr>
          <p:spPr>
            <a:xfrm>
              <a:off x="6763461" y="5154328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" name="Straight Connector 1137"/>
            <p:cNvCxnSpPr/>
            <p:nvPr/>
          </p:nvCxnSpPr>
          <p:spPr>
            <a:xfrm>
              <a:off x="6763461" y="4835040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" name="Straight Connector 1138"/>
            <p:cNvCxnSpPr/>
            <p:nvPr/>
          </p:nvCxnSpPr>
          <p:spPr>
            <a:xfrm flipH="1">
              <a:off x="6763461" y="4173774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" name="Straight Connector 1139"/>
            <p:cNvCxnSpPr/>
            <p:nvPr/>
          </p:nvCxnSpPr>
          <p:spPr>
            <a:xfrm flipV="1">
              <a:off x="6763461" y="4835040"/>
              <a:ext cx="31344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1" name="Straight Connector 1140"/>
            <p:cNvCxnSpPr/>
            <p:nvPr/>
          </p:nvCxnSpPr>
          <p:spPr>
            <a:xfrm flipH="1">
              <a:off x="6763461" y="4173774"/>
              <a:ext cx="313444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2" name="Straight Connector 1141"/>
            <p:cNvCxnSpPr/>
            <p:nvPr/>
          </p:nvCxnSpPr>
          <p:spPr>
            <a:xfrm flipH="1">
              <a:off x="6763066" y="3831507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3" name="Straight Connector 1142"/>
            <p:cNvCxnSpPr/>
            <p:nvPr/>
          </p:nvCxnSpPr>
          <p:spPr>
            <a:xfrm flipH="1">
              <a:off x="6763066" y="3489426"/>
              <a:ext cx="313839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4" name="Straight Connector 1143"/>
            <p:cNvCxnSpPr/>
            <p:nvPr/>
          </p:nvCxnSpPr>
          <p:spPr>
            <a:xfrm>
              <a:off x="6763461" y="3489426"/>
              <a:ext cx="313444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5" name="Straight Connector 1144"/>
            <p:cNvCxnSpPr/>
            <p:nvPr/>
          </p:nvCxnSpPr>
          <p:spPr>
            <a:xfrm>
              <a:off x="4409221" y="3489426"/>
              <a:ext cx="316645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6" name="Straight Connector 1145"/>
            <p:cNvCxnSpPr/>
            <p:nvPr/>
          </p:nvCxnSpPr>
          <p:spPr>
            <a:xfrm flipH="1">
              <a:off x="4409221" y="3489426"/>
              <a:ext cx="317040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7" name="Straight Connector 1146"/>
            <p:cNvCxnSpPr/>
            <p:nvPr/>
          </p:nvCxnSpPr>
          <p:spPr>
            <a:xfrm>
              <a:off x="4408827" y="3831507"/>
              <a:ext cx="31703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8" name="Straight Connector 1147"/>
            <p:cNvCxnSpPr/>
            <p:nvPr/>
          </p:nvCxnSpPr>
          <p:spPr>
            <a:xfrm>
              <a:off x="4409221" y="4173774"/>
              <a:ext cx="317040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9" name="Straight Connector 1148"/>
            <p:cNvCxnSpPr/>
            <p:nvPr/>
          </p:nvCxnSpPr>
          <p:spPr>
            <a:xfrm>
              <a:off x="4409221" y="4511860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0" name="Straight Connector 1149"/>
            <p:cNvCxnSpPr/>
            <p:nvPr/>
          </p:nvCxnSpPr>
          <p:spPr>
            <a:xfrm flipV="1">
              <a:off x="4409221" y="4835040"/>
              <a:ext cx="317040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1" name="Straight Connector 1150"/>
            <p:cNvCxnSpPr/>
            <p:nvPr/>
          </p:nvCxnSpPr>
          <p:spPr>
            <a:xfrm flipH="1" flipV="1">
              <a:off x="4409221" y="4835040"/>
              <a:ext cx="317040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2" name="Straight Connector 1151"/>
            <p:cNvCxnSpPr/>
            <p:nvPr/>
          </p:nvCxnSpPr>
          <p:spPr>
            <a:xfrm>
              <a:off x="4409221" y="5154328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3" name="Straight Connector 1152"/>
            <p:cNvCxnSpPr/>
            <p:nvPr/>
          </p:nvCxnSpPr>
          <p:spPr>
            <a:xfrm>
              <a:off x="4409221" y="4835040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4" name="Straight Connector 1153"/>
            <p:cNvCxnSpPr/>
            <p:nvPr/>
          </p:nvCxnSpPr>
          <p:spPr>
            <a:xfrm flipH="1">
              <a:off x="4409221" y="4173774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5" name="Straight Connector 1154"/>
            <p:cNvCxnSpPr/>
            <p:nvPr/>
          </p:nvCxnSpPr>
          <p:spPr>
            <a:xfrm>
              <a:off x="4409221" y="3489426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6" name="Straight Connector 1155"/>
            <p:cNvCxnSpPr/>
            <p:nvPr/>
          </p:nvCxnSpPr>
          <p:spPr>
            <a:xfrm flipH="1" flipV="1">
              <a:off x="5578844" y="3489426"/>
              <a:ext cx="331638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3" name="Straight Connector 1252"/>
          <p:cNvCxnSpPr/>
          <p:nvPr/>
        </p:nvCxnSpPr>
        <p:spPr>
          <a:xfrm>
            <a:off x="521966" y="4371682"/>
            <a:ext cx="261268" cy="650132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Straight Connector 1253"/>
          <p:cNvCxnSpPr/>
          <p:nvPr/>
        </p:nvCxnSpPr>
        <p:spPr>
          <a:xfrm flipH="1">
            <a:off x="521966" y="5021813"/>
            <a:ext cx="261268" cy="931525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Straight Connector 1254"/>
          <p:cNvCxnSpPr/>
          <p:nvPr/>
        </p:nvCxnSpPr>
        <p:spPr>
          <a:xfrm>
            <a:off x="1057577" y="5021813"/>
            <a:ext cx="315432" cy="0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6" name="Straight Connector 1255"/>
          <p:cNvCxnSpPr/>
          <p:nvPr/>
        </p:nvCxnSpPr>
        <p:spPr>
          <a:xfrm>
            <a:off x="1647352" y="5021813"/>
            <a:ext cx="261268" cy="0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7" name="Straight Connector 1256"/>
          <p:cNvCxnSpPr/>
          <p:nvPr/>
        </p:nvCxnSpPr>
        <p:spPr>
          <a:xfrm>
            <a:off x="2755078" y="4365104"/>
            <a:ext cx="260893" cy="3249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Straight Connector 1257"/>
          <p:cNvCxnSpPr/>
          <p:nvPr/>
        </p:nvCxnSpPr>
        <p:spPr>
          <a:xfrm>
            <a:off x="2755078" y="4365104"/>
            <a:ext cx="261268" cy="650132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Straight Connector 1258"/>
          <p:cNvCxnSpPr/>
          <p:nvPr/>
        </p:nvCxnSpPr>
        <p:spPr>
          <a:xfrm flipH="1">
            <a:off x="2755078" y="5015236"/>
            <a:ext cx="261268" cy="931525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Straight Connector 1259"/>
          <p:cNvCxnSpPr/>
          <p:nvPr/>
        </p:nvCxnSpPr>
        <p:spPr>
          <a:xfrm>
            <a:off x="3290314" y="4690081"/>
            <a:ext cx="315808" cy="3251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Straight Connector 1260"/>
          <p:cNvCxnSpPr/>
          <p:nvPr/>
        </p:nvCxnSpPr>
        <p:spPr>
          <a:xfrm>
            <a:off x="3880464" y="5015236"/>
            <a:ext cx="261268" cy="628203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Straight Connector 1261"/>
          <p:cNvCxnSpPr/>
          <p:nvPr/>
        </p:nvCxnSpPr>
        <p:spPr>
          <a:xfrm flipV="1">
            <a:off x="2182963" y="4371682"/>
            <a:ext cx="297772" cy="650132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Straight Connector 1262"/>
          <p:cNvCxnSpPr/>
          <p:nvPr/>
        </p:nvCxnSpPr>
        <p:spPr>
          <a:xfrm>
            <a:off x="4991606" y="5021813"/>
            <a:ext cx="261268" cy="321182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Straight Connector 1263"/>
          <p:cNvCxnSpPr/>
          <p:nvPr/>
        </p:nvCxnSpPr>
        <p:spPr>
          <a:xfrm>
            <a:off x="5527217" y="5342994"/>
            <a:ext cx="315432" cy="0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Straight Connector 1264"/>
          <p:cNvCxnSpPr/>
          <p:nvPr/>
        </p:nvCxnSpPr>
        <p:spPr>
          <a:xfrm flipV="1">
            <a:off x="5527217" y="5021813"/>
            <a:ext cx="315432" cy="321182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Straight Connector 1265"/>
          <p:cNvCxnSpPr/>
          <p:nvPr/>
        </p:nvCxnSpPr>
        <p:spPr>
          <a:xfrm>
            <a:off x="5527217" y="5342994"/>
            <a:ext cx="315432" cy="307021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Straight Connector 1266"/>
          <p:cNvCxnSpPr/>
          <p:nvPr/>
        </p:nvCxnSpPr>
        <p:spPr>
          <a:xfrm>
            <a:off x="6116992" y="5342994"/>
            <a:ext cx="261268" cy="0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Straight Connector 1267"/>
          <p:cNvCxnSpPr/>
          <p:nvPr/>
        </p:nvCxnSpPr>
        <p:spPr>
          <a:xfrm flipV="1">
            <a:off x="6116992" y="5342994"/>
            <a:ext cx="261268" cy="610344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Straight Connector 1268"/>
          <p:cNvCxnSpPr/>
          <p:nvPr/>
        </p:nvCxnSpPr>
        <p:spPr>
          <a:xfrm>
            <a:off x="7224718" y="5946761"/>
            <a:ext cx="261268" cy="0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Straight Connector 1269"/>
          <p:cNvCxnSpPr/>
          <p:nvPr/>
        </p:nvCxnSpPr>
        <p:spPr>
          <a:xfrm flipV="1">
            <a:off x="7760329" y="5643439"/>
            <a:ext cx="315432" cy="303323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Straight Connector 1270"/>
          <p:cNvCxnSpPr/>
          <p:nvPr/>
        </p:nvCxnSpPr>
        <p:spPr>
          <a:xfrm flipH="1">
            <a:off x="8350104" y="5015236"/>
            <a:ext cx="261268" cy="628203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Straight Connector 1271"/>
          <p:cNvCxnSpPr/>
          <p:nvPr/>
        </p:nvCxnSpPr>
        <p:spPr>
          <a:xfrm>
            <a:off x="6652603" y="5342994"/>
            <a:ext cx="297772" cy="610344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Straight Connector 1272"/>
          <p:cNvCxnSpPr/>
          <p:nvPr/>
        </p:nvCxnSpPr>
        <p:spPr>
          <a:xfrm>
            <a:off x="4415701" y="4696659"/>
            <a:ext cx="301562" cy="325155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4" name="Straight Connector 1273"/>
          <p:cNvCxnSpPr/>
          <p:nvPr/>
        </p:nvCxnSpPr>
        <p:spPr>
          <a:xfrm flipH="1">
            <a:off x="4416075" y="5021813"/>
            <a:ext cx="301188" cy="628203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LaTeX: t \times n" descr="t \times 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86" y="256560"/>
            <a:ext cx="1091738" cy="32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2" name="TextBox 321"/>
          <p:cNvSpPr txBox="1"/>
          <p:nvPr>
            <p:custDataLst>
              <p:tags r:id="rId4"/>
            </p:custDataLst>
          </p:nvPr>
        </p:nvSpPr>
        <p:spPr>
          <a:xfrm>
            <a:off x="371585" y="3602088"/>
            <a:ext cx="2698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600" dirty="0" smtClean="0"/>
              <a:t>A cut object.</a:t>
            </a:r>
            <a:endParaRPr lang="nl-NL" sz="3600" dirty="0"/>
          </a:p>
        </p:txBody>
      </p:sp>
      <p:sp>
        <p:nvSpPr>
          <p:cNvPr id="323" name="TextBox 322"/>
          <p:cNvSpPr txBox="1"/>
          <p:nvPr/>
        </p:nvSpPr>
        <p:spPr>
          <a:xfrm>
            <a:off x="-36512" y="908720"/>
            <a:ext cx="93610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Then we transform the Steiner problem to counting the number of cut objects.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This is possible since the number of cut objects is equal to the number of Steiner tree solutions modulo 2.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Counting cut objects can be done quick with standard techniques (in fact, dynamic programming again!).</a:t>
            </a:r>
          </a:p>
          <a:p>
            <a:r>
              <a:rPr lang="en-US" sz="2800" i="1" dirty="0" smtClean="0"/>
              <a:t> </a:t>
            </a:r>
            <a:r>
              <a:rPr lang="en-US" sz="2800" dirty="0" smtClean="0"/>
              <a:t>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0967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Rounded Rectangle 838"/>
          <p:cNvSpPr/>
          <p:nvPr>
            <p:custDataLst>
              <p:tags r:id="rId1"/>
            </p:custDataLst>
          </p:nvPr>
        </p:nvSpPr>
        <p:spPr>
          <a:xfrm>
            <a:off x="107504" y="3566454"/>
            <a:ext cx="8970714" cy="2598850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p:sp>
        <p:nvSpPr>
          <p:cNvPr id="327" name="Freeform 326"/>
          <p:cNvSpPr/>
          <p:nvPr/>
        </p:nvSpPr>
        <p:spPr>
          <a:xfrm>
            <a:off x="3546438" y="4492262"/>
            <a:ext cx="5334093" cy="1648560"/>
          </a:xfrm>
          <a:custGeom>
            <a:avLst/>
            <a:gdLst>
              <a:gd name="connsiteX0" fmla="*/ 161962 w 5334093"/>
              <a:gd name="connsiteY0" fmla="*/ 334110 h 1648560"/>
              <a:gd name="connsiteX1" fmla="*/ 95287 w 5334093"/>
              <a:gd name="connsiteY1" fmla="*/ 343635 h 1648560"/>
              <a:gd name="connsiteX2" fmla="*/ 66712 w 5334093"/>
              <a:gd name="connsiteY2" fmla="*/ 353160 h 1648560"/>
              <a:gd name="connsiteX3" fmla="*/ 28612 w 5334093"/>
              <a:gd name="connsiteY3" fmla="*/ 438885 h 1648560"/>
              <a:gd name="connsiteX4" fmla="*/ 9562 w 5334093"/>
              <a:gd name="connsiteY4" fmla="*/ 467460 h 1648560"/>
              <a:gd name="connsiteX5" fmla="*/ 9562 w 5334093"/>
              <a:gd name="connsiteY5" fmla="*/ 562710 h 1648560"/>
              <a:gd name="connsiteX6" fmla="*/ 38137 w 5334093"/>
              <a:gd name="connsiteY6" fmla="*/ 581760 h 1648560"/>
              <a:gd name="connsiteX7" fmla="*/ 85762 w 5334093"/>
              <a:gd name="connsiteY7" fmla="*/ 638910 h 1648560"/>
              <a:gd name="connsiteX8" fmla="*/ 152437 w 5334093"/>
              <a:gd name="connsiteY8" fmla="*/ 657960 h 1648560"/>
              <a:gd name="connsiteX9" fmla="*/ 257212 w 5334093"/>
              <a:gd name="connsiteY9" fmla="*/ 677010 h 1648560"/>
              <a:gd name="connsiteX10" fmla="*/ 314362 w 5334093"/>
              <a:gd name="connsiteY10" fmla="*/ 734160 h 1648560"/>
              <a:gd name="connsiteX11" fmla="*/ 342937 w 5334093"/>
              <a:gd name="connsiteY11" fmla="*/ 762735 h 1648560"/>
              <a:gd name="connsiteX12" fmla="*/ 381037 w 5334093"/>
              <a:gd name="connsiteY12" fmla="*/ 810360 h 1648560"/>
              <a:gd name="connsiteX13" fmla="*/ 390562 w 5334093"/>
              <a:gd name="connsiteY13" fmla="*/ 838935 h 1648560"/>
              <a:gd name="connsiteX14" fmla="*/ 409612 w 5334093"/>
              <a:gd name="connsiteY14" fmla="*/ 867510 h 1648560"/>
              <a:gd name="connsiteX15" fmla="*/ 428662 w 5334093"/>
              <a:gd name="connsiteY15" fmla="*/ 924660 h 1648560"/>
              <a:gd name="connsiteX16" fmla="*/ 438187 w 5334093"/>
              <a:gd name="connsiteY16" fmla="*/ 953235 h 1648560"/>
              <a:gd name="connsiteX17" fmla="*/ 447712 w 5334093"/>
              <a:gd name="connsiteY17" fmla="*/ 981810 h 1648560"/>
              <a:gd name="connsiteX18" fmla="*/ 476287 w 5334093"/>
              <a:gd name="connsiteY18" fmla="*/ 1058010 h 1648560"/>
              <a:gd name="connsiteX19" fmla="*/ 485812 w 5334093"/>
              <a:gd name="connsiteY19" fmla="*/ 1096110 h 1648560"/>
              <a:gd name="connsiteX20" fmla="*/ 504862 w 5334093"/>
              <a:gd name="connsiteY20" fmla="*/ 1153260 h 1648560"/>
              <a:gd name="connsiteX21" fmla="*/ 523912 w 5334093"/>
              <a:gd name="connsiteY21" fmla="*/ 1219935 h 1648560"/>
              <a:gd name="connsiteX22" fmla="*/ 552487 w 5334093"/>
              <a:gd name="connsiteY22" fmla="*/ 1248510 h 1648560"/>
              <a:gd name="connsiteX23" fmla="*/ 571537 w 5334093"/>
              <a:gd name="connsiteY23" fmla="*/ 1286610 h 1648560"/>
              <a:gd name="connsiteX24" fmla="*/ 628687 w 5334093"/>
              <a:gd name="connsiteY24" fmla="*/ 1315185 h 1648560"/>
              <a:gd name="connsiteX25" fmla="*/ 762037 w 5334093"/>
              <a:gd name="connsiteY25" fmla="*/ 1305660 h 1648560"/>
              <a:gd name="connsiteX26" fmla="*/ 800137 w 5334093"/>
              <a:gd name="connsiteY26" fmla="*/ 1296135 h 1648560"/>
              <a:gd name="connsiteX27" fmla="*/ 857287 w 5334093"/>
              <a:gd name="connsiteY27" fmla="*/ 1277085 h 1648560"/>
              <a:gd name="connsiteX28" fmla="*/ 914437 w 5334093"/>
              <a:gd name="connsiteY28" fmla="*/ 1238985 h 1648560"/>
              <a:gd name="connsiteX29" fmla="*/ 962062 w 5334093"/>
              <a:gd name="connsiteY29" fmla="*/ 1172310 h 1648560"/>
              <a:gd name="connsiteX30" fmla="*/ 990637 w 5334093"/>
              <a:gd name="connsiteY30" fmla="*/ 1143735 h 1648560"/>
              <a:gd name="connsiteX31" fmla="*/ 1009687 w 5334093"/>
              <a:gd name="connsiteY31" fmla="*/ 1086585 h 1648560"/>
              <a:gd name="connsiteX32" fmla="*/ 1047787 w 5334093"/>
              <a:gd name="connsiteY32" fmla="*/ 1029435 h 1648560"/>
              <a:gd name="connsiteX33" fmla="*/ 1066837 w 5334093"/>
              <a:gd name="connsiteY33" fmla="*/ 962760 h 1648560"/>
              <a:gd name="connsiteX34" fmla="*/ 1085887 w 5334093"/>
              <a:gd name="connsiteY34" fmla="*/ 905610 h 1648560"/>
              <a:gd name="connsiteX35" fmla="*/ 1104937 w 5334093"/>
              <a:gd name="connsiteY35" fmla="*/ 877035 h 1648560"/>
              <a:gd name="connsiteX36" fmla="*/ 1123987 w 5334093"/>
              <a:gd name="connsiteY36" fmla="*/ 829410 h 1648560"/>
              <a:gd name="connsiteX37" fmla="*/ 1162087 w 5334093"/>
              <a:gd name="connsiteY37" fmla="*/ 772260 h 1648560"/>
              <a:gd name="connsiteX38" fmla="*/ 1171612 w 5334093"/>
              <a:gd name="connsiteY38" fmla="*/ 743685 h 1648560"/>
              <a:gd name="connsiteX39" fmla="*/ 1190662 w 5334093"/>
              <a:gd name="connsiteY39" fmla="*/ 715110 h 1648560"/>
              <a:gd name="connsiteX40" fmla="*/ 1219237 w 5334093"/>
              <a:gd name="connsiteY40" fmla="*/ 705585 h 1648560"/>
              <a:gd name="connsiteX41" fmla="*/ 1390687 w 5334093"/>
              <a:gd name="connsiteY41" fmla="*/ 734160 h 1648560"/>
              <a:gd name="connsiteX42" fmla="*/ 1419262 w 5334093"/>
              <a:gd name="connsiteY42" fmla="*/ 743685 h 1648560"/>
              <a:gd name="connsiteX43" fmla="*/ 1476412 w 5334093"/>
              <a:gd name="connsiteY43" fmla="*/ 781785 h 1648560"/>
              <a:gd name="connsiteX44" fmla="*/ 1495462 w 5334093"/>
              <a:gd name="connsiteY44" fmla="*/ 819885 h 1648560"/>
              <a:gd name="connsiteX45" fmla="*/ 1552612 w 5334093"/>
              <a:gd name="connsiteY45" fmla="*/ 857985 h 1648560"/>
              <a:gd name="connsiteX46" fmla="*/ 1562137 w 5334093"/>
              <a:gd name="connsiteY46" fmla="*/ 886560 h 1648560"/>
              <a:gd name="connsiteX47" fmla="*/ 1619287 w 5334093"/>
              <a:gd name="connsiteY47" fmla="*/ 905610 h 1648560"/>
              <a:gd name="connsiteX48" fmla="*/ 1676437 w 5334093"/>
              <a:gd name="connsiteY48" fmla="*/ 962760 h 1648560"/>
              <a:gd name="connsiteX49" fmla="*/ 1705012 w 5334093"/>
              <a:gd name="connsiteY49" fmla="*/ 972285 h 1648560"/>
              <a:gd name="connsiteX50" fmla="*/ 1733587 w 5334093"/>
              <a:gd name="connsiteY50" fmla="*/ 991335 h 1648560"/>
              <a:gd name="connsiteX51" fmla="*/ 1857412 w 5334093"/>
              <a:gd name="connsiteY51" fmla="*/ 1000860 h 1648560"/>
              <a:gd name="connsiteX52" fmla="*/ 1933612 w 5334093"/>
              <a:gd name="connsiteY52" fmla="*/ 1029435 h 1648560"/>
              <a:gd name="connsiteX53" fmla="*/ 2000287 w 5334093"/>
              <a:gd name="connsiteY53" fmla="*/ 1105635 h 1648560"/>
              <a:gd name="connsiteX54" fmla="*/ 2028862 w 5334093"/>
              <a:gd name="connsiteY54" fmla="*/ 1172310 h 1648560"/>
              <a:gd name="connsiteX55" fmla="*/ 2047912 w 5334093"/>
              <a:gd name="connsiteY55" fmla="*/ 1200885 h 1648560"/>
              <a:gd name="connsiteX56" fmla="*/ 2057437 w 5334093"/>
              <a:gd name="connsiteY56" fmla="*/ 1229460 h 1648560"/>
              <a:gd name="connsiteX57" fmla="*/ 2086012 w 5334093"/>
              <a:gd name="connsiteY57" fmla="*/ 1286610 h 1648560"/>
              <a:gd name="connsiteX58" fmla="*/ 2095537 w 5334093"/>
              <a:gd name="connsiteY58" fmla="*/ 1315185 h 1648560"/>
              <a:gd name="connsiteX59" fmla="*/ 2143162 w 5334093"/>
              <a:gd name="connsiteY59" fmla="*/ 1372335 h 1648560"/>
              <a:gd name="connsiteX60" fmla="*/ 2181262 w 5334093"/>
              <a:gd name="connsiteY60" fmla="*/ 1458060 h 1648560"/>
              <a:gd name="connsiteX61" fmla="*/ 2209837 w 5334093"/>
              <a:gd name="connsiteY61" fmla="*/ 1486635 h 1648560"/>
              <a:gd name="connsiteX62" fmla="*/ 2247937 w 5334093"/>
              <a:gd name="connsiteY62" fmla="*/ 1524735 h 1648560"/>
              <a:gd name="connsiteX63" fmla="*/ 2266987 w 5334093"/>
              <a:gd name="connsiteY63" fmla="*/ 1553310 h 1648560"/>
              <a:gd name="connsiteX64" fmla="*/ 2295562 w 5334093"/>
              <a:gd name="connsiteY64" fmla="*/ 1562835 h 1648560"/>
              <a:gd name="connsiteX65" fmla="*/ 2333662 w 5334093"/>
              <a:gd name="connsiteY65" fmla="*/ 1581885 h 1648560"/>
              <a:gd name="connsiteX66" fmla="*/ 2362237 w 5334093"/>
              <a:gd name="connsiteY66" fmla="*/ 1600935 h 1648560"/>
              <a:gd name="connsiteX67" fmla="*/ 2409862 w 5334093"/>
              <a:gd name="connsiteY67" fmla="*/ 1610460 h 1648560"/>
              <a:gd name="connsiteX68" fmla="*/ 2476537 w 5334093"/>
              <a:gd name="connsiteY68" fmla="*/ 1591410 h 1648560"/>
              <a:gd name="connsiteX69" fmla="*/ 2533687 w 5334093"/>
              <a:gd name="connsiteY69" fmla="*/ 1562835 h 1648560"/>
              <a:gd name="connsiteX70" fmla="*/ 2562262 w 5334093"/>
              <a:gd name="connsiteY70" fmla="*/ 1534260 h 1648560"/>
              <a:gd name="connsiteX71" fmla="*/ 2581312 w 5334093"/>
              <a:gd name="connsiteY71" fmla="*/ 1496160 h 1648560"/>
              <a:gd name="connsiteX72" fmla="*/ 2609887 w 5334093"/>
              <a:gd name="connsiteY72" fmla="*/ 1477110 h 1648560"/>
              <a:gd name="connsiteX73" fmla="*/ 2686087 w 5334093"/>
              <a:gd name="connsiteY73" fmla="*/ 1391385 h 1648560"/>
              <a:gd name="connsiteX74" fmla="*/ 2714662 w 5334093"/>
              <a:gd name="connsiteY74" fmla="*/ 1362810 h 1648560"/>
              <a:gd name="connsiteX75" fmla="*/ 2771812 w 5334093"/>
              <a:gd name="connsiteY75" fmla="*/ 1305660 h 1648560"/>
              <a:gd name="connsiteX76" fmla="*/ 2752762 w 5334093"/>
              <a:gd name="connsiteY76" fmla="*/ 1238985 h 1648560"/>
              <a:gd name="connsiteX77" fmla="*/ 2762287 w 5334093"/>
              <a:gd name="connsiteY77" fmla="*/ 1191360 h 1648560"/>
              <a:gd name="connsiteX78" fmla="*/ 2800387 w 5334093"/>
              <a:gd name="connsiteY78" fmla="*/ 1134210 h 1648560"/>
              <a:gd name="connsiteX79" fmla="*/ 2828962 w 5334093"/>
              <a:gd name="connsiteY79" fmla="*/ 1067535 h 1648560"/>
              <a:gd name="connsiteX80" fmla="*/ 2886112 w 5334093"/>
              <a:gd name="connsiteY80" fmla="*/ 1048485 h 1648560"/>
              <a:gd name="connsiteX81" fmla="*/ 2914687 w 5334093"/>
              <a:gd name="connsiteY81" fmla="*/ 1038960 h 1648560"/>
              <a:gd name="connsiteX82" fmla="*/ 2971837 w 5334093"/>
              <a:gd name="connsiteY82" fmla="*/ 1019910 h 1648560"/>
              <a:gd name="connsiteX83" fmla="*/ 3000412 w 5334093"/>
              <a:gd name="connsiteY83" fmla="*/ 1010385 h 1648560"/>
              <a:gd name="connsiteX84" fmla="*/ 3067087 w 5334093"/>
              <a:gd name="connsiteY84" fmla="*/ 1029435 h 1648560"/>
              <a:gd name="connsiteX85" fmla="*/ 3105187 w 5334093"/>
              <a:gd name="connsiteY85" fmla="*/ 1086585 h 1648560"/>
              <a:gd name="connsiteX86" fmla="*/ 3133762 w 5334093"/>
              <a:gd name="connsiteY86" fmla="*/ 1115160 h 1648560"/>
              <a:gd name="connsiteX87" fmla="*/ 3143287 w 5334093"/>
              <a:gd name="connsiteY87" fmla="*/ 1143735 h 1648560"/>
              <a:gd name="connsiteX88" fmla="*/ 3171862 w 5334093"/>
              <a:gd name="connsiteY88" fmla="*/ 1200885 h 1648560"/>
              <a:gd name="connsiteX89" fmla="*/ 3190912 w 5334093"/>
              <a:gd name="connsiteY89" fmla="*/ 1305660 h 1648560"/>
              <a:gd name="connsiteX90" fmla="*/ 3219487 w 5334093"/>
              <a:gd name="connsiteY90" fmla="*/ 1372335 h 1648560"/>
              <a:gd name="connsiteX91" fmla="*/ 3248062 w 5334093"/>
              <a:gd name="connsiteY91" fmla="*/ 1458060 h 1648560"/>
              <a:gd name="connsiteX92" fmla="*/ 3276637 w 5334093"/>
              <a:gd name="connsiteY92" fmla="*/ 1486635 h 1648560"/>
              <a:gd name="connsiteX93" fmla="*/ 3286162 w 5334093"/>
              <a:gd name="connsiteY93" fmla="*/ 1534260 h 1648560"/>
              <a:gd name="connsiteX94" fmla="*/ 3324262 w 5334093"/>
              <a:gd name="connsiteY94" fmla="*/ 1591410 h 1648560"/>
              <a:gd name="connsiteX95" fmla="*/ 3343312 w 5334093"/>
              <a:gd name="connsiteY95" fmla="*/ 1619985 h 1648560"/>
              <a:gd name="connsiteX96" fmla="*/ 3352837 w 5334093"/>
              <a:gd name="connsiteY96" fmla="*/ 1648560 h 1648560"/>
              <a:gd name="connsiteX97" fmla="*/ 3657637 w 5334093"/>
              <a:gd name="connsiteY97" fmla="*/ 1629510 h 1648560"/>
              <a:gd name="connsiteX98" fmla="*/ 3895762 w 5334093"/>
              <a:gd name="connsiteY98" fmla="*/ 1619985 h 1648560"/>
              <a:gd name="connsiteX99" fmla="*/ 3933862 w 5334093"/>
              <a:gd name="connsiteY99" fmla="*/ 1610460 h 1648560"/>
              <a:gd name="connsiteX100" fmla="*/ 4114837 w 5334093"/>
              <a:gd name="connsiteY100" fmla="*/ 1629510 h 1648560"/>
              <a:gd name="connsiteX101" fmla="*/ 4191037 w 5334093"/>
              <a:gd name="connsiteY101" fmla="*/ 1610460 h 1648560"/>
              <a:gd name="connsiteX102" fmla="*/ 4219612 w 5334093"/>
              <a:gd name="connsiteY102" fmla="*/ 1591410 h 1648560"/>
              <a:gd name="connsiteX103" fmla="*/ 4295812 w 5334093"/>
              <a:gd name="connsiteY103" fmla="*/ 1553310 h 1648560"/>
              <a:gd name="connsiteX104" fmla="*/ 4333912 w 5334093"/>
              <a:gd name="connsiteY104" fmla="*/ 1534260 h 1648560"/>
              <a:gd name="connsiteX105" fmla="*/ 4372012 w 5334093"/>
              <a:gd name="connsiteY105" fmla="*/ 1515210 h 1648560"/>
              <a:gd name="connsiteX106" fmla="*/ 4429162 w 5334093"/>
              <a:gd name="connsiteY106" fmla="*/ 1477110 h 1648560"/>
              <a:gd name="connsiteX107" fmla="*/ 4505362 w 5334093"/>
              <a:gd name="connsiteY107" fmla="*/ 1467585 h 1648560"/>
              <a:gd name="connsiteX108" fmla="*/ 4591087 w 5334093"/>
              <a:gd name="connsiteY108" fmla="*/ 1439010 h 1648560"/>
              <a:gd name="connsiteX109" fmla="*/ 4619662 w 5334093"/>
              <a:gd name="connsiteY109" fmla="*/ 1429485 h 1648560"/>
              <a:gd name="connsiteX110" fmla="*/ 4648237 w 5334093"/>
              <a:gd name="connsiteY110" fmla="*/ 1419960 h 1648560"/>
              <a:gd name="connsiteX111" fmla="*/ 4676812 w 5334093"/>
              <a:gd name="connsiteY111" fmla="*/ 1391385 h 1648560"/>
              <a:gd name="connsiteX112" fmla="*/ 4695862 w 5334093"/>
              <a:gd name="connsiteY112" fmla="*/ 1362810 h 1648560"/>
              <a:gd name="connsiteX113" fmla="*/ 4724437 w 5334093"/>
              <a:gd name="connsiteY113" fmla="*/ 1324710 h 1648560"/>
              <a:gd name="connsiteX114" fmla="*/ 4762537 w 5334093"/>
              <a:gd name="connsiteY114" fmla="*/ 1277085 h 1648560"/>
              <a:gd name="connsiteX115" fmla="*/ 4791112 w 5334093"/>
              <a:gd name="connsiteY115" fmla="*/ 1210410 h 1648560"/>
              <a:gd name="connsiteX116" fmla="*/ 4819687 w 5334093"/>
              <a:gd name="connsiteY116" fmla="*/ 1153260 h 1648560"/>
              <a:gd name="connsiteX117" fmla="*/ 4933987 w 5334093"/>
              <a:gd name="connsiteY117" fmla="*/ 1000860 h 1648560"/>
              <a:gd name="connsiteX118" fmla="*/ 4962562 w 5334093"/>
              <a:gd name="connsiteY118" fmla="*/ 972285 h 1648560"/>
              <a:gd name="connsiteX119" fmla="*/ 4981612 w 5334093"/>
              <a:gd name="connsiteY119" fmla="*/ 934185 h 1648560"/>
              <a:gd name="connsiteX120" fmla="*/ 5057812 w 5334093"/>
              <a:gd name="connsiteY120" fmla="*/ 877035 h 1648560"/>
              <a:gd name="connsiteX121" fmla="*/ 5134012 w 5334093"/>
              <a:gd name="connsiteY121" fmla="*/ 762735 h 1648560"/>
              <a:gd name="connsiteX122" fmla="*/ 5153062 w 5334093"/>
              <a:gd name="connsiteY122" fmla="*/ 734160 h 1648560"/>
              <a:gd name="connsiteX123" fmla="*/ 5210212 w 5334093"/>
              <a:gd name="connsiteY123" fmla="*/ 686535 h 1648560"/>
              <a:gd name="connsiteX124" fmla="*/ 5305462 w 5334093"/>
              <a:gd name="connsiteY124" fmla="*/ 629385 h 1648560"/>
              <a:gd name="connsiteX125" fmla="*/ 5324512 w 5334093"/>
              <a:gd name="connsiteY125" fmla="*/ 600810 h 1648560"/>
              <a:gd name="connsiteX126" fmla="*/ 5324512 w 5334093"/>
              <a:gd name="connsiteY126" fmla="*/ 400785 h 1648560"/>
              <a:gd name="connsiteX127" fmla="*/ 5248312 w 5334093"/>
              <a:gd name="connsiteY127" fmla="*/ 334110 h 1648560"/>
              <a:gd name="connsiteX128" fmla="*/ 5191162 w 5334093"/>
              <a:gd name="connsiteY128" fmla="*/ 315060 h 1648560"/>
              <a:gd name="connsiteX129" fmla="*/ 5048287 w 5334093"/>
              <a:gd name="connsiteY129" fmla="*/ 324585 h 1648560"/>
              <a:gd name="connsiteX130" fmla="*/ 5038762 w 5334093"/>
              <a:gd name="connsiteY130" fmla="*/ 353160 h 1648560"/>
              <a:gd name="connsiteX131" fmla="*/ 4991137 w 5334093"/>
              <a:gd name="connsiteY131" fmla="*/ 391260 h 1648560"/>
              <a:gd name="connsiteX132" fmla="*/ 4972087 w 5334093"/>
              <a:gd name="connsiteY132" fmla="*/ 448410 h 1648560"/>
              <a:gd name="connsiteX133" fmla="*/ 4962562 w 5334093"/>
              <a:gd name="connsiteY133" fmla="*/ 476985 h 1648560"/>
              <a:gd name="connsiteX134" fmla="*/ 4933987 w 5334093"/>
              <a:gd name="connsiteY134" fmla="*/ 591285 h 1648560"/>
              <a:gd name="connsiteX135" fmla="*/ 4905412 w 5334093"/>
              <a:gd name="connsiteY135" fmla="*/ 648435 h 1648560"/>
              <a:gd name="connsiteX136" fmla="*/ 4886362 w 5334093"/>
              <a:gd name="connsiteY136" fmla="*/ 677010 h 1648560"/>
              <a:gd name="connsiteX137" fmla="*/ 4867312 w 5334093"/>
              <a:gd name="connsiteY137" fmla="*/ 734160 h 1648560"/>
              <a:gd name="connsiteX138" fmla="*/ 4857787 w 5334093"/>
              <a:gd name="connsiteY138" fmla="*/ 762735 h 1648560"/>
              <a:gd name="connsiteX139" fmla="*/ 4829212 w 5334093"/>
              <a:gd name="connsiteY139" fmla="*/ 791310 h 1648560"/>
              <a:gd name="connsiteX140" fmla="*/ 4819687 w 5334093"/>
              <a:gd name="connsiteY140" fmla="*/ 819885 h 1648560"/>
              <a:gd name="connsiteX141" fmla="*/ 4733962 w 5334093"/>
              <a:gd name="connsiteY141" fmla="*/ 867510 h 1648560"/>
              <a:gd name="connsiteX142" fmla="*/ 4648237 w 5334093"/>
              <a:gd name="connsiteY142" fmla="*/ 886560 h 1648560"/>
              <a:gd name="connsiteX143" fmla="*/ 4591087 w 5334093"/>
              <a:gd name="connsiteY143" fmla="*/ 924660 h 1648560"/>
              <a:gd name="connsiteX144" fmla="*/ 4562512 w 5334093"/>
              <a:gd name="connsiteY144" fmla="*/ 943710 h 1648560"/>
              <a:gd name="connsiteX145" fmla="*/ 4533937 w 5334093"/>
              <a:gd name="connsiteY145" fmla="*/ 962760 h 1648560"/>
              <a:gd name="connsiteX146" fmla="*/ 4419637 w 5334093"/>
              <a:gd name="connsiteY146" fmla="*/ 991335 h 1648560"/>
              <a:gd name="connsiteX147" fmla="*/ 4352962 w 5334093"/>
              <a:gd name="connsiteY147" fmla="*/ 1019910 h 1648560"/>
              <a:gd name="connsiteX148" fmla="*/ 4267237 w 5334093"/>
              <a:gd name="connsiteY148" fmla="*/ 1067535 h 1648560"/>
              <a:gd name="connsiteX149" fmla="*/ 4191037 w 5334093"/>
              <a:gd name="connsiteY149" fmla="*/ 1124685 h 1648560"/>
              <a:gd name="connsiteX150" fmla="*/ 4162462 w 5334093"/>
              <a:gd name="connsiteY150" fmla="*/ 1143735 h 1648560"/>
              <a:gd name="connsiteX151" fmla="*/ 4133887 w 5334093"/>
              <a:gd name="connsiteY151" fmla="*/ 1153260 h 1648560"/>
              <a:gd name="connsiteX152" fmla="*/ 4105312 w 5334093"/>
              <a:gd name="connsiteY152" fmla="*/ 1181835 h 1648560"/>
              <a:gd name="connsiteX153" fmla="*/ 4038637 w 5334093"/>
              <a:gd name="connsiteY153" fmla="*/ 1219935 h 1648560"/>
              <a:gd name="connsiteX154" fmla="*/ 3981487 w 5334093"/>
              <a:gd name="connsiteY154" fmla="*/ 1238985 h 1648560"/>
              <a:gd name="connsiteX155" fmla="*/ 3829087 w 5334093"/>
              <a:gd name="connsiteY155" fmla="*/ 1248510 h 1648560"/>
              <a:gd name="connsiteX156" fmla="*/ 3771937 w 5334093"/>
              <a:gd name="connsiteY156" fmla="*/ 1258035 h 1648560"/>
              <a:gd name="connsiteX157" fmla="*/ 3743362 w 5334093"/>
              <a:gd name="connsiteY157" fmla="*/ 1267560 h 1648560"/>
              <a:gd name="connsiteX158" fmla="*/ 3714787 w 5334093"/>
              <a:gd name="connsiteY158" fmla="*/ 1248510 h 1648560"/>
              <a:gd name="connsiteX159" fmla="*/ 3657637 w 5334093"/>
              <a:gd name="connsiteY159" fmla="*/ 1229460 h 1648560"/>
              <a:gd name="connsiteX160" fmla="*/ 3543337 w 5334093"/>
              <a:gd name="connsiteY160" fmla="*/ 1210410 h 1648560"/>
              <a:gd name="connsiteX161" fmla="*/ 3486187 w 5334093"/>
              <a:gd name="connsiteY161" fmla="*/ 1191360 h 1648560"/>
              <a:gd name="connsiteX162" fmla="*/ 3429037 w 5334093"/>
              <a:gd name="connsiteY162" fmla="*/ 1153260 h 1648560"/>
              <a:gd name="connsiteX163" fmla="*/ 3381412 w 5334093"/>
              <a:gd name="connsiteY163" fmla="*/ 1096110 h 1648560"/>
              <a:gd name="connsiteX164" fmla="*/ 3324262 w 5334093"/>
              <a:gd name="connsiteY164" fmla="*/ 1038960 h 1648560"/>
              <a:gd name="connsiteX165" fmla="*/ 3276637 w 5334093"/>
              <a:gd name="connsiteY165" fmla="*/ 981810 h 1648560"/>
              <a:gd name="connsiteX166" fmla="*/ 3238537 w 5334093"/>
              <a:gd name="connsiteY166" fmla="*/ 915135 h 1648560"/>
              <a:gd name="connsiteX167" fmla="*/ 3229012 w 5334093"/>
              <a:gd name="connsiteY167" fmla="*/ 867510 h 1648560"/>
              <a:gd name="connsiteX168" fmla="*/ 3219487 w 5334093"/>
              <a:gd name="connsiteY168" fmla="*/ 829410 h 1648560"/>
              <a:gd name="connsiteX169" fmla="*/ 3181387 w 5334093"/>
              <a:gd name="connsiteY169" fmla="*/ 772260 h 1648560"/>
              <a:gd name="connsiteX170" fmla="*/ 3162337 w 5334093"/>
              <a:gd name="connsiteY170" fmla="*/ 743685 h 1648560"/>
              <a:gd name="connsiteX171" fmla="*/ 3143287 w 5334093"/>
              <a:gd name="connsiteY171" fmla="*/ 715110 h 1648560"/>
              <a:gd name="connsiteX172" fmla="*/ 3114712 w 5334093"/>
              <a:gd name="connsiteY172" fmla="*/ 696060 h 1648560"/>
              <a:gd name="connsiteX173" fmla="*/ 3086137 w 5334093"/>
              <a:gd name="connsiteY173" fmla="*/ 686535 h 1648560"/>
              <a:gd name="connsiteX174" fmla="*/ 3076612 w 5334093"/>
              <a:gd name="connsiteY174" fmla="*/ 657960 h 1648560"/>
              <a:gd name="connsiteX175" fmla="*/ 3028987 w 5334093"/>
              <a:gd name="connsiteY175" fmla="*/ 610335 h 1648560"/>
              <a:gd name="connsiteX176" fmla="*/ 2876587 w 5334093"/>
              <a:gd name="connsiteY176" fmla="*/ 572235 h 1648560"/>
              <a:gd name="connsiteX177" fmla="*/ 2781337 w 5334093"/>
              <a:gd name="connsiteY177" fmla="*/ 515085 h 1648560"/>
              <a:gd name="connsiteX178" fmla="*/ 2752762 w 5334093"/>
              <a:gd name="connsiteY178" fmla="*/ 496035 h 1648560"/>
              <a:gd name="connsiteX179" fmla="*/ 2724187 w 5334093"/>
              <a:gd name="connsiteY179" fmla="*/ 486510 h 1648560"/>
              <a:gd name="connsiteX180" fmla="*/ 2657512 w 5334093"/>
              <a:gd name="connsiteY180" fmla="*/ 448410 h 1648560"/>
              <a:gd name="connsiteX181" fmla="*/ 2600362 w 5334093"/>
              <a:gd name="connsiteY181" fmla="*/ 438885 h 1648560"/>
              <a:gd name="connsiteX182" fmla="*/ 2571787 w 5334093"/>
              <a:gd name="connsiteY182" fmla="*/ 410310 h 1648560"/>
              <a:gd name="connsiteX183" fmla="*/ 2562262 w 5334093"/>
              <a:gd name="connsiteY183" fmla="*/ 381735 h 1648560"/>
              <a:gd name="connsiteX184" fmla="*/ 2447962 w 5334093"/>
              <a:gd name="connsiteY184" fmla="*/ 324585 h 1648560"/>
              <a:gd name="connsiteX185" fmla="*/ 2381287 w 5334093"/>
              <a:gd name="connsiteY185" fmla="*/ 305535 h 1648560"/>
              <a:gd name="connsiteX186" fmla="*/ 2314612 w 5334093"/>
              <a:gd name="connsiteY186" fmla="*/ 324585 h 1648560"/>
              <a:gd name="connsiteX187" fmla="*/ 2286037 w 5334093"/>
              <a:gd name="connsiteY187" fmla="*/ 343635 h 1648560"/>
              <a:gd name="connsiteX188" fmla="*/ 2266987 w 5334093"/>
              <a:gd name="connsiteY188" fmla="*/ 372210 h 1648560"/>
              <a:gd name="connsiteX189" fmla="*/ 2238412 w 5334093"/>
              <a:gd name="connsiteY189" fmla="*/ 381735 h 1648560"/>
              <a:gd name="connsiteX190" fmla="*/ 2200312 w 5334093"/>
              <a:gd name="connsiteY190" fmla="*/ 438885 h 1648560"/>
              <a:gd name="connsiteX191" fmla="*/ 2181262 w 5334093"/>
              <a:gd name="connsiteY191" fmla="*/ 467460 h 1648560"/>
              <a:gd name="connsiteX192" fmla="*/ 2152687 w 5334093"/>
              <a:gd name="connsiteY192" fmla="*/ 486510 h 1648560"/>
              <a:gd name="connsiteX193" fmla="*/ 2076487 w 5334093"/>
              <a:gd name="connsiteY193" fmla="*/ 505560 h 1648560"/>
              <a:gd name="connsiteX194" fmla="*/ 2047912 w 5334093"/>
              <a:gd name="connsiteY194" fmla="*/ 515085 h 1648560"/>
              <a:gd name="connsiteX195" fmla="*/ 1990762 w 5334093"/>
              <a:gd name="connsiteY195" fmla="*/ 553185 h 1648560"/>
              <a:gd name="connsiteX196" fmla="*/ 1933612 w 5334093"/>
              <a:gd name="connsiteY196" fmla="*/ 581760 h 1648560"/>
              <a:gd name="connsiteX197" fmla="*/ 1905037 w 5334093"/>
              <a:gd name="connsiteY197" fmla="*/ 600810 h 1648560"/>
              <a:gd name="connsiteX198" fmla="*/ 1847887 w 5334093"/>
              <a:gd name="connsiteY198" fmla="*/ 619860 h 1648560"/>
              <a:gd name="connsiteX199" fmla="*/ 1819312 w 5334093"/>
              <a:gd name="connsiteY199" fmla="*/ 629385 h 1648560"/>
              <a:gd name="connsiteX200" fmla="*/ 1762162 w 5334093"/>
              <a:gd name="connsiteY200" fmla="*/ 610335 h 1648560"/>
              <a:gd name="connsiteX201" fmla="*/ 1733587 w 5334093"/>
              <a:gd name="connsiteY201" fmla="*/ 591285 h 1648560"/>
              <a:gd name="connsiteX202" fmla="*/ 1676437 w 5334093"/>
              <a:gd name="connsiteY202" fmla="*/ 572235 h 1648560"/>
              <a:gd name="connsiteX203" fmla="*/ 1619287 w 5334093"/>
              <a:gd name="connsiteY203" fmla="*/ 553185 h 1648560"/>
              <a:gd name="connsiteX204" fmla="*/ 1590712 w 5334093"/>
              <a:gd name="connsiteY204" fmla="*/ 543660 h 1648560"/>
              <a:gd name="connsiteX205" fmla="*/ 1562137 w 5334093"/>
              <a:gd name="connsiteY205" fmla="*/ 524610 h 1648560"/>
              <a:gd name="connsiteX206" fmla="*/ 1524037 w 5334093"/>
              <a:gd name="connsiteY206" fmla="*/ 467460 h 1648560"/>
              <a:gd name="connsiteX207" fmla="*/ 1495462 w 5334093"/>
              <a:gd name="connsiteY207" fmla="*/ 457935 h 1648560"/>
              <a:gd name="connsiteX208" fmla="*/ 1438312 w 5334093"/>
              <a:gd name="connsiteY208" fmla="*/ 400785 h 1648560"/>
              <a:gd name="connsiteX209" fmla="*/ 1381162 w 5334093"/>
              <a:gd name="connsiteY209" fmla="*/ 381735 h 1648560"/>
              <a:gd name="connsiteX210" fmla="*/ 1362112 w 5334093"/>
              <a:gd name="connsiteY210" fmla="*/ 353160 h 1648560"/>
              <a:gd name="connsiteX211" fmla="*/ 1333537 w 5334093"/>
              <a:gd name="connsiteY211" fmla="*/ 343635 h 1648560"/>
              <a:gd name="connsiteX212" fmla="*/ 1276387 w 5334093"/>
              <a:gd name="connsiteY212" fmla="*/ 305535 h 1648560"/>
              <a:gd name="connsiteX213" fmla="*/ 1247812 w 5334093"/>
              <a:gd name="connsiteY213" fmla="*/ 276960 h 1648560"/>
              <a:gd name="connsiteX214" fmla="*/ 1190662 w 5334093"/>
              <a:gd name="connsiteY214" fmla="*/ 257910 h 1648560"/>
              <a:gd name="connsiteX215" fmla="*/ 1152562 w 5334093"/>
              <a:gd name="connsiteY215" fmla="*/ 229335 h 1648560"/>
              <a:gd name="connsiteX216" fmla="*/ 1066837 w 5334093"/>
              <a:gd name="connsiteY216" fmla="*/ 210285 h 1648560"/>
              <a:gd name="connsiteX217" fmla="*/ 1038262 w 5334093"/>
              <a:gd name="connsiteY217" fmla="*/ 191235 h 1648560"/>
              <a:gd name="connsiteX218" fmla="*/ 981112 w 5334093"/>
              <a:gd name="connsiteY218" fmla="*/ 172185 h 1648560"/>
              <a:gd name="connsiteX219" fmla="*/ 895387 w 5334093"/>
              <a:gd name="connsiteY219" fmla="*/ 124560 h 1648560"/>
              <a:gd name="connsiteX220" fmla="*/ 838237 w 5334093"/>
              <a:gd name="connsiteY220" fmla="*/ 67410 h 1648560"/>
              <a:gd name="connsiteX221" fmla="*/ 781087 w 5334093"/>
              <a:gd name="connsiteY221" fmla="*/ 48360 h 1648560"/>
              <a:gd name="connsiteX222" fmla="*/ 752512 w 5334093"/>
              <a:gd name="connsiteY222" fmla="*/ 38835 h 1648560"/>
              <a:gd name="connsiteX223" fmla="*/ 733462 w 5334093"/>
              <a:gd name="connsiteY223" fmla="*/ 10260 h 1648560"/>
              <a:gd name="connsiteX224" fmla="*/ 609637 w 5334093"/>
              <a:gd name="connsiteY224" fmla="*/ 10260 h 1648560"/>
              <a:gd name="connsiteX225" fmla="*/ 523912 w 5334093"/>
              <a:gd name="connsiteY225" fmla="*/ 76935 h 1648560"/>
              <a:gd name="connsiteX226" fmla="*/ 504862 w 5334093"/>
              <a:gd name="connsiteY226" fmla="*/ 105510 h 1648560"/>
              <a:gd name="connsiteX227" fmla="*/ 485812 w 5334093"/>
              <a:gd name="connsiteY227" fmla="*/ 162660 h 1648560"/>
              <a:gd name="connsiteX228" fmla="*/ 504862 w 5334093"/>
              <a:gd name="connsiteY228" fmla="*/ 238860 h 1648560"/>
              <a:gd name="connsiteX229" fmla="*/ 542962 w 5334093"/>
              <a:gd name="connsiteY229" fmla="*/ 296010 h 1648560"/>
              <a:gd name="connsiteX230" fmla="*/ 571537 w 5334093"/>
              <a:gd name="connsiteY230" fmla="*/ 315060 h 1648560"/>
              <a:gd name="connsiteX231" fmla="*/ 733462 w 5334093"/>
              <a:gd name="connsiteY231" fmla="*/ 343635 h 1648560"/>
              <a:gd name="connsiteX232" fmla="*/ 866812 w 5334093"/>
              <a:gd name="connsiteY232" fmla="*/ 362685 h 1648560"/>
              <a:gd name="connsiteX233" fmla="*/ 895387 w 5334093"/>
              <a:gd name="connsiteY233" fmla="*/ 419835 h 1648560"/>
              <a:gd name="connsiteX234" fmla="*/ 914437 w 5334093"/>
              <a:gd name="connsiteY234" fmla="*/ 505560 h 1648560"/>
              <a:gd name="connsiteX235" fmla="*/ 904912 w 5334093"/>
              <a:gd name="connsiteY235" fmla="*/ 610335 h 1648560"/>
              <a:gd name="connsiteX236" fmla="*/ 895387 w 5334093"/>
              <a:gd name="connsiteY236" fmla="*/ 657960 h 1648560"/>
              <a:gd name="connsiteX237" fmla="*/ 885862 w 5334093"/>
              <a:gd name="connsiteY237" fmla="*/ 734160 h 1648560"/>
              <a:gd name="connsiteX238" fmla="*/ 876337 w 5334093"/>
              <a:gd name="connsiteY238" fmla="*/ 877035 h 1648560"/>
              <a:gd name="connsiteX239" fmla="*/ 866812 w 5334093"/>
              <a:gd name="connsiteY239" fmla="*/ 905610 h 1648560"/>
              <a:gd name="connsiteX240" fmla="*/ 800137 w 5334093"/>
              <a:gd name="connsiteY240" fmla="*/ 934185 h 1648560"/>
              <a:gd name="connsiteX241" fmla="*/ 742987 w 5334093"/>
              <a:gd name="connsiteY241" fmla="*/ 953235 h 1648560"/>
              <a:gd name="connsiteX242" fmla="*/ 714412 w 5334093"/>
              <a:gd name="connsiteY242" fmla="*/ 962760 h 1648560"/>
              <a:gd name="connsiteX243" fmla="*/ 685837 w 5334093"/>
              <a:gd name="connsiteY243" fmla="*/ 972285 h 1648560"/>
              <a:gd name="connsiteX244" fmla="*/ 628687 w 5334093"/>
              <a:gd name="connsiteY244" fmla="*/ 943710 h 1648560"/>
              <a:gd name="connsiteX245" fmla="*/ 581062 w 5334093"/>
              <a:gd name="connsiteY245" fmla="*/ 886560 h 1648560"/>
              <a:gd name="connsiteX246" fmla="*/ 523912 w 5334093"/>
              <a:gd name="connsiteY246" fmla="*/ 848460 h 1648560"/>
              <a:gd name="connsiteX247" fmla="*/ 466762 w 5334093"/>
              <a:gd name="connsiteY247" fmla="*/ 819885 h 1648560"/>
              <a:gd name="connsiteX248" fmla="*/ 457237 w 5334093"/>
              <a:gd name="connsiteY248" fmla="*/ 581760 h 1648560"/>
              <a:gd name="connsiteX249" fmla="*/ 409612 w 5334093"/>
              <a:gd name="connsiteY249" fmla="*/ 496035 h 1648560"/>
              <a:gd name="connsiteX250" fmla="*/ 390562 w 5334093"/>
              <a:gd name="connsiteY250" fmla="*/ 467460 h 1648560"/>
              <a:gd name="connsiteX251" fmla="*/ 371512 w 5334093"/>
              <a:gd name="connsiteY251" fmla="*/ 438885 h 1648560"/>
              <a:gd name="connsiteX252" fmla="*/ 342937 w 5334093"/>
              <a:gd name="connsiteY252" fmla="*/ 419835 h 1648560"/>
              <a:gd name="connsiteX253" fmla="*/ 314362 w 5334093"/>
              <a:gd name="connsiteY253" fmla="*/ 410310 h 1648560"/>
              <a:gd name="connsiteX254" fmla="*/ 247687 w 5334093"/>
              <a:gd name="connsiteY254" fmla="*/ 343635 h 1648560"/>
              <a:gd name="connsiteX255" fmla="*/ 161962 w 5334093"/>
              <a:gd name="connsiteY255" fmla="*/ 334110 h 164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5334093" h="1648560">
                <a:moveTo>
                  <a:pt x="161962" y="334110"/>
                </a:moveTo>
                <a:cubicBezTo>
                  <a:pt x="136562" y="334110"/>
                  <a:pt x="117302" y="339232"/>
                  <a:pt x="95287" y="343635"/>
                </a:cubicBezTo>
                <a:cubicBezTo>
                  <a:pt x="85442" y="345604"/>
                  <a:pt x="74552" y="346888"/>
                  <a:pt x="66712" y="353160"/>
                </a:cubicBezTo>
                <a:cubicBezTo>
                  <a:pt x="39018" y="375315"/>
                  <a:pt x="46906" y="411443"/>
                  <a:pt x="28612" y="438885"/>
                </a:cubicBezTo>
                <a:lnTo>
                  <a:pt x="9562" y="467460"/>
                </a:lnTo>
                <a:cubicBezTo>
                  <a:pt x="4872" y="495598"/>
                  <a:pt x="-9383" y="534292"/>
                  <a:pt x="9562" y="562710"/>
                </a:cubicBezTo>
                <a:cubicBezTo>
                  <a:pt x="15912" y="572235"/>
                  <a:pt x="28612" y="575410"/>
                  <a:pt x="38137" y="581760"/>
                </a:cubicBezTo>
                <a:cubicBezTo>
                  <a:pt x="52194" y="602845"/>
                  <a:pt x="63760" y="624242"/>
                  <a:pt x="85762" y="638910"/>
                </a:cubicBezTo>
                <a:cubicBezTo>
                  <a:pt x="93717" y="644214"/>
                  <a:pt x="147674" y="656902"/>
                  <a:pt x="152437" y="657960"/>
                </a:cubicBezTo>
                <a:cubicBezTo>
                  <a:pt x="192375" y="666835"/>
                  <a:pt x="215855" y="670117"/>
                  <a:pt x="257212" y="677010"/>
                </a:cubicBezTo>
                <a:lnTo>
                  <a:pt x="314362" y="734160"/>
                </a:lnTo>
                <a:lnTo>
                  <a:pt x="342937" y="762735"/>
                </a:lnTo>
                <a:cubicBezTo>
                  <a:pt x="366878" y="834559"/>
                  <a:pt x="331798" y="748812"/>
                  <a:pt x="381037" y="810360"/>
                </a:cubicBezTo>
                <a:cubicBezTo>
                  <a:pt x="387309" y="818200"/>
                  <a:pt x="386072" y="829955"/>
                  <a:pt x="390562" y="838935"/>
                </a:cubicBezTo>
                <a:cubicBezTo>
                  <a:pt x="395682" y="849174"/>
                  <a:pt x="404963" y="857049"/>
                  <a:pt x="409612" y="867510"/>
                </a:cubicBezTo>
                <a:cubicBezTo>
                  <a:pt x="417767" y="885860"/>
                  <a:pt x="422312" y="905610"/>
                  <a:pt x="428662" y="924660"/>
                </a:cubicBezTo>
                <a:lnTo>
                  <a:pt x="438187" y="953235"/>
                </a:lnTo>
                <a:cubicBezTo>
                  <a:pt x="441362" y="962760"/>
                  <a:pt x="443983" y="972488"/>
                  <a:pt x="447712" y="981810"/>
                </a:cubicBezTo>
                <a:cubicBezTo>
                  <a:pt x="457777" y="1006972"/>
                  <a:pt x="468821" y="1031879"/>
                  <a:pt x="476287" y="1058010"/>
                </a:cubicBezTo>
                <a:cubicBezTo>
                  <a:pt x="479883" y="1070597"/>
                  <a:pt x="482050" y="1083571"/>
                  <a:pt x="485812" y="1096110"/>
                </a:cubicBezTo>
                <a:cubicBezTo>
                  <a:pt x="491582" y="1115344"/>
                  <a:pt x="499992" y="1133779"/>
                  <a:pt x="504862" y="1153260"/>
                </a:cubicBezTo>
                <a:cubicBezTo>
                  <a:pt x="506132" y="1158341"/>
                  <a:pt x="518446" y="1211736"/>
                  <a:pt x="523912" y="1219935"/>
                </a:cubicBezTo>
                <a:cubicBezTo>
                  <a:pt x="531384" y="1231143"/>
                  <a:pt x="544657" y="1237549"/>
                  <a:pt x="552487" y="1248510"/>
                </a:cubicBezTo>
                <a:cubicBezTo>
                  <a:pt x="560740" y="1260064"/>
                  <a:pt x="562447" y="1275702"/>
                  <a:pt x="571537" y="1286610"/>
                </a:cubicBezTo>
                <a:cubicBezTo>
                  <a:pt x="585740" y="1303654"/>
                  <a:pt x="609183" y="1308684"/>
                  <a:pt x="628687" y="1315185"/>
                </a:cubicBezTo>
                <a:cubicBezTo>
                  <a:pt x="673137" y="1312010"/>
                  <a:pt x="717746" y="1310581"/>
                  <a:pt x="762037" y="1305660"/>
                </a:cubicBezTo>
                <a:cubicBezTo>
                  <a:pt x="775048" y="1304214"/>
                  <a:pt x="787598" y="1299897"/>
                  <a:pt x="800137" y="1296135"/>
                </a:cubicBezTo>
                <a:cubicBezTo>
                  <a:pt x="819371" y="1290365"/>
                  <a:pt x="857287" y="1277085"/>
                  <a:pt x="857287" y="1277085"/>
                </a:cubicBezTo>
                <a:cubicBezTo>
                  <a:pt x="948444" y="1185928"/>
                  <a:pt x="831729" y="1294124"/>
                  <a:pt x="914437" y="1238985"/>
                </a:cubicBezTo>
                <a:cubicBezTo>
                  <a:pt x="954962" y="1211968"/>
                  <a:pt x="934974" y="1210233"/>
                  <a:pt x="962062" y="1172310"/>
                </a:cubicBezTo>
                <a:cubicBezTo>
                  <a:pt x="969892" y="1161349"/>
                  <a:pt x="981112" y="1153260"/>
                  <a:pt x="990637" y="1143735"/>
                </a:cubicBezTo>
                <a:cubicBezTo>
                  <a:pt x="996987" y="1124685"/>
                  <a:pt x="998548" y="1103293"/>
                  <a:pt x="1009687" y="1086585"/>
                </a:cubicBezTo>
                <a:cubicBezTo>
                  <a:pt x="1022387" y="1067535"/>
                  <a:pt x="1040547" y="1051155"/>
                  <a:pt x="1047787" y="1029435"/>
                </a:cubicBezTo>
                <a:cubicBezTo>
                  <a:pt x="1079798" y="933403"/>
                  <a:pt x="1030957" y="1082361"/>
                  <a:pt x="1066837" y="962760"/>
                </a:cubicBezTo>
                <a:cubicBezTo>
                  <a:pt x="1072607" y="943526"/>
                  <a:pt x="1074748" y="922318"/>
                  <a:pt x="1085887" y="905610"/>
                </a:cubicBezTo>
                <a:cubicBezTo>
                  <a:pt x="1092237" y="896085"/>
                  <a:pt x="1099817" y="887274"/>
                  <a:pt x="1104937" y="877035"/>
                </a:cubicBezTo>
                <a:cubicBezTo>
                  <a:pt x="1112583" y="861742"/>
                  <a:pt x="1115800" y="844420"/>
                  <a:pt x="1123987" y="829410"/>
                </a:cubicBezTo>
                <a:cubicBezTo>
                  <a:pt x="1134950" y="809310"/>
                  <a:pt x="1154847" y="793980"/>
                  <a:pt x="1162087" y="772260"/>
                </a:cubicBezTo>
                <a:cubicBezTo>
                  <a:pt x="1165262" y="762735"/>
                  <a:pt x="1167122" y="752665"/>
                  <a:pt x="1171612" y="743685"/>
                </a:cubicBezTo>
                <a:cubicBezTo>
                  <a:pt x="1176732" y="733446"/>
                  <a:pt x="1181723" y="722261"/>
                  <a:pt x="1190662" y="715110"/>
                </a:cubicBezTo>
                <a:cubicBezTo>
                  <a:pt x="1198502" y="708838"/>
                  <a:pt x="1209712" y="708760"/>
                  <a:pt x="1219237" y="705585"/>
                </a:cubicBezTo>
                <a:cubicBezTo>
                  <a:pt x="1353548" y="716778"/>
                  <a:pt x="1297267" y="703020"/>
                  <a:pt x="1390687" y="734160"/>
                </a:cubicBezTo>
                <a:cubicBezTo>
                  <a:pt x="1400212" y="737335"/>
                  <a:pt x="1410908" y="738116"/>
                  <a:pt x="1419262" y="743685"/>
                </a:cubicBezTo>
                <a:lnTo>
                  <a:pt x="1476412" y="781785"/>
                </a:lnTo>
                <a:cubicBezTo>
                  <a:pt x="1482762" y="794485"/>
                  <a:pt x="1485422" y="809845"/>
                  <a:pt x="1495462" y="819885"/>
                </a:cubicBezTo>
                <a:cubicBezTo>
                  <a:pt x="1511651" y="836074"/>
                  <a:pt x="1552612" y="857985"/>
                  <a:pt x="1552612" y="857985"/>
                </a:cubicBezTo>
                <a:cubicBezTo>
                  <a:pt x="1555787" y="867510"/>
                  <a:pt x="1553967" y="880724"/>
                  <a:pt x="1562137" y="886560"/>
                </a:cubicBezTo>
                <a:cubicBezTo>
                  <a:pt x="1578477" y="898232"/>
                  <a:pt x="1619287" y="905610"/>
                  <a:pt x="1619287" y="905610"/>
                </a:cubicBezTo>
                <a:cubicBezTo>
                  <a:pt x="1643142" y="937416"/>
                  <a:pt x="1643010" y="946046"/>
                  <a:pt x="1676437" y="962760"/>
                </a:cubicBezTo>
                <a:cubicBezTo>
                  <a:pt x="1685417" y="967250"/>
                  <a:pt x="1696032" y="967795"/>
                  <a:pt x="1705012" y="972285"/>
                </a:cubicBezTo>
                <a:cubicBezTo>
                  <a:pt x="1715251" y="977405"/>
                  <a:pt x="1722335" y="989225"/>
                  <a:pt x="1733587" y="991335"/>
                </a:cubicBezTo>
                <a:cubicBezTo>
                  <a:pt x="1774275" y="998964"/>
                  <a:pt x="1816137" y="997685"/>
                  <a:pt x="1857412" y="1000860"/>
                </a:cubicBezTo>
                <a:cubicBezTo>
                  <a:pt x="1886231" y="1006624"/>
                  <a:pt x="1912802" y="1005652"/>
                  <a:pt x="1933612" y="1029435"/>
                </a:cubicBezTo>
                <a:cubicBezTo>
                  <a:pt x="2011400" y="1118335"/>
                  <a:pt x="1935993" y="1062772"/>
                  <a:pt x="2000287" y="1105635"/>
                </a:cubicBezTo>
                <a:cubicBezTo>
                  <a:pt x="2048113" y="1177374"/>
                  <a:pt x="1991958" y="1086200"/>
                  <a:pt x="2028862" y="1172310"/>
                </a:cubicBezTo>
                <a:cubicBezTo>
                  <a:pt x="2033371" y="1182832"/>
                  <a:pt x="2042792" y="1190646"/>
                  <a:pt x="2047912" y="1200885"/>
                </a:cubicBezTo>
                <a:cubicBezTo>
                  <a:pt x="2052402" y="1209865"/>
                  <a:pt x="2053359" y="1220285"/>
                  <a:pt x="2057437" y="1229460"/>
                </a:cubicBezTo>
                <a:cubicBezTo>
                  <a:pt x="2066087" y="1248923"/>
                  <a:pt x="2077362" y="1267147"/>
                  <a:pt x="2086012" y="1286610"/>
                </a:cubicBezTo>
                <a:cubicBezTo>
                  <a:pt x="2090090" y="1295785"/>
                  <a:pt x="2091047" y="1306205"/>
                  <a:pt x="2095537" y="1315185"/>
                </a:cubicBezTo>
                <a:cubicBezTo>
                  <a:pt x="2108798" y="1341707"/>
                  <a:pt x="2122096" y="1351269"/>
                  <a:pt x="2143162" y="1372335"/>
                </a:cubicBezTo>
                <a:cubicBezTo>
                  <a:pt x="2157006" y="1413868"/>
                  <a:pt x="2156105" y="1427871"/>
                  <a:pt x="2181262" y="1458060"/>
                </a:cubicBezTo>
                <a:cubicBezTo>
                  <a:pt x="2189886" y="1468408"/>
                  <a:pt x="2200312" y="1477110"/>
                  <a:pt x="2209837" y="1486635"/>
                </a:cubicBezTo>
                <a:cubicBezTo>
                  <a:pt x="2230619" y="1548980"/>
                  <a:pt x="2201755" y="1487790"/>
                  <a:pt x="2247937" y="1524735"/>
                </a:cubicBezTo>
                <a:cubicBezTo>
                  <a:pt x="2256876" y="1531886"/>
                  <a:pt x="2258048" y="1546159"/>
                  <a:pt x="2266987" y="1553310"/>
                </a:cubicBezTo>
                <a:cubicBezTo>
                  <a:pt x="2274827" y="1559582"/>
                  <a:pt x="2286334" y="1558880"/>
                  <a:pt x="2295562" y="1562835"/>
                </a:cubicBezTo>
                <a:cubicBezTo>
                  <a:pt x="2308613" y="1568428"/>
                  <a:pt x="2321334" y="1574840"/>
                  <a:pt x="2333662" y="1581885"/>
                </a:cubicBezTo>
                <a:cubicBezTo>
                  <a:pt x="2343601" y="1587565"/>
                  <a:pt x="2351518" y="1596915"/>
                  <a:pt x="2362237" y="1600935"/>
                </a:cubicBezTo>
                <a:cubicBezTo>
                  <a:pt x="2377396" y="1606619"/>
                  <a:pt x="2393987" y="1607285"/>
                  <a:pt x="2409862" y="1610460"/>
                </a:cubicBezTo>
                <a:cubicBezTo>
                  <a:pt x="2422069" y="1607408"/>
                  <a:pt x="2462872" y="1598242"/>
                  <a:pt x="2476537" y="1591410"/>
                </a:cubicBezTo>
                <a:cubicBezTo>
                  <a:pt x="2550395" y="1554481"/>
                  <a:pt x="2461863" y="1586776"/>
                  <a:pt x="2533687" y="1562835"/>
                </a:cubicBezTo>
                <a:cubicBezTo>
                  <a:pt x="2543212" y="1553310"/>
                  <a:pt x="2554432" y="1545221"/>
                  <a:pt x="2562262" y="1534260"/>
                </a:cubicBezTo>
                <a:cubicBezTo>
                  <a:pt x="2570515" y="1522706"/>
                  <a:pt x="2572222" y="1507068"/>
                  <a:pt x="2581312" y="1496160"/>
                </a:cubicBezTo>
                <a:cubicBezTo>
                  <a:pt x="2588641" y="1487366"/>
                  <a:pt x="2600362" y="1483460"/>
                  <a:pt x="2609887" y="1477110"/>
                </a:cubicBezTo>
                <a:cubicBezTo>
                  <a:pt x="2643881" y="1426119"/>
                  <a:pt x="2620842" y="1456630"/>
                  <a:pt x="2686087" y="1391385"/>
                </a:cubicBezTo>
                <a:cubicBezTo>
                  <a:pt x="2695612" y="1381860"/>
                  <a:pt x="2703886" y="1370892"/>
                  <a:pt x="2714662" y="1362810"/>
                </a:cubicBezTo>
                <a:cubicBezTo>
                  <a:pt x="2761920" y="1327366"/>
                  <a:pt x="2743956" y="1347444"/>
                  <a:pt x="2771812" y="1305660"/>
                </a:cubicBezTo>
                <a:cubicBezTo>
                  <a:pt x="2767320" y="1292185"/>
                  <a:pt x="2752762" y="1250945"/>
                  <a:pt x="2752762" y="1238985"/>
                </a:cubicBezTo>
                <a:cubicBezTo>
                  <a:pt x="2752762" y="1222796"/>
                  <a:pt x="2755588" y="1206098"/>
                  <a:pt x="2762287" y="1191360"/>
                </a:cubicBezTo>
                <a:cubicBezTo>
                  <a:pt x="2771761" y="1170517"/>
                  <a:pt x="2800387" y="1134210"/>
                  <a:pt x="2800387" y="1134210"/>
                </a:cubicBezTo>
                <a:cubicBezTo>
                  <a:pt x="2804888" y="1116207"/>
                  <a:pt x="2809472" y="1079716"/>
                  <a:pt x="2828962" y="1067535"/>
                </a:cubicBezTo>
                <a:cubicBezTo>
                  <a:pt x="2845990" y="1056892"/>
                  <a:pt x="2867062" y="1054835"/>
                  <a:pt x="2886112" y="1048485"/>
                </a:cubicBezTo>
                <a:lnTo>
                  <a:pt x="2914687" y="1038960"/>
                </a:lnTo>
                <a:lnTo>
                  <a:pt x="2971837" y="1019910"/>
                </a:lnTo>
                <a:lnTo>
                  <a:pt x="3000412" y="1010385"/>
                </a:lnTo>
                <a:cubicBezTo>
                  <a:pt x="3000742" y="1010467"/>
                  <a:pt x="3062532" y="1024880"/>
                  <a:pt x="3067087" y="1029435"/>
                </a:cubicBezTo>
                <a:cubicBezTo>
                  <a:pt x="3083276" y="1045624"/>
                  <a:pt x="3088998" y="1070396"/>
                  <a:pt x="3105187" y="1086585"/>
                </a:cubicBezTo>
                <a:lnTo>
                  <a:pt x="3133762" y="1115160"/>
                </a:lnTo>
                <a:cubicBezTo>
                  <a:pt x="3136937" y="1124685"/>
                  <a:pt x="3138797" y="1134755"/>
                  <a:pt x="3143287" y="1143735"/>
                </a:cubicBezTo>
                <a:cubicBezTo>
                  <a:pt x="3163838" y="1184836"/>
                  <a:pt x="3162285" y="1157791"/>
                  <a:pt x="3171862" y="1200885"/>
                </a:cubicBezTo>
                <a:cubicBezTo>
                  <a:pt x="3188846" y="1277314"/>
                  <a:pt x="3173578" y="1236323"/>
                  <a:pt x="3190912" y="1305660"/>
                </a:cubicBezTo>
                <a:cubicBezTo>
                  <a:pt x="3197920" y="1333690"/>
                  <a:pt x="3205857" y="1345075"/>
                  <a:pt x="3219487" y="1372335"/>
                </a:cubicBezTo>
                <a:cubicBezTo>
                  <a:pt x="3226801" y="1408904"/>
                  <a:pt x="3226154" y="1427388"/>
                  <a:pt x="3248062" y="1458060"/>
                </a:cubicBezTo>
                <a:cubicBezTo>
                  <a:pt x="3255892" y="1469021"/>
                  <a:pt x="3267112" y="1477110"/>
                  <a:pt x="3276637" y="1486635"/>
                </a:cubicBezTo>
                <a:cubicBezTo>
                  <a:pt x="3279812" y="1502510"/>
                  <a:pt x="3279463" y="1519522"/>
                  <a:pt x="3286162" y="1534260"/>
                </a:cubicBezTo>
                <a:cubicBezTo>
                  <a:pt x="3295636" y="1555103"/>
                  <a:pt x="3311562" y="1572360"/>
                  <a:pt x="3324262" y="1591410"/>
                </a:cubicBezTo>
                <a:cubicBezTo>
                  <a:pt x="3330612" y="1600935"/>
                  <a:pt x="3339692" y="1609125"/>
                  <a:pt x="3343312" y="1619985"/>
                </a:cubicBezTo>
                <a:lnTo>
                  <a:pt x="3352837" y="1648560"/>
                </a:lnTo>
                <a:lnTo>
                  <a:pt x="3657637" y="1629510"/>
                </a:lnTo>
                <a:lnTo>
                  <a:pt x="3895762" y="1619985"/>
                </a:lnTo>
                <a:cubicBezTo>
                  <a:pt x="3908462" y="1616810"/>
                  <a:pt x="3920771" y="1610460"/>
                  <a:pt x="3933862" y="1610460"/>
                </a:cubicBezTo>
                <a:cubicBezTo>
                  <a:pt x="4065829" y="1610460"/>
                  <a:pt x="4043982" y="1605892"/>
                  <a:pt x="4114837" y="1629510"/>
                </a:cubicBezTo>
                <a:cubicBezTo>
                  <a:pt x="4140237" y="1623160"/>
                  <a:pt x="4169252" y="1624983"/>
                  <a:pt x="4191037" y="1610460"/>
                </a:cubicBezTo>
                <a:cubicBezTo>
                  <a:pt x="4200562" y="1604110"/>
                  <a:pt x="4209562" y="1596892"/>
                  <a:pt x="4219612" y="1591410"/>
                </a:cubicBezTo>
                <a:cubicBezTo>
                  <a:pt x="4244543" y="1577812"/>
                  <a:pt x="4270412" y="1566010"/>
                  <a:pt x="4295812" y="1553310"/>
                </a:cubicBezTo>
                <a:lnTo>
                  <a:pt x="4333912" y="1534260"/>
                </a:lnTo>
                <a:cubicBezTo>
                  <a:pt x="4346612" y="1527910"/>
                  <a:pt x="4360198" y="1523086"/>
                  <a:pt x="4372012" y="1515210"/>
                </a:cubicBezTo>
                <a:cubicBezTo>
                  <a:pt x="4391062" y="1502510"/>
                  <a:pt x="4406444" y="1479950"/>
                  <a:pt x="4429162" y="1477110"/>
                </a:cubicBezTo>
                <a:lnTo>
                  <a:pt x="4505362" y="1467585"/>
                </a:lnTo>
                <a:lnTo>
                  <a:pt x="4591087" y="1439010"/>
                </a:lnTo>
                <a:lnTo>
                  <a:pt x="4619662" y="1429485"/>
                </a:lnTo>
                <a:lnTo>
                  <a:pt x="4648237" y="1419960"/>
                </a:lnTo>
                <a:cubicBezTo>
                  <a:pt x="4657762" y="1410435"/>
                  <a:pt x="4668188" y="1401733"/>
                  <a:pt x="4676812" y="1391385"/>
                </a:cubicBezTo>
                <a:cubicBezTo>
                  <a:pt x="4684141" y="1382591"/>
                  <a:pt x="4689208" y="1372125"/>
                  <a:pt x="4695862" y="1362810"/>
                </a:cubicBezTo>
                <a:cubicBezTo>
                  <a:pt x="4705089" y="1349892"/>
                  <a:pt x="4714912" y="1337410"/>
                  <a:pt x="4724437" y="1324710"/>
                </a:cubicBezTo>
                <a:cubicBezTo>
                  <a:pt x="4755576" y="1231293"/>
                  <a:pt x="4705092" y="1363253"/>
                  <a:pt x="4762537" y="1277085"/>
                </a:cubicBezTo>
                <a:cubicBezTo>
                  <a:pt x="4775950" y="1256966"/>
                  <a:pt x="4780979" y="1232365"/>
                  <a:pt x="4791112" y="1210410"/>
                </a:cubicBezTo>
                <a:cubicBezTo>
                  <a:pt x="4800037" y="1191072"/>
                  <a:pt x="4808955" y="1171657"/>
                  <a:pt x="4819687" y="1153260"/>
                </a:cubicBezTo>
                <a:cubicBezTo>
                  <a:pt x="4844308" y="1111052"/>
                  <a:pt x="4907475" y="1027372"/>
                  <a:pt x="4933987" y="1000860"/>
                </a:cubicBezTo>
                <a:cubicBezTo>
                  <a:pt x="4943512" y="991335"/>
                  <a:pt x="4954732" y="983246"/>
                  <a:pt x="4962562" y="972285"/>
                </a:cubicBezTo>
                <a:cubicBezTo>
                  <a:pt x="4970815" y="960731"/>
                  <a:pt x="4971572" y="944225"/>
                  <a:pt x="4981612" y="934185"/>
                </a:cubicBezTo>
                <a:cubicBezTo>
                  <a:pt x="5004063" y="911734"/>
                  <a:pt x="5040200" y="903453"/>
                  <a:pt x="5057812" y="877035"/>
                </a:cubicBezTo>
                <a:lnTo>
                  <a:pt x="5134012" y="762735"/>
                </a:lnTo>
                <a:cubicBezTo>
                  <a:pt x="5140362" y="753210"/>
                  <a:pt x="5143537" y="740510"/>
                  <a:pt x="5153062" y="734160"/>
                </a:cubicBezTo>
                <a:cubicBezTo>
                  <a:pt x="5255172" y="666087"/>
                  <a:pt x="5100203" y="772098"/>
                  <a:pt x="5210212" y="686535"/>
                </a:cubicBezTo>
                <a:cubicBezTo>
                  <a:pt x="5251591" y="654352"/>
                  <a:pt x="5263992" y="650120"/>
                  <a:pt x="5305462" y="629385"/>
                </a:cubicBezTo>
                <a:cubicBezTo>
                  <a:pt x="5311812" y="619860"/>
                  <a:pt x="5321736" y="611916"/>
                  <a:pt x="5324512" y="600810"/>
                </a:cubicBezTo>
                <a:cubicBezTo>
                  <a:pt x="5338929" y="543144"/>
                  <a:pt x="5335534" y="455896"/>
                  <a:pt x="5324512" y="400785"/>
                </a:cubicBezTo>
                <a:cubicBezTo>
                  <a:pt x="5318956" y="373004"/>
                  <a:pt x="5262600" y="338873"/>
                  <a:pt x="5248312" y="334110"/>
                </a:cubicBezTo>
                <a:lnTo>
                  <a:pt x="5191162" y="315060"/>
                </a:lnTo>
                <a:cubicBezTo>
                  <a:pt x="5143537" y="318235"/>
                  <a:pt x="5094593" y="313009"/>
                  <a:pt x="5048287" y="324585"/>
                </a:cubicBezTo>
                <a:cubicBezTo>
                  <a:pt x="5038547" y="327020"/>
                  <a:pt x="5043252" y="344180"/>
                  <a:pt x="5038762" y="353160"/>
                </a:cubicBezTo>
                <a:cubicBezTo>
                  <a:pt x="5021528" y="387627"/>
                  <a:pt x="5024094" y="380274"/>
                  <a:pt x="4991137" y="391260"/>
                </a:cubicBezTo>
                <a:lnTo>
                  <a:pt x="4972087" y="448410"/>
                </a:lnTo>
                <a:cubicBezTo>
                  <a:pt x="4968912" y="457935"/>
                  <a:pt x="4964213" y="467081"/>
                  <a:pt x="4962562" y="476985"/>
                </a:cubicBezTo>
                <a:cubicBezTo>
                  <a:pt x="4957801" y="505551"/>
                  <a:pt x="4950758" y="566128"/>
                  <a:pt x="4933987" y="591285"/>
                </a:cubicBezTo>
                <a:cubicBezTo>
                  <a:pt x="4879392" y="673177"/>
                  <a:pt x="4944847" y="569565"/>
                  <a:pt x="4905412" y="648435"/>
                </a:cubicBezTo>
                <a:cubicBezTo>
                  <a:pt x="4900292" y="658674"/>
                  <a:pt x="4891011" y="666549"/>
                  <a:pt x="4886362" y="677010"/>
                </a:cubicBezTo>
                <a:cubicBezTo>
                  <a:pt x="4878207" y="695360"/>
                  <a:pt x="4873662" y="715110"/>
                  <a:pt x="4867312" y="734160"/>
                </a:cubicBezTo>
                <a:cubicBezTo>
                  <a:pt x="4864137" y="743685"/>
                  <a:pt x="4864887" y="755635"/>
                  <a:pt x="4857787" y="762735"/>
                </a:cubicBezTo>
                <a:lnTo>
                  <a:pt x="4829212" y="791310"/>
                </a:lnTo>
                <a:cubicBezTo>
                  <a:pt x="4826037" y="800835"/>
                  <a:pt x="4826787" y="812785"/>
                  <a:pt x="4819687" y="819885"/>
                </a:cubicBezTo>
                <a:cubicBezTo>
                  <a:pt x="4798641" y="840931"/>
                  <a:pt x="4764761" y="860666"/>
                  <a:pt x="4733962" y="867510"/>
                </a:cubicBezTo>
                <a:cubicBezTo>
                  <a:pt x="4715871" y="871530"/>
                  <a:pt x="4669679" y="874648"/>
                  <a:pt x="4648237" y="886560"/>
                </a:cubicBezTo>
                <a:cubicBezTo>
                  <a:pt x="4628223" y="897679"/>
                  <a:pt x="4610137" y="911960"/>
                  <a:pt x="4591087" y="924660"/>
                </a:cubicBezTo>
                <a:lnTo>
                  <a:pt x="4562512" y="943710"/>
                </a:lnTo>
                <a:cubicBezTo>
                  <a:pt x="4552987" y="950060"/>
                  <a:pt x="4544797" y="959140"/>
                  <a:pt x="4533937" y="962760"/>
                </a:cubicBezTo>
                <a:cubicBezTo>
                  <a:pt x="4458465" y="987917"/>
                  <a:pt x="4496594" y="978509"/>
                  <a:pt x="4419637" y="991335"/>
                </a:cubicBezTo>
                <a:cubicBezTo>
                  <a:pt x="4315626" y="1060676"/>
                  <a:pt x="4475977" y="958403"/>
                  <a:pt x="4352962" y="1019910"/>
                </a:cubicBezTo>
                <a:cubicBezTo>
                  <a:pt x="4221954" y="1085414"/>
                  <a:pt x="4346258" y="1041195"/>
                  <a:pt x="4267237" y="1067535"/>
                </a:cubicBezTo>
                <a:cubicBezTo>
                  <a:pt x="4241837" y="1086585"/>
                  <a:pt x="4217455" y="1107073"/>
                  <a:pt x="4191037" y="1124685"/>
                </a:cubicBezTo>
                <a:cubicBezTo>
                  <a:pt x="4181512" y="1131035"/>
                  <a:pt x="4172701" y="1138615"/>
                  <a:pt x="4162462" y="1143735"/>
                </a:cubicBezTo>
                <a:cubicBezTo>
                  <a:pt x="4153482" y="1148225"/>
                  <a:pt x="4143412" y="1150085"/>
                  <a:pt x="4133887" y="1153260"/>
                </a:cubicBezTo>
                <a:cubicBezTo>
                  <a:pt x="4124362" y="1162785"/>
                  <a:pt x="4115660" y="1173211"/>
                  <a:pt x="4105312" y="1181835"/>
                </a:cubicBezTo>
                <a:cubicBezTo>
                  <a:pt x="4089451" y="1195053"/>
                  <a:pt x="4056553" y="1212769"/>
                  <a:pt x="4038637" y="1219935"/>
                </a:cubicBezTo>
                <a:cubicBezTo>
                  <a:pt x="4019993" y="1227393"/>
                  <a:pt x="4001528" y="1237732"/>
                  <a:pt x="3981487" y="1238985"/>
                </a:cubicBezTo>
                <a:lnTo>
                  <a:pt x="3829087" y="1248510"/>
                </a:lnTo>
                <a:cubicBezTo>
                  <a:pt x="3810037" y="1251685"/>
                  <a:pt x="3790790" y="1253845"/>
                  <a:pt x="3771937" y="1258035"/>
                </a:cubicBezTo>
                <a:cubicBezTo>
                  <a:pt x="3762136" y="1260213"/>
                  <a:pt x="3753266" y="1269211"/>
                  <a:pt x="3743362" y="1267560"/>
                </a:cubicBezTo>
                <a:cubicBezTo>
                  <a:pt x="3732070" y="1265678"/>
                  <a:pt x="3725248" y="1253159"/>
                  <a:pt x="3714787" y="1248510"/>
                </a:cubicBezTo>
                <a:cubicBezTo>
                  <a:pt x="3696437" y="1240355"/>
                  <a:pt x="3677328" y="1233398"/>
                  <a:pt x="3657637" y="1229460"/>
                </a:cubicBezTo>
                <a:cubicBezTo>
                  <a:pt x="3587997" y="1215532"/>
                  <a:pt x="3626039" y="1222225"/>
                  <a:pt x="3543337" y="1210410"/>
                </a:cubicBezTo>
                <a:cubicBezTo>
                  <a:pt x="3524287" y="1204060"/>
                  <a:pt x="3502895" y="1202499"/>
                  <a:pt x="3486187" y="1191360"/>
                </a:cubicBezTo>
                <a:lnTo>
                  <a:pt x="3429037" y="1153260"/>
                </a:lnTo>
                <a:cubicBezTo>
                  <a:pt x="3412408" y="1103373"/>
                  <a:pt x="3430839" y="1140595"/>
                  <a:pt x="3381412" y="1096110"/>
                </a:cubicBezTo>
                <a:cubicBezTo>
                  <a:pt x="3361387" y="1078088"/>
                  <a:pt x="3339206" y="1061376"/>
                  <a:pt x="3324262" y="1038960"/>
                </a:cubicBezTo>
                <a:cubicBezTo>
                  <a:pt x="3297740" y="999177"/>
                  <a:pt x="3313307" y="1018480"/>
                  <a:pt x="3276637" y="981810"/>
                </a:cubicBezTo>
                <a:cubicBezTo>
                  <a:pt x="3245462" y="857110"/>
                  <a:pt x="3295284" y="1028630"/>
                  <a:pt x="3238537" y="915135"/>
                </a:cubicBezTo>
                <a:cubicBezTo>
                  <a:pt x="3231297" y="900655"/>
                  <a:pt x="3232524" y="883314"/>
                  <a:pt x="3229012" y="867510"/>
                </a:cubicBezTo>
                <a:cubicBezTo>
                  <a:pt x="3226172" y="854731"/>
                  <a:pt x="3225341" y="841119"/>
                  <a:pt x="3219487" y="829410"/>
                </a:cubicBezTo>
                <a:cubicBezTo>
                  <a:pt x="3209248" y="808932"/>
                  <a:pt x="3194087" y="791310"/>
                  <a:pt x="3181387" y="772260"/>
                </a:cubicBezTo>
                <a:lnTo>
                  <a:pt x="3162337" y="743685"/>
                </a:lnTo>
                <a:cubicBezTo>
                  <a:pt x="3155987" y="734160"/>
                  <a:pt x="3152812" y="721460"/>
                  <a:pt x="3143287" y="715110"/>
                </a:cubicBezTo>
                <a:cubicBezTo>
                  <a:pt x="3133762" y="708760"/>
                  <a:pt x="3124951" y="701180"/>
                  <a:pt x="3114712" y="696060"/>
                </a:cubicBezTo>
                <a:cubicBezTo>
                  <a:pt x="3105732" y="691570"/>
                  <a:pt x="3095662" y="689710"/>
                  <a:pt x="3086137" y="686535"/>
                </a:cubicBezTo>
                <a:cubicBezTo>
                  <a:pt x="3082962" y="677010"/>
                  <a:pt x="3081102" y="666940"/>
                  <a:pt x="3076612" y="657960"/>
                </a:cubicBezTo>
                <a:cubicBezTo>
                  <a:pt x="3066798" y="638333"/>
                  <a:pt x="3051501" y="617262"/>
                  <a:pt x="3028987" y="610335"/>
                </a:cubicBezTo>
                <a:cubicBezTo>
                  <a:pt x="2972471" y="592945"/>
                  <a:pt x="2928221" y="598052"/>
                  <a:pt x="2876587" y="572235"/>
                </a:cubicBezTo>
                <a:cubicBezTo>
                  <a:pt x="2818009" y="542946"/>
                  <a:pt x="2850301" y="561061"/>
                  <a:pt x="2781337" y="515085"/>
                </a:cubicBezTo>
                <a:cubicBezTo>
                  <a:pt x="2771812" y="508735"/>
                  <a:pt x="2763622" y="499655"/>
                  <a:pt x="2752762" y="496035"/>
                </a:cubicBezTo>
                <a:cubicBezTo>
                  <a:pt x="2743237" y="492860"/>
                  <a:pt x="2733167" y="491000"/>
                  <a:pt x="2724187" y="486510"/>
                </a:cubicBezTo>
                <a:cubicBezTo>
                  <a:pt x="2689112" y="468973"/>
                  <a:pt x="2699259" y="460934"/>
                  <a:pt x="2657512" y="448410"/>
                </a:cubicBezTo>
                <a:cubicBezTo>
                  <a:pt x="2639014" y="442861"/>
                  <a:pt x="2619412" y="442060"/>
                  <a:pt x="2600362" y="438885"/>
                </a:cubicBezTo>
                <a:cubicBezTo>
                  <a:pt x="2590837" y="429360"/>
                  <a:pt x="2579259" y="421518"/>
                  <a:pt x="2571787" y="410310"/>
                </a:cubicBezTo>
                <a:cubicBezTo>
                  <a:pt x="2566218" y="401956"/>
                  <a:pt x="2569362" y="388835"/>
                  <a:pt x="2562262" y="381735"/>
                </a:cubicBezTo>
                <a:cubicBezTo>
                  <a:pt x="2525333" y="344806"/>
                  <a:pt x="2494443" y="340079"/>
                  <a:pt x="2447962" y="324585"/>
                </a:cubicBezTo>
                <a:cubicBezTo>
                  <a:pt x="2406968" y="310920"/>
                  <a:pt x="2429127" y="317495"/>
                  <a:pt x="2381287" y="305535"/>
                </a:cubicBezTo>
                <a:cubicBezTo>
                  <a:pt x="2369080" y="308587"/>
                  <a:pt x="2328277" y="317753"/>
                  <a:pt x="2314612" y="324585"/>
                </a:cubicBezTo>
                <a:cubicBezTo>
                  <a:pt x="2304373" y="329705"/>
                  <a:pt x="2295562" y="337285"/>
                  <a:pt x="2286037" y="343635"/>
                </a:cubicBezTo>
                <a:cubicBezTo>
                  <a:pt x="2279687" y="353160"/>
                  <a:pt x="2275926" y="365059"/>
                  <a:pt x="2266987" y="372210"/>
                </a:cubicBezTo>
                <a:cubicBezTo>
                  <a:pt x="2259147" y="378482"/>
                  <a:pt x="2245512" y="374635"/>
                  <a:pt x="2238412" y="381735"/>
                </a:cubicBezTo>
                <a:cubicBezTo>
                  <a:pt x="2222223" y="397924"/>
                  <a:pt x="2213012" y="419835"/>
                  <a:pt x="2200312" y="438885"/>
                </a:cubicBezTo>
                <a:cubicBezTo>
                  <a:pt x="2193962" y="448410"/>
                  <a:pt x="2190787" y="461110"/>
                  <a:pt x="2181262" y="467460"/>
                </a:cubicBezTo>
                <a:cubicBezTo>
                  <a:pt x="2171737" y="473810"/>
                  <a:pt x="2162926" y="481390"/>
                  <a:pt x="2152687" y="486510"/>
                </a:cubicBezTo>
                <a:cubicBezTo>
                  <a:pt x="2130914" y="497396"/>
                  <a:pt x="2098224" y="500126"/>
                  <a:pt x="2076487" y="505560"/>
                </a:cubicBezTo>
                <a:cubicBezTo>
                  <a:pt x="2066747" y="507995"/>
                  <a:pt x="2056689" y="510209"/>
                  <a:pt x="2047912" y="515085"/>
                </a:cubicBezTo>
                <a:cubicBezTo>
                  <a:pt x="2027898" y="526204"/>
                  <a:pt x="2009812" y="540485"/>
                  <a:pt x="1990762" y="553185"/>
                </a:cubicBezTo>
                <a:cubicBezTo>
                  <a:pt x="1908870" y="607780"/>
                  <a:pt x="2012482" y="542325"/>
                  <a:pt x="1933612" y="581760"/>
                </a:cubicBezTo>
                <a:cubicBezTo>
                  <a:pt x="1923373" y="586880"/>
                  <a:pt x="1915498" y="596161"/>
                  <a:pt x="1905037" y="600810"/>
                </a:cubicBezTo>
                <a:cubicBezTo>
                  <a:pt x="1886687" y="608965"/>
                  <a:pt x="1866937" y="613510"/>
                  <a:pt x="1847887" y="619860"/>
                </a:cubicBezTo>
                <a:lnTo>
                  <a:pt x="1819312" y="629385"/>
                </a:lnTo>
                <a:cubicBezTo>
                  <a:pt x="1800262" y="623035"/>
                  <a:pt x="1778870" y="621474"/>
                  <a:pt x="1762162" y="610335"/>
                </a:cubicBezTo>
                <a:cubicBezTo>
                  <a:pt x="1752637" y="603985"/>
                  <a:pt x="1744048" y="595934"/>
                  <a:pt x="1733587" y="591285"/>
                </a:cubicBezTo>
                <a:cubicBezTo>
                  <a:pt x="1715237" y="583130"/>
                  <a:pt x="1695487" y="578585"/>
                  <a:pt x="1676437" y="572235"/>
                </a:cubicBezTo>
                <a:lnTo>
                  <a:pt x="1619287" y="553185"/>
                </a:lnTo>
                <a:cubicBezTo>
                  <a:pt x="1609762" y="550010"/>
                  <a:pt x="1599066" y="549229"/>
                  <a:pt x="1590712" y="543660"/>
                </a:cubicBezTo>
                <a:lnTo>
                  <a:pt x="1562137" y="524610"/>
                </a:lnTo>
                <a:cubicBezTo>
                  <a:pt x="1552151" y="494652"/>
                  <a:pt x="1554615" y="487845"/>
                  <a:pt x="1524037" y="467460"/>
                </a:cubicBezTo>
                <a:cubicBezTo>
                  <a:pt x="1515683" y="461891"/>
                  <a:pt x="1504987" y="461110"/>
                  <a:pt x="1495462" y="457935"/>
                </a:cubicBezTo>
                <a:cubicBezTo>
                  <a:pt x="1476412" y="438885"/>
                  <a:pt x="1463870" y="409304"/>
                  <a:pt x="1438312" y="400785"/>
                </a:cubicBezTo>
                <a:lnTo>
                  <a:pt x="1381162" y="381735"/>
                </a:lnTo>
                <a:cubicBezTo>
                  <a:pt x="1374812" y="372210"/>
                  <a:pt x="1371051" y="360311"/>
                  <a:pt x="1362112" y="353160"/>
                </a:cubicBezTo>
                <a:cubicBezTo>
                  <a:pt x="1354272" y="346888"/>
                  <a:pt x="1342314" y="348511"/>
                  <a:pt x="1333537" y="343635"/>
                </a:cubicBezTo>
                <a:cubicBezTo>
                  <a:pt x="1313523" y="332516"/>
                  <a:pt x="1292576" y="321724"/>
                  <a:pt x="1276387" y="305535"/>
                </a:cubicBezTo>
                <a:cubicBezTo>
                  <a:pt x="1266862" y="296010"/>
                  <a:pt x="1259587" y="283502"/>
                  <a:pt x="1247812" y="276960"/>
                </a:cubicBezTo>
                <a:cubicBezTo>
                  <a:pt x="1230259" y="267208"/>
                  <a:pt x="1190662" y="257910"/>
                  <a:pt x="1190662" y="257910"/>
                </a:cubicBezTo>
                <a:cubicBezTo>
                  <a:pt x="1177962" y="248385"/>
                  <a:pt x="1166761" y="236435"/>
                  <a:pt x="1152562" y="229335"/>
                </a:cubicBezTo>
                <a:cubicBezTo>
                  <a:pt x="1143594" y="224851"/>
                  <a:pt x="1071847" y="211287"/>
                  <a:pt x="1066837" y="210285"/>
                </a:cubicBezTo>
                <a:cubicBezTo>
                  <a:pt x="1057312" y="203935"/>
                  <a:pt x="1048723" y="195884"/>
                  <a:pt x="1038262" y="191235"/>
                </a:cubicBezTo>
                <a:cubicBezTo>
                  <a:pt x="1019912" y="183080"/>
                  <a:pt x="997820" y="183324"/>
                  <a:pt x="981112" y="172185"/>
                </a:cubicBezTo>
                <a:cubicBezTo>
                  <a:pt x="915608" y="128516"/>
                  <a:pt x="945682" y="141325"/>
                  <a:pt x="895387" y="124560"/>
                </a:cubicBezTo>
                <a:cubicBezTo>
                  <a:pt x="876051" y="95556"/>
                  <a:pt x="873681" y="85132"/>
                  <a:pt x="838237" y="67410"/>
                </a:cubicBezTo>
                <a:cubicBezTo>
                  <a:pt x="820276" y="58430"/>
                  <a:pt x="800137" y="54710"/>
                  <a:pt x="781087" y="48360"/>
                </a:cubicBezTo>
                <a:lnTo>
                  <a:pt x="752512" y="38835"/>
                </a:lnTo>
                <a:cubicBezTo>
                  <a:pt x="746162" y="29310"/>
                  <a:pt x="742401" y="17411"/>
                  <a:pt x="733462" y="10260"/>
                </a:cubicBezTo>
                <a:cubicBezTo>
                  <a:pt x="705129" y="-12407"/>
                  <a:pt x="617907" y="9433"/>
                  <a:pt x="609637" y="10260"/>
                </a:cubicBezTo>
                <a:cubicBezTo>
                  <a:pt x="569811" y="36811"/>
                  <a:pt x="551890" y="43362"/>
                  <a:pt x="523912" y="76935"/>
                </a:cubicBezTo>
                <a:cubicBezTo>
                  <a:pt x="516583" y="85729"/>
                  <a:pt x="509511" y="95049"/>
                  <a:pt x="504862" y="105510"/>
                </a:cubicBezTo>
                <a:cubicBezTo>
                  <a:pt x="496707" y="123860"/>
                  <a:pt x="485812" y="162660"/>
                  <a:pt x="485812" y="162660"/>
                </a:cubicBezTo>
                <a:cubicBezTo>
                  <a:pt x="488451" y="175855"/>
                  <a:pt x="495709" y="222385"/>
                  <a:pt x="504862" y="238860"/>
                </a:cubicBezTo>
                <a:cubicBezTo>
                  <a:pt x="515981" y="258874"/>
                  <a:pt x="523912" y="283310"/>
                  <a:pt x="542962" y="296010"/>
                </a:cubicBezTo>
                <a:cubicBezTo>
                  <a:pt x="552487" y="302360"/>
                  <a:pt x="561076" y="310411"/>
                  <a:pt x="571537" y="315060"/>
                </a:cubicBezTo>
                <a:cubicBezTo>
                  <a:pt x="635360" y="343426"/>
                  <a:pt x="655138" y="335390"/>
                  <a:pt x="733462" y="343635"/>
                </a:cubicBezTo>
                <a:cubicBezTo>
                  <a:pt x="798173" y="350447"/>
                  <a:pt x="807539" y="352806"/>
                  <a:pt x="866812" y="362685"/>
                </a:cubicBezTo>
                <a:cubicBezTo>
                  <a:pt x="890753" y="434509"/>
                  <a:pt x="858458" y="345977"/>
                  <a:pt x="895387" y="419835"/>
                </a:cubicBezTo>
                <a:cubicBezTo>
                  <a:pt x="907111" y="443283"/>
                  <a:pt x="910779" y="483610"/>
                  <a:pt x="914437" y="505560"/>
                </a:cubicBezTo>
                <a:cubicBezTo>
                  <a:pt x="911262" y="540485"/>
                  <a:pt x="909262" y="575537"/>
                  <a:pt x="904912" y="610335"/>
                </a:cubicBezTo>
                <a:cubicBezTo>
                  <a:pt x="902904" y="626399"/>
                  <a:pt x="897849" y="641959"/>
                  <a:pt x="895387" y="657960"/>
                </a:cubicBezTo>
                <a:cubicBezTo>
                  <a:pt x="891495" y="683260"/>
                  <a:pt x="888080" y="708659"/>
                  <a:pt x="885862" y="734160"/>
                </a:cubicBezTo>
                <a:cubicBezTo>
                  <a:pt x="881727" y="781711"/>
                  <a:pt x="881608" y="829596"/>
                  <a:pt x="876337" y="877035"/>
                </a:cubicBezTo>
                <a:cubicBezTo>
                  <a:pt x="875228" y="887014"/>
                  <a:pt x="873084" y="897770"/>
                  <a:pt x="866812" y="905610"/>
                </a:cubicBezTo>
                <a:cubicBezTo>
                  <a:pt x="849314" y="927482"/>
                  <a:pt x="824220" y="926960"/>
                  <a:pt x="800137" y="934185"/>
                </a:cubicBezTo>
                <a:cubicBezTo>
                  <a:pt x="780903" y="939955"/>
                  <a:pt x="762037" y="946885"/>
                  <a:pt x="742987" y="953235"/>
                </a:cubicBezTo>
                <a:lnTo>
                  <a:pt x="714412" y="962760"/>
                </a:lnTo>
                <a:lnTo>
                  <a:pt x="685837" y="972285"/>
                </a:lnTo>
                <a:cubicBezTo>
                  <a:pt x="662596" y="964538"/>
                  <a:pt x="647151" y="962174"/>
                  <a:pt x="628687" y="943710"/>
                </a:cubicBezTo>
                <a:cubicBezTo>
                  <a:pt x="573654" y="888677"/>
                  <a:pt x="651281" y="941175"/>
                  <a:pt x="581062" y="886560"/>
                </a:cubicBezTo>
                <a:cubicBezTo>
                  <a:pt x="562990" y="872504"/>
                  <a:pt x="545632" y="855700"/>
                  <a:pt x="523912" y="848460"/>
                </a:cubicBezTo>
                <a:cubicBezTo>
                  <a:pt x="484477" y="835315"/>
                  <a:pt x="503691" y="844504"/>
                  <a:pt x="466762" y="819885"/>
                </a:cubicBezTo>
                <a:cubicBezTo>
                  <a:pt x="463587" y="740510"/>
                  <a:pt x="462897" y="660997"/>
                  <a:pt x="457237" y="581760"/>
                </a:cubicBezTo>
                <a:cubicBezTo>
                  <a:pt x="455225" y="553595"/>
                  <a:pt x="419639" y="511075"/>
                  <a:pt x="409612" y="496035"/>
                </a:cubicBezTo>
                <a:lnTo>
                  <a:pt x="390562" y="467460"/>
                </a:lnTo>
                <a:cubicBezTo>
                  <a:pt x="384212" y="457935"/>
                  <a:pt x="381037" y="445235"/>
                  <a:pt x="371512" y="438885"/>
                </a:cubicBezTo>
                <a:cubicBezTo>
                  <a:pt x="361987" y="432535"/>
                  <a:pt x="353176" y="424955"/>
                  <a:pt x="342937" y="419835"/>
                </a:cubicBezTo>
                <a:cubicBezTo>
                  <a:pt x="333957" y="415345"/>
                  <a:pt x="323887" y="413485"/>
                  <a:pt x="314362" y="410310"/>
                </a:cubicBezTo>
                <a:cubicBezTo>
                  <a:pt x="280666" y="359766"/>
                  <a:pt x="293609" y="353840"/>
                  <a:pt x="247687" y="343635"/>
                </a:cubicBezTo>
                <a:cubicBezTo>
                  <a:pt x="184273" y="329543"/>
                  <a:pt x="187362" y="334110"/>
                  <a:pt x="161962" y="334110"/>
                </a:cubicBezTo>
                <a:close/>
              </a:path>
            </a:pathLst>
          </a:custGeom>
          <a:solidFill>
            <a:schemeClr val="tx2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8" name="Freeform 327"/>
          <p:cNvSpPr/>
          <p:nvPr/>
        </p:nvSpPr>
        <p:spPr>
          <a:xfrm>
            <a:off x="162842" y="4140572"/>
            <a:ext cx="3183608" cy="2000250"/>
          </a:xfrm>
          <a:custGeom>
            <a:avLst/>
            <a:gdLst>
              <a:gd name="connsiteX0" fmla="*/ 49883 w 3183608"/>
              <a:gd name="connsiteY0" fmla="*/ 95250 h 2000250"/>
              <a:gd name="connsiteX1" fmla="*/ 97508 w 3183608"/>
              <a:gd name="connsiteY1" fmla="*/ 85725 h 2000250"/>
              <a:gd name="connsiteX2" fmla="*/ 126083 w 3183608"/>
              <a:gd name="connsiteY2" fmla="*/ 57150 h 2000250"/>
              <a:gd name="connsiteX3" fmla="*/ 154658 w 3183608"/>
              <a:gd name="connsiteY3" fmla="*/ 38100 h 2000250"/>
              <a:gd name="connsiteX4" fmla="*/ 288008 w 3183608"/>
              <a:gd name="connsiteY4" fmla="*/ 47625 h 2000250"/>
              <a:gd name="connsiteX5" fmla="*/ 326108 w 3183608"/>
              <a:gd name="connsiteY5" fmla="*/ 57150 h 2000250"/>
              <a:gd name="connsiteX6" fmla="*/ 364208 w 3183608"/>
              <a:gd name="connsiteY6" fmla="*/ 114300 h 2000250"/>
              <a:gd name="connsiteX7" fmla="*/ 383258 w 3183608"/>
              <a:gd name="connsiteY7" fmla="*/ 142875 h 2000250"/>
              <a:gd name="connsiteX8" fmla="*/ 411833 w 3183608"/>
              <a:gd name="connsiteY8" fmla="*/ 209550 h 2000250"/>
              <a:gd name="connsiteX9" fmla="*/ 421358 w 3183608"/>
              <a:gd name="connsiteY9" fmla="*/ 238125 h 2000250"/>
              <a:gd name="connsiteX10" fmla="*/ 440408 w 3183608"/>
              <a:gd name="connsiteY10" fmla="*/ 266700 h 2000250"/>
              <a:gd name="connsiteX11" fmla="*/ 459458 w 3183608"/>
              <a:gd name="connsiteY11" fmla="*/ 323850 h 2000250"/>
              <a:gd name="connsiteX12" fmla="*/ 468983 w 3183608"/>
              <a:gd name="connsiteY12" fmla="*/ 352425 h 2000250"/>
              <a:gd name="connsiteX13" fmla="*/ 478508 w 3183608"/>
              <a:gd name="connsiteY13" fmla="*/ 409575 h 2000250"/>
              <a:gd name="connsiteX14" fmla="*/ 497558 w 3183608"/>
              <a:gd name="connsiteY14" fmla="*/ 438150 h 2000250"/>
              <a:gd name="connsiteX15" fmla="*/ 535658 w 3183608"/>
              <a:gd name="connsiteY15" fmla="*/ 504825 h 2000250"/>
              <a:gd name="connsiteX16" fmla="*/ 545183 w 3183608"/>
              <a:gd name="connsiteY16" fmla="*/ 542925 h 2000250"/>
              <a:gd name="connsiteX17" fmla="*/ 554708 w 3183608"/>
              <a:gd name="connsiteY17" fmla="*/ 590550 h 2000250"/>
              <a:gd name="connsiteX18" fmla="*/ 611858 w 3183608"/>
              <a:gd name="connsiteY18" fmla="*/ 628650 h 2000250"/>
              <a:gd name="connsiteX19" fmla="*/ 640433 w 3183608"/>
              <a:gd name="connsiteY19" fmla="*/ 647700 h 2000250"/>
              <a:gd name="connsiteX20" fmla="*/ 697583 w 3183608"/>
              <a:gd name="connsiteY20" fmla="*/ 666750 h 2000250"/>
              <a:gd name="connsiteX21" fmla="*/ 859508 w 3183608"/>
              <a:gd name="connsiteY21" fmla="*/ 685800 h 2000250"/>
              <a:gd name="connsiteX22" fmla="*/ 1030958 w 3183608"/>
              <a:gd name="connsiteY22" fmla="*/ 695325 h 2000250"/>
              <a:gd name="connsiteX23" fmla="*/ 1116683 w 3183608"/>
              <a:gd name="connsiteY23" fmla="*/ 695325 h 2000250"/>
              <a:gd name="connsiteX24" fmla="*/ 1897733 w 3183608"/>
              <a:gd name="connsiteY24" fmla="*/ 685800 h 2000250"/>
              <a:gd name="connsiteX25" fmla="*/ 1964408 w 3183608"/>
              <a:gd name="connsiteY25" fmla="*/ 666750 h 2000250"/>
              <a:gd name="connsiteX26" fmla="*/ 1992983 w 3183608"/>
              <a:gd name="connsiteY26" fmla="*/ 657225 h 2000250"/>
              <a:gd name="connsiteX27" fmla="*/ 2021558 w 3183608"/>
              <a:gd name="connsiteY27" fmla="*/ 628650 h 2000250"/>
              <a:gd name="connsiteX28" fmla="*/ 2031083 w 3183608"/>
              <a:gd name="connsiteY28" fmla="*/ 600075 h 2000250"/>
              <a:gd name="connsiteX29" fmla="*/ 2050133 w 3183608"/>
              <a:gd name="connsiteY29" fmla="*/ 571500 h 2000250"/>
              <a:gd name="connsiteX30" fmla="*/ 2069183 w 3183608"/>
              <a:gd name="connsiteY30" fmla="*/ 504825 h 2000250"/>
              <a:gd name="connsiteX31" fmla="*/ 2088233 w 3183608"/>
              <a:gd name="connsiteY31" fmla="*/ 447675 h 2000250"/>
              <a:gd name="connsiteX32" fmla="*/ 2097758 w 3183608"/>
              <a:gd name="connsiteY32" fmla="*/ 409575 h 2000250"/>
              <a:gd name="connsiteX33" fmla="*/ 2116808 w 3183608"/>
              <a:gd name="connsiteY33" fmla="*/ 352425 h 2000250"/>
              <a:gd name="connsiteX34" fmla="*/ 2183483 w 3183608"/>
              <a:gd name="connsiteY34" fmla="*/ 266700 h 2000250"/>
              <a:gd name="connsiteX35" fmla="*/ 2202533 w 3183608"/>
              <a:gd name="connsiteY35" fmla="*/ 209550 h 2000250"/>
              <a:gd name="connsiteX36" fmla="*/ 2212058 w 3183608"/>
              <a:gd name="connsiteY36" fmla="*/ 180975 h 2000250"/>
              <a:gd name="connsiteX37" fmla="*/ 2278733 w 3183608"/>
              <a:gd name="connsiteY37" fmla="*/ 95250 h 2000250"/>
              <a:gd name="connsiteX38" fmla="*/ 2326358 w 3183608"/>
              <a:gd name="connsiteY38" fmla="*/ 38100 h 2000250"/>
              <a:gd name="connsiteX39" fmla="*/ 2364458 w 3183608"/>
              <a:gd name="connsiteY39" fmla="*/ 28575 h 2000250"/>
              <a:gd name="connsiteX40" fmla="*/ 2421608 w 3183608"/>
              <a:gd name="connsiteY40" fmla="*/ 9525 h 2000250"/>
              <a:gd name="connsiteX41" fmla="*/ 2450183 w 3183608"/>
              <a:gd name="connsiteY41" fmla="*/ 0 h 2000250"/>
              <a:gd name="connsiteX42" fmla="*/ 2564483 w 3183608"/>
              <a:gd name="connsiteY42" fmla="*/ 28575 h 2000250"/>
              <a:gd name="connsiteX43" fmla="*/ 2574008 w 3183608"/>
              <a:gd name="connsiteY43" fmla="*/ 57150 h 2000250"/>
              <a:gd name="connsiteX44" fmla="*/ 2631158 w 3183608"/>
              <a:gd name="connsiteY44" fmla="*/ 76200 h 2000250"/>
              <a:gd name="connsiteX45" fmla="*/ 2640683 w 3183608"/>
              <a:gd name="connsiteY45" fmla="*/ 104775 h 2000250"/>
              <a:gd name="connsiteX46" fmla="*/ 2659733 w 3183608"/>
              <a:gd name="connsiteY46" fmla="*/ 133350 h 2000250"/>
              <a:gd name="connsiteX47" fmla="*/ 2669258 w 3183608"/>
              <a:gd name="connsiteY47" fmla="*/ 180975 h 2000250"/>
              <a:gd name="connsiteX48" fmla="*/ 2678783 w 3183608"/>
              <a:gd name="connsiteY48" fmla="*/ 219075 h 2000250"/>
              <a:gd name="connsiteX49" fmla="*/ 2688308 w 3183608"/>
              <a:gd name="connsiteY49" fmla="*/ 247650 h 2000250"/>
              <a:gd name="connsiteX50" fmla="*/ 2726408 w 3183608"/>
              <a:gd name="connsiteY50" fmla="*/ 304800 h 2000250"/>
              <a:gd name="connsiteX51" fmla="*/ 2745458 w 3183608"/>
              <a:gd name="connsiteY51" fmla="*/ 400050 h 2000250"/>
              <a:gd name="connsiteX52" fmla="*/ 2774033 w 3183608"/>
              <a:gd name="connsiteY52" fmla="*/ 523875 h 2000250"/>
              <a:gd name="connsiteX53" fmla="*/ 2793083 w 3183608"/>
              <a:gd name="connsiteY53" fmla="*/ 552450 h 2000250"/>
              <a:gd name="connsiteX54" fmla="*/ 2821658 w 3183608"/>
              <a:gd name="connsiteY54" fmla="*/ 647700 h 2000250"/>
              <a:gd name="connsiteX55" fmla="*/ 2878808 w 3183608"/>
              <a:gd name="connsiteY55" fmla="*/ 666750 h 2000250"/>
              <a:gd name="connsiteX56" fmla="*/ 2935958 w 3183608"/>
              <a:gd name="connsiteY56" fmla="*/ 704850 h 2000250"/>
              <a:gd name="connsiteX57" fmla="*/ 3040733 w 3183608"/>
              <a:gd name="connsiteY57" fmla="*/ 723900 h 2000250"/>
              <a:gd name="connsiteX58" fmla="*/ 3107408 w 3183608"/>
              <a:gd name="connsiteY58" fmla="*/ 742950 h 2000250"/>
              <a:gd name="connsiteX59" fmla="*/ 3145508 w 3183608"/>
              <a:gd name="connsiteY59" fmla="*/ 800100 h 2000250"/>
              <a:gd name="connsiteX60" fmla="*/ 3183608 w 3183608"/>
              <a:gd name="connsiteY60" fmla="*/ 857250 h 2000250"/>
              <a:gd name="connsiteX61" fmla="*/ 3135983 w 3183608"/>
              <a:gd name="connsiteY61" fmla="*/ 962025 h 2000250"/>
              <a:gd name="connsiteX62" fmla="*/ 3107408 w 3183608"/>
              <a:gd name="connsiteY62" fmla="*/ 971550 h 2000250"/>
              <a:gd name="connsiteX63" fmla="*/ 3097883 w 3183608"/>
              <a:gd name="connsiteY63" fmla="*/ 1000125 h 2000250"/>
              <a:gd name="connsiteX64" fmla="*/ 3040733 w 3183608"/>
              <a:gd name="connsiteY64" fmla="*/ 1009650 h 2000250"/>
              <a:gd name="connsiteX65" fmla="*/ 3012158 w 3183608"/>
              <a:gd name="connsiteY65" fmla="*/ 1019175 h 2000250"/>
              <a:gd name="connsiteX66" fmla="*/ 2916908 w 3183608"/>
              <a:gd name="connsiteY66" fmla="*/ 1028700 h 2000250"/>
              <a:gd name="connsiteX67" fmla="*/ 2859758 w 3183608"/>
              <a:gd name="connsiteY67" fmla="*/ 1047750 h 2000250"/>
              <a:gd name="connsiteX68" fmla="*/ 2821658 w 3183608"/>
              <a:gd name="connsiteY68" fmla="*/ 1104900 h 2000250"/>
              <a:gd name="connsiteX69" fmla="*/ 2812133 w 3183608"/>
              <a:gd name="connsiteY69" fmla="*/ 1171575 h 2000250"/>
              <a:gd name="connsiteX70" fmla="*/ 2793083 w 3183608"/>
              <a:gd name="connsiteY70" fmla="*/ 1266825 h 2000250"/>
              <a:gd name="connsiteX71" fmla="*/ 2764508 w 3183608"/>
              <a:gd name="connsiteY71" fmla="*/ 1476375 h 2000250"/>
              <a:gd name="connsiteX72" fmla="*/ 2735933 w 3183608"/>
              <a:gd name="connsiteY72" fmla="*/ 1543050 h 2000250"/>
              <a:gd name="connsiteX73" fmla="*/ 2716883 w 3183608"/>
              <a:gd name="connsiteY73" fmla="*/ 1600200 h 2000250"/>
              <a:gd name="connsiteX74" fmla="*/ 2707358 w 3183608"/>
              <a:gd name="connsiteY74" fmla="*/ 1628775 h 2000250"/>
              <a:gd name="connsiteX75" fmla="*/ 2697833 w 3183608"/>
              <a:gd name="connsiteY75" fmla="*/ 1743075 h 2000250"/>
              <a:gd name="connsiteX76" fmla="*/ 2688308 w 3183608"/>
              <a:gd name="connsiteY76" fmla="*/ 1781175 h 2000250"/>
              <a:gd name="connsiteX77" fmla="*/ 2678783 w 3183608"/>
              <a:gd name="connsiteY77" fmla="*/ 1876425 h 2000250"/>
              <a:gd name="connsiteX78" fmla="*/ 2640683 w 3183608"/>
              <a:gd name="connsiteY78" fmla="*/ 1933575 h 2000250"/>
              <a:gd name="connsiteX79" fmla="*/ 2602583 w 3183608"/>
              <a:gd name="connsiteY79" fmla="*/ 1943100 h 2000250"/>
              <a:gd name="connsiteX80" fmla="*/ 2554958 w 3183608"/>
              <a:gd name="connsiteY80" fmla="*/ 1952625 h 2000250"/>
              <a:gd name="connsiteX81" fmla="*/ 2497808 w 3183608"/>
              <a:gd name="connsiteY81" fmla="*/ 1971675 h 2000250"/>
              <a:gd name="connsiteX82" fmla="*/ 2459708 w 3183608"/>
              <a:gd name="connsiteY82" fmla="*/ 1981200 h 2000250"/>
              <a:gd name="connsiteX83" fmla="*/ 2307308 w 3183608"/>
              <a:gd name="connsiteY83" fmla="*/ 1971675 h 2000250"/>
              <a:gd name="connsiteX84" fmla="*/ 2269208 w 3183608"/>
              <a:gd name="connsiteY84" fmla="*/ 1914525 h 2000250"/>
              <a:gd name="connsiteX85" fmla="*/ 2250158 w 3183608"/>
              <a:gd name="connsiteY85" fmla="*/ 1885950 h 2000250"/>
              <a:gd name="connsiteX86" fmla="*/ 2231108 w 3183608"/>
              <a:gd name="connsiteY86" fmla="*/ 1809750 h 2000250"/>
              <a:gd name="connsiteX87" fmla="*/ 2250158 w 3183608"/>
              <a:gd name="connsiteY87" fmla="*/ 1743075 h 2000250"/>
              <a:gd name="connsiteX88" fmla="*/ 2307308 w 3183608"/>
              <a:gd name="connsiteY88" fmla="*/ 1714500 h 2000250"/>
              <a:gd name="connsiteX89" fmla="*/ 2316833 w 3183608"/>
              <a:gd name="connsiteY89" fmla="*/ 1685925 h 2000250"/>
              <a:gd name="connsiteX90" fmla="*/ 2345408 w 3183608"/>
              <a:gd name="connsiteY90" fmla="*/ 1676400 h 2000250"/>
              <a:gd name="connsiteX91" fmla="*/ 2402558 w 3183608"/>
              <a:gd name="connsiteY91" fmla="*/ 1638300 h 2000250"/>
              <a:gd name="connsiteX92" fmla="*/ 2402558 w 3183608"/>
              <a:gd name="connsiteY92" fmla="*/ 1638300 h 2000250"/>
              <a:gd name="connsiteX93" fmla="*/ 2431133 w 3183608"/>
              <a:gd name="connsiteY93" fmla="*/ 1600200 h 2000250"/>
              <a:gd name="connsiteX94" fmla="*/ 2488283 w 3183608"/>
              <a:gd name="connsiteY94" fmla="*/ 1562100 h 2000250"/>
              <a:gd name="connsiteX95" fmla="*/ 2516858 w 3183608"/>
              <a:gd name="connsiteY95" fmla="*/ 1543050 h 2000250"/>
              <a:gd name="connsiteX96" fmla="*/ 2526383 w 3183608"/>
              <a:gd name="connsiteY96" fmla="*/ 1504950 h 2000250"/>
              <a:gd name="connsiteX97" fmla="*/ 2564483 w 3183608"/>
              <a:gd name="connsiteY97" fmla="*/ 1447800 h 2000250"/>
              <a:gd name="connsiteX98" fmla="*/ 2602583 w 3183608"/>
              <a:gd name="connsiteY98" fmla="*/ 1304925 h 2000250"/>
              <a:gd name="connsiteX99" fmla="*/ 2621633 w 3183608"/>
              <a:gd name="connsiteY99" fmla="*/ 1219200 h 2000250"/>
              <a:gd name="connsiteX100" fmla="*/ 2631158 w 3183608"/>
              <a:gd name="connsiteY100" fmla="*/ 1152525 h 2000250"/>
              <a:gd name="connsiteX101" fmla="*/ 2621633 w 3183608"/>
              <a:gd name="connsiteY101" fmla="*/ 942975 h 2000250"/>
              <a:gd name="connsiteX102" fmla="*/ 2602583 w 3183608"/>
              <a:gd name="connsiteY102" fmla="*/ 828675 h 2000250"/>
              <a:gd name="connsiteX103" fmla="*/ 2574008 w 3183608"/>
              <a:gd name="connsiteY103" fmla="*/ 704850 h 2000250"/>
              <a:gd name="connsiteX104" fmla="*/ 2564483 w 3183608"/>
              <a:gd name="connsiteY104" fmla="*/ 676275 h 2000250"/>
              <a:gd name="connsiteX105" fmla="*/ 2574008 w 3183608"/>
              <a:gd name="connsiteY105" fmla="*/ 647700 h 2000250"/>
              <a:gd name="connsiteX106" fmla="*/ 2574008 w 3183608"/>
              <a:gd name="connsiteY106" fmla="*/ 485775 h 2000250"/>
              <a:gd name="connsiteX107" fmla="*/ 2554958 w 3183608"/>
              <a:gd name="connsiteY107" fmla="*/ 457200 h 2000250"/>
              <a:gd name="connsiteX108" fmla="*/ 2497808 w 3183608"/>
              <a:gd name="connsiteY108" fmla="*/ 438150 h 2000250"/>
              <a:gd name="connsiteX109" fmla="*/ 2469233 w 3183608"/>
              <a:gd name="connsiteY109" fmla="*/ 419100 h 2000250"/>
              <a:gd name="connsiteX110" fmla="*/ 2412083 w 3183608"/>
              <a:gd name="connsiteY110" fmla="*/ 400050 h 2000250"/>
              <a:gd name="connsiteX111" fmla="*/ 2383508 w 3183608"/>
              <a:gd name="connsiteY111" fmla="*/ 466725 h 2000250"/>
              <a:gd name="connsiteX112" fmla="*/ 2364458 w 3183608"/>
              <a:gd name="connsiteY112" fmla="*/ 523875 h 2000250"/>
              <a:gd name="connsiteX113" fmla="*/ 2326358 w 3183608"/>
              <a:gd name="connsiteY113" fmla="*/ 581025 h 2000250"/>
              <a:gd name="connsiteX114" fmla="*/ 2297783 w 3183608"/>
              <a:gd name="connsiteY114" fmla="*/ 647700 h 2000250"/>
              <a:gd name="connsiteX115" fmla="*/ 2288258 w 3183608"/>
              <a:gd name="connsiteY115" fmla="*/ 676275 h 2000250"/>
              <a:gd name="connsiteX116" fmla="*/ 2278733 w 3183608"/>
              <a:gd name="connsiteY116" fmla="*/ 714375 h 2000250"/>
              <a:gd name="connsiteX117" fmla="*/ 2240633 w 3183608"/>
              <a:gd name="connsiteY117" fmla="*/ 771525 h 2000250"/>
              <a:gd name="connsiteX118" fmla="*/ 2202533 w 3183608"/>
              <a:gd name="connsiteY118" fmla="*/ 828675 h 2000250"/>
              <a:gd name="connsiteX119" fmla="*/ 2183483 w 3183608"/>
              <a:gd name="connsiteY119" fmla="*/ 857250 h 2000250"/>
              <a:gd name="connsiteX120" fmla="*/ 2145383 w 3183608"/>
              <a:gd name="connsiteY120" fmla="*/ 895350 h 2000250"/>
              <a:gd name="connsiteX121" fmla="*/ 2116808 w 3183608"/>
              <a:gd name="connsiteY121" fmla="*/ 933450 h 2000250"/>
              <a:gd name="connsiteX122" fmla="*/ 2088233 w 3183608"/>
              <a:gd name="connsiteY122" fmla="*/ 942975 h 2000250"/>
              <a:gd name="connsiteX123" fmla="*/ 2031083 w 3183608"/>
              <a:gd name="connsiteY123" fmla="*/ 981075 h 2000250"/>
              <a:gd name="connsiteX124" fmla="*/ 2002508 w 3183608"/>
              <a:gd name="connsiteY124" fmla="*/ 990600 h 2000250"/>
              <a:gd name="connsiteX125" fmla="*/ 1945358 w 3183608"/>
              <a:gd name="connsiteY125" fmla="*/ 1019175 h 2000250"/>
              <a:gd name="connsiteX126" fmla="*/ 1926308 w 3183608"/>
              <a:gd name="connsiteY126" fmla="*/ 1047750 h 2000250"/>
              <a:gd name="connsiteX127" fmla="*/ 1897733 w 3183608"/>
              <a:gd name="connsiteY127" fmla="*/ 1057275 h 2000250"/>
              <a:gd name="connsiteX128" fmla="*/ 1783433 w 3183608"/>
              <a:gd name="connsiteY128" fmla="*/ 1066800 h 2000250"/>
              <a:gd name="connsiteX129" fmla="*/ 1554833 w 3183608"/>
              <a:gd name="connsiteY129" fmla="*/ 1085850 h 2000250"/>
              <a:gd name="connsiteX130" fmla="*/ 1440533 w 3183608"/>
              <a:gd name="connsiteY130" fmla="*/ 1076325 h 2000250"/>
              <a:gd name="connsiteX131" fmla="*/ 1069058 w 3183608"/>
              <a:gd name="connsiteY131" fmla="*/ 1057275 h 2000250"/>
              <a:gd name="connsiteX132" fmla="*/ 954758 w 3183608"/>
              <a:gd name="connsiteY132" fmla="*/ 1066800 h 2000250"/>
              <a:gd name="connsiteX133" fmla="*/ 745208 w 3183608"/>
              <a:gd name="connsiteY133" fmla="*/ 1085850 h 2000250"/>
              <a:gd name="connsiteX134" fmla="*/ 697583 w 3183608"/>
              <a:gd name="connsiteY134" fmla="*/ 1133475 h 2000250"/>
              <a:gd name="connsiteX135" fmla="*/ 621383 w 3183608"/>
              <a:gd name="connsiteY135" fmla="*/ 1219200 h 2000250"/>
              <a:gd name="connsiteX136" fmla="*/ 583283 w 3183608"/>
              <a:gd name="connsiteY136" fmla="*/ 1333500 h 2000250"/>
              <a:gd name="connsiteX137" fmla="*/ 573758 w 3183608"/>
              <a:gd name="connsiteY137" fmla="*/ 1381125 h 2000250"/>
              <a:gd name="connsiteX138" fmla="*/ 468983 w 3183608"/>
              <a:gd name="connsiteY138" fmla="*/ 1457325 h 2000250"/>
              <a:gd name="connsiteX139" fmla="*/ 440408 w 3183608"/>
              <a:gd name="connsiteY139" fmla="*/ 1504950 h 2000250"/>
              <a:gd name="connsiteX140" fmla="*/ 402308 w 3183608"/>
              <a:gd name="connsiteY140" fmla="*/ 1562100 h 2000250"/>
              <a:gd name="connsiteX141" fmla="*/ 392783 w 3183608"/>
              <a:gd name="connsiteY141" fmla="*/ 1590675 h 2000250"/>
              <a:gd name="connsiteX142" fmla="*/ 364208 w 3183608"/>
              <a:gd name="connsiteY142" fmla="*/ 1600200 h 2000250"/>
              <a:gd name="connsiteX143" fmla="*/ 383258 w 3183608"/>
              <a:gd name="connsiteY143" fmla="*/ 1628775 h 2000250"/>
              <a:gd name="connsiteX144" fmla="*/ 402308 w 3183608"/>
              <a:gd name="connsiteY144" fmla="*/ 1685925 h 2000250"/>
              <a:gd name="connsiteX145" fmla="*/ 411833 w 3183608"/>
              <a:gd name="connsiteY145" fmla="*/ 1771650 h 2000250"/>
              <a:gd name="connsiteX146" fmla="*/ 430883 w 3183608"/>
              <a:gd name="connsiteY146" fmla="*/ 1828800 h 2000250"/>
              <a:gd name="connsiteX147" fmla="*/ 421358 w 3183608"/>
              <a:gd name="connsiteY147" fmla="*/ 1933575 h 2000250"/>
              <a:gd name="connsiteX148" fmla="*/ 411833 w 3183608"/>
              <a:gd name="connsiteY148" fmla="*/ 1962150 h 2000250"/>
              <a:gd name="connsiteX149" fmla="*/ 383258 w 3183608"/>
              <a:gd name="connsiteY149" fmla="*/ 1971675 h 2000250"/>
              <a:gd name="connsiteX150" fmla="*/ 354683 w 3183608"/>
              <a:gd name="connsiteY150" fmla="*/ 1990725 h 2000250"/>
              <a:gd name="connsiteX151" fmla="*/ 230858 w 3183608"/>
              <a:gd name="connsiteY151" fmla="*/ 2000250 h 2000250"/>
              <a:gd name="connsiteX152" fmla="*/ 192758 w 3183608"/>
              <a:gd name="connsiteY152" fmla="*/ 1990725 h 2000250"/>
              <a:gd name="connsiteX153" fmla="*/ 126083 w 3183608"/>
              <a:gd name="connsiteY153" fmla="*/ 1971675 h 2000250"/>
              <a:gd name="connsiteX154" fmla="*/ 68933 w 3183608"/>
              <a:gd name="connsiteY154" fmla="*/ 1914525 h 2000250"/>
              <a:gd name="connsiteX155" fmla="*/ 21308 w 3183608"/>
              <a:gd name="connsiteY155" fmla="*/ 1857375 h 2000250"/>
              <a:gd name="connsiteX156" fmla="*/ 2258 w 3183608"/>
              <a:gd name="connsiteY156" fmla="*/ 1800225 h 2000250"/>
              <a:gd name="connsiteX157" fmla="*/ 11783 w 3183608"/>
              <a:gd name="connsiteY157" fmla="*/ 1714500 h 2000250"/>
              <a:gd name="connsiteX158" fmla="*/ 21308 w 3183608"/>
              <a:gd name="connsiteY158" fmla="*/ 1685925 h 2000250"/>
              <a:gd name="connsiteX159" fmla="*/ 97508 w 3183608"/>
              <a:gd name="connsiteY159" fmla="*/ 1619250 h 2000250"/>
              <a:gd name="connsiteX160" fmla="*/ 126083 w 3183608"/>
              <a:gd name="connsiteY160" fmla="*/ 1609725 h 2000250"/>
              <a:gd name="connsiteX161" fmla="*/ 173708 w 3183608"/>
              <a:gd name="connsiteY161" fmla="*/ 1552575 h 2000250"/>
              <a:gd name="connsiteX162" fmla="*/ 230858 w 3183608"/>
              <a:gd name="connsiteY162" fmla="*/ 1504950 h 2000250"/>
              <a:gd name="connsiteX163" fmla="*/ 278483 w 3183608"/>
              <a:gd name="connsiteY163" fmla="*/ 1428750 h 2000250"/>
              <a:gd name="connsiteX164" fmla="*/ 307058 w 3183608"/>
              <a:gd name="connsiteY164" fmla="*/ 1400175 h 2000250"/>
              <a:gd name="connsiteX165" fmla="*/ 335633 w 3183608"/>
              <a:gd name="connsiteY165" fmla="*/ 1362075 h 2000250"/>
              <a:gd name="connsiteX166" fmla="*/ 354683 w 3183608"/>
              <a:gd name="connsiteY166" fmla="*/ 1266825 h 2000250"/>
              <a:gd name="connsiteX167" fmla="*/ 373733 w 3183608"/>
              <a:gd name="connsiteY167" fmla="*/ 1209675 h 2000250"/>
              <a:gd name="connsiteX168" fmla="*/ 402308 w 3183608"/>
              <a:gd name="connsiteY168" fmla="*/ 1076325 h 2000250"/>
              <a:gd name="connsiteX169" fmla="*/ 392783 w 3183608"/>
              <a:gd name="connsiteY169" fmla="*/ 904875 h 2000250"/>
              <a:gd name="connsiteX170" fmla="*/ 383258 w 3183608"/>
              <a:gd name="connsiteY170" fmla="*/ 866775 h 2000250"/>
              <a:gd name="connsiteX171" fmla="*/ 345158 w 3183608"/>
              <a:gd name="connsiteY171" fmla="*/ 704850 h 2000250"/>
              <a:gd name="connsiteX172" fmla="*/ 335633 w 3183608"/>
              <a:gd name="connsiteY172" fmla="*/ 657225 h 2000250"/>
              <a:gd name="connsiteX173" fmla="*/ 326108 w 3183608"/>
              <a:gd name="connsiteY173" fmla="*/ 628650 h 2000250"/>
              <a:gd name="connsiteX174" fmla="*/ 307058 w 3183608"/>
              <a:gd name="connsiteY174" fmla="*/ 466725 h 2000250"/>
              <a:gd name="connsiteX175" fmla="*/ 288008 w 3183608"/>
              <a:gd name="connsiteY175" fmla="*/ 438150 h 2000250"/>
              <a:gd name="connsiteX176" fmla="*/ 259433 w 3183608"/>
              <a:gd name="connsiteY176" fmla="*/ 419100 h 2000250"/>
              <a:gd name="connsiteX177" fmla="*/ 164183 w 3183608"/>
              <a:gd name="connsiteY177" fmla="*/ 390525 h 2000250"/>
              <a:gd name="connsiteX178" fmla="*/ 97508 w 3183608"/>
              <a:gd name="connsiteY178" fmla="*/ 361950 h 2000250"/>
              <a:gd name="connsiteX179" fmla="*/ 40358 w 3183608"/>
              <a:gd name="connsiteY179" fmla="*/ 314325 h 2000250"/>
              <a:gd name="connsiteX180" fmla="*/ 21308 w 3183608"/>
              <a:gd name="connsiteY180" fmla="*/ 285750 h 2000250"/>
              <a:gd name="connsiteX181" fmla="*/ 11783 w 3183608"/>
              <a:gd name="connsiteY181" fmla="*/ 190500 h 2000250"/>
              <a:gd name="connsiteX182" fmla="*/ 11783 w 3183608"/>
              <a:gd name="connsiteY182" fmla="*/ 123825 h 2000250"/>
              <a:gd name="connsiteX183" fmla="*/ 40358 w 3183608"/>
              <a:gd name="connsiteY183" fmla="*/ 114300 h 2000250"/>
              <a:gd name="connsiteX184" fmla="*/ 49883 w 3183608"/>
              <a:gd name="connsiteY184" fmla="*/ 9525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3183608" h="2000250">
                <a:moveTo>
                  <a:pt x="49883" y="95250"/>
                </a:moveTo>
                <a:cubicBezTo>
                  <a:pt x="59408" y="90487"/>
                  <a:pt x="83028" y="92965"/>
                  <a:pt x="97508" y="85725"/>
                </a:cubicBezTo>
                <a:cubicBezTo>
                  <a:pt x="109556" y="79701"/>
                  <a:pt x="115735" y="65774"/>
                  <a:pt x="126083" y="57150"/>
                </a:cubicBezTo>
                <a:cubicBezTo>
                  <a:pt x="134877" y="49821"/>
                  <a:pt x="145133" y="44450"/>
                  <a:pt x="154658" y="38100"/>
                </a:cubicBezTo>
                <a:cubicBezTo>
                  <a:pt x="199108" y="41275"/>
                  <a:pt x="243717" y="42704"/>
                  <a:pt x="288008" y="47625"/>
                </a:cubicBezTo>
                <a:cubicBezTo>
                  <a:pt x="301019" y="49071"/>
                  <a:pt x="316256" y="48530"/>
                  <a:pt x="326108" y="57150"/>
                </a:cubicBezTo>
                <a:cubicBezTo>
                  <a:pt x="343338" y="72227"/>
                  <a:pt x="351508" y="95250"/>
                  <a:pt x="364208" y="114300"/>
                </a:cubicBezTo>
                <a:lnTo>
                  <a:pt x="383258" y="142875"/>
                </a:lnTo>
                <a:cubicBezTo>
                  <a:pt x="403082" y="222169"/>
                  <a:pt x="378944" y="143771"/>
                  <a:pt x="411833" y="209550"/>
                </a:cubicBezTo>
                <a:cubicBezTo>
                  <a:pt x="416323" y="218530"/>
                  <a:pt x="416868" y="229145"/>
                  <a:pt x="421358" y="238125"/>
                </a:cubicBezTo>
                <a:cubicBezTo>
                  <a:pt x="426478" y="248364"/>
                  <a:pt x="435759" y="256239"/>
                  <a:pt x="440408" y="266700"/>
                </a:cubicBezTo>
                <a:cubicBezTo>
                  <a:pt x="448563" y="285050"/>
                  <a:pt x="453108" y="304800"/>
                  <a:pt x="459458" y="323850"/>
                </a:cubicBezTo>
                <a:cubicBezTo>
                  <a:pt x="462633" y="333375"/>
                  <a:pt x="467332" y="342521"/>
                  <a:pt x="468983" y="352425"/>
                </a:cubicBezTo>
                <a:cubicBezTo>
                  <a:pt x="472158" y="371475"/>
                  <a:pt x="472401" y="391253"/>
                  <a:pt x="478508" y="409575"/>
                </a:cubicBezTo>
                <a:cubicBezTo>
                  <a:pt x="482128" y="420435"/>
                  <a:pt x="491878" y="428211"/>
                  <a:pt x="497558" y="438150"/>
                </a:cubicBezTo>
                <a:cubicBezTo>
                  <a:pt x="545897" y="522743"/>
                  <a:pt x="489246" y="435207"/>
                  <a:pt x="535658" y="504825"/>
                </a:cubicBezTo>
                <a:cubicBezTo>
                  <a:pt x="538833" y="517525"/>
                  <a:pt x="542343" y="530146"/>
                  <a:pt x="545183" y="542925"/>
                </a:cubicBezTo>
                <a:cubicBezTo>
                  <a:pt x="548695" y="558729"/>
                  <a:pt x="544769" y="577771"/>
                  <a:pt x="554708" y="590550"/>
                </a:cubicBezTo>
                <a:cubicBezTo>
                  <a:pt x="568764" y="608622"/>
                  <a:pt x="592808" y="615950"/>
                  <a:pt x="611858" y="628650"/>
                </a:cubicBezTo>
                <a:cubicBezTo>
                  <a:pt x="621383" y="635000"/>
                  <a:pt x="629573" y="644080"/>
                  <a:pt x="640433" y="647700"/>
                </a:cubicBezTo>
                <a:lnTo>
                  <a:pt x="697583" y="666750"/>
                </a:lnTo>
                <a:cubicBezTo>
                  <a:pt x="767370" y="690012"/>
                  <a:pt x="720870" y="677135"/>
                  <a:pt x="859508" y="685800"/>
                </a:cubicBezTo>
                <a:lnTo>
                  <a:pt x="1030958" y="695325"/>
                </a:lnTo>
                <a:cubicBezTo>
                  <a:pt x="1091947" y="715655"/>
                  <a:pt x="1022523" y="697465"/>
                  <a:pt x="1116683" y="695325"/>
                </a:cubicBezTo>
                <a:cubicBezTo>
                  <a:pt x="1376985" y="689409"/>
                  <a:pt x="1637383" y="688975"/>
                  <a:pt x="1897733" y="685800"/>
                </a:cubicBezTo>
                <a:cubicBezTo>
                  <a:pt x="1966246" y="662962"/>
                  <a:pt x="1880687" y="690670"/>
                  <a:pt x="1964408" y="666750"/>
                </a:cubicBezTo>
                <a:cubicBezTo>
                  <a:pt x="1974062" y="663992"/>
                  <a:pt x="1983458" y="660400"/>
                  <a:pt x="1992983" y="657225"/>
                </a:cubicBezTo>
                <a:cubicBezTo>
                  <a:pt x="2002508" y="647700"/>
                  <a:pt x="2014086" y="639858"/>
                  <a:pt x="2021558" y="628650"/>
                </a:cubicBezTo>
                <a:cubicBezTo>
                  <a:pt x="2027127" y="620296"/>
                  <a:pt x="2026593" y="609055"/>
                  <a:pt x="2031083" y="600075"/>
                </a:cubicBezTo>
                <a:cubicBezTo>
                  <a:pt x="2036203" y="589836"/>
                  <a:pt x="2045013" y="581739"/>
                  <a:pt x="2050133" y="571500"/>
                </a:cubicBezTo>
                <a:cubicBezTo>
                  <a:pt x="2058136" y="555495"/>
                  <a:pt x="2064605" y="520084"/>
                  <a:pt x="2069183" y="504825"/>
                </a:cubicBezTo>
                <a:cubicBezTo>
                  <a:pt x="2074953" y="485591"/>
                  <a:pt x="2083363" y="467156"/>
                  <a:pt x="2088233" y="447675"/>
                </a:cubicBezTo>
                <a:cubicBezTo>
                  <a:pt x="2091408" y="434975"/>
                  <a:pt x="2093996" y="422114"/>
                  <a:pt x="2097758" y="409575"/>
                </a:cubicBezTo>
                <a:cubicBezTo>
                  <a:pt x="2103528" y="390341"/>
                  <a:pt x="2102609" y="366624"/>
                  <a:pt x="2116808" y="352425"/>
                </a:cubicBezTo>
                <a:cubicBezTo>
                  <a:pt x="2141463" y="327770"/>
                  <a:pt x="2172090" y="300879"/>
                  <a:pt x="2183483" y="266700"/>
                </a:cubicBezTo>
                <a:lnTo>
                  <a:pt x="2202533" y="209550"/>
                </a:lnTo>
                <a:cubicBezTo>
                  <a:pt x="2205708" y="200025"/>
                  <a:pt x="2206489" y="189329"/>
                  <a:pt x="2212058" y="180975"/>
                </a:cubicBezTo>
                <a:cubicBezTo>
                  <a:pt x="2308353" y="36532"/>
                  <a:pt x="2204126" y="184779"/>
                  <a:pt x="2278733" y="95250"/>
                </a:cubicBezTo>
                <a:cubicBezTo>
                  <a:pt x="2296666" y="73731"/>
                  <a:pt x="2299795" y="53279"/>
                  <a:pt x="2326358" y="38100"/>
                </a:cubicBezTo>
                <a:cubicBezTo>
                  <a:pt x="2337724" y="31605"/>
                  <a:pt x="2351919" y="32337"/>
                  <a:pt x="2364458" y="28575"/>
                </a:cubicBezTo>
                <a:cubicBezTo>
                  <a:pt x="2383692" y="22805"/>
                  <a:pt x="2402558" y="15875"/>
                  <a:pt x="2421608" y="9525"/>
                </a:cubicBezTo>
                <a:lnTo>
                  <a:pt x="2450183" y="0"/>
                </a:lnTo>
                <a:cubicBezTo>
                  <a:pt x="2525655" y="25157"/>
                  <a:pt x="2487526" y="15749"/>
                  <a:pt x="2564483" y="28575"/>
                </a:cubicBezTo>
                <a:cubicBezTo>
                  <a:pt x="2567658" y="38100"/>
                  <a:pt x="2565838" y="51314"/>
                  <a:pt x="2574008" y="57150"/>
                </a:cubicBezTo>
                <a:cubicBezTo>
                  <a:pt x="2590348" y="68822"/>
                  <a:pt x="2631158" y="76200"/>
                  <a:pt x="2631158" y="76200"/>
                </a:cubicBezTo>
                <a:cubicBezTo>
                  <a:pt x="2634333" y="85725"/>
                  <a:pt x="2636193" y="95795"/>
                  <a:pt x="2640683" y="104775"/>
                </a:cubicBezTo>
                <a:cubicBezTo>
                  <a:pt x="2645803" y="115014"/>
                  <a:pt x="2655713" y="122631"/>
                  <a:pt x="2659733" y="133350"/>
                </a:cubicBezTo>
                <a:cubicBezTo>
                  <a:pt x="2665417" y="148509"/>
                  <a:pt x="2665746" y="165171"/>
                  <a:pt x="2669258" y="180975"/>
                </a:cubicBezTo>
                <a:cubicBezTo>
                  <a:pt x="2672098" y="193754"/>
                  <a:pt x="2675187" y="206488"/>
                  <a:pt x="2678783" y="219075"/>
                </a:cubicBezTo>
                <a:cubicBezTo>
                  <a:pt x="2681541" y="228729"/>
                  <a:pt x="2683432" y="238873"/>
                  <a:pt x="2688308" y="247650"/>
                </a:cubicBezTo>
                <a:cubicBezTo>
                  <a:pt x="2699427" y="267664"/>
                  <a:pt x="2726408" y="304800"/>
                  <a:pt x="2726408" y="304800"/>
                </a:cubicBezTo>
                <a:cubicBezTo>
                  <a:pt x="2732758" y="336550"/>
                  <a:pt x="2740879" y="367997"/>
                  <a:pt x="2745458" y="400050"/>
                </a:cubicBezTo>
                <a:cubicBezTo>
                  <a:pt x="2749849" y="430789"/>
                  <a:pt x="2755015" y="495348"/>
                  <a:pt x="2774033" y="523875"/>
                </a:cubicBezTo>
                <a:lnTo>
                  <a:pt x="2793083" y="552450"/>
                </a:lnTo>
                <a:cubicBezTo>
                  <a:pt x="2796483" y="566052"/>
                  <a:pt x="2815334" y="645592"/>
                  <a:pt x="2821658" y="647700"/>
                </a:cubicBezTo>
                <a:cubicBezTo>
                  <a:pt x="2840708" y="654050"/>
                  <a:pt x="2862100" y="655611"/>
                  <a:pt x="2878808" y="666750"/>
                </a:cubicBezTo>
                <a:cubicBezTo>
                  <a:pt x="2897858" y="679450"/>
                  <a:pt x="2914238" y="697610"/>
                  <a:pt x="2935958" y="704850"/>
                </a:cubicBezTo>
                <a:cubicBezTo>
                  <a:pt x="2997266" y="725286"/>
                  <a:pt x="2933030" y="705949"/>
                  <a:pt x="3040733" y="723900"/>
                </a:cubicBezTo>
                <a:cubicBezTo>
                  <a:pt x="3064653" y="727887"/>
                  <a:pt x="3084760" y="735401"/>
                  <a:pt x="3107408" y="742950"/>
                </a:cubicBezTo>
                <a:cubicBezTo>
                  <a:pt x="3170824" y="806366"/>
                  <a:pt x="3111046" y="738069"/>
                  <a:pt x="3145508" y="800100"/>
                </a:cubicBezTo>
                <a:cubicBezTo>
                  <a:pt x="3156627" y="820114"/>
                  <a:pt x="3183608" y="857250"/>
                  <a:pt x="3183608" y="857250"/>
                </a:cubicBezTo>
                <a:cubicBezTo>
                  <a:pt x="3177916" y="885712"/>
                  <a:pt x="3171293" y="950255"/>
                  <a:pt x="3135983" y="962025"/>
                </a:cubicBezTo>
                <a:lnTo>
                  <a:pt x="3107408" y="971550"/>
                </a:lnTo>
                <a:cubicBezTo>
                  <a:pt x="3104233" y="981075"/>
                  <a:pt x="3106600" y="995144"/>
                  <a:pt x="3097883" y="1000125"/>
                </a:cubicBezTo>
                <a:cubicBezTo>
                  <a:pt x="3081115" y="1009707"/>
                  <a:pt x="3059586" y="1005460"/>
                  <a:pt x="3040733" y="1009650"/>
                </a:cubicBezTo>
                <a:cubicBezTo>
                  <a:pt x="3030932" y="1011828"/>
                  <a:pt x="3022081" y="1017648"/>
                  <a:pt x="3012158" y="1019175"/>
                </a:cubicBezTo>
                <a:cubicBezTo>
                  <a:pt x="2980621" y="1024027"/>
                  <a:pt x="2948658" y="1025525"/>
                  <a:pt x="2916908" y="1028700"/>
                </a:cubicBezTo>
                <a:cubicBezTo>
                  <a:pt x="2897858" y="1035050"/>
                  <a:pt x="2870897" y="1031042"/>
                  <a:pt x="2859758" y="1047750"/>
                </a:cubicBezTo>
                <a:lnTo>
                  <a:pt x="2821658" y="1104900"/>
                </a:lnTo>
                <a:cubicBezTo>
                  <a:pt x="2818483" y="1127125"/>
                  <a:pt x="2816035" y="1149466"/>
                  <a:pt x="2812133" y="1171575"/>
                </a:cubicBezTo>
                <a:cubicBezTo>
                  <a:pt x="2806506" y="1203461"/>
                  <a:pt x="2796305" y="1234607"/>
                  <a:pt x="2793083" y="1266825"/>
                </a:cubicBezTo>
                <a:cubicBezTo>
                  <a:pt x="2786405" y="1333607"/>
                  <a:pt x="2780705" y="1411586"/>
                  <a:pt x="2764508" y="1476375"/>
                </a:cubicBezTo>
                <a:cubicBezTo>
                  <a:pt x="2739312" y="1577161"/>
                  <a:pt x="2773521" y="1458477"/>
                  <a:pt x="2735933" y="1543050"/>
                </a:cubicBezTo>
                <a:cubicBezTo>
                  <a:pt x="2727778" y="1561400"/>
                  <a:pt x="2723233" y="1581150"/>
                  <a:pt x="2716883" y="1600200"/>
                </a:cubicBezTo>
                <a:lnTo>
                  <a:pt x="2707358" y="1628775"/>
                </a:lnTo>
                <a:cubicBezTo>
                  <a:pt x="2704183" y="1666875"/>
                  <a:pt x="2702575" y="1705138"/>
                  <a:pt x="2697833" y="1743075"/>
                </a:cubicBezTo>
                <a:cubicBezTo>
                  <a:pt x="2696209" y="1756065"/>
                  <a:pt x="2690159" y="1768216"/>
                  <a:pt x="2688308" y="1781175"/>
                </a:cubicBezTo>
                <a:cubicBezTo>
                  <a:pt x="2683795" y="1812763"/>
                  <a:pt x="2688300" y="1845969"/>
                  <a:pt x="2678783" y="1876425"/>
                </a:cubicBezTo>
                <a:cubicBezTo>
                  <a:pt x="2671954" y="1898278"/>
                  <a:pt x="2662895" y="1928022"/>
                  <a:pt x="2640683" y="1933575"/>
                </a:cubicBezTo>
                <a:cubicBezTo>
                  <a:pt x="2627983" y="1936750"/>
                  <a:pt x="2615362" y="1940260"/>
                  <a:pt x="2602583" y="1943100"/>
                </a:cubicBezTo>
                <a:cubicBezTo>
                  <a:pt x="2586779" y="1946612"/>
                  <a:pt x="2570577" y="1948365"/>
                  <a:pt x="2554958" y="1952625"/>
                </a:cubicBezTo>
                <a:cubicBezTo>
                  <a:pt x="2535585" y="1957909"/>
                  <a:pt x="2517289" y="1966805"/>
                  <a:pt x="2497808" y="1971675"/>
                </a:cubicBezTo>
                <a:lnTo>
                  <a:pt x="2459708" y="1981200"/>
                </a:lnTo>
                <a:lnTo>
                  <a:pt x="2307308" y="1971675"/>
                </a:lnTo>
                <a:cubicBezTo>
                  <a:pt x="2285698" y="1964112"/>
                  <a:pt x="2281908" y="1933575"/>
                  <a:pt x="2269208" y="1914525"/>
                </a:cubicBezTo>
                <a:cubicBezTo>
                  <a:pt x="2262858" y="1905000"/>
                  <a:pt x="2253778" y="1896810"/>
                  <a:pt x="2250158" y="1885950"/>
                </a:cubicBezTo>
                <a:cubicBezTo>
                  <a:pt x="2235513" y="1842016"/>
                  <a:pt x="2242602" y="1867220"/>
                  <a:pt x="2231108" y="1809750"/>
                </a:cubicBezTo>
                <a:cubicBezTo>
                  <a:pt x="2231730" y="1807261"/>
                  <a:pt x="2245189" y="1749286"/>
                  <a:pt x="2250158" y="1743075"/>
                </a:cubicBezTo>
                <a:cubicBezTo>
                  <a:pt x="2263587" y="1726289"/>
                  <a:pt x="2288484" y="1720775"/>
                  <a:pt x="2307308" y="1714500"/>
                </a:cubicBezTo>
                <a:cubicBezTo>
                  <a:pt x="2310483" y="1704975"/>
                  <a:pt x="2309733" y="1693025"/>
                  <a:pt x="2316833" y="1685925"/>
                </a:cubicBezTo>
                <a:cubicBezTo>
                  <a:pt x="2323933" y="1678825"/>
                  <a:pt x="2336631" y="1681276"/>
                  <a:pt x="2345408" y="1676400"/>
                </a:cubicBezTo>
                <a:cubicBezTo>
                  <a:pt x="2365422" y="1665281"/>
                  <a:pt x="2383508" y="1651000"/>
                  <a:pt x="2402558" y="1638300"/>
                </a:cubicBezTo>
                <a:lnTo>
                  <a:pt x="2402558" y="1638300"/>
                </a:lnTo>
                <a:cubicBezTo>
                  <a:pt x="2412083" y="1625600"/>
                  <a:pt x="2419268" y="1610747"/>
                  <a:pt x="2431133" y="1600200"/>
                </a:cubicBezTo>
                <a:cubicBezTo>
                  <a:pt x="2448245" y="1584989"/>
                  <a:pt x="2469233" y="1574800"/>
                  <a:pt x="2488283" y="1562100"/>
                </a:cubicBezTo>
                <a:lnTo>
                  <a:pt x="2516858" y="1543050"/>
                </a:lnTo>
                <a:cubicBezTo>
                  <a:pt x="2520033" y="1530350"/>
                  <a:pt x="2520529" y="1516659"/>
                  <a:pt x="2526383" y="1504950"/>
                </a:cubicBezTo>
                <a:cubicBezTo>
                  <a:pt x="2536622" y="1484472"/>
                  <a:pt x="2564483" y="1447800"/>
                  <a:pt x="2564483" y="1447800"/>
                </a:cubicBezTo>
                <a:cubicBezTo>
                  <a:pt x="2590079" y="1294227"/>
                  <a:pt x="2550560" y="1513018"/>
                  <a:pt x="2602583" y="1304925"/>
                </a:cubicBezTo>
                <a:cubicBezTo>
                  <a:pt x="2611146" y="1270675"/>
                  <a:pt x="2615587" y="1255477"/>
                  <a:pt x="2621633" y="1219200"/>
                </a:cubicBezTo>
                <a:cubicBezTo>
                  <a:pt x="2625324" y="1197055"/>
                  <a:pt x="2627983" y="1174750"/>
                  <a:pt x="2631158" y="1152525"/>
                </a:cubicBezTo>
                <a:cubicBezTo>
                  <a:pt x="2627983" y="1082675"/>
                  <a:pt x="2627779" y="1012627"/>
                  <a:pt x="2621633" y="942975"/>
                </a:cubicBezTo>
                <a:cubicBezTo>
                  <a:pt x="2618238" y="904499"/>
                  <a:pt x="2610158" y="866550"/>
                  <a:pt x="2602583" y="828675"/>
                </a:cubicBezTo>
                <a:cubicBezTo>
                  <a:pt x="2595027" y="790895"/>
                  <a:pt x="2585496" y="739315"/>
                  <a:pt x="2574008" y="704850"/>
                </a:cubicBezTo>
                <a:lnTo>
                  <a:pt x="2564483" y="676275"/>
                </a:lnTo>
                <a:cubicBezTo>
                  <a:pt x="2567658" y="666750"/>
                  <a:pt x="2572212" y="657578"/>
                  <a:pt x="2574008" y="647700"/>
                </a:cubicBezTo>
                <a:cubicBezTo>
                  <a:pt x="2584756" y="588585"/>
                  <a:pt x="2588991" y="545708"/>
                  <a:pt x="2574008" y="485775"/>
                </a:cubicBezTo>
                <a:cubicBezTo>
                  <a:pt x="2571232" y="474669"/>
                  <a:pt x="2564666" y="463267"/>
                  <a:pt x="2554958" y="457200"/>
                </a:cubicBezTo>
                <a:cubicBezTo>
                  <a:pt x="2537930" y="446557"/>
                  <a:pt x="2514516" y="449289"/>
                  <a:pt x="2497808" y="438150"/>
                </a:cubicBezTo>
                <a:cubicBezTo>
                  <a:pt x="2488283" y="431800"/>
                  <a:pt x="2479694" y="423749"/>
                  <a:pt x="2469233" y="419100"/>
                </a:cubicBezTo>
                <a:cubicBezTo>
                  <a:pt x="2450883" y="410945"/>
                  <a:pt x="2412083" y="400050"/>
                  <a:pt x="2412083" y="400050"/>
                </a:cubicBezTo>
                <a:cubicBezTo>
                  <a:pt x="2381422" y="492032"/>
                  <a:pt x="2430588" y="349024"/>
                  <a:pt x="2383508" y="466725"/>
                </a:cubicBezTo>
                <a:cubicBezTo>
                  <a:pt x="2376050" y="485369"/>
                  <a:pt x="2375597" y="507167"/>
                  <a:pt x="2364458" y="523875"/>
                </a:cubicBezTo>
                <a:cubicBezTo>
                  <a:pt x="2351758" y="542925"/>
                  <a:pt x="2333598" y="559305"/>
                  <a:pt x="2326358" y="581025"/>
                </a:cubicBezTo>
                <a:cubicBezTo>
                  <a:pt x="2304020" y="648038"/>
                  <a:pt x="2333093" y="565310"/>
                  <a:pt x="2297783" y="647700"/>
                </a:cubicBezTo>
                <a:cubicBezTo>
                  <a:pt x="2293828" y="656928"/>
                  <a:pt x="2291016" y="666621"/>
                  <a:pt x="2288258" y="676275"/>
                </a:cubicBezTo>
                <a:cubicBezTo>
                  <a:pt x="2284662" y="688862"/>
                  <a:pt x="2284587" y="702666"/>
                  <a:pt x="2278733" y="714375"/>
                </a:cubicBezTo>
                <a:cubicBezTo>
                  <a:pt x="2268494" y="734853"/>
                  <a:pt x="2253333" y="752475"/>
                  <a:pt x="2240633" y="771525"/>
                </a:cubicBezTo>
                <a:lnTo>
                  <a:pt x="2202533" y="828675"/>
                </a:lnTo>
                <a:cubicBezTo>
                  <a:pt x="2196183" y="838200"/>
                  <a:pt x="2191578" y="849155"/>
                  <a:pt x="2183483" y="857250"/>
                </a:cubicBezTo>
                <a:cubicBezTo>
                  <a:pt x="2170783" y="869950"/>
                  <a:pt x="2157210" y="881833"/>
                  <a:pt x="2145383" y="895350"/>
                </a:cubicBezTo>
                <a:cubicBezTo>
                  <a:pt x="2134929" y="907297"/>
                  <a:pt x="2129004" y="923287"/>
                  <a:pt x="2116808" y="933450"/>
                </a:cubicBezTo>
                <a:cubicBezTo>
                  <a:pt x="2109095" y="939878"/>
                  <a:pt x="2097010" y="938099"/>
                  <a:pt x="2088233" y="942975"/>
                </a:cubicBezTo>
                <a:cubicBezTo>
                  <a:pt x="2068219" y="954094"/>
                  <a:pt x="2052803" y="973835"/>
                  <a:pt x="2031083" y="981075"/>
                </a:cubicBezTo>
                <a:cubicBezTo>
                  <a:pt x="2021558" y="984250"/>
                  <a:pt x="2011488" y="986110"/>
                  <a:pt x="2002508" y="990600"/>
                </a:cubicBezTo>
                <a:cubicBezTo>
                  <a:pt x="1928650" y="1027529"/>
                  <a:pt x="2017182" y="995234"/>
                  <a:pt x="1945358" y="1019175"/>
                </a:cubicBezTo>
                <a:cubicBezTo>
                  <a:pt x="1939008" y="1028700"/>
                  <a:pt x="1935247" y="1040599"/>
                  <a:pt x="1926308" y="1047750"/>
                </a:cubicBezTo>
                <a:cubicBezTo>
                  <a:pt x="1918468" y="1054022"/>
                  <a:pt x="1907685" y="1055948"/>
                  <a:pt x="1897733" y="1057275"/>
                </a:cubicBezTo>
                <a:cubicBezTo>
                  <a:pt x="1859836" y="1062328"/>
                  <a:pt x="1821568" y="1064076"/>
                  <a:pt x="1783433" y="1066800"/>
                </a:cubicBezTo>
                <a:cubicBezTo>
                  <a:pt x="1575827" y="1081629"/>
                  <a:pt x="1696454" y="1068147"/>
                  <a:pt x="1554833" y="1085850"/>
                </a:cubicBezTo>
                <a:cubicBezTo>
                  <a:pt x="1516733" y="1082675"/>
                  <a:pt x="1478729" y="1077986"/>
                  <a:pt x="1440533" y="1076325"/>
                </a:cubicBezTo>
                <a:lnTo>
                  <a:pt x="1069058" y="1057275"/>
                </a:lnTo>
                <a:lnTo>
                  <a:pt x="954758" y="1066800"/>
                </a:lnTo>
                <a:cubicBezTo>
                  <a:pt x="759054" y="1079847"/>
                  <a:pt x="841395" y="1061803"/>
                  <a:pt x="745208" y="1085850"/>
                </a:cubicBezTo>
                <a:cubicBezTo>
                  <a:pt x="686326" y="1125105"/>
                  <a:pt x="743765" y="1081520"/>
                  <a:pt x="697583" y="1133475"/>
                </a:cubicBezTo>
                <a:cubicBezTo>
                  <a:pt x="610590" y="1231342"/>
                  <a:pt x="664618" y="1154347"/>
                  <a:pt x="621383" y="1219200"/>
                </a:cubicBezTo>
                <a:cubicBezTo>
                  <a:pt x="598889" y="1309175"/>
                  <a:pt x="614042" y="1271982"/>
                  <a:pt x="583283" y="1333500"/>
                </a:cubicBezTo>
                <a:cubicBezTo>
                  <a:pt x="580108" y="1349375"/>
                  <a:pt x="584010" y="1368595"/>
                  <a:pt x="573758" y="1381125"/>
                </a:cubicBezTo>
                <a:cubicBezTo>
                  <a:pt x="560954" y="1396774"/>
                  <a:pt x="497816" y="1438103"/>
                  <a:pt x="468983" y="1457325"/>
                </a:cubicBezTo>
                <a:cubicBezTo>
                  <a:pt x="459458" y="1473200"/>
                  <a:pt x="450347" y="1489331"/>
                  <a:pt x="440408" y="1504950"/>
                </a:cubicBezTo>
                <a:cubicBezTo>
                  <a:pt x="428116" y="1524266"/>
                  <a:pt x="409548" y="1540380"/>
                  <a:pt x="402308" y="1562100"/>
                </a:cubicBezTo>
                <a:cubicBezTo>
                  <a:pt x="399133" y="1571625"/>
                  <a:pt x="399883" y="1583575"/>
                  <a:pt x="392783" y="1590675"/>
                </a:cubicBezTo>
                <a:cubicBezTo>
                  <a:pt x="385683" y="1597775"/>
                  <a:pt x="373733" y="1597025"/>
                  <a:pt x="364208" y="1600200"/>
                </a:cubicBezTo>
                <a:cubicBezTo>
                  <a:pt x="370558" y="1609725"/>
                  <a:pt x="378609" y="1618314"/>
                  <a:pt x="383258" y="1628775"/>
                </a:cubicBezTo>
                <a:cubicBezTo>
                  <a:pt x="391413" y="1647125"/>
                  <a:pt x="402308" y="1685925"/>
                  <a:pt x="402308" y="1685925"/>
                </a:cubicBezTo>
                <a:cubicBezTo>
                  <a:pt x="405483" y="1714500"/>
                  <a:pt x="406194" y="1743457"/>
                  <a:pt x="411833" y="1771650"/>
                </a:cubicBezTo>
                <a:cubicBezTo>
                  <a:pt x="415771" y="1791341"/>
                  <a:pt x="430883" y="1828800"/>
                  <a:pt x="430883" y="1828800"/>
                </a:cubicBezTo>
                <a:cubicBezTo>
                  <a:pt x="427708" y="1863725"/>
                  <a:pt x="426318" y="1898858"/>
                  <a:pt x="421358" y="1933575"/>
                </a:cubicBezTo>
                <a:cubicBezTo>
                  <a:pt x="419938" y="1943514"/>
                  <a:pt x="418933" y="1955050"/>
                  <a:pt x="411833" y="1962150"/>
                </a:cubicBezTo>
                <a:cubicBezTo>
                  <a:pt x="404733" y="1969250"/>
                  <a:pt x="392238" y="1967185"/>
                  <a:pt x="383258" y="1971675"/>
                </a:cubicBezTo>
                <a:cubicBezTo>
                  <a:pt x="373019" y="1976795"/>
                  <a:pt x="365935" y="1988615"/>
                  <a:pt x="354683" y="1990725"/>
                </a:cubicBezTo>
                <a:cubicBezTo>
                  <a:pt x="313995" y="1998354"/>
                  <a:pt x="272133" y="1997075"/>
                  <a:pt x="230858" y="2000250"/>
                </a:cubicBezTo>
                <a:cubicBezTo>
                  <a:pt x="218158" y="1997075"/>
                  <a:pt x="205345" y="1994321"/>
                  <a:pt x="192758" y="1990725"/>
                </a:cubicBezTo>
                <a:cubicBezTo>
                  <a:pt x="97105" y="1963396"/>
                  <a:pt x="245190" y="2001452"/>
                  <a:pt x="126083" y="1971675"/>
                </a:cubicBezTo>
                <a:lnTo>
                  <a:pt x="68933" y="1914525"/>
                </a:lnTo>
                <a:cubicBezTo>
                  <a:pt x="50988" y="1896580"/>
                  <a:pt x="31917" y="1881245"/>
                  <a:pt x="21308" y="1857375"/>
                </a:cubicBezTo>
                <a:cubicBezTo>
                  <a:pt x="13153" y="1839025"/>
                  <a:pt x="2258" y="1800225"/>
                  <a:pt x="2258" y="1800225"/>
                </a:cubicBezTo>
                <a:cubicBezTo>
                  <a:pt x="5433" y="1771650"/>
                  <a:pt x="7056" y="1742860"/>
                  <a:pt x="11783" y="1714500"/>
                </a:cubicBezTo>
                <a:cubicBezTo>
                  <a:pt x="13434" y="1704596"/>
                  <a:pt x="16818" y="1694905"/>
                  <a:pt x="21308" y="1685925"/>
                </a:cubicBezTo>
                <a:cubicBezTo>
                  <a:pt x="36865" y="1654810"/>
                  <a:pt x="63218" y="1630680"/>
                  <a:pt x="97508" y="1619250"/>
                </a:cubicBezTo>
                <a:lnTo>
                  <a:pt x="126083" y="1609725"/>
                </a:lnTo>
                <a:cubicBezTo>
                  <a:pt x="209565" y="1526243"/>
                  <a:pt x="107403" y="1632141"/>
                  <a:pt x="173708" y="1552575"/>
                </a:cubicBezTo>
                <a:cubicBezTo>
                  <a:pt x="196627" y="1525073"/>
                  <a:pt x="202761" y="1523681"/>
                  <a:pt x="230858" y="1504950"/>
                </a:cubicBezTo>
                <a:cubicBezTo>
                  <a:pt x="234841" y="1498311"/>
                  <a:pt x="268012" y="1441315"/>
                  <a:pt x="278483" y="1428750"/>
                </a:cubicBezTo>
                <a:cubicBezTo>
                  <a:pt x="287107" y="1418402"/>
                  <a:pt x="298292" y="1410402"/>
                  <a:pt x="307058" y="1400175"/>
                </a:cubicBezTo>
                <a:cubicBezTo>
                  <a:pt x="317389" y="1388122"/>
                  <a:pt x="326108" y="1374775"/>
                  <a:pt x="335633" y="1362075"/>
                </a:cubicBezTo>
                <a:cubicBezTo>
                  <a:pt x="342070" y="1323456"/>
                  <a:pt x="344026" y="1302348"/>
                  <a:pt x="354683" y="1266825"/>
                </a:cubicBezTo>
                <a:cubicBezTo>
                  <a:pt x="360453" y="1247591"/>
                  <a:pt x="369795" y="1229366"/>
                  <a:pt x="373733" y="1209675"/>
                </a:cubicBezTo>
                <a:cubicBezTo>
                  <a:pt x="395350" y="1101588"/>
                  <a:pt x="384930" y="1145837"/>
                  <a:pt x="402308" y="1076325"/>
                </a:cubicBezTo>
                <a:cubicBezTo>
                  <a:pt x="399133" y="1019175"/>
                  <a:pt x="397965" y="961878"/>
                  <a:pt x="392783" y="904875"/>
                </a:cubicBezTo>
                <a:cubicBezTo>
                  <a:pt x="391598" y="891838"/>
                  <a:pt x="385410" y="879688"/>
                  <a:pt x="383258" y="866775"/>
                </a:cubicBezTo>
                <a:cubicBezTo>
                  <a:pt x="357996" y="715203"/>
                  <a:pt x="390286" y="772542"/>
                  <a:pt x="345158" y="704850"/>
                </a:cubicBezTo>
                <a:cubicBezTo>
                  <a:pt x="341983" y="688975"/>
                  <a:pt x="339560" y="672931"/>
                  <a:pt x="335633" y="657225"/>
                </a:cubicBezTo>
                <a:cubicBezTo>
                  <a:pt x="333198" y="647485"/>
                  <a:pt x="327281" y="638621"/>
                  <a:pt x="326108" y="628650"/>
                </a:cubicBezTo>
                <a:cubicBezTo>
                  <a:pt x="323330" y="605033"/>
                  <a:pt x="328994" y="510597"/>
                  <a:pt x="307058" y="466725"/>
                </a:cubicBezTo>
                <a:cubicBezTo>
                  <a:pt x="301938" y="456486"/>
                  <a:pt x="296103" y="446245"/>
                  <a:pt x="288008" y="438150"/>
                </a:cubicBezTo>
                <a:cubicBezTo>
                  <a:pt x="279913" y="430055"/>
                  <a:pt x="269894" y="423749"/>
                  <a:pt x="259433" y="419100"/>
                </a:cubicBezTo>
                <a:cubicBezTo>
                  <a:pt x="229618" y="405849"/>
                  <a:pt x="195848" y="398441"/>
                  <a:pt x="164183" y="390525"/>
                </a:cubicBezTo>
                <a:cubicBezTo>
                  <a:pt x="92444" y="342699"/>
                  <a:pt x="183618" y="398854"/>
                  <a:pt x="97508" y="361950"/>
                </a:cubicBezTo>
                <a:cubicBezTo>
                  <a:pt x="78083" y="353625"/>
                  <a:pt x="53072" y="329582"/>
                  <a:pt x="40358" y="314325"/>
                </a:cubicBezTo>
                <a:cubicBezTo>
                  <a:pt x="33029" y="305531"/>
                  <a:pt x="27658" y="295275"/>
                  <a:pt x="21308" y="285750"/>
                </a:cubicBezTo>
                <a:cubicBezTo>
                  <a:pt x="18133" y="254000"/>
                  <a:pt x="16635" y="222037"/>
                  <a:pt x="11783" y="190500"/>
                </a:cubicBezTo>
                <a:cubicBezTo>
                  <a:pt x="7544" y="162949"/>
                  <a:pt x="-12467" y="154138"/>
                  <a:pt x="11783" y="123825"/>
                </a:cubicBezTo>
                <a:cubicBezTo>
                  <a:pt x="18055" y="115985"/>
                  <a:pt x="31036" y="118029"/>
                  <a:pt x="40358" y="114300"/>
                </a:cubicBezTo>
                <a:cubicBezTo>
                  <a:pt x="46950" y="111663"/>
                  <a:pt x="40358" y="100013"/>
                  <a:pt x="49883" y="95250"/>
                </a:cubicBezTo>
                <a:close/>
              </a:path>
            </a:pathLst>
          </a:custGeom>
          <a:solidFill>
            <a:schemeClr val="tx2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9539" y="-171400"/>
            <a:ext cx="8229600" cy="1143000"/>
          </a:xfrm>
          <a:ln>
            <a:noFill/>
          </a:ln>
          <a:effectLst/>
        </p:spPr>
        <p:txBody>
          <a:bodyPr>
            <a:noAutofit/>
          </a:bodyPr>
          <a:lstStyle/>
          <a:p>
            <a:pPr eaLnBrk="0"/>
            <a:r>
              <a:rPr lang="en-US" sz="4000" dirty="0"/>
              <a:t>Steiner Tree on </a:t>
            </a:r>
            <a:r>
              <a:rPr lang="en-US" sz="4000" dirty="0" smtClean="0"/>
              <a:t>          </a:t>
            </a:r>
            <a:r>
              <a:rPr lang="en-US" sz="4000" dirty="0"/>
              <a:t>graphs</a:t>
            </a:r>
            <a:endParaRPr lang="nl-NL" sz="4000" dirty="0"/>
          </a:p>
        </p:txBody>
      </p:sp>
      <p:grpSp>
        <p:nvGrpSpPr>
          <p:cNvPr id="840" name="Group 839"/>
          <p:cNvGrpSpPr/>
          <p:nvPr/>
        </p:nvGrpSpPr>
        <p:grpSpPr>
          <a:xfrm>
            <a:off x="234414" y="4206641"/>
            <a:ext cx="8638467" cy="1860731"/>
            <a:chOff x="20982" y="3342544"/>
            <a:chExt cx="9093123" cy="1958664"/>
          </a:xfrm>
        </p:grpSpPr>
        <p:cxnSp>
          <p:nvCxnSpPr>
            <p:cNvPr id="841" name="Straight Connector 840"/>
            <p:cNvCxnSpPr/>
            <p:nvPr/>
          </p:nvCxnSpPr>
          <p:spPr>
            <a:xfrm>
              <a:off x="310159" y="3489426"/>
              <a:ext cx="27462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2" name="Straight Connector 841"/>
            <p:cNvCxnSpPr/>
            <p:nvPr/>
          </p:nvCxnSpPr>
          <p:spPr>
            <a:xfrm flipH="1">
              <a:off x="309764" y="3489426"/>
              <a:ext cx="27541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3" name="Straight Connector 842"/>
            <p:cNvCxnSpPr/>
            <p:nvPr/>
          </p:nvCxnSpPr>
          <p:spPr>
            <a:xfrm>
              <a:off x="310159" y="3489426"/>
              <a:ext cx="275019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4" name="Straight Connector 843"/>
            <p:cNvCxnSpPr/>
            <p:nvPr/>
          </p:nvCxnSpPr>
          <p:spPr>
            <a:xfrm>
              <a:off x="309764" y="3831507"/>
              <a:ext cx="275414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5" name="Straight Connector 844"/>
            <p:cNvCxnSpPr/>
            <p:nvPr/>
          </p:nvCxnSpPr>
          <p:spPr>
            <a:xfrm>
              <a:off x="310159" y="4173774"/>
              <a:ext cx="275019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6" name="Straight Connector 845"/>
            <p:cNvCxnSpPr/>
            <p:nvPr/>
          </p:nvCxnSpPr>
          <p:spPr>
            <a:xfrm>
              <a:off x="310159" y="4511860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7" name="Straight Connector 846"/>
            <p:cNvCxnSpPr/>
            <p:nvPr/>
          </p:nvCxnSpPr>
          <p:spPr>
            <a:xfrm>
              <a:off x="310159" y="483504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8" name="Straight Connector 847"/>
            <p:cNvCxnSpPr/>
            <p:nvPr/>
          </p:nvCxnSpPr>
          <p:spPr>
            <a:xfrm>
              <a:off x="310159" y="451186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9" name="Straight Connector 848"/>
            <p:cNvCxnSpPr/>
            <p:nvPr/>
          </p:nvCxnSpPr>
          <p:spPr>
            <a:xfrm>
              <a:off x="310159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0" name="Straight Connector 849"/>
            <p:cNvCxnSpPr/>
            <p:nvPr/>
          </p:nvCxnSpPr>
          <p:spPr>
            <a:xfrm flipV="1">
              <a:off x="310159" y="4835040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1" name="Straight Connector 850"/>
            <p:cNvCxnSpPr/>
            <p:nvPr/>
          </p:nvCxnSpPr>
          <p:spPr>
            <a:xfrm>
              <a:off x="310159" y="4835040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2" name="Straight Connector 851"/>
            <p:cNvCxnSpPr/>
            <p:nvPr/>
          </p:nvCxnSpPr>
          <p:spPr>
            <a:xfrm>
              <a:off x="310159" y="5154328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3" name="Straight Connector 852"/>
            <p:cNvCxnSpPr/>
            <p:nvPr/>
          </p:nvCxnSpPr>
          <p:spPr>
            <a:xfrm flipH="1">
              <a:off x="310159" y="4511860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4" name="Straight Connector 853"/>
            <p:cNvCxnSpPr/>
            <p:nvPr/>
          </p:nvCxnSpPr>
          <p:spPr>
            <a:xfrm flipH="1">
              <a:off x="310159" y="417377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5" name="Straight Connector 854"/>
            <p:cNvCxnSpPr/>
            <p:nvPr/>
          </p:nvCxnSpPr>
          <p:spPr>
            <a:xfrm flipH="1" flipV="1">
              <a:off x="310159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6" name="Straight Connector 855"/>
            <p:cNvCxnSpPr/>
            <p:nvPr/>
          </p:nvCxnSpPr>
          <p:spPr>
            <a:xfrm>
              <a:off x="873960" y="3489426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7" name="Straight Connector 856"/>
            <p:cNvCxnSpPr/>
            <p:nvPr/>
          </p:nvCxnSpPr>
          <p:spPr>
            <a:xfrm>
              <a:off x="873960" y="3489426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8" name="Straight Connector 857"/>
            <p:cNvCxnSpPr/>
            <p:nvPr/>
          </p:nvCxnSpPr>
          <p:spPr>
            <a:xfrm flipH="1" flipV="1">
              <a:off x="873960" y="3489426"/>
              <a:ext cx="332034" cy="1664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9" name="Straight Connector 858"/>
            <p:cNvCxnSpPr/>
            <p:nvPr/>
          </p:nvCxnSpPr>
          <p:spPr>
            <a:xfrm>
              <a:off x="873960" y="4511860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0" name="Straight Connector 859"/>
            <p:cNvCxnSpPr/>
            <p:nvPr/>
          </p:nvCxnSpPr>
          <p:spPr>
            <a:xfrm flipV="1">
              <a:off x="873960" y="3831507"/>
              <a:ext cx="331638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1" name="Straight Connector 860"/>
            <p:cNvCxnSpPr/>
            <p:nvPr/>
          </p:nvCxnSpPr>
          <p:spPr>
            <a:xfrm>
              <a:off x="873565" y="3831507"/>
              <a:ext cx="332429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Straight Connector 861"/>
            <p:cNvCxnSpPr/>
            <p:nvPr/>
          </p:nvCxnSpPr>
          <p:spPr>
            <a:xfrm flipV="1">
              <a:off x="873960" y="4835040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3" name="Straight Connector 862"/>
            <p:cNvCxnSpPr/>
            <p:nvPr/>
          </p:nvCxnSpPr>
          <p:spPr>
            <a:xfrm>
              <a:off x="873960" y="4835040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4" name="Straight Connector 863"/>
            <p:cNvCxnSpPr/>
            <p:nvPr/>
          </p:nvCxnSpPr>
          <p:spPr>
            <a:xfrm flipH="1">
              <a:off x="873960" y="5154328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5" name="Straight Connector 864"/>
            <p:cNvCxnSpPr/>
            <p:nvPr/>
          </p:nvCxnSpPr>
          <p:spPr>
            <a:xfrm>
              <a:off x="873960" y="4835040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Straight Connector 865"/>
            <p:cNvCxnSpPr/>
            <p:nvPr/>
          </p:nvCxnSpPr>
          <p:spPr>
            <a:xfrm flipV="1">
              <a:off x="873960" y="4173774"/>
              <a:ext cx="332034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7" name="Straight Connector 866"/>
            <p:cNvCxnSpPr/>
            <p:nvPr/>
          </p:nvCxnSpPr>
          <p:spPr>
            <a:xfrm flipV="1">
              <a:off x="873960" y="3489426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8" name="Straight Connector 867"/>
            <p:cNvCxnSpPr/>
            <p:nvPr/>
          </p:nvCxnSpPr>
          <p:spPr>
            <a:xfrm>
              <a:off x="873960" y="4511860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9" name="Straight Connector 868"/>
            <p:cNvCxnSpPr/>
            <p:nvPr/>
          </p:nvCxnSpPr>
          <p:spPr>
            <a:xfrm flipV="1">
              <a:off x="873960" y="4511860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1" name="Straight Connector 990"/>
            <p:cNvCxnSpPr/>
            <p:nvPr/>
          </p:nvCxnSpPr>
          <p:spPr>
            <a:xfrm>
              <a:off x="873960" y="4173774"/>
              <a:ext cx="332034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2" name="Straight Connector 991"/>
            <p:cNvCxnSpPr/>
            <p:nvPr/>
          </p:nvCxnSpPr>
          <p:spPr>
            <a:xfrm>
              <a:off x="1494776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3" name="Straight Connector 992"/>
            <p:cNvCxnSpPr/>
            <p:nvPr/>
          </p:nvCxnSpPr>
          <p:spPr>
            <a:xfrm flipH="1">
              <a:off x="1494776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4" name="Straight Connector 993"/>
            <p:cNvCxnSpPr/>
            <p:nvPr/>
          </p:nvCxnSpPr>
          <p:spPr>
            <a:xfrm>
              <a:off x="1494381" y="383150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5" name="Straight Connector 994"/>
            <p:cNvCxnSpPr/>
            <p:nvPr/>
          </p:nvCxnSpPr>
          <p:spPr>
            <a:xfrm flipH="1">
              <a:off x="1494776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6" name="Straight Connector 995"/>
            <p:cNvCxnSpPr/>
            <p:nvPr/>
          </p:nvCxnSpPr>
          <p:spPr>
            <a:xfrm>
              <a:off x="1494776" y="451186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7" name="Straight Connector 996"/>
            <p:cNvCxnSpPr/>
            <p:nvPr/>
          </p:nvCxnSpPr>
          <p:spPr>
            <a:xfrm>
              <a:off x="1494776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8" name="Straight Connector 997"/>
            <p:cNvCxnSpPr/>
            <p:nvPr/>
          </p:nvCxnSpPr>
          <p:spPr>
            <a:xfrm>
              <a:off x="1494776" y="5154328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9" name="Straight Connector 998"/>
            <p:cNvCxnSpPr/>
            <p:nvPr/>
          </p:nvCxnSpPr>
          <p:spPr>
            <a:xfrm>
              <a:off x="1494776" y="483504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/>
            <p:cNvCxnSpPr/>
            <p:nvPr/>
          </p:nvCxnSpPr>
          <p:spPr>
            <a:xfrm>
              <a:off x="1494776" y="3489426"/>
              <a:ext cx="316915" cy="4459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1" name="Straight Connector 1000"/>
            <p:cNvCxnSpPr/>
            <p:nvPr/>
          </p:nvCxnSpPr>
          <p:spPr>
            <a:xfrm flipV="1">
              <a:off x="1494776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2" name="Straight Connector 1001"/>
            <p:cNvCxnSpPr/>
            <p:nvPr/>
          </p:nvCxnSpPr>
          <p:spPr>
            <a:xfrm>
              <a:off x="1494776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3" name="Group 1002"/>
            <p:cNvGrpSpPr/>
            <p:nvPr/>
          </p:nvGrpSpPr>
          <p:grpSpPr>
            <a:xfrm>
              <a:off x="20982" y="3342544"/>
              <a:ext cx="4388239" cy="1958664"/>
              <a:chOff x="219508" y="2683520"/>
              <a:chExt cx="8797469" cy="3926698"/>
            </a:xfrm>
          </p:grpSpPr>
          <p:sp>
            <p:nvSpPr>
              <p:cNvPr id="1205" name="Oval 1204"/>
              <p:cNvSpPr/>
              <p:nvPr/>
            </p:nvSpPr>
            <p:spPr>
              <a:xfrm>
                <a:off x="220300" y="2683520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6" name="Oval 1205"/>
              <p:cNvSpPr/>
              <p:nvPr/>
            </p:nvSpPr>
            <p:spPr>
              <a:xfrm>
                <a:off x="2195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7" name="Oval 1206"/>
              <p:cNvSpPr/>
              <p:nvPr/>
            </p:nvSpPr>
            <p:spPr>
              <a:xfrm>
                <a:off x="2203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8" name="Oval 1207"/>
              <p:cNvSpPr/>
              <p:nvPr/>
            </p:nvSpPr>
            <p:spPr>
              <a:xfrm>
                <a:off x="2203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9" name="Oval 1208"/>
              <p:cNvSpPr/>
              <p:nvPr/>
            </p:nvSpPr>
            <p:spPr>
              <a:xfrm>
                <a:off x="2203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0" name="Oval 1209"/>
              <p:cNvSpPr/>
              <p:nvPr/>
            </p:nvSpPr>
            <p:spPr>
              <a:xfrm>
                <a:off x="220300" y="6021288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1" name="Oval 1210"/>
              <p:cNvSpPr/>
              <p:nvPr/>
            </p:nvSpPr>
            <p:spPr>
              <a:xfrm>
                <a:off x="13506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2" name="Oval 1211"/>
              <p:cNvSpPr/>
              <p:nvPr/>
            </p:nvSpPr>
            <p:spPr>
              <a:xfrm>
                <a:off x="13498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3" name="Oval 1212"/>
              <p:cNvSpPr/>
              <p:nvPr/>
            </p:nvSpPr>
            <p:spPr>
              <a:xfrm>
                <a:off x="13506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4" name="Oval 1213"/>
              <p:cNvSpPr/>
              <p:nvPr/>
            </p:nvSpPr>
            <p:spPr>
              <a:xfrm>
                <a:off x="13506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5" name="Oval 1214"/>
              <p:cNvSpPr/>
              <p:nvPr/>
            </p:nvSpPr>
            <p:spPr>
              <a:xfrm>
                <a:off x="13506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6" name="Oval 1215"/>
              <p:cNvSpPr/>
              <p:nvPr/>
            </p:nvSpPr>
            <p:spPr>
              <a:xfrm>
                <a:off x="13506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7" name="Oval 1216"/>
              <p:cNvSpPr/>
              <p:nvPr/>
            </p:nvSpPr>
            <p:spPr>
              <a:xfrm>
                <a:off x="25952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8" name="Oval 1217"/>
              <p:cNvSpPr/>
              <p:nvPr/>
            </p:nvSpPr>
            <p:spPr>
              <a:xfrm>
                <a:off x="25944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19" name="Oval 1218"/>
              <p:cNvSpPr/>
              <p:nvPr/>
            </p:nvSpPr>
            <p:spPr>
              <a:xfrm>
                <a:off x="25952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0" name="Oval 1219"/>
              <p:cNvSpPr/>
              <p:nvPr/>
            </p:nvSpPr>
            <p:spPr>
              <a:xfrm>
                <a:off x="25952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1" name="Oval 1220"/>
              <p:cNvSpPr/>
              <p:nvPr/>
            </p:nvSpPr>
            <p:spPr>
              <a:xfrm>
                <a:off x="25952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2" name="Oval 1221"/>
              <p:cNvSpPr/>
              <p:nvPr/>
            </p:nvSpPr>
            <p:spPr>
              <a:xfrm>
                <a:off x="25952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3" name="Oval 1222"/>
              <p:cNvSpPr/>
              <p:nvPr/>
            </p:nvSpPr>
            <p:spPr>
              <a:xfrm>
                <a:off x="37255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4" name="Oval 1223"/>
              <p:cNvSpPr/>
              <p:nvPr/>
            </p:nvSpPr>
            <p:spPr>
              <a:xfrm>
                <a:off x="37247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5" name="Oval 1224"/>
              <p:cNvSpPr/>
              <p:nvPr/>
            </p:nvSpPr>
            <p:spPr>
              <a:xfrm>
                <a:off x="37255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6" name="Oval 1225"/>
              <p:cNvSpPr/>
              <p:nvPr/>
            </p:nvSpPr>
            <p:spPr>
              <a:xfrm>
                <a:off x="37255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7" name="Oval 1226"/>
              <p:cNvSpPr/>
              <p:nvPr/>
            </p:nvSpPr>
            <p:spPr>
              <a:xfrm>
                <a:off x="37255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8" name="Oval 1227"/>
              <p:cNvSpPr/>
              <p:nvPr/>
            </p:nvSpPr>
            <p:spPr>
              <a:xfrm>
                <a:off x="37255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29" name="Oval 1228"/>
              <p:cNvSpPr/>
              <p:nvPr/>
            </p:nvSpPr>
            <p:spPr>
              <a:xfrm>
                <a:off x="4932832" y="2683520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0" name="Oval 1229"/>
              <p:cNvSpPr/>
              <p:nvPr/>
            </p:nvSpPr>
            <p:spPr>
              <a:xfrm>
                <a:off x="49320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1" name="Oval 1230"/>
              <p:cNvSpPr/>
              <p:nvPr/>
            </p:nvSpPr>
            <p:spPr>
              <a:xfrm>
                <a:off x="49328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2" name="Oval 1231"/>
              <p:cNvSpPr/>
              <p:nvPr/>
            </p:nvSpPr>
            <p:spPr>
              <a:xfrm>
                <a:off x="49328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3" name="Oval 1232"/>
              <p:cNvSpPr/>
              <p:nvPr/>
            </p:nvSpPr>
            <p:spPr>
              <a:xfrm>
                <a:off x="49328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4" name="Oval 1233"/>
              <p:cNvSpPr/>
              <p:nvPr/>
            </p:nvSpPr>
            <p:spPr>
              <a:xfrm>
                <a:off x="4932832" y="6021288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5" name="Oval 1234"/>
              <p:cNvSpPr/>
              <p:nvPr/>
            </p:nvSpPr>
            <p:spPr>
              <a:xfrm>
                <a:off x="60631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6" name="Oval 1235"/>
              <p:cNvSpPr/>
              <p:nvPr/>
            </p:nvSpPr>
            <p:spPr>
              <a:xfrm>
                <a:off x="60623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7" name="Oval 1236"/>
              <p:cNvSpPr/>
              <p:nvPr/>
            </p:nvSpPr>
            <p:spPr>
              <a:xfrm>
                <a:off x="60631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8" name="Oval 1237"/>
              <p:cNvSpPr/>
              <p:nvPr/>
            </p:nvSpPr>
            <p:spPr>
              <a:xfrm>
                <a:off x="60631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9" name="Oval 1238"/>
              <p:cNvSpPr/>
              <p:nvPr/>
            </p:nvSpPr>
            <p:spPr>
              <a:xfrm>
                <a:off x="60631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0" name="Oval 1239"/>
              <p:cNvSpPr/>
              <p:nvPr/>
            </p:nvSpPr>
            <p:spPr>
              <a:xfrm>
                <a:off x="60631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1" name="Oval 1240"/>
              <p:cNvSpPr/>
              <p:nvPr/>
            </p:nvSpPr>
            <p:spPr>
              <a:xfrm>
                <a:off x="73077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2" name="Oval 1241"/>
              <p:cNvSpPr/>
              <p:nvPr/>
            </p:nvSpPr>
            <p:spPr>
              <a:xfrm>
                <a:off x="73069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3" name="Oval 1242"/>
              <p:cNvSpPr/>
              <p:nvPr/>
            </p:nvSpPr>
            <p:spPr>
              <a:xfrm>
                <a:off x="73077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4" name="Oval 1243"/>
              <p:cNvSpPr/>
              <p:nvPr/>
            </p:nvSpPr>
            <p:spPr>
              <a:xfrm>
                <a:off x="73077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5" name="Oval 1244"/>
              <p:cNvSpPr/>
              <p:nvPr/>
            </p:nvSpPr>
            <p:spPr>
              <a:xfrm>
                <a:off x="73077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6" name="Oval 1245"/>
              <p:cNvSpPr/>
              <p:nvPr/>
            </p:nvSpPr>
            <p:spPr>
              <a:xfrm>
                <a:off x="73077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7" name="Oval 1246"/>
              <p:cNvSpPr/>
              <p:nvPr/>
            </p:nvSpPr>
            <p:spPr>
              <a:xfrm>
                <a:off x="84380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8" name="Oval 1247"/>
              <p:cNvSpPr/>
              <p:nvPr/>
            </p:nvSpPr>
            <p:spPr>
              <a:xfrm>
                <a:off x="8437240" y="3369320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9" name="Oval 1248"/>
              <p:cNvSpPr/>
              <p:nvPr/>
            </p:nvSpPr>
            <p:spPr>
              <a:xfrm>
                <a:off x="84380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50" name="Oval 1249"/>
              <p:cNvSpPr/>
              <p:nvPr/>
            </p:nvSpPr>
            <p:spPr>
              <a:xfrm>
                <a:off x="84380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51" name="Oval 1250"/>
              <p:cNvSpPr/>
              <p:nvPr/>
            </p:nvSpPr>
            <p:spPr>
              <a:xfrm>
                <a:off x="8438032" y="5381186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52" name="Oval 1251"/>
              <p:cNvSpPr/>
              <p:nvPr/>
            </p:nvSpPr>
            <p:spPr>
              <a:xfrm>
                <a:off x="84380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1004" name="Straight Connector 1003"/>
            <p:cNvCxnSpPr/>
            <p:nvPr/>
          </p:nvCxnSpPr>
          <p:spPr>
            <a:xfrm flipH="1">
              <a:off x="2660408" y="3482502"/>
              <a:ext cx="27541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5" name="Straight Connector 1004"/>
            <p:cNvCxnSpPr/>
            <p:nvPr/>
          </p:nvCxnSpPr>
          <p:spPr>
            <a:xfrm>
              <a:off x="2660803" y="3482502"/>
              <a:ext cx="275019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6" name="Straight Connector 1005"/>
            <p:cNvCxnSpPr/>
            <p:nvPr/>
          </p:nvCxnSpPr>
          <p:spPr>
            <a:xfrm>
              <a:off x="2660408" y="3824583"/>
              <a:ext cx="275414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7" name="Straight Connector 1006"/>
            <p:cNvCxnSpPr/>
            <p:nvPr/>
          </p:nvCxnSpPr>
          <p:spPr>
            <a:xfrm>
              <a:off x="2660803" y="4166851"/>
              <a:ext cx="275019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8" name="Straight Connector 1007"/>
            <p:cNvCxnSpPr/>
            <p:nvPr/>
          </p:nvCxnSpPr>
          <p:spPr>
            <a:xfrm>
              <a:off x="2660803" y="4504937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9" name="Straight Connector 1008"/>
            <p:cNvCxnSpPr/>
            <p:nvPr/>
          </p:nvCxnSpPr>
          <p:spPr>
            <a:xfrm>
              <a:off x="2660803" y="482811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/>
            <p:cNvCxnSpPr/>
            <p:nvPr/>
          </p:nvCxnSpPr>
          <p:spPr>
            <a:xfrm>
              <a:off x="2660803" y="450493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1" name="Straight Connector 1010"/>
            <p:cNvCxnSpPr/>
            <p:nvPr/>
          </p:nvCxnSpPr>
          <p:spPr>
            <a:xfrm>
              <a:off x="2660803" y="4166851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2" name="Straight Connector 1011"/>
            <p:cNvCxnSpPr/>
            <p:nvPr/>
          </p:nvCxnSpPr>
          <p:spPr>
            <a:xfrm flipV="1">
              <a:off x="2660803" y="4828117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3" name="Straight Connector 1012"/>
            <p:cNvCxnSpPr/>
            <p:nvPr/>
          </p:nvCxnSpPr>
          <p:spPr>
            <a:xfrm>
              <a:off x="2660803" y="4828117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4" name="Straight Connector 1013"/>
            <p:cNvCxnSpPr/>
            <p:nvPr/>
          </p:nvCxnSpPr>
          <p:spPr>
            <a:xfrm>
              <a:off x="2660803" y="514740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5" name="Straight Connector 1014"/>
            <p:cNvCxnSpPr/>
            <p:nvPr/>
          </p:nvCxnSpPr>
          <p:spPr>
            <a:xfrm flipH="1">
              <a:off x="2660803" y="4504937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6" name="Straight Connector 1015"/>
            <p:cNvCxnSpPr/>
            <p:nvPr/>
          </p:nvCxnSpPr>
          <p:spPr>
            <a:xfrm flipH="1">
              <a:off x="2660803" y="4166851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7" name="Straight Connector 1016"/>
            <p:cNvCxnSpPr/>
            <p:nvPr/>
          </p:nvCxnSpPr>
          <p:spPr>
            <a:xfrm flipH="1" flipV="1">
              <a:off x="2660803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8" name="Straight Connector 1017"/>
            <p:cNvCxnSpPr/>
            <p:nvPr/>
          </p:nvCxnSpPr>
          <p:spPr>
            <a:xfrm>
              <a:off x="3224604" y="3482502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9" name="Straight Connector 1018"/>
            <p:cNvCxnSpPr/>
            <p:nvPr/>
          </p:nvCxnSpPr>
          <p:spPr>
            <a:xfrm>
              <a:off x="3224604" y="3482502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0" name="Straight Connector 1019"/>
            <p:cNvCxnSpPr/>
            <p:nvPr/>
          </p:nvCxnSpPr>
          <p:spPr>
            <a:xfrm flipH="1" flipV="1">
              <a:off x="3224604" y="3482502"/>
              <a:ext cx="332034" cy="1664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1" name="Straight Connector 1020"/>
            <p:cNvCxnSpPr/>
            <p:nvPr/>
          </p:nvCxnSpPr>
          <p:spPr>
            <a:xfrm>
              <a:off x="3224604" y="4504937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2" name="Straight Connector 1021"/>
            <p:cNvCxnSpPr/>
            <p:nvPr/>
          </p:nvCxnSpPr>
          <p:spPr>
            <a:xfrm flipV="1">
              <a:off x="3224604" y="3824583"/>
              <a:ext cx="331638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3" name="Straight Connector 1022"/>
            <p:cNvCxnSpPr/>
            <p:nvPr/>
          </p:nvCxnSpPr>
          <p:spPr>
            <a:xfrm flipV="1">
              <a:off x="3224604" y="4828117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/>
            <p:cNvCxnSpPr/>
            <p:nvPr/>
          </p:nvCxnSpPr>
          <p:spPr>
            <a:xfrm>
              <a:off x="3224604" y="4828117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/>
            <p:cNvCxnSpPr/>
            <p:nvPr/>
          </p:nvCxnSpPr>
          <p:spPr>
            <a:xfrm flipH="1">
              <a:off x="3224604" y="5147404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" name="Straight Connector 1025"/>
            <p:cNvCxnSpPr/>
            <p:nvPr/>
          </p:nvCxnSpPr>
          <p:spPr>
            <a:xfrm>
              <a:off x="3224604" y="4828117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1026"/>
            <p:cNvCxnSpPr/>
            <p:nvPr/>
          </p:nvCxnSpPr>
          <p:spPr>
            <a:xfrm flipV="1">
              <a:off x="3224604" y="4166851"/>
              <a:ext cx="332034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Straight Connector 1027"/>
            <p:cNvCxnSpPr/>
            <p:nvPr/>
          </p:nvCxnSpPr>
          <p:spPr>
            <a:xfrm flipV="1">
              <a:off x="3224604" y="3482502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Connector 1028"/>
            <p:cNvCxnSpPr/>
            <p:nvPr/>
          </p:nvCxnSpPr>
          <p:spPr>
            <a:xfrm>
              <a:off x="3224604" y="4504937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Straight Connector 1029"/>
            <p:cNvCxnSpPr/>
            <p:nvPr/>
          </p:nvCxnSpPr>
          <p:spPr>
            <a:xfrm flipV="1">
              <a:off x="3224604" y="4504937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Straight Connector 1030"/>
            <p:cNvCxnSpPr/>
            <p:nvPr/>
          </p:nvCxnSpPr>
          <p:spPr>
            <a:xfrm>
              <a:off x="3224604" y="4166851"/>
              <a:ext cx="332034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Straight Connector 1031"/>
            <p:cNvCxnSpPr/>
            <p:nvPr/>
          </p:nvCxnSpPr>
          <p:spPr>
            <a:xfrm>
              <a:off x="3845420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/>
            <p:cNvCxnSpPr/>
            <p:nvPr/>
          </p:nvCxnSpPr>
          <p:spPr>
            <a:xfrm flipH="1">
              <a:off x="3845420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1033"/>
            <p:cNvCxnSpPr/>
            <p:nvPr/>
          </p:nvCxnSpPr>
          <p:spPr>
            <a:xfrm>
              <a:off x="3845025" y="3824583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Connector 1034"/>
            <p:cNvCxnSpPr/>
            <p:nvPr/>
          </p:nvCxnSpPr>
          <p:spPr>
            <a:xfrm flipH="1">
              <a:off x="3845420" y="4166851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Straight Connector 1035"/>
            <p:cNvCxnSpPr/>
            <p:nvPr/>
          </p:nvCxnSpPr>
          <p:spPr>
            <a:xfrm>
              <a:off x="3845420" y="450493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Connector 1036"/>
            <p:cNvCxnSpPr/>
            <p:nvPr/>
          </p:nvCxnSpPr>
          <p:spPr>
            <a:xfrm>
              <a:off x="3845420" y="514740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Straight Connector 1037"/>
            <p:cNvCxnSpPr/>
            <p:nvPr/>
          </p:nvCxnSpPr>
          <p:spPr>
            <a:xfrm>
              <a:off x="3845420" y="482811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Straight Connector 1038"/>
            <p:cNvCxnSpPr/>
            <p:nvPr/>
          </p:nvCxnSpPr>
          <p:spPr>
            <a:xfrm>
              <a:off x="3845420" y="4166851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Straight Connector 1039"/>
            <p:cNvCxnSpPr/>
            <p:nvPr/>
          </p:nvCxnSpPr>
          <p:spPr>
            <a:xfrm flipV="1">
              <a:off x="3845420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Connector 1040"/>
            <p:cNvCxnSpPr/>
            <p:nvPr/>
          </p:nvCxnSpPr>
          <p:spPr>
            <a:xfrm>
              <a:off x="3845420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Connector 1041"/>
            <p:cNvCxnSpPr/>
            <p:nvPr/>
          </p:nvCxnSpPr>
          <p:spPr>
            <a:xfrm>
              <a:off x="2058577" y="3489426"/>
              <a:ext cx="31344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Straight Connector 1042"/>
            <p:cNvCxnSpPr/>
            <p:nvPr/>
          </p:nvCxnSpPr>
          <p:spPr>
            <a:xfrm>
              <a:off x="2058577" y="4511860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1043"/>
            <p:cNvCxnSpPr/>
            <p:nvPr/>
          </p:nvCxnSpPr>
          <p:spPr>
            <a:xfrm>
              <a:off x="2058577" y="4173774"/>
              <a:ext cx="313444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Connector 1044"/>
            <p:cNvCxnSpPr/>
            <p:nvPr/>
          </p:nvCxnSpPr>
          <p:spPr>
            <a:xfrm flipV="1">
              <a:off x="2058577" y="4511860"/>
              <a:ext cx="31344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Straight Connector 1045"/>
            <p:cNvCxnSpPr/>
            <p:nvPr/>
          </p:nvCxnSpPr>
          <p:spPr>
            <a:xfrm>
              <a:off x="2058577" y="5154328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/>
            <p:cNvCxnSpPr/>
            <p:nvPr/>
          </p:nvCxnSpPr>
          <p:spPr>
            <a:xfrm>
              <a:off x="2058577" y="4835040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/>
            <p:cNvCxnSpPr/>
            <p:nvPr/>
          </p:nvCxnSpPr>
          <p:spPr>
            <a:xfrm flipH="1">
              <a:off x="2058577" y="4173774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/>
            <p:cNvCxnSpPr/>
            <p:nvPr/>
          </p:nvCxnSpPr>
          <p:spPr>
            <a:xfrm flipV="1">
              <a:off x="2058577" y="4835040"/>
              <a:ext cx="31344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Straight Connector 1049"/>
            <p:cNvCxnSpPr/>
            <p:nvPr/>
          </p:nvCxnSpPr>
          <p:spPr>
            <a:xfrm>
              <a:off x="2058577" y="4511860"/>
              <a:ext cx="313444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Straight Connector 1050"/>
            <p:cNvCxnSpPr/>
            <p:nvPr/>
          </p:nvCxnSpPr>
          <p:spPr>
            <a:xfrm flipH="1">
              <a:off x="2058577" y="4173774"/>
              <a:ext cx="313444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Connector 1051"/>
            <p:cNvCxnSpPr/>
            <p:nvPr/>
          </p:nvCxnSpPr>
          <p:spPr>
            <a:xfrm flipH="1">
              <a:off x="2058182" y="3831507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Straight Connector 1052"/>
            <p:cNvCxnSpPr/>
            <p:nvPr/>
          </p:nvCxnSpPr>
          <p:spPr>
            <a:xfrm flipH="1">
              <a:off x="2058182" y="3489426"/>
              <a:ext cx="313839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/>
            <p:cNvCxnSpPr/>
            <p:nvPr/>
          </p:nvCxnSpPr>
          <p:spPr>
            <a:xfrm>
              <a:off x="2058577" y="3489426"/>
              <a:ext cx="313444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Connector 1054"/>
            <p:cNvCxnSpPr/>
            <p:nvPr/>
          </p:nvCxnSpPr>
          <p:spPr>
            <a:xfrm>
              <a:off x="5015043" y="3489426"/>
              <a:ext cx="27462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Connector 1055"/>
            <p:cNvCxnSpPr/>
            <p:nvPr/>
          </p:nvCxnSpPr>
          <p:spPr>
            <a:xfrm flipH="1">
              <a:off x="5014648" y="3489426"/>
              <a:ext cx="27541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/>
            <p:cNvCxnSpPr/>
            <p:nvPr/>
          </p:nvCxnSpPr>
          <p:spPr>
            <a:xfrm>
              <a:off x="5015043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Straight Connector 1057"/>
            <p:cNvCxnSpPr/>
            <p:nvPr/>
          </p:nvCxnSpPr>
          <p:spPr>
            <a:xfrm>
              <a:off x="5015043" y="3489426"/>
              <a:ext cx="275019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Straight Connector 1058"/>
            <p:cNvCxnSpPr/>
            <p:nvPr/>
          </p:nvCxnSpPr>
          <p:spPr>
            <a:xfrm>
              <a:off x="5014648" y="3831507"/>
              <a:ext cx="275414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Straight Connector 1059"/>
            <p:cNvCxnSpPr/>
            <p:nvPr/>
          </p:nvCxnSpPr>
          <p:spPr>
            <a:xfrm>
              <a:off x="5015043" y="4511860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Connector 1060"/>
            <p:cNvCxnSpPr/>
            <p:nvPr/>
          </p:nvCxnSpPr>
          <p:spPr>
            <a:xfrm>
              <a:off x="5015043" y="483504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/>
            <p:cNvCxnSpPr/>
            <p:nvPr/>
          </p:nvCxnSpPr>
          <p:spPr>
            <a:xfrm>
              <a:off x="5015043" y="451186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Connector 1062"/>
            <p:cNvCxnSpPr/>
            <p:nvPr/>
          </p:nvCxnSpPr>
          <p:spPr>
            <a:xfrm>
              <a:off x="5015043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Straight Connector 1063"/>
            <p:cNvCxnSpPr/>
            <p:nvPr/>
          </p:nvCxnSpPr>
          <p:spPr>
            <a:xfrm flipV="1">
              <a:off x="5015043" y="4835040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Straight Connector 1064"/>
            <p:cNvCxnSpPr/>
            <p:nvPr/>
          </p:nvCxnSpPr>
          <p:spPr>
            <a:xfrm>
              <a:off x="5015043" y="4835040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Straight Connector 1065"/>
            <p:cNvCxnSpPr/>
            <p:nvPr/>
          </p:nvCxnSpPr>
          <p:spPr>
            <a:xfrm>
              <a:off x="5015043" y="5154328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7" name="Straight Connector 1066"/>
            <p:cNvCxnSpPr/>
            <p:nvPr/>
          </p:nvCxnSpPr>
          <p:spPr>
            <a:xfrm flipH="1">
              <a:off x="5015043" y="4511860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8" name="Straight Connector 1067"/>
            <p:cNvCxnSpPr/>
            <p:nvPr/>
          </p:nvCxnSpPr>
          <p:spPr>
            <a:xfrm flipH="1">
              <a:off x="5015043" y="417377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9" name="Straight Connector 1068"/>
            <p:cNvCxnSpPr/>
            <p:nvPr/>
          </p:nvCxnSpPr>
          <p:spPr>
            <a:xfrm flipH="1">
              <a:off x="5015043" y="4173774"/>
              <a:ext cx="275019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0" name="Straight Connector 1069"/>
            <p:cNvCxnSpPr/>
            <p:nvPr/>
          </p:nvCxnSpPr>
          <p:spPr>
            <a:xfrm flipH="1" flipV="1">
              <a:off x="5015043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1" name="Straight Connector 1070"/>
            <p:cNvCxnSpPr/>
            <p:nvPr/>
          </p:nvCxnSpPr>
          <p:spPr>
            <a:xfrm>
              <a:off x="5578844" y="3489426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2" name="Straight Connector 1071"/>
            <p:cNvCxnSpPr/>
            <p:nvPr/>
          </p:nvCxnSpPr>
          <p:spPr>
            <a:xfrm flipV="1">
              <a:off x="5578844" y="3831507"/>
              <a:ext cx="331638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3" name="Straight Connector 1072"/>
            <p:cNvCxnSpPr/>
            <p:nvPr/>
          </p:nvCxnSpPr>
          <p:spPr>
            <a:xfrm flipV="1">
              <a:off x="5578844" y="4835040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Straight Connector 1073"/>
            <p:cNvCxnSpPr/>
            <p:nvPr/>
          </p:nvCxnSpPr>
          <p:spPr>
            <a:xfrm>
              <a:off x="5578844" y="4835040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Straight Connector 1074"/>
            <p:cNvCxnSpPr/>
            <p:nvPr/>
          </p:nvCxnSpPr>
          <p:spPr>
            <a:xfrm flipH="1">
              <a:off x="5578844" y="5154328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6" name="Straight Connector 1075"/>
            <p:cNvCxnSpPr/>
            <p:nvPr/>
          </p:nvCxnSpPr>
          <p:spPr>
            <a:xfrm>
              <a:off x="5578844" y="4835040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7" name="Straight Connector 1076"/>
            <p:cNvCxnSpPr/>
            <p:nvPr/>
          </p:nvCxnSpPr>
          <p:spPr>
            <a:xfrm flipV="1">
              <a:off x="5578844" y="3489426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Straight Connector 1077"/>
            <p:cNvCxnSpPr/>
            <p:nvPr/>
          </p:nvCxnSpPr>
          <p:spPr>
            <a:xfrm>
              <a:off x="5578844" y="4173774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9" name="Straight Connector 1078"/>
            <p:cNvCxnSpPr/>
            <p:nvPr/>
          </p:nvCxnSpPr>
          <p:spPr>
            <a:xfrm flipV="1">
              <a:off x="5578844" y="4511860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0" name="Straight Connector 1079"/>
            <p:cNvCxnSpPr/>
            <p:nvPr/>
          </p:nvCxnSpPr>
          <p:spPr>
            <a:xfrm>
              <a:off x="6199660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Straight Connector 1080"/>
            <p:cNvCxnSpPr/>
            <p:nvPr/>
          </p:nvCxnSpPr>
          <p:spPr>
            <a:xfrm flipH="1">
              <a:off x="6199660" y="3489426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2" name="Straight Connector 1081"/>
            <p:cNvCxnSpPr/>
            <p:nvPr/>
          </p:nvCxnSpPr>
          <p:spPr>
            <a:xfrm>
              <a:off x="6199265" y="383150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Straight Connector 1082"/>
            <p:cNvCxnSpPr/>
            <p:nvPr/>
          </p:nvCxnSpPr>
          <p:spPr>
            <a:xfrm flipH="1">
              <a:off x="6199660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4" name="Straight Connector 1083"/>
            <p:cNvCxnSpPr/>
            <p:nvPr/>
          </p:nvCxnSpPr>
          <p:spPr>
            <a:xfrm>
              <a:off x="6199660" y="4173774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5" name="Straight Connector 1084"/>
            <p:cNvCxnSpPr/>
            <p:nvPr/>
          </p:nvCxnSpPr>
          <p:spPr>
            <a:xfrm>
              <a:off x="6199660" y="5154328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Straight Connector 1085"/>
            <p:cNvCxnSpPr/>
            <p:nvPr/>
          </p:nvCxnSpPr>
          <p:spPr>
            <a:xfrm>
              <a:off x="6199660" y="4835040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7" name="Straight Connector 1086"/>
            <p:cNvCxnSpPr/>
            <p:nvPr/>
          </p:nvCxnSpPr>
          <p:spPr>
            <a:xfrm>
              <a:off x="6199660" y="417377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Straight Connector 1087"/>
            <p:cNvCxnSpPr/>
            <p:nvPr/>
          </p:nvCxnSpPr>
          <p:spPr>
            <a:xfrm>
              <a:off x="6199660" y="4511860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9" name="Group 1088"/>
            <p:cNvGrpSpPr/>
            <p:nvPr/>
          </p:nvGrpSpPr>
          <p:grpSpPr>
            <a:xfrm>
              <a:off x="4725866" y="3342544"/>
              <a:ext cx="4388239" cy="1958664"/>
              <a:chOff x="219508" y="2683520"/>
              <a:chExt cx="8797469" cy="3926698"/>
            </a:xfrm>
          </p:grpSpPr>
          <p:sp>
            <p:nvSpPr>
              <p:cNvPr id="1157" name="Oval 1156"/>
              <p:cNvSpPr/>
              <p:nvPr/>
            </p:nvSpPr>
            <p:spPr>
              <a:xfrm>
                <a:off x="2203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8" name="Oval 1157"/>
              <p:cNvSpPr/>
              <p:nvPr/>
            </p:nvSpPr>
            <p:spPr>
              <a:xfrm>
                <a:off x="2195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59" name="Oval 1158"/>
              <p:cNvSpPr/>
              <p:nvPr/>
            </p:nvSpPr>
            <p:spPr>
              <a:xfrm>
                <a:off x="2203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0" name="Oval 1159"/>
              <p:cNvSpPr/>
              <p:nvPr/>
            </p:nvSpPr>
            <p:spPr>
              <a:xfrm>
                <a:off x="2203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1" name="Oval 1160"/>
              <p:cNvSpPr/>
              <p:nvPr/>
            </p:nvSpPr>
            <p:spPr>
              <a:xfrm>
                <a:off x="2203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2" name="Oval 1161"/>
              <p:cNvSpPr/>
              <p:nvPr/>
            </p:nvSpPr>
            <p:spPr>
              <a:xfrm>
                <a:off x="2203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3" name="Oval 1162"/>
              <p:cNvSpPr/>
              <p:nvPr/>
            </p:nvSpPr>
            <p:spPr>
              <a:xfrm>
                <a:off x="13506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4" name="Oval 1163"/>
              <p:cNvSpPr/>
              <p:nvPr/>
            </p:nvSpPr>
            <p:spPr>
              <a:xfrm>
                <a:off x="13498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5" name="Oval 1164"/>
              <p:cNvSpPr/>
              <p:nvPr/>
            </p:nvSpPr>
            <p:spPr>
              <a:xfrm>
                <a:off x="13506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6" name="Oval 1165"/>
              <p:cNvSpPr/>
              <p:nvPr/>
            </p:nvSpPr>
            <p:spPr>
              <a:xfrm>
                <a:off x="13506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7" name="Oval 1166"/>
              <p:cNvSpPr/>
              <p:nvPr/>
            </p:nvSpPr>
            <p:spPr>
              <a:xfrm>
                <a:off x="13506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8" name="Oval 1167"/>
              <p:cNvSpPr/>
              <p:nvPr/>
            </p:nvSpPr>
            <p:spPr>
              <a:xfrm>
                <a:off x="13506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69" name="Oval 1168"/>
              <p:cNvSpPr/>
              <p:nvPr/>
            </p:nvSpPr>
            <p:spPr>
              <a:xfrm>
                <a:off x="25952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0" name="Oval 1169"/>
              <p:cNvSpPr/>
              <p:nvPr/>
            </p:nvSpPr>
            <p:spPr>
              <a:xfrm>
                <a:off x="25944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1" name="Oval 1170"/>
              <p:cNvSpPr/>
              <p:nvPr/>
            </p:nvSpPr>
            <p:spPr>
              <a:xfrm>
                <a:off x="2595200" y="4055492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2" name="Oval 1171"/>
              <p:cNvSpPr/>
              <p:nvPr/>
            </p:nvSpPr>
            <p:spPr>
              <a:xfrm>
                <a:off x="2595200" y="4733280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3" name="Oval 1172"/>
              <p:cNvSpPr/>
              <p:nvPr/>
            </p:nvSpPr>
            <p:spPr>
              <a:xfrm>
                <a:off x="2595200" y="5381186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4" name="Oval 1173"/>
              <p:cNvSpPr/>
              <p:nvPr/>
            </p:nvSpPr>
            <p:spPr>
              <a:xfrm>
                <a:off x="2595200" y="6021288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5" name="Oval 1174"/>
              <p:cNvSpPr/>
              <p:nvPr/>
            </p:nvSpPr>
            <p:spPr>
              <a:xfrm>
                <a:off x="3725500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6" name="Oval 1175"/>
              <p:cNvSpPr/>
              <p:nvPr/>
            </p:nvSpPr>
            <p:spPr>
              <a:xfrm>
                <a:off x="3724708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7" name="Oval 1176"/>
              <p:cNvSpPr/>
              <p:nvPr/>
            </p:nvSpPr>
            <p:spPr>
              <a:xfrm>
                <a:off x="3725500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8" name="Oval 1177"/>
              <p:cNvSpPr/>
              <p:nvPr/>
            </p:nvSpPr>
            <p:spPr>
              <a:xfrm>
                <a:off x="3725500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79" name="Oval 1178"/>
              <p:cNvSpPr/>
              <p:nvPr/>
            </p:nvSpPr>
            <p:spPr>
              <a:xfrm>
                <a:off x="3725500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0" name="Oval 1179"/>
              <p:cNvSpPr/>
              <p:nvPr/>
            </p:nvSpPr>
            <p:spPr>
              <a:xfrm>
                <a:off x="3725500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1" name="Oval 1180"/>
              <p:cNvSpPr/>
              <p:nvPr/>
            </p:nvSpPr>
            <p:spPr>
              <a:xfrm>
                <a:off x="49328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2" name="Oval 1181"/>
              <p:cNvSpPr/>
              <p:nvPr/>
            </p:nvSpPr>
            <p:spPr>
              <a:xfrm>
                <a:off x="49320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3" name="Oval 1182"/>
              <p:cNvSpPr/>
              <p:nvPr/>
            </p:nvSpPr>
            <p:spPr>
              <a:xfrm>
                <a:off x="49328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4" name="Oval 1183"/>
              <p:cNvSpPr/>
              <p:nvPr/>
            </p:nvSpPr>
            <p:spPr>
              <a:xfrm>
                <a:off x="49328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5" name="Oval 1184"/>
              <p:cNvSpPr/>
              <p:nvPr/>
            </p:nvSpPr>
            <p:spPr>
              <a:xfrm>
                <a:off x="49328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6" name="Oval 1185"/>
              <p:cNvSpPr/>
              <p:nvPr/>
            </p:nvSpPr>
            <p:spPr>
              <a:xfrm>
                <a:off x="49328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7" name="Oval 1186"/>
              <p:cNvSpPr/>
              <p:nvPr/>
            </p:nvSpPr>
            <p:spPr>
              <a:xfrm>
                <a:off x="60631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8" name="Oval 1187"/>
              <p:cNvSpPr/>
              <p:nvPr/>
            </p:nvSpPr>
            <p:spPr>
              <a:xfrm>
                <a:off x="60623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9" name="Oval 1188"/>
              <p:cNvSpPr/>
              <p:nvPr/>
            </p:nvSpPr>
            <p:spPr>
              <a:xfrm>
                <a:off x="60631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0" name="Oval 1189"/>
              <p:cNvSpPr/>
              <p:nvPr/>
            </p:nvSpPr>
            <p:spPr>
              <a:xfrm>
                <a:off x="60631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1" name="Oval 1190"/>
              <p:cNvSpPr/>
              <p:nvPr/>
            </p:nvSpPr>
            <p:spPr>
              <a:xfrm>
                <a:off x="60631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2" name="Oval 1191"/>
              <p:cNvSpPr/>
              <p:nvPr/>
            </p:nvSpPr>
            <p:spPr>
              <a:xfrm>
                <a:off x="6063132" y="6021288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3" name="Oval 1192"/>
              <p:cNvSpPr/>
              <p:nvPr/>
            </p:nvSpPr>
            <p:spPr>
              <a:xfrm>
                <a:off x="73077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4" name="Oval 1193"/>
              <p:cNvSpPr/>
              <p:nvPr/>
            </p:nvSpPr>
            <p:spPr>
              <a:xfrm>
                <a:off x="73069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5" name="Oval 1194"/>
              <p:cNvSpPr/>
              <p:nvPr/>
            </p:nvSpPr>
            <p:spPr>
              <a:xfrm>
                <a:off x="7307732" y="4055492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6" name="Oval 1195"/>
              <p:cNvSpPr/>
              <p:nvPr/>
            </p:nvSpPr>
            <p:spPr>
              <a:xfrm>
                <a:off x="73077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7" name="Oval 1196"/>
              <p:cNvSpPr/>
              <p:nvPr/>
            </p:nvSpPr>
            <p:spPr>
              <a:xfrm>
                <a:off x="73077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8" name="Oval 1197"/>
              <p:cNvSpPr/>
              <p:nvPr/>
            </p:nvSpPr>
            <p:spPr>
              <a:xfrm>
                <a:off x="73077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99" name="Oval 1198"/>
              <p:cNvSpPr/>
              <p:nvPr/>
            </p:nvSpPr>
            <p:spPr>
              <a:xfrm>
                <a:off x="8438032" y="26835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0" name="Oval 1199"/>
              <p:cNvSpPr/>
              <p:nvPr/>
            </p:nvSpPr>
            <p:spPr>
              <a:xfrm>
                <a:off x="8437240" y="336932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1" name="Oval 1200"/>
              <p:cNvSpPr/>
              <p:nvPr/>
            </p:nvSpPr>
            <p:spPr>
              <a:xfrm>
                <a:off x="8438032" y="4055492"/>
                <a:ext cx="578945" cy="588930"/>
              </a:xfrm>
              <a:prstGeom prst="ellipse">
                <a:avLst/>
              </a:prstGeom>
              <a:gradFill>
                <a:gsLst>
                  <a:gs pos="33000">
                    <a:schemeClr val="accent6">
                      <a:lumMod val="79000"/>
                      <a:lumOff val="21000"/>
                    </a:schemeClr>
                  </a:gs>
                  <a:gs pos="63000">
                    <a:schemeClr val="accent3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2" name="Oval 1201"/>
              <p:cNvSpPr/>
              <p:nvPr/>
            </p:nvSpPr>
            <p:spPr>
              <a:xfrm>
                <a:off x="8438032" y="4733280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3" name="Oval 1202"/>
              <p:cNvSpPr/>
              <p:nvPr/>
            </p:nvSpPr>
            <p:spPr>
              <a:xfrm>
                <a:off x="8438032" y="5381186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04" name="Oval 1203"/>
              <p:cNvSpPr/>
              <p:nvPr/>
            </p:nvSpPr>
            <p:spPr>
              <a:xfrm>
                <a:off x="8438032" y="6021288"/>
                <a:ext cx="578945" cy="58893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1090" name="Straight Connector 1089"/>
            <p:cNvCxnSpPr/>
            <p:nvPr/>
          </p:nvCxnSpPr>
          <p:spPr>
            <a:xfrm>
              <a:off x="7365687" y="3482502"/>
              <a:ext cx="27462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1" name="Straight Connector 1090"/>
            <p:cNvCxnSpPr/>
            <p:nvPr/>
          </p:nvCxnSpPr>
          <p:spPr>
            <a:xfrm flipH="1">
              <a:off x="7365292" y="3482502"/>
              <a:ext cx="275414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2" name="Straight Connector 1091"/>
            <p:cNvCxnSpPr/>
            <p:nvPr/>
          </p:nvCxnSpPr>
          <p:spPr>
            <a:xfrm>
              <a:off x="7365687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3" name="Straight Connector 1092"/>
            <p:cNvCxnSpPr/>
            <p:nvPr/>
          </p:nvCxnSpPr>
          <p:spPr>
            <a:xfrm>
              <a:off x="7365687" y="3482502"/>
              <a:ext cx="275019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4" name="Straight Connector 1093"/>
            <p:cNvCxnSpPr/>
            <p:nvPr/>
          </p:nvCxnSpPr>
          <p:spPr>
            <a:xfrm>
              <a:off x="7365292" y="3824583"/>
              <a:ext cx="275414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Straight Connector 1094"/>
            <p:cNvCxnSpPr/>
            <p:nvPr/>
          </p:nvCxnSpPr>
          <p:spPr>
            <a:xfrm>
              <a:off x="7365687" y="4166851"/>
              <a:ext cx="275019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Straight Connector 1095"/>
            <p:cNvCxnSpPr/>
            <p:nvPr/>
          </p:nvCxnSpPr>
          <p:spPr>
            <a:xfrm>
              <a:off x="7365687" y="4504937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Straight Connector 1096"/>
            <p:cNvCxnSpPr/>
            <p:nvPr/>
          </p:nvCxnSpPr>
          <p:spPr>
            <a:xfrm>
              <a:off x="7365687" y="482811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8" name="Straight Connector 1097"/>
            <p:cNvCxnSpPr/>
            <p:nvPr/>
          </p:nvCxnSpPr>
          <p:spPr>
            <a:xfrm>
              <a:off x="7365687" y="450493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Straight Connector 1098"/>
            <p:cNvCxnSpPr/>
            <p:nvPr/>
          </p:nvCxnSpPr>
          <p:spPr>
            <a:xfrm>
              <a:off x="7365687" y="4166851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0" name="Straight Connector 1099"/>
            <p:cNvCxnSpPr/>
            <p:nvPr/>
          </p:nvCxnSpPr>
          <p:spPr>
            <a:xfrm flipV="1">
              <a:off x="7365687" y="4828117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1" name="Straight Connector 1100"/>
            <p:cNvCxnSpPr/>
            <p:nvPr/>
          </p:nvCxnSpPr>
          <p:spPr>
            <a:xfrm>
              <a:off x="7365687" y="4828117"/>
              <a:ext cx="275019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2" name="Straight Connector 1101"/>
            <p:cNvCxnSpPr/>
            <p:nvPr/>
          </p:nvCxnSpPr>
          <p:spPr>
            <a:xfrm flipH="1">
              <a:off x="7365687" y="4504937"/>
              <a:ext cx="275019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3" name="Straight Connector 1102"/>
            <p:cNvCxnSpPr/>
            <p:nvPr/>
          </p:nvCxnSpPr>
          <p:spPr>
            <a:xfrm flipH="1">
              <a:off x="7365687" y="4166851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4" name="Straight Connector 1103"/>
            <p:cNvCxnSpPr/>
            <p:nvPr/>
          </p:nvCxnSpPr>
          <p:spPr>
            <a:xfrm flipH="1">
              <a:off x="7365687" y="4166851"/>
              <a:ext cx="275019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5" name="Straight Connector 1104"/>
            <p:cNvCxnSpPr/>
            <p:nvPr/>
          </p:nvCxnSpPr>
          <p:spPr>
            <a:xfrm flipH="1" flipV="1">
              <a:off x="7365687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" name="Straight Connector 1105"/>
            <p:cNvCxnSpPr/>
            <p:nvPr/>
          </p:nvCxnSpPr>
          <p:spPr>
            <a:xfrm>
              <a:off x="7929488" y="3482502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7" name="Straight Connector 1106"/>
            <p:cNvCxnSpPr/>
            <p:nvPr/>
          </p:nvCxnSpPr>
          <p:spPr>
            <a:xfrm>
              <a:off x="7929488" y="3482502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8" name="Straight Connector 1107"/>
            <p:cNvCxnSpPr/>
            <p:nvPr/>
          </p:nvCxnSpPr>
          <p:spPr>
            <a:xfrm flipH="1" flipV="1">
              <a:off x="7929488" y="3482502"/>
              <a:ext cx="332034" cy="1664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9" name="Straight Connector 1108"/>
            <p:cNvCxnSpPr/>
            <p:nvPr/>
          </p:nvCxnSpPr>
          <p:spPr>
            <a:xfrm>
              <a:off x="7929488" y="4504937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0" name="Straight Connector 1109"/>
            <p:cNvCxnSpPr/>
            <p:nvPr/>
          </p:nvCxnSpPr>
          <p:spPr>
            <a:xfrm flipV="1">
              <a:off x="7929488" y="3824583"/>
              <a:ext cx="331638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1" name="Straight Connector 1110"/>
            <p:cNvCxnSpPr/>
            <p:nvPr/>
          </p:nvCxnSpPr>
          <p:spPr>
            <a:xfrm>
              <a:off x="7929093" y="3824583"/>
              <a:ext cx="332429" cy="34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2" name="Straight Connector 1111"/>
            <p:cNvCxnSpPr/>
            <p:nvPr/>
          </p:nvCxnSpPr>
          <p:spPr>
            <a:xfrm>
              <a:off x="7929488" y="4828117"/>
              <a:ext cx="33203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3" name="Straight Connector 1112"/>
            <p:cNvCxnSpPr/>
            <p:nvPr/>
          </p:nvCxnSpPr>
          <p:spPr>
            <a:xfrm flipH="1">
              <a:off x="7929488" y="5147404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4" name="Straight Connector 1113"/>
            <p:cNvCxnSpPr/>
            <p:nvPr/>
          </p:nvCxnSpPr>
          <p:spPr>
            <a:xfrm>
              <a:off x="7929488" y="4828117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" name="Straight Connector 1114"/>
            <p:cNvCxnSpPr/>
            <p:nvPr/>
          </p:nvCxnSpPr>
          <p:spPr>
            <a:xfrm flipV="1">
              <a:off x="7929488" y="4166851"/>
              <a:ext cx="332034" cy="3380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Straight Connector 1115"/>
            <p:cNvCxnSpPr/>
            <p:nvPr/>
          </p:nvCxnSpPr>
          <p:spPr>
            <a:xfrm flipV="1">
              <a:off x="7929488" y="3482502"/>
              <a:ext cx="33203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Straight Connector 1116"/>
            <p:cNvCxnSpPr/>
            <p:nvPr/>
          </p:nvCxnSpPr>
          <p:spPr>
            <a:xfrm>
              <a:off x="7929488" y="4166851"/>
              <a:ext cx="332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Straight Connector 1117"/>
            <p:cNvCxnSpPr/>
            <p:nvPr/>
          </p:nvCxnSpPr>
          <p:spPr>
            <a:xfrm>
              <a:off x="7929488" y="4504937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" name="Straight Connector 1118"/>
            <p:cNvCxnSpPr/>
            <p:nvPr/>
          </p:nvCxnSpPr>
          <p:spPr>
            <a:xfrm flipV="1">
              <a:off x="7929488" y="4504937"/>
              <a:ext cx="33203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0" name="Straight Connector 1119"/>
            <p:cNvCxnSpPr/>
            <p:nvPr/>
          </p:nvCxnSpPr>
          <p:spPr>
            <a:xfrm>
              <a:off x="7929488" y="4166851"/>
              <a:ext cx="332034" cy="980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1" name="Straight Connector 1120"/>
            <p:cNvCxnSpPr/>
            <p:nvPr/>
          </p:nvCxnSpPr>
          <p:spPr>
            <a:xfrm>
              <a:off x="8550304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2" name="Straight Connector 1121"/>
            <p:cNvCxnSpPr/>
            <p:nvPr/>
          </p:nvCxnSpPr>
          <p:spPr>
            <a:xfrm flipH="1">
              <a:off x="8550304" y="3482502"/>
              <a:ext cx="275019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3" name="Straight Connector 1122"/>
            <p:cNvCxnSpPr/>
            <p:nvPr/>
          </p:nvCxnSpPr>
          <p:spPr>
            <a:xfrm>
              <a:off x="8549909" y="3824583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4" name="Straight Connector 1123"/>
            <p:cNvCxnSpPr/>
            <p:nvPr/>
          </p:nvCxnSpPr>
          <p:spPr>
            <a:xfrm>
              <a:off x="8550304" y="450493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5" name="Straight Connector 1124"/>
            <p:cNvCxnSpPr/>
            <p:nvPr/>
          </p:nvCxnSpPr>
          <p:spPr>
            <a:xfrm>
              <a:off x="8550304" y="4166851"/>
              <a:ext cx="275019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" name="Straight Connector 1125"/>
            <p:cNvCxnSpPr/>
            <p:nvPr/>
          </p:nvCxnSpPr>
          <p:spPr>
            <a:xfrm>
              <a:off x="8550304" y="5147404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" name="Straight Connector 1126"/>
            <p:cNvCxnSpPr/>
            <p:nvPr/>
          </p:nvCxnSpPr>
          <p:spPr>
            <a:xfrm>
              <a:off x="8550304" y="4828117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" name="Straight Connector 1127"/>
            <p:cNvCxnSpPr/>
            <p:nvPr/>
          </p:nvCxnSpPr>
          <p:spPr>
            <a:xfrm>
              <a:off x="8550304" y="4166851"/>
              <a:ext cx="275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" name="Straight Connector 1128"/>
            <p:cNvCxnSpPr/>
            <p:nvPr/>
          </p:nvCxnSpPr>
          <p:spPr>
            <a:xfrm>
              <a:off x="8550304" y="3482502"/>
              <a:ext cx="316915" cy="4459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" name="Straight Connector 1129"/>
            <p:cNvCxnSpPr/>
            <p:nvPr/>
          </p:nvCxnSpPr>
          <p:spPr>
            <a:xfrm flipV="1">
              <a:off x="8550304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1" name="Straight Connector 1130"/>
            <p:cNvCxnSpPr/>
            <p:nvPr/>
          </p:nvCxnSpPr>
          <p:spPr>
            <a:xfrm>
              <a:off x="8550304" y="4504937"/>
              <a:ext cx="275019" cy="64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2" name="Straight Connector 1131"/>
            <p:cNvCxnSpPr/>
            <p:nvPr/>
          </p:nvCxnSpPr>
          <p:spPr>
            <a:xfrm>
              <a:off x="6763461" y="3489426"/>
              <a:ext cx="31344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3" name="Straight Connector 1132"/>
            <p:cNvCxnSpPr/>
            <p:nvPr/>
          </p:nvCxnSpPr>
          <p:spPr>
            <a:xfrm flipV="1">
              <a:off x="6763461" y="3489426"/>
              <a:ext cx="313444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" name="Straight Connector 1133"/>
            <p:cNvCxnSpPr/>
            <p:nvPr/>
          </p:nvCxnSpPr>
          <p:spPr>
            <a:xfrm>
              <a:off x="6763461" y="4511860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" name="Straight Connector 1134"/>
            <p:cNvCxnSpPr/>
            <p:nvPr/>
          </p:nvCxnSpPr>
          <p:spPr>
            <a:xfrm>
              <a:off x="6763461" y="4173774"/>
              <a:ext cx="313444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" name="Straight Connector 1135"/>
            <p:cNvCxnSpPr/>
            <p:nvPr/>
          </p:nvCxnSpPr>
          <p:spPr>
            <a:xfrm flipV="1">
              <a:off x="6763461" y="4511860"/>
              <a:ext cx="313444" cy="323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" name="Straight Connector 1136"/>
            <p:cNvCxnSpPr/>
            <p:nvPr/>
          </p:nvCxnSpPr>
          <p:spPr>
            <a:xfrm>
              <a:off x="6763461" y="5154328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" name="Straight Connector 1137"/>
            <p:cNvCxnSpPr/>
            <p:nvPr/>
          </p:nvCxnSpPr>
          <p:spPr>
            <a:xfrm>
              <a:off x="6763461" y="4835040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" name="Straight Connector 1138"/>
            <p:cNvCxnSpPr/>
            <p:nvPr/>
          </p:nvCxnSpPr>
          <p:spPr>
            <a:xfrm flipH="1">
              <a:off x="6763461" y="4173774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" name="Straight Connector 1139"/>
            <p:cNvCxnSpPr/>
            <p:nvPr/>
          </p:nvCxnSpPr>
          <p:spPr>
            <a:xfrm flipV="1">
              <a:off x="6763461" y="4835040"/>
              <a:ext cx="313444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1" name="Straight Connector 1140"/>
            <p:cNvCxnSpPr/>
            <p:nvPr/>
          </p:nvCxnSpPr>
          <p:spPr>
            <a:xfrm flipH="1">
              <a:off x="6763461" y="4173774"/>
              <a:ext cx="313444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2" name="Straight Connector 1141"/>
            <p:cNvCxnSpPr/>
            <p:nvPr/>
          </p:nvCxnSpPr>
          <p:spPr>
            <a:xfrm flipH="1">
              <a:off x="6763066" y="3831507"/>
              <a:ext cx="3134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3" name="Straight Connector 1142"/>
            <p:cNvCxnSpPr/>
            <p:nvPr/>
          </p:nvCxnSpPr>
          <p:spPr>
            <a:xfrm flipH="1">
              <a:off x="6763066" y="3489426"/>
              <a:ext cx="313839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4" name="Straight Connector 1143"/>
            <p:cNvCxnSpPr/>
            <p:nvPr/>
          </p:nvCxnSpPr>
          <p:spPr>
            <a:xfrm>
              <a:off x="6763461" y="3489426"/>
              <a:ext cx="313444" cy="10224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5" name="Straight Connector 1144"/>
            <p:cNvCxnSpPr/>
            <p:nvPr/>
          </p:nvCxnSpPr>
          <p:spPr>
            <a:xfrm>
              <a:off x="4409221" y="3489426"/>
              <a:ext cx="316645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6" name="Straight Connector 1145"/>
            <p:cNvCxnSpPr/>
            <p:nvPr/>
          </p:nvCxnSpPr>
          <p:spPr>
            <a:xfrm flipH="1">
              <a:off x="4409221" y="3489426"/>
              <a:ext cx="317040" cy="684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7" name="Straight Connector 1146"/>
            <p:cNvCxnSpPr/>
            <p:nvPr/>
          </p:nvCxnSpPr>
          <p:spPr>
            <a:xfrm>
              <a:off x="4408827" y="3831507"/>
              <a:ext cx="31703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8" name="Straight Connector 1147"/>
            <p:cNvCxnSpPr/>
            <p:nvPr/>
          </p:nvCxnSpPr>
          <p:spPr>
            <a:xfrm>
              <a:off x="4409221" y="4173774"/>
              <a:ext cx="317040" cy="6612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9" name="Straight Connector 1148"/>
            <p:cNvCxnSpPr/>
            <p:nvPr/>
          </p:nvCxnSpPr>
          <p:spPr>
            <a:xfrm>
              <a:off x="4409221" y="4511860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0" name="Straight Connector 1149"/>
            <p:cNvCxnSpPr/>
            <p:nvPr/>
          </p:nvCxnSpPr>
          <p:spPr>
            <a:xfrm flipV="1">
              <a:off x="4409221" y="4835040"/>
              <a:ext cx="317040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1" name="Straight Connector 1150"/>
            <p:cNvCxnSpPr/>
            <p:nvPr/>
          </p:nvCxnSpPr>
          <p:spPr>
            <a:xfrm flipH="1" flipV="1">
              <a:off x="4409221" y="4835040"/>
              <a:ext cx="317040" cy="319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2" name="Straight Connector 1151"/>
            <p:cNvCxnSpPr/>
            <p:nvPr/>
          </p:nvCxnSpPr>
          <p:spPr>
            <a:xfrm>
              <a:off x="4409221" y="5154328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3" name="Straight Connector 1152"/>
            <p:cNvCxnSpPr/>
            <p:nvPr/>
          </p:nvCxnSpPr>
          <p:spPr>
            <a:xfrm>
              <a:off x="4409221" y="4835040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4" name="Straight Connector 1153"/>
            <p:cNvCxnSpPr/>
            <p:nvPr/>
          </p:nvCxnSpPr>
          <p:spPr>
            <a:xfrm flipH="1">
              <a:off x="4409221" y="4173774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5" name="Straight Connector 1154"/>
            <p:cNvCxnSpPr/>
            <p:nvPr/>
          </p:nvCxnSpPr>
          <p:spPr>
            <a:xfrm>
              <a:off x="4409221" y="3489426"/>
              <a:ext cx="317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6" name="Straight Connector 1155"/>
            <p:cNvCxnSpPr/>
            <p:nvPr/>
          </p:nvCxnSpPr>
          <p:spPr>
            <a:xfrm flipH="1" flipV="1">
              <a:off x="5578844" y="3489426"/>
              <a:ext cx="331638" cy="342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3" name="Straight Connector 1252"/>
          <p:cNvCxnSpPr/>
          <p:nvPr/>
        </p:nvCxnSpPr>
        <p:spPr>
          <a:xfrm>
            <a:off x="521966" y="4371682"/>
            <a:ext cx="261268" cy="650132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4" name="Straight Connector 1253"/>
          <p:cNvCxnSpPr/>
          <p:nvPr/>
        </p:nvCxnSpPr>
        <p:spPr>
          <a:xfrm flipH="1">
            <a:off x="521966" y="5021813"/>
            <a:ext cx="261268" cy="931525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5" name="Straight Connector 1254"/>
          <p:cNvCxnSpPr/>
          <p:nvPr/>
        </p:nvCxnSpPr>
        <p:spPr>
          <a:xfrm>
            <a:off x="1057577" y="5021813"/>
            <a:ext cx="315432" cy="0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6" name="Straight Connector 1255"/>
          <p:cNvCxnSpPr/>
          <p:nvPr/>
        </p:nvCxnSpPr>
        <p:spPr>
          <a:xfrm>
            <a:off x="1647352" y="5021813"/>
            <a:ext cx="261268" cy="0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7" name="Straight Connector 1256"/>
          <p:cNvCxnSpPr/>
          <p:nvPr/>
        </p:nvCxnSpPr>
        <p:spPr>
          <a:xfrm>
            <a:off x="2755078" y="4365104"/>
            <a:ext cx="260893" cy="3249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Straight Connector 1257"/>
          <p:cNvCxnSpPr/>
          <p:nvPr/>
        </p:nvCxnSpPr>
        <p:spPr>
          <a:xfrm>
            <a:off x="2755078" y="4365104"/>
            <a:ext cx="261268" cy="650132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9" name="Straight Connector 1258"/>
          <p:cNvCxnSpPr/>
          <p:nvPr/>
        </p:nvCxnSpPr>
        <p:spPr>
          <a:xfrm flipH="1">
            <a:off x="2755078" y="5015236"/>
            <a:ext cx="261268" cy="931525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0" name="Straight Connector 1259"/>
          <p:cNvCxnSpPr/>
          <p:nvPr/>
        </p:nvCxnSpPr>
        <p:spPr>
          <a:xfrm>
            <a:off x="3290314" y="4690081"/>
            <a:ext cx="315808" cy="3251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1" name="Straight Connector 1260"/>
          <p:cNvCxnSpPr/>
          <p:nvPr/>
        </p:nvCxnSpPr>
        <p:spPr>
          <a:xfrm>
            <a:off x="3880464" y="5015236"/>
            <a:ext cx="261268" cy="628203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Straight Connector 1261"/>
          <p:cNvCxnSpPr/>
          <p:nvPr/>
        </p:nvCxnSpPr>
        <p:spPr>
          <a:xfrm flipV="1">
            <a:off x="2182963" y="4371682"/>
            <a:ext cx="297772" cy="650132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3" name="Straight Connector 1262"/>
          <p:cNvCxnSpPr/>
          <p:nvPr/>
        </p:nvCxnSpPr>
        <p:spPr>
          <a:xfrm>
            <a:off x="4991606" y="5021813"/>
            <a:ext cx="261268" cy="321182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4" name="Straight Connector 1263"/>
          <p:cNvCxnSpPr/>
          <p:nvPr/>
        </p:nvCxnSpPr>
        <p:spPr>
          <a:xfrm>
            <a:off x="5527217" y="5342994"/>
            <a:ext cx="315432" cy="0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5" name="Straight Connector 1264"/>
          <p:cNvCxnSpPr/>
          <p:nvPr/>
        </p:nvCxnSpPr>
        <p:spPr>
          <a:xfrm flipV="1">
            <a:off x="5527217" y="5021813"/>
            <a:ext cx="315432" cy="321182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6" name="Straight Connector 1265"/>
          <p:cNvCxnSpPr/>
          <p:nvPr/>
        </p:nvCxnSpPr>
        <p:spPr>
          <a:xfrm>
            <a:off x="5527217" y="5342994"/>
            <a:ext cx="315432" cy="307021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7" name="Straight Connector 1266"/>
          <p:cNvCxnSpPr/>
          <p:nvPr/>
        </p:nvCxnSpPr>
        <p:spPr>
          <a:xfrm>
            <a:off x="6116992" y="5342994"/>
            <a:ext cx="261268" cy="0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8" name="Straight Connector 1267"/>
          <p:cNvCxnSpPr/>
          <p:nvPr/>
        </p:nvCxnSpPr>
        <p:spPr>
          <a:xfrm flipV="1">
            <a:off x="6116992" y="5342994"/>
            <a:ext cx="261268" cy="610344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" name="Straight Connector 1268"/>
          <p:cNvCxnSpPr/>
          <p:nvPr/>
        </p:nvCxnSpPr>
        <p:spPr>
          <a:xfrm>
            <a:off x="7224718" y="5946761"/>
            <a:ext cx="261268" cy="0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0" name="Straight Connector 1269"/>
          <p:cNvCxnSpPr/>
          <p:nvPr/>
        </p:nvCxnSpPr>
        <p:spPr>
          <a:xfrm flipV="1">
            <a:off x="7760329" y="5643439"/>
            <a:ext cx="315432" cy="303323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1" name="Straight Connector 1270"/>
          <p:cNvCxnSpPr/>
          <p:nvPr/>
        </p:nvCxnSpPr>
        <p:spPr>
          <a:xfrm flipH="1">
            <a:off x="8350104" y="5015236"/>
            <a:ext cx="261268" cy="628203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Straight Connector 1271"/>
          <p:cNvCxnSpPr/>
          <p:nvPr/>
        </p:nvCxnSpPr>
        <p:spPr>
          <a:xfrm>
            <a:off x="6652603" y="5342994"/>
            <a:ext cx="297772" cy="610344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3" name="Straight Connector 1272"/>
          <p:cNvCxnSpPr/>
          <p:nvPr/>
        </p:nvCxnSpPr>
        <p:spPr>
          <a:xfrm>
            <a:off x="4415701" y="4696659"/>
            <a:ext cx="301562" cy="325155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4" name="Straight Connector 1273"/>
          <p:cNvCxnSpPr/>
          <p:nvPr/>
        </p:nvCxnSpPr>
        <p:spPr>
          <a:xfrm flipH="1">
            <a:off x="4416075" y="5021813"/>
            <a:ext cx="301188" cy="628203"/>
          </a:xfrm>
          <a:prstGeom prst="line">
            <a:avLst/>
          </a:prstGeom>
          <a:ln w="476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TextBox 328"/>
          <p:cNvSpPr txBox="1"/>
          <p:nvPr/>
        </p:nvSpPr>
        <p:spPr>
          <a:xfrm>
            <a:off x="-36512" y="908720"/>
            <a:ext cx="93610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Then we transform the Steiner problem to counting the number of cut objects.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This is possible since the number of cut objects is equal to the number of Steiner tree solutions modulo 2.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Counting cut objects can be done quick with standard techniques (in fact, dynamic programming again!).</a:t>
            </a:r>
          </a:p>
          <a:p>
            <a:r>
              <a:rPr lang="en-US" sz="2800" i="1" dirty="0" smtClean="0"/>
              <a:t> </a:t>
            </a:r>
            <a:r>
              <a:rPr lang="en-US" sz="2800" dirty="0" smtClean="0"/>
              <a:t> </a:t>
            </a:r>
            <a:endParaRPr lang="nl-NL" sz="2800" dirty="0"/>
          </a:p>
        </p:txBody>
      </p:sp>
      <p:pic>
        <p:nvPicPr>
          <p:cNvPr id="4100" name="LaTeX: t \times n" descr="t \times 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86" y="256560"/>
            <a:ext cx="1091738" cy="32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2" name="TextBox 321"/>
          <p:cNvSpPr txBox="1"/>
          <p:nvPr>
            <p:custDataLst>
              <p:tags r:id="rId4"/>
            </p:custDataLst>
          </p:nvPr>
        </p:nvSpPr>
        <p:spPr>
          <a:xfrm>
            <a:off x="371585" y="3602088"/>
            <a:ext cx="2698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600" dirty="0" smtClean="0"/>
              <a:t>A cut object.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402953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8486"/>
            <a:ext cx="5486400" cy="566738"/>
          </a:xfrm>
        </p:spPr>
        <p:txBody>
          <a:bodyPr>
            <a:noAutofit/>
          </a:bodyPr>
          <a:lstStyle/>
          <a:p>
            <a:r>
              <a:rPr lang="en-US" sz="4000" dirty="0" smtClean="0"/>
              <a:t>5</a:t>
            </a:r>
            <a:endParaRPr lang="nl-NL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0"/>
            <a:r>
              <a:rPr lang="en-US" sz="2400" dirty="0" smtClean="0"/>
              <a:t>Hardness of Set Cover </a:t>
            </a:r>
            <a:r>
              <a:rPr lang="en-US" sz="2400" i="1" dirty="0" smtClean="0"/>
              <a:t>(Chapter 8)</a:t>
            </a:r>
            <a:endParaRPr 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32708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Cover</a:t>
            </a:r>
            <a:endParaRPr lang="nl-NL" dirty="0"/>
          </a:p>
        </p:txBody>
      </p:sp>
      <p:sp>
        <p:nvSpPr>
          <p:cNvPr id="3" name="Rounded Rectangle 2"/>
          <p:cNvSpPr/>
          <p:nvPr/>
        </p:nvSpPr>
        <p:spPr>
          <a:xfrm>
            <a:off x="87084" y="1196498"/>
            <a:ext cx="8928484" cy="23765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dirty="0"/>
          </a:p>
        </p:txBody>
      </p:sp>
      <p:sp>
        <p:nvSpPr>
          <p:cNvPr id="4" name="TextBox 6"/>
          <p:cNvSpPr txBox="1"/>
          <p:nvPr>
            <p:custDataLst>
              <p:tags r:id="rId1"/>
            </p:custDataLst>
          </p:nvPr>
        </p:nvSpPr>
        <p:spPr>
          <a:xfrm>
            <a:off x="520691" y="1357025"/>
            <a:ext cx="28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/>
            <a:r>
              <a:rPr lang="en-US" sz="3600" dirty="0" smtClean="0"/>
              <a:t>                     </a:t>
            </a:r>
            <a:endParaRPr lang="nl-NL" sz="3600" dirty="0"/>
          </a:p>
        </p:txBody>
      </p:sp>
      <p:pic>
        <p:nvPicPr>
          <p:cNvPr id="3074" name="LaTeX: \textsc{Set Cover}" descr="\textsc{Set Cover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1" y="1511580"/>
            <a:ext cx="2417064" cy="33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219301" y="2003356"/>
            <a:ext cx="86469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200" dirty="0" smtClean="0"/>
              <a:t>Given: A bipartite graphs                  </a:t>
            </a:r>
          </a:p>
          <a:p>
            <a:pPr eaLnBrk="0"/>
            <a:r>
              <a:rPr lang="en-US" sz="3200" dirty="0" smtClean="0"/>
              <a:t>Asked: Find             of minimum size such that </a:t>
            </a:r>
          </a:p>
          <a:p>
            <a:pPr eaLnBrk="0"/>
            <a:r>
              <a:rPr lang="en-US" sz="3200" dirty="0" smtClean="0"/>
              <a:t>	    every            has a neighbor in     .</a:t>
            </a:r>
            <a:endParaRPr lang="nl-NL" sz="3200" dirty="0"/>
          </a:p>
        </p:txBody>
      </p:sp>
      <p:pic>
        <p:nvPicPr>
          <p:cNvPr id="3106" name="LaTeX: ( S \cup U, E)" descr="( S \cup U, E)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60" y="2125160"/>
            <a:ext cx="177698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7" name="LaTeX: X \subseteq S" descr="X \subseteq S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79" y="2634175"/>
            <a:ext cx="1170432" cy="34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8" name="LaTeX: e \in U" descr="e \in U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891" y="3131000"/>
            <a:ext cx="990600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9" name="LaTeX: X" descr="X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191" y="3131000"/>
            <a:ext cx="344424" cy="27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9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Cover</a:t>
            </a:r>
            <a:endParaRPr lang="nl-NL" dirty="0"/>
          </a:p>
        </p:txBody>
      </p:sp>
      <p:sp>
        <p:nvSpPr>
          <p:cNvPr id="3" name="Rounded Rectangle 2"/>
          <p:cNvSpPr/>
          <p:nvPr/>
        </p:nvSpPr>
        <p:spPr>
          <a:xfrm>
            <a:off x="87084" y="1196498"/>
            <a:ext cx="8928484" cy="23765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dirty="0"/>
          </a:p>
        </p:txBody>
      </p:sp>
      <p:sp>
        <p:nvSpPr>
          <p:cNvPr id="4" name="TextBox 6"/>
          <p:cNvSpPr txBox="1"/>
          <p:nvPr>
            <p:custDataLst>
              <p:tags r:id="rId1"/>
            </p:custDataLst>
          </p:nvPr>
        </p:nvSpPr>
        <p:spPr>
          <a:xfrm>
            <a:off x="520691" y="1357025"/>
            <a:ext cx="28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/>
            <a:r>
              <a:rPr lang="en-US" sz="3600" dirty="0" smtClean="0"/>
              <a:t>                     </a:t>
            </a:r>
            <a:endParaRPr lang="nl-NL" sz="3600" dirty="0"/>
          </a:p>
        </p:txBody>
      </p:sp>
      <p:pic>
        <p:nvPicPr>
          <p:cNvPr id="3074" name="LaTeX: \textsc{Set Cover}" descr="\textsc{Set Cover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1" y="1511580"/>
            <a:ext cx="2417064" cy="33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219301" y="2003356"/>
            <a:ext cx="86469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200" dirty="0" smtClean="0"/>
              <a:t>Given: A bipartite graphs                  </a:t>
            </a:r>
          </a:p>
          <a:p>
            <a:pPr eaLnBrk="0"/>
            <a:r>
              <a:rPr lang="en-US" sz="3200" dirty="0" smtClean="0"/>
              <a:t>Asked: Find             of minimum size such that </a:t>
            </a:r>
          </a:p>
          <a:p>
            <a:pPr eaLnBrk="0"/>
            <a:r>
              <a:rPr lang="en-US" sz="3200" dirty="0" smtClean="0"/>
              <a:t>	    every            has a neighbor in     .</a:t>
            </a:r>
            <a:endParaRPr lang="nl-NL" sz="3200" dirty="0"/>
          </a:p>
        </p:txBody>
      </p:sp>
      <p:pic>
        <p:nvPicPr>
          <p:cNvPr id="3106" name="LaTeX: ( S \cup U, E)" descr="( S \cup U, E)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60" y="2125160"/>
            <a:ext cx="177698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7" name="LaTeX: X \subseteq S" descr="X \subseteq S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79" y="2634175"/>
            <a:ext cx="1170432" cy="34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8" name="LaTeX: e \in U" descr="e \in U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891" y="3131000"/>
            <a:ext cx="990600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9" name="LaTeX: X" descr="X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191" y="3131000"/>
            <a:ext cx="344424" cy="27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Oval 41"/>
          <p:cNvSpPr/>
          <p:nvPr/>
        </p:nvSpPr>
        <p:spPr>
          <a:xfrm>
            <a:off x="3635896" y="4345439"/>
            <a:ext cx="274343" cy="279074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l 43"/>
          <p:cNvSpPr/>
          <p:nvPr/>
        </p:nvSpPr>
        <p:spPr>
          <a:xfrm>
            <a:off x="3639540" y="4806110"/>
            <a:ext cx="274343" cy="279074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Oval 44"/>
          <p:cNvSpPr/>
          <p:nvPr/>
        </p:nvSpPr>
        <p:spPr>
          <a:xfrm>
            <a:off x="3639540" y="5238158"/>
            <a:ext cx="274343" cy="279074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Oval 45"/>
          <p:cNvSpPr/>
          <p:nvPr/>
        </p:nvSpPr>
        <p:spPr>
          <a:xfrm>
            <a:off x="3639540" y="5661248"/>
            <a:ext cx="274343" cy="279074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Oval 46"/>
          <p:cNvSpPr/>
          <p:nvPr/>
        </p:nvSpPr>
        <p:spPr>
          <a:xfrm>
            <a:off x="3654897" y="6102254"/>
            <a:ext cx="274343" cy="279074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Oval 47"/>
          <p:cNvSpPr/>
          <p:nvPr/>
        </p:nvSpPr>
        <p:spPr>
          <a:xfrm>
            <a:off x="4331484" y="4345439"/>
            <a:ext cx="274343" cy="27907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Oval 48"/>
          <p:cNvSpPr/>
          <p:nvPr/>
        </p:nvSpPr>
        <p:spPr>
          <a:xfrm>
            <a:off x="4335128" y="4806110"/>
            <a:ext cx="274343" cy="27907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Oval 49"/>
          <p:cNvSpPr/>
          <p:nvPr/>
        </p:nvSpPr>
        <p:spPr>
          <a:xfrm>
            <a:off x="4335128" y="5238158"/>
            <a:ext cx="274343" cy="27907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Oval 50"/>
          <p:cNvSpPr/>
          <p:nvPr/>
        </p:nvSpPr>
        <p:spPr>
          <a:xfrm>
            <a:off x="4335128" y="5661248"/>
            <a:ext cx="274343" cy="27907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Oval 51"/>
          <p:cNvSpPr/>
          <p:nvPr/>
        </p:nvSpPr>
        <p:spPr>
          <a:xfrm>
            <a:off x="4350485" y="6102254"/>
            <a:ext cx="274343" cy="27907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Straight Connector 6"/>
          <p:cNvCxnSpPr>
            <a:stCxn id="42" idx="6"/>
            <a:endCxn id="48" idx="2"/>
          </p:cNvCxnSpPr>
          <p:nvPr/>
        </p:nvCxnSpPr>
        <p:spPr>
          <a:xfrm>
            <a:off x="3910239" y="4484976"/>
            <a:ext cx="42124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2" idx="6"/>
            <a:endCxn id="49" idx="2"/>
          </p:cNvCxnSpPr>
          <p:nvPr/>
        </p:nvCxnSpPr>
        <p:spPr>
          <a:xfrm>
            <a:off x="3910239" y="4484976"/>
            <a:ext cx="424889" cy="4606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4" idx="6"/>
            <a:endCxn id="48" idx="2"/>
          </p:cNvCxnSpPr>
          <p:nvPr/>
        </p:nvCxnSpPr>
        <p:spPr>
          <a:xfrm flipV="1">
            <a:off x="3913883" y="4484976"/>
            <a:ext cx="417601" cy="4606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4" idx="6"/>
            <a:endCxn id="50" idx="2"/>
          </p:cNvCxnSpPr>
          <p:nvPr/>
        </p:nvCxnSpPr>
        <p:spPr>
          <a:xfrm>
            <a:off x="3913883" y="4945647"/>
            <a:ext cx="421245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9" idx="2"/>
            <a:endCxn id="45" idx="6"/>
          </p:cNvCxnSpPr>
          <p:nvPr/>
        </p:nvCxnSpPr>
        <p:spPr>
          <a:xfrm flipH="1">
            <a:off x="3913883" y="4945647"/>
            <a:ext cx="421245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5" idx="6"/>
            <a:endCxn id="51" idx="2"/>
          </p:cNvCxnSpPr>
          <p:nvPr/>
        </p:nvCxnSpPr>
        <p:spPr>
          <a:xfrm>
            <a:off x="3913883" y="5377695"/>
            <a:ext cx="421245" cy="4230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0" idx="2"/>
            <a:endCxn id="46" idx="6"/>
          </p:cNvCxnSpPr>
          <p:nvPr/>
        </p:nvCxnSpPr>
        <p:spPr>
          <a:xfrm flipH="1">
            <a:off x="3913883" y="5377695"/>
            <a:ext cx="421245" cy="4230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6" idx="6"/>
            <a:endCxn id="52" idx="2"/>
          </p:cNvCxnSpPr>
          <p:nvPr/>
        </p:nvCxnSpPr>
        <p:spPr>
          <a:xfrm>
            <a:off x="3913883" y="5800785"/>
            <a:ext cx="436602" cy="4410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7" idx="6"/>
            <a:endCxn id="50" idx="2"/>
          </p:cNvCxnSpPr>
          <p:nvPr/>
        </p:nvCxnSpPr>
        <p:spPr>
          <a:xfrm flipV="1">
            <a:off x="3929240" y="5377695"/>
            <a:ext cx="405888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47" idx="6"/>
            <a:endCxn id="52" idx="2"/>
          </p:cNvCxnSpPr>
          <p:nvPr/>
        </p:nvCxnSpPr>
        <p:spPr>
          <a:xfrm>
            <a:off x="3929240" y="6241791"/>
            <a:ext cx="42124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>
            <p:custDataLst>
              <p:tags r:id="rId8"/>
            </p:custDataLst>
          </p:nvPr>
        </p:nvSpPr>
        <p:spPr>
          <a:xfrm>
            <a:off x="3562754" y="3717032"/>
            <a:ext cx="494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200" smtClean="0"/>
              <a:t>   </a:t>
            </a:r>
            <a:endParaRPr lang="nl-NL" sz="3200" dirty="0"/>
          </a:p>
        </p:txBody>
      </p:sp>
      <p:sp>
        <p:nvSpPr>
          <p:cNvPr id="35" name="TextBox 34"/>
          <p:cNvSpPr txBox="1"/>
          <p:nvPr>
            <p:custDataLst>
              <p:tags r:id="rId9"/>
            </p:custDataLst>
          </p:nvPr>
        </p:nvSpPr>
        <p:spPr>
          <a:xfrm>
            <a:off x="4211960" y="3708321"/>
            <a:ext cx="607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200" smtClean="0"/>
              <a:t>    </a:t>
            </a:r>
            <a:endParaRPr lang="nl-NL" sz="3200" dirty="0"/>
          </a:p>
        </p:txBody>
      </p:sp>
      <p:pic>
        <p:nvPicPr>
          <p:cNvPr id="5126" name="LaTeX: S" descr="S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94" y="3860172"/>
            <a:ext cx="262128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LaTeX: U" descr="U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00" y="3860605"/>
            <a:ext cx="307848" cy="28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8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5536" y="5013176"/>
            <a:ext cx="8568952" cy="16561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en-US" dirty="0" smtClean="0"/>
              <a:t>Dynamic Programming (DP)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51520" y="1988840"/>
            <a:ext cx="8892480" cy="2448272"/>
          </a:xfrm>
        </p:spPr>
        <p:txBody>
          <a:bodyPr>
            <a:noAutofit/>
          </a:bodyPr>
          <a:lstStyle/>
          <a:p>
            <a:r>
              <a:rPr lang="nl-NL" sz="2800" dirty="0" smtClean="0"/>
              <a:t>“Easy problems” (we know how to solve them fast)</a:t>
            </a:r>
            <a:endParaRPr lang="nl-NL" sz="2800" dirty="0"/>
          </a:p>
          <a:p>
            <a:pPr lvl="1"/>
            <a:r>
              <a:rPr lang="nl-NL" dirty="0"/>
              <a:t>Weighted shortest path (Bellman-Ford algorithm).</a:t>
            </a:r>
          </a:p>
          <a:p>
            <a:pPr lvl="1"/>
            <a:r>
              <a:rPr lang="nl-NL" dirty="0" smtClean="0"/>
              <a:t>Weighted longest </a:t>
            </a:r>
            <a:r>
              <a:rPr lang="nl-NL" dirty="0"/>
              <a:t>path in directed acyclic graphs.</a:t>
            </a:r>
          </a:p>
          <a:p>
            <a:pPr lvl="1"/>
            <a:r>
              <a:rPr lang="nl-NL" dirty="0"/>
              <a:t>Matrix multiplication.</a:t>
            </a:r>
          </a:p>
          <a:p>
            <a:pPr lvl="1"/>
            <a:r>
              <a:rPr lang="nl-NL" dirty="0"/>
              <a:t>Sequence alignment.</a:t>
            </a:r>
          </a:p>
          <a:p>
            <a:pPr eaLnBrk="0"/>
            <a:r>
              <a:rPr lang="nl-NL" sz="2800" dirty="0" smtClean="0"/>
              <a:t>“Hard </a:t>
            </a:r>
            <a:r>
              <a:rPr lang="nl-NL" sz="2800" dirty="0"/>
              <a:t>problems" </a:t>
            </a:r>
            <a:r>
              <a:rPr lang="nl-NL" sz="2800" dirty="0" smtClean="0"/>
              <a:t>(       -hard </a:t>
            </a:r>
            <a:r>
              <a:rPr lang="nl-NL" sz="2800" dirty="0"/>
              <a:t>problems</a:t>
            </a:r>
            <a:r>
              <a:rPr lang="nl-NL" sz="2800" dirty="0" smtClean="0"/>
              <a:t>)</a:t>
            </a:r>
            <a:endParaRPr lang="nl-NL" sz="2800" dirty="0"/>
          </a:p>
          <a:p>
            <a:pPr lvl="1">
              <a:buClr>
                <a:schemeClr val="tx1"/>
              </a:buClr>
            </a:pPr>
            <a:r>
              <a:rPr lang="nl-NL" dirty="0" smtClean="0">
                <a:solidFill>
                  <a:srgbClr val="FF0000"/>
                </a:solidFill>
              </a:rPr>
              <a:t>Subset Sum</a:t>
            </a:r>
            <a:r>
              <a:rPr lang="nl-NL" dirty="0" smtClean="0"/>
              <a:t>,</a:t>
            </a:r>
            <a:r>
              <a:rPr lang="nl-NL" dirty="0" smtClean="0">
                <a:solidFill>
                  <a:srgbClr val="FF0000"/>
                </a:solidFill>
              </a:rPr>
              <a:t> Knapsack</a:t>
            </a:r>
            <a:r>
              <a:rPr lang="nl-NL" dirty="0" smtClean="0"/>
              <a:t>,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Steiner Tree</a:t>
            </a:r>
            <a:r>
              <a:rPr lang="en-US" dirty="0" smtClean="0"/>
              <a:t>, Set Cover, </a:t>
            </a:r>
          </a:p>
          <a:p>
            <a:pPr marL="457200" lvl="1" indent="0">
              <a:buNone/>
            </a:pPr>
            <a:r>
              <a:rPr lang="nl-NL" dirty="0" smtClean="0"/>
              <a:t>   </a:t>
            </a:r>
            <a:r>
              <a:rPr lang="nl-NL" dirty="0" smtClean="0">
                <a:solidFill>
                  <a:srgbClr val="FF0000"/>
                </a:solidFill>
              </a:rPr>
              <a:t>Traveling Salesman Problem</a:t>
            </a:r>
            <a:r>
              <a:rPr lang="nl-NL" dirty="0" smtClean="0"/>
              <a:t>.</a:t>
            </a:r>
          </a:p>
          <a:p>
            <a:pPr lvl="1"/>
            <a:r>
              <a:rPr lang="en-US" dirty="0" smtClean="0"/>
              <a:t>Problems on graphs of small treewidth.</a:t>
            </a:r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3458" y="972017"/>
            <a:ext cx="74660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problems for which DP is the best</a:t>
            </a:r>
          </a:p>
          <a:p>
            <a:r>
              <a:rPr lang="en-US" sz="3200" dirty="0" smtClean="0"/>
              <a:t>approach (in theory):</a:t>
            </a:r>
            <a:endParaRPr lang="nl-NL" sz="3200" dirty="0"/>
          </a:p>
        </p:txBody>
      </p:sp>
      <p:pic>
        <p:nvPicPr>
          <p:cNvPr id="6146" name="LaTeX: \mathcal{NP}" descr="\mathcal{NP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98" y="4638344"/>
            <a:ext cx="615696" cy="29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043608" y="3429000"/>
            <a:ext cx="4320480" cy="1355648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Almost as fast, but using a lot less space.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7803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Cover</a:t>
            </a:r>
            <a:endParaRPr lang="nl-NL" dirty="0"/>
          </a:p>
        </p:txBody>
      </p:sp>
      <p:sp>
        <p:nvSpPr>
          <p:cNvPr id="3" name="Rounded Rectangle 2"/>
          <p:cNvSpPr/>
          <p:nvPr/>
        </p:nvSpPr>
        <p:spPr>
          <a:xfrm>
            <a:off x="87084" y="1196498"/>
            <a:ext cx="8928484" cy="23765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dirty="0"/>
          </a:p>
        </p:txBody>
      </p:sp>
      <p:sp>
        <p:nvSpPr>
          <p:cNvPr id="4" name="TextBox 6"/>
          <p:cNvSpPr txBox="1"/>
          <p:nvPr>
            <p:custDataLst>
              <p:tags r:id="rId1"/>
            </p:custDataLst>
          </p:nvPr>
        </p:nvSpPr>
        <p:spPr>
          <a:xfrm>
            <a:off x="520691" y="1357025"/>
            <a:ext cx="28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/>
            <a:r>
              <a:rPr lang="en-US" sz="3600" dirty="0" smtClean="0"/>
              <a:t>                     </a:t>
            </a:r>
            <a:endParaRPr lang="nl-NL" sz="3600" dirty="0"/>
          </a:p>
        </p:txBody>
      </p:sp>
      <p:pic>
        <p:nvPicPr>
          <p:cNvPr id="3074" name="LaTeX: \textsc{Set Cover}" descr="\textsc{Set Cover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1" y="1511580"/>
            <a:ext cx="2417064" cy="33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219301" y="2003356"/>
            <a:ext cx="86469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200" dirty="0" smtClean="0"/>
              <a:t>Given: A bipartite graphs                  </a:t>
            </a:r>
          </a:p>
          <a:p>
            <a:pPr eaLnBrk="0"/>
            <a:r>
              <a:rPr lang="en-US" sz="3200" dirty="0" smtClean="0"/>
              <a:t>Asked: Find             of minimum size such that </a:t>
            </a:r>
          </a:p>
          <a:p>
            <a:pPr eaLnBrk="0"/>
            <a:r>
              <a:rPr lang="en-US" sz="3200" dirty="0" smtClean="0"/>
              <a:t>	    every            has a neighbor in     .</a:t>
            </a:r>
            <a:endParaRPr lang="nl-NL" sz="3200" dirty="0"/>
          </a:p>
        </p:txBody>
      </p:sp>
      <p:pic>
        <p:nvPicPr>
          <p:cNvPr id="3106" name="LaTeX: ( S \cup U, E)" descr="( S \cup U, E)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60" y="2125160"/>
            <a:ext cx="177698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7" name="LaTeX: X \subseteq S" descr="X \subseteq S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79" y="2634175"/>
            <a:ext cx="1170432" cy="34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8" name="LaTeX: e \in U" descr="e \in U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891" y="3131000"/>
            <a:ext cx="990600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9" name="LaTeX: X" descr="X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191" y="3131000"/>
            <a:ext cx="344424" cy="27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Oval 41"/>
          <p:cNvSpPr/>
          <p:nvPr/>
        </p:nvSpPr>
        <p:spPr>
          <a:xfrm>
            <a:off x="3635896" y="4345439"/>
            <a:ext cx="274343" cy="279074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l 43"/>
          <p:cNvSpPr/>
          <p:nvPr/>
        </p:nvSpPr>
        <p:spPr>
          <a:xfrm>
            <a:off x="3639540" y="4806110"/>
            <a:ext cx="274343" cy="279074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Oval 44"/>
          <p:cNvSpPr/>
          <p:nvPr/>
        </p:nvSpPr>
        <p:spPr>
          <a:xfrm>
            <a:off x="3639540" y="5238158"/>
            <a:ext cx="274343" cy="279074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Oval 45"/>
          <p:cNvSpPr/>
          <p:nvPr/>
        </p:nvSpPr>
        <p:spPr>
          <a:xfrm>
            <a:off x="3639540" y="5661248"/>
            <a:ext cx="274343" cy="279074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Oval 46"/>
          <p:cNvSpPr/>
          <p:nvPr/>
        </p:nvSpPr>
        <p:spPr>
          <a:xfrm>
            <a:off x="3654897" y="6102254"/>
            <a:ext cx="274343" cy="279074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Oval 47"/>
          <p:cNvSpPr/>
          <p:nvPr/>
        </p:nvSpPr>
        <p:spPr>
          <a:xfrm>
            <a:off x="4331484" y="4345439"/>
            <a:ext cx="274343" cy="27907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Oval 48"/>
          <p:cNvSpPr/>
          <p:nvPr/>
        </p:nvSpPr>
        <p:spPr>
          <a:xfrm>
            <a:off x="4335128" y="4806110"/>
            <a:ext cx="274343" cy="27907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Oval 49"/>
          <p:cNvSpPr/>
          <p:nvPr/>
        </p:nvSpPr>
        <p:spPr>
          <a:xfrm>
            <a:off x="4335128" y="5238158"/>
            <a:ext cx="274343" cy="27907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Oval 50"/>
          <p:cNvSpPr/>
          <p:nvPr/>
        </p:nvSpPr>
        <p:spPr>
          <a:xfrm>
            <a:off x="4335128" y="5661248"/>
            <a:ext cx="274343" cy="27907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Oval 51"/>
          <p:cNvSpPr/>
          <p:nvPr/>
        </p:nvSpPr>
        <p:spPr>
          <a:xfrm>
            <a:off x="4350485" y="6102254"/>
            <a:ext cx="274343" cy="27907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Straight Connector 6"/>
          <p:cNvCxnSpPr>
            <a:stCxn id="42" idx="6"/>
            <a:endCxn id="48" idx="2"/>
          </p:cNvCxnSpPr>
          <p:nvPr/>
        </p:nvCxnSpPr>
        <p:spPr>
          <a:xfrm>
            <a:off x="3910239" y="4484976"/>
            <a:ext cx="42124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2" idx="6"/>
            <a:endCxn id="49" idx="2"/>
          </p:cNvCxnSpPr>
          <p:nvPr/>
        </p:nvCxnSpPr>
        <p:spPr>
          <a:xfrm>
            <a:off x="3910239" y="4484976"/>
            <a:ext cx="424889" cy="4606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4" idx="6"/>
            <a:endCxn id="48" idx="2"/>
          </p:cNvCxnSpPr>
          <p:nvPr/>
        </p:nvCxnSpPr>
        <p:spPr>
          <a:xfrm flipV="1">
            <a:off x="3913883" y="4484976"/>
            <a:ext cx="417601" cy="4606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4" idx="6"/>
            <a:endCxn id="50" idx="2"/>
          </p:cNvCxnSpPr>
          <p:nvPr/>
        </p:nvCxnSpPr>
        <p:spPr>
          <a:xfrm>
            <a:off x="3913883" y="4945647"/>
            <a:ext cx="421245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9" idx="2"/>
            <a:endCxn id="45" idx="6"/>
          </p:cNvCxnSpPr>
          <p:nvPr/>
        </p:nvCxnSpPr>
        <p:spPr>
          <a:xfrm flipH="1">
            <a:off x="3913883" y="4945647"/>
            <a:ext cx="421245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5" idx="6"/>
            <a:endCxn id="51" idx="2"/>
          </p:cNvCxnSpPr>
          <p:nvPr/>
        </p:nvCxnSpPr>
        <p:spPr>
          <a:xfrm>
            <a:off x="3913883" y="5377695"/>
            <a:ext cx="421245" cy="4230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0" idx="2"/>
            <a:endCxn id="46" idx="6"/>
          </p:cNvCxnSpPr>
          <p:nvPr/>
        </p:nvCxnSpPr>
        <p:spPr>
          <a:xfrm flipH="1">
            <a:off x="3913883" y="5377695"/>
            <a:ext cx="421245" cy="4230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6" idx="6"/>
            <a:endCxn id="52" idx="2"/>
          </p:cNvCxnSpPr>
          <p:nvPr/>
        </p:nvCxnSpPr>
        <p:spPr>
          <a:xfrm>
            <a:off x="3913883" y="5800785"/>
            <a:ext cx="436602" cy="4410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7" idx="6"/>
            <a:endCxn id="50" idx="2"/>
          </p:cNvCxnSpPr>
          <p:nvPr/>
        </p:nvCxnSpPr>
        <p:spPr>
          <a:xfrm flipV="1">
            <a:off x="3929240" y="5377695"/>
            <a:ext cx="405888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47" idx="6"/>
            <a:endCxn id="52" idx="2"/>
          </p:cNvCxnSpPr>
          <p:nvPr/>
        </p:nvCxnSpPr>
        <p:spPr>
          <a:xfrm>
            <a:off x="3929240" y="6241791"/>
            <a:ext cx="42124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>
            <p:custDataLst>
              <p:tags r:id="rId8"/>
            </p:custDataLst>
          </p:nvPr>
        </p:nvSpPr>
        <p:spPr>
          <a:xfrm>
            <a:off x="3562754" y="3717032"/>
            <a:ext cx="494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200" smtClean="0"/>
              <a:t>   </a:t>
            </a:r>
            <a:endParaRPr lang="nl-NL" sz="3200" dirty="0"/>
          </a:p>
        </p:txBody>
      </p:sp>
      <p:sp>
        <p:nvSpPr>
          <p:cNvPr id="33" name="TextBox 32"/>
          <p:cNvSpPr txBox="1"/>
          <p:nvPr>
            <p:custDataLst>
              <p:tags r:id="rId9"/>
            </p:custDataLst>
          </p:nvPr>
        </p:nvSpPr>
        <p:spPr>
          <a:xfrm>
            <a:off x="4211960" y="3708321"/>
            <a:ext cx="607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200" smtClean="0"/>
              <a:t>    </a:t>
            </a:r>
            <a:endParaRPr lang="nl-NL" sz="3200" dirty="0"/>
          </a:p>
        </p:txBody>
      </p:sp>
      <p:pic>
        <p:nvPicPr>
          <p:cNvPr id="6148" name="LaTeX: S" descr="S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94" y="3860172"/>
            <a:ext cx="262128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LaTeX: U" descr="U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00" y="3860605"/>
            <a:ext cx="307848" cy="28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13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Cover</a:t>
            </a:r>
            <a:endParaRPr lang="nl-NL" dirty="0"/>
          </a:p>
        </p:txBody>
      </p:sp>
      <p:sp>
        <p:nvSpPr>
          <p:cNvPr id="3" name="Rounded Rectangle 2"/>
          <p:cNvSpPr/>
          <p:nvPr/>
        </p:nvSpPr>
        <p:spPr>
          <a:xfrm>
            <a:off x="87084" y="1196498"/>
            <a:ext cx="8928484" cy="23765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dirty="0"/>
          </a:p>
        </p:txBody>
      </p:sp>
      <p:sp>
        <p:nvSpPr>
          <p:cNvPr id="4" name="TextBox 6"/>
          <p:cNvSpPr txBox="1"/>
          <p:nvPr>
            <p:custDataLst>
              <p:tags r:id="rId1"/>
            </p:custDataLst>
          </p:nvPr>
        </p:nvSpPr>
        <p:spPr>
          <a:xfrm>
            <a:off x="520691" y="1357025"/>
            <a:ext cx="284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/>
            <a:r>
              <a:rPr lang="en-US" sz="3600" dirty="0" smtClean="0"/>
              <a:t>                     </a:t>
            </a:r>
            <a:endParaRPr lang="nl-NL" sz="3600" dirty="0"/>
          </a:p>
        </p:txBody>
      </p:sp>
      <p:pic>
        <p:nvPicPr>
          <p:cNvPr id="3074" name="LaTeX: \textsc{Set Cover}" descr="\textsc{Set Cover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1" y="1511580"/>
            <a:ext cx="2417064" cy="33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219301" y="2003356"/>
            <a:ext cx="86469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200" dirty="0" smtClean="0"/>
              <a:t>Given: A bipartite graphs                  </a:t>
            </a:r>
          </a:p>
          <a:p>
            <a:pPr eaLnBrk="0"/>
            <a:r>
              <a:rPr lang="en-US" sz="3200" dirty="0" smtClean="0"/>
              <a:t>Asked: Find             of minimum size such that </a:t>
            </a:r>
          </a:p>
          <a:p>
            <a:pPr eaLnBrk="0"/>
            <a:r>
              <a:rPr lang="en-US" sz="3200" dirty="0" smtClean="0"/>
              <a:t>	    every            has a neighbor in     .</a:t>
            </a:r>
            <a:endParaRPr lang="nl-NL" sz="3200" dirty="0"/>
          </a:p>
        </p:txBody>
      </p:sp>
      <p:pic>
        <p:nvPicPr>
          <p:cNvPr id="3106" name="LaTeX: ( S \cup U, E)" descr="( S \cup U, E)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60" y="2125160"/>
            <a:ext cx="177698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7" name="LaTeX: X \subseteq S" descr="X \subseteq S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79" y="2634175"/>
            <a:ext cx="1170432" cy="34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8" name="LaTeX: e \in U" descr="e \in U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891" y="3131000"/>
            <a:ext cx="990600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9" name="LaTeX: X" descr="X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191" y="3131000"/>
            <a:ext cx="344424" cy="27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>
            <p:custDataLst>
              <p:tags r:id="rId8"/>
            </p:custDataLst>
          </p:nvPr>
        </p:nvSpPr>
        <p:spPr>
          <a:xfrm>
            <a:off x="251520" y="3789040"/>
            <a:ext cx="853470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eaLnBrk="0">
              <a:buFont typeface="Arial" pitchFamily="34" charset="0"/>
              <a:buChar char="•"/>
            </a:pPr>
            <a:r>
              <a:rPr lang="en-US" sz="3200" dirty="0" smtClean="0"/>
              <a:t>Can be solved in               by brute force</a:t>
            </a:r>
          </a:p>
          <a:p>
            <a:pPr marL="285750" indent="-285750" eaLnBrk="0">
              <a:buFont typeface="Arial" pitchFamily="34" charset="0"/>
              <a:buChar char="•"/>
            </a:pPr>
            <a:r>
              <a:rPr lang="en-US" sz="3200" dirty="0" smtClean="0"/>
              <a:t>Can be solved in                by DP</a:t>
            </a:r>
          </a:p>
          <a:p>
            <a:pPr marL="285750" indent="-285750" eaLnBrk="0">
              <a:buFont typeface="Arial" pitchFamily="34" charset="0"/>
              <a:buChar char="•"/>
            </a:pPr>
            <a:r>
              <a:rPr lang="en-US" sz="3200" dirty="0" smtClean="0"/>
              <a:t>No improvements known.</a:t>
            </a:r>
          </a:p>
          <a:p>
            <a:pPr marL="285750" indent="-285750" eaLnBrk="0">
              <a:buFont typeface="Arial" pitchFamily="34" charset="0"/>
              <a:buChar char="•"/>
            </a:pPr>
            <a:r>
              <a:rPr lang="en-US" sz="3200" dirty="0" smtClean="0"/>
              <a:t>Using a (fairly) famous hypothesis we prove </a:t>
            </a:r>
          </a:p>
          <a:p>
            <a:pPr eaLnBrk="0"/>
            <a:r>
              <a:rPr lang="en-US" sz="3200" dirty="0" smtClean="0"/>
              <a:t>  the brute force can not be improved.</a:t>
            </a:r>
            <a:endParaRPr lang="nl-NL" sz="3200" dirty="0" smtClean="0"/>
          </a:p>
        </p:txBody>
      </p:sp>
      <p:pic>
        <p:nvPicPr>
          <p:cNvPr id="7176" name="LaTeX: \mathcal{O}^*(2^{|S|})" descr="\mathcal{O}^*(2^{|S|})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23" y="3859028"/>
            <a:ext cx="1426464" cy="46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LaTeX: \mathcal{O}^*(2^{|U|})" descr="\mathcal{O}^*(2^{|U|})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23" y="4346708"/>
            <a:ext cx="1463040" cy="46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51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Cover</a:t>
            </a:r>
            <a:endParaRPr lang="nl-NL" dirty="0"/>
          </a:p>
        </p:txBody>
      </p:sp>
      <p:sp>
        <p:nvSpPr>
          <p:cNvPr id="3" name="Rounded Rectangle 2"/>
          <p:cNvSpPr/>
          <p:nvPr/>
        </p:nvSpPr>
        <p:spPr>
          <a:xfrm>
            <a:off x="87084" y="1196498"/>
            <a:ext cx="8928484" cy="23765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dirty="0"/>
          </a:p>
        </p:txBody>
      </p:sp>
      <p:sp>
        <p:nvSpPr>
          <p:cNvPr id="4" name="TextBox 6"/>
          <p:cNvSpPr txBox="1"/>
          <p:nvPr>
            <p:custDataLst>
              <p:tags r:id="rId1"/>
            </p:custDataLst>
          </p:nvPr>
        </p:nvSpPr>
        <p:spPr>
          <a:xfrm>
            <a:off x="520691" y="1357025"/>
            <a:ext cx="3227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/>
            <a:r>
              <a:rPr lang="en-US" sz="3600" dirty="0" smtClean="0"/>
              <a:t>                        </a:t>
            </a:r>
            <a:endParaRPr lang="nl-NL" sz="3600" dirty="0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219301" y="2003356"/>
            <a:ext cx="87366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200" dirty="0" smtClean="0"/>
              <a:t>Given: A bipartite graphs                  </a:t>
            </a:r>
          </a:p>
          <a:p>
            <a:pPr eaLnBrk="0"/>
            <a:r>
              <a:rPr lang="en-US" sz="3200" dirty="0" smtClean="0"/>
              <a:t>Asked: Is the number of             such that every</a:t>
            </a:r>
          </a:p>
          <a:p>
            <a:pPr eaLnBrk="0"/>
            <a:r>
              <a:rPr lang="en-US" sz="3200" dirty="0" smtClean="0"/>
              <a:t>	               has a neighbor, in      even?</a:t>
            </a:r>
            <a:endParaRPr lang="nl-NL" sz="3200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251520" y="3789040"/>
            <a:ext cx="853470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eaLnBrk="0">
              <a:buFont typeface="Arial" pitchFamily="34" charset="0"/>
              <a:buChar char="•"/>
            </a:pPr>
            <a:r>
              <a:rPr lang="en-US" sz="3200" dirty="0" smtClean="0"/>
              <a:t>Can be solved in               by brute force</a:t>
            </a:r>
          </a:p>
          <a:p>
            <a:pPr marL="285750" indent="-285750" eaLnBrk="0">
              <a:buFont typeface="Arial" pitchFamily="34" charset="0"/>
              <a:buChar char="•"/>
            </a:pPr>
            <a:r>
              <a:rPr lang="en-US" sz="3200" dirty="0" smtClean="0"/>
              <a:t>Can be solved in                by DP</a:t>
            </a:r>
          </a:p>
          <a:p>
            <a:pPr marL="285750" indent="-285750" eaLnBrk="0">
              <a:buFont typeface="Arial" pitchFamily="34" charset="0"/>
              <a:buChar char="•"/>
            </a:pPr>
            <a:r>
              <a:rPr lang="en-US" sz="3200" dirty="0" smtClean="0"/>
              <a:t>No improvements known.</a:t>
            </a:r>
          </a:p>
          <a:p>
            <a:pPr marL="285750" indent="-285750" eaLnBrk="0">
              <a:buFont typeface="Arial" pitchFamily="34" charset="0"/>
              <a:buChar char="•"/>
            </a:pPr>
            <a:r>
              <a:rPr lang="en-US" sz="3200" dirty="0" smtClean="0"/>
              <a:t>Using a (fairly) famous hypothesis we prove </a:t>
            </a:r>
          </a:p>
          <a:p>
            <a:pPr eaLnBrk="0"/>
            <a:r>
              <a:rPr lang="en-US" sz="3200" dirty="0" smtClean="0"/>
              <a:t>  the brute force can not be improved.</a:t>
            </a:r>
            <a:endParaRPr lang="nl-NL" sz="3200" dirty="0" smtClean="0"/>
          </a:p>
        </p:txBody>
      </p:sp>
      <p:pic>
        <p:nvPicPr>
          <p:cNvPr id="7176" name="LaTeX: \mathcal{O}^*(2^{|S|})" descr="\mathcal{O}^*(2^{|S|})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23" y="3859028"/>
            <a:ext cx="1426464" cy="46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LaTeX: \mathcal{O}^*(2^{|U|})" descr="\mathcal{O}^*(2^{|U|})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23" y="4346708"/>
            <a:ext cx="1463040" cy="46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LaTeX: \oplus\textsc{Set Cover}" descr="\oplus\textsc{Set Cover}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1" y="1511580"/>
            <a:ext cx="2770632" cy="36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LaTeX: ( S \cup U, E)" descr="( S \cup U, E)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60" y="2125160"/>
            <a:ext cx="177698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LaTeX: X \subseteq S" descr="X \subseteq S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16" y="2634175"/>
            <a:ext cx="1170432" cy="34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LaTeX: e \in U" descr="e \in U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91" y="3130999"/>
            <a:ext cx="990600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LaTeX: X" descr="X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88" y="3130999"/>
            <a:ext cx="344424" cy="27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2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Cover</a:t>
            </a:r>
            <a:endParaRPr lang="nl-NL" dirty="0"/>
          </a:p>
        </p:txBody>
      </p:sp>
      <p:sp>
        <p:nvSpPr>
          <p:cNvPr id="3" name="Rounded Rectangle 2"/>
          <p:cNvSpPr/>
          <p:nvPr/>
        </p:nvSpPr>
        <p:spPr>
          <a:xfrm>
            <a:off x="87084" y="1196498"/>
            <a:ext cx="8928484" cy="23765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dirty="0"/>
          </a:p>
        </p:txBody>
      </p:sp>
      <p:sp>
        <p:nvSpPr>
          <p:cNvPr id="4" name="TextBox 6"/>
          <p:cNvSpPr txBox="1"/>
          <p:nvPr>
            <p:custDataLst>
              <p:tags r:id="rId1"/>
            </p:custDataLst>
          </p:nvPr>
        </p:nvSpPr>
        <p:spPr>
          <a:xfrm>
            <a:off x="520691" y="1357025"/>
            <a:ext cx="3227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/>
            <a:r>
              <a:rPr lang="en-US" sz="3600" dirty="0" smtClean="0"/>
              <a:t>                        </a:t>
            </a:r>
            <a:endParaRPr lang="nl-NL" sz="3600" dirty="0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219301" y="2003356"/>
            <a:ext cx="87366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200" dirty="0" smtClean="0"/>
              <a:t>Given: A bipartite graphs                  </a:t>
            </a:r>
          </a:p>
          <a:p>
            <a:pPr eaLnBrk="0"/>
            <a:r>
              <a:rPr lang="en-US" sz="3200" dirty="0" smtClean="0"/>
              <a:t>Asked: Is the number of             such that every</a:t>
            </a:r>
          </a:p>
          <a:p>
            <a:pPr eaLnBrk="0"/>
            <a:r>
              <a:rPr lang="en-US" sz="3200" dirty="0" smtClean="0"/>
              <a:t>	               has a neighbor in     , even?</a:t>
            </a:r>
            <a:endParaRPr lang="nl-NL" sz="3200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251520" y="3789040"/>
            <a:ext cx="853470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eaLnBrk="0">
              <a:buFont typeface="Arial" pitchFamily="34" charset="0"/>
              <a:buChar char="•"/>
            </a:pPr>
            <a:r>
              <a:rPr lang="en-US" sz="3200" dirty="0" smtClean="0"/>
              <a:t>Can be solved in               by brute force</a:t>
            </a:r>
          </a:p>
          <a:p>
            <a:pPr marL="285750" indent="-285750" eaLnBrk="0">
              <a:buFont typeface="Arial" pitchFamily="34" charset="0"/>
              <a:buChar char="•"/>
            </a:pPr>
            <a:r>
              <a:rPr lang="en-US" sz="3200" dirty="0" smtClean="0"/>
              <a:t>Can be solved in                by DP</a:t>
            </a:r>
          </a:p>
          <a:p>
            <a:pPr marL="285750" indent="-285750" eaLnBrk="0">
              <a:buFont typeface="Arial" pitchFamily="34" charset="0"/>
              <a:buChar char="•"/>
            </a:pPr>
            <a:r>
              <a:rPr lang="en-US" sz="3200" dirty="0" smtClean="0"/>
              <a:t>No improvements known.</a:t>
            </a:r>
          </a:p>
          <a:p>
            <a:pPr marL="285750" indent="-285750" eaLnBrk="0">
              <a:buFont typeface="Arial" pitchFamily="34" charset="0"/>
              <a:buChar char="•"/>
            </a:pPr>
            <a:r>
              <a:rPr lang="en-US" sz="3200" dirty="0" smtClean="0"/>
              <a:t>Using a (fairly) famous hypothesis we prove </a:t>
            </a:r>
          </a:p>
          <a:p>
            <a:pPr eaLnBrk="0"/>
            <a:r>
              <a:rPr lang="en-US" sz="3200" dirty="0" smtClean="0"/>
              <a:t>  the brute force </a:t>
            </a:r>
            <a:r>
              <a:rPr lang="en-US" sz="3200" dirty="0" smtClean="0">
                <a:solidFill>
                  <a:srgbClr val="FF0000"/>
                </a:solidFill>
              </a:rPr>
              <a:t>and DP</a:t>
            </a:r>
            <a:r>
              <a:rPr lang="en-US" sz="3200" dirty="0" smtClean="0"/>
              <a:t> can not be improved.</a:t>
            </a:r>
            <a:endParaRPr lang="nl-NL" sz="3200" dirty="0" smtClean="0"/>
          </a:p>
        </p:txBody>
      </p:sp>
      <p:pic>
        <p:nvPicPr>
          <p:cNvPr id="8194" name="LaTeX: \oplus\textsc{Set Cover}" descr="\oplus\textsc{Set Cover}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1" y="1511580"/>
            <a:ext cx="2770632" cy="36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LaTeX: \mathcal{O}^*(2^{|S|})" descr="\mathcal{O}^*(2^{|S|})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23" y="3859028"/>
            <a:ext cx="1426464" cy="46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LaTeX: \mathcal{O}^*(2^{|U|})" descr="\mathcal{O}^*(2^{|U|})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23" y="4346708"/>
            <a:ext cx="1463040" cy="46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LaTeX: ( S \cup U, E)" descr="( S \cup U, E)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60" y="2125160"/>
            <a:ext cx="177698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LaTeX: X \subseteq S" descr="X \subseteq S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16" y="2634175"/>
            <a:ext cx="1170432" cy="34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LaTeX: e \in U" descr="e \in U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91" y="3130999"/>
            <a:ext cx="990600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LaTeX: X" descr="X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291" y="3130999"/>
            <a:ext cx="344424" cy="27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7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Cover</a:t>
            </a:r>
            <a:endParaRPr lang="nl-NL" dirty="0"/>
          </a:p>
        </p:txBody>
      </p:sp>
      <p:sp>
        <p:nvSpPr>
          <p:cNvPr id="3" name="Rounded Rectangle 2"/>
          <p:cNvSpPr/>
          <p:nvPr/>
        </p:nvSpPr>
        <p:spPr>
          <a:xfrm>
            <a:off x="87084" y="1196498"/>
            <a:ext cx="8928484" cy="23765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dirty="0"/>
          </a:p>
        </p:txBody>
      </p:sp>
      <p:sp>
        <p:nvSpPr>
          <p:cNvPr id="4" name="TextBox 6"/>
          <p:cNvSpPr txBox="1"/>
          <p:nvPr>
            <p:custDataLst>
              <p:tags r:id="rId1"/>
            </p:custDataLst>
          </p:nvPr>
        </p:nvSpPr>
        <p:spPr>
          <a:xfrm>
            <a:off x="520691" y="1357025"/>
            <a:ext cx="3227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/>
            <a:r>
              <a:rPr lang="en-US" sz="3600" dirty="0" smtClean="0"/>
              <a:t>                        </a:t>
            </a:r>
            <a:endParaRPr lang="nl-NL" sz="3600" dirty="0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219301" y="2003356"/>
            <a:ext cx="87366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200" dirty="0" smtClean="0"/>
              <a:t>Given: A bipartite graphs                  </a:t>
            </a:r>
          </a:p>
          <a:p>
            <a:pPr eaLnBrk="0"/>
            <a:r>
              <a:rPr lang="en-US" sz="3200" dirty="0" smtClean="0"/>
              <a:t>Asked: Is the number of             such that every</a:t>
            </a:r>
          </a:p>
          <a:p>
            <a:pPr eaLnBrk="0"/>
            <a:r>
              <a:rPr lang="en-US" sz="3200" dirty="0" smtClean="0"/>
              <a:t>	               has a neighbor in     , even?</a:t>
            </a:r>
            <a:endParaRPr lang="nl-NL" sz="3200" dirty="0"/>
          </a:p>
        </p:txBody>
      </p:sp>
      <p:pic>
        <p:nvPicPr>
          <p:cNvPr id="8194" name="LaTeX: \oplus\textsc{Set Cover}" descr="\oplus\textsc{Set Cover}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1" y="1511580"/>
            <a:ext cx="2770632" cy="36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2772934" y="4345439"/>
            <a:ext cx="274343" cy="279074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l 14"/>
          <p:cNvSpPr/>
          <p:nvPr/>
        </p:nvSpPr>
        <p:spPr>
          <a:xfrm>
            <a:off x="2776578" y="4806110"/>
            <a:ext cx="274343" cy="279074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l 15"/>
          <p:cNvSpPr/>
          <p:nvPr/>
        </p:nvSpPr>
        <p:spPr>
          <a:xfrm>
            <a:off x="2776578" y="5238158"/>
            <a:ext cx="274343" cy="279074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/>
          <p:cNvSpPr/>
          <p:nvPr/>
        </p:nvSpPr>
        <p:spPr>
          <a:xfrm>
            <a:off x="2776578" y="5661248"/>
            <a:ext cx="274343" cy="279074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/>
          <p:cNvSpPr/>
          <p:nvPr/>
        </p:nvSpPr>
        <p:spPr>
          <a:xfrm>
            <a:off x="2791935" y="6102254"/>
            <a:ext cx="274343" cy="279074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l 18"/>
          <p:cNvSpPr/>
          <p:nvPr/>
        </p:nvSpPr>
        <p:spPr>
          <a:xfrm>
            <a:off x="3468522" y="4345439"/>
            <a:ext cx="274343" cy="27907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l 19"/>
          <p:cNvSpPr/>
          <p:nvPr/>
        </p:nvSpPr>
        <p:spPr>
          <a:xfrm>
            <a:off x="3472166" y="4806110"/>
            <a:ext cx="274343" cy="27907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l 20"/>
          <p:cNvSpPr/>
          <p:nvPr/>
        </p:nvSpPr>
        <p:spPr>
          <a:xfrm>
            <a:off x="3472166" y="5238158"/>
            <a:ext cx="274343" cy="27907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l 21"/>
          <p:cNvSpPr/>
          <p:nvPr/>
        </p:nvSpPr>
        <p:spPr>
          <a:xfrm>
            <a:off x="3472166" y="5661248"/>
            <a:ext cx="274343" cy="27907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l 22"/>
          <p:cNvSpPr/>
          <p:nvPr/>
        </p:nvSpPr>
        <p:spPr>
          <a:xfrm>
            <a:off x="3487523" y="6102254"/>
            <a:ext cx="274343" cy="27907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4" name="Straight Connector 23"/>
          <p:cNvCxnSpPr>
            <a:stCxn id="14" idx="6"/>
            <a:endCxn id="19" idx="2"/>
          </p:cNvCxnSpPr>
          <p:nvPr/>
        </p:nvCxnSpPr>
        <p:spPr>
          <a:xfrm>
            <a:off x="3047277" y="4484976"/>
            <a:ext cx="42124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4" idx="6"/>
            <a:endCxn id="20" idx="2"/>
          </p:cNvCxnSpPr>
          <p:nvPr/>
        </p:nvCxnSpPr>
        <p:spPr>
          <a:xfrm>
            <a:off x="3047277" y="4484976"/>
            <a:ext cx="424889" cy="4606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6"/>
            <a:endCxn id="19" idx="2"/>
          </p:cNvCxnSpPr>
          <p:nvPr/>
        </p:nvCxnSpPr>
        <p:spPr>
          <a:xfrm flipV="1">
            <a:off x="3050921" y="4484976"/>
            <a:ext cx="417601" cy="4606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5" idx="6"/>
            <a:endCxn id="21" idx="2"/>
          </p:cNvCxnSpPr>
          <p:nvPr/>
        </p:nvCxnSpPr>
        <p:spPr>
          <a:xfrm>
            <a:off x="3050921" y="4945647"/>
            <a:ext cx="421245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0" idx="2"/>
            <a:endCxn id="16" idx="6"/>
          </p:cNvCxnSpPr>
          <p:nvPr/>
        </p:nvCxnSpPr>
        <p:spPr>
          <a:xfrm flipH="1">
            <a:off x="3050921" y="4945647"/>
            <a:ext cx="421245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6"/>
            <a:endCxn id="22" idx="2"/>
          </p:cNvCxnSpPr>
          <p:nvPr/>
        </p:nvCxnSpPr>
        <p:spPr>
          <a:xfrm>
            <a:off x="3050921" y="5377695"/>
            <a:ext cx="421245" cy="4230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1" idx="2"/>
            <a:endCxn id="17" idx="6"/>
          </p:cNvCxnSpPr>
          <p:nvPr/>
        </p:nvCxnSpPr>
        <p:spPr>
          <a:xfrm flipH="1">
            <a:off x="3050921" y="5377695"/>
            <a:ext cx="421245" cy="4230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7" idx="6"/>
            <a:endCxn id="23" idx="2"/>
          </p:cNvCxnSpPr>
          <p:nvPr/>
        </p:nvCxnSpPr>
        <p:spPr>
          <a:xfrm>
            <a:off x="3050921" y="5800785"/>
            <a:ext cx="436602" cy="4410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8" idx="6"/>
            <a:endCxn id="21" idx="2"/>
          </p:cNvCxnSpPr>
          <p:nvPr/>
        </p:nvCxnSpPr>
        <p:spPr>
          <a:xfrm flipV="1">
            <a:off x="3066278" y="5377695"/>
            <a:ext cx="405888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8" idx="6"/>
            <a:endCxn id="23" idx="2"/>
          </p:cNvCxnSpPr>
          <p:nvPr/>
        </p:nvCxnSpPr>
        <p:spPr>
          <a:xfrm>
            <a:off x="3066278" y="6241791"/>
            <a:ext cx="42124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9512" y="5013176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“The Flip”:</a:t>
            </a:r>
            <a:endParaRPr lang="nl-NL" sz="3600" dirty="0"/>
          </a:p>
        </p:txBody>
      </p:sp>
      <p:sp>
        <p:nvSpPr>
          <p:cNvPr id="64" name="TextBox 63"/>
          <p:cNvSpPr txBox="1"/>
          <p:nvPr>
            <p:custDataLst>
              <p:tags r:id="rId4"/>
            </p:custDataLst>
          </p:nvPr>
        </p:nvSpPr>
        <p:spPr>
          <a:xfrm>
            <a:off x="2738871" y="3717032"/>
            <a:ext cx="494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200" smtClean="0"/>
              <a:t>   </a:t>
            </a:r>
            <a:endParaRPr lang="nl-NL" sz="3200" dirty="0"/>
          </a:p>
        </p:txBody>
      </p:sp>
      <p:sp>
        <p:nvSpPr>
          <p:cNvPr id="65" name="TextBox 64"/>
          <p:cNvSpPr txBox="1"/>
          <p:nvPr>
            <p:custDataLst>
              <p:tags r:id="rId5"/>
            </p:custDataLst>
          </p:nvPr>
        </p:nvSpPr>
        <p:spPr>
          <a:xfrm>
            <a:off x="3388077" y="3708321"/>
            <a:ext cx="607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200" smtClean="0"/>
              <a:t>    </a:t>
            </a:r>
            <a:endParaRPr lang="nl-NL" sz="3200" dirty="0"/>
          </a:p>
        </p:txBody>
      </p:sp>
      <p:pic>
        <p:nvPicPr>
          <p:cNvPr id="10248" name="LaTeX: S" descr="S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11" y="3860172"/>
            <a:ext cx="262128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LaTeX: U" descr="U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517" y="3860605"/>
            <a:ext cx="307848" cy="28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LaTeX: ( S \cup U, E)" descr="( S \cup U, E)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60" y="2125160"/>
            <a:ext cx="177698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LaTeX: X \subseteq S" descr="X \subseteq S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16" y="2634175"/>
            <a:ext cx="1170432" cy="34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LaTeX: e \in U" descr="e \in U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91" y="3130999"/>
            <a:ext cx="990600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LaTeX: X" descr="X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291" y="3130999"/>
            <a:ext cx="344424" cy="27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4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Cover</a:t>
            </a:r>
            <a:endParaRPr lang="nl-NL" dirty="0"/>
          </a:p>
        </p:txBody>
      </p:sp>
      <p:sp>
        <p:nvSpPr>
          <p:cNvPr id="3" name="Rounded Rectangle 2"/>
          <p:cNvSpPr/>
          <p:nvPr/>
        </p:nvSpPr>
        <p:spPr>
          <a:xfrm>
            <a:off x="87084" y="1196498"/>
            <a:ext cx="8928484" cy="23765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dirty="0"/>
          </a:p>
        </p:txBody>
      </p:sp>
      <p:sp>
        <p:nvSpPr>
          <p:cNvPr id="4" name="TextBox 6"/>
          <p:cNvSpPr txBox="1"/>
          <p:nvPr>
            <p:custDataLst>
              <p:tags r:id="rId1"/>
            </p:custDataLst>
          </p:nvPr>
        </p:nvSpPr>
        <p:spPr>
          <a:xfrm>
            <a:off x="520691" y="1357025"/>
            <a:ext cx="3227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/>
            <a:r>
              <a:rPr lang="en-US" sz="3600" dirty="0" smtClean="0"/>
              <a:t>                        </a:t>
            </a:r>
            <a:endParaRPr lang="nl-NL" sz="3600" dirty="0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219301" y="2003356"/>
            <a:ext cx="87366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200" dirty="0" smtClean="0"/>
              <a:t>Given: A bipartite graphs                  </a:t>
            </a:r>
          </a:p>
          <a:p>
            <a:pPr eaLnBrk="0"/>
            <a:r>
              <a:rPr lang="en-US" sz="3200" dirty="0" smtClean="0"/>
              <a:t>Asked: Is the number of             such that every</a:t>
            </a:r>
          </a:p>
          <a:p>
            <a:pPr eaLnBrk="0"/>
            <a:r>
              <a:rPr lang="en-US" sz="3200" dirty="0" smtClean="0"/>
              <a:t>	               has a neighbor in     , even?</a:t>
            </a:r>
            <a:endParaRPr lang="nl-NL" sz="3200" dirty="0"/>
          </a:p>
        </p:txBody>
      </p:sp>
      <p:pic>
        <p:nvPicPr>
          <p:cNvPr id="8194" name="LaTeX: \oplus\textsc{Set Cover}" descr="\oplus\textsc{Set Cover}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1" y="1511580"/>
            <a:ext cx="2770632" cy="36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2772934" y="4345439"/>
            <a:ext cx="274343" cy="279074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l 14"/>
          <p:cNvSpPr/>
          <p:nvPr/>
        </p:nvSpPr>
        <p:spPr>
          <a:xfrm>
            <a:off x="2776578" y="4806110"/>
            <a:ext cx="274343" cy="279074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l 15"/>
          <p:cNvSpPr/>
          <p:nvPr/>
        </p:nvSpPr>
        <p:spPr>
          <a:xfrm>
            <a:off x="2776578" y="5238158"/>
            <a:ext cx="274343" cy="279074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l 16"/>
          <p:cNvSpPr/>
          <p:nvPr/>
        </p:nvSpPr>
        <p:spPr>
          <a:xfrm>
            <a:off x="2776578" y="5661248"/>
            <a:ext cx="274343" cy="279074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/>
          <p:cNvSpPr/>
          <p:nvPr/>
        </p:nvSpPr>
        <p:spPr>
          <a:xfrm>
            <a:off x="2791935" y="6102254"/>
            <a:ext cx="274343" cy="279074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l 18"/>
          <p:cNvSpPr/>
          <p:nvPr/>
        </p:nvSpPr>
        <p:spPr>
          <a:xfrm>
            <a:off x="3468522" y="4345439"/>
            <a:ext cx="274343" cy="27907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l 19"/>
          <p:cNvSpPr/>
          <p:nvPr/>
        </p:nvSpPr>
        <p:spPr>
          <a:xfrm>
            <a:off x="3472166" y="4806110"/>
            <a:ext cx="274343" cy="27907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l 20"/>
          <p:cNvSpPr/>
          <p:nvPr/>
        </p:nvSpPr>
        <p:spPr>
          <a:xfrm>
            <a:off x="3472166" y="5238158"/>
            <a:ext cx="274343" cy="27907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l 21"/>
          <p:cNvSpPr/>
          <p:nvPr/>
        </p:nvSpPr>
        <p:spPr>
          <a:xfrm>
            <a:off x="3472166" y="5661248"/>
            <a:ext cx="274343" cy="27907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l 22"/>
          <p:cNvSpPr/>
          <p:nvPr/>
        </p:nvSpPr>
        <p:spPr>
          <a:xfrm>
            <a:off x="3487523" y="6102254"/>
            <a:ext cx="274343" cy="27907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4" name="Straight Connector 23"/>
          <p:cNvCxnSpPr>
            <a:stCxn id="14" idx="6"/>
            <a:endCxn id="19" idx="2"/>
          </p:cNvCxnSpPr>
          <p:nvPr/>
        </p:nvCxnSpPr>
        <p:spPr>
          <a:xfrm>
            <a:off x="3047277" y="4484976"/>
            <a:ext cx="42124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4" idx="6"/>
            <a:endCxn id="20" idx="2"/>
          </p:cNvCxnSpPr>
          <p:nvPr/>
        </p:nvCxnSpPr>
        <p:spPr>
          <a:xfrm>
            <a:off x="3047277" y="4484976"/>
            <a:ext cx="424889" cy="4606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6"/>
            <a:endCxn id="19" idx="2"/>
          </p:cNvCxnSpPr>
          <p:nvPr/>
        </p:nvCxnSpPr>
        <p:spPr>
          <a:xfrm flipV="1">
            <a:off x="3050921" y="4484976"/>
            <a:ext cx="417601" cy="4606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5" idx="6"/>
            <a:endCxn id="21" idx="2"/>
          </p:cNvCxnSpPr>
          <p:nvPr/>
        </p:nvCxnSpPr>
        <p:spPr>
          <a:xfrm>
            <a:off x="3050921" y="4945647"/>
            <a:ext cx="421245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0" idx="2"/>
            <a:endCxn id="16" idx="6"/>
          </p:cNvCxnSpPr>
          <p:nvPr/>
        </p:nvCxnSpPr>
        <p:spPr>
          <a:xfrm flipH="1">
            <a:off x="3050921" y="4945647"/>
            <a:ext cx="421245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6"/>
            <a:endCxn id="22" idx="2"/>
          </p:cNvCxnSpPr>
          <p:nvPr/>
        </p:nvCxnSpPr>
        <p:spPr>
          <a:xfrm>
            <a:off x="3050921" y="5377695"/>
            <a:ext cx="421245" cy="4230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1" idx="2"/>
            <a:endCxn id="17" idx="6"/>
          </p:cNvCxnSpPr>
          <p:nvPr/>
        </p:nvCxnSpPr>
        <p:spPr>
          <a:xfrm flipH="1">
            <a:off x="3050921" y="5377695"/>
            <a:ext cx="421245" cy="4230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7" idx="6"/>
            <a:endCxn id="23" idx="2"/>
          </p:cNvCxnSpPr>
          <p:nvPr/>
        </p:nvCxnSpPr>
        <p:spPr>
          <a:xfrm>
            <a:off x="3050921" y="5800785"/>
            <a:ext cx="436602" cy="4410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8" idx="6"/>
            <a:endCxn id="21" idx="2"/>
          </p:cNvCxnSpPr>
          <p:nvPr/>
        </p:nvCxnSpPr>
        <p:spPr>
          <a:xfrm flipV="1">
            <a:off x="3066278" y="5377695"/>
            <a:ext cx="405888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8" idx="6"/>
            <a:endCxn id="23" idx="2"/>
          </p:cNvCxnSpPr>
          <p:nvPr/>
        </p:nvCxnSpPr>
        <p:spPr>
          <a:xfrm>
            <a:off x="3066278" y="6241791"/>
            <a:ext cx="42124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9512" y="5013176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“The Flip”:</a:t>
            </a:r>
            <a:endParaRPr lang="nl-NL" sz="3600" dirty="0"/>
          </a:p>
        </p:txBody>
      </p:sp>
      <p:sp>
        <p:nvSpPr>
          <p:cNvPr id="64" name="TextBox 63"/>
          <p:cNvSpPr txBox="1"/>
          <p:nvPr>
            <p:custDataLst>
              <p:tags r:id="rId4"/>
            </p:custDataLst>
          </p:nvPr>
        </p:nvSpPr>
        <p:spPr>
          <a:xfrm>
            <a:off x="2738871" y="3717032"/>
            <a:ext cx="494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200" smtClean="0"/>
              <a:t>   </a:t>
            </a:r>
            <a:endParaRPr lang="nl-NL" sz="3200" dirty="0"/>
          </a:p>
        </p:txBody>
      </p:sp>
      <p:sp>
        <p:nvSpPr>
          <p:cNvPr id="65" name="TextBox 64"/>
          <p:cNvSpPr txBox="1"/>
          <p:nvPr>
            <p:custDataLst>
              <p:tags r:id="rId5"/>
            </p:custDataLst>
          </p:nvPr>
        </p:nvSpPr>
        <p:spPr>
          <a:xfrm>
            <a:off x="3388077" y="3708321"/>
            <a:ext cx="607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200" smtClean="0"/>
              <a:t>    </a:t>
            </a:r>
            <a:endParaRPr lang="nl-NL" sz="3200" dirty="0"/>
          </a:p>
        </p:txBody>
      </p:sp>
      <p:sp>
        <p:nvSpPr>
          <p:cNvPr id="68" name="Oval 67"/>
          <p:cNvSpPr/>
          <p:nvPr/>
        </p:nvSpPr>
        <p:spPr>
          <a:xfrm>
            <a:off x="5157417" y="4345439"/>
            <a:ext cx="274343" cy="27907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Oval 68"/>
          <p:cNvSpPr/>
          <p:nvPr/>
        </p:nvSpPr>
        <p:spPr>
          <a:xfrm>
            <a:off x="5161061" y="4806110"/>
            <a:ext cx="274343" cy="27907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Oval 69"/>
          <p:cNvSpPr/>
          <p:nvPr/>
        </p:nvSpPr>
        <p:spPr>
          <a:xfrm>
            <a:off x="5161061" y="5238158"/>
            <a:ext cx="274343" cy="27907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Oval 70"/>
          <p:cNvSpPr/>
          <p:nvPr/>
        </p:nvSpPr>
        <p:spPr>
          <a:xfrm>
            <a:off x="5161061" y="5661248"/>
            <a:ext cx="274343" cy="27907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Oval 71"/>
          <p:cNvSpPr/>
          <p:nvPr/>
        </p:nvSpPr>
        <p:spPr>
          <a:xfrm>
            <a:off x="5176418" y="6102254"/>
            <a:ext cx="274343" cy="27907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Oval 72"/>
          <p:cNvSpPr/>
          <p:nvPr/>
        </p:nvSpPr>
        <p:spPr>
          <a:xfrm>
            <a:off x="5853005" y="4345439"/>
            <a:ext cx="274343" cy="279074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4" name="Oval 73"/>
          <p:cNvSpPr/>
          <p:nvPr/>
        </p:nvSpPr>
        <p:spPr>
          <a:xfrm>
            <a:off x="5856649" y="4806110"/>
            <a:ext cx="274343" cy="279074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Oval 74"/>
          <p:cNvSpPr/>
          <p:nvPr/>
        </p:nvSpPr>
        <p:spPr>
          <a:xfrm>
            <a:off x="5856649" y="5238158"/>
            <a:ext cx="274343" cy="279074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Oval 75"/>
          <p:cNvSpPr/>
          <p:nvPr/>
        </p:nvSpPr>
        <p:spPr>
          <a:xfrm>
            <a:off x="5856649" y="5661248"/>
            <a:ext cx="274343" cy="279074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7" name="Oval 76"/>
          <p:cNvSpPr/>
          <p:nvPr/>
        </p:nvSpPr>
        <p:spPr>
          <a:xfrm>
            <a:off x="5872006" y="6102254"/>
            <a:ext cx="274343" cy="279074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8" name="Straight Connector 77"/>
          <p:cNvCxnSpPr>
            <a:stCxn id="68" idx="6"/>
            <a:endCxn id="73" idx="2"/>
          </p:cNvCxnSpPr>
          <p:nvPr/>
        </p:nvCxnSpPr>
        <p:spPr>
          <a:xfrm>
            <a:off x="5431760" y="4484976"/>
            <a:ext cx="42124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8" idx="6"/>
            <a:endCxn id="74" idx="2"/>
          </p:cNvCxnSpPr>
          <p:nvPr/>
        </p:nvCxnSpPr>
        <p:spPr>
          <a:xfrm>
            <a:off x="5431760" y="4484976"/>
            <a:ext cx="424889" cy="4606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9" idx="6"/>
            <a:endCxn id="73" idx="2"/>
          </p:cNvCxnSpPr>
          <p:nvPr/>
        </p:nvCxnSpPr>
        <p:spPr>
          <a:xfrm flipV="1">
            <a:off x="5435404" y="4484976"/>
            <a:ext cx="417601" cy="4606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9" idx="6"/>
            <a:endCxn id="75" idx="2"/>
          </p:cNvCxnSpPr>
          <p:nvPr/>
        </p:nvCxnSpPr>
        <p:spPr>
          <a:xfrm>
            <a:off x="5435404" y="4945647"/>
            <a:ext cx="421245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4" idx="2"/>
            <a:endCxn id="70" idx="6"/>
          </p:cNvCxnSpPr>
          <p:nvPr/>
        </p:nvCxnSpPr>
        <p:spPr>
          <a:xfrm flipH="1">
            <a:off x="5435404" y="4945647"/>
            <a:ext cx="421245" cy="4320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0" idx="6"/>
            <a:endCxn id="76" idx="2"/>
          </p:cNvCxnSpPr>
          <p:nvPr/>
        </p:nvCxnSpPr>
        <p:spPr>
          <a:xfrm>
            <a:off x="5435404" y="5377695"/>
            <a:ext cx="421245" cy="4230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5" idx="2"/>
            <a:endCxn id="71" idx="6"/>
          </p:cNvCxnSpPr>
          <p:nvPr/>
        </p:nvCxnSpPr>
        <p:spPr>
          <a:xfrm flipH="1">
            <a:off x="5435404" y="5377695"/>
            <a:ext cx="421245" cy="4230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1" idx="6"/>
            <a:endCxn id="77" idx="2"/>
          </p:cNvCxnSpPr>
          <p:nvPr/>
        </p:nvCxnSpPr>
        <p:spPr>
          <a:xfrm>
            <a:off x="5435404" y="5800785"/>
            <a:ext cx="436602" cy="4410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2" idx="6"/>
            <a:endCxn id="75" idx="2"/>
          </p:cNvCxnSpPr>
          <p:nvPr/>
        </p:nvCxnSpPr>
        <p:spPr>
          <a:xfrm flipV="1">
            <a:off x="5450761" y="5377695"/>
            <a:ext cx="405888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2" idx="6"/>
            <a:endCxn id="77" idx="2"/>
          </p:cNvCxnSpPr>
          <p:nvPr/>
        </p:nvCxnSpPr>
        <p:spPr>
          <a:xfrm>
            <a:off x="5450761" y="6241791"/>
            <a:ext cx="42124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>
            <p:custDataLst>
              <p:tags r:id="rId6"/>
            </p:custDataLst>
          </p:nvPr>
        </p:nvSpPr>
        <p:spPr>
          <a:xfrm>
            <a:off x="5724128" y="3717032"/>
            <a:ext cx="494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200" dirty="0" smtClean="0"/>
              <a:t>   </a:t>
            </a:r>
            <a:endParaRPr lang="nl-NL" sz="3200" dirty="0"/>
          </a:p>
        </p:txBody>
      </p:sp>
      <p:sp>
        <p:nvSpPr>
          <p:cNvPr id="89" name="TextBox 88"/>
          <p:cNvSpPr txBox="1"/>
          <p:nvPr>
            <p:custDataLst>
              <p:tags r:id="rId7"/>
            </p:custDataLst>
          </p:nvPr>
        </p:nvSpPr>
        <p:spPr>
          <a:xfrm>
            <a:off x="5076056" y="3708321"/>
            <a:ext cx="607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en-US" sz="3200" smtClean="0"/>
              <a:t>    </a:t>
            </a:r>
            <a:endParaRPr lang="nl-NL" sz="3200" dirty="0"/>
          </a:p>
        </p:txBody>
      </p:sp>
      <p:pic>
        <p:nvPicPr>
          <p:cNvPr id="10248" name="LaTeX: S" descr="S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11" y="3860172"/>
            <a:ext cx="262128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LaTeX: U" descr="U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517" y="3860605"/>
            <a:ext cx="307848" cy="28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995936" y="5336341"/>
            <a:ext cx="1008112" cy="0"/>
          </a:xfrm>
          <a:prstGeom prst="straightConnector1">
            <a:avLst/>
          </a:prstGeom>
          <a:ln w="952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0" name="LaTeX: U" descr="U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496" y="3860605"/>
            <a:ext cx="307848" cy="28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LaTeX: S" descr="S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68" y="3860172"/>
            <a:ext cx="262128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LaTeX: ( S \cup U, E)" descr="( S \cup U, E)"/>
          <p:cNvPicPr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60" y="2125160"/>
            <a:ext cx="1776984" cy="40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LaTeX: X \subseteq S" descr="X \subseteq S"/>
          <p:cNvPicPr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16" y="2634175"/>
            <a:ext cx="1170432" cy="34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LaTeX: e \in U" descr="e \in U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91" y="3130999"/>
            <a:ext cx="990600" cy="2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LaTeX: X" descr="X"/>
          <p:cNvPicPr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291" y="3130999"/>
            <a:ext cx="344424" cy="27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72200" y="5013176"/>
            <a:ext cx="2747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 does not matter!!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66118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8486"/>
            <a:ext cx="5486400" cy="566738"/>
          </a:xfrm>
        </p:spPr>
        <p:txBody>
          <a:bodyPr>
            <a:noAutofit/>
          </a:bodyPr>
          <a:lstStyle/>
          <a:p>
            <a:r>
              <a:rPr lang="en-US" sz="4000" dirty="0" smtClean="0"/>
              <a:t>6</a:t>
            </a:r>
            <a:endParaRPr lang="nl-NL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0"/>
            <a:r>
              <a:rPr lang="en-US" sz="2400" dirty="0" smtClean="0"/>
              <a:t>Further remarks and conclusion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531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remarks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6 studies transformations for the case when the table is </a:t>
            </a:r>
            <a:r>
              <a:rPr lang="en-US" i="1" dirty="0" smtClean="0"/>
              <a:t>sparse </a:t>
            </a:r>
            <a:r>
              <a:rPr lang="en-US" dirty="0" smtClean="0"/>
              <a:t>that is, contains lots of zeros.</a:t>
            </a:r>
          </a:p>
          <a:p>
            <a:pPr lvl="1"/>
            <a:r>
              <a:rPr lang="en-US" dirty="0" smtClean="0"/>
              <a:t>In several cases, improvement is possible even when only the last `segment’ is guaranteed to be sparse</a:t>
            </a:r>
          </a:p>
          <a:p>
            <a:pPr lvl="1"/>
            <a:r>
              <a:rPr lang="en-US" dirty="0" smtClean="0"/>
              <a:t>Work in progress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3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nl-NL" dirty="0"/>
          </a:p>
        </p:txBody>
      </p:sp>
      <p:sp>
        <p:nvSpPr>
          <p:cNvPr id="6" name="Bevel 5"/>
          <p:cNvSpPr/>
          <p:nvPr/>
        </p:nvSpPr>
        <p:spPr>
          <a:xfrm>
            <a:off x="107504" y="1412776"/>
            <a:ext cx="8928992" cy="2808312"/>
          </a:xfrm>
          <a:prstGeom prst="beve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Conventional DP algorithms that evaluate a (cleverly constructed) recurrence in a naive way, can often be significantly improved using transformations.</a:t>
            </a:r>
          </a:p>
          <a:p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31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nl-NL" dirty="0"/>
          </a:p>
        </p:txBody>
      </p:sp>
      <p:sp>
        <p:nvSpPr>
          <p:cNvPr id="6" name="Bevel 5"/>
          <p:cNvSpPr/>
          <p:nvPr/>
        </p:nvSpPr>
        <p:spPr>
          <a:xfrm>
            <a:off x="107504" y="1412776"/>
            <a:ext cx="8928992" cy="2808312"/>
          </a:xfrm>
          <a:prstGeom prst="beve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Conventional DP algorithms that evaluate a (cleverly constructed) recurrence in a naive way, can often be significantly improved using transformations.</a:t>
            </a:r>
          </a:p>
          <a:p>
            <a:endParaRPr lang="nl-NL" i="1" dirty="0"/>
          </a:p>
        </p:txBody>
      </p:sp>
      <p:sp>
        <p:nvSpPr>
          <p:cNvPr id="4" name="Oval Callout 3"/>
          <p:cNvSpPr/>
          <p:nvPr/>
        </p:nvSpPr>
        <p:spPr>
          <a:xfrm>
            <a:off x="1763688" y="3212976"/>
            <a:ext cx="1152128" cy="792088"/>
          </a:xfrm>
          <a:prstGeom prst="wedgeEllipseCallout">
            <a:avLst>
              <a:gd name="adj1" fmla="val 30228"/>
              <a:gd name="adj2" fmla="val -634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(!)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35603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5536" y="5013176"/>
            <a:ext cx="8568952" cy="16561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en-US" dirty="0" smtClean="0"/>
              <a:t>Dynamic Programming (DP)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51520" y="1988840"/>
            <a:ext cx="8892480" cy="2448272"/>
          </a:xfrm>
        </p:spPr>
        <p:txBody>
          <a:bodyPr>
            <a:noAutofit/>
          </a:bodyPr>
          <a:lstStyle/>
          <a:p>
            <a:r>
              <a:rPr lang="nl-NL" sz="2800" dirty="0" smtClean="0"/>
              <a:t>“Easy problems“ (we know how to solve them fast)</a:t>
            </a:r>
            <a:endParaRPr lang="nl-NL" sz="2800" dirty="0"/>
          </a:p>
          <a:p>
            <a:pPr lvl="1"/>
            <a:r>
              <a:rPr lang="nl-NL" dirty="0"/>
              <a:t>Weighted shortest path (Bellman-Ford algorithm).</a:t>
            </a:r>
          </a:p>
          <a:p>
            <a:pPr lvl="1"/>
            <a:r>
              <a:rPr lang="nl-NL" dirty="0" smtClean="0"/>
              <a:t>Weighted longest </a:t>
            </a:r>
            <a:r>
              <a:rPr lang="nl-NL" dirty="0"/>
              <a:t>path in directed acyclic graphs.</a:t>
            </a:r>
          </a:p>
          <a:p>
            <a:pPr lvl="1"/>
            <a:r>
              <a:rPr lang="nl-NL" dirty="0"/>
              <a:t>Matrix multiplication.</a:t>
            </a:r>
          </a:p>
          <a:p>
            <a:pPr lvl="1"/>
            <a:r>
              <a:rPr lang="nl-NL" dirty="0"/>
              <a:t>Sequence alignment.</a:t>
            </a:r>
          </a:p>
          <a:p>
            <a:pPr eaLnBrk="0"/>
            <a:r>
              <a:rPr lang="nl-NL" sz="2800" dirty="0" smtClean="0"/>
              <a:t>“Hard </a:t>
            </a:r>
            <a:r>
              <a:rPr lang="nl-NL" sz="2800" dirty="0"/>
              <a:t>problems" </a:t>
            </a:r>
            <a:r>
              <a:rPr lang="nl-NL" sz="2800" dirty="0" smtClean="0"/>
              <a:t>(       -hard </a:t>
            </a:r>
            <a:r>
              <a:rPr lang="nl-NL" sz="2800" dirty="0"/>
              <a:t>problems</a:t>
            </a:r>
            <a:r>
              <a:rPr lang="nl-NL" sz="2800" dirty="0" smtClean="0"/>
              <a:t>)</a:t>
            </a:r>
            <a:endParaRPr lang="nl-NL" sz="2800" dirty="0"/>
          </a:p>
          <a:p>
            <a:pPr lvl="1">
              <a:buClr>
                <a:schemeClr val="tx1"/>
              </a:buClr>
            </a:pPr>
            <a:r>
              <a:rPr lang="nl-NL" dirty="0" smtClean="0"/>
              <a:t>Subset Sum, Knapsack, </a:t>
            </a:r>
            <a:r>
              <a:rPr lang="en-US" dirty="0" smtClean="0"/>
              <a:t>Steiner Tree, Set Cover, </a:t>
            </a:r>
          </a:p>
          <a:p>
            <a:pPr marL="457200" lvl="1" indent="0">
              <a:buNone/>
            </a:pPr>
            <a:r>
              <a:rPr lang="nl-NL" dirty="0" smtClean="0"/>
              <a:t>   Traveling Salesman Problem.</a:t>
            </a: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Problems on graphs of small treewidth</a:t>
            </a:r>
            <a:r>
              <a:rPr lang="en-US" dirty="0" smtClean="0"/>
              <a:t>.</a:t>
            </a:r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3458" y="972017"/>
            <a:ext cx="74660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problems for which DP is the best</a:t>
            </a:r>
          </a:p>
          <a:p>
            <a:r>
              <a:rPr lang="en-US" sz="3200" dirty="0" smtClean="0"/>
              <a:t>approach (in theory):</a:t>
            </a:r>
            <a:endParaRPr lang="nl-NL" sz="3200" dirty="0"/>
          </a:p>
        </p:txBody>
      </p:sp>
      <p:pic>
        <p:nvPicPr>
          <p:cNvPr id="7172" name="LaTeX: \mathcal{NP}" descr="\mathcal{NP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98" y="4638344"/>
            <a:ext cx="615696" cy="29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123728" y="4767400"/>
            <a:ext cx="4320480" cy="677824"/>
          </a:xfrm>
          <a:prstGeom prst="wedgeRoundRectCallout">
            <a:avLst>
              <a:gd name="adj1" fmla="val -12692"/>
              <a:gd name="adj2" fmla="val 15900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Can be solved faster.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21289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nl-NL" dirty="0"/>
          </a:p>
        </p:txBody>
      </p:sp>
      <p:sp>
        <p:nvSpPr>
          <p:cNvPr id="6" name="Bevel 5"/>
          <p:cNvSpPr/>
          <p:nvPr/>
        </p:nvSpPr>
        <p:spPr>
          <a:xfrm>
            <a:off x="107504" y="1412776"/>
            <a:ext cx="8928992" cy="2808312"/>
          </a:xfrm>
          <a:prstGeom prst="beve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Conventional DP algorithms that evaluate a (cleverly constructed) recurrence in a naive way, can often be significantly improved using transformations.</a:t>
            </a:r>
          </a:p>
          <a:p>
            <a:endParaRPr lang="nl-NL" i="1" dirty="0"/>
          </a:p>
        </p:txBody>
      </p:sp>
      <p:sp>
        <p:nvSpPr>
          <p:cNvPr id="4" name="Oval Callout 3"/>
          <p:cNvSpPr/>
          <p:nvPr/>
        </p:nvSpPr>
        <p:spPr>
          <a:xfrm>
            <a:off x="1763688" y="3212976"/>
            <a:ext cx="1152128" cy="792088"/>
          </a:xfrm>
          <a:prstGeom prst="wedgeEllipseCallout">
            <a:avLst>
              <a:gd name="adj1" fmla="val 30228"/>
              <a:gd name="adj2" fmla="val -634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(!)</a:t>
            </a:r>
            <a:endParaRPr lang="nl-NL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572417"/>
            <a:ext cx="85234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Many interesting open problems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The project will be continued from February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Be welcome to join!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0192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presentation</a:t>
            </a:r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3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ACHECONTENT#6E" val="iVBORw0KGgoAAAANSUhEUgAAAEwAAAA8CAIAAABD18u9AAAF00lEQVRoBc1a/zVmQQz17dkCUAIqQAlKQAlKQAlKQAmogC0BFbAloAN7P3PO3XyZmZu8H+usv/JmMrm5mSQz730Wn5+fa7m/q6uru7u7x8fHj48PrFhfX9/f3z84ODg5OdnY2MjZaGu9vr7++vr7/fVX7BeIzc3N3d3dArS3t9deH46CZPh3c3MDSsLU4eHhy8tLaMcpYMnp6enW1pawbKegeXFx4YxkHtdCJWyURRIyYhFaKwqgh7gIU2IK4c4DFbiAJCJNPASS1t/e3hBUTlHIRLqOGixjEMZdOqA0auWChfFkQKGmSAKV3iPwtdEmTwai1ofTLjlhFoO1ph2BQrNY8jy7JLFXNI3St6hWZhQoYBXWWp0iX15eUgcC6DXV6oUYAU+7ljJsNvXdYJekzROXRdYEuishKdQxtmmPKNzf31sjGdn6QyAImUi1SYIVDekyy2BbHQQl41ZNu7eZdUDrtW2SdAtRr9fYEbtFjAsEJpJVgGzXDpVZPhYIcminrUEroVuWA1dBKI3K1qHOiNBRKDRLA1ii1RWzDZLWM1GNZX2PJLooCo+0w2BlSCJwNGiFMGMbJBkw0VTpUw8YTjC7yq5yyWiBRWQZQg799CTRFWiCdSXccuce11IIPRDG3VSPJHxwmu7xB70pgr0AHB8fu9n6ETfqepAj2ExcvPn4jwS7MU0IT5I+YQfCd4unp6emUQ5eX1+HRqgcCr2A8q2la8HtLPUyraJ5raOFuUqRHvZKIzznVmrSHriZSwlbFIlZYdyhT0q1YI1bOSz7FZL2PKgx6hGL5OTpp6KDs5cwhxWmzEpN2oJ0hupHUZDIn7Ozs3rJlJHn5+fe8l4aU3+FJA1l+iojQlsUer2eCiMEAYePI4FBZoVtxOFFB6tEQWbqmbhJAYXXYxJ6u1KTKCS4niynHiTGk34PUuvBha0VKCMdsn3YwSNMg7zPKNtrsIMLuw7sr9SkWy8eRYWINBYG9RQ+hfYUUnCZQNY6wjQ2udafOCL6Z1iQgB6Zrr24Ynwin3q5OCHDq3mxNiZdxQkpeqCIi56aXhpjSE5H1azcrChIdB2n3H6s0yMcEQU5+wlpT++aQOhqURhTQjUYR5KoeTX7fkuUImQOjwI0OF2/uSDxRuq48TFz9yzKg0l+c0EKuKOjIxLWwn9N8vb2tud9tuWU9fnyKJo9VIwPNRXqiw4Xfmu1xod59p1X1ln6aqE6LF1FhYioi80XU7qvioWNKbutoSyYzH5lFZenoafxAsQa1DtDi8WiM7NM+97UiHH8q8TOzk5zIV4g39/fm1O9wZ+9iXr84eGhHiwjYod7S/S4uMrlj0ecMfgku/w6F6YoFey3POdi8mMCTYWCeLdK1gV/tlqmfYhHBVEkSWCa0oLo4cl3K9int8uvahrPzrrds49WbbosPvZlvuvDAXv8LLt00ifxlQUFmTSSVLPhc3LmOwBQmKtYDsLZc1KckEwM59C4R3GVA9D29nbGLPsWNmD5i1MyuoLJ0FNLI4pGnfm9FMZdrmIkS1LETzs9dHY6EFo9jRT0FElRkNjhoTSEvuir+Vdk3BYKSTSwgpWqSVGQIrsYzrwgSCbvAChp/ib792AXceXUtxWkzTQXGjqjBd4i7M6n0tXh2UcNOXS2RzJ5B7Anhz1s4nQVV1axwzYQeZnl5JZkgHBrPz8/LwtRjfawiUnyR0sHjMd5CxIGmWwOqzdu1UCsVCMi5TMizCjBZN4Tsnhi/aYMp7Wf9g27/jIS12QvheCBBh432/xCpUnansxjw6IHjoofW7DD1tBcsvWYO2lbpQOyZ3jv0A5I2n5FyCLo6DpXBj1iNxwWsqlpwdYe6hYXuqZaQNJaccC2RzdNTxmsGwE2kxwADcdsHWEPOVvjBiRtQVuSIn9qjHEjzeK0PlBu1qEFDUhCtW7fvdS3dmeRUSx2u8iKAjzJdPiYJNIAoSpgIJx835mFZDGCbMKuMtbwBNxwL0WLSqL8AcmUgZRBgk1OAAAAAElFTkSuQmCC"/>
  <p:tag name="POWERPOINTLATEX_PIXELSPEREMHEIGHT#6E" val="133,3333"/>
  <p:tag name="POWERPOINTLATEX_BASELINEOFFSET#6E" val="1"/>
  <p:tag name="POWERPOINTLATEX_CACHECONTENT#615F312C5C6C646F74732C615F6E" val="iVBORw0KGgoAAAANSUhEUgAAAi0AAABVCAIAAAAKZUOgAAASh0lEQVR4Ae2d/bkWNRPGOe9lAUAJeCoASxAqAEsAKgBKACpQSxAqUEtQKxBLEDrA33vFM4Z8zGZ3s5/Pff6AbDYfk3vyzL0zSXavPn/+fGuxvw8fPvz6669//PHHb7/99tdff3369Cl0de/evW+//fbx48cPHz5crHM1LASEgBDYBgGZvlG4Xy3BQx8/fvzxxx9/+uknGMiX5vbt269fv3727JlfTHeFgBAQAvtHQKZvmo468xBqePXqFSQ0Shp8I0jrzp07eS0axJci/5tvvikWyKsoRwgIASGwMgIyfbMAxx/q9ffixYuiKPfv3//+++///PNP6whqwQ3CGbLyROr+/vtvKxAST58+tQIkiOMlBXQpBISAENgcAZm+mSq4NbN+qA6vQCQxZ4Q0DMQtp4tYfwkV4STlDVLeaU23hIAQEAJrIiDT1wXtDjwUc0nMHHg8LSISkbNacE+oQl3LjBNwVUubKiMEhIAQWBoBmb5eCM/iISJpRa+FgJvvBiXSx6xDBI+7ccgu5iHyk7q6FAJCQAisjIBMX1/Ap/MQ6z3FWBxUES8FNYprfEb12EOKSYg0gb7GBlVMCAgBIbAEAjJ93VH9X2LoGy/ZHc8GNo4EJeVhETyhr7/+OskfvMQNCmU4Y5RsT4jrGl3FmUoLASEgBNZBQKZvCZyn8NDvv/8OCdmh1FisaSREC1CX0U+x5dCLeChGW2khIATWRECmbyG0R58fCo8DRaognvbkyZPJgtLy9fW1X52wrE4R+RDprhAQAksgINO3BKqhzXH+EGe1Hj16VCQhvJk5JIQ0uETFBScbPItDIiFDQwkhIARWQ0Cmb1Gox/EQYbF8TQj54I8ffvhhvqCcVHUaUVDOAUe3hIAQWA4Bmb7lsKXlETzEW+Bq74uzXQYzZfWZxr87s2tVFwJCQAgUEZDpK8LSMbN1fejdu3ffffddsWOcGO4Wb43NxPm9e/durRabBWu3lC8EhIAQWAIBmb4lUE3abPKHoIcaCdFcfAo1aX3sZTHoFxphcWhsayovBISAEJiDgEzfHPTa637VUtQhIZyhCaeFap2y7bt2a9ug3Js3bxAMGR48eFCTUPlCQAicDAGZvnUUOsxDuKV8y64mDV95qN2akO905EyICR2NqsLH+kwwxQZHQafCQuC4CMj0raa74fUhtkoXN2ojIrEyDnZ1lNXpaxMC4MQA+9TjaKEOMHVUt5oSAntGwDFHpzd9K+tlYH2IeFSNhBDU3oDQRWgordbXJkG5ly9fcq42JiGGCQ91GawaEQJCYM8IXLLpW18vXlyONTo/7NY3VmaxrxyFNXmIUfM9WTZf1EgxF085QkAInAmByzR9G2rQ4yF/Ixzc0PftBtvyECE4BHj//r0jxoZ6UtdCQAishsBFmb7VUHU68taHrq6unJqcXeV4l1Ng7C2nu46LQ6w9htga7g4Jwm781c7n5kPgle8d9wfm7StHCAiBzRFwbBGyHdT0bY6qI0DVHxp8T0/foJyz36FvUI41rcGAG68p4k+OkTNvdEsInBWBs5q+Peuruk/h7du3jtwnC8qFkfLxJI5D/fzzz8To/DfdOcjolhAQAodG4AJN3+b6KvtDeCdEqxzh+voodOQ4H937CuOCdXiHUHB92IXJF5V0RtXRuG4JgUtA4BJM3w71WOYhNoz5snZ3F2o8BFv0pQd2wvhD010hIAQuFoETm74967Qcl+OLdo7QcEPftfrVFoecQemWEBACQkCmb5M5UOAhWMFfye+7Q4Fh15whbi0UlNsEa3UqBITAnhGQ6dtKOwUeclghSNmdG5weu/e1FdDqVwgIgZ0j4BiiIHl3c+T02L2vPYO/ax7qHgDcsyYkmxAQAtsi4LBCEKw7N9R6vDTTV+Ah5+MLKIMNZn1fo/DLL7/UJh972Gq3lC8EhIAQ6IuATF9fPNtbS3mI7WT+4tBqTwSMoXtf7biopBAQAheFgEzfhupOech/IkDQ7t9FrXmm9CUe2nBmqGshcFEIyPRtqO6Uh/zjqwjanRucd7v1PTm0IcrqWggIgZ0jINO3oYJG81Dfk0PO4lB3wtsQZXUtBITAzhEY5CGZvuU0mPKQvzikoNxymlDLQkAIbIiATN+G4Kc85H9vtPsGNi0Obah7dS0EhIAhINNnUKyfSHnIl6C7PzRzcYhv9z58+JB/fbF1VwgIASEwB4FzmD72BL58+ZIAIx9Y4o8TOMF+jn3rJi+eCLbXmgqtsaL/5MkTPpwxtsFbfGIu/vNfYMqWkrjwzDRfWKjNDBaHBhuPn18GC48twKeuirLxHbyxTam8EBAC+0fg9KavZtOCoePDbFhUX00U4Eu1nLEt2sYkEzzbreU4f4hDrElncy5nBuWseiMuc0RVXSEgBC4ZgaObPtyX58+fBw0yFkgi2QjGi8bJ59NrNS3TAh/KefXqlS2kYXhphKZCa4kdfv/+/fX19eBHBUN36Xcf6KkmB/l936RgRJL3mGCUFyDHqndftSp2p0whIAROjMCJTR/bkuGPoDteKE7oLKQJr8XGE4Lhkn2DiZ2HnHi3ta2hQFc4T3BPvoEQrrKOQheB/J49ezYwcxJHDLerVoHuk8JzLuOoWt5jS8vIEyoic0v5UWVqPmy7pzmqOxUWAkJgWwRObPrMU2EpJAH5xYsXiflN1kTi1RPawTAmLSSXxQ9nDC7opHE5M+6JcFzaYPJbE3LMm8nrtjhDULTt928pn/eiHCEgBISAIXBW08fGhBBJw4lhV4KNNyRy44llxk8Kd9+9e/fo0aOQxgHC5A56Njhb+Z6OxElKZOAy5aG8Cavj+61WrDFRpM1QN4cmb9NoDHa8zNcusCMFMh69LyWHcq0cCbw00kJ4DsKnNH1Mibdv3wZYig5fkX3DR2khIfvUHHW5TOJ1NbStlhXAXDsrT/8vlnhVXNb8HvSUF56WQ3TLRMwTg04cnRpXwdLTZPBr7TYuRzwTVzrWETNp0Fn2B7v0XSZxPN0lcHfAj4Xwbudw/LOK7dJxTZ+F3XCGirOuaIr5hcZv2xtrXuJQnsHoN1LgISy7VY4TCFccyYRM59GDHlsaNMHwq1rKjy2zTx5icjg/FX7eY4e5dHlmecxApjUSzAEJPB//wyG85zl8PtNn5qL2cF/kDH6eVpFHnLGzNOYw+8nXiDA0XjD6tYgZko0VqFi+puwgcQvbxRIuZMt2yEPFJxdTM4mOT21FxY3NRDU2m2M5Ld2i67Gdzikvgeeg11J353M4Niw2S0kc1PQZxzjy1wxdGP60aFORh4hgOTOkwEOUjnUQp+cbfdg1bjBPt4zcgnL+2JxhD96qqYcf0mDdhQr4TmRA0n/oWEiwWrOmplzLliOBa+i15B8O4f3PYZuZSeKIps+e+J1fGbeSkdrl5MdE4z9rioT/lFzmoZpwdNDy86iVqT1uxOI6kIVmmRBWHrao9TUzf288NPggaZhsyJQx5u0Cz/+Fx/1OTkvgydA1VmxHeMM5fCbTZ9EIx27XwubYk1oob1DdRePp+wzpfrlgzmpeC0dkzd6NTcS7L+DGlke5YhdhL0e4lW/MKFY5QWY78rY9ZttRtwtsWx8l8CgETozwhnP4NKaPvdf24oN8u3aYaeyms9MvydwDh8n7kIttGikmHYXLMg+xP882WsTVWhyauLylYxKCgTE95jNamcaETRRaaNxH2NjynovFXqAv52Qd+c2OvVuci8VG2ksWq/fKbBejvWQv2YrttIvRXrLYUa/MQ8zh05g+e7xzYqHFhRzUjYnm1NFkvdubF+IW4hc3xPkhXeYh7vGGhtxlg2BhlLwVP4emzHGhTQaPsi0nqetPVpoykh88G5W0fCGX4GPH0C5kyBrmyRDYdg6fw/TZw0fN0jJnjKuS+TPzWbbYbM4mX3TqBPuKbOlsvSg2Ffs9iBIvBhRDsc5yVkxRfrSxKMmozGKIE+C2ilzX5PlClzcXFB412CUKtwvsBK+XEKzWpgSuIdMrvx1hJvK2c/gEpg9rCYY+jEVXybHALTOhCB0KjS1/3k55n4KVKxIj1GIFnAT2JeZAhpeIwmUxaFhrM0ZtaT5AfzdW/Yv/l+63Nnaw+kIO92Jwr0etl4757QJ37HROUxJ4DnotddsRZnZvPodPb/pq6vCpa1DRtm4SmyiIwK84wENULlpkn4qgxGQbQm1WwVWxuCHNSHKhY79qJlJ543lOcdSItxUPIWGMQA5anLO0s5jDVcwp+ruxnKSLui62tkKmBF4a5GPN4aIROI3pK9pefpLw05xpkFj+8Huv2X/raJiHKFqUGFcGPcV2GfrBrMReC0JQjCcL6y9PFJVNOwYH1WO/anBIeRcTcopSMZx4vBOanVMFQIruY9B0/O/g08ccMUbVjRUXSxjSMyMAoyRpLCyBG4GaVuxwc/jEpq+4E23+TzL/mZPjUwBzqYmHKMcEKhJdsVfLhDOMTpyJW3SBrZE4sQ4JIeoOeShooWYo0Q5QB6ygKwftNW8hUvJcYtr0nyvXFDLuSwLHaCyRBuHDzeFTmr7iDxNymqP0miUfbLOVh0JDPB00qgTCGOU6MDsHfXa4YXA8vQrsk4fC6JANLQTfiH9J2+PG3ngoCIx4scAomonUS1NLtCOBl0A1bvNwc/h8ps+eCOPEzB9m0Ybz249VX0xfkRvL0ZLm9BM/VDbnsU8c/ggbqTGIPOawSZxe7Xt/La3FZWiZY6q0TIjPmg1tQmxrnhbic7b2Gd1YQsg1/wphXGDb9NXVFQKgC5DcVhL1LgSmIbDnOXwa08cXWu3DQrGaJtBBXD3oLs4hzTPH4FeLpvBQ0s0pLw/NQzwQDHzt45Q606BOgUCwZZrDiyqTY6r5SyuI1M05eljjNnyVQReieo51URTU+BIIyAdaAlW1uSYCmsProF185QGhrDm9x29cs3Zoc5CEKCweMsQOn7AT1LV14MOPUAM4OwKaw+touPjKg5k8VHzhYXHFKB+jeCjH5Kg5+g0fVXOS+wYBzeEbJBb8vxZ8q70OtUUUFjKKxQZXhkKtr4qVlXlEBPQbPqLWJHOMgOZwjMZC6Z04Q6xhIwnBG/hPPLSQrjdo1qZX8WTABgKpSyEwEgHN4ZGATSluIMeV5wTlAqPErYU0m5zzTMthw1547GAjg+JyBsvhE/aGQf8V64cfpwZwXgQ0h1fQbZGH5jy8FleGOD3iBPqIDZrvy0YG8dAKel+jCx5Jwokr/NyWDSpryKQ+hMAYBDSHx6A1sewSi0O8hi2XxneGOIEaqgQ/TDyUA3jIHHskmeNfH3LkEvosCGgOr6DJ7s4Qx4bCE3AivP99ONvkHehKPJSgd9RLe75o3Ch51HFK7vMioDm8gm6LPDTn4dUYJRaeBp2oDB9TtdflhJfviIdi9I6aJqARDqb5MdmjDk9yXwACmsPrKLk7DxUb9INyFsezYuKhdbS/bC/2ig7nG8DLSqDWhcA8BDSH5+HXVHuJxaFiUM5xsIjj2dscLHYnHmrS354L8SoUc43t+WLPAks2IZAgoDmcALLQZdF3mbNTriinv1XK3h+NV2SxO/FQEclbxtjJbdtrmORveGkkxHx68ODBhpKoayEwDQHN4Wm4ja1V5CHHd2lpn7WApJjzXjFerxBMKGV41+p/FYtfg7jwTD7C8R9AX6aAb9R3lZZGkiNgNg9mfjtkaVHVvhAoIqA5XIRlicwvjdm/VzPtRr4xCmIrCh9/1I2DYnGZS3yfQh4k5ZdAlJN/cYMAqOYMoTfI/Pr6GqBxPuAk/si8e/duouDV/BICrCE+izzOqbFEPF0Kgf0goDm8ji5YmCl2NNNusBZgG+5D+8Wg0Zs3b2w1iI2RqYWMSekS0nZgu6iSXpnrIBmPZeZDzToCqxchkCCgOZwAstwl3/zO7VvNdxklRu4SxUEj0vRiXbMslDd+if6QIXL0hO2OYx7MfKg5OhSS/6AIaA5vq7icQibIw3kg/Js4jETQKLSMbxTnV7/NmlPTuXPi568JiDdWWQFD2xrH+hARxRV6VBdCoC8CmsN98fRby01fF2fIOi36W2YwWTiInSSrFRK3kmtdHgIBO3mOmkkfQmYJKQRiBDSHYzTWSYN5WNLm32J8bKYYPBDTLJRjm6foiKcNKNBv+YrbRllKHAIB9lnYG7XRce0LVIcYi4S8TAQ0hy9T77VRi4dqyOw0P/4B89yR7/3bqdwSSwjcIKA5fIOE/v8XAfHQkaYCx87xc8NGbRJ4u3Yg+UjDkKwXjIDm8AUrvzp0vU+hCs0Ob3Ds3EiIjdoioR3qSCL5CGgO+/hc5l35Q0fSO+8kZmWIP9YbRUJH0pxkvUFAc/gGCf3/HwL/AN5a/ADruBdBAAAAAElFTkSuQmCC"/>
  <p:tag name="POWERPOINTLATEX_PIXELSPEREMHEIGHT#615F312C5C6C646F74732C615F6E" val="133,3333"/>
  <p:tag name="POWERPOINTLATEX_BASELINEOFFSET#615F312C5C6C646F74732C615F6E" val="26"/>
  <p:tag name="POWERPOINTLATEX_CACHECONTENT#3132" val="iVBORw0KGgoAAAANSUhEUgAAAK0AAAB7CAIAAACJqpcmAAALcElEQVR4Ae2d/bkPuxbHuc8tACVcKkAJqAAloAKUgApQAipACahgU8KmA+dznpybnV9e1mRlkpmMs35/7CeTZJL18p2VlZU1sy///v370mS/N2/e/Pr168qVK3fu3Ll+/fpk1P2Z5Px3NrYeP3789u1bT9XHjx/v3r3rL/+kwvfv3799+/bjx48vX77wF+ifn5/z1/HIY3Dt2jX+/i/43b59++rVq0OEgD2Y53f//v2IyadPn85DXhdK3r179+jRIxQccVp5CSqQEoMAmi70uEEudRxrzVBwdfPmzVQWiGzNsPPcy0MPLymDa2pYN1+/ft0FEFPgAONfej7A/jy6bKME7rIQX4OA6F4QBs7ayHN37Y8D+Sk5NA7QzWgEhIDAPDSjYU8csMiVzIBn77g4wLPxXAgFJABWUKH7UcYDEPovNiGxs7MzrW3YBwf1pvKIOEANsi5pBSUIQVjaGWSNR4nfoILC1jiAN5WpPBwOYLD0yPLoo/6GhxXEYC1Kw5bqkXP9XBvhwHnLi6tAytKxcFBaC2D8xYsXqgc07YxStWhgXjCUDpXWDMQBRm+NZXOYOBAOSg4v9YL9T1Ui1yBS7eNUs0Z0wwGsuiUN4KM8eYFMn/tSzVFwkAVB/eMo6z5qRc5a8S5aIzUOMH3oxju3LEJaeJZUnq0/BA6Qcko8kuloBiIocKldI2QoqHGg8vJS6bgawFSJnvlxkHUMUVKque41WigIC8SmOMCa+ThopWWbHAeY6BTr24DAoapSjJ7Iktu4BQ6gNd0vVTIwOQ5SLrCX3Z97YUCAWGlZHRTozC3pgKNwgIBwnbCZpTUylaDHbFiYGQfpLhEpl/hNRd+rJrswhTKMylmkrso/gG13Rs5f9Op+TPNvSB4he+DVq1eRiFHJqPyAaKbg8sGDB6xEnz9/DuqkIkkPZPqQ53HSqRcqteMAmhM6ChfT2oPUR8M8aIXQqz9GqCC/YnVkt/5T7GgNZQl8+vQpev4wjS9fvizfMbYFI5QuUvKUccCjFyS14xzaHqSbZ1YErQT69m8wCaHDaPZAfmwyrV+/fmWJDRvANIt0WLN9GZMQP+JLRDx//tx3MRx4UdQW0uhhWlM7Vtd+Whx8+PABb9eRYDhQqwLxhffgGexuDBw9t27dqlxtPf0+Ndxw4GVSVXj//n3UT/sURrf3vWR7pRrQY9pwoJLbpTRoQxTh8v9/BE7Yl7Ob0A3ar7cWlLw3gbvz9/x9vdb60Sot2GzxA1aBGq3BXXPKaL0Msz0rKfRcuLCH2QMvkOUCXpV/30juzXPGu0fpIiLf1aU1DXDJw7pAiOFAltJJa7RdPGnLXTx8+HD7NQL85Wgp1jmmDAdFAaUNmPq0Uq4BCnKH7q1pjGtxClwEw8GilC46YO0vLupKrCMbx5srHa+QfPBtOAgFslBuwAEj+j36wuidmhsOe+HLcNBJ/OVhkPLPnz/L7f1btFsGXATDgUINlZuFdMQ2Q5KOU1mjXRo4ozIcVMp2VbeGw8A185EWpLodfBsOFBLTPmd+6OYb/QijC4YDhYSb1dnguynISrpq/QNbFxIRihUNW3PGa0aPSIvU2ODHmD2QBBq1tQWFtGc/0aQNl1p3BH/CcKCQc0PODyZ6exxo7QFEGg4UOKArqUeq1Zcg0vaZ7GYPdEpt6I1So0xlYRBAs0uqktYe4MGYPRD0mG8i/YsHTvYZsRm8Sfjs2bP8ECNrfcph/SSGg3pZnfTEKnBGh6ZJk4mWCfDBu7wEkvf6DKz2cBzGoHnVe20nsvn3XaBpp2y0TuQYQGwcJ8iKvOFwnJQFw0FWmLpKzAOLhe6eYb3r3RdHAosC9Jt/MEwhOw2sXRdcHpvhYCd1jZm2IQ3OpbobDsYoZKdR/fsIlfPj0zgXx3BQKbFjdEtfr5Dp9pFyw4EsqCO1spXVRpD82/KGgyNpWqZVmwiJh+g3uoYDWbZHatXiIHxN23BwJE0LtPLJI6E1bWKbEMY8DAepiA5Zk360S2YjNAb0NBzI4jpGK2EDVUo07qH3DByHhoNjaFqmMvzCjdyTVgLJ6StWhoNFuc3ege2iKpacjTEYDmZX8yJ9qrw3VoTQPfSDGw68KA5ZwDOoNwbkGaQrgmPbcHBI9Xuinzx54stygaME4UjacCBLb+pWYgb12wRAQJ5BiR/DQUkys9eTBFW/TcA3zLoFnknDgRfFwQq4h5WnSviGi2nThoODqd+Ri3tYmWpA/LjkG4acGw5CaRymXOkecqJY+c02w8FhdO8J5VOdNe4hu8T6NDXDgRfvMQqotuZ8GRAQZ6xnyXBQL6v9e7JH8JlkAjWAQAgVZG80HGTFMmklIFjcIzgQCKGCLG+Gg6xYZqzE7V98yttAALeGgxlVntKEW7AYNWoGAdPZe22pzKerqXELAIHKMYyYNHsQCWTGS8IAsltAhzUggGfDwYyKD2kiJCyfLBMxrI8ThCOHZcNBKI3pynxJQ44fc8pQGTGUeTMcyPLZs5VjZTkLGRBo09VL/BgOSpLZuR5TLx8ikHjeCwSwavuFnfWdnR6n7969e9kmV8mnd+J/1C30rmgyHFQIadsufOgK/1+Yk6SSxXwC4fZsk+EgK5bdKgkVYAmEXSIf53JfLOhLouGgrzzXjoYlKJ0pu0RTOb2seXrzE5tF1/9GHvRSqICXkPgQ2iAQwInZg/7qbBuRJb90jLTm4KCSGLMHlYIa202IF7mYsfYcWUuu4UArsf79hXgRkaL1MeMaig0HNVIa2IeocCleRL55x0iRzIP5B7J8xrYSLyrlmXWPFMmcGA5k+QxsFeJFg4IEAjOGA0E4A5uIF/F16zReNDRIIPBjOBCEM6pJAAFBguiLNaOIOB3X/MRTeWxyhU+QBg2xBFuCgHAFe1H3Izxl9mATzQeTZONFhAvxCba0BMSs/KrE/2szHAQqGl/ksDjNL3IxYx7N8fNfzOBBQBXxSlsXLkQzusQLCOkrabuAIEpqhQbDwWjt/zM+8aL0BYRdQABB0f/uYediONgCB8SG03jRXiCA4ehUEz/RcDAcB9kkM5ZkHsqNfQLPamgP2KdQbzjwwhlSyAYNNzhHlpkJ7QGLAp1tvyBLbFVrNskMEERu2qo59DdH/+iT5YkxzB7oBVl9R5pk5pIJqgcY0jE0BkwALvlrOBgiawZNk8wAwTbJBDJLUdaT2QNZXKtaiRdF4p4EBHAVEeb8A7MHq/SdvZkksyheNA8IcFnCow02C27PYjjIqrK9Mk0y6/I+cjtBp3dGH913iwJdDAenclp3lb6UCAi6vI+8jq6Lu6PTDbco0Gw4uJDRylIaL5oNBOwYI+fA7MFKpce3p/GiXl8miGdqvYbCNCHWbRoZ0uJIrXIN7kvjRVgC3kunPug1tnh+fs4E7jSZMgX3F6/Q/1IKvD249Hunnwtrp5RFNQh0JwIV0/qnKiJ+/kvP5G7+QZgHIcirspswwuimNF40esZe418Yg738xHqDiU3rxfaIcbJJZiMmGjFmaMb2sQfhuafMITioB408VPdW4aXE7nONGNBvGv8e3K8QWxZCJC5yiMO1JW2Vc/G+0SLlk3cgpuSZ3QEHbKi0Agop9qTvWIiiclp2Jul/dnbmZbgdDtjG8AyFvolKHIToyez2dO9YgAwV5dN2DmV4mQstoSzYbreavTHcwrK605MDb7eFzfbXVrKmACbWNnaeJN77v8I4Hd8LIBpz48YNYa6jNCFDeLmgNgRFZZk9/cX9Ryj18jDAdGXYY36pYF9Dde+zX5hfTFkKwdP88Yws5Wll5KobDlIRFWuijK5ivyM0nGwa94ojHUFQGRonD2plKC5XRQ672YOyqP7olugTfC3njbya4911ZOU8dic070bhyXsxjnhbIwwy+s2L36owtS9TwCfyxFgBCXg1eWn8BYx0uVo0NzQLAAAAAElFTkSuQmCC"/>
  <p:tag name="POWERPOINTLATEX_PIXELSPEREMHEIGHT#3132" val="183,3333"/>
  <p:tag name="POWERPOINTLATEX_REFCOUNTER#3132" val="3"/>
  <p:tag name="POWERPOINTLATEX_CACHECONTENT#58205C7375627365746571205C7B312C5C6C646F74732C6E5C7D" val="iVBORw0KGgoAAAANSUhEUgAAA18AAACFCAIAAAAradXqAAAgAElEQVR4Ae2d/d3XNNuHve6PA6gjCBOoI3gzgTCCMAEwgjIBMII6wSUjABNcOgK6Ac/xkM8dY17Opm3Spu33+gPa/tLkzJE0/fbM283Hjx8/058IiIAIfCLwxx9//Pnnn3///feHDx+4wMHXX3/98OFD4REBERABEehHgLb3wYMHNL8uiS+++IK296uvvvrmm284+O6777799tt+qacx30gdplB0RQSuQ+Ddu3dv3rx5+/bt+/fvfcMUZf/p06c///xzdFGnIiACIiACrQjQxj5//tyODaX4/fffP3r0aAOlKHVol4V+FYFzEkAUvn79+pdffsE7OJnDH3744ddff50MpgAiIAIiIALLCES+QzsSPIs/fvq7d++eHXLxr1KHi9HpRhE4JIFXr169ePGi5CbMZun29va///1v9iddFAEREAERaEUAjegG9tBE80eXDn07RuS4En/66acerkSpQwO7fhKBUxFAF9JzYTgLGd1CW+OGubghL19++eWpECgzIiACInA0Ar///jtdPb/99lvJcLp3CNC2uZY6LNHWdRE4DwH6kRmqwpdoNksIQfooaF/6dVJk09VFERABERCBSgJ//fUXn/eowGx4+poZKdSwk0fqMMtZF0XgPASMwc40KLQ1mpJ8nsJWTkRABE5NgE99enhKXUAvX758/PhxEwBSh00wKhIRGJQALUXpW7NHZ8SgFGSWCIiACJyFAE5EBCJDErMZaiUQpQ6zeHVRBM5AwJCGWqTmDAWsPIiACFySAAKRFRBLg4XoYl7fI9ReHeL2ZAxTyehW5cgSkbzeFntQAVca4ElfW6WRWdcus4eePXtWGYOCiUA/AkaHMk8oM1T6Ja2YRUAEREAEuhJAIDJkPKtDSPfu7m7lOPL26pCZ1SWHZ3NSy5byZuU2Rug3N8ZFiLikzDpFrmhFoJIAH2l8WWYDMyWZX7M/6aIIiIAIiMBRCBhihq5nZjqvych/1tycvbe31zCb6KyLbAsxK/yswDg1Z4VXYBHoQQDvYCna0jDEUvhxruOVv7m5YdUGuefHKRRZIgIisBcBekH52s+mziqJK70A7dUhr6X6ztlsriov0odbGTIKhqaOrjQ8XWxVQxsU1cUJ8MlY8t9T+Xusm7oBcIaRsIg3CdGT4g42SFRJiIAIiMDIBIzN91aqkfY9yylHt/a328h1jd/C7TBIfxl97fytWfgRk3h9fvjwAX1dGoCYZiS6Ei4ajCDGJGxbY1UUv05FYBkBlrwqLa9/0F1P0hwtG1WyjKfuEgEREIFhCdCjUrJtTTu5hTqM7DZmhEQh3SnCC3WMS7KT8GKYIMMQS2/TyCQkIOuAbLMHdpS0TkWgkkCnxqIy9bbB6BzJruO9ptVra6FiEwEREIEdCRiaCq/c4s6iz7fPEuMo62eu0BHG3OxOutDlnchJYnK8IKIQkboY9PacB0kR8c1QVNy0dAjy7/ZWUbLUoq5VaPtMGSkaY01KI1SM2Hb8iZpjbAywo2FKWgREQATGIUCnZakLlJfvYtGygzqEKd3hDx48mITLy2zlpJvJJFwApAMCouQ+5CeWl1w5ObzSkhMEQ524UQTu30FyRJW7yFQGQ4Lj+R6kOCbNYDkeiqy0WMPk7QogAiIgAhchYMz0WDNLeB91yCgiXlSTdk/68xqWfZYvF7XPWCVkXMK4YFHYY77R8UJdRB0a/Ld8oCqrTRSMTwueOP6i6zoVAREQARHIEjAadsNZkI0qvLiPOsQC1rJ+8uRJaEp6jNSgd2mbPsF0jucGndpplg93Becu7/KSW3uo7GxWl4bK9fjGUC64malCPO+TX4zjZ0cWioAIiMAJCOymDlmfYlIdwpfeJfqYeoPG7xW9lrTP2CRzoOGQi7hN3rVXAHzV23xm7JXBwdNllQAsdH5N6gxftPzLH19l/Du48TJPBERABK5GYDd1CGimIU92IRGgtzrEdREtHXydMWrLqvsaXZjtwV9mRuVdblYKZVoZXsGaE6C/uLRxSykt1DwK0uglL92o6yIgAiIgAo7AmiZ0T3WIf25SHZI3tAgTtvsVNutlhASZgLJ4++Z+Rg4SM695lHTaC5+ax9udrnn+datCItHkuksp6UpKgGpDy8DQZOaBhQ9mGlJXREAEREAEOhHYUx3S+vMmKM0U9hnG69NPHRJzaICkoceeHiCabTWPXxCpTZnyJy2YAtSVEgFqDnXGVR7VnBIlXRcBERCBzQjsqQ7JJE6CUJxls42nCpfV4jV7snG6i8idcDoFMlRewywu+GdXJPaBWQwSnyL+Hn9FByKQJYAQxJGMU9n/4V3WclFZVrooAiIgAnsR2Fkdoid4W0z2H+GyevXqVVtGDGcMPWEaa1jCC3lj/hD6nrkp8veU6Ok6BPi009YmqgkiIAIicCAC/9ndVrTFpA3IOOaOTAarD4DiCdNF4lxkMbx6RC4kztSSNMRZyLwBRLak4VyqCi8CIiACIiACIxPYXx1G84VLsEI/XylM5XWmuYSKBwN6T4uuNGy0YHh2s9jpCry7u0NhSxeOVmSyRwREQAREQATWE9hfHaIwGLU2mZOsTJm8Kw3A6s0MofPXSbp5n7WP/NAHSMPskFC64BmGqIFihy5cGS8CIiACIiACBoH91SHGhZ28JVtZMnf9nsvImnB/Z6ZJ4kcspXjl61lpyDQC9rRQF/yVK4byLgIiIAIicAUCQ6hDBq3TWTmJ+8WLF5NhjADs1oAc9AFIcb3c9LGd6SBa5cdlDVxIwx4zx8+ETnkRAREQAREQgRMQGEIdwrHGfUhHp9uPawF3bmS3Bj85GjdYttt0QcwnuwXXYLjKj8sdqhq3q0YZnqyslR0REAEREAERyBIYRR3ir2Jpm6yJ4cVlow+Z70yHspeGJIQbTFonBOuOcaamDlqGZsrJmrLSFREQAREQARE4K4FR1CF8ayYvp9plsmCQhngNGbboQkoalogBKpyv44JpaGYJl66LgAiIgAiIwFkJHEwdUgxzpxijb7w05HY6lDXfNlubkYbeveoC0P8ur2GWlS6KgAiIgAiIwIkJDKQO3bbLk6xnuQ+Ze8tGfD7O29tbzavwNMIDNHc0EBMnK7jCMDoWAREQAREQARG4AoGB1CG42bNkEjqOQGZITAYjQDT39pdffkEs1tx4tTD0KaezghjiKSfr1WqC8isCIiACIiACEBhLHaLe6M2cLBgWZJ4MwxZw4dxbbkEsTt51zQDAifqUmYkiXNesDMq1CIiACIiACIylDimPGvchsg93l1F47IwXzm7WNsoGK0hGnfX0KYf0jHv1kwiIgAiIgAiIwPkIDKcO8fnVUDbchwyhC/tJtY2yzTMlyRUt92ND068iIAIiIAIicGICw6lDWNcsbVNybrEz3pMnT3yBaRtlj6J0EDkO6dmvFOilCHVdBERABERABETg0ARGVIc1ncuMk0u3SGb5lXDFPq3VN1k10+WBauBPRqsAIiACIiACIiACxyUwojpkqmzNtstRlygTmdkQxZeEtlH2KIyDyAXLiEM5Dg1c+kkEREAERGAXAvgymLfKqKebT38ccMocA3sSQo2pbLRL5EzEZME7Hz+JcIwa4TqpVK6UUpPcUcJ8PqahDBwMvYBZI1nIkAJz6xdSungKfTBto+xRGAdACxeDJGRNn74RoX4SAREQAREQgbYE6Cfk3RQtrMEpa/Tyh1pgCBneorlLsPEGxD/CJNdwv4zQcpLgj1/d+ifoCsx49uxZGObExyP6DsGNWsePNcndub4oY/bKoxRdeG7UNsqT6AgQrvjjwksd1nBTGBEQAREQgW0I0J2V7uMVJc277P79++lgsyiYP0UzoDG4hWH3JWnoA/sDQqJEcSjWJ+TvPeLBoOoQlOG84xJZ1CHFTIeypGEJkXGdr67wV/ri5357hbfrWAREQAREQAQaEsBR54c/4bpjS4uPn/4+fPgQDS0jUUQkXcCTqSM30YWhc8Q5BYn87u7Oxe/+xc2UekwQGyR0iSFYIYuhjin+yWJOA1CcQ+ViZGMiesxHGdla2VZJgDYuKll/SktXGckIwWiyveXpwQgWygYREIF+BMKmjL7jNKFUINJQeAWZhkceRK0K0U5qBgJkezLHaU5DUFFTucbIcX2H+G8puSir9imlqG2UbUT+13SM7eRAT3+vDkRABERABESgHwHmmni/Hf1a2c7c7BBA7srOU2HeCSPQfD8y6gIPFNFOagYCRP1sLtc4NdNFP/oB2T7mcdUhLGo6lz2y29vbyWL2gXWAko4giF4ERKciIAIiIAK7EODt7weMGb6xcDaqs5O7UuWAjvQLIeMIRC2gC/FAVWaNl6OXquEtxJlVomGY4x4PrQ4pksgPXAJNYTO5vfSrrqcEotnKlZzTeHRFBERABERABBoScLOJXYT2ZOTsmwuvXijaGCPoN31ATeI+XKAWsuoQC1Ml2pDDvlENrQ5BU7k481dffbUvx8Ol7h3szvKaBSYPl0cZLAIiIAIicDgCXszh58t2H/scZUcE8qt3N4bzWpATbJlR7zL0qXCAryqblp80EwY+x/Ho6hDVny2SiP6JSyjKaavTSB1mv8BapaV4tiRgTOeqeZS2NFVpiYAIiEBKwL/QSx679JboihspyLhALzTxQdbMaI7iCU8Zthie+uPsmEj/63EPRleHkK2pH74yHbckNrY80hByvm7Mv19yfrBOmoRKOWWiKyIgAkMRCKd61Lz9s8YzdAo3oR9riNfQ9kFmI4kulr6us3NWonu7npYMW5noSdQhFMIqtRLKFW6PNESn6nUFkqPlMfIKh+bJQxzS0LEIiMCABPxKhDVL8JaaO677VTiYnrzSa+golb6u0ymeG1M1GvYSnxoLD6AOWaI5nZeU5k3uw5RJ/ZVSva+PQSEHIWA0VTXP0SC5kBkiIAIXJMBsEu+Kq3EcRtMrQ2LOA1JaDScMufI4crWsjG3B7cY2FsbrYDKhA6hD8lCz8CG1JF3DbzL/CiACJyNQai75vlw2HPtkfJQdERCBYQn42SRY6J1/hrW2b4w+Ma81jUhW/hQN01oZ27LbS1/+KNfFuugA6pC8+dEDNji5D20++vX0BIzx0TWfWKfnowyKgAiMTMCLOXx+k1+zk7oHSTAZST2NkhLd3XdIFozmPRTc9Zkl5OjqkHWPSqI4zafUYcqkdCUaaDjC10/JVF2vJ5DdWsrdfuJ1uer5KKQIiMDIBPygw5r3vpeS2RwhmB4+fJj9adnFkjqMXqbLIl95l7G6y2JdNLQ6ZAjCgwcPZglzzU2prGTRQMNSva+MTcFGIIDjsNStzJS9ht/QI2RWNoiACJyMQOgLXK8OF6uiEtXSW9KYFFKKqsf1kmsABbVsvva46hBpGO6KiDyvWbHZL27Ug/6Z4owqdKnenynL584Lz0tpEDdl3WTK3rkBKnciIAL7Egj7QGu2MzF8h0iltt/DdGOW4EQv01Kw3tdxH5YkNbooVN6VloyrDsmnlyxIQ6belKRxmFVuWUAhjOEix1GF9qgvkv2TZdN9SpW87OwzebL8KjsiIALnI+DVXo0nyHjRIxiWecsMpKVuGW6JXqZGJL1/Ql6XjEFQ8ZqYZcCg6pDvhrAwqDTM2eZiTQd/jYicxeiUgaPHL6R9yvyeOFM88+GnVJRTpKGx3kEUWKciIAIisBcB/xqqma3spWRqbakXJQ1Zf8VIrrSHSn3krULiLqXBz8okfAfYOUsgjqgOGUkalgS5ZYtDh69mZD3DWmchaFUwx4onrdDGp9ixsnYpayk1PhZ9qxrm3Xncazpowrt0LAIiIALbEwjf2sYMXG9YKBL8RXdQ6mCNgs06NRYOjFwts6JtHhhfAKZmBSI9hLws2EKmMtHh1CF9537WEnl4+fJl+Hqr/CZoPhy1kuaBgnnB7W02HjYfRgdDEaD3BJWf7VCmwaItSEt5KPtljAiIgAg4Avi96PdD2PFvTXeH8cIKNUMrvNkvcCJHh9VY28qMmnicQMx2MfOyYKYvKivU4sU4P470F3UKc5paV/NVQYGlN+pKRCD6wEJPRAF0OiYBlh/i0ch+HbrWim+qMS2fZVW2dfMN2ayoFFgEROBMBAxPHu+15jk1hm4jSJon1ypClqrwDWZ6gK/t7u7OSGsg3yGL0YQdx6Vts8MwaYbdFQRyvfu0FMnpr0fqkG+jqu+J03MZL4OUCzPmWLAGZyHuQFYj4ilIXYboRVQjgfk0HC8TskgEREAE2hAwHIfRe61JemF/ZhRhj+SiJBafslQF+q/kUKOL9f79+zgaeV/wcmGQUiwADOW45U/hVHZY2Hq8ppu/xwfElkA2SIt6E1W7rLN2A0uUREqA0il5B6NS45Qn4hz+wpCDfIchDR2LgAh4AoYmw63og7U6MNoi2/3WyoCV8bjuJiMX0TsFvOTrhlSjH7Y/xc9HX7hPF8tszx86t2ZOE9kbbUCAz+MgBziiwuEUyJH462EQQ69nBq70mg0k+Y7iE7Dtyl6DwObhNRZaGqHhGgSUzBCBqxG4ubkpZbl5y0C/DT62bHLoLWMdxOwt+17EQYgnrmZZaN4s+/csY24oDfGC2NIQuExqrnGraG7KZEWMZvnQWYnynrxLATYgwHSTmkpOlwctFF0DPEcbWKUkREAERGBfAkZbV9OvONf4jXux55pXH56XO0OSaqQhcfJa2dl3iO4OJ11iEG7hGkcIA7AmMylPWE29iT7CDvcxVJPH44bhSwnJjguNrgH+pZ1Khxv63FF2jNY9zaBD+Q59yepABETAE2A4XWn6AQ1g832hmAFdEojMVukxP9rntMkB/YGMGcNZZrw7UNW8PvhzW+yinf7/PbKyP3vN7bzwQu8Ix1ypjJCQNeDONxirkk99sHRak6DV09s+JDWfR53HuFT/eY7oO9jesOYpGnkk782TU4QiIAKHIGAMOkSutc2CrTTaptUjtvT9Hr446Dw0iO3WyAI9bP15pc0d3VmaiRNmHkXcg/iZ4kxrP2VxpgyeNS881eETFFZ7ju15XYdgYuSODB4iCzJSBESgOYGorQtPm6cVzZcN0xq8jeUFwas8NDg8RjXy6rdx7TbuEPkfDjnHczt3Bkk0Zi7MuT9myoUxRsEHu/IB/fjR5wX+59P0Tp64ZOnRYGAGjt5sHhmPyAOlOUZZOLooAiJwUALGC73HoENj9kLN1Ni9IDP0jukc2a5kKOGJo/99egifLR47/Rp5hg3fpm2A7V1wBTO4wLczuNmv6UfG4kLZzGYl5AiU9k2i/vOATH4gDovRfrqHNVuGiYAI9CPAuJqS5MLN0TzdUlpcb55WqwiNblV8avWp7OA7jLZRxnO7eFxn5PTKFiROFHlQsmTCi+kXEh9G4hYiGvaYZYlKAhH3fPQlNmwuZJgIiIAITBIoTRDhxuZtnbGCh6HAJrPQNQD9fqW1u9FLLJQ2I/V6IdkkZNQdvH4CRE1WtchzTdmlj5ZGbdZwGyQMvt7Ss0DJDmLkLDPkO5yFS4FF4AoESq0c15tnP30n+tTHnPlXGmiE2Qs6UdsDNUoocvU1EW2R3PSFFx5omoVRKP4nuiDT/uUFVcpHqIONCUTPV/gIrP8M2zgvJCd1uD1zpSgCIxOgkyRs1sLj5t/A6XzNMLkBKTGaMLQwPKYtXWDwdj3LjIIMVyjkTcbAyTADy46NN6KPkLGZhovYB7v4AWNU0/lZ+KgZCXBxMkfJPo9Yqu+d8Wy7onECRylH2SkCIpAlsGW3cvo29CaN2a1cWgMSs428+EylBxupQ3q7Q9Nx+LVaspKJmYb712c4HVfnf9KBJ8AA0HTMrwSi5zP+QfiURdamJRsF0KkIiIAIjExgS3VoaIaaHsuNMbJ+RWm4IQKJsekL7Nlir5RoG2V0d1tPXhR/iYK2XS6Ria7jLEzrGTVscofDKB6dbk8AB6Fb7D5NGrfisdyH2islLURdEYErE4h29gpR0HManq48RmyV9lYesyE1do/DcbisA7C775DVicJtlBEZbaUhlQCPV6lDLawiYb92eF3HEQEKKHXHugUpeWaiwDodigDDA0qLfjG+QsU3VGHJGBEQgXoChnsifWHVR5sNmfpHfLD6ZQ7RZIgTw2wf5/oDw+DFcPqqQ6Qh2yj7nPPe6kTK6FDzqRuOYh9GB44AxZRWKZZH4XNq3pR4Ad2cQFpw3gQWh/fHOhABERCBAxE4VrcyL0oUGzbXiJP1pRDuLRLGxnyU6VWvwxuC447qEEdF+KJCGhqrnAcmLTmsHAcgZVMPF4GYHXvL/Aa+h+SFqie5cUhjqm+pBdnYQiUnAiIgAnMJbKYOESqlppLWtXIMn/dGhQ6yuVmuDG8oK+N1MBl5L3XICKdwIxdMNIp20srJAKjjrJSJblTncgTEPqWLOSu7KUqciE2mnNsG6NcFBErjDonKXqNhQVq6RQREQAS2IWB0fVQqtko7vbBLw9fIDO5C/3hrQx9ZGmGTK0bDXjPormRDF3UIGvSyV9/YxzJFi92bJdOj6zX+W0zq1LUdGXOaU7ytpQU2kdqUKXPPjzXX4TRFo4yIgAiIwEUIGC/u5vLLUIdZd0laBOEKMs3NS5PL7qfsghnOgjSe6EoXdQiOjaUhueLroTQeP8yzUfBhMB17AuzMg7jPOqiplIhy6h9hDOe2j0oH+xIwGpF9DVPqIiACImAQMPoea977RszRT8asWRJiIYUofPbUzxFBC/X2i2UNaHKxsTrEjYRK8z5VTKRQK4Guz0+N+5Bik69rLmrKlIGGxmcTmhtvMQVNd7PxkTc3XYUXgZEJ0JLwXByrPTmczTK49yNwCMKGOmzrnDP8R8YbMCwjeHprK28Jbx/oeMH+KqVbWFAw8jDhcyoF7nS9pped7VU6pX76aCnQyg81gvFg0CvNLVSM05MZJ4Nhp0bU0FAi49g5aUnUmER5mby9XwBG+dCGhE0Npo6/VyHLoYdIx7dZBverw8R8rGocPf7haVtKYczRcWVC4b4DlbesDNapzW+2zzIKIGwuwYrFK/O84PaajfWwc0HMusUToGTD10z0CBmnkN/4DzudTqUp9Paf+6BTS7E9NLuObW+PS5GvHepwtpJT08asZul3u7d/TJtlcO/qfaxqfHt762tsdEAFbsgKLFH8/pT5KJUJ+fZhs6/xTm1+G3WYSsO9/HO0zr44jYNdlGtl3TpKMJwl9vvb4L/9T20bkZHLqFNLsX2W7dq1vT2kSENnV90BqxlNon9dZY2H8y4wS4nK4BKZVtcPV40Np09bpVGagsmDU6kZwuYXzq2KzI4nTDR6xtco1AbjDpmOwJizcMA7jVGrbZSjrE6eVi5tE/p+J+NUgCwBZqIw6IqvuspJ/tlINrvIWFiGg2yWnBI6JYHJbRKoZjwXQ+Udm8PGObWNGYRD2SyD0zJqe+Vw1dgP40s5tB10aDwplZvR+ckPvBY3m3GRYmlzxdakk79mReu+Q3AML3SIDB/yZO4UoJ4ANWFwmVifl0OHzD6Sruav+Y7cnslovsNJj4tvXjbzGUwWSr3Ng/SJy+DJMl0ZoJ7wONXYP1npwUoa0e0lt1Glfz10PW5Jr1Obv9x3iCcGNZ39Cmkr59MKYV+p3HbZmJpkx69fswSoDKwFwMOG7OYZQynab/dsJP0ulh77fikq5pMR8KtUTOZrnFX362023DOT+W0YQAY3hJmNqp7wINXYWASDgRzZPC6+WBqDUZMQisg7DvkOP7zj8LPPPl/G0e2iUXLDlq4vS6vTXahDFMNx1yLqhGV9tCx/w5+Ph2eGris8E34JzC2rB087yzHybJ/gWfVIL3LgK0w2v4xq2LhMqcNZS9KLfMoPsmmnzTC0vD5keFfz43oz6kM2NzKMsN6M+pBh/M2PD1eNwwXyIhrN/VAlj0bpemgPitC92njpnMMZMVsdogsRyHZF5zM01Achwd7HaJHJYSveBorTWPrSB9PBGgLo770qwxqzde++BCYfTFwgw+7lyEuC0diq9vtWIaW+ksAg1djwajdXh3Q8ZqFN7jhCe+WdsjiezuF1qu1ZprGjLSbPaC9bGgIX+bjLzhl8r6PxjcoUFTzFudfsmcgSnYqACHgCtB58ufnT7AGNjNHllL1l5cUa/4FPwlgaw4fZ4KCmR8yZUR+yq9n1ZtSHlMEhgcNVY+NRKom5ML9zjxeMnqe98kPsaLgq56/MNWyH8NGoTNzOzOrgj84RvKNkdbE8hzKRdB2bSeSYip0LStSzppVhMClVkNjIfgREpyJwLAKdRihvAIEHkCdxVoNDYPfwbmBefZccbQst5wYmTSZRb/NkVNsEkMG9OdcTHqEa0yb4N3V0wLPfg1VWjCIwSmmhQLxhaIlSsK7XO7X5/1rvcFa77InUHDRvKzfr1yehruWqyEWgLYFOLcVKI2lDaTrTPzwZs5wZdmvjYktT4UqTB7n+K7TTq2tBKdD22tD4tQmcBbZlb5HBWSwNLx6oGoezgKNq3K/SpjWQoYRZ/tjgraLxQXlng/W+2KnN/0cdGgn4/K85aAtojSWz7qXI21qu2ESgKwHjQW7+kVafEaOVn/U8Lg7cJO+0/qVZjZFhQ7UbGBOZF54inevLcZuQMrgr5wNV41B+hZWWY9yK/SilnjIktRd/JI1hYVPAQ+R/7WdVKeZObf4/4w7JW0S/4WnIcX20TD1ZH0llDG0tr0xUwURABAYkwMBrRl2XtAtvFN+K+oMRckFnGW+vrCW883YZI541xl+UwR5Fj4MDVePSs0a97bpkAWOaIw8rsxSYm3Lz6e/+/fuMe/aLb/DlyUN0jpkoYX37Z84ywyqZa+NnjztVBI70wN/vWkDHiGN/QAAPjmNiaLu4IMVAyfkpQt6e5gdUzbaWN7dQEYqACGxJgMaHxXSYAEf7g4ihoaN9Y7Mo3hDDjkbHZt5eTKukNfM2o2Wxuce4/vXFIYPXM7RjOEo15pniLRxNhOVTZ3JNA+pCGAMAAAbKSURBVDv7Nb+SBI95qALTu7AEJ+KYD1Fq7dwrN/gq596j8CIgAsMSoFHzE+giI1EDe63Dh6LiyxMh5daG4ADbwnUieF1F1s49DbsU0g9X3jHbLDGDcwHLyWBoz9y8KLwI7EtgnGrMc4REo/OULzGeYjZW3njjR1pUUqf5ciKVRxsz+Liimd2mSZmsCZ3a/H98h5MWKIAIiIAILCNAN1DXniCsCvVleLzM4JV3hcJ3ZVS6XQT2IjBCNeZZ5pt2r89ayOO/5G+vItgx3X/GHe5ohJIWAREQgRMQkL/wBIWoLKgaqw5AQOpQ1UAEREAE2hDwA6Toe2oTo2IRgc0JqBpvjnzEBKUORywV2SQCInBEAnqtHrHUZHNEQNU4AnLNU6nDa5a7ci0CItCegF6r7Zkqxs0JqBpvjnzEBKUORywV2SQCInBEAn6T99L6gkfMlGy+GgFV46uVeDa/UodZLLooAiIgArMJsJqgu4cVEGffrBtEYAwCqsZjlMPOVkgd7lwASl4EROAcBFjT0e0CwJSU3ZfUOQdS5WJ7AqrG2zMfM0WpwzHLRVaJgAgcjIDfvSndpPVgOZG5Fyaganzhwv9X1qUO/4VDJyIgAiKwjAAbKrgbox1al8Wmu0RgFwKqxrtgHzBRqcMBC0UmiYAIHIyA2yoQo9lo66z7rh6sSGTufAKqxvOZnfYO7aR32qKdmzHWx3e70869ceTw7ASlEWAjF9BpbHvx4oXLS2mT69PkVBk5MQFV4xMX7tysSR3OJXa28OxfyR7nbjT92fL2v/wwS4DukkF2TP+fUfr/PAT4snr9+rXLz48//niejCknVyKganyl0p7Oq3qWpxmdOAT9CE+ePDm3NKT4WNxVEwVOXI13z5qXhixzqI+Q3YtDBiwjoGq8jNtZ75I6PGvJVuXLr4lfFfrIgVDAF9lannFvRy6o49lOvfrpp5+c3f7geNmQxdcmoGp87fLP5F7qMAPlOpfocr1IZtFMFxmAyFDLi5TpINn0AzNwHGo+yiCFIjPmElA1nktsnPDGhIE1zgKpw3GKeAdL7t27dwVvB0+IX6ZhB8rbJmk0B0Yjsq2N50nt3bt3vj/uCo/SeUpOOQkIqBoHMI53aIwNW+MsuPn48ePxYMji1gQYgEiURiVrneBG8SGVLjht+ebmJssXGhfpXs9mv8dFvq/c8AzWOPz11197JKE4RaA3AVXj3oS7xv/w4UO/hnmUEG4Rfo0uVp5KHVaCUjAROAwB+jffvHmTNffu7o43QfYnXZxL4PHjx85xiOxGI15k6MJcSgo/OAFV48ELaNI8Wp6SZ4f+osXtknqWJ8krgAgcjIAxQdt3gx4sS+OZi6fQw+RgcRM8Xs5k0YUIqBofvbAZFVCShoyEXtMuyXd49Loh+0UgJkD3cWm4iTqXY1iLzmmRv/vuO3crCxyyaOiiaHSTCOxJQNV4T/qN0u7UrYx18h02KiJFIwLDEOB78enTp1lz+Mp89uxZ9iddrCQQvlP5Opc0rOSmYEMRUDUeqjiWGUMhlkYc0jQtHnHojJHvcFmh6C4RGJ2AH2meGvr27Vst2pxiqbmCX5Z1oFxXDgeQXNN3U5OiwohAcwKqxs2R7hJh10ZevsNdylSJikB3Are3t/QjZ5NhYKKbpZ79VRcNAgwx9NIQwpKGBiv9NCwBVeNhi6beMFyDpf0sXr58uf77X+qwviwUUgSORIDPytIqj+gbhs1JIC4oTlauQXMjr/Eaavb3AoC6ZQQCqsYjlMIaG4zhhiy8yjz0NZG7e9WzvJ6hYhCBcQkwMAUp49xdqZVrVsNKY9MVERABERCBrgT4qn/06NH79++zqeA1bCINiVy+wyxhXRSBkxCgfwEvV2nLRFoZFkeUE/Ekha1siIAInJcAo0VRfvfv389KQzcMupU0hKLU4XmrknImAp8I0AGK/ivNYmbdbJobNKK2+lB9EQEREIHRCCAKaZxpolmnzK+xGhnJulo08uvHGobRqmc5pKFjETgzAZqP58+fl1ZAcDlnHQR6ovkM5Y/GiDF2Gl135jqhvImACAxDgIFATDRhgxMs4oA/3IT8axjIEFIGGvZopaUODez6SQROSIAvUVoTNKLd6PicIxAZnsiXq7+iAxEQAREQgbYEwhUoJ2OmWcZfyF8PXehSlzqcLAUFEIFzEqAxolsZ5ZcdxRLmmc9T9TuHQHQsAiIgAm0JsK7+kydP7Djp0qE1pntng891qUO7LPSrCFyCAEqRySuuI4N+DQ78NGc+UhnssnLZ/UtAVCZFQAREYCkBenWQff5bnYbXje1BEbIAGWN++HfLBVb/D3gipCgKrF+cAAAAAElFTkSuQmCC"/>
  <p:tag name="POWERPOINTLATEX_PIXELSPEREMHEIGHT#58205C7375627365746571205C7B312C5C6C646F74732C6E5C7D" val="133,3333"/>
  <p:tag name="POWERPOINTLATEX_BASELINEOFFSET#58205C7375627365746571205C7B312C5C6C646F74732C6E5C7D" val="33"/>
  <p:tag name="POWERPOINTLATEX_CACHECONTENT#5C646973706C61797374796C65205C73756D5F7B69205C696E20417D615F693D743F" val="iVBORw0KGgoAAAANSUhEUgAAAmIAAAElCAIAAADIgRn4AAAgAElEQVR4Ae2d7dXdtLZwL+84BUBKgFQAlACpACgBUkFICZAKgBIgFQAlABUESgA6yDvv0RgaurKk7Q/ZW/aez49n2NqyPqZkLa2lJfmdt2/f/s/k7/fff//iiy/++uuvyS8GXITAb7/99tFHH12kMlZDAhKQwG4E/l8x5R9//FEZWSRzmcBvvvnmMnWxIhKQgAT2I1AWk/vlZ8qDEHj9+vU///wzSGEshgQkIIFhCZTF5L///jtsiS1YLwIqlL1Imo4EJHBhAmUxeeEKW7VI4IcffojXXkhAAhKQQJFAWUx++OGHxdgGXokANoOffvrpSjWyLhKQgAS6E3in6OlKNp9++umvv/66MT/Meu++++7GRE7xeDBT//3335Q2XnNBSPw/YEWYD+HVPGDBLJIEJCCBQQhUxST+He+//34Y8VeX9ZNPPvnll19WP369B6GK4MSLGLD8D9dc8LcR9WpW7gxZjc4HJSCBRyBQFZNUHgn37NmzjRRQKL/++uuNiTzI43/++Sfy8o8//kB0hYsDKv7ZZ59pej2As1lIQAInJdASk1QJCffq1auNdVNfWQ0QwRmkZvi/k8aJUvvee++tLqQPSkACErgwgRtikppzVgtj9BYELE+iGzkQb2EYnkVqsmAc/jqKzBcvXnz77bfbi2cKEpCABK5H4LaY7LJIqWWve9fB9YbDkjglgCnIxsSZx3jUwEaGPi4BCVyVQHlDSFpbtMDtG+wYzb///vs0Wa83EkDLRwVEv3zz5g3q4BaPYhRTW2djc/i4BCRwVQK3tclQ86+++mq7sGRA/+CDD66K8u71wuWKNmJGsqIkeDUjcVc86CMSkIAErk1grpiEAhJuo33PsfiAzoT5FO9i5OXSxUs9rQ5oHbOQgAROR+C20TVW6eeff47X6y6Qsmil6571qZkEMJJjjA3CcpEl1iNeZxI2mgQk8FAEFmiTcGEF6/nz5xsB4Xjy+eefb0zEx2cSQGS+fPlyZmR3hswEZTQJSOBxCCzQJoGCLojP6kY6fPDZZbCNDOc/zs5XhN+XX3455xEVyjmUjCMBCTwUgWXaZECzfZHSo0SP72RsIGGC0l5ddmfI8e1ijhKQwOAElmmToTJYTTfWivMKPMFuI8Olj7OBBCWerSONB90Z0oDjTxKQwGMSWKNNQmrRileNLD5BfIek9qvhOxFAreRI+pofrN7IO2E3WQlI4KQEVopJarv9S1uY+LABeojd8V0HP1gMsBx6V8za6UsRi4ESkMBjElhjdA2kML0u2m8w5YtCw2A9DTdkbwJMTTiLoGaA3X7Y/d7lN30JSEAChxFYLyYZarcvUqLQYL89rLZmlBKA/HfffZeGhGsaRVfkKRZDJCCBxySwXkzCC7trTSOZT5NdfayWzY9vzI4E2OFTnOtsP5iwYyFNSgISkMAdCaxfm4yF3v6lLd1GIsy7XBS/v/327du7FMZMJSABCQxFYJM2GWpSVEcWVRJHHs/lWUSsb2SsAtNG9JshfSGbmgQkcFICHcQkpw1MB9mlOPzS1lJifeMzTcnWKXXk6UvY1CQggZMS6GB0DTX3S1sn7QFpsbNGdGdICsdrCUjgMQl0E5Pg236InYuUd++F6UozpxCwbHn3IlkACUhAAnck0MHoGku/3fTql7YizHtdpGcOuDPkXq1gvhKQwDgEeopJFJFsfWtFPdmK8NNPP6140Ee6EGA7bNqIrlB2oWoiEpDAeQn0NLoGCh5id97eEEueNqI7QyIWLyQggaEIcO7mb7/9ht0LS2T4S0+rDufEsZbH35MnT/gy1ccff4w6t7QK/cUk5aZMaVmXlon4fmlrBbSOj3AKz9OnT0OCKJe49nRM3KQkIAEJbCGAlMHuyDIfH5takQ7yhXNS+XYy/jRzHu8vJsmVU3UQ2nOyb8ThfB/PsWvw2fun6PXKpMez6/ambfoSkMAcAggXvh7PBsI5kW/GQV7yyfqbasAuYpLC8TnJ7ctabki42cz7RWC+hpkipG9D7MfZlCUggTkEGJEQaVMBiUM+fwg8JvSZdsgjWGKDVRbDbM3GiW0W0dsSlqw87fRHuedUvhGH0v/99987Fc9kbxLAKBFah154M7IRJCABCexEAPtq9kEqBiUCF2XHdL8hlfjpzZs3xQT30iYZXpHk2xcpYeHWvcZMYtefaEEmYiELnHp2zcvEJSABCRQJZLZJhALK3wpPnJA4OykaH3AsWs52FJOUqXimdhFEIxAiYGpE8CcJSEACErgkgegkQe1QKPHc2X4AOM4WeM/UbLAoqVkW+4pJKpZWcnUrotOsnjusztQHJSABCUjgjgRSPRKjKOuLbOzuUp62n2mmU+4uJqmSh9h1aVcTkYAEJPA4BFLrKDKy+2eJUxmcUUVtxfcniuQjxGS6CS8rzfxb3Ek8nWc+LmNKQAISOC8BHCOip/1Oe9LSLKagUreYnofVTXMKIWiT6flntWjtcPyAFZNtRP4qAQlI4EgCjMksh73z3z+8/DoqfOz9iBXBBBqvO16gLCILawli4I3eo0eIScrBCmXcXVAr1s1w3JPc536TkhEkIAEJHECAUZ0xOZ6Dg1zBL6aLpGScj/sjU3nZvVJtqfTy5cuQ40FiksyYd6A7b6xnw5F3Y8o+LgEJSEACMwl8//33OJ1OI7MxYRq4NCQ9moZcODgTfRWrZPdz2dqnxTEDCIrZcWISUjjaLuWVxafcTGGyQG8lIAEJSOBIAlHTyjKNymUWvui2KCnwqSFThCVriotSa0S+qbkFpfZQMYkVe/tcg8lFNBk36u9PEpCABCSwBwFG4Nqmw5uC52Z5MNvWEudZhGVjQfFm4lmE6MuahcdbLMlcHyomyQ8f3O2VxPTacUIRiXghAQlIQAI3CQThUYzWOA2uGH8aGE/+mv4UQlBYD9OUQmGOFpPUE4U6O52vhqMWzlzDRcoaHMMlIAEJ7EqgISa3a0HoizcL3yjAzWcXRQh67R3EJHpu0fS8qPRg6r6cu6gARpaABCTwmAQaC5DHHP7csMru0SJ3EJNUA5R8TnJjfVjO7eJ8vLEYPi4BCUjgcQg0Rt3tFtcxMd5HTMICXXA7UxR8FynH7FiWSgISuCSBhsFzu8UVYu1NGgHpdtmxqGnuJiYp5XbTK6r3rptPF6E0sgQkIIHLE9hbTM6Rtb18U25qWcGN5p5ikh0w2yUl+1rY6Hr5rmkFJSABCYxAoCEmuyxM4rzSXpLj15sbOWaCuukuFFTbe4pJasJnvbarg8+fP/cQu5ndwmgSkIAEVhM4ZmGSJbnaMXKEd3TevLn5JKi2dxaTtBa64PYdqc+ePVvd8D4oAQlIQAJzCDRUyTnG0jlZhDgcbsqJ56QZzJ7855qQvh/AaLjshmIEaX3Eh7RuokEX5NS+m9HaEdBKtb62EfmrBCQggS0EMKvWJGX2KeMtuRz2LMbbxt4SBHM4x2AIMQkUJBy20410WOnEirsxER+XgAQkIIEiAY4gL4YT+Pbt29pPY4YjAttmyCj47290DQQ50Hy7zo77k4uUY/ZISyUBCZydwDELk4dRqp3eHgqAPIoeSaOISUqGLrjxEDsS6eUofFhTmZEEJCCBUxBoOLxsV3IOJoD9sr0w+d1338UiDSQmMRPXrN6xuDcvqDmnq9+MZgQJSEACElhEoDE+n0tMoha31/jQ2divGOGMsjYZC4Szb1sXjjEbF9Gm3IjjTxKQgAQkMJ9Aw+HlRAuTyEiEesNzh689ZrrWcGKSNuOzlG11+Ga7Yrxl32ivLag3szOCBCQggWsTaOxH4Oi4xrLlUFg4dof9hw0Zia0VR5mszAMZXWPJUO03LlJCwUXKyNMLCUhAAhsJXMPiyqk6NRmJ+GTxdSoj4TaimEQL3H6IHY3a8bCGjT3MxyUgAQmcmsAFxCTbBWun02GGRUZiyCy20YhG11BQpPoPP/xQLPT8wEbN5ydiTAlIQAIPTuDsC5ONrfkcEtvWqcYVk3RKfI1qwn9ml3WRciYoo0lAAhKoETj7wmSj/HMOpRnR6BqbCofVeL3uAjP09qPV12XtUyMQ4PVgFollAnMK02HOEAl/zMAIDCdRjVBOyyCBkQmc3eJac1VBxMw6uA1H3pH/0j2eq7sRiYxcR8vWncDff/+NV/ecb7dib7B7dOdvgoMTQDxs/+DE0gGZdw3V7XgyNSHCktzMwgxtdA3NgLTno5JLmySL/+bNm3S7aPart5chgMM3+26XrmqzgM8LXNxBRIK8TvDBR64Y4TLorMjjENi+nrWO1fFbR3h/nzx5Mi3tMreVmeL0vtG2T3xI4b5VMPcDCNS+5srLyYySqVIsAy8J6ma674gegg4aI4SLzGLPV3WyCN5K4IwEpmLjmBDmowfjyl7hUE2U6UXF+N9j3cf/C9P5jQ0Jr/FragnXEaCHFOdSCEh+aqSZStZMUvJKT7sc8Rup+ZMETkGgKDymvb1vCLPS9svYHR0T32kVVhh+T2B0DfXscojdHKemKVZDBifAyVKvXr2aFnJ66NQ0DiF86DWu8CMag19Prb8hSnELKqZjoATORWBmT+b405oLDyPqHA8AsGD5PH7NYrqr8Obej3ILdhfg+yVYnN2Xa1UPTS1v+xXVlI8hwGyx2CuWzlsRqLHLBI+e1B4bf+KC8GOqZi4SGIRA7V3gdRikhMViTFVJxopizJuBQ28ISYcnrpm5NBosi1y7jXpDLYLhZyHAXBi3muk8l06Cbad2oEaxduijUdziAYR+2TjRqpiCgRK4JAHestq7MFOPvBeWzI+PYQEJsq4wZxKT6Oyr6xnp+KWtiOLUF0FGTk+fCDJyhVdz9Bpv77WN0vTU9Cy8BGYSmE5D44ODvwupiYgyIzVXW33/E+t8igs+J41xubgQNb/8PE4Dxy9Tz3/QmIMQaHwKBz1yhYykXjyFX0OYgdamz0QbfGgYpIHSYjCh2fjBnzS1c12zkr3IqjFg7U4qJvEwSN9iXttZxwjUGuCmWXbACNuVfXSOqff/gDW1SFMCrC7TfMX+jLFhGn9+CCkXk00D7TbzeRJz+6uawj/jdeY+vYjeCJFr7xptMULxamXIXHk3uqQMXdUagjnD2c03ivlFLX3DhyWAlGLcKTZulw0/tcRDjgz6w5IZsGDRjl1sr8cJPO8mosZIO/i7kEr37dudz7Q2Gd8r7GPbFykxJrRPhY/ZeTEOASY30/VIiod44+zW7eXkjWokosW1AWf6U7GlptEuH3JeDtewuGaLlCv62ynFJPXE0Jyp1Ssqj0/jWT66vaJ213uEXVC1Va5eiktbELZ/vR7wjTUSVwB4Xg4nFZNpsYG/zlnh/3T+AW0184vUNpH9n3pWbkhhfnbGvCOBhv1gu1El1mu61yrtODGaFzMJMH3Z/pKmTXCua+qOKjOT1YDRUtNlRn7A0sYipSviS8+li4mkF6c5hSdrpHCLE93Tp0+LP80PZJBln9z8+MY8nkDt/OJQElZQOkwY/5sW1gX2YhYryLun7aFIxsBLEmiMroO/C3wsL7QIYp6hY3vrnNXoGmrO4Ljd2sbnR7osa21vDFOoEWgcCsEsp5eMJHf2k9TKcF7TWa1GhkugQSA1XWbRRn4X0rlsY9zIatS+PbeYpG6sV7XdLtr1D79yaCFTpzkxjXM8AXT9xhvLAnPHIjUy6vXKzS8tLzzHA7EMj69Zl0nx/KyNKYHGuzCymExnuttFQ+gG5za6hjowgrAGkG4mXdHFSUFJuYLbAY9wdkatcbsbfxp5sVZxQGVjFtmpzZiPGLbOvlc91s6L8QmM8y4sYpW+OLgarD55J8309NoklQFEY+KT1rZxjdM2fBsR/OkuBFCkajKS8mz3dk4rhfZWy+vg6TMaZHYiJQXrW9m04l5LICOAzlB7F1IHmeypEW6jNonm00VGUqkriEmqwSx7++YYBqbwEaURGtsyQAA7Qdum2tcQ2phsHSkmMTKzXj7tAGyG0fQ6xWLIHgQGeRdWVC3uUu0ozi8iJqHJKs52Lgy7jkQruuZOj7SnPoiuXrPFUP5BhoZMj0zZ9q1vmrLXEkgJDPIupEWaeR2VYLTJmY/cjHYdMUlVadrGRp+bLIgA4iP1hjlFeuQ47TPue63PR8KNoeHIRcHa3s3ts8BYUy8k0CbQeBfO8tGI2s6udsWLv15KTDLXbmxCL9Z/GuiXtqZM7hJyc5dOX4tr6kee1ffgmVNtFtzQMrMCeyuBLQTOuzCZ2gI3qkwpwEuJSSrGTGe7pwNKTGPQTPF5vR+Btip5VYsrPIumZvYHH6nR7tespjw+gYYqefCUcQurJ0+ebHk8ffZqYpK6oYVsN085c097yfHXTFPiUnwx9+6v6zhDA6cl4K0X+zA15VY37GI3MHAPAuO8C0trV1uwWJpOFv9kn2XOSl+7xfS68RC7jgp7rZCGNwjcnKYctjBJTzhejSNH7RmN7uFPuxJoiMmzLEz25XNBbRJAzMe3LFKyOOQ3tvr2s6WptZsP0dXxgDrK1pBJ3dXWpSiML4EjCZx3YXI/StcUk/Big/Y6hYMhmEPl9yNuyjcJILSiV3cxcl/nHbJoTJ8Vk8UmMPCqBHwXpi17WTFJVdmmXXManIKIIfSSvppKTNmLmQQaL2pIobvoauTYPa+ZEIwmgbsQ8F2YYr+ymKS2bdvdFAfxj1+ImhbjwUMaL2og01101XLsbt198Ja1+uMTqL0LlPwxFyap+MXFJDKv6F5f7KzExFRb/MnAIwnEUxmLmWIh6HsYTeOEwo47lIt1MVACQxG40sIkc9xebC8uJsHEIXZzlA8WMonZC6vprCbABuH2wuSc1lyUe2P63D2vRQUzsgQOJnD2dyHdK5leb8R4fTEJIEyp7ZkFe9RYyNyI0se7EGirkmQRNxR2yY5Ezj409OJgOhI4+7uAnSlMbVF7OtqcrvC9yTmdO/0IWRYfIx5Dc0emWfreLiLA6RB8JbvxyJs3b/r6WL3zzju17A7+xmStGIZL4BgCDIM1W84jvwvXPF4g61KMvLXt6mH7hzIyI3bH2/bhOxSsr4xsLExqce3SDVju4pzkLkmdLhGm4CdyCbzSwmTfrnJ9Mck42NBOMDL0HXb7Ns8DplabzAYUWlzP1SUQEg8rI0NLnchYdXaL636vxsXXJpkfNbaiu/1jv461OuX2qYzdXU8dGla31M0HseI8uIwEEdaR+c72N5HuGsF3oYb3ymISn8lnz57VtJMXL164/aPWLYYN765NNsbxOeYyDjVkM9nqow0RJHRCbP6sj/KHYYPby3iT3bSfD9vN+hbsLBwaYnL1jkkUFXo1f+fu1SzMXvWvMaTiB3XVWp+9Xu0jBnG26ljBxqmELEzezChVfG9GziLwYayG93Ww1GWPnO62gbevHBo8Ndp6/LbDM66GkYF0dfnjAv+ph9zLapPMymuKAq1+7qlNrTs/QDjyo2MtG9Pn+Ho3souPNwRe8XHm5qyXRzsHeTGIpLM69A/My2fvpVQTCdG3yYo8hw2k7lhcT/ERtNpoCds570KxCVAl4zvSWPwqPjtW4OppwsgPYlCtUabjogSMXPgHL1v7q9p94aSSKeswc9TWWFTGkZkFo++lmTKGpg/GBGNh5hQjTcFrCawjMO17sRNiFdie5roUBnnqfwYpR8ditM9xxbbQMS+T6k6g4e/AFKdjdqnJNI4I8WJORlFPyqRd49koI1FAp10RoRgLEC76VrlRMH96cAKxM2c9kNt1ZNL3C71lXSKDPHU1oyvfYGpo90yLWEye9gNDxiHQeF2X2jbblYrmoGm0OVYmDErRNWNOfHLB+BZMW1QEiTjtitMKkkVjZ+e05IZIYB2B2Jmzx+PELgu/eZvOd1++fHkz/sgRLiUmGbkaAxbLJKv9tUZuwouVrfFadjykEWgNq0OjF0XaUcoi2+b4xLLQGM+44NmpjIwpZxcxoyzcWwn0ItCYis15F6bFYJfBq1evQjjm3CPPb0EKoCxRgGmpVodcR0ze3P5xioX01Q15mQeRH1OlKtQuNeNsrC/v0uvXr2uJzBka4uNzIpNRXPvBAFUTq8UZfTGwVnLDJbCCQKOPzezeWaap+piqlVm0vrd8uwJ5/PTpU9zfmFIzkqzeqZUXbBDj7/ZiNJrz1L7I28mcLoXanpCOC3UNnZU3ZA6x+CKhld6MH33K2lUoDij23pt4jbCRQJzDxV4dL5ibLk083VtyzKokOdbm1rxxUyeApTWaNSIsTfT4+I1mZkA8vjzmuIVAzRzKm7Al2fhsTQyHoaEtyUIiaQlvjiOpEtyWqUXhPd8/KFbQCwksIlB7I9a9cVFjWff4opITmferJiPjG33zJW1negUxWZyDB0Dg2wiojc9fdyIQJ7PZxfbWbPSWkNcc7S0OBFzcJBBzbI8a6Rw8rbV7Qm4SNsJGAjU1Y4WOgQtI7L2rd5Isqk58GWO+0wsquCjNLPLp1ybxjEjt4BkghpgjV4+z3L1dTaD23k63TCzKot1bQlI3HYVYBY9uNbVpeFqq6LnT6KjEj9HSZ5GstYXMNJrXEthCoKaN3XwXskxZ8o/fmeAVPsBlkhzjy5gVJr3l5dri1HNuMen2j7QrXOk6amBZpaLjTBY+5xYZGTcLMU2eMwktJpvKs5hgMSaBdNHoH1GT/eHZNNmYWvuRGM0LCWwh0OuLApyhHYrBygXnFW8p0sxn58jIkNT8mNOsTywmmUc0Rjq3f0wb+0Qh2ACi20ta7HRRMA2/eZ3KSN5h3pk5imAx2SjCSeGmrSK+nAjmRmSKF8+uSzNVTKY0vN6JQHFRfGle6I5xRnjYcb4xx5ulnR9zmtRZxWR7+weDi9s/po19rhCcuZFnWZmRJUiULPDmLUlFtY80gyk+hmSPs/yZhaS3JBXlWduIGp6KL2ctuxCtqEoyC5y/vTItpNcSWESAblaUlO13Ic2CM7TjjJC57NX6bbZWeZbbhh7JT2epheVsEyiuRLYdYaYJplojMjJ1AirqaowX00RCSDpqzOxmPIJhg79amoTXnHfabrGNBP1JAksJ0EVTsReuZ75r6Wjc7upLS3UzfrHY04oQssWf6JSersXRLaBhHLxJ1ggnIlC0siL55lSBFyPVR5F/qYwkBW6Lzgu1xNMZ9/bNWDGXonl55ggVE/FCAhsJpC9LlDRMVRvJ8hakT7Ee0Yi8x0/pzDWWuXixJffzicm4MjRlwciSjYNb0PjsIASKE8a2pOTdTme4dBWmVsXqFBdRim97qpX2nTIXRXWtwMVaGCiB7QSKVo3ai8ZIm03v+r4U86vT0JqijCi+0fOzOJmYLOoWkUV74jMfijFHI1AUZkgX3sxUq6MD8D6kOh99g2ht62VRDJNOnHLxeDpl7ivAilWj2Hbm0TrhI5Sn2Bvp8PEt46UgTiaZeMXu213T1zOKg3jRWEaZ2aZnEpO0RKz59KI9FM7EYbRhCfB+ZgritA9MQ3ifo7RrVK09/UqT7SsjKVKqpMaMtr/Yjcr6kwQaBBhmi+aN2Dmzi5mvWCPH7T81BoeaNrwo09OISUA0Gm+jTr0ImZHvSICZ7Exhydsbp8BzCkwHK0qsdFDoblYi0zT9eN09ozkEjCOBQIBuyesTe2Ptgvflvkpk1l5MdhkcgpjgP8VjuMjirLt9h8dqFIYKx8M4+tZnBaNFj9nKmuXr7b0IsB2IVwIHdD7fyCsddmjwYmB7YaM0rwru6evKRsrszSBl3v+YbEiTbtbY+LguO7aXFHeVUKnuea0roU89LIH0LQtjL68Y5/Jg6uAVY4PT43TRc4hJNq7GTTlZr6XBGh9LyyJ7K4GhCBQnf8yCV+wNHapeFkYCVyJwguMFOCigJiPRHuavKl2p2azLBQik59il1Snql2kEryUggSMJjC4msaYWDyiBERYATM+Po/gf2S3M6wACLKhPc2Hm51nnUyyGSOCOBIY2umJNjWfpThmxeuSAMsViyCkIsPBT/PwCzjues3iKFrSQj0NgXG0Sk1RDRmJrVUY+Tje9Xk1riwVtGYlxhb/r0bBGEhiZwH/GLBxzbXxzamXDWrXalbGWpuESOJJAcSmh7YUf3WJxwf3666+PLK15SeCRCQyqTSIj43cYsubBD9AxImPi7bkIYClhK8u0zG0xGSUrq/LTZw2RgAR2IjCimGT7R3EQAQFbdvSV36krmOxhBKLAS3NsO+/wddW4b7j9Ta40Ta8lIIHtBIYTk2iKje0ftZ+2gzAFCRxGoLgwOVOVZKaod/dhLWVGEoDAWJ6uuCc8f/682DAYmnBtvdrXPotVNfDSBGr+2+2TdxCNYRkCEevC/KU7iJUbjsBA2iTDR01Ggg09Uhk5XPexQMsJFC0iLMY3dESmj/HkPGXkcuQ+IYFNBEYRkyy9uP1jU0v68EkIxCXGtLw4pqW32XU8l6d4IkEW2VsJSKAvgSHEJNs/OF26VjE+/ukMugbH8GsQaPR/VuuDKomPT3tX5TVQWAsJjEZgCDHZ3v7BdrHRqFkeCawmgLSbPlsMJBpbR169ehXiFx1/pkkZIgEJ9CVwfzGJpuj2j76NamojE2icm5EVm5WIGBmbisdOZXy8lcAxBO4sJjEovX79ulhV5tdFZ4diZAMlcBYCbAue6o7TBUv0SCyxwdyKsNSmcpb2tZzXI3BPMYn/XjQoTcn69Y8pk4NDOMkBDYY/RvaDs752dpxvnlUwO3AAoRhlJBsl/aJqhstbCRxJ4G77Jmu7x0LlkZEOzUf2g2JeCMhgD2fnuyduFxGtDpxuEUYcIhpRK1Mjip9oXk3YByXQi8B9xCSLLnGyPK2J3xKaMjk+JBj9Qr5+s2wP/mGj8NTcGvLiPA22f+jaugd505TAIgJ3EJNh+0dtdMBVwWWYRU24U2S0+aDWsJDGtGanXEwWyzYurGjt4Y1AOrISyZ8C0r4hgUEI3EFMRlPeFIEmpimTu4SkJnF0Gj/JcpdWMFMJSGAEAkeLSXYXAAoAABUaSURBVLZ/1FxbWZvB0DcCFMuQTmXaZ43KSgISkMC1CRzq6drY/oGtKfVcuDb0wWuH0TvuZMX61zhrdPCKWDwJSEAC2wkcp02yBtP4Tt6bN2882Xx7c25PgWXIp0+fxnT8HkVE4YUEJPCYBA4Sk6nb5BS02z+mTO4VkppbUfHxt7pXScxXAhKQwAgEjjC6pmduTevM9g+3SE6x3CUE78pobqUA7Q8F36WEZioBCUjgYAK7a5Pt7R/uWz+4vRvZTTe8awlv4PInCUjgQQjsLibj9rspUNxDPIVriuUuIekOkFAAHY/v0hBmKgEJjEZgX6Mr2z9q/qtsWldGDtIbpjKSgmlxHaR1LIYEJHBfAjtqk+wriF9dzyqJbwhnjrjTIMNyl9uijKQkbpe8S3OYqQQkMBqBvbRJtn/UZCQIUDGVkSN0BZrp2bNn05JwHJINNMViiAQk8IAEdhGTbP9obJFk+we7Dh6Q9WhVRt2vNZMW19Eay/JIQAL3ItDf6Nr++ocHhN6rpbN8G6cGul0yY+WtBCTwyAT+07fybP/AiBc+uT5NGR3FQ7SnWA4OYR5DG9W+0EJhVCUPbhGzk4AERibQ2eiKEa82/rL9w0/73r0rYGjlLLpaG4XiKSbv3kwWQAISGIdAT22SM1zc/jFO02YlYcEY+ZcespNFCLdsl/Rw3SIZAyUggcck0E2bRE354YcfihBZ68Jtp/iTgQcQwBLODObjjz++KSMpjKrkAS1iFhKQwIkI9HHhaX/947ffftO19V59orF7tVikt2/fFsMNlIAEJPCYBDoYXdvbP/gSkzLyLn0LAYlfcc2dqlgktksWww2UgAQk8LAEtopJDHr45tTwMUyz8aD2q+F7EKBFwI4BfJGADCXR4rpHi5imBCRwagJbja64e9TcJhlzdW09snNw7BzS8fXr1+sydbvkOm4+JQEJXJvAJm2Sr3/UZKTbPw7rNxi9kY4Yt1eoj2khVSVTGl5LQAISCATWa5M4T9ZcW/n6B247Hgq6XyfDssreG/62S8dYSL8uGVF4IQEJSCASWKlNYk2tyciw/UMZGRH3ugiikfkH0nHO1o5F+aL9u11yETEjS0ACD0JgjZhkDez58+c1QAziDrg1OIvCOVUOcYhcDP832lTbWWtxbfPxVwlI4GEJLDa6shLGRvUaL2yAurbW4NTCURNZ4p3+1eLvEe52yT2omqYEJHABAsu0SQb0xvaPFy9eKCNjn4AV13zcGC1w+h+hSCD/d9URY2HaF6qSbT7+KgEJPDKBZdokBwU0VsXw3HlAlEi7WOsRZF4szPwLj0maz8qYEpDAoxFYICbZ/sG646MBunx9mdywCHr5alpBCUhAAusIzD36nO9EKiPXIR78KS2ugzeQxZOABO5LYJY2yfaPhmvrfStg7hsJYDR2985Ghj4uAQlcmMBtbbK9/ePCaB6hajhkKSMfoaGtowQksJrADTHJqtWzZ89Wp+6DgxPQ4jp4A1k8CUjg7gRaRle2NODfcVLvzbuTHb8AnnU+fhtZQglI4O4EWtokFjll5N1baL8CfPHFF/slbsoSkIAErkGgKiY52byxRfIalX/wWmhxffAOYPUlIIE5BMpG1/aJdHPSNc7gBNwuOXgDWTwJSGAQAmVtkkPUBimfxdiJgKrkTmBNVgISuBiBsjZJJb/99lvOMOPC5cmLNXmoDofUuxXkki1rpSQggb4EqmKybzamJgEJSEACEjgjgbLR9Yw1scwSkIAEJCCB7gQUk92RmqAEJCABCVyHgGLyOm1pTSQgAQlIoDsBxWR3pCYoAQlIQALXIaCYvE5bWhMJSEACEuhOQDHZHakJSkACEpDAdQgoJq/TltZEAhKQgAS6E1BMdkdqghKQgAQkcB0CisnrtKU1kYAEJCCB7gQUk92RmqAEJCABCVyHgGLyOm1pTSQgAQlIoDsBxWR3pCYoAQlIQALXIaCYvE5bWhMJSEACEuhOQDHZHakJSkACEpDAdQgoJq/TltZEAhKQgAS6E1BMdkdqghKQgAQkcB0CisnrtKU1kYAEJCCB7gQUk92RmqAEJCABCVyHgGLyOm1pTSQgAQlIoDsBxWR3pCYoAQlIQALXIaCYvE5bWhMJSEACEuhOQDHZHakJSkACEpDAdQgoJq/TltZEAhKQgAS6E1BMdkdqghKQgAQkcB0CisnrtKU1kYAEJCCB7gQUk92RmqAEJCABCVyHgGLyOm1pTSQgAQlIoDsBxWR3pCYoAQlIQALXIaCYvE5bWhMJSEACEuhOQDHZHakJSkACEpDAdQgoJq/TltZEAhKQgAS6E/hP9xRNcHAC33///b///vv+++9//vnngxfV4klAAhK4OwHF5N2b4LgC/PPPPx9//PFff/0Vsvz5558//fTT47I3JwlIQAInJKDR9YSNtrbIX375ZZSRpPHrr7+uTcnnJCABCTwKAcXko7T0L7/88vr167S2f/zxR3rrtQQkIAEJTAm88/bt22moIdcj8N5777EkmdaL5ck///wzDfFaAhKQgAQyAj3XJn///fcff/wRsx4LYNj3GJezzLy9F4Gvvvoqk5GUJDXA3qtg5isBCUhgcALdtEkG4h9++CHW9t1332Xp66OPPoohXtyLANMXJi7F3P/++29nM0UyBkpAAhIIBPqsTbK1IJWRJI3ugkIp5REIfPHFF7Vi/Pbbb7WfDJeABCQgAQh0EJM//fRT5hsSyOIhwg4EKd+XwLffftswrjZ+um+xzV0CEpDAIAQ6iMlMj0wrpkEvpXH8NR46L1++bOSrmGzA8ScJSEACEOggJlnfKqL88MMPi+EGHkagYW4NZVBMHtYWZiQBCZyUQAcxyb6CYuUbWmYxvoF9CXAo3c2dkTcj9C2SqUlAAhI4HYEOnq5Y9p4+fZrV/LvvvsP3NQv09jACrAo/efIkZIcvVWPK4sbZwxrFjCQggTMS6CAmqTZbDhiLg2ryySeffPPNN+NsBaFsmBb5wzg83Ts4s83QmD/77LMPPvhgZvy7R+Ow1nAWHTtzEJmUHALFUrknpIjFQAlIQAKBQB8xORpNnG8REvzVZMO6Ar958+YUkpLqx1XJcL55lJrTinsA+pSJIRKQgAQigZ6n8MRE73WBeOAYoOLulC5FQu6OLybRHeOOVTTg8A2Q2voxWPrOJLpwNhEJSEAC4xC4iJjEXeXVq1d7j/gNYTNOi7IDJNqW45Jkw+t4b2jjkLEkEpCABFYQOL2YRINEeYqCYQWCm4+wvIc7DLmM/3VGPgMSRSNeVHHfakPAKyZvdgAjSEACj0zgxGuTeNiyAtfY0oBsQIvCpYgL/sa3l27viNFVh4rjuxQTLHojh18hw68xphcSkIAEJJASOKs2iZX1+fPnaU3iNRIC8Xkux9RY+C0XX3/9dVQNWaNNk2pMEeIjaXyvJSABCUggEDilmOSk9aKfDqKRlblx9qIc2cnQCFmdDTmyIWcqF9EaaxIRr59onj2yzOYlAQlIYHwCHU7hObKSDOhIwamMRECyW4N1yseUkTRB3AGCOEStnDYK4dPAEFITn7X4hktAAhJ4HAJnEpPISL6bmC1G4l/Dzj8E5FR/epxW5DMgEUtmbo0QGmLSz2lFSl5IQAISyAicRkwGGZnpPbjnEDK+A2oGve8t5tb4GRDccWv6dENMZlT7Fs/UJCABCZyawGnEZJCIKesXL16w/8FFtejKhGKNZ1OKKL1262RKw2sJSEACMwmcw4UHn51oVAwV82j1wAFrM2cDheuauTX82tAmM7Yhvv8lIAEJSAACy7RJlBUkFgrcO//9YzmQW0bqXVGSaeazo4wMwDFET8+lq7VFY+1Wo2sNmuESkIAE5h4vgKxKT0HLwKGpoMrUVsWyyItukQTxg1DhQWyteKwsSuSqkdONMXM+9IGkrEnEOY9fFaP1koAEJNAgMEubxEeGBbB4IBzLhGzASNe6GHzxQd1DrYz7HEIdyFoZGVCwLhuV7PRcukZjN+yuNfHZSM2fJCABCTwCgRtiEmUOHTGufrFvna/4MkAjEcM3JlNGiLT0gLT0p3XXZBSzJgVcVNrLb+tyOelTcQLBfGXmF7AbYtI9ISftBhZbAhLYm8ANMYn2Fvw7EFHs38/2rceFsVjKOHbHkC0XcZ9DSAQhrV9rQIFcjMr9/KlDQ0yqTW7pqD4rAQlcmEBLTDIWRxmJtjH1AUF2ZmgYbVEBs8B1t6STemDO15nWZXeip1DZ42dAiufS1eqS2smzOIrJDIi3EpCABAKBqpjErBrH4kWfI07NpFsoxxNKQyLIgy2pXenZqLKjHWb6fbuaapNtPv4qAQlIYEqgKiajQRXP0poLa1EFKQZOM26HsCaailvUoAc/aifiwoMpEp5vbg2PT+0BMdlUcY+BXkhAAhKQQFlMoqOEpS/0j4Zn6X5ja1RkQwtFmf3gDTbzXLoGpamdPEZmahKvvZCABCQggUCgICYZLqPBs23qLGoz7AzZDjdLeaYn5/Z8B08hmluRdo1z6Rq1aLROVFIbj/uTBCQggUcjUBCTUZNjLGYDe40Imk1Rm8Q5tvbIzHDkdJoyezRnPnjtaMjFiCW20dIquzy5lJjxJSCBByfQEpPZfoyMVHGkRrLWFjKzxxu32R6+7XK3kddZfmLqEI84Z97QmL60a9QQkxn2djr+KgEJSOBBCORiks0G0fjWXhEsisn2IzOZRp0pxFdMwiEFWyQ/k617QmaCMpoEJCCBQCAXk9G/lPG0sZef7SJxe3uKMh3N0/BF15la0/DPXJTseSNDe+m5dLXKNrTJOD2qPWu4BCQggQckkIvJOFZGb5EilKJCg9rXRaTFMpB1Y1gvFux6gZhb4+SDuctGb6ZGA2VK/PVIWiMJSEACKwjk35vEtTXY5RrDMc47UelMs4yjeRq44jrTUxftoF+R3ZxHkNbMGxrq9ZxE1sVJP8ySOQCvS5D144xwTAeRfJc6xgJ4IQEJSGA0AnM/pJWWG7kVd4zEcAZfBtl4u+WCkbo2jm9Jdvuzx39tiqXiuIWD6UvbqWpmBUkk1dfTpzB3b/fAShP0WgISkMDZCawRk0Uxhiq5bifflCCffJ4GjhBy/OegsZHWRNoeQNBWV/vQ7lEe05SABCRwdwL52uTNAnEieVHV62VxpQAopjeLcZcIBy+UorUfKSNBmjlP3QWymUpAAhIYikC+NnmzcEXnHeyB1zbWIbmZBxx5riwLwFPL9s3W2RjhYKm8sbQ+LgEJSOAAAsvEJKuPcWdCWriOqiTJPnnyJCqseM/2+jJXWuDxr6OnMSosIrNjgUnt6dOnxQQVk0UsBkpAAo9MYJnRtahKgi+O6V1QprbNxzQDpufSdfFuTdulsSdEMZmC8loCEpAABDqISc5O67uLIOxICc2DWtnLgfYs7U1947l0ja+YbalObfX3AWlvweizEpDAIxBYICbTc+xSNF12KaQJptok4Y+mUEbVHA6Nr5ilxJZex00m0wdVKKdMDJGABB6ZwAIxWfyoFkN5d+ed7BDX4lEGV20zzqWL9WX/yU7VzCYiaS6KyZSG1xKQgATmisma8w5Wwe4QWTxLrYJFp6HumY6QIJCjM9SujrUNMflouvsI7W4ZJCCBkQnMFZM1R5LGmXZUG1cU/lbUP1Uo0W+w965I5HSPIBqDiy+zhKLu3qtG6epvlqbaZAbEWwlI4MEJzBWTRR/XqPoUIbKuhisKfysW2LKUi7kXMz1vIPteot5Mfft6RWVYGtqkYjJj5a0EJPDgBGYdVpeeLJrywkDXWJiMB62tO+MtOxLv+PNU05oecB1x4TnMCuXeOdZOBESRfTTX4r1Rm74EJHBqArO0yaIy13beYQ971Eui6+YiUplCuasRclHB9ogcz6VDShVpd8+0plC6J6Q7ahOUgAROTWCWmCwuTGZiLKMQx3qWwdbZD7N9Jpzc1vcwmqzAd7xFWY/n0u1tbo3VrIlJIsT5TYzshQQkIIGHJXBbTK476zyKyUzazQeNcM3caFnmnP/4iWJGbRvHpcM+0KGYPFEPsagSkMAdCdwWk3EbX1pKBvSGjoh3a/TY3DLuI2LTnSGUZJ3fbFry0a7hE7W3/TZKTmuts+uUiSESkIAEpgRui8k4iKcP42aS3mbXUYPcuKCIJI5aacgChfJKm0NYkozercw8GqetZoS33za0SbdObsdrChKQwGUI3BaTxao2Tjtj6A+qJANxe1dlMeUsEGUr3UPJr9xeY5ESUHFJknq1Zx4Zlu23DTFZnBhtz9EUJCABCZyRwG0xWRxPi4HUP/VGKTr+rGBEOqnpFRn87NmzU29aoPCI/1RGrsCy8RG+VlZLQTFZI2O4BCTwgARui8lMmWswQsmLkTt+2gLTa7Y+yjiOnD6jTkmZUSIRUdHWGnliqT6sRsjp6DcUCxAvmIg85jc+IwEvJCABCUQCs44XiDvf42PTgwXQI5GRwdzKRfdxFuedzNMVFRNF89NPP42lGvACDsh4sHA8wh9//HFTUQMdf/jXdKwX0jfkSzG4oO2mQnqKDiMwJUGiB1WeC6YmDb+taQqGSEACErgCgbcz/n7++eesqmyaTJ9LXXUY4tOfOl4XHUFRWztm0TepFEsG8OYtMqlLYbJNNTfzbUd48+ZNl1KZiAQkIIGzEJilTTJ0TpU5xCGOPGgnqUV074PWpsWgbEgU1MrGsXntoX+/X1mAnKO31QpAH6r9ND98agmY/+w05tSKMI1jiAQkIIErEZgrJqkz9kPMnjWzIaY5lKftrq034VIMXHim0bAQUoChhCVHs8YlQPgEA2Y0Y4YqBHts+E8IFyGcurCKOa3m0hDOnY/7c5Y+m8Xfew6UZeetBCQggREILBCTobgM/ahucZmN0f9/F9M++eQAARl5sQ6K+CkKbHRcpAJqXIzshQQkIAEJSGA1gcVicnVO3R9EMGeHD6RZBA8U5PeRe/bTAngtAQlIQAIXIHBiMQn9th04Ng+Ll+EvOG3G8JkXwUyK/qqf50xiRpOABCRwGQLnFpOhGfDrYat+0QbbsZ0QsWShpOyI1KQkIAEJjE/g9vEC49cB6ytbA1kxZWFyv9LiXEMW+6VvyhKQgAQkMCCBK4jJgBW3HVx72NiHj+hO8hLr64BNaJEkIAEJSGA/AlcwutbosHKJRy5b/TCW8hf3WtTiN8KxuHKiApsrGnH8SQISkIAErkfgymLyeq1ljSQgAQlI4GAC/x+dixY+y8SCbgAAAABJRU5ErkJggg=="/>
  <p:tag name="POWERPOINTLATEX_PIXELSPEREMHEIGHT#5C646973706C61797374796C65205C73756D5F7B69205C696E20417D615F693D743F" val="133,3333"/>
  <p:tag name="POWERPOINTLATEX_BASELINEOFFSET#5C646973706C61797374796C65205C73756D5F7B69205C696E20417D615F693D743F" val="167"/>
  <p:tag name="POWERPOINTLATEX_CACHECONTENT#5C7363205375627365742053756D" val="iVBORw0KGgoAAAANSUhEUgAAAk0AAABUCAIAAAAQ3pR1AAAgAElEQVR4Ae2d+7VetdHGQ1YKCJQQOgCXgKkgpgTcAaGE4AowJcSuwKaE2BUAJQAd5Pt9iPWsWdKMtm77vVn+46zZ2tJcnrlJet9z/NH//ve/v1z139u3b9+/f//f//6Xn7/++uvvv/+e1Pn73//+jz/+PXny5LPPPnv69GmXmq9evfrqq6++/vrrly9fdi3ckzcCG4GrILBLwVVg/xCEfnSVPvfbb7/95z//ef369Y8//tiO8j//+U/6VkvDI2G+/PJLONMof/7553YRjzcT89k6/PLLL+wh+CkaQruK77///vnz549n+7bo9hHYpeD2ffQIGtLnLvnvp59+olfNAMfZjsNfRWdEiD+yKjMf8tWbN2+AiNOwQDgk2EA8JBTbqFtGYJeCW/bOg+n2t8MiuGoCB4tvv/2WM1zJkFMXpZn7SQgV6HTySPeZHES0iutNZkYXkmwPeavJX3zxhegPhEgH2S5jLWJdC/fkjcAAArsUDIC2l0whcJm+/e9//7vUkpb2zTffsK071IEbNjjQBS0TWiPj2VoG7ZxyQjb/wR6x15rfSNfPxw8G0TbnugjsUnBd/D9M6X8522zaWNafKL6M8PncgGhW6cCX+NhOxv2brexIGRBx70s46dLssZ1/FiuLTEbfu8lb/7tAYJeCu3DTQyp5bp+jLWUllUfOcDNQ0tjsbSR04gbbTNYH+OGcCyyIZfsDC5QAdNfuwY3AEgR2KVgC42YyhsCJfa68oOCEseqKzB7dEORmEYNjoDzkKrq+bW+iQe8h7d1G3Q4CuxTcji8+TE3O6nNlVXU/TpsB3Z7qVLUtYa80ZwQ9xlq7M7Aordp5PAZKj2EFN4T8rgjdhS/fXt2iXQqu7oKtwCl9rozsMy7HaGOVz584O27vWgQAxLY30XbOph8AgewCn/3lFY3apeCK4G/RQmB9n8vSjHp6XqaxaVW9zggSTEZugj1Bhk96PGP/sdG+IgLlDSGOJk2uotIuBVeBfQstEfirW/6GB/lrWy9evLDLOXJ1/dETu/aQ5q94REe6w1vNQ+aPNCFywUbpkbzML4/yK6qlRfzKaTl49sguBWcjvPm3I7Cyz/Hrn/xJyUw2Xwb5+OOPs8GFj25iw39XcAvy7nMWjUel3W9jYWx0ZX0eDrsUnIft5jyAwMo+VzY5Lg9b/hzlgN5a4n69gsQ+tblK+r0QUZ/7/PPP78WErechApGX+eDgcO3aCbsUrMVzc5tEYFmf++6778rrEffTgkmNs+WffvppuV3dhzmLEtdZ9g+n6dVGSVA8BhH1ubP3mhl6uxRkgOzHqyOwps+5HwzwKfRlDlVlvS5Hrg70FRWIyt9G6YpOWS6aq0L+JGzJ9sKHuV0KShfskasjsKbPuR+SlV8pPsnaMpN3BbdQ7z5n0XhU+ka8vEvBowbYXdu1oM+xg/vhhx8yFOg93Chmgyc9ZveW+8O5DOeoAu4P5zKg7vqx/NQgmXPJPd8uBXcdQg+s/II+534IV34QfR6IWZ+7ZGKfZ9QqzpSe/eHcKjBvmU+0m7nkh3O7FNxyhHzIui3oc+VhDkAv2Ww++eQT68JLirZyb5OOyt9G6Tb9NaZVtJspr/TH+Deu2qWgEag97cIIzPa5d+/euZ9+Z2esS1q1K7hFe/c5i8aj0rfg5V0KHjW6HsCu2T4X/WrqZb5pmRxgZe0P57KgjCrg/nAuA+quHyMvX3LPt0vBXYfQYys/2+fcBIv+FtdJUHJpI86XTGwJvVkius7aKN2sy8YUc9MQVpf8cM7VYZeCMYfuVWsRmO1z7re83JvMtXpH3HYFt8i4pYcJGyWL0r3T0W7mwh/O7VJw74H0wPpP9Tl+NTWCxp6xojmrxu33CXcFt6juPmfReFT6Fry8S8GjRtdj2DXV5yrnNv73zosBpP90Zn84l2EeVcD94VwG1F0/Rl6+5O/27FJw1yH08MpP9Tk1mBKm169fl4Mnjeg8tw9zFuHoOmujZFF6ADrqc5fczexS8ACB9MAmTPW5yibO/U2ak3CUGruCW4Sj8rdRsijdO30juxnlYInnLgUlJnvkwghM9bn6l6n+9a9/XcYY/mseajc/nz17dhmJdyFl97m7cNOkkjfi5V0KJv24l5+KwEf8F+PDAvjN0CdPnlSW8yndJS9PKpp8gK/4tUJ3lz3j8Q8Qxhs3md3kixcvSiUvnHq7FJQu2CO3g8DUee7wj55wzCIBbsfaRk24C+L/0OJ3j2gVH/3xj79JzWHx7du3jRyuPi36X1qiS0tMe/78OZsSmQwBApTRK3oQK16+fCnFpBs+wSNJvas7RUqmgJGSEOCJ8q9evTovHqLz3IX3l7sUnOfiSc5kUFbKiMnhrEnRTjG0tYJ8VLkY5pzMpPbalE/lN/FXNjGnGxN29zP/DuMbhfhDCTMiLrmWj9Pr/50Q9rJTXqvSTz/9xB/ARS7/Yx/0Eubff/+9GwoIsvyxF6H1Syf4YPUlnQgILVpZA0FvFXQWnwr95s0bhB5CJyWZDNoVhvYVl/BaeB7BL9i1q2TVc+ldClxYugbXlgJCtBKf+IsJjeoRJ5SOFhcTrgglf3tDiwrT/hufJEhXvv+l0c5oGtnbkoccI9oxjWSdPZ6FBd5KH/uV6C8s+rDKAFwCVFQoLfOyF2IpDuUfy8uY5m1XbA34i9xAegYIjyiDL/5Q7c8fPJY5THYNCO1akhK+FJ10BiKgSypClNPA/FAcPioROGlkYSS7jivV3qUgCoC1pcByIw5TWJalrCVlyv+GAoY21PFp6Wjm2GoTWc04qpaZYvm7qYTEbNdeETHb57pyEmNAhFQ/u1xWDI5e2bAA4sxDpaezCRHb+jg4lPFBTa+vanlbxk0SlNYi10Y8EnFKuf/CxrLbLTHcNcG6IGmLkq5iWo4hTLBKskRv1xLgQ1Eo/cUIJT6CBQ2zBnBYWWDlSjljEPVWodSl9i4FGew4ovTvcCmwv76cNQPyJRNEfGbK6BGf2uTCa3CLLrTKIokgxIlbSWC1LUTwR5mIf6k5/CvKW3GzfQ5eUUnN0Mwek0mUtrK8Wv0uQ9sUjcpQqf+8buxTMrbpcZKzmzNwTj0AY+UyCFxQEYd3bCAm9eBQWTL2KmsGZFcU7i5/rJBRZ7Q6ckz85TJGsiLi6sYgttjl9eRnPhOIQzCp/5MmGVFfld7CvwvhyDQ7bm3MVKo8sgqVdilwIbLwttNqTm6klccvtwgQIVIJhu6cTCXEaYmIqFzAUHOIAVfVjD8RqyUiWnJwQZ9zbZMSLQQggmkER2bq8kfbFSpYl+W+MrlRSbcugEbj8mha5BFAtq/osi2bDOaUTgS0SPrAeNbveRxggkrCE0sHOLhLYFu6HkAa0RNPG2Ysb0Fea13C9QucqWLu/AsM2ugqY6ZlZJcCi9JYKdC5Ksqj0k0kThYeNiVbGomWl00U5mW0S0nsZZdTThDDjLDdV1gdlqMFfQ498IdEThLUFCxZvtPMwLKPUr5eHMtix4jl00u7e5Pk9V5W2Xwbo9YdNgS7YtcGZWI4loGZnumRKLdK8uhOaxm0kLZnToWz3XJaJVv2tiVbC2M92Mq15UikW5dnS7aTI8omC9cYvUvBQC7Y3U+UApwoSo/Q/OR6FQq82VuKXeZZtPMoBXpTKdsvJj6He7s1fc7WFxkwSbALoF6ffcgT4odNy01gRcYAYauexcoG3ABbluhYY9lauje2bPKIz5J6mm0tD71QAQQlsUtumodRsSGTIcC2N/OtzmKFnnZ8gM72B+J8uLcdkNW+ZJeCdqw0c2EpEKustUgWhOsjpZ6aHCNRp7TcSlqhKIKs0TRpyOBYrCrHxR+iruqaPocN0e7SqjJGA8eSkiqgRditwSHirvKHqySrJBRPGecZnkixRmWc02Nvk0uaE/Qlt9KorpGyfY61EPiUR1hGupTJJrveGc5MMbcw1jNTSyLCzXZbUKKFZ4/vUtCLsBtspNtAKSAAUp5Wosvtc6xCbW2e1PZ6bWG+G5kptRUbM6nkwlXf1y7rc5iX7c3LsjgzAnZjRbDiJxXHyt4nLY8iY0YlF435OlX3Qj0aKli5h5vJ/YfwT1AQvhUFolfks5tXM4nqJhJKzrg76W9NHqhiAgGr3fiZ7O7iP0nUg9DVvH1wl4LIO+oi9VRyrxbBXzk+kzvoZjdzcishoSo60+Tgr2Ys5hD1yF/Z59BAQFsNFtILrzHtuaey90khpbN2ZstwqZLLM4Z1byVl6j9tJc2YH7bzCmfXs1ScypL6K4t/0hMR9SXuWzfoYVhPdZdVGoya3PAWwcqyzIeDB4ZRI1mipFV4mHYDJgvImcddCkrXKPfrqRQFT3IHTeiwHpai7YgNcrmYPIVzepz0nfqxmEPUe/PiPoe1ZK/bz61OM/QkRvKH6mNL9Y8sErdeImqc83VKwZSBPFz3k2nAnjFMj8NHHOEvtmPZpeUZAf9epzC/1Cqxnd9/JGXs0XNAPS1RRcusnumdYr6K2KWgBcmFpUDBUJcbBXlaPpzREhpVy8R/8hIIKa7+9T33+j6XrGVDYVNaDlhCzHvCXvsclgY72epf30HI6y4RhcKhMi43DbLcaih6fo8WHUCHo7bsx7KinYjsxfCB/VBlnzvWgzNDbCDNBA9sS/QwmcFM4i087lJQ98KqUqAD9OGOtlKZh9PZ2ljhPxn2SYq7ybtOn0sKUWvovRWzVYi7iPmqrYp2GBMYEm24ZmLCtXe+Tp2hanJl1FFaAEwc7E+3a9oJjbTtHBbSgXSKDITt/CE7maOog+dM8ESqrjp0NoLfNW2XggguG7eiB0qBTjn1cI1SBtEDWeMaJStKgtB1l3QNujuDa/Y5aY95oE8e4r/S+IGRyZQWUvWL7KR/1KeH9/jRHeCkUWhL13HBnA8vtzMhayAh0dPtx2NKAlpmMioNsFJIlNwUxpOEDf7h4EEH2y+ttvUCN6n8quW7FFgkF5YCRVc9+COJBNL8PRmmId3GpKVbPiGy4ES05Sm6vuE+694yUjEBQZmLKrL0PiSGvWJ3NBU906uovtdhrbN1P0fF3vk6pVi36DFY16flbSU9WpZnc7T3tHoOpwELk+H8hB5oIVHnWOKUZLvtx5ifAdL1aFlZAOsFrkvEZSaj8C4F1oOie0uBusthskfFZzImFTC6PpUtIgYSU2xFyFKxTURd/yv0OWkMQRch0KOtdGZJ9jh8+lFRa+lVbkVGE+q+NaSLjuydrFNRSx4Gyhol0DIv8DgQvrdWqVObLE1jxIIwTNsoQtYAYla0q+1hgbMcbpDepcCGX28pUHoeJvtJxUcRFfVRxjVnhoj6aH1nsCaNZ/TWWjoHWLg5bCPA0mP1QkWnDk1SzIoTPVlTxMcS9ftloVQh3MtARLSYWWGbXkXhC//enIRh1OcAdmYDcWiFO6FiWn2T6HLLBgnR7OqCgp7N6XqM9rOHBa5LynUn71LQi79qWv2DGKLR1hzR88VHCp/dR2WplE9EPa1uqM8JKaI8AiuzbayCJ/4th7lo7zCzN0F6ZkV6nK9TWT2VlIE+JF+IiDoTUgb4V1oLDDGknq7SagkhoEqinjyH0sudB94/XFWfQMyXejIylgt1WVd/u0tBowsaa9oZBS3T0A3OhX00+rZEpkb2eIt9LqkY5bPFcb43ZHBkj2d0jqjEz9cpi4zoyaOnAInCC0EDfS7KN6mdCLY7wEUOjx3cpXyFqITZMHR0x3LXCbfJrpmsiDYcA16owHJTryo+UsDsUtDisjIsE4Dz268kHT7yiCWQ26Le4ZzoPEqhqK+93T6H3hFqQnC4EtVBSW+HMa0zj46qk3WKGipYLLEq/y3PjB5oQhG2GWf7iK+xhRPSkm4hH0XuQHRXcqIV5RgN0dOqnWhYDaAkJS3h8j81Eaz0a9G7FCxBPtqtLmEOk2gTv+p6JtofUxbqJvytzMnbGXn69CmGffXVV5FKv//+e/RqfvyHH35wmUR7IndyNvjbb7+9f/8+G+SROvXpp5+W4+0jP/74ozv5yZMn7njX4Lt37yrzP/7448pb9xVLaAmvX79237qD+Jr5aQlwERUk1SRoP//8s+sOKfDy5UvRiUghR9OC4Ocvf/yrxCHRMq+ndEBhV1Z08aCF907sUjDvQYoP0VryqWz1ysn1kagKrYrPqM8d86+3wVt4W7dh8hhUMTBy/8zGPNqWdh0dXJ0jlJacfioXR8MnCRxXz5mWtzTLGXdU7GqRHs1h14xD8bXrqZnBSGHGZ9jey9ooyJMjdimo+zFqEuzD6gvb37oZQTq0c6jPpNqUIlpK0E2f55JJnEkrhxJ3e1ti0TsS7fTJtIHji6Sft9+JOH/++eeSPkxEzGFYcU1dHEex+mG9vjy95XiHbvBhv98yP5uTTofZYOMj2fXJJ5+kn2QyBFBALAE80iFyRL0BRNzubnyXghmXnR08b9++ddVbFZzwd6t9E/96/7yRt5QPF0EGl5xXSjPJKFfi5MY5MmTmUILygOBqSwSUpg2MUMRd/gxObgajPWYkLhqHz4BdETfGD2/8B8TNL3EdweA853vhEGUQLtuloO7ECLrJ4iOhlAI3ocZyU2xFRB8YtfBv/R4KMiiaJ0WSLImICEFgPemy4oyYIJ7cOEBWZHjjeNSVlxTr+gVjS5DVrYB/dEXswhUN9gZn5I7Ev5db3cYlb1HJtZ3L2yX8G5nsUpC8MNMeotibLwWREyOJpF60pHc8yuIZoKwO7iYPX7Tw/6ubOdkgB0a+lJEuiLJXl3msXI5xd7RcBy4t3Q9s6fS3eWkZVcCmE/0RfNF1R1o3L4ILTL7nQr+M8uRIwT/fowmftDdOZloEWuJw6vVju5J2ZuSIeRdYKXV6l4KED5jfZimI3HeB4HG/0kXnngFK5lAiokvLFv5NfU4fY1wyo2QhRHS64lWLkZZVCy17s8lsnLORrsco1CbZokPEeUmxjpgjl860Cv9nz54RypztOIOOhRlp8O2337Z7xE3LtHyy47br0DUzcsQYXF2iNVmpcUmhkg6xS4FFo50+O3jO/nCOfbBrbGvxtAfDiFZstZwQIyYz49HVGfVohm20NsrhSfMFY+awSI3GcbTKGKZHrGjkUJ8WXRcgZcm9aCQdpxPcXFl3dZ12H1Uuw7mai7S64rjriAt/OKcYbsd5LWK7FIzhKcdltWKMW7kqyqb5zzWSLDf4saUxDo/Pc/YSb9XmPcN6+DFy3jDDtNDd+0yeXc775ZXo/q2rPUSIRdcFaX7rZiriXh3nPpND3nfffYcOxDpf028RF+37SlHuNUiatgS6UuLMSOSIaE82Iytau0tBQuZmS0HkuKj4LAwet2aizxIRlW9aNrak4z4nA05qKpFv7HhUkiq/Qm6Xd9EnHcAFY6bMfBy4HyUiZZ4zTCptg2yf/DXtDIr6I7858OrVK7Zv0c4xLdfFWp1b/W3l8+D6wvPenhc/7TpLh10K2kErZwrG7NWShM14pscLSHQ/BSBOGvuQq7YGo6SOvoGphSLuo8+dWsqFRSJOiomT2KJztAlYUqyjCENu14dhGcjDj6QNJzwur6JSG51uS4m0zHIwjUTMo/kXGI/sOq84lkYphq+Izy4FpV8OR+S4bOaq4DnpbCBtoz9NxX2P5tSJjj4X3ZDWBSx56wb35O1BpFgUE2O/iSwpJ7GFv1uvcdb8TsreU8mQRMC/PciytfOPnCO5xnQDMur6pdDom7pLoCvFTY648YOqlzxSSwcX+UkDG5fvUtAIlJ0mx9lB6CXfU4NPxH9JH+UWJ1M7PbZ8iqGFB32OStdeOMR0OeHi2H5o7dLHPYBPfmAT3Y8fssXHxOLz58+7TGDyTR3mMJ9DGBsFijLmQPeaU86HVfRbg+XkrpGo/3UxWTs5SsOBe3t8AXTsgfjAr0vJSIcuJvOTdynoxTDarS5pQkkZ1ym8WiIiOsy11H9qDgUHBA5+T9z+PT36Z/k1m8uMuK49Q3T0ba7JL+BFn3LxUVPdCjXCyjT386pJhZO46HqK7XxFn+yVe/CCc+MXpTJu2WMZGHDO5kSPUZsE82jJtcZtGlqTB77MpurQ+5d9rA67FAxHwqmlwNXKOs4Gz8IvS1u2otsz0VU7DbqXVYhoKUEyHOLgPGc/nrnWwc69/FW6CtYlhHsrAmf1mzEpw/uddLiM+k1FmYElGTf2+xEaUYfIOPCI77788ssycuDczqRkq5HSL+2GRzNv8Dw3HD8CKhEc5rQ77j0L7lKQMCxDLgO5/jjsyuFSMCyxbojeuvWZt1c/zCliudw66HP20++o6sngkwhlpuW/pEpahokuK3Ian7wGtDBaoXW2CqB6xET12goaoF3Y4UOet9+jVopplH5dqpa217GyzCcLlmV1Nu1ihe29H8HKpxzIetfaGN6lYNjjFkbLZEkpsAxFu8HD27v4cE4RK3MScXjOYUuXDOfk9/+WVs6MpUsqk0965V4kLrmUcxXWUTeDdeaSLTp6U6dcHTQoX9avp9ybEAwRnwEi0hlYiIpGhhGYCVvaTCOfyrSyqxEwlfnZq8zLCxXLBJWP6bb58OKahZEvBrJA3x9pd2LSfJcChcotl4IyzNz6iS0kTjl5bCTaL84AFUVde4aq+KQ0qZ3nyo1A72fXCo5h4sWLF9lacvWkwxyCovNc7+bX6lzWiPS2rNF2FbTwr8904ywyJBMRPUYIU5fbt4G6N3CllEcxd1p9MDtYwLPr+4fuV7YmoasrnN7y9aIU2HWI0mSFQca5HhXZZB75+k8yjYXtTox02KWgRPhw5OxSUCqwKnhKzmmEY5P7xb2By4ZSxPBhDlbKrD9zvNLDy0Rq2X5WGPa+csOifrjpFZHN1y4gAz2b1vWYdu4ZQx7rRy5txFrOPSVzGlWXknayRGdsWzSxfOqdbN6P5UGnDqnVLdFnuLuUko3wxRwB26JwFD9d+2Um6zDXdeRNyu9SIJdl3ux6jFxZDwPlY28Copu7k8MWSmuX5tFk9zIJ/ks6RVRAImU0LsTgkAZr95ZyrQhSRbwuQJQnFdx2qtzIbTNCVV8EYyLqoaYTVUvHKsvQwKWWbCy5oTBW9NbHzF77OJCxUk+EIEqcx4LTaiW611KpdEjYrVtjMLulqtdY3YGPBYaQEdGrwCEy9Qm7FIB8SynIYMRNcpklsmnDj4oryxyazdwwz7Sw3MUmES1ZI62EWNjnbEJaG+pbj0nb7PJy70Nz7trDWm6NtDYC1mToxuXltNIKcS4n2xEldkvNLc8l9CrLrZ2OOv1A4EY5xvgSP2b8xyJTKSG/QIyxOgTZnuTaO73b59qXo5VyeQx5LbcQnYdSCWOZRLsUlCiVI1E16wqekq0dGT5yWSYuHUXd4T2QbZDiHFbwbLOsECdVtPg8wlYEicby8ySKs8RZYqwuR66Csw7UkmsJBWh9mpZY1ya1x9wEn6x5JG6HsSVNLKFWbZGkr4yBaTlDZ/E5nLqC2io5vEvIlLSPdi/Spa3b51p2tZKuYjTmxwxqATUWY9KqkdilIAHeWAosqjbk5DWIJZeKCCrLTpLSFd5WYUu7fof/YfXQrkiHOdiGfc69vEpmUKqsQstptz1g9nJBLkO3rAxIxx+qLwk3+7MeCq6rXG01WJ5LWg6CWp4ItLJKJnr4cCMrYEuFBcPDGM30iR7L5jRgrJiX0GH4KlWTFCuit4kKRuua9j6neG5fImQSsUuBRf72S4HcJ9db/aFXHRhI6oxzeiRipcMw4XaBw62VKkM2M+xzrgEatK1y2BJ3oWvecKl1RdQHiWOZKWLAc+oZbpmoFzsdqtqrrRw8rLObFTPIW1fO9KHMX+UGYqD0ZDwF+DB6GUM9AoLd7gzsEd2AbGxaOooNnAZkgjBxiV0KBFREXLgUSI0yqpMHNWGSsLs3Gxvz+YhipLnlmWiQrOssqLOrC7/P2QpVCksjZ8S3u0GYKbV1UKK3tjAlY7PdQbRQ4+ptqR6VAVdxmPbvjbVMQrVwQGe3yWWxIkHthNgCaXvPrvCnX2bemVcScW7AT/Zm7M0KwbCqZfzU90kJQBJHkTBsi4tMYqufuxRUIvYqpQB93D6By1oip2KOfZVlouLBzpmhS/515VUAy2l+n9M2UKpDkDbZ1pIqtqR4JSykpRU6XBpm8HVzu7HdAoj2FGpmJZ5R46QeyfyB2iTRiUnL6QGFlYoSjXqAMINhWgtz1WiidsAiqwPBIG5J1YXhASuZnwgUHgtvVmXBDMJjrJL5GTfUQzeLTEnbJTOuLEMX6bsUlICXI3hc+Xj5UlDGc4rqhZuSxDD7KUtLQHpHytgrG5h42l1dmWt+nysLH2mTOIpdMo+6M19ryMOyda8qtQKiiyghxt7DemHByVxSGlhywz2aJsC71IZD1glQqcKBjYskKl4ni3Imjt5mVcKuMgqzJeUjWGUxidolgOXCrhHrvoQGUrq0BU8dYcVhPkGwwmKYOEebBsaF1XwSiZXCQ5GZwYWseUvxaRmQ81Z0hUE2+U5LQXaXIPetyprszCP+Co8MxrHHLOx5dPlYH7l54fe5jDupa7mXOwVCk6DvqgiJIaBndSHhtbbUWuXbaRwm54lw2waGM27zszxIgb6YJCLb+DCh3P21a6uZ8LGaIAtlSte4yON310AxHyOQLtOS7TidKCq1yvijJBGcmQOHtblkhZK9WfAjDh0qqgI4oJVhvBZMoEjQ6Sc5YjWHRhMbtODGSDan9zFDY5cC4e9mCnFyI6Ugy7ikNt7sDYBovm0twgRiPuSsxLKbZnsp8sJuxXi0y0U7fQ5Frd5ZOU4rYZclQFqCSOyPhEkqIpjmegI+bgBp7SUJMI3MpHlQU0j7zArmZ56QwiVoTE58rKsoT5WqKm4VguWWoVwjnV2jMGdSbkUlXuHWUi7GompSDAUg+AeqZW9LVvD2VCXRE/5l00I6jkY6SiY9UTtSkplRDNQhqr+txE+JGKrWubW83aVAKN1dKUPboMoAAAHQSURBVMjqUkofQlcWTRJun0PoJNtyOcgn5fWTaE85aBMQutJinT5HPRJHFlfKCrmkmSXBWsxGJ6alf9Au+lrLtIq4EoLLjODRskBLZxHMOQwjrMNGLSkJIFplFFuhOtpJOm7CwIvBTnS1aJUhwxIWXkxJXEBTwReZGvVHlATJSrLNexYEDrWiAR9uNBs12aUgA+qOSoH1XYpbAiMzZ+Yx2wMlEasCL1MMtpSpSvYdFl6nzymRKNyHScsEza/ocfiK6n8oKzP+wo+0DdDMdvFARHVDed6264OlJAys1D7xIkzOiBJ4JrUlC18gDq+dXZQrgFCv2aYJT6sbNOqBatKwC9iKxOFX6IlrrLMAUEryChjPcFxF4RQ/QCTcQAwNlztUqY2gw/RkguYf5ntlApAeyqqAc4FX91IKaHUERsp3YmM5MoQ9QZhcSfidnQXAToAlixBKTKaYb9n+foTxWczxt/nT3zVH78a/a57+/0Yqgvu3qzP+9hFFUb39/zOzaze9EdgInIrALgWnwruZXwwBp889e/aM/9SApgXRqwcNj+5It+Mn/2cK/+z/ckIH5j9rZgvAfyrIz6dPn/by3/M3AhuBiyGwS8HFoN6CTkXg/wC6M1lttS96QgAAAABJRU5ErkJggg=="/>
  <p:tag name="POWERPOINTLATEX_PIXELSPEREMHEIGHT#5C7363205375627365742053756D" val="116,6667"/>
  <p:tag name="POWERPOINTLATEX_BASELINEOFFSET#5C7363205375627365742053756D" val="3"/>
  <p:tag name="POWERPOINTLATEX_REFCOUNTER#5C7363205375627365742053756D" val="2"/>
  <p:tag name="POWERPOINTLATEX_CACHECONTENT#5C6D61746863616C7B4E507D" val="iVBORw0KGgoAAAANSUhEUgAAAMoAAABgCAIAAADTgHp3AAAPPklEQVR4Ae2d+7kWNRDGwccClBKACtQSxAqQEoAK1BLUCoQSkArQEoQKgBKADvTHExxec5nN5rbf4uGPQ5Ivmcy8c012v3Ou//3339eu/nUg8OrVqxcvXvz111/8fPPmzevXr9+9exfoffHFF0+ePLlz504H+XMv/fzc7B/H/R9//PH06VOsx4wp5YWP/vzzzyvzSpG5Giki8Msvv/z888+OVRVX/v8+uIpeO3T+6NGjn376aZdh3bx5c8cGn9zUK/OqUunbt2/v3btHpquaLZO+/fZb6f3vmlfmta1yivdvvvlmV9AKRAldt27d2t7g053x2acr2hjJiFtttsX2d+/eHcPEaalcv7qY8HXHua8hJwaa3FN8+eWXPv1P+9MjoxeV8tdff339+vWLzSC///57s23dv3//f25b7z2H6LX+H9dFXDmq4/7222/r2djcMWJSGfbbVF2Erk36n/yEA0r777//ngvJSD2MPHjwIBo8tktwrS/nMcQbN24Ehr/66isuxlaGLg4fsIpBB4Zp7IUuMI8UOAbtUcyvrr2cUgZX3gvK1PmkbJ7wpFugA4p9bhzQBJY0UBnpXtmR58+fh2dQ/NRnUNnJzYNBOiRFRn42GtzK+AwcjrTPnj1byYy/F8ykrFJOIYK/cNKnL1++JCIeeIuGtf3www97xV9ae1FgpTqzEZQ3STcNZCNFgmwDkf4lpDmsCtUaSoc3CN6ggbnXSLfUvGDLQQe+azheMEdrF7ja67JDOCR8RibuQHfIR9zqbRrZUvPavGY8RJGpNRAwTGEcctMJU0eI8RcVrgyKbIOcgzeWAFlqXhSJWRZt8KgcFKFjfC4OqOl9jSFzyQ1QKtXNS0+OnD78oz5eyxn7WChh4Pbt24EHzJ3Xbxbww2GQR+bZgyq7A0v4hyI5qPKTQRosKfFGCCxd9PCYi3iDItiOf2QMfvIuZIlU5Xgeq8hxp3ZrGN1M51M5hLhmxjXJmvySIkPhhYk4DGiBmC4vhRMHPfbqPJymh7N1yRG7SVFIR8DUgWDBR8SJwNWCzIhGQygyHOiiY6eaMQR8PHu8lN3RglUIxltNIypv1plX9iYp5RivNQTXN1RnqS+O5UfDZMDBL5Oj3X08o8ltXdDYPI2lGtTD0DrzwiFSVrIjNb7bhtfmKlV5Q37ZpG8TUrXtDdtoMYseg2PjLka264qE3U2D68yLsFmCIxpX8zd9rGlYRhiroYj5VFtRTonmZ7vqCRGASJFd0jPoWHO0O10L/OvMSzFFeSlPNnJUfsTnjAeiS48ynLWKQ9iuzRocd53EPGHMClMDqtQIAWzd+16cfo0Vx/OY0/yKldFva+i+zpm/jXhYxWWB7hIGfTRK2yme0Zx6I4gW+l2e8XMWqST+Ido5fjb2I2UdP7A0pOPWPiQ/aj1k1cNAELLVJ9pq28IBcG8Zt4sBkPGTT1BiiKCLkiP2ZKZDA3myWNucSeHdx9F2b8tWPvEIAduL0OUvLH3q6Ni5LStR2zUOfeO/1AjF6yLz0sIwKE8LnSyLuwTun6zn/GaVO2yUgk1zmMyCFgabaTr8Rx9RvDsMhI9Ysqj2Unvn3TS25wFRCfHAHN+y3xRg4AQtiTRLDtmCd/azT11QUttres6jM8JGG81dktbUizx9WmReCq5ZlV8+P378eJfAnZPt/WzUM/yrJVllcITkfes2ttfX9RGfWHBNAFtkXgpHiF6w6wcJDSeRbMO7+Jlx6Bt9w9ZEGvWuQIFrhZ7wnBI0xgxeG5nU8NXHppjgAebFl8+CwAQJi2QpBDzS71FAStAZ0dIwvZdyFtZ8ZHExTEZkSoXOFzHMGVIGHEjTyT0jNXa8wrx428TEiIT3Q0WkGCMyvKEb8UWm4fQDQQyXAwRomIM1b+SYV+W9VPPWtpDg5JxeP7ARnQhmdPUOwh4XhI1Kx/UgQzjczmApommQYf3RR0O6w49yjl6H7+UgEAULg5FGUPSK6KVVVMQQ+dHxtjX5UVOwH00Vvl3tsUc5KsXSW5mY3di9dompk4OiV5iX1qFpZeMfQBacH9X6U/YUsgtpO5mxph4aKEXJytnig6M6oW/URypPStPPj6xNl4wdsYC6LBd38q/FhmJLu+HNix5mot2tC6SB7PTopXV9Njb4+RGOuZM0voc3SDQWXLPsDd+xn6AxnJJaGb2ALmUgjFhGmm5emnosTkRsGTfReOjqrUF2Qs+gsncW83KSYwnhHohKaxU6nUMS+Pgtkp7YWLNWL99K738emB+VvZVnrhroSnOcY2NpyYzxUlDQJ7bTKxvFwtGfc37EM+a9YWLswcAMHQynCYYaKrRN9B2+nUPQoFMeGNQlc5OjHqHRn3NmLrlCYF2vPVWYzjaPa+zsc5bMqC8HROKvzIzc5hh0ykZ00p9rXpqeff1pklJ2Qxs6TiGZzq8cUav12askuGCaQhptt7Ku//XXX6Pd6YJh/MxDQ9nwtsakzRdQfefTjD6KTzWpUTRn01GeIwU7tcdYrkq1MuPRRnNrL62oNoXPvrViCGJ8Eev93anE+9nLUshWPAgSFT3ZtaMGsyaeDR8TzUuL0Brhdb4pXhupc/TgpUXM4tvIZrYdiKgumsnuWqiv9Zp2SFNZIhNrL9Vf1t6NudCg8PenRWVjtHxvV6/T/H33Up433ym8lonw8OHDSEC2Lr0XOdG8FItK4f0Cf6x5KXtn+aNl6rGRjtfU9dyXRpe61D/qqBFXE5OjluqbhZeF1pi///ZLF7O2vL5hhDH9+lXHzlRIjf/QWMBY+qwT2/I1O8u8tEqAiXrh/QA2qsLQAmLGmbRe3l0zI5Oy7gIPUcTCvpu2hWizkqOmnsrMGJjWuwyDzxp6U2WDDY1m9hr2GrVEXw6IaO5COFpb02Xr7777TmdiW2Rq5548TL4486IMKp29A8elKlKF32yrefW/mry53ZAJynNEcKp5cUEfFXZsxwOPTdt6z+Su4Fw/Ges2CPz0nNL0A1j/BZgmbpBKGbjMEceG5jGc1lulO4gsD1PMS/XXYA3O+SiYbOcFmJ505j0sz8LdM2juGjXmeUjq53vhmpIcVX8Nb6+TrTT4RWjS7azANMs4ISHd98CRxYUXCZHcpzdBaASv/vgiVyUWPf5UWqunP0JRaZoz7j8gQlRn7eZHZrs1zxI2qa2Z4ADShnCJbailLrcrISrlKcnRavNm/Wl6zfpJ8wWYUh51zaGATmqnKg+wNCOc8pk1LFyxGWq2GG9ecGkG0aO/EqCBeDNlTdx7K4lUJctGDNKo0YyDcU7K45GrRXSl3/8odrx5wZOxiC5NjL0NtQMjqA3i0F6azNdytfOI0LB72xL1WEWAdoOHgBsEWYhpWp6JyPLREHDG/1UOvvljj6WQpOp2JBLu3y5rs69Ehs8BaHelee2asQeyM15R/Jf3kf//+OOP2df32COLMHLhnGghoMccGuGnqabEH0mDOm/YXWCbP5VWIYPxDaOlaZXjGmmMrDUarjyUvf60UilF/7TSo8b0iEPIQS6DaFcDfRHV+rlVCoOTIxHFRGqI28oZbScphF32wqEJt5+9iNtJXXUJwzY0otrIOV1GC6MubjwkFaYIDDYvrcfBJd1v70jJcQNAew/MGg4nAbpXwM356hKRWah3KfLRtFIXbGf72EjzUj9ryFxZoDUcZmHKrioN2vlo4Hm+tNeo8VKyUxF8J4xwYzJxbojzb8o40rzUzxBgc+/KCRE6Ubfe/9T6T1R4OYe7AGBNTsSviNwoaI1VmWY/j7TV01XzKvlcA31w0acTEQWOVJXnx5M+CyqdnUtP2zBHjIm/9shPAhUvOww7BkbQ13TN0Pobth2C9VMzCqMK/DMWXnqJaPCGhuFzyY1hj7T199gMDF1AifP5tUVNdoCORS/8m9uvSFuX2S09vG8o5I8RcJTtq0kNP5RtFvibO2rhhW5GST2VDkKVbII6ZOrWo4gPK+0NiLGZ0eQ0+tkGic9mZhtaFw48dmT3GjXoROXFFXqzRGOSo2ZGLXGyptA26FQhEKT295/wWGZk8lkyi7qEggb/PY/alNT0drNh6kJV2Gae0oX1bSdTBIz8mERMNSjrNz1wpmZz4zw06u9iDuQ/bD0gOSoQ1ODzRFIjjhCnq9eMEQ/KIUSiTy+z65SbZ8mMADsgOWoML13GpNbQMOLUIlDjfqj0py7OmBmdM+NpMiNa6fddvTWY7Vi6V2qgpQCm5WDPu5f9WFVS0HAbiXmWM2OQtNe8tCRakHc0Uka4h262AlOjrFTwsdOczHgsY3t37zUvDQxrSk4t0rMWFkVQjQRTS8O90DvzS1XmiR6VBul6zUsV7OA18KPNABbdgekvR4hekBrI1UBS6g8KL+1TZHaFoqu01+/jaxiLQBnb5bd3+gGMOzD9Y61a10dfZh/L2ChqJf+hsjzLL4r6CIXa2t62qllfbdtLZ+/8kgJMKq0CtfCK8ubefdfMV4ZNIhpRVF7DTOcu7clRkw521snH3uVq2aoDa2OCgaaNrGdyr1DM16OScR4aKx24gfPskv+YF7V5fXZXJ1tT1KsAatyRGkI3XFLotFPUxaVnX2c5lKiOaH80LyueaoKwnpxLt03RTsO7peOVWRuC6E3seh9oELkUlU/BfCrvB/NSL0c9COmEsSiAH3Uci9gwq9KGaov5qfwXNeK8OHmKqjEF84N5aaYz9aAbvD/SCmZHuLI5NA6U3CKu8pNtHxViU8SdkZI4p0jrWbnem1cUurLqwf5IRhoMwrSjQlcQBsuObD3LPIN6lswCcQmDJebPWNQHPN+bl75oWpIwO45qDwxdQQCtArNMhsHsw6JLMCnjoSQILm1zTtd4b16VASBV3oXoLJvZI24vPwCUpDhpUR884ZpTTkYairqX41WbIlwOq6Xw4xxTSktOMf7Z5q9MiazKuptX5zZzdoOvEpWui8LWpbwzm7F6+qUvcpaK/XrKB89ssxLEvjTvSY8dAdlTJJdSfRId2y8N801+WmovqoRNuusnpCmS0+Ip1FPycHuutR7MUTvWXkxYjL2E02JJ+HBHD4echZ1r4dLyo8azjx8+AdsCz/fmxT+8vHRyMcOigeZOEQ+CUKf4yc2OIkz7LEG3Bt4P5hWm4jGOkfHR4bdcNSKda44eOzCsEwXdGpwzv1uVd/H4mgpv4VHN8PUbIhZv4VHLx3+FO3K6q24TAnz7l2MjIPMlqzN9BahO2H8AY1Ok8k1LBIsAAAAASUVORK5CYII="/>
  <p:tag name="POWERPOINTLATEX_PIXELSPEREMHEIGHT#5C6D61746863616C7B4E507D" val="116,6667"/>
  <p:tag name="POWERPOINTLATEX_BASELINEOFFSET#5C6D61746863616C7B4E507D" val="6"/>
  <p:tag name="POWERPOINTLATEX_CACHECONTENT#74" val="iVBORw0KGgoAAAANSUhEUgAAADcAAABpCAIAAAARPSyWAAAEuklEQVR4AdWb61XkMAyFZ/ZsAUAJQAVACdABhxIoASgBqIAaKAEoAaYCoASgg907mz0ajZ3okUjJTH5wRGzL19Jnx3nM7M8ox+vr6/n5+c7Ozmw2w1/Y7+/v9p5n9qq9a15eXkJcfTw9PRl9pqvskgjRCOpGqES06hDyMyDBIvQXbxNu39/fyz6/vr7kCv9LLUPpV8eiwDiHEmP58vIixwlcHhwcyHWa0ilVnpycWCSizpQqT09PjSqzViILlMYJjlmRFUsVSkTx+PjYGMsslYiTrMCR7jwu1Vi6VKZwGQtlFpdqul1QonIKl8Hp3haVKVzKsxul9pWy2ULEq1R3a1Dp3b7EcxkOZcrsyVA5R/BVjFwV5vO5XB97SuOGjfwEZ/z5+Zlctxr2PSVvHqwyI92Qux0qg7nMgDI4lklQBqtMgnJrVEZymQRlZCzf3t7gTjj6rZSNw7CVKA/KpVC+PcGG6ujoCIMWQjJyEfQsd/5c5Ubpo3DgPm6V8Y+Pj5+fHyrbKGOlcqNkcTFI+lrG8bibF2+CDUlgsmW9/P7+dunD3ffh4aHcBHvKvb09uU5duru725z8LZTVRa1n1Lvv/f1977a36CiAy9yV8p/e7VDZwmURbflfQKwCB3CJMNlbV+nQWKrpBpQDJUJ6usqQ1S1dpe85ZUfKB3E5DpRDM65CiYvbcCjTVYake2tU9udyNCgHxXI0KHNVRkG5NSp7cmmBMvDJaM9rjwVKZCrq6Kny8fFRVhAI5bIjfqdrt9V7YvtXOJZO+3CJe2L1RicQSoSyT8ZHhjJLZTCU/bgcGUrA4+ZyfCj7ZHx8KFNUxkPZg8vxoXRzOQmU7oxPAmW8yhQovVxOAqWPy6mg9GV8KiiDVWZB6eJyKigdXE4IpSPjE0IZqfLi4gLusg5k3XKoUHo/CrN0SnVM+8tpoUR+TPc9KpSBa9Dd3R2+BsBxdna24oeiKhjCLzYaR7e3t0Jze1HxESw1NN2P4z3DalhtVhSUV1dX5B6dOlQW4yMv3CB3Aw0+R3l+9FhaHrYMFNc0f3h44CNHdMitPnvUl6FRU4f/zAYzYe21AentMpYv0cUjBMoiY8UvavSMiwqXhV3Dc53nE7R5c8+bK31Y0s3d9bMLIotAwqfC5efnpxxLlQe5eVN6c3ND1UBk/cp/qMrhU+f6+pp/e4MFiBSToahUF0vOEzm1G9gh8KmN1K9NbXIkk8QvBtSEG3JztZQDA7urvhJL9TsCrthrI9eLxYJaFYsRnV8aXfKb81JLz49D616Knwjw62FdWVGJRWFtTOv/4LJbe7ScgVt+ycYUlFspKtGYu1sX6fihLReBGcnnHGx+yeY1ydZVyptLcmQ3+IzBsOs1vHalq5QvP2oYeJeoXEg07gF0lehGWLrtb58gqIAHU5OPQbBNKoU5BB4E71RUX1Hsw4MTk0rUKzYEfBrJYEFNkWVE1JhoGqRVJRp0XYcwSetegSAGxudyMzAodqHcCHWoRIM6cRRUdI99IQ5AXPBHdTBOCo/L8KmEa4StjhDp6DIgXQZDFu1W2bhrzWarREyvmgdZU11qegLT2j1O4nt/PPbAgc1ys19GrrFBwV8ED8fa84kuL4bzfwHm7H2HOrR/DAAAAABJRU5ErkJggg=="/>
  <p:tag name="POWERPOINTLATEX_PIXELSPEREMHEIGHT#74" val="166,6667"/>
  <p:tag name="POWERPOINTLATEX_BASELINEOFFSET#74" val="2"/>
  <p:tag name="POWERPOINTLATEX_CACHECONTENT#6E205C74696D65732074" val="iVBORw0KGgoAAAANSUhEUgAAAUIAAABfCAIAAAAS8Fk6AAAPMElEQVR4Ae1d7XkWuQ7d3AogJWw6IJRAqABSAukAKAGoAFICUAFQAlABpARIB+zh+lmtsC1Z9tjzqfwAj8djycc6kuz5eE9+/fr1l/85Ao7A0gj8/PnzxYsX79+/v7m5gS4PHjzA4fn5uUWvE6exBSZv4wgMReDLly/g7e3tbSTlw4cPFxcXUWV66DROMfEaR2BWBBCH//7775TDUOLevXtgeFGb/xVbeANHwBEYisDz58+zHIbQr1+/WkR7NLag5G0cgYEInJycKL1blr0ejRUA/ZQjMByBjx8/KjKQbCtn6ZTTmKDwgiOwAAKfPn1SpGLfSzlLp5zGBIUXHIEFENBpjC0ui06+Nrag5G0cgVEI6Avjb9++nZ2dFWV7NC5C5A0cgVEI6AvjO3fuWDgM5ZzGo2bI+3UEigjoGbVxYQwpTuMi1N7AERiFQC8a+9p41Ax5v45AEYEuC2NI8WhchNobOAJDEOi1MIZyTuMhM+SdOgJFBHpl1BDkNC6i7Q0cgSEIdKSxr42HzJB36ggUEei1MIYgj8ZFtL2BI9AfAf31Q/sd46CZ07j/DHmPjkARAT2jvry8LPbAGziNORpedgRmQkCnsf3Bj6Cu03imaesr5tmzZ3f///fy5cu+Pc/Z25s3b8Iorq6u5pS7Bll9afwXXkr2v20h8OTJE26IONyW/kHbaBSPHj3a4ijadP78+TOfwaiMd4xru3Ua1yK2fPto1nG4OSZHHA4jWh7ZuTTAJy/TSaSahtn0pJrQ23Dh+vp6Q3kpVIXCG4Z7suqdM2roM5cDcjndEHj69GnWkBq8eDedzB1l4zCGswnlzaMsNMxOH1X++PGjcH1y2mmcQLKFCqwkadZ5YeVkkDiMb1xsAfU+OnZfGEMtT6o5CzZTfvfuXZbJa86upVwaN1f0ZyE2Mys2Rftn1JBb5WEQ7l+/fg3c8ZRJ0BkFuFJ4WXzevqorvTG+XQJB6BaysHFH4iAUh0EiGjSkH7rcbZ3NMhkQrTAmS3EY87stzKdrK81aINTbt28bRFTQWN9egxIgG9o0KEGXIN/AfHPShrEp/4LS4DP1cLSCZBOrYrJzmJulbt5tkclKY3hNhUv8FKIl2Mj1tpThhEBI3k9VGdC0uTGLbitvs3Im75jDtSGnyqQtjWH2mH3Yp4nGEcFAaQRAZNH4V7IhO6nA+aj/MACoCEHYlYUU9AZx+BfRXnEoYUgrZ90I9aRZWByQHXMYZmlh2gxtfu+ZFa2KmwiolUZasCurq2W1nE4zRIC6qRSuJ1bOWeZDDdS3pSW8/y2W+TTx6ViQyenkBsXgiLeIcKSzdNuPgz9PuUxj7nJAMIkhkg1J7YEIZCP95uPEoT2GowcpLIPJEeIHOZRmYREm75vDsKjiVhG37XFlsAbKaJ8NwO81np6ekgbKl6/xVaGHDx9SSyqAadkPDuF+CX8VCw4CoNQ+h6T8nCQ85abfGSAAawuPHz/G71ynV4HJwDytH1Sj3FvK2sMgNUZ3i1c7wi8eIlxZZOFnE5W7TWCBFJmynYOb4DDcJV4v0ZJq7lCLW9BZSahM02Me4dEAFqYEbT2QKh4RTke/dq9nF4/J3Gy4Vewjl55iNoq5AijEnubORRqDBjQH8BNFAWhD7XkhyuiikRS9gy5X8YKRXL2fnZ1dkMnOYcWW9GBr2UuSOhdpzOcD8VO6nuqjhS5nMrWJ4vAUvalPaa8LCjQHeep8u4VFmMxthhuAx+FgSByTtDzF2PI05lHOEoqhgULjQFf8y1VPk+22YUimA1kW79MmdBNXzcxkaSKcw8Fafu8ny38T92Xzz1Tze0jS9MgqxWewrP/+/TvfA8OQzs/P43ZNx4r7ULYTmkRt7CLpuWvsgWEnrO9gDrKnNQU03Rr1fLssNxtYeKZq3CuS1sbQACpysnXJpUntKFHnAzbmEdTVLgszxGTJ0Xsc5halE3UiKTJJNc+ojbGeX8KJlJa7J7o8cUjFcRwPWx7KZOew0a5S4+Q1xk6kZhka8/hm3EnW835SF/Yk6dFcz7UlQVQwphLN0rdy4SAmO4eNBhBtDJF9hoIxWCqyMmtj/vyANP2RHnreHxojrx7xBAJuqUfK+GGKAJDPJnVT1sm+Hk5xlmp0gmSnRuoqX59SnNqBeOnZbI2F7b22piMF9EdbPRpzuCRzaciSPA5zYItlvtlE/KLCxIUxpMdJNV9qYqqK+oUGyv5W0HXKEyq6DroHcRpH6ElMRn3UUjl0DivgZE8RY7OF7CVVlTGN+QwZX1QAVbLKUeXQHWO+B04SqVCFxUEaT2QytxDCGYUqR3AQqMMwRy+MISWmMWeF8SkofZMJE2x0B21Tyy0pKg91H23aruSqZiY7hxtmUF/3dUlU/6Axv2/Ua2E8fRdOAU5PBIaKVrTaxKkGJjuH22Z29MIYWv1BY74wtjsJfWE8NBTriQDMrg33g1xVxWTncLNVRElidNjcLb/wDxrzqTLununxEBpzYd3LXOEIHRyC5N0l7qxDI5MlnHH5zgDpPpwZFsbQOXPfGARAgL24uEiJkdYMvyGWimQ1uvT79++ztl7MIICX+LNMBrBkAH5/OAOcuUo30Sz45r5ZQ+5+sDZGLg3Xa7/Hq9/vMT4ExnWwl/lKng3ov6K9q4O3lIwJ9R6HJ9rGDAtjaDg16dUXxnZ30AAWX8n/x91/S76/VQWpxOR/4fzjfzSu6vzIjf8ALjnohUw+qU7E5Svw+qH+LGSvtxGz4mdKV7Kyd1cpZdfpQMHhPX1PKx1gxxodKD1QV6kxicbLEkmPxvyTfVWIHLaxhcnO4SrzmI0gW6XxsolA1VxuqLHOZOdw7VQ6jQuI8dew0qYwuLTSaxyBmREIn7+VhNK9AKmBvb49Gi8bD/WMWt8/t6NztJYwLCWA4FRHy9s9trMtjIFkO42V+Ua/HZfv6XzjQ/O6n/OFcQpasUbncLgck979O15FxTbaQCdI34RxFI37ahlNpA4QPMjv7+j7Xw0CFg6H/qZ8aaBGo8231a20M0Ga71zpd4yNz3K2Sddz5qHPnLQpvPKrJJMCzsqplQ9qcfV0P9RXvcbHP5Z9lFoHCLr1xWjfvUlExfNbYeBSA5B838hMGd08j1KTho1JtZ4wDF0Y6x/0wvuVZ2dnOs/9LCGAhW52KsFh/M5YaCbdhfLsmmBMC1lUqZnkGalBdYEIXVVYMK3VRdvfr6wa7y4bS0hSHOajlizPYzJHicp6JOu+5GxMqvWF8dBHqXVHNVQ0TdIOClUcDuN1JtvnXbdSez/Gli001hfGYLhRdkMz/Xax/YslDaL3dEkDh8PwnckWM5h5YQyVWtbGet4/9C3f6+trxc9J1qlccsBT0k+Z8/WwBIuvkyVkeL1OEMkV8h6qyxbvErXR2TLufk/xBWPfo45mKj2U5i67Hk4vDzWSIaJz6ZJD1c+8MAa2LUk1/3pm6jbGrU71L295Rl2kShcOBynOZAXtlBS8Rrmw+VQ1jfWFMdRtVqV4oe7kxmUBRcU20aAjh8N4ncnZeZ9/YQw1qlmnbzJharNjm15ZdB9Iue1SENiRRh7nm3vdORygdianJodbnjz2RuUuN0RhtwhafAlZTWNYf6QZPxwXEtEzFxSVq9wH0n66nGORTsk+agZx2JmcNQ89Z5x+x5hmE4JIgWoaL7Uw1uVWxVXuiXZPY5p18lyhULWnReaSLUgxucq3ZnveYmWEc3Q4cUQ8J22nMe8l0i8cTtRSupzHz+ly6dmVobe4pbHMWT8Dh8NwnMkBB91Qp/s1nrHz0FUXjZdaGPP4mdIYxmrnBge66kK7iJW0nI3DYbzOZOCgL/2mLzm58XMzq6OxTqcuy3euHJUpfvJhULlqvcH9GbwSidhZYWYOB/ScyRICwVYRQqaYGfcR0Zqojsb6ArWKTvbx6ClAbWLMPYJdh221XITDASLJjlG/LQzbtOXWRWGGCm190lW882hPp4LGxYeoSF7fgmSUAZ2qFIDf00O3ffVcSW9SxhT573HaHpbJOkH4jlQD+EooRm8VNNaj4kQtlYGRM8sWIrek9INT3CNMzHB0QUudXZzDYeDHZDIPEqmtVsWb1H6UUIzGFTSWTKQhKqZaSjV8RyqFpsp3cGe5yyc3pQmaLQ7zSTwgk3nATG11ypKTb+hk3UEFjRdZGGNXPUWEaqq2/jjKfLOeG992y6vicIDxaEyWpiCYa9VThtwO+V1exGR+ispWGvNQRiziBeqxb4H7IS4ulKsyakpLJCz6aj5nb5IBLRKH+cAPxWRpFoKtcliqykg5yfKleytWGi+1MFZoXMVGHoqrYngV4os0lqxncQ4HNI7DZMVWmxdx3G6BpGRgVhpLthL8RDZfl0RW1SvQKKOKRCCV2GsoluZlJRwOE3EQJisLwDYa840hGLCSlltpvMjCGEagQGP3HdzWpbQkYv4mDvm4KO9CYVUcPg6TlZ3qBhrz2IM51XfITDQuLowVPzGRDwo0xtyY91C1sz1R89GXb4jDx2Eyd6a83EBjviQuRiwTjTkTuHKhPJobqcRQY9ltjlxa1ZbYaB5O6X9zHD4Ik6XlQ9U+DrDi/VgWjyYaKwtUMKroKqbYK67lz2xwSltozF2apf1EVee5nG97cEBWmEungHAD5crv46E6JeClUGRrEHi40RpjpInGvF8OfShD9axCvSr5Qp9LL7oPbjH7sJIAKQeBypvgcNCfzwvpj0Ivg1m2H4kslqcGkS3yTSh0ZVyumrDjWKflGVDLBmTFUQEOjqbScgblu4tIp2BDHA5oZJncHahFOoTtpROEmuIcRUlWldGWaSypFXTFfMwAFnwS91IEUzYRiOCYR8MZQCARMAhCwGIfdOGqChGT95QuSQ9ZZM0Vk4LlHt0QDTNb5Hw0lVNpPNv9G3iTaKhhwEitoQP+gEUatPdkHHzmiMnFlQW/am1lONwwp5gmY/a4tiFI+sAauaulMkYKWwWf8S+GH/my0KxhE6dMYyia5Q9EzhzootU/QSMVGuCQZsXrHYFaBMBViTiSxTa7MxON4TlSwcjdF/GgIGcRHQSrRXSrnWlvv3sEKONIGcRrQGDLHpgE1wlO8O6kMn6859WrV+HHaUBg8OTq6kpqPEM9fuUYyuDv5uYG4kDs09NTKIYE4fLy8u7duzPo4CIcASMCoA9+DhpEhbne3t7iKlgstnvwg2ewWPxNtNh/AKJJwsA+AAS3AAAAAElFTkSuQmCC"/>
  <p:tag name="POWERPOINTLATEX_PIXELSPEREMHEIGHT#6E205C74696D65732074" val="150"/>
  <p:tag name="POWERPOINTLATEX_BASELINEOFFSET#6E205C74696D65732074" val="2"/>
  <p:tag name="POWERPOINTLATEX_CACHECONTENT#743D35383432" val="iVBORw0KGgoAAAANSUhEUgAAAeMAAABeCAIAAACfNutwAAAa5UlEQVR4Ae2d8bkdNc7GN9+zBZCUAKkAKAFSAVACpAKgBEgFkBIgFZAtAagAtgSgA/a3cT5drWxrbI89Z845un/cx+OxZfm1/UrWeOY8+vvvv/8Rf4FAIBAIXA8Cv//++6tXr9D3o48++uCDD65H8XFN/zleNWoGAoFAIHA4AtD006dPpdk//vjj8ePHcnnZxJ9//ok+T548ma5SMPVlRzZan4bA69evnz179u67737yySeff/75e++9N010SRBr8ocffnjx4gUr8+eff17dnFGB1v/15u/fb/7Q4a+//kpl3nnnHUDg78MPP3z//fc//vhjU/faLz/77DPdBQC4lFuNzZBR+PXXX7VWKZ3GIg0E7v+uSUL0I/4CgRtA4Msvv9RLhYXx3XffQWHTuwZBYwx0W+RMb6Uo8Lfffvvmm29gYd36Zhq+XgRFUcmlmXTf9BczubTFXDiTamAUUBvixof46aefcpmbOf/YLBEFAoGrQIA1YNZwuoSyWVc71zPVEYKovAmW3wH4oIAxD7kmmzlI2InDAT11msBQ5X08skcoUJtmuWJODraW6dTlRjwCF0di3AoErgWBL7744uXLl762eJdsRf8bGnjzB8makGKKMxJJSFEF/kMExY2tNIRD/emnn8rl9AQqwQ7pAZoRTnf+vyvv0hHusviT5uhMwpRPl/A1NLFrJ16Uuz6TSA7RBtMOA3RM9OOrr74i2GVa33PJ9Pv6668R2yTEsWBxKxC4IgSmODtNa0YVIuSyFCLMgGrtbZKetuyg/U06ZL1U8+nCCeDkUJBzgE9NE1jEvHUymQCMEb629BfYKY+2jXsghLSM5vzoB3pj6lOv2C0egKNgFIl7RuB4pqbFpYCbHuGCsf4HWoQIZElqumF5dm3AB5qeVQU9teY6vZphasZSs7PTTYasyPK6C6Q359JkpjZzK2mzGkoHprh1PwgU555ZDxMvN5fWTuRNTHy/8w7jwPUGAUikkXF2dmdndYOG7sVSemHnodsijac8YN5yOUYsl1hTR/JMpq5tT+jbznGK6oHAJgJHMvXq0IF2gaHXWWQEEWjJiSyQ7xDEJuwHFCh6tcJ0s8DJO5LTK5rkxRpzsIibzjUFamMxk6lzi53QpPnGzkSxQGAYgcOYes9ybemd9h+dpdsiqlhGyz//CoW5asSSlF/E1MY8oMP+zUfRUorJkbEokvU0piYWZpqUS2ZGccZEZiAwEYEDmJqZvH+5+l3Wp8JX0HRqPfesT7vx3Xwut4KpkSn0RWLiQMDCSNPC8zSjk0+SaUytZ5hpe3+ILdc7cgIBg8BSpsalGnuaZ5T0Lw1BrOCgpEDRUV29V/D7Xrzr+H9CMitQ0mQ6xZvWvcPYi/K1BJNZVyE9jalzKy1KtJxBMWrFZSDQi8A6psbVKG5IezXcLK8JYrV/k5MglLSp4cEFUElopJaYztTG6VxBX7VHerqPxnBOY2rdhkkfPLrR3H0iMJ2poQmeKR3D0QyZWb0HtJsHFg7YN7RPzsYBncvUxuFdZy8d1zbxJ9NPz4E5TA1Yhp3lshhzaR+tKBkINCKgFzYBZWioxSOTiSoJaiFqhSfld0RriwJ+4Sl3DSuBAE79FMn7hWhKyS2KDBaJuUyt22JE9nekJiHf0+hOpbS2E3OYOj/OIq3qxmpKR34gsB8BzdQy6yAjdpFcwt06tiDzkwQLkrtUx6Ok/H5NBiSYkwZm5zsgsLFK7tnNJb5GNfJiMlgkNGvrgUvpiQob07V6FHLw896JWz3nq6f5y/jSJGtA0pEIBA5GgK9b8Ge+y8GXNJIa0z8iPNw788WSljU83JauyBdEzVdNoKdjPqOh1TBpPoUhHy0xNsyUnHupP+uBhTDTZm5bSOOjH+YLrnkTOMHffvst+f+X3xvIcZj69j6PO4BPVDkVAhB0+juPVmYFYV2O0U1v9lOLhriPUUO3wkefhTHZDB1pNrRVoGmt1Yp0iyUQEz6BqX/55ZdaNw5zDWoKRH4gcH4E+A2ESymZmwQ/1HCAnuJm4tUmd/KARmmCUZBfY+BS1Fjaem4pTXOolKbHBKY27oBuKUIfGo1IBwJFBHI3VuIzxfJzMyUinMRqtprbUIs0qFnQ0B5uS92dZcx3ZfmK7KM3fxizdQajhSETwQZT7xzfqB4I7EUgd2MlSrtXdEN9feakofjCIsQ9CN2mBnjAe2Tcg0ZrHidjgVaEy5zgwTAoLUydTMhapo4g9fAQRsX7QSDn5YPdyZNALQEHjMf3339/sFb5KGgF2GrwGxTYEp25P51Hn3KZSbG9TO3YmQhS56BHTiDQgoDZibdUGS5z2XCHqA01XyrugQ6NFPz8+XNReFbCRJ+KYqHZvUydb9ykpRbHXgpHIhC4WwRyrsSN+vHHH48BxPiSLcQxXTHi8kKCPGQ7fi9uQKh1kAhJI6fXJOT5LYCj3l6mrgV3UCiYOh+VyAkEGhEgUHvAc8V8T3yRrbCOe8i5tEagphTLjWVNrMN4tSp+/uWZ+njD6CMSdwOBcyJQXKtwh/DXOrVz3iEau665omR2D6IGNM2zu2Kxk2Q2et/t2rY80eVNxV0+NRuBmi26iGVuRydKBgLnQaC2VuEvfnB9qZ75o8vNE75z9WHfIJ8BYBfe8jLIXAWStKKxXNHQmExodhdTiyXMm4/QR45J5AQCRQQcNxYfcx154WnJQ7ykGA5Wy2mEYi/GMqFp8fZyszEmc6BWO1O3lxxQo1YFWx5MXQMn8gOBgxDw3RrOgcCe0x9k0Td5aVv6KceZJWdpgrfv5JQLn8e6YNyDphsp2B+sAbjEUPl1VzF1BKl93ONuICAI8IpHLQCSyhAbffr06dw35aB+8+wOh3qd/y6d1QkJxNP06jiPbreYbvnQBzQ9fc9BDLqoj87khclxpo4gtYYy0oHAHgSEsxwhOLzQRH5aw6ni3MpbNMTt1J1yC2oWd/KCcQ/pC/r4T9ewpiv0bHlEib8/ztQRpJYxjkQgsBMBearmy2FVE9Tmo6B+sc27+vMaqfDBX63D3ohh4MOe0x3VTQSKBeC0WnADEufdkRXxmUamfvglAX6DoDFSU+zkWGYyU/l3xCMnEOhFQJMdvNNb/eLlaxxRXFksVYhjTOf810agoTFRw7WEalqadl6vA5xhHGrKgw8HYFI8iv+MC650rfDO/JbQB32klQemFuyKM2NdZstQ7YQjqt8DAtfO1D4fFRcgXe4dWfOzJohl4csPi/RKGyuvI8ItPOsj0yJhTM8DarWEUxJDPkQ/Wpzw4nTZmUmwfKeEqB4IdCHAGV7etiCGwHNv9t1sadP3LUnwx/M9QpZ8huKAVwS12rTbe5aZAAIKt3/emmdL5kQgPiMuJEK0JkvTxD3kzMnBIZel/RoT7sSQReDbJwpiN7RLIoVWJ5goV20SBb1IXBwBPYFr0Q+OguGhtM9q/M0jf54c3zZtuts1TCWh+E2/mIVmhNO74383UvCn9cY5c8M+tRmR4rinMXr4HUWcCP4aj23yOZWaNcCfl8EoNiyZeNNHGnNpNxJ3iAAetLhy7d1no8mJC/4wA1D26umKfJbPs2fP2jVMJTmVzHrExa4ds2NpyyeQUhUWKVVW98h0RD/JbNn4m+o3dsn2Qk6/1LrGML193Npo1kwxxxSYknEZCByDQM2nhhHy6cpjIpiXjb9xKnHf8Mfz8mkhUeWAvtBKbd1u5tOv3LnWyCQJ5BzQEdOEDpF3KXCrPrWO19dGltmbYHx4omhgdS414qYBLIBTMW4FAusQ0HyUoh9wljlQwfyUqe9rQpzEzO10WaRCX9TA3ZY1XFQvZaJ8ahSOI8igS2KEGhEYUNuvAvhJE3TwS5q7t8rUNYdAxksHiEaYujaJaSCtEAN0XAYCByBgmBp/QpMUaTzoLjWMBFk/LDC4o0vUQGFnlYkmTgKLogFJJVvC2QOqtlTR3ekdiJtkauylM3zplrapD3HqzWpSoBahpoBxYaTKNSYI2Zvv11xjL8Z0htcO/hW7MT1rtRg4DjlIEBAHYuBVbOKDcARyzLEoxJIJ3Sz9ZALnT2iFBSW9qHW2mG8WKQMKVy5VuKhGyuQUjUTJsRaXUsPR8PhbmzEutiD/89ShxR6aMo7Tbkpe76Xs1I4fwpO0yNrOI55nHtDchUxI9npwpo+AUJvwOyWbhoqXtN57dC+fP8eE14v6p0xx4EByYFLdnk/t9yiNIFs6DWl39OMegtR6p5bP+/vJua5YVs7Us8IUMHJt0FlyejktSu+fkEhYpNumWL3N19v5zYpSwOe1Y4ZAlJmSENNVm1e5ce1mamfSXNfCdhCnIzUE7yofb85B6Wy3cqaeuIZrju2YkzgAHR7Szn0e1Y2bNqBGbxW9I4Geequn8jfG1I7hT/RSBKqbqWtTljYO2AyOjXRvrU0o74SvL+iI9Q4Z5Q1Tz52NME5t0IvrakD/liqbwc2akpJ/sDul6WIg7pEwuTGm9i1uzfZ3MzWCZNRNomWqXUsZSIpAreng/VzS93z/dfKx00y9go+0fDMTDjNp+z1rNGdwJ+42nFmhPZ49EN0SU4ODmTzmsjY0fUx9D0FqZ+bFrTMjIGsAn2WFnj5fDDuMjaoi3zEVZrW3XK4wZqYv4tXtHBEf+Rq1GWXOcMkgCibFMXLi+H1MLYshb+aAgT8D1qHDmRFgorMVWEeazjZraUw/X3cseHrq76PzRWpy6M66yLW2KztbuRmm1rEgMxZcMsrO4upjaqeluWFBR+O4FQhcCgHNPvlK28lHxU4hM6dj1BBrlJN4rpif4/hxRZVaMnXcY38Y7TaYWmOSj8gmSn1M7bjuLeMXZQKBq0bAX2zT3WpWr1nSLMDcJYK1HRfKSCheTt8Qy+ZjZ9wjzZYbYGo/7tGCfwdTY96Lw0zmlPG46jUcyt8DAqy32hJI+eLq7kQDOfmRW3Ic+bjGjiPlq83dFrJo7BSipLkpQeQbYOp8NAUidkgtwHYwtbPPmjjMLUpHmUDgUgj4bLi5h21RG5dIfFJZz41LzI/PiLRiwo+TtmhOGc2qjTpvStYyc82nGINNHfYUcJizkaZpvYOpnR1WviPb07GoGwicFgHHOYJEYNidmsM7uTHo4lAk5ESfE1wxZ/9Clqb3QyFIXjVTO8p3WbIOps4nkAy2YBqJQOC2Edh0Wvc8Vyyu6i6aFvBhAVme7QnWuBNgEeG1hA6s05dasd78IizSqYkN9Sq2WR4wa7TZRdM09PA7itLzYoIPy9W+6ZU/my5KiMxA4AYQqC086Zr5iJ3kbyb4BRA+nmeKwX18VM9ktlzy7cDiuRG/Lmv87a/2+eVKd6EIfhwn3cGeXfW3GEv9G8ljB1akTYa19+OOrUztzD9/PzjSv6gTCJwVAdnd1xR0VkqtCvl8FzRfR/AdPyrm1PJv8dVW2N8Jkharoz8/B1y85WcKxWPM+DEwv/A93OWbpcXPJjMiI8O66cCnAhGkbgQqit02Ahyx8FkGnhpAIN+YTjxPVTxJ4vRiIMSs7cH+YLcB8BqjH7Xo0/Dp9dY4tbPpM7DGZSBwwwhsMjUM2BvqLa7qPfHuIv5dx/i6guOoKrw//VA5fbk6ptZ2S5AhsceGNTG1HgndMOmJlr84vSIzEDgVAiw2swTyy65nXEUamnLaL8et3bnucqslboM/12ulciXznCJEAnsX2rnw6TnFGQIyO/VsilM7oTcZJAEuEoHAnSNgfs3LRyM/TAJLjsQx/Wbe3H38+PHr169rHp8WQBeIceucWpqgtvDDy5cvaaJW8h7yAe3Zs2emp4mmdz5iDaY2qMZlILAXgXamhjfzh076rNteVUr1OUyCf+fEM1OlljgPD0LF0uC0/c/v/pWavu08Tr/knit2l/nA092dfd/L1PHjlTsHIKrvRIDTTngrj978sR6gIRbMTplO9SdPnjh30y0iAJtlUoEXL16YkhDoAXwHYpA1JGJa15evXr3Sl8U0NC2n0FqYvSjkNjIxWnjTgkbqFMFhcJ6zz9gM00SQehOiKHARBJiZNcdwUZyXbrLwNpml8aWG4spqrDsFcCxKDcDURz/orKm56wlkr/I+5tztFbiifH56B/96YkPbPrUEofIJmrv6eZnICQRWIIALw3sixoWRhngF44JHemtaiXopUXRa5VSyKbziEl9vkwRr7eq4ByQ19npOTfjV5RNaMFEsdhuEtiZ2JJh6Ipgh6jgE4GKfEJ8/fw6bTFeoJbLhO6qiUu4DUXHncycR3pggXuQ8YHQC7lC84A9JpejTov/5q5u6d9xtaXfRQ1o0IVplhpIt3XRHYRdTR5Baz5hIH4kAxww2m2spsylkoEBLLBuxZnmTc5FNKu5wvnNPvXaYegCWm6yCATB7IyzfCqvwTx++e/7cB303Oxofq1u6y7Omg527LvQaD5D5W/uuFrsKt/jUxceevvPYpUNXYXzA/GwZEsRr7pJ2P4VxnM0zYWL3Ex8IyyTB9m8wdW72ZRguYv+l9dUJeOpuaTphC1nDdHMeW88erZYQBG2ucAlbyKuFcIu6+YcxZqP4II/NMU3nKjXi/CDonlKEoYmw6R7PpWkkYz7ToGBKg6k11G/TmMo7p2mAYIowP3q/+FVAc0FWC13S7AriayGvlnaLXWhxxhfA+V+RvAVu3EMynTAO5F48u7JCvadPnzpi4cda9EbXcvqiizWm8zdceDVxejRYbCczapyph9XCpU9bLYhg4k6hEeKWYgJQS+EbLnNaHBoZrcW37R2+IsNqIejWshEpMv5cNtFababZIudM7eO8/22OTa1aCsBiB2sCg5mIwgqa1iE+TJH3RBGFavOyxYjVUGbLAAXwp89j1gpfJN8Mw0V0OEOjp8WhkdHk9bmJYDJvfWmnBc1Xu7gPaMTZl3xjd/M3XFbQNKDpmYYp8pjaiQAMT0fYX2LfRx4d7ZoubBd4gFucu11yrrcwfWfHc9pDsi1Dg/4tvm3vGOn1U6zbuDSKJFh0tIutTM8suqV7HLLpGp5EIOOr58Aimqaz8jw8zXYv+iGUmmPUOB3zinqHdc7QR9IZkjotT+Wo3lvOJgXjTa84KQXOepUWYW9cGsXAwqbwYovrMleEj9Zpe4BkfDjtv0Km645ISUNv7aXzvqPjuTi1nFvaZTjyrVlHpbh1pQjUCJF83Jx1nfLpgEXV2LReCyITA9NYfUUxUSMlWP4rWhmQaRQzl9DlgMyBKubXVFa3K91MVOn51DULP7wnYkMqzctPrklOJAKBdgRgZNnzCett+trt8osl9UOeYoH2yDiq4lab50Cy4S0KX5pJWNLIr9lCU+xOLs0bLku9aSDVMy3tbKpxauel9bEhJBIvoQ8m9OpFdScT6G67qSchj6aZTgfMKLENNdi7Hr3oLiSBbHhXvAFf01bny15bMo0LKfl3mNBvuGBfV9M0COuZlmIbVaauOdRIyWdYy+BpJ1o71y11o0wgYBAgPijROfEATJnpl3r95MLZpXZZiyKtX+oNeNM1sB0+hpsjc9U5/FSCvOECTQPUuti0AKWH421ztXiNs49js1mrVcvXh+QjQl1DKfK7END2fmlsOmklMRZZTiYxsC7y54qXig4bTcC2ayyWFjY4m8ul8WIdjwIieGxpT/OZJvOh+juKtb0P6g7oKm74WPWBFqPKzSOgqbP9Ud4wLM435+COMWrDazG8wyXBnGElxyqarp1tkeYQ6Zx1TA0vA0Vqi8QxNM0Iau6FOdOYVp8oFs97orRsOTVYfpoojzjzp33bxe9C3D0hAoQa2PmlcAFhVqbZ0oOVToyFRTF2KJCQYC6WTh18gNXooDcrJxz3Y1TigQGP8uSRLyPFHONvbuvJ26AVEgSc+TNNPBzfqBnhorVHS+H4WkWTr+MeTEFzNy4DgT0IaLeaybnO6zFep1mue9y6Ii0euVLMSj9gd9I74gZtc7kHfEeTAZfUKDblkomXlKxGP2rOby9TS4dJOLjErUBgDAHNdItYBnsgu+B8+Y3FPXRnZY1o4cfEQIjv60ZJr7N2ustdaaOhuVzxiEKitaat4y/FDlWZWvvCWr8uptYdPuEM6JouUfi0CDzsEN98E266nnoa67VAmpDi/uZqa01W6f4mihJo11gg8eCK5S+SabZNBn8up5s0HSbOmzs4h+4n2KtMzW29AES/drdFd3g6mheZNNHoOREwTDeFPaWnBCJk8ptEl9ciAouJ2hZ2hcOYFMAMGJo+56GsGjIyFnMjRSYWJK1cJMEAyWzxmLoYm9OVRUqe0G7ICQ11rnDkXDUCZhc/i0N1aMWs1XaXpRHY4nKj0RXLJ6e/uXzX2OXNYniUxdCQGYtZm4/aEJjmDrvUc8xjanAswuTjgoOja+2P4m0OZxQIBEDALDMmoT9RN0E7xpvWapguCCOwS5BdsC4/kEaO3uymJk5I04wd7q3x+gWQPEEXsNZ7UMqtV97KwTl6XDaY2uwrk6K13SUwmb3DCndgYHZGlTtBIHeBx3b0TPti6C/Nf71+pgML3RTpicz9qynHhx5d0JeCScBZ/2Ffi93vokiEaJkp7ZM4d7uaOKawHvENpmYimn1lUpHJymxO05ROUoYcrT1w7/Ropq+BEHgPCOSeEVMRMvIXqiBDMeNt6FlNGvlSeFECHSAX02667OqLqMdSLfqnSGPlSrHjE3rzXezvxEx/AhRZbmLrY6L06GwzNeMH5zKo7Y3B2j4ux8+JaPF+EGC6FimA4DVOingYGhCmKxSchwX0nKd6sa6WMzGNqs6iQxnMj+MMoSo9gqCLUNAvOnvxRVrTTcM+K+13Njfws9rdI0fr3MTUzD/qGK+5qAHD78yeifM4RAUCPgL+dIUjZIPsEGKa5BQ+wJXOu8Oi8x38pB766+5s0h8dP8ki3VS1SDJjmZr1cqjPydRaz0dctPecNyzpEq+G88ojLz5SkVnCe+eMPUaeb4N1fUusvd0oGQgMIMA3l/kKmnzJYEACE5vXiA9+t9voyaLjjXn+0oozd7suWaRQ/3k+ksdn6tA/cUiyl/IRizEmkW/GwstITm9pp8RlB7FrmIqF+5i6KCIyA4EzIwBfJ6aTbzhsaouvx+4Qr7z464Kb1RcV4OvydATD00vZ2Bu8KLozRn+LuhNiuxAIpu6CKwpfMQLp15bZDrL3h+yEuJNPlwIIfJQHx/PkjIbnCF+nXtAR3ReGh+7QF/7oCxx9Hg/6iqfOCVT/D5ohJWXtlXyqAAAAAElFTkSuQmCC"/>
  <p:tag name="POWERPOINTLATEX_PIXELSPEREMHEIGHT#743D35383432" val="133,3333"/>
  <p:tag name="POWERPOINTLATEX_BASELINEOFFSET#743D35383432" val="3"/>
  <p:tag name="POWERPOINTLATEX_CACHECONTENT#5C7465787473637B537465696E657220547265657D" val="iVBORw0KGgoAAAANSUhEUgAAA+gAAABtCAIAAAC9VNxFAAAgAElEQVR4Ae2d8bUfp7HHo3dcQKISYlVgq4RYFcQuIVYFkkqQVIHsEixXcO8rwXYFSkqI04He54TzOGNggd1ld1n43j/u4ceyMPNlGIZhYJ98/vz5T8f/PT4+/vbbb//6179++eWX//znP//+97/575v961//+uc//5n//D1//vyrr7768ssv/dPNia+//ppGX7169e7du82V6EUhIASEgBAQAkJACAgBIdADAk+OM9x///33H3/88aeffsJ63sDq3//+97/97W/ffffdX/7ylw2vf//997TOiywJoGRDDXpFCAgBISAEhIAQEAJCQAj0g8AhhvvHjx/fvn27zV6PocGC/8c//vHNN9/Ej5Zyfv31Vzz3/ulxixPfhBJCQAgIASEgBISAEBACQuBQBBob7j/88MP79+8JiWlONPEzLAYqzXcibSwNMtybd4cqFAJCQAgIASEgBISAEDgZgWaGO05uwlqsuRxzQugL9reLZX/69Kkr4OLd+c+7Lg4+Uwk1fPjwIR8BT0T7mzdvbOsy3C0aSgsBISAEhIAQEAJCQAjcEYE2hrsPKI8hIMQcg55YF46Kxk+TOYSk/+9//4iPt2dYfWFc769fv/Y/beKf//zns2fPbA5pGe4BIPopBISAEBAClyMQu5kuJ6krAgiUJfK2K5JEjBC4HIH/2UkBhjL+b3cMNKgKkx0LGyuc+Jl6q51KOI367bff8hbvYrvjZQ9qxqFOhckjpy9fvgwK66cQEAJCQAgIgQ4RYKu5Q6r6ISnpueuHPFEiBC5BYJfhziWPuLeTkS1cwohhveQXr2cVC55WuEQyMN8JqiHkhvgcWxVLczz1NkdpISAEhIAQEAJ9IiDDNN8vWtjk8dHTORHYHiqDlUwMTIwajnas51Uu9riSZA4WPC0Gmu7h4cGdWGWdgCkfPHX1KFQmiacyhYAQEAJC4EIEmLzkbMrgr9ucM+Do0bQIbDTcl6x2TGe849tuXq/pA6xzwuV//vlnW5hwGhzzmTh7Ge4WLqWFgBAQAkKgBwTwcO25Nxm7lmse+A8v7r4Hl45Zcy4tdwlE0r0Vv5LMYYq3jSbL+LZI0OKe5qhf03cSZGXOjMAWwx3P94sXL2LUuDEmiF2JyzTJiQ/0EJnDNZRLlWvkLyGjfCEgBISAELgKgeDm4jwZzLCEjGI685US/m92kOH/4vhZZsaMyeCQKK/k73OL3/I5tEhILX/49ViorNpk0PTtYVRCCDgEVhvunEZFa8Rr6KN97UGHLbn8g2Lup0Z+EhZlCgEhIASEwIUIPHnypNg6xjr7zOwqF0uuKpDZow7qOcIlh/uPOy2CzfOgXffz06dPmxcMyQqVKQTujsDqw6lxlLmDgFjzzQ6ADSCixYiQ2fCiXhECQkAICAEh0D8C+LkJNcHGbW61wzuLgUoE6ktWVkgxgvvxvsFdsfLYS1jfikoKgSERWGe4c0tMMiBvzybaZljRZXyMafPrelEICAEhIASEwFUIEECy1DRx5PjCMG2Pc4exSb7UepBfXzJ4sfgT7rj3mfiZTBMY98V6VEAITIXACsOdIJlkVBz7aPuvfdwGOpt9xfX6tpr1lhAQAkJACAiB4xAg5jtZOVY7tqy7LS1ZoEnmcUuCteRxQhd+MSSSLy6hlCysTCEwAwIrDPelbxvhbr8QKdbrmcX6hYSpaSEgBISAEBACSwgs+ZKxYmeL6mYVwYnV5JU4CpVZkh/lT4tAreHOdTHJk+AYzUc7Bop9o2D3IkQqIASEgBAQAl0hkPQlE/85m9XuOsXZ7nEHJVGKiylHCMyDQK3h/ubNmyQo3MOYzD8zk422Hsg4k2W1JQSEgBAQArdGIPYlEy5C/OetmdpDPFM553GDGpb2JYJi+ikE5kGgynAnuj3pbgem5MdTz4ePm92Tu2znU6IWhYAQEAJCQAgUEYhN0mvjTosEn1CAOyKDVuLlTVBAP4XAbAhUGe7xWHIwESfTzwEXqbzZZFf8CgEhIATui0AQBNJD3OnlYGJRBE73AKXLKRQBQuByBHYZ7nwY4nIGPAHsMMrp7tFQQggIASEgBHpGIPAl64Y011kBDvG+RM99KtqEwAkIlA134mQC/eLJ6u06l6VAfE+wEkJACAgBISAEekAgMEkDg7UHCi+hIbjuYsn8uIQ2NSoEekCgbLhnPkrcm+EuxdeDSIkGISAEhIAQKCJgg0C6ijstUn50gSBaJvOlqqMpUf1CoEMEyoY7d8p2SHeSpDg8LllMmUJACAgBISAErkXA+pK7iju9FhZaD9AItiYuJ08ECIFrESgb7r/99tu1JK5qXU73VXCpsBAQAkJACFyOQGCqXk7PtQQEaNgVzrWEqXUh0AMCZcPdbucFFHe4DiY8TkdUg27STyEgBISAEOgKAQ6PWXq4wd3+nDwdfIIqY4RMDpTYnxOBguGejy3rczh1crX8nPIkroWAEBACQqCIQOBFDkzV4uvDF7ArmQ5dhMPjLwZ7RqBguOcHTJ9RNMEuW8/oizYhIASEgBCYEAE7t1ojdUIokiw/f/7c5weLHJ+vhBCYE4GC4Z4fMEufU70WShnu1+Kv1oWAEBACQiCPgN2v7u1+tjzl5zy1mFiszmldrQiBnhEoGO5F0h8fH4tlTi7A3TJ2zJ/c+sDN8YmrJ/f/W/utX0JRT2C6ZhztwR+uX79+fahw7iEvRjgfpOcZadtoTMY5OWtlEvYRmHNo861AJH9EdHCOCNjfvXsHDUGgtu8XJYoIWKeY9S4XX5ykgN2FsLsTNexrdFiUplWSAzP+he3gOF086Pnjjz8Gn0uIKzk/B6c7hDVs94cffmhbYUPadlbFnAF3Oyu50et2vrwR2TtJhev3798/ffr0aPN9J51zvn4LmXRE8j9wfzJHoENQudy9rUDtegG2xqg8TTFuFpP+B4hGR9yDbXP6l4G2/PrakowXDHdmev9+MsHnmfCN4YlJPr0q0y7Wm9BAUFCfAf37uUuKxf5qe64BN+GcFgafFsbA+vrrr3vunTlpu69MokBQj/whXRhbmO/cyTvn+Folunb9Y43UVZUMXNiKkMXqXixrdDTsr/sqyZ0gxIwXDPcai/zt27dsm+6krO3rzXceB7Zu63UiyyHMPucoAhASm2FhosJRV1wWxlLRpPVVZEMkEu4pcVwDGh8mW1WPq8G5Jx375HgEaiTW4s+727qAO5fQAp6dhgnI4w+q6iUq2boHJ/k0yKTFCWUSEJCcVowHkO75SdezscMftL169arDzdg93LV912oPGe5JbNGWDiWn9pNlkpkaHRaWaZXkyIx/Lv3V6JRPnz6Vqjn1eTDO97eNBNiRMFh6Dz50PXYtGrYSk59++mlPc8G7dDQGNHViJdT3USsa4D34NHcGBEwZSA3ob/ITMuCo/tNj0Nyk3UwlcEqP1EsFfffhwwd6M1Nn/aNpZRIAkYT6gYDMPDw80Fkgxrv8BSC7TP5TgGIUppvoWYS5pnOhhFeCOvXTIWC76SpMMvrKPrqqE9tChBhrdHhJm1ZJjsH4n3xHLiVqTBMG2NLrV+XbeWU/DbY2q9FsmhUOWGHFoh0yc6Ejxs2Fq/QINVMtLy6xE8yvzMpW8VlSg3SmzqW2gnxqqFngwULwYtufkIFhUeS6LRkYMQGe8c9zBkhNFzjaELy2yC/VVlxOMLIOMgtmlski7IjB/lHAFFgz3BgglFySkGnz/ZxC4ioQYk2VzDlohBa5tqp1/yTlm9Po8FBMqyTvznjZcEe/JwdzkIkbxktDDwlrve2nJ2DW/sRaAqI9aqXG3sJk38xFcXmwp3JPFcrdwpJMnzZ/Q0wGVRS3J3t/AvSSzNrMc2a+DMuWGJc+rS+w7eLWXQ4E7xk4xb6bViZBZglzn98QeWSp6N9BDIr9NVUB3xHnrOqT2Hoa8olz1FdMobWw2+qrPL88nWd0TKskb8142XCvsUvcMDjNjReP8DjHrzdYtcdP1+YsjfMms5EndakV7Ju1BMflEVPv4wkaaqWXg2rjnzFVh+YsGRNNRMJSHnMa5DScBmy7QXqV4X6muWAnYItM28k4QMP9tM0l08m3jss8TSattzJm/AgvL/p/ScM4AuD9OGBvV7PvlObqqB4KT0M+0WqCqCfMlcQb6AlrS4NGh+0LD/JSwhY+IX2aklzi1+efwKxtop7x8j3u3EGRV8eeSc69ffz40f+8NsG1dyw5+Ku5ITtPavIwH5hQOReF5t+teWo3B5LliwWSbwWZHBTj6FjStrPHpIK3Vv2slJNVde4pjDRa1e+rwoz26SaJIuM1h7ybUOIryc9MFOOWpNOuhkzeN0rX2IsjPOVtE8WuadtcsbbTZDI50j15+ae+2KrEt99+i0rMAM4VZMwmlTf0r2r6doXtnHJEX9wOkCTBFplWk5RryNYcN51/Gpevyel5dGTGbA1rzcucpiTvy3jZcKdXsMgr+4aSp1kDRZKYJPgrFisWSKoMrj9rUjmt+6tFligpFlh6McjHfEzOrDuvAfGt5Om8ZJBw31G8im3Fb8+M4+Re8nN7srn9Y/+y1teWT8TEcHtg/pUmT6eVyUuGGysxNEym41gucoGSbHcgYmnt/pr4ZTKY3/eR+z6AQ6mtPLetrRLhbkfHtEryvoxXGe5Jt+WSsGINYNFaj8JSybvkxw5aAGlltZ8MArZ7/CWpmMGTqTq0OfgN1HRyJXYoDZdUjp+7aBOw0j7HigqWTxB2/i7EJb2QbHRgmcQ6IWYmybXLZNks2x2UWDO7vybbthnA7/uISfb/QXoc42pRjY56aRxYSeZBqGG8ynBH2lj15huzT3GrPHv2DNf7OTaBbfqIdOCgxQrs7d76VVyzZxfYc2Mbssm1ykgLy0zv500oXqTrY194psLNj4KL6oOfm6u96Ytjy2SsYYJuQqOeI3VBu/opBC5HQKOjsgvGVpIZEGoYrzLcaWOV093RhOudnQjcCXc3kgK7doApJ4hSCFYmGZG66SN0ZRC2ODzLrqeKDh6KEXmcjEFv29coI7vvEXRH27ZuUdvYMlk8cH+O1N1CEkTkbAhodFT2+NhKMgNCkfFaw52NqsBNm2nVPsLtj/cdAwIHPNte9tFd0kEkyQCGO2JhraiAwbv0yyo6g14LFmOrqrpXYfo6CFOJ6X/58uUJq2sbUCjDnV4YWCaZL6yGiUWOHNwHY2zJJrlTphBYQkCjYwmZOH9gJRkza3PyjNca7tSICW7rXZXGwYkD/sWLF0+ePCFw7V5GvPXOYnCwCFnFe5+FbezTDFZsMAxsn/bZQQ2p4pB+0VBmbDZsUVXVIDC2TFoNk0QDtVN0PSZfVKYQuDsCGh2VPTi2ksyAkGd8heGOwR3UlWk184gI+NiI79n1Yu3a4njLMN7VI3tT0AxWLKEadstoBpatvBWD3QGkn/ugLOUDp8eWyRpVuccZNLBgiLXhEdDoqOzisZVkBoQ84ysMd9ogFrbousuQEj/yRjzb6HiyCYjHO9ibEW8jSWrGW8xmhznWiu2QvCNIsn03m+HOqrvo3WQ5fdNgtiOk5Zw6B5bJmvPH+EQkcudImlrpCgGNjvruGFhJ5kHIML7OcKeZousuT0rmKbYUDhg8wb0Z8dbIG8beZZlkg1B7Wyxl5GTzI7vJYBdjmyu814s41K0iSBJ/2u2QydYnzBxYJitdPHwQY8J+F8uTI6DRUS8AAyvJPAgZxlcb7rjuPnz4kG9v/9PAiOeAHc7+q4xLGyozRoC76yCrO+ziZH/39VkDousJm4Ffz6xPsOq2qzWf7xOIulUWPl+JgxAYWCbZ6q0BTYZ7DUoqMxgCGh31HTqwksyDkGF8teFOSwS0nGC7e5awsbg7jIsv8MTDCY7DE27A8K3bhLV0bf5N03a3bhIPtO9Buxi7afdtIJvZorhjhiF1688UbIDl2lcml8k5R+K1IqfW74KARofrqWmV5BLjWwx3oDzZdvfDzMXEc78kFyoRDe/zj0vYRcIwcTIOLi8T/JxEQdgetD17nPz0VjMDp3jEnHv6fv31194oH5WeyWVyEpfBqNIrvg5FQKPDwTutklxifKPhDprY7kXv3XEyjV+QPX0CV442361Fay+iPo6102q2hvskoSMTshyLU80RcwXMxLgdlDO5TA6mVA8SElU7JwIaHa7fp1WSS4xvN9wBlNDzX375JR81e+h4w9zEwsCJeJz31C55LYiH8nVO5ZYdy+Y5rW9uhXApvgbg/tZWYlm2S7K19dy9/MPDQ54FRhYr83wZPfUISCY9FGsTdkiufVflhcDYCIw0OqZVkkcwvstwZ8xAE3N88dOMh44uvO8EzxwUmGvNu5FGET1iV1yWzUM7a3/le0i1PTjJJkMScLaqisdUuOLp6O2sJG13zJRMxr1WeZeA3QuOK1GOEBgSgQlHx7RK8gjG9xruDCpOvDHBFy+sOHr4EZjLDkDzVqx5Zy3d5g2dX6G9IedGHvc9QMlw9+jhUC/eDkk0fOUE46tVYi0Co8qk1ZwZTBSUlQFHj0ZFQKNjVc+OqiSLICwx/kXxzcoCGM384fbmOy97VhiVzSWLcfkMxijRO5V3LSUrCTKtRTtwwFmlHgnAueSn7ZG1BCAe/jtEcvWx2EYvZEYrjzDudVC1KGaSyRgi9HCcGeQgfuzZBpn6KQSGR2DC0TGtkjyC8WaGuxtp3NXIHw549tkvuaAXA5TJgFFh3cl7tAB3JvpbOOzqZ0+d/bz76tUrZ7fdaDMhY2jWAIt81hSboYy7HfLFixcZZrnHidW4QMtAxCPJZIxPjf5H/8QvKkcIDI/AhKNjWiV5BOONDXc33pz3nU12XHp4wWtktOFABSasbSz4Jn53x0tD8rqq6qCDAcfxeNwp5ONo7rlmDnZjPL1//z5DJEFo+N3lGV2CSDKZRAbNn8z3mWx56QC0R0OJqRCYbXRMqyQPYrxBjPvSeMNuRi8/Pj5+/vyZWyywD07zWDvbfYkw5d8XARzA9yW+T8pZvBWjhhSInOk7yWQMDleOxplBDruyQY5+CoEZEJhwdEyrJA9i/EDD3Y5AHHvYByw+CPfBDU/wSdFWsK9vSONxx1m+4UW90jMCJ+/e9AxFQ9oYkvnaNJoy+EgmY3DyeziU51Ij7eHEuClnBgQmHB3TKsmDGD/JcPejETc89jQrTk68eU988XYL//qqBLtRNUvbVXWq8LUIFE3Ma8m7aescCCkCy2jS7ZDJ/i1Cl3xr4ExORLDSyzDI7quCZDL46NHACMw5OqZVkgcxfrbhHgxI54l34TSfPn3CDYMzvmFEzcuXLw+KMQoY0c8TEEDl7TzncQKRN22C5XTxawwEzGg0Bf0rmQwAYXWXdyhitd/uaE3Ao34KgW0IzDk6plWSxzF+yOHUbTKN248/9y4HW9licH95502xLWx3FgbFYirQOQJFldc5/f2TB8IMwPxww3bX7ZC+KyWTHgqXAJD8cQhcM/K1B6Dp5yQIzDk6plWShzJ+scd9acT6iBoXFo+63xxOg/UPgksNKb9/BJAB/MF5g6B/Lm5BYXFfj6M2eBFuwcuhREomY3gRjMwg5cJZbumV1R7jppwZEJhwdEyrJE9gvCOP+9LodbfToPFxw3MRwYYPPB30UdUlgpW/EwE6Gr8vf8z0rLsOOpe9k8ghX+e8IOOL8ZLhjkAI7LPZThZKJjMiwVEipIIBu1SGAEgdN1oCR/ljIzDP6JhWSZ7P+A0Mdz+qseBZtvJHiGTetvCvuAQzCk53XTITwHLyT8LTnzx5cnKjam4tAowvF6KWeZHtL8YU4zFT5haPJJN7uomgKbZocKZkTp4gKiwFZ1vm7UFV746BwDCjY1ol2TPjdzLc/XjGtuAgHV98zPh4fGGXYPKQ4R5gop9CIIkA1hgHxDPWGI/woSoCLYnekJm4lLjJF33r/tgEYzcsIyGAgMnOOVSuHxgSEDElBDwCGh0eCiXOQeCWhjvQcIqOQCJmBbyDNUgx01DeH36teUVlhMCcCOBKx42aiVcGFnfXqkKWbyoh6MODtr+IZWdRx5+U7U1lQ2RrdEgGOkfgroa7g5XrYuptd2wRXUN2rTgWTxjj1YNCPHk49q4ldfLW2Z7C9mLIZHDgviY69O72mWQy08X1j9iiAUk2QuVirwdNJSdB4O6jY1ol2S3j9zbcGfbY7gRQskQuqgB8hDLciygdVwBX3Kp7Odl/dIdT6TjZ8cf1y1LNnKliOyuPPF75W98OKZlc6v21+Sy5sU6eP3++9kWVFwLDI3Dr0TGtkuyZ8dsb7ox5zAsmjLyFQTEKKFrmRiqSgA28d/yx3CKcGgdwPqb2RqzdhdSHh4dnz55lqGXB7A6LZ8qM9GgYmcTIZkCt6hqMD7p7KbSdscmFAfzp+0qrUFXhDhHQ6NjTKcMoybUgnMr45yH+mE5qUOY++A7ZLRLPFNsh2TFJ6LtML7B+jV+pz+HDunHl9a8fWvJQxuspt2RwwLT+xUxJhkwMe5CDfZ+pwT86gjxf+VLCNhqQzc+BZRIDOubX53z11VdLiBXz0Vd5ox9UW4lfkRgV2IOAl4d8onKA76Hk5Hc1Oizg0yrJ+zJe9QEmdsOJW8iP7WufEi2TH4qOvMqTrNfyotaTCBBLjTWQfKTM4xDg+Gkxzo+Amc71w0H4zCmTKFvCqHDAE9GeBBbvOyKhg8tJcJQ5NgIaHUH/zqkkAeFQxsuGO/5/AlGePn3aeTArARV4egKhCX7WhMIHr+hnPwhwYjK/RO6H1JEoYb2UH1nOUBuJ5XpeppVJ5gUC2DJraU42Y8TMuaKrlx+VHBIBjQ7brdMqyeMYLxjuGOs+sLh/dzWXtVtxidPFOPj4FeV0hcCSk68rIgcjhkkoY585ZlEO034ac2aZZGYicmZpXYejpLhdM9hgETtCwCOg0eGhmFZJHsR4wXD3uJNgb9T+7DDN5uzSFOKplQfIQ3HHhOyAS3qNI8LFUDRuh+Tw9yXkXdvo5DKJWz3j08F2x3y5toPUuhC4CgGNDof8tEryIMYLhrs11r3r/aoxUNNu/qsx1CCnew2M3ZbRfXNXdQ2haJxozLfOx4zzBYZ8KpnEOskcYnbf6hqy68WUECgioNEBRNMqyYMYX3EdpDXii8J6VQGuO8h/NeYWXFyFXv/tErbRikgidL0w6CBdDaoEzORvh2RVDJKzxcxIJhEe+h3Fu3SIiN0YXCoNgaoRV5URAp0goNHRcOzfa+I+iPEVhvstfNWsbomWyWwOZB51MshFRh6BfP/m37VPWeM5YeDAqwx3i8xS2h2Tz29qYb2xOThbdIRkEplhQGGgLwkPT5lxl54qXwiMjYBGx7RK8gjGC6EydizdxeTN700AomVK6dshwAVHTWj28qybaurxxCIvnrZhiprtJIlkEhHKr+gImJlNKuqHlUoOj4BGx7RK8gjGVxjut/C4M/6LkbjD6wgxWETA3m0qgSnCZQvgN80vdVgR5WcpW5vSHoG7yySbwnnBKN765aFQQggMhoBGR5MOvbuS3AxCwPgKw50m7cubKTj6xfzk0Wr1czQXqn8JASIxMLX523Ne265C8wKzRMbM+TW3Q3KYdR6IJJOurxmVmU7Pnz7KvKhHQmAABCYfHdMqySMYXxHjzsjhyl6CyDsfQnk7LP+0c9ZEHgg0OfuIJHswJRIeisoESgDv6Zs3bzLleYrC6l9dZFiofySZdFjl3SJsxeD6mUQk6oVHJSdBYPLRMa2SPILxdR73zH29dxl7DQ/53oVl0RkjYK+/yB+KiN9VDgi8fv0670CijAJmVonKADJZPEE0wAyyqk9VWAh4BDQ6PBSbEwMoyW28B4zPZbjLt7pNaMZ7y3rctZbb1r8YYfmpiHik2a6X2Yake2sAmcz7FGFThvseCdG7t0ZAo2N/9w2gJLeBEDC+znB3e53bGj7tLX9bSNwie/dxpnJmQ4APfHohKbqNZwOnnl8WPMWoZe4S0SWANZBOIpMy3GuEQWXmRECjI9/vkyjJGISY8XWGOzUWp+q41ZNz/Fd14nZluMeYTJhjd520CbNHAHCoc/ljvgYCZtA7+TJ6OoZM5ndgXC9LGCTtcyKg0bGz38dQkhtAiBkf0HC3F4YEGMlwDwCZ86d1bMhw3ykDnLwpYqhg9yLI88iknYSKsKiAEJgKAY2OTHfPoyQDEGLGVxvu1NjkkGxAWcOflklbLUERima2gEybtrcZ6mTqfjF4eHjIV8JsxGHWfJnJn84jk0v6eXIBEPtCAAQ0OjJiMI+SDECIGd9iuOevgQuaPP/n0ppVbr/z+6LDFm24GOQVvcUdstAbSV9++eWHDx/yVL1//z6zFZZ/d/inU8mkPWU1fM+KQSGwCgGNjiW4plKSFoQk41sMdw72dft1lcfHR8uzTRc/1W4LKz0qAsEhDRnuTTr6+++/VxzaZiSnksklx8pm9PSiEBgGAY2Opa6cSklaEJKMbzHcqRSnO+sAW3snaW6xSFKC1Y5fMPlImVMhYIcBp4UUPdWq99nOqzl91aq5keqZTSZv8QXukQRMvNwIAY2OZGfNpiQ9CEnGNxruVNpn5Ill0nNOovPwHkuq0schwNWE/iJIWpG7vSHULIFsKF7DmseuakKZVDzA2CIt7vYgoNERozehknQgLDG+3XDv8MDZUgAPm/j6znY8GCbMefv2reV6sJOp9iJUm7YsH5r+5ptvXr16dWgT41U+kkwWPzHjuk/xAOOJsTgqIqDRUYRoqcBISnKJx2T+EuPbDXea4cBZVzfMBEx6IJbyfQElZkCAxWtgMQzmcbebCTZ9ZueyeNY3reoBH0wmK2Ol1l6dwcklDlF0NdfUd7FKCgGHgEbHNkkYTEnWg5Bh/Iv6WpIlX758yTqyhw+bc99c0ljhAzFytyf7brbM+FNBIxnuv//+u+3QC69wIWDm2bNnlhillxAYTCYrfYoIJ+JaebyEki9evHAAdjLXLPWm8oVABgGNjgw4mXnTtCAAAAcvSURBVEeDKckMp8GjDOO7PO6uGYLdL/eFcJ4D93/ANj9Z48rdHsMyYQ5ry3hdN5JvOPBiBj/P7PGa2yHPpKfbtsaTyfqVcL182iWown+7FWYRVkRAo6MIUVxgPCUZ85jMyTPewHCnVfzuF35gBZfM0lV0OP8q/TpJ7JQ5BgIIZ/K6oXMuGooXDEegGhwMxdy58N4nAht0+2q+l4+WyXOkLuARZVtpndSb4LZkpc8yoEo/kwgEe3TJMqNmanTcomePVpLdglBkvI3hDv84vDmadokuwGpPjkPOyUFSt33jCSueIywW8FVdm8jTmeyjEwjGiEzuxlRaGDUUWqdgTfnmZbDR45XJtTcpcb9TZUxnczRshdPK5FWML/lQbKeQjsU1KOB/2nMpDcesr3/aRL3Wqi95FzA1OmxPXYWGpSFOnzBx35jxz9m/zMfMmZXjEBwy+YZitsrGD5fmCRx+jVs6rLriVyeJ6Dis8WYV58eAG5bNGqur6NOnT5lgGCSnrppCqRrGoaRQy77HS2wyfvdVvOtt6ysN9DL7A7uqrnu5pmvqampW6hyZhNwlkfAd0YylP1YEg76JfILe+eOr6V/WWK98JV2Rcv+IQP0FUK1U5R/bv/KXRodHf1oleWvG/+T7L5nIGO5u6k0OfkYFc3aywoaZ4L40/Mhv2NDRVS2tPey01/+MVVx+wM4JUuE6C7jiVaXFkzQFmvRsDeMMkyZtJSvJB6Vca7svnTA5x3Cv6ZohZbLGej6uC/IC6YchvZOUZ5tpGcGCt4+U3oNAZmb3HWQTNZ21h54z37VCZXm06XlGx7RK8taMbzTcrWWMiFuJ92ns0eMmRfTO0kb8vdwDlQq08w0EOtr3eybRylZe0vLY64zGmoUQRDaZiioZp7kjDGhat/7IJeRZNly48Euuro+bF71sVHbNeDJJXycxD8QD/YkF4+FqmICAJeVsaagxxO3ym0VgQyKnrYpxUbmysp1FGr16hBI7uSM0Oizg0yrJuzP+hF4Mxqf9yQW6/ioum4/Gtwf7CLGlWDISjikE5Uu4kn19T5oweoJ3l76QinKB5j31n/YujDAVJcOvkzTAGuU7udoS4tGA9DgRqFwQUX9HBMLAH3P2zkPDngBC5xmEjpKkBCbBJJNJaMMRCN/uWsZpkbHAFUz8h32O2W1DAALgl9axffm/xF2cz2xN6zTN37am4zprciCYFoMTDhDPqfma1+vLbO6aMWTSDQREYkk3JpFEKlAs/xWK7TIZ18w1XzVfN8uLAdOKvVcUhXOm3MZM9ZYDPsGwshQCFz8p4BS1Fw9bZlvaaTAvM26Rljk3TAFrLWxrdPNbTi149icfHZMryXEsFrv8itNJf/DSvn8ybMaPN6YHfJwokbiVyhxWC0yxvsI40Y9LBjaBzv4xRfEHAqDEZInWi+mvyUEJgiQ4wCy1UadthTRWXSWea4vlwa8hvqsylaJYs6+6ny86rtgdbfGvZL9IVU0BpDSAiJyaF4tl2mISEHn+z/pOQWAOJW9JyRd7xBeooRBtlmEZA9Hz2I9u9wxenmAi8Pj0nKCXT8aqRvb2IHav0TGtkhyY8dWhMlicmUGIlVPUJtSA5YoiZnRltLZvBUuUwlaJx0MO1UBt/pXLE5jUMZHn5ADUQewPNgwqUZLhXglUvlggPK1Ga1DtOUPsuFbyGNqn/ZsmUAuRaOY8XOireBZg0FmFf5xOs5DeLl2cavPIn/ZUhntStE4bHdMqyYEZX/3l1LxJyo4YkSrskxLNshQ+wW4Ff/Y6MEx5xjZ7bV7L2w2+on6hey7/AlSRSBXoCoHNOx5dcXEjYhihLsLH0Sz8474bDxNC0eh0vvKxNBcAArE9aH50OGYo+p+pgcJ2diAz3rGJ0VOOELgXAhodG/prPCVZCULA+DrDHU95TVgwcdjOfCeerCakDGVdSX1QDF2PM76TsO+AtvF+4ve6i4+nCL715+ULO6siX2b/02BYJivcCT5+TVctq+Jk/UdnYpAxWmkdRlrFvM4pk/QUAnOoP2mnsHlZcq4cpgNcOZkjGUszBWzimGwlLZ4qJcZGQKPD9u+0SnJgxguHU4MzRsz9a48HcRgCfwkelIzTxQpZZZolBDNBtyY7x4bg1+0h8B+m3GaCS/NzLYwWFiB1P60pRtobZM2P/dnWlRYCQkAIbEAArYiBzlxQ6akhkvjdu3cbGprkFZZDIOlmGVi2E43/6aDYM91kwPQzEWXsZOR/up1zfja8nSJDz60faXTcuvtOJr5guCNM/lw/QTI7h9/Hjx8xZ/mrVNwxFviBMNl3khFXqxwhIASEgBA4BwGmFbzvLnSKucA6HXBwcB0NSp4bkA4yN8/hUa0IgW0IaHRsw22qtwqGO1gQG4Op3TyOHF8+ihut7f7c0tz7jGkXDY4LgT0v/tjyQJt361+fSmLErBAQAkJACAgBISAEhMAlCPwfKiHDiAnpu58AAAAASUVORK5CYII="/>
  <p:tag name="POWERPOINTLATEX_PIXELSPEREMHEIGHT#5C7465787473637B537465696E657220547265657D" val="150"/>
  <p:tag name="POWERPOINTLATEX_BASELINEOFFSET#5C7465787473637B537465696E657220547265657D" val="3"/>
  <p:tag name="POWERPOINTLATEX_CACHECONTENT#473D28562C4529" val="iVBORw0KGgoAAAANSUhEUgAAAiAAAAB1CAIAAAD4N80mAAAe9ElEQVR4Ae2dPeLdNLPGyb1vQwcs4ZIVBEpKko4OsoSEFQAlJckKgCUAK0ho6YAVAC0dsAPuL4h3MhnpjGVbluRz5l8ksi1LM49mNB+Sde78/fffr8VfIBAIBAKBQCDQGoH/ad1gtBcI3CgCv/766/379+/cufP8+fMbhSDYPjMCP/30E9L7zjvvIMmt+AgD0wrJaOemEcCo3L179/vvvweFv/7666axCObPjMDPP/+MJH/77bdNmAgD0wTGaOSmEXjy5MmDBw8SBJ988slHH31003AE8+dEgNjliy++SLQ/fPjw008/3c/H/37++ef7W4kWAoGbReDx48cYmMQ+1kXKNwtIMH5eBN57773XX389BeI//PDD77///sEHH+xh504s8u+BL969cQSwLl9//XUC4dGjR1999dWNAxLsXwECOEmfffZZYuTDDz/cky4LA3MF8hAsjEFAW5edejiGgeg1ELiAQCvZntHA/Pnnn8Rov/32248//si/LJn+8ccfsnD6xhtvvPXWW//3z9/7779/7969t99++wJKy7fpi0ZonL7efPPN5ReiRiDwDwJkqJ8+fZrAQAjZgRPABALXhABbIlOuDKY2R+ezGBg2xsFM+hNbUjla2Br452+DhWBdi10TdPTLL7/sMVSVpEa160CAVNjHH3+ceMHjwTsJ4bmOkQ0uNAJINS5+usP6/4Zl/8EGBrvy3XffffPNN2mW17xtKGNjQKHezIh1YY4glNnQY7xygwiwI1n2jMH+s2fP8PW24UCyG6cqBeX6322tyVu4XMi2XLYqYFbRVlqDVP4lkZDKFPSd1B1ZBwqSfpBLor2T7oNgKQJPYq37m9AY+28SrQ0uOPMzW5aFeCbq1TskWeQf8get5KaEdKcAOgglOW7+XsQpjx5R4E6S6fxFbEwNR7p3Gqx5JeoEAkS6WuTYNrYZE1RAN9W2jNnbTFjxRRpsRWFz2ooEt70p+3dbgdC/HWbODZgYKUX+VzXy2qraTSozVJdsg4CO/UB1EUQcH6dTuP3yyy+1qUgt8Lr/IlhLXxRoxOklHgUCggDBgUgOYib3NxQOnbOYFzaQ5LyCjgjjOwtrJymHqm6P8EF3cj389c1utOYd+V+FeVcDs2haMBUohm8biuwhssZmYMMuyTGmywz2pZrFvuLmzSKgNQ0R2ik25FsWPS0jqJWX6FHzMYLZJtRunuaac7SqQealJuxXjuAR1bZFMAklzfuqEexkYHB/NIkGPh4x6W+wK0ZE0AHtYNIsOmzq5G4j1UyduAwEcgRMrgBByuvsvIMAE7XnDpDRF7lEdJk1IAw5368+lcRDJD0aWyskmQLV0P2e5FVy0aQamMMaDOppxyAglwxrExzolCGgKUYBIUQAanqHDAjYzLURfliubOpwAwMQZBIEZVNAQ5orqhZ92mcwBAsDUyJmlUGWpqJwUwig1Vp01yYK1mJVs+CxZ75YS0+xvk8k5HWzeUXyOt/U4pGXjx4soF60c/VWoQidnldhUM+rxfrp5rEGBlhzrOXOcaDrfmUuuKQPO3F3wI1HV4OAWedDlo5mzXdLj0iCbeBIK5roNQ5l5eyzocdpX8GXFQTyQjdbiw99iZKdQsuYar4qJfAoAwM1joZ0EEFtb4kiCaQ0Orp8g8owrZbOSZgJfPuEvFqAtbim8nHO2aohyJ22PuCsIrJDZRPgmvESH7cDJXRxae7dP9EZf6LGNT/EwNCxgVhf1pDVZCQcCyf0YO2b9BWNXDECxiXcr6g1WBllFolNhT0LtjW9V9YZYnoraetZzeBgBqu/N4CIGhq43A8IdlTrAuXFyKz9cf18iSMfORsmmfHhnFNuzP2DLnP3Ku/IpD7yCnHnxhHg62X9bR0ze5+P9n33yInIe46XnlhRpT2nIvYku3lffC3rtNl/kkFEjYOiDYNDqv+Ib9iRf6mDXsiZmHLTFvabNWkBa+as5w+JnTUclvN/rruFU4JSFE6EQO4J9glfgMh3j5gvhsOowcEcLjqzwwk+jgDfGxiCDJ3qGY+ZuQn7plm68DWiQdyU6Malcoxk/yAxUZXDoUFfRKfJkEQj50XALIT0dJL09G2ENl0OR1WDg/oPp2cUAf4k02pm38Cddvcbiq6JjfzV/jYGxve2mm9EXoW1E8TM4Aau4iUq90Qgn+I7T6NFuyI3fc/xaKC0yo9V8KM5XWxf5wlldKQwyreGbG0JmAYXGamskBtURy8arMGYs/8E2VQgB7XhDE7TyJ5Lx8D0z43uYSTe7YyAyS8jLUecIOkw5aQEeEuOuXVaOO6RrLPiJo9V8ON4rGx5tgUYIfvdd9+Vsp/Ek2o1BVZidPDKK84cu9fA+NYF16bbkv4laJgULilqGJhLoMX9dM63xsHRIl2tYdmfFAYaGCyK9C4/6NmQ8XM15RsYPct35kvPe74srSXM+F6chX/p95B2GRjfuqCQk7g2Dx8+LCIYBqYIS9wEAfkxsYQGurr6oPLdOPqTgkzxu/tZ1wCmV8AhCdM5qltH6/G1+ZkPZyAI7+p/PaQ5sen3FFKzviyt7ZpBNw0akyMNbjcwmCz9qxjSYiowd8/z++RFQ8KU0We/qUEmLudHgFnDOOb9wxdQMjpscHPmNVOz7aW4a2jQSX/ZpSEgfvhSnHka9u43dVwEQ79GI8ABzyOnZ6OBoS0HOxjzF75yOg69o3dTSEcO/VInCreJgLEugCCzak9AJjQweI3y24BT6XjPcdF9zWxgNJ3NAymzDENfuda8IKBy54Cp5ou+s6nAtNPtUmOdyvEFTDfwT9eREW8uh7Cgd2rlAowb15kqvX2o4bbXzly07c6IihkmEGvb3arWZBvkQQJsHPeiQG6JYEhGO+E5C/sTpmVzOYgIxihDXCYEWFk04p07a32wyoVW96vPF9D3jyvrMK7srh7X95Qtz7wAA2AiITpX1hBILQ+pu/woh9UGhqxr+l3uIqHT7lk0ugrisQBTHMG4mYu3UaRuEC2KaDHrfRB5zB2SDiL6b55yOYjsQ5sVQIq9DHdhJeI0s1+R2g03c8crdzvWGRgW9i/tFkj0TZuWNTZ84N7BDQMZr/REwCgJkjMwIvenBhNpHYcSrros6uJEDv/24DhOV7U8uYER8fClaBXLujIOkGkZQBAVXWedgfFdOfYsLvpcuu+eZb1jj36HOxc9eY++6hHIY/yxomIU2DAi6+3mfvNL3ErJt0zrRDbnerFB38C08mLNlL1IlVQ42sDQUa4dRjxWGBjcFqFYeJACjt7MexZNBJPjIoxE4ZYRMOoBFL5TdTRWvoFx9LEhYeQtJKpjhXVaJ7IhyzVN9VmAIXrGOd42tYp4+FJUw+ylOvlEajLMtQZGC1mxMySveH/Cm2OTHhMCEiQJArlPmquQVO5Q8KcGmUEOpURMLMRM8un0ofxWNp6Lin6xidiwxpaCVPbl6sYryxJ0+lJU2VqxWs6mgaXWwIiQFbuBgcnTsoI19LcKXYtQxM3zIoAXpeUERhDssavZ/tTQwcDoU2Hy8O68Y72fcjOTmgbzmddUqLmUaGBba5K2OS7oRDvMZmX4Yh+mcFdlYAjQfFE+UfgC59tGSyCLwrUikE+gw0VlrIHBg5ZTYVjkH7jZYUKR8w1MEy9WBHKbHJLYZGbeFv3UA55zKnbxRSOLX+6w100sYbFXdGCxkeEV9I66Cb8DHY5PEAACuS82/Gtc2WlaVD1uHvopnwDCDHBoR6cTP39cwG0/R9IF4O9v7bgW0BEjnNoiLEcw2ECTNzDNnSJ8kQiM0QpHzIxgXCYE8k1ZuXfWGavFBJ0IdnPC9Kkw+MKLlDQnYOYG/fBlW8Bh+N0ZvpjWjrvMmUUmZefbgoGhnsTIRRKZr/ufMlukxL8pepjD4b8YT28EAZ04FpZn8EWGZMlQfPnFF1TmFDouo9ah0MHAyM69yaes4gKP4LNgYBajE/n8qsOg7umCjfwoKqGr/6Honi7i3VMjkIcv/szejVmfDPGc2tKj9Vpc6bZdnLo1mUCLXOwPfNlvIgI5uYEBAUmlChovF3783Jy8cKkQmVkfwHh6FgRyNZ7kPEc91+dqyNPmCOtDNnExm7d/9gZldSQfDu40WYCRKXvyBZg0lHqFO2EiIHgRzOIPuqCTkZktClncPB0CL32u/5Luhw7/rXX4/z4ZR0Qw8k0C00R8+JIPsB++5J5K3oJ/R69+7Q+G/L6aPM2JlPDLMzD+6guU+b5VE9KjkUCgAwIsOeQ7WXK16UBJ3kVnA8MHbQKFLAPkVN3ynUMNDIcVyeoXIO83Vx1Gqiii6STWiwaGJOCicxRLfx0GL7rogEAevtBpUW06EGO68MlYVFLTmn+pD+yIn0O+hJVvYPb4JcSLEj6m3k9hYCShpxFLknnRwCw6L3neTbce5UDgRAgUp2l/Zu/G3SIZDQ/tl9mNTredf9UNllEdgXZRWhI9TLUbVg3YwYhp4cU8aTTDPsZFqIsbyVKW7D+XXl7cOiKyeKmFuB8InAUBSRlrgjfMFPr1VmXIYKVX0lZ5s8x3RQ3Pa/p39IEd+ddz/ru387QoKsI+w1R5aBY7BRg46jvm6hThS+I9F9F/+Sru6ChmDATEVIj9Y0XoNt8kI8EgGZCv5hLWCHmnlZlck3HhNw9l8xeLKQiRjSbHDcjP69LsJNvnmsPYpMGeC88n2sKXx9kILYCXU2SL4cu2SFBUIgoGAVb2iI4dL9XUP90lrHFC0bQfIeVe5FTGPtdeLQA58fppZVkWlmF8MT1e2eZVVvMXYNqynPs9bdtv2FouokksywZmEcQTcd4QxOOaajJHHEdeq5anZTMnLFeYViBsaMcnJid+bRfsixWVx2ueJDe4losO9f0FmOYEnGIBJnGdO2TJXS4bGD/PSIthYNoK043geaKNIeYnUNsO99rWDjUwbNGWyBI5rFxCWMvCddQXM1xkhyx3ZRaOXDE5SVYiSG+Sc8tnZ9o/15xQFFFEq7DIz1bFInz65v379/VllHcigKuCtJGZ3O+N7qTkoNeZr7Euc4pNcRdWUecPAmex2aL2yls7ZYYJTnKzsbYvqBYLvoGpNwnEiClMTDEKESR/kqVMXde3ViS1882iQ4YdLRgYH0To9pccOzN2Nd0haknaroajszAi06smuKgwukLPsm9givRXkscGWfn1DpJjTXajVXZ9xmr+3LjHf0rft0ooCTjnMjBFhwzXp5AiW3SI9nxJdEapCpqvGwH8rJzBosLk1frcWZz3i0FYDW3ysQE2LE6F8REDZMeW73e7zf60c7mbRYcMuAoGZnGP8n4o/YGMp4FATwSKs0ZRYXpSZfryDd6iU2haS5dYFOF9ceNosYWbuumHL/sDjpQ0S5Dub63z0BTlE9etYGAWhTUimM6DF90dikAxgjm0xw2N+1myRZ3Ne2SpVb4bx3c+l7+cs9PhztEGRrNwHU58OYIRp0YzrMu+rOuaUQ4E5kegKPBFj2wgL77SbTAwkpCBU1aYB7J2lq59A7NnASZH4HQRzKWI30YwbCzLudV3EEcdyulHUQ4EAoGDEGhrYDgVRj5FiM8qa4bs6AUYaNALaW3NVQ2DR9QppMgW0wW+oDekErhZ27xz2F94bQ0HK5o6GgFf78Ra1JCBZsluJTzlOBO9BjQ/fGkScEgYeh35sYSqjWAWsfYFffH1+gokiAXx+rfqa8ruzPpXouZVIlB0qi6F/KMQ8PVulabo7y1ibb9yQDsYGPESdporXGcCIDagV7LWpNqllHLhOxi/v26KV1R7n7ZVT3eO4qq+ovLMCHQT6T0g+AaGlklu1+SuOfVO5ko+q6x5ZQ/ZV/OugFbkqElGS7rYMzUhBsmBYP5sQlWR3/qbqw3MoqDX9+3XJDUM0HoBNpkc7lDAZeNPP3Vaw7rSFJTLVEI5MgMOYvHoaP9mLcKLn8KgDos7wZh9ZG2fPEycClM5Ch0WYKBEDMwew8DXsokp+cKpksed1S5NxdbAyBR8qb9LodCl+pvv41stKgBbLcER1XJ6QaNiucXBJx6dBQG8IkfUawwMuiATQSTH6sddpv7iK3sCDmlQdlftPK9PtmyIJyFdDCnYNZhzhcy4bD6O6GRYlyGCFZ02RwBhdtp0bE96S58Kw7GMiyGR09etPepgYJh4nz17RvwhFmIDyMx1yYFgVpxhJidcsRHMBq7GvuKnMna6A2NZi977IFAMysXT70NDTS87DYys7dNO/BxyDeBSxzcwezJa0gUF2tnZlP5yVrfcoXxpHrYRDKSca5OcbL0ogtg5EVmkIW5OjsBiWngS+vcYGE6FkRAnjkxeNaB9FmBWkVSszPaNNMRM4IurccUWmt/EdSsYGF+OZ/Ps/JPTJgG6+chFgw0RKEYwlzyyhv2ubcpXTLEfebP6VJhpfzQhJ3uSO3740mQBpgmnsrwvHzk1abaykaJdwHUrGBj/qLGpFM93LuYZ+8pBimpDEChGMEWFGUKedLrZwMg6JaZ0T4pfKLmpwikMDAtsKZfDEA/ZH1u0C+UIxk+ROY5Sf7Hz82NhYPqPyBl7vI4IBuRlJ5IeBXMqzAxrv5q8+cu+gdm5atKKfYlapNCq5cp2ig5ZeZHfh2wqA+OP/bkMDNEY3iXjVPQFKod52mp43wyHL1qjiC/upyoqzCgKU7+LtgHdNDlhTI7MOOA/xLcdC9rO3v0cie+L7+y6/nUJX3hFotX615vULM5aL2Lu4o9I+1Nz8ZUhN52kAW7pEJK2deqvJDWRgBkaYXl5Gz5Hv5UHMajA0Z1uaN8ReMaXT1tMm1qR+RF48zQuFxHwN0Sw23uxhQ4VRCqwLh26K3ZRNGzULKzBIKn+7l7WDGeYrfDOnHBKq9YM1Po0+KGY/+6Jnk57/lu+DFP0yIZDLVNJkRLjpuhTYeLnkIuILd70FXOGSUY2j8FLcZZf5LFJhXwqTrJaNjD+7l4f9Cbk1jTikzHD2Ndwker4E0d9O5PXnJbNnLBcYWbANqdTU6Vpxv2S6Ya34ueQNVD1ZX+SmSHlK6M8dneylr0Eb8oKlA0M2V4niJnkkAmfjHMZGJLjhNt5oqZeEyavCWtIlOyknI3aPJk+4RoMoNUbGJZehAVfU2Ybi3nomX8BRv/otSy2DQEwj/j/3Y1cTKhx04TbhugZ8rnOdMyjS3zF/UAgR6CYakdn8ppj7/imQsSeQ0dEYfFwx9J83t6LUiHADl+A0VO0DP0otAUWKeBNQkw5gqES21Fyt05eHr6bnnUgcdCEKin4n/JItSgEAgmBosBoBZ4EKEcloVA0Qk6FYd6Js/g2j52fHxueI9ELGWPDF0K9HOQkqxcNDC84CY3hBsYnYPjY53DHnZkRKKae8rTycBaKO6o1Vai6PhXGj3j0i53L0ImPWPxwpzMlTne+gRm7AENSXcunrMQ47Bz3qPg9YtIpz8CA4KWVGHylgeflIZdhYI4TlxtsmUVHnH3DuFZg82jgZU6nJoZ9enLiIco7dhLUhKUydoWZkZ9Bv3v3LlEjm/egcJJdqYZaSJWI0Dzi0g8l8/pt7zD36g2ZWJfFb6TaEmBayzUFKf3XGfJzdvnSjW561EoM2U9NRl72mYqngUCOQB71cievNvxO/dQ22xqSXhkyOkukNRxYQ8C0CzA5YeRyDfGdL/P4SXTHi2AQAgyjE2VLqteIy6GX+DvioxU7ymeKYrW4GQhoBHKxmXANBoKL2TzNSCozDY31ag1JZB30moF5yqPZ4hg/P5ZLi+HooEtiFzPr4nCY4xsO6tppNteUl25Qja27lCijy/5bKRYVLO1eqOEr6gQCgkDRv54tCIDaxfAdrUS9ha9JCotko9eTkJrI8FORQ0gtzsMzBH+57UGbEkTlo2Jy+F5apKwxfKW8/kF3ahyH4QHjQbxHs0cjkIn2a6InR3dd336eIcnJHpW7drhY9AvhYh60ATBHVe4wCzmcHvEIZIoAYgWP6G5Vm0WsxDNbSJEJpgSMRQ6pQMjWZysk64ESt2LwLtm84QGjgBaFcyGQS1Rxe8xYpi6poVBFrLC42Uwqdyvk68B51/7Onbz+cXd8Smrc3Fa0kTlk3nvw4EERwLG7kxOPuY6gRy/Ts/XGCqPkCPeh33NhJHXXlCEGq56PYn/noh7AqDk5AnkaZ0JxKjqMogioxpwgC4V+YQbifYShv0OOhPmNUDX3eAx6EigMxC1f4UePhJ7aFFl6AX4cnnnE2EjTrQrmcxx6EVhzYmIBphXsN9hOvlY5QwoiHwgzy+jLebJMhuxcVTXZUj5iAjGUOJdpWvdXXyD1IANDsyyoMF9rZ1qQyQuH+vQOSuZRTq0WwjvUzkn37zx+/NgJITFfBG4vQyS/LfcpmTc2jOnYkGUuTg+Vl4gfzTfYDFKkyASfKKxFgE80zCtMebNlnFCu4icazDh9ktUGoppLCDPbn4pvMcMe/aM1TCDMEhpA7AqXzDN6qimSl25igZh28onVeSV/RKfcTP0mAvI6/p0Z5jo2B+Ynkb9iU4w5qrxEDnw7j6zDf2VrphoqjZXK2y/uJtBpDV4xTcVlILAKgXyjTlHqVrXZvHIxGkD4maea99WwwZoZ+egMRM0WCX9an+QpMtBwaDY3hSEwgKBBurV1KTL9JtKMFTGtm0tECgNAxLQo+hgVJzykI6cF0TfDm6Y2yoFADQK5wky4DJNbQfQOymsYHFgHFS7aGEyjzPtMF4dSuDhlmRls2stJhjvH0xC23cAkOSBMKYp7PjCIEZaAytCU/iijvUWZk9epuZiWFcE1vB0qqdH4tSIgsieF2TjVUXsickIreAk0bIl4hMkBTb5jYgR9v/Rik/s4u0xEMrInLRyNUj3UOZjm3b0GJjWHDYDnvLPN44fkESw7UYthg0u9spQ/jTuBQCUCucM0m2jhSBnNWnTCKnkfWC1xdHQEM5DB6+saqTNyiO4YNmu/gzENmUtWQVnEY8EHVcTS+EGJeVdf4ohhV6A7HQq7aqfAbOf6ab6ifCIEEGBDrT5Y0Dwacoma6H6JCWbbhqDJqykzddRUizpTIZBv9cp1Z8sushomkRg+iiSBlvZmsFmCcETv3CDcwQ6xA4F4mQK7MmL3Vw2wUacDAmabFrI62wzI/sn00THG5goUB4eS85UZWfzL+HXnDhLepAvcGr3vrqgm/2nSU94IKsp2w6N3HOb9xp1AYD8C7LPnT9rBMXr+/PlUITJG5QrsikY4lTcnP6SpKPRBAJ9AWxc61SojNLRJkUlzUQgErgCBPNLPswFXwOY8LJDqSMSEgZlnUHxKco3ItYYWwsD4MMbTW0SA+Nss9c+2DHNloyLnWV1TWHZlY2TYMQYGfSkumYeBMbjFZSDwAgEWAwwQ034kb+g842VaT4rw5Sxjx2kIekEdsov5Me6HgTnLmAadXRFgAdNs1jIuW1dqrrozNlCkbL4B/KqZPjdzRhecnSZhYM490kH9cQjI5+WpC9I4s/3q4nG892xZPusxacmeNERf9QiwvC8/m5LeysN9aS0MjEARhUDgFQQIYsyU5yjSK2/GxRoEZH1rqn16azi4rbomG4aOOCtnR30Hc1uQB7dXioB8nyH88RXw2b9qFF5mKAjCzFP6oPQZaAsacgTIZ5rjk32NiAgmxzDuBAL/IoAtMQd/GfctkNqJgGTzi5tcdzYerzdHwMg/o+b7WxHBNB+CaPDaEDAf9vsu27UxfyQ/4g6zf4xQ5siuou0GCEi4mdri0312ZxR3J0tnEcEIFFEIBMoIiJedHtf8cFa5obj7KgKypiWFV5/H1VwImPAFvfCtC9RHBDPXEAY1cyLAoUeyFg2FHOoaK9I7R0rc4QhfdiLZ53Xz88FsTeb8pMWuw8AsQhQVAoHXSOYwD8rHZTEn7pcJth6lD/jDWu8Hs0MLrLXow8c4vHgxfIGqSJF1GJro4vQIoEs6UYamPXny5PRcjWMA9JJ1YfNYxILjxqG2Z8ZLWxc+XaqxLrQeEUwtxFEvEHj8+LE2M7Hav00kSK08ePCAd2tWibd1EW81RECSmanNVRvKw8A0HIho6voR0ImCSJRtGG9mK378KSUbIzm2AcD+r0gyk67XynykyPqPV/R4YgSYE/G7EwMkDeLXsVaNpbYu7ByL5Ngq9IZURsLlrGsIQP5XkRERzCq4onIg8JpkeBIW5KPjh/UqxULiPz7Qi9OpK0EbWM2I+oaIMyKYgcMXXZ8SAfxufQ7mw4cPccxPyUlfouXUZA5HCOvSF/stvSHVyLa8icxviDgjghEAoxAIrECAfTXy3RmJaX6TsXJfzYo+rq4qp42RYNwwT10dEidgSMJNaMUn2LZtMgzMCUY6SJwTAdLTT58+TbTdu3cvDvOfc5iCqg0I4ATImfx78pmRItsAfrwSCLxAAJ9OjmhkITQc8xCL60CA7fhNrAtohIG5DpEILsYgwFqCHLeMTsZq/5hhiF7bIUBcLh977V8tixRZu5GJlm4VAcyMnIC56jO0WwUs+J4UAZ31ZR85lzsJDQOzE8B4PRB4gQAbOtlyk74fjI3LIRNnREA2JbMRAxlukvKNFNkZJSFong4BtJHvLglfoIxNZdPRFwQFAksIILeYFo5JRpKbWBc6/H81O6Vg7z212AAAAABJRU5ErkJggg=="/>
  <p:tag name="POWERPOINTLATEX_PIXELSPEREMHEIGHT#473D28562C4529" val="116,6667"/>
  <p:tag name="POWERPOINTLATEX_BASELINEOFFSET#473D28562C4529" val="29"/>
  <p:tag name="POWERPOINTLATEX_CACHECONTENT#4B205C73756273657465712056" val="iVBORw0KGgoAAAANSUhEUgAAAWAAAABfCAIAAABZWIrXAAARUklEQVR4Ae2d/d1mMxPHeT4KYEtABWwJbAUoARWgBFSAEpYKUMLuVrCUgA48X8KYe5Jrzjl5P9fJ/cduTk5eJr9MJjOTOble/fPPP1+p8ff777//+uuvNVpKt/Hmm2++8cYb6Xe7c58/f/7zzz/r4q+//jqPjx494l+dDmV+++03En/88YckeISSDz/8MBRY/14Ega+++grOgUNgFf1v4fDhpXfffbewkbj6t99++8MPP5CvWVrIJj8wfKgovE1Cs/o777zDqF9BQJT//fjjjzGVdXMYHgMoIfXly5e1SKKpEkpW3XMh8PTp01qcE7fD2qmLRsXFSFP/iynOyPnuu+8yah2qgmw7VD4ubHSHuMDKWQgkEWiqGpcztqG5IrUoOHU0CERsUGYMrbUeafyzzz4rFLRs+1WI/OCDDwopWdXPhcCzZ8+qcE68HN57773qUNTl81ehL6a7Vk5wTKBf7FExWHjg9fjxYyYDG6nc45AcBSQx39ATjLRkGZ0JMYEqTDIE6ltvvaXfrvQ1Efjll1/YqNFJv/766z0IwEUfffQRjAQL8deItw0lEPnixQs27z2sLqvPkNdWQAjFrCtH8wE+Fm3ntffJJ5/4Yuvjv/9a+JAElgkTQYAyWfJXXQe+NWpYEzZlXm4VmDD/p59+evLkiU8Yyu9f3r5xfz6RkPfFF1/clFnVNZxkg8y9gw9CLlmraeY333yTJAlp9eWXXxY6RJtS3qJxpgB56E9TEq7qmUOYoQRSH7QWRkQGtUiBeKZQijfd7XV8EJsUx8RJDgtys3qLAmxWQoMkEA0t+pq2TdzUSRwEkP6JcmdTZ7R9ACcZTny0Adl7gHqtAweg4Ti9IGKdt41eERBhDDPwwuK4qWg1omNcsxyVYz9jR4wjId0zTqj0i1lzfQ2im4Hmw2PIgNu///57v0p420NA+OeL/QUEzhvdKROMufH+++/vwesOyiAasDkNxzjjQsUL0UFOmSqv6AUz53RBaL6AwLlWBZzCRjDcpAWYf6d0+KvKHjWjsAymjhAXJzatoMLeTXVzCDSJBmiIbPSInulzM7PDZIEJ/ARnNyLjzpqNtXfN5KMsaA0yPC8kwQCH/Gs9BIQQFyc6w6fnkq4vtQbYnGP8Qw5Q8BZwNFet9E4E9PJLIryznXbFtJfkKM83FxB6Tcbw7fSUVMGOjVEI6NlvFeJLGoEnbikO6AunOzUogaJRXeGrZKKzjmzGqBdghg++uYDQyzKGD+PfjKfFIzqVdjr06bTFQDLa1Manxh/RsFSGDDyTVVDBNLYmPRZn2RuY8STxfmZzAQFZBi/92EG4sn/K/AHWURXLh2/yt+wYGu2QBo2lNdSdOJ/JB25IenvO4/y2AoKtO2ZQyYFT685T3JpeIZgVh9wzcWvnytHMIZhfDYQ+UwaqgnCcYCL6kGF60c6RbBraCght/8TANXUEGLMiw/oycJ/rUUtGQX7gVnYu9I5Sm5TFAntTPndIFb2mZCduGwcxKgKCOCicDuGoH3Qg41KfVIRIB2FQEhcEQQ+/dVrs/GRHQ6LR4AG+1Ar03PJDJam1mY4EKn8lMsz2+vdzIwcE+6R0h5i4lFnBlGFqyvBDAunQCOpyDrmPFnxNuWQDz8NHm/aF+ktDE0NTaViWR4Ru3uD9WtoazLa7/C5mfgvmsKNGe0mHDvOlrX0NvqQ70KC70Gd2hRtkQwHhi1Uic/SQytNMkmh6rIqxZ0vlw8lrQXNG4M6lO+QhebSWyIJkoucsaIOi3OvUUED4npu6J23arMCuKZSaR5ljkvKaMwKb1gV5kmHOSYZsTkkB0W270iokC6Ecq4YCwndAVFzDOoi4umJSDnGfFjRnBB69oIXVB+pkL7HupiVFt0M0vRaqqC2tBAT8qgEy6VoOCG1W0MWVN0yjr9VCOLkYVmaMgF6Zhtt57LNvaf90LZFU51brGJEOB5x8svr222+HMyTWA8LidF8Kx7jl5XBPnLkcUdtceW2uWocQ8E2MPiedXHsZaIaYzz///BD9twqfVUBwc6HAwckFVzx0vtLyFqBD8k1YFIBc53qLIYDHnQ4XEEgEEUOxNyomeG9OrCxVyfHxKnFAUFd7N8r9tFXGO7YRc7RZxfgcO6LT9a7V++TaazoiZlw6rWvONPFBtHNA4A2WxYAMyvv+pOlU9W/cbBeFgTH96b+PHn2eZ/WWbIqbEMmWyeqo21ETE6ORAwIliivGQwA1ywDpcKkAatkiTMJc3u97y0zd9VgLgc3bTEX/r9WjtKOjquvfq7opnDIK+DyacdaAUNTHSLU8tBlDm7CKMAoJNpAJKbwISb5ZncH2e3DTmgtrZE+VQ2WafKxVV4O4+JdXev3HaXP7qC+a4+orpyICCAhHTXBeldCgZ9wYmyXNSt36Jkb4uT3pwCQAcVMZ01X4SSLuQZcrmJGRy6zQ+BhZrPUsXWylOyDgaxAtBAQ/KCG/3oBafWhl7QSkvgZhWNbQsZ+DETQcZJrWgIP8FkAYOs/yaJzn63Rz4MT1FxBy0o+TslbggwGwvgZhlrTpb6eAwKwA7mRTxidn2r/ao3zzz8DFlX01ECYZb2cBQSiQaNYNF8Uhj8Wewj5Me85g/CjA5YeTWdAOKhYJ5qi8Won+CBhtLhZbFUnSfTX96KayBlHugCBc+tNPP43BlRykpvHMyaurJYxZ64vmq4HTf7yb+BPvW4sqMS7otOlPh1cWEEmjQEDx7YsQLi1OF6kVJ0xkcVzgIjlLQEw10bjGJIovSZiZr2SZPZlIBGnKV7f3tOaXmUVAEOwhX14RBOUPG8MbJ4U/sCu8NSaGz51XAGT4GH0lQlZ1CZ3so/y0amihw0c3UwgI3C1iViAasCDI8dl9KRElTLbqNkKgg4CQlcICaeib/BegmgIiwwERzIowTgaM6wXREGjTESD/Uvvf/+G887/nlVoITIBAawGBoi1WfKPAB4NiTQEhpJs+wmPsgNAXOvAWBUwHQYkelWyNzKVEPHr0SIMjh146c6V7ItBUQLABy6JgvchW2nSAwwQEwxNPLEudmDAT/sQjJpYz+A76ldP7DK98K2wGCq9GQ1MBgU4te4DvpKsJe8WzWR8diYAgISE9sLhzn6c+7E2OGZgq0n+6pgw+yNnTDeHOCNb3MiQ5Nnu8LBNpsOdEV7sPwnjUZTAhgewI0OgLHRATIjVuASeixDRomr1V/e7zNSwoXHc/3vkHqGckTmff5SPaoiylPlBUMzH2OCD0hQ7oSxxVGrMiBlSMrvgVObgtsE2Sry6SKXzDeHXY9UWGP+Ew9YzE5OWddLJwxLho8clmTOd/ObXkkH/ogC2gnZSHvo33EafZWkM4YzsaVSZ1UyM74xjPRbOv82YYxdqQZJV1RqOaieE7IEQgUeyolrV5WnG0wc4QN+3OgHNI8jYl7LKN+571jO8mROKwU/ZHtY6J4UdAiHQAuxD4IDl7Er5uQgvmxvc9bd5NGaNB9NY/7wbHegPxd8qjJgZR1WI5jjm2qyKT9vBliet1U0ZcWbU2JliVCV2NZCPgH0AecjHqM5FRpnQdDcL3UMLB2FElF1qYn42Kxf0Y4RrTMSJHwklC5wTbjaBi9fkPAhU1CImqpuk9e3CTOciWlLqiD0qV7d3o0gaLIeaZRmBgWjuxgOXQHjWQ7HvtWm/7hkvD487loCVChmuzFrwVnJQMOAlEyMTFUoVWHSiS7A5Aq3R0xkbEjxWQuTIUM0xfkj8lE4G+SSRrSizHWitos9NkgQomhm9f+Du/oLaZ4LZFX08x/vzNBu+pgIkWMY/3NNJTjMVn1D1+SpxuwwIfHkJ8GgEB2b4n4sqXRHANl2ZKWLDpLUMPWWg9WQT0XNh3f0f3xZk6R99VDc8P/tHZpF5xKNOH41BTm4U1jnH6yrHG2mQNyFw5PGSTkZoW8A/deOv3LguKhF+yw9tSDcKPgDC2cbykj+b4SsSVL4lAiTDWnDndOAr1Kp+NgKzwZAu+icFhnxTwT0yTjVfPLBUQfRwQMmxfNlPsyp4Iw0/YXH2uDJDZWYmAQLaA4OskifpDHZ7iV04KtRR/xTqfcmf3a/ZJw5RXPu8EUiMjAGfgCVn2FJ+9ojl4NizK460BisYNG+88Db3VVK38m7Tu7MAXljsbOVRs87zz4ksiFqAXB+QQd1Up7B/8IyCSi18rv/McVBcJCB+Idue3vlTibZVpPmkjTEqMz5IRnWcz1hp0ThwKoZcSIr4ztU53RT6Izg4Igdh3VeLjufIlEVyxoW/lCaARtFsS6i7Ir8ROBGIZrSuKG1IytUcZaS75wxOnFBD43iTOLImgeHqSb+8+k5NzZLeBCExwenHqdPfDn2GAvoAwTgpub5a9FkNjcOCDgc/RLjZf+ShsVi8p4CsRjHFFAcCFRkYACzktPMclU3mXdX3nvQ7YwbiQaWJBzYZGvgbhR0DErjIjmAofN6OJr/x9Z8CW3xBARhghTgDvkydPCJrgYo7CKVjVHQQM7KakNjHg5Emiqg2R/zxmS6w4dE93gKaU3fLOiohh3WOc3tnOfRdjg5LDMwMRu9zSsxrNvr86UBlCv/pIjuloRExJs/mnGL4SFftpS6hM1jWGnOF+HpfrXnBzLDLk7DI6BKhaic2PvkNHomiIyKhFQK128gWEjC1emeTUos9v59beGEiCQr/6pd7G5oaeOBgUic++h8ZxKVjaDVbDG6eRIFpqTyujXwWgmPrNHBwQ5nffdBUcEH0OGnH/6vMhTUNIg/sU8aoxZYNy+Mpz032DYEXy8m/4Y6LFi9aOanrZ/A2Edr23aJnhiHMhbh8bXCYCJQ5OjstMkZMnQX0Tq4MDQsj2eXeqmBOheWwCHcE3Dwfy5T3Nl6/eapBn1toyTzHk2FaPU9KtjzCkIxIihnWmpKFzuesFjZBgZ+PeSpgSOe6LV1OxwyPzdTc3WaB/7UEMT9nMqlMTAaF/pHsPRiVlNjfDiwdN3cIWpiS2ElMRK2zzPOhWIy3ykVwtmu3f5h4BgZYx+xe3Gequ76FlzBltllTZ1OVmVuFKBl63Ll5MdAq0v7FqRYfzr7q43WptT8T0/MfMr2VIVu5lcWr1tC8cMvQrtIx5nUCa0KFp9D7+wicbIQqOeB5ka/C0td7YgysUl/PM+vah+dnUIDjFmCuqOjm8W/LvVj6M4u8wnaMPfHVGhoxX9daIVv5CoAUCPmciPlp0Wr3NYz4IDi8fP37sHN6wIIlxZv+Rldk0EejZ0wVb0914v/aMd5UZjoCvHewxQIYPAQJsHARLTn4LkNdBsUTVDH++aNDjwdBARqJrmHAJ8tFjdcn9ac4jgnUDVdADnfy7v3ooGQgL6h/k8ehP5NH2V/mFgCCAuZRcMti8Z/kBtAcCYjPuSEZekkD1yliTfmhWNj3IiG76TjaRq+JJEWAv1NttGAUsx8Z2FlfLAxPDj26oNUlGp9jZbCPa8ojZSfMqdnEEkn5KbPCzSAem74GAQPNBvDWdVDy3eegE06AubQyWg726ba7WFgKCQCwgYGO+tZcC8ycemBjzk7soXAicCIHYZs+zrwcO+YEGMZCO1fVC4P4QQF/Qg+LkIsP7plvon14aRH/MV48XQoDfwgnuM4RF9vndQLyWgBgI/up6ITA7AsvEmH2GFn0LgYEILAExEPzV9UJgdgSWgJh9hhZ9C4GBCCwBMRD81fVCYHYEloCYfYYWfQuBgQgsATEQ/NX1QmB2BJaAmH2GFn0LgYEI5NwoNZDc1XUSAT5I5aOS8OFg66ufkgSUZ8qNUuf6VKF84JO3sAKlJp+gXeQRwJtxNcauprsXWj9l0h1yr8NlYnjonOId6sPdSAcAb/Rd/ymmckIil4CYcFKOkcTn860/0j9GUFlp7jQsa2DVronA8kHURHNUW+y6wQdxUgdEwI3bE7g6dPkgRnFRst//A/0yT7O335mjAAAAAElFTkSuQmCC"/>
  <p:tag name="POWERPOINTLATEX_PIXELSPEREMHEIGHT#4B205C73756273657465712056" val="116,6667"/>
  <p:tag name="POWERPOINTLATEX_BASELINEOFFSET#4B205C73756273657465712056" val="16"/>
  <p:tag name="POWERPOINTLATEX_CACHECONTENT#58205C73756273657465712056" val="iVBORw0KGgoAAAANSUhEUgAAAV4AAABfCAIAAAAvYjhcAAAQs0lEQVR4Ae2d/5XXrBLGX+95C1BLUCtwtwS1ArUEtQK1BN0K1BLUCtQS1ArUEtQOvB8v58zOhYSQZPiVL/vHHr6EwMzD8DAMJLny58+ffyz+fv369enTJ4ua/Dpu37598+ZNPzf6G2EePXr048cPV+r69eskrl69SsL9l59Szc+fP0n//v2bhP7vCjx//vzBgwdSeCROB4GXL19i2Np4xIT2gHDjxo2zs7M9NUze+/r16/fv33MJIfnvWb7kuHtDmycf42fEofU/UMP+P9eGay/Hf+pfJeTTp09txQCsVQKMwsdA4O3bt7aGpGv78OGDLUpUqOvfk6aq/+y5X+79/PmzpFtIfP36tQUxhgy9IyCOZw5FmJ9tqzWUFqfGxmv49u3b37ry/N2/f38tucJ5hvLgm5kT/FqNRvkqCDDnOc/c3LTv3LljrhHD0ERaN+KuIJ+52lTIah8OA1lWPmtjEKj38OFDfPjz83NG+LVr1zZL+P37dwQgUpBYAx3GH03TLuu0PU0ntjiK9YUAFoVhY9IXFxcpkjtjxqiwKP7KWBRC4jizGnJxh7icEAHihWMtFzVoaT5+/Hjv3j2dM5dmTL548eLu3btzBbblf/nyBc0j99LuCDSCD4QOm2P68mfu9M71AsMGG338+PFcgdbyU6yamNffeF69v7iQiIfZz7KVuVczWSEDfhEf9hQm7zXJZPBPCkA+g8GkiX4rYXoBfAbnJEQlM5GkIxjjiDEVt6DLZEges2f1ERfPJtYQb4OrKVsYa7chFhvVBein0MRfvXqly5xamgAKE3UIS8Uc7LijXoij14gu9LLXoYidArLNDoXXdvgTp4V5KczXOVk3inANdFuwJkzUkfuqhd+fZveboyKs8lLWovubS68hvu5Lr6dMybjXUGwtFlfWEwNeePfuXfwWd/XflEImZSDRN2/eRKriaqaxykjQAEFS5EQkOfAlFGd5qdGIK0sUzZ0Tixfbf5VW6Je+zpXFqcGbjfZDtK0GPePiOyfywt+2UlwLqzKTXr1WOMeynzWVbqIRN88K0vR6UjZ0cabAB2PK0RHpovZSMvTVtaXBqtUV0cYPka1asxelhjiUwJq4CkpHHCw0tRMNTb/3SCUjqzksmKt0zZH0LaOLHniaFCRdRoxIKzoaspbui1IDOuiBKgjqxCpii4DCJapiGpTKT9NfwCDmMAecvnYE4t1d5apY12RicRcgq8x6Jt4wKZamhsVdTMMBPHhBrzO17YLMcBNMhiU+lwbWS9cFWaYEunuDsqWpgZncg8/7abVC03ENHOYN0PR+yyQLA+/wFAx7Vk8/niXzs+LuOFOsyLN2KeHwKU0NtBpZ9zpl9gOql1jm8QtDw8pXlbYMMRGgMFyv5RO+o5q1pQnOkjB0gVdhooMgm2WoQA1abgFRJ3CEVgHhFdbUg+/gXT2Fn5P+wn7CPQXo1uo4ScFizLWmJfFl9vjgFagB9LW3LzjqxOZFmu6qbUustcbRWnkoQCNJGvvY5lK2plqD8oRoa/CrWKAWafM4Auo61IDEGsEwvY1u9WxZpVeq2y4U4IEJL9SNk1fHJKsAcUveM2lvE1vH8rYNImm3DjXQvIRPPVOWn2sNWpMllZ/gohqVsUUBkMTgBTH0TInF1XGmdueq1f74ziFQjRr0DK+tWdKrwid6l47xsBOUOdwbz9dm4WBcS6+NK9imeGKxk4mSXaBHATPlTriqUQOjdxJKnZmom3bqTnae1GbhMByblIn2s7NY3P/ds9pfJZj2GU1W04WevNQD3qVTnsVMeQiK17To98Tw+p21r58OZesux71BW4uNz9XXo0pa+L7ScWoo9ppS/dRcOE9sgXQVM9kWXlynAXq8RS/qVoyh41KVv6r3ZTCCRdzKS3jgFvVmeTgCyxy30wOBpboJ2tUWFE76cHnsgRsZ7TCLjrqdrP8cLs0ioJkYzahEIxCPmmHhunCmtHguhrNCZWrAiD0u8H7OIatXVtyyP+iSqc8KVOu5DDu3rAoIfLAm4t674Vidw00bgOEBlsrUgLZCeB4pyM8wxgsv6LusPKg56BvP164ToIVwNS5/7+JpZ16MVieyKqhX5baLl/rUEPfHgNhTGF4gACvQQ5lZoW+8cm/KGi5D+f4KF3RinC5BgXxSyVgw37OvTw2LyIKvRlawIN9jDV3sRNJesGZEGar0u8cF3k9DJ9/TTh/zM4+1/d+o8xou9pMR7qHp/ZRQgh4JY4akgzRQzBvFumw0pBHQy1vdIy5tPmhd03pOnQvJaSHXpquda9AI6jiKzpe0+1IQG/XyISywWPECTKnoWAkPgUWGPZb2DWkTpwa+95NDVt3d3rrSpLkmqIFDStodCBUDXL44Lm9GpzCf5QmLnVqOEKVTPI7hqYFTUt/y1ID9y3AgWjf7BaodKDRBDci/6DjIqTJiDYMXXI97sXHzDwLusKvTurU8NfBRWAcxw+HZs2c54G6FGjDrOL4ChDdV5gCllzqFLhFYR2d7kf8wcsZN13xBweda5Esi8W+77EG4FWpAB712mlSJMBu8kMN3mmyu8Uyem9AS9vXdJy35AdIlqYGHhoQO8LVZaGcCsCdqEKbMhEVf1XpzUdw6+1KtO2kXweer9lZKyVKCRrN+hrshakh5FjNHJNaqzwrXM6ihMOCR5jBd70yqV9jrLO9q+k+4QKrShxrSa0gv2RA1IPRiMNLtYqard+CSelsbNeOmeWAcGlEt7jjIeN4jLa4HT167GjjUkzvq3BY1pOxistbag++4dyCQA4EC1PDkyRMnOdOAhBty6OLqbIsakAk6jGu7+MxF/PZxdSCQA4Hc1MBrjWRvLtNBBg+WtqhBu0yeoPKTkx5ecF4unVSCr85rfUeMVqNRPp2VGjB4WUpwsI3NywIKNkQN6M+r3FJMvIA3VQD6nU2M4MJOAG1vz0oN7OvLuMgdfRRYWqEGeIGd+cRozaAG+s/zGhKhk44fCVsE4tQgA3tDo96Z6HKvPl37PFam8vowH0upxccBxtPHdIS2s/EcaibLTK9Wd0eY3vyKHXEPYZ90YfaXbMJrYBtGzvziO3EmfOxihrYV5ojRcEkADIuNnDII6O4IW9zm1jEWxOMofahnP7vsrEFvSeipL+6hAf1mGt4pcDu3e75V1rcJtaN1s5JozzekBnnnSLr8+vE5psz0G01KVvYaiLXKs6UYun4BwaLjMCIOHjXI5lZolyOnAALxyWyD1yBPFeGPpHyTxVbHmtSAsyTDG8b1HrVe3KGRe20R6ag2jxpKO5wdIVVEVFtq4Ey0LBLrmLqJ77GhEn1yCUwnnWFhzbme3eCkbRC15Vu89W3Loh5etvi2IkaejoB+TzQTQPqNhiXrvBtSgzjHCyipAZpkB3wNQyx6rMpjz8GVFTtx8aMq6bJpf3By1kyvanPJCtSg/V4mvXg0UWM0yQ75Xte7GdOSN+pIFfismppKynkKbS3OZImDXA+Qilxfmho8Zl0c2F75kB30psYp2F+ooxcYx7DCMiOnDAKhfeqcRWtHSOhDFol1neKi1OBNcYnHlpgJNb5hOpGMyxhH+Vb0JAM4w3Eo3wXSYtxWU1hb7+XHHWppNFOi3A4Fj07p1QEwJT5w7i2nQ2qoE78N5aiUwzv4tUWySZb15T+VtOyjWd0RocSL+5f6TDSb9+XORIeykpOJcrxq4T9xk2h01QoKp2BScsmkZq+5U/vpOQ4gU3fCOTX8Rd/4NMZVKTmZEGYhMVmgZGYJr8F7pBJeWDyzIMOexOKL4ThJqs9K6XtPJI3joD0ytJY3CJ4IAo2oKWN7Up6418AxHynAGJmsoWhmbh5iztd4cZxhQ4uLsd+6AZsNGpnfEkK0OEeZyzAqDN03PZgjvoAOwzUSWc++oNDxc5ZPm63HmxU14i49XOhwqlm1cNvcNeNGQUCP8NBEyZGSXkKGCavjRsLqs7J6om/7qcfzzkkszseAvrP+bQq2dpcG3JnmYIeSfbQYF5sc9vpkMHZeUuBIWxmpQW/DmPhIOpA5ScmTuEeUP94lENDLt8EO5bt40jIlMzzaoNkEZi8v8FyLuaiBOVzgsFJYk6tUrhPbAhlz0HSaz8Iq5NA9S7lOcagldkjN2kRDp0A7ek0tirNQg36e2ooX6GnNrxpuSUfCPLUMpUq7TE0hO9ARw6sq0B16qItlSsLjaL1Mbm1is6cGPbebbxxoZ0Tg1onEE5YFTKRuE5PsAF8MfHL3S9xE9coaphYGb3BWM6YGHSRHW/NpajECbOik5Lah3PXjnU46t1hnU45rbhwK16+nRj1pubSeLDWJhDGIwmKHzVlSg/aOcvCCk162eULcXc6we+lmqHkOLuxyACVAGSb0KAhNFDfBtaWfG6QvDAWwqsqMGrSq6G/uL4jCcejpjDaBFvnLJ3ToxzNWPIixxLDtEQjXA9n76ZoTh07IwlaM/bXZUIMerqiaezqiCQ9u7+d+XA5WA/6q2KKHFT/BEz6lE/MR+sHwjKsTIqxzGB2arJul5isoqeXekOY5P/nqFrdjhWdnZxvqSb/FazG8kZDHqsc0whoOmbOIG1rDIKxB+O/++BDOIhHvx4pWeFJmfz2N1IAu8ob4UCSCETJe8Nraffwnzn+LV72gSxkKZHILEdc5mPWi5KdZAOhwEDRW7aQPE0Kei++EULfspu1aUHi84O3ZZh170G0ItM4pQ1JZdcxXORZJ3xVwB3SPpKSRKp/WxWpeNE4HReNn2LdTQ6h/MehpaHEXE/FKytNpWxBo2I8pYzhTmZKzS74u06GEOaDwLPIJYFLzFmqYjGmV9wZZNczh7vJb9tZMOs+wEvqUGZtOrOtKIIahUrWq0qd75kw0d6h+v+7/zok+mc9LWTCgi4uL8Gp5k1pskWBP+W/+hMh0kUPkmD/eJoK09DLvFOEPbnXhNBJZtXDBTl4/c4xg5OKkhVtR+eVuCd2ZukOBufAKRnhhLvTKQKVMQos2RXivkXwRL1Ij3Nx+H0TkH5d6RIDXoN66dWtOcoiDAnNXG8qPOx4MLbwj/MwUiSmW24dHHuhp0V8QaSk54pHxLh5XcyAgFhgmejHIS6/B+QUs9vALnCeJSxkqtphDfOX8/Jz/Vv4hiwI+/ocwTrZFAcIC8DTyOK+V/64ArGElYdjiyDlxBOaONrBz3M0iVyjTPFJtcmA5Jdi72QrLh04F7ZE4NgJMRaFZMhvldqsNUb18o7R8ljdUqWJOm1JVBGQ03QUCk5FIonUdxVkvdyjwGvTWAwznfG+dkF6RwLUkuKQjlEBjMuEj1adPn6RdwwR6mUhoKNKo6jAIhNSAi0rsvCMFL2MNHQk9RB0INI4AT0Z4nwLpbrPsckHRONZDvIFARwh4m3ps83W3iT68ho7sbYjaEwJfvnxxa2FoguNkPYn+P1kHNXTXZUPggUAJBMaCogTKo42BQHcIDGrorsuGwAOBEggMaiiB8mhjINAdAoMauuuyIfBAoAQCgxpKoDzaGAh0h8Cghu66bAg8ECiBwKCGEiiPNgYC3SFw+QxFd6IPgR0CPE3POyzcc2i5X8eUCXP3vDwni/t6yiATGo1UO448NdIR28XgBO62N2tsbzLbnbzm5O7du9mqHxWvQGAsKFaA1WBRXIbD8ALwZnrKtsGOa1+kQQ3t91FMQp7/5+nyWImurvF+sK7kPbKwI9bQfe8y07pYQ6eBBtcBvOBgxBqassX/ApIq/UrWTW0oAAAAAElFTkSuQmCC"/>
  <p:tag name="POWERPOINTLATEX_PIXELSPEREMHEIGHT#58205C73756273657465712056" val="116,6667"/>
  <p:tag name="POWERPOINTLATEX_BASELINEOFFSET#58205C73756273657465712056" val="16"/>
  <p:tag name="POWERPOINTLATEX_CACHECONTENT#4B205C73756273657465712058" val="iVBORw0KGgoAAAANSUhEUgAAAWkAAABfCAIAAAClTaEdAAARY0lEQVR4Ae2d/5HXNhPGQyYFBErIUUGghEAF4UoIVJBQAlBBoARCBYES4CpIUkJCB7yfdzSzs8j+riR7JdvnvT9u9LVlafVo99Huyj/ufPny5RuPv//++++ff/7xaGm+jR9++OHu3bvz56qPfvr06cOHD7r6999/z8979+7xX5dTnX///ZfC58+fpcBPJHny5EmqEP8DgUsIYBGZsl2q2Xr8xx9/vLq6aroKYX755RexUFF4Cqi9/inNis5TSCYghkCd58+ffwN3rP/7888/pctOBUbIGNaI+tdff3nJRlNrJIlrbz0CyfC89G3aTqst/Prrr9NG1hyBv75dc71c++bNGyl3KsB5K1vutAislCouv5UIfPz4cVfjurm5cZfHhzuur6+Tw+8uX2qQxiHOlTHLTz/95CLkzz//3OoxdoIlmt0tAgS2/HUSDw1stQXMx1Ee7OjFixd38B47jZBmUxIEr6TGMQERzPvhw4dIRgDWik7lKBCJNQF53r17V3MJwiSpcNJAP1ijBrSoM0Ug2QK6h+K1usAoIcszGoh1oIRrTOPvv/9GgP9nK+r+UH7+kvJnVtmXO0Q8TE7yNHJQCkADpoPN8unTpzajkVvi78GDByLnGQqJW5ks+VsfLVbihlWwfjAvlfWPW+39+/ePHz+ukR+jZYV/9OhRTeX6OmwaQENGffqFXwp7AmOyVra/9Pbt2zFi6F5+//33WewgMmarNRelWz5imSmAKO1pmoXL/eAmyjB+ytCxInTMSD/BYIdZATjOQl7Tr88+S7GnWSnTQWy1eHmPCixxU6mY0R597bZNNshmcZgiM+wIkflu4XIUrGYjpusCRiQynVMW1PoxjuAOewcX3a0X16smzJoBhxhdp8pLcq920JI9eBnZLPDzJH4H84hbMR2+PtJkya2KwZqt+8LdaNX/7/T1ncp2ZmiW/zpJkpolXaQ7xYSYJPeQsusQ1jT++vVrQtn6LAZKlu4gWtNpzbX0gjkVYuyahg5SBw/LzrhxtlP2Bx3QCgDsHGmGrZWuFtS/FFklWQffZ0V3mnFP4iGnWcMBLPoaTBaYsPhXBr0L9CEuEQT0GjZruj1mIbtJcrEJjIhZZkFJBwcnO3T0RNc9JkbUYm8Fw0MGCs4Czt5kvvXyaIWcNRP3iJ7ARK8faxJ83bnDRscdGkPb4FeZnpH9GiKNOQVFanURECjgZZwnvzAG7dZeLk2NTFNrGsIQgKZ0ELDY40hddOcObbEChxS6ZoMERCDTzuGYTqX3bQtQg6CtC+hQOBrbTk3qvbhZu9LC9RgdiYNmu3OHFlfrbioPSHaw6kqCA44/VZwyq5egEb6GtqhtyyxsU7vQR5gvFwn18kmIur7Nvtxh4+IFioGCNp6z7cLOenxnA8HQjf2cMlJRiUTWe8rMu/CRV8Delzs2THZkccqanNB+lKxeEk2aojTrVbBegKhZj0C28SHzJQX85frWpjU1N+F9TCssO9KXO2aXPkGknyrrOAXv5lRxCnoAsAJyKpwQhGX2sNVVOqDI5i79XJyc0jZIAsFxgH25Y5Nkh7YcpgQHxBGv/TcFUWbKB3EMyCvtH5k9S2h76EzoskBDu5++xAGYHbnDTnasdMMu6YGO6xwT1Je629txMIcpNHcEcextji7JU9ysbV0A9CJK4+6LaEfusKnUJdOrpwFkBX0MZrGPp9s8XHnq+rYq3OGGfGsE1j6CZn8pN62Fem8ec3AnDmDvyB060JLxS8F3m1BTLL5ZD6T2r6NaXRLOviDvH4FDS4jSinVcKlQOUC/b/RzPjtxhJzsczVunkd3dmcrZ2rwaeKIlWuealqnN5Q8BQEBrsp5KKbNGFoHKEl79Ngp6cYdNol7JDh2ngO+Zl9nMy/NCuKipUcERAfRZaGK2UJzWjDi6Ru69uGPqP2ssXLwD3QWYnjmwnzJ1V6VxtJZoKkNgmrHShkPZmFlMQPuevZfSXtxhe1/rR6XbX7Z9lc3ZoX9mTkcActzZ1KmKjDXST8hldnRZ0FoT3cy2U3+wF3fgCMyOPB1knPUiZjW5VmdSBmCUCbDDn3q1AeEzu2A7nJ1WkWzbmZ1fjEJfNeYu6i7cwUgM4mCQrWhKfVhZ7IR2+uWBpMf9F3TsBuzhdOx/ymwJi5u1WcifrabDcuRduCPT5oxHspHbOOqz2jPHQoBMnz1tOYuQjXj4tBAda+D20pusSY9Iu+GLjUs3WFnuwh06GZERBz8XJDtAU1vIGJesEsHNq2mEcco2lycEWI+AbUHMuITq2i4Gu5xduEOHXlqzU7nVXyAwkTiFQsQpWjUzF2+Yv6pliLI7ApWbtZCF2NelHKq7bNKgP3fYHldrsiOL/QYzq8C020K2QEXAstuZahVMOxRCELqgQ5XxxMFw/LkjWwn1aCnXx2NZnCLttLotrXN2rPpagYDoWMKHtAYCxc1asQh0wGin36lvRQKvgsvXWPheJh7KbFP2Jy28RnGUdm5ubkTUjEfkeBSOiAAfDLJj/zQoJn3WTAYMeY/cwWdm+NCu/vaMBiKLYvSps5X57rQesv11Yl0zyodAIAtIpzKT/oM47t69Oz014Igzd6DNfD/9ktzwaHGcfBbs2bNnl1rgOJzyxx9/GBXOcyqDumaZOg84t2CkRe64tL6OGbszd9juk53+4VOPV1dX7969K448XI8EUXBHUVUOXYGFtkgfdnqx6/D3wh3EKffv30/GwGYK29fGsAnySYgYFU5yKtvSkp3skwz/DMPU90POjvfVq1ezxwcc3AV38MFeiVNgDUISjtiWEK7HAOWILjZHAE/c9tZZbrdaRz25Y0GyI8Upaesk3fclH/62vTVCmyxTuPk0hwCBQA8E9A1gs+1vtY56ckdrsgP/QuIUyBUGffDggaDz/PlzKc8WtoJsVphNDt67d0/3u23mTEsSZS8EWFyLhrDVOroZd+BfXF9fJ4hhgffv32dbMPy0GTdu9LDDOi/1jXa2QgDP+vHjxzVLwja24Hjbmb1HKPeDUpC7mNB+4zbq7AVq0ymUJ4IcR3GgpjJ8oOADCR+i2ghgJrZBaXOgpt1aj7NudzFnOX89MMoyNphCVksYRAjl0tiEZbIG009p9tLlt/64hiUe9rlN0601n1XBzpiiBsYa3AkWN+6w95lJfDIAveGUjhRHZTe7CWRFmUdWECIGimDSkch37UszRbKU4uMtXNJVpGnjbtxhb4sQXGg4YISpKJeOaPPQy2wqj4fskpybHNeoAkjRj9tEyOi0CQGd5tO+JGvDVP/1kcHvmnTjjuLA0iCp1jrC4n5Ka4NNE7nzyhk4TaS886GdUzy9Bmfron3DJPY1+O0tPtxhJzuEGjWJ1mtGsfHK8Ke+xwPVzNKlyxA+0Hhvt6g6qCffMR2smNJsAQ99ekm/Iz7cUcxKMNQ1uwCajGdRO7OvnsV0/XQlWu6KgHYhcc9nVbpoCCN3Hn24wx4Syr3yRYHFV7CtIaauCjGg8Qz8kdozYHQn6ULHI5eIAyiKhjDrrXTC0Ic77GTHLIO2jidLCmbex2BvrVX4rvWzsIW56NpdNO6OgHbb0WQ7f2cbAnaxcp2uH50Dd9j5CC8iLO5RnTlNqO8FQHvODEW96u+kZqbYRcvP6meLKD+H5bwcuEOz5nQkjrlf27vxIqmdqFSTGNkUhOvRhN6GlTOfEV6oEcY2BGzQxdMvSuLwPEvrI3BTfqk8orPQ00vO/FIPXram9YmnCl++fDmFKI7sCgGec9MBCAsA7yitkTDLcE0vGfR4S5FdihW01k6HUby8qcK0fX1kmLfWJPOYypnrASx22DxGqujlEgLMjt4ga8pw21kCpn5M+m9tzGIPwz2OsF0PUBvjrV1SiG2P60UMKNzB33Z0t6l3tFSvuE3EkXAouh6sJb0RW8sd0+UOrZU/x2RHAqK4R+XeY+8JcGx/Cg4a5th+NOWCQEYcy24vmM61GF0qDFg51nKHzX+VuZ+mKclW1wyyMd5ak8AjK+vbBBIyC9a0kQKfsC+sWpR2zVJnGwJdwC9d4V3LHdr1EkSk0EP04h7Vya1lqlInB6SHEi5uU8/OSq/QdvmxwZXtF8e4ijsGJztkMDZhcVZqnrCQucSJx4M+9qAJ5PJlWXXJ6+tsq7SsCyhDv4Gv2qMdtjur4aBsZ0zZoeQNhtkl5/nJuxpxzTKt4jX0v/3223lA2OFIecmmfHsI78Pl+2TFV5n23axdQ0vjkx0ibWYbma4wN1LznAVuOppCBCxdF6JzQl0zar3aOSqn7fhjFF198FUxix071GC6uI6ejIw40s/eiaLFkg+7cJY+IJQeCexhgzpiR/oBWfftD3v9xhb6Tfdy7rA5z5FcZ9XF7h3I1mSwZ3s84kEIdJbfCbaDW8dMKJkmWduYC3e/L7urXfqSQj9LXM4ddpp32a5103TqzJMgpQtNrd3Wyiir3hTU+LBkBYN0nXdtIz2IIwl/aX5lrjvN8nLusJ0l6LDrrNB4kXFjc0GmwAjxoOB+bq0IcMICqIr1Eiq6exwCqWYo6VEXMFWp7FhYzh2zzrBI7Cii0ZTNuEhoXHu2U1CtMWUoNxqGFvZT8VMBru0ZbDut/AIpXYjpzRakpmPhDm3NdmYf5ItV2QcNdX1CrDG7pGx0ycfltABShvsrn02US253gedrixt7UAykzP/0x0QXVXM9aPSSfRhwfZtbtZCBDGvrj6X2kCrrcdoFPrh86Xl6duGRZTykaXXa8YBkh4htq3W/RJEIcLgCnoUdb04ndNiRWzBfelcF3MbEg8ypPUcsA+6KujBmsZVvQLJDgMimaopgb3dRJDlWAW0DOpt5p2AOODJy4XGfskwbR272FbcO3FlsIXdAY4YauU+J0WCRcTsligyRjnUKlSqqnTHX7qdG2pvvTE1h9G3fbq24dYB4dgutZ5dwByu5oTGEyq1CrKxvZ0wRFX5Z2cUZLkf5WDaJGrZ1RkY6rV7TiszT1XR8/DWVIbNTX0P4Lmu95qfclj9bGchmj294ENfD5fGBDYcwoGvyefylx17IhfNYEH9o2+fPn+m96N+tlDBlZMl8HytjClAQ7qtXr6bDH0/BxR5Jk79+/Xoq6sIjrdSLDtkiDr6rwnaCBBSSu60jjfqBgIEAhgBrGLbAKeNy91PTiEmUXxcc039tMQuxcdEvIoIAVndoZhtEHmPyNGSUmenZRuJgIFCPALbH6ljpXFOtty0gj01hmRVgL15J0/z+Du7L4IXj0h8jp5zcV/4n91XOGgVQg2UQNLsNhOM4xsaFxineK53CJaRCGOTkv1F/9lQSLDEg4vHz6upqtmYcPDkCxCM8w04uA7VH5fi/QN/AkNX04cOH/PeKyIg7kvIn2RZME/qPPClOFAvFHNok1Ixr37WxQMTZS5Z5TYnFZhtccxC8NAJRDgQEgcoooF79XLb8jMcL6iW5VJOlVIZfLHz17h/7XT6X+ms9LjzXdGEn2ZYJ0yR5VD4oAtoB388Q9iPVV/ss8CKuR31gsgBQWHNZIj3FGsucxkty4nQQK146G8dPjgB+h95AQVvSSqMLAlGymhTacDC5ydqUCBNcXAak6rSOMq4mCfN8h2ARhUAgEAgEDAS+ilmMenEqEAgEAgGNQHCHRiPKgUAgUItAcEctUlEvEAgENALBHRqNKAcCgUAtAsEdtUhFvUAgENAIBHdoNKIcCAQCtQgEd9QiFfUCgUBAIxDcodGIciAQCNQiENxRi1TUCwQCAY1AcIdGI8qBQCBQi8BXz7PUXhT1doZAentVekqq0wPHvUfMoyI8T8Ez4E+ePOndV7TvgkA8z+IC48aN8AoS36cENxwPb6aJT+psiH991xGz1GO105rp3aI7Fa5drE4PibYLElcUEAjuKAC0/9O80wBvf/9yVkrIK7Yqa0a1bRGIfMe2+Pv0zlrNi0jIdxw02ZFQ4A0Xke/wUYghrfwPyoDBygk2ywEAAAAASUVORK5CYII="/>
  <p:tag name="POWERPOINTLATEX_PIXELSPEREMHEIGHT#4B205C73756273657465712058" val="116,6667"/>
  <p:tag name="POWERPOINTLATEX_BASELINEOFFSET#4B205C73756273657465712058" val="16"/>
  <p:tag name="POWERPOINTLATEX_CACHECONTENT#475B585D" val="iVBORw0KGgoAAAANSUhEUgAAAPgAAAB0CAIAAAAnwWj/AAAQBklEQVR4Ae2d65UVOw6Fe+4iACAEIAIgBC4RACFARwCEAEQAhABEAIQARNAQApDBzAeepaVWuWSX62Wf8vnRy8fHD2l7W5ZlV/XZf/unCIGPHz+eTfk8fvy4qJ9eKYLAixcvpmB/Rvl/JlXohTsCjSLQid7owHWxpyHQiT4Nr166UQSuNCp3bWLfvn37xo0bjlQUcH7tP01CADAfPHjgVPn9+/fnz591gU50jUZ5+vnz5w8fPiyv32tOQeDfvx+nxtevX+/evasL1Ej0X79+MR1//Pjx5csX/jI7f/78yd8g99WrV69fv4755HPv3j0m982bN7VKk9L0RSM0Tl/Xrl2bVLcXbgiBWoj+/ft3yB0+wukojvzKhwnAr2/fvuUvjCd4x6eAqbD827dvNMJcKqgelbBnVojAzkSH3x8+fHj37l1gWxlAkB7PgQ9cJ2Kaz9c7d+6Eflkl5iwLZWLPrBXWvZmNRKsXLJIIA/jB+tAmSy5/w9ob/spX6RHLQhqbFZZr+RsKMJrLuoK7Ef39+/fYY0y4aD6WAKm/fsqfrV5AEFDAlA8w6Vo0yAeuP3v2TOdH07h5Mruw69Ey1WZCrADFShKCcL69QAYwx2AtKAwNNk/0ly9foobhqMEIowL5+LClcBAPDg8Q6wmDMWCJIMep+OTJE12FjowAlX9lR1GVhGIyqpLqkjCRA9bVsuA35vlS95e/QDg4ijmZKsLFxQVLp26MjsiMtvP06VNdkvRYyWj1kGmuACC2U3jxnxCYVc5osdRXIndTBQaNBeVh7Ghwqgy6vDEEEO9M/7xe+vXr1w7F+QnyFfDbCGyGn2ZR2JT5o/PlD8VMmZyv+xJ9KCHooSw4F6xOIICZoC4tzBwFhmCI8GW8L31DWsoDJhVndq0x2YHodIkfckk59QWI0VOLOD+tjxJoHwSlTeyu6vz/yQIDRoO1EV10HMo2VFlyGJqZtlP3K2nDM+lOEvS76hpoBPgz90S4NRJDJ0FUJcGva3RKm7pfltTQi6GmSIIlKxDDtLbqsBWIl2NWseIFLWdWGbNu5MPCzEaKi21HdONFCKtCAm21oS3Wx6mo7TojajTX8pRJUjnRcQO0jtH0gq7CcCCiHlSZTRk2nswxw72WRUefKLIhczNtc7ZHZQ46QFdOdCQ0u/PhiKw6EACre8S0rTqvDPWHRF/+9iLhz/Pzc62kpGEe5pPQnuSsmjBcjPYVNTzRks1lav8tKjxnDtH8+Zlv3rzR4WOmHJdPnGjv/B6TLSxJdE4xOGscOzjAlyDsveUBJH0lrdoJEx31fe0IfsO/JEWmFmCUtaVjvsH7qY0sX97Y/OKvLBZmtdKyrrfv9AVOuqplDjqdmuWits1ogMUIqUckpMsiTg7mAK49xsVDak7X+qeh67JM1MUHdC9tg+aOUS920GnZqFwn0ZFT025IdHIWdJ1pSgdb9rJuaD0k+gKuy6dPn+7fvx8FkUx2PDk3T8aqz893iO6v7PO7rqEFR/0gXk4gMlMR8JS7ALCcux6ZFbcoFsxe8V9j2IzE+9pyUWrMp5oTdjCKV2vRk87bnGVNECahrQazS/+0fXphi+7bcrTd15bLrHv06JGkdUKPjc4/pTSxDt+oEx6Zv1kk1CaX5PD75ze4+BCUuy5s2B2PBQ7Vo22U0FiyLUNAi49cfoN4EX7hV69e+QX8X4kXS6gNqLmA7Zff5ddCohNCirIn6ACHWMp30Sfaqd4hSQFHfilzGolknJGb/SzOZcqyaEs8HpyL2ynrPb9WIdGx5fpEwPTn3wU3hTf4GrXcxyE6CCeNupB10nCw3ZTVAJavEZWfJI9TuIToOGTYgLFG2YBybDT26175wyjboYjO41RDBPRY4HuwSuucZBrXlGdcQjEaFx89WXGXApOJziQWh2woMdO6kg2okc0M83EcdMHB35JSbJJRxxGX40/AJMqx7wm/qDmWmEZ01iaZxNEWq3LNtYQMhv5qXvqhfzrVdJLo4oQkEcARl0BWEyxHo2lEF/WiWOAIRr3haOGNM82jxIfyWwLUyTgjxXICZSbahsdS7aBrjk0gOlEkxzVnZtd1Eqa1/PvqBZ1xQKKjfnJLmjTqsFwvhpyaVbgf0wMt6Vyio6Hvwy14kizCrZRgTrYyPMsiMDPOaGLKuKnscZeVcL3WconuOy1s9Ta7ZV6GhQ6GaptU1lq7tYqNOnewwU1g5PbEsu9dWRvSLKLjkzhOCyI2ZM6R9ph+S2BSMs6Izz2MMxqWM9yV27XhtEkTHSV9HmPO65/c+m7TkYkOA6aGXyAAiImlY02oM4I8JLfOSRMdlsuCpWtK2p8GUmzfhIzTYR10wT9JdLMZg+Vy+Za6NYccRMdhIkF0ZrO/E4c39Ztz1BaiH9ycA8WkOKN+Q2Wd1xKHnI7mJIietNZJ8xDtdftMzrlwsTi49Q+8thdslx4zt6SYMDnYx0DUeS0xF0D/UnyylQUfxPIlqe3XVh68GMMtubJhFGT0KTzWTp350x68SJ6ToX/lNxxkqHrCIJA06uKXw/hqL98apZyvnuvie+c02orf4uh/2J+SccaADCwX76VprEaJzlGobODGNGxiGzomfM9P2ikiDbD8NBbtUaKbGNOQFuzBh5k9pyEEkkT3w8oNaYqoo0RPXrj1LwW0hcIxpc2JMyZp0Ap0caLjtyRnc3Lb3goER5YzuSVN7tNaQS9O9OQ8Zo9yGq5bK+O0kpw59xmxeiv1vmWzcaInN9rdnG85SKv2ldxrJQ8NVxVvqcbjRJcY6lg3nehjyLSVz0XF5FExjwhzE6QtvYbSRoies1Q1dON+qHPPCQhAX/+1JQJUMgQnJatNRIie9Fv04XC1inXBfARgOQ9SJI9KQiOnSfSk8kd+QsdnT0O/4nzKQOOF+74oJVu/BRCx6OZCzHDwukUfYtJWjr58y7ERD1KcfJwxQnSZ6GOD1y36GDJN5OvLt3LFPHn1BYd2+IhdE/oGISNETx4VmbdeNaRtF9V5823SqDftqVuiJwNJXPTpR0WNThj/zbfJ551Piuj6IeLocG5mzlkoObf7z2qf5G37qPrtZvKsp5znM4jR2Jp/zYulvl3QrEVPDuRmRGdUkruFpLROAedVqU6tRn+CoHIwxAiOvRP0hL2XyUQ3LzFcb+CTa8vMrv2A2szGq6pu3nzLQ4Bjzmfy6gtH5jnniVWpH4S5MlWmzSw6HiFc1DvjQH1ySGDs+ehfHUXYV9AUksssJX2Qp0b0m2+BCI8FNjtYYdSjXo1UIeje5FPS5uHWpB2d85/cTF/zv7IEJycefuf8joYtNPFwtDkSQeahIsOcJKSQZFirqhyjOJPTui5ji5pM6KoSvCvU3z8xZu3un2ZCzW5eu2f57wT1IUWqFsMvlugzwd2+ur8EJe+gbi/wNj3C8uJ3giaJ3uLF3QjR2zrh928UH/N5P3MtEW8zGSPX049V3ec6W6Pm3PQI0X0XLXP/p4FbNW28MdPXAd+Dbq4lYn0nsTwAmIwzNmfUI0T3r7L4roLh2dpfWaCdiac91LUlqad9tCYeFeSBr2Vvvs2JMwJ+PVonJYkQ3XddBMRk0xsU8P2WAxLdXEuc8+Zb33thcOWcdYOBnt9FhOj+00NVEd2P+B6N6NFricUUoTXOH5zqxF6SN6Oc6hv/FCE6EjgU8Y3oxtI7RGeQDuWgO9cSiwdFbg2MtdBQnDFOdD8qV8khMObEWV6cuTo2bO3m62uJKL7U00BJ76V5ovtROceObskVX4zjEF1fS2R/tRTLGcpknBFDs2B3q5InbtHR0DHqydcbrSqxNO6LcRCim2uJ/uQX6PITSaPeypY0TnSAcPwz3PQaQkvOoOKg+1eX8ke65pL6WiKnHxwpLH6Dg32OH4VjFGogQ3KYRonua7i7c8Y+wYmg+0cBSVCaKKCvJTKx12B5wMExeaFAE0Z9lOjo4Jx+7U50X4CT91uw5bx7KPBsVZbTRU6cMUhS81+P6ATUxzx1rOmcw4iZiBBvOTLRQV5HC3Ae1vbTkka9gSui/jVi/8D/4uLCr77Sr8mbGCv1q5vd6z66WWYzr5hryQvSPg0wW+wQCppdr4q5AQVonkVHATY3TnDj/Px8pm0uqI537juFJ+y3YMu1cWXC+8fYBfBGq/hROKrUH2dMEB0dcNHGHBgWzbI7Q1E0MzP1qh2tcqpEZyA0y9F9S+/RdD1E3ncmh+U3zkkTHYHY+ozFmDCuW/pnGDDnNDRgd3pEZxHDCzevLdhYTaJw/v3tyt8unUV0CITxHtMTB2YbrsNyxAhsZuKNzb1TuuLCtps1k2jpcHoTbAlQbPY32WPS6m8maqSj/A0BO5IxrtMuR2j5TU0tya5Xd00aYcx2MOiGnZvaeFl50zs7mbJ2xmqhIFsoh1v8NFZ3jfwx99VQaq/4hFF5uBk9MyX8r6A/ZkdRmJ/W0NPEGegFMYKcQ2Eo7Kuw1K8rER0AefIt0y2hmECxlF6mHeTx55shOtNvm0CQkdN8HRJ92ntd2H3jL3IjNLrz4GrArVu3CAWwhC1yFo1HxB5Ar9rYFf20ImKYQ9BMipjh2eVrOA1gSDiUgK/81ZrmiIQjx5tqmO2AwF+26UvBzlAiTJAtRxIpgxacZLHkIg+ywXv+hl9JLyWhdDchYaZC5ldWauR2usGTAabM1kwxrAizZdh+9JUyOqZOFdPUel/nW/RMZ8AB2fy0iPeo8TTtz/+6mWM5tOi5m1GjJKEuZrxztS3YWmIF7KW4lYH1Mi2Yr1wMwlSzVlCFZQFDjm2QMnSEzYs+5EuIDeMRSjZkzhG4qkdYBOo6pRLxihPTXBfdDaskrgUUxIczkS8pxmSAsnzIwdyyovGRtUzWa2fJpn1sjH/EzQoe4hLJELsIVkMCix6QCcKAT0BGJ0TOMO0DYmSS4K+2BQC7iDFGKgltSe+LJNBrEQkLhVlkccfZgJFoUijEoBrDxvxhOPPF23gPNN91yVetl5yKwNB1KbfompxYXKw7H7wUrDsmwTHSuqJJ43vwwaj4JtzUCl+3OQyPdt0z60dgGaKLnrAtEA6nHLozsWA8HxZZWXZDYcx/cGPwsEnge5zSQY8A0hOVILAw0UUrPHg2rHwkpyc6AjsiUBh12VHi3nVHoACBTvQC0HqV9hDoRG9vzLrEBQh0oheA1qu0h0Anentj1iUuQKATvQC0XqU9BDrR2xuzLnEBAp3oBaD1Ku0h0Ine3ph1iQsQ6EQvAK1XaQ+BTvT2xqxLXIBAJ3oBaL1Kewh0orc3Zl3iAgQ60QtA61XaQ6ATvb0x6xIXINCJXgBar9IeAp3o7Y1Zl7gAgU70AtB6lfYQ6ERvb8y6xAUIdKIXgNartIfAWg9Ht4fEPIl5C43zr0Fom9d4RN80Nq/bg9bmrSrRt38KHPrVTiGzE13AmZXgTW7+y9zk/WSzuumV/yIA1GMvhxtDqLsuY8j0/JNCoBP9pIazKzOGQCf6GDI9/6QQ+B9v6R8iF83TqQAAAABJRU5ErkJggg=="/>
  <p:tag name="POWERPOINTLATEX_PIXELSPEREMHEIGHT#475B585D" val="116,6667"/>
  <p:tag name="POWERPOINTLATEX_BASELINEOFFSET#475B585D" val="29"/>
  <p:tag name="POWERPOINTLATEX_CACHECONTENT#7C587C205C6C65712074" val="iVBORw0KGgoAAAANSUhEUgAAATcAAABkCAIAAABsLeCIAAAO5ElEQVR4Ae2d+3EXOw+G4ZtTAKQEoAJICZxUACmBUAGkBKACSAlABUAJQAVACYQOOE8+z2g0vu/d3lX+yHi9Xtt6rVeSL7/d23///r1V+ru+vr66urpz587FxUWprN0fg4AhPAa1wzzzT42kp6env379oiT/X79+XfOIlRmEgCE8CK6jFf5fUWDMvKMoJb98+VIsbwWGImAID0XsaOXLLP39+7eA8ufPH0lbYi4EDOG5kNxrPWWW7lVyk8sQ6AUBY2kvI2X9PC4CxtLjjr1J3gsCVWu8awrz7du38/NzPVWb0vq9e/dY8bp7925NJR8+fLi8vJzY9KtXr2y/qgZtK1OPQHMsRctlSblejFTJ79+/f/369d9//00V0PlQdHrTGAVjqUbV0tMRaC7iZedwulRSA760vsLHjx/Lg6MTBAKjn7UHDYEoAs2x9OXLlxyHkr8fP358+vQJB8vJp6gAYebDhw8pz1M8+/Pnz8pwl3revXvn2n3//j30DmvWOfTnyZMnb9++xVcTJEuHnz59qotZ2hCYAQFRr1QCXZdm0N1UsaXzYUKROThDejtLTzKzU6wANJ6lFVdJIwjPKNGGVWmLuWE35m26OV8qFsFL4BJxXF6mvoSinz9/vn//vs4cnaY52Og9jpnARbO+ZQ7TQ2bzS4ImBuX27dsnJyeEY5v3p74DrFly6pb/uUeKpG/K0ofMEdmePXtWlGVQAc91z16/dKYphKVXvSSYcYQLCl10nnHX8zh0O9XtW6kbkt+UDuXdqfR5eoKxF/6TmDfE9brXFMJe31q+JK6JWm1Uv+VuS988N4CaIZHc1YluIl7HGTY5tPnRRCLN8o+XM/oSzynPwlgLcQWNFhLEh0xtzs7O2Gnz+oPqY1K9zAYvESHc9kudk++MpcCt+eOh/+bNGy9n3CWclOGHoo8ePRpXjz01OwIYYvjJdleo4o6fTFArt8dn79ugCqM/L4uGBjfVascaTbcWj+n+hLikYoaoaNHMFy9eSLVQNFpm3kwtEao2b+W7qS2zG4dyTx/3lYEKw91MoN4fS0EzXC0QXrGHOQVuVEGqWm3gjaWZIWNnBbuZmuagCasNU6aTQ29F9/kyqtslSxkY4VKYGL1jppemFl0u8gbVWOoB4i4Zx8zsBp1eJ9KJ9m1iZnTmjPqlqu2SpQgTBgxCV0xvStpMvgYug1emhtG3jKUedAACCWVAvQTUpYD3SF+XUeuTEapXlmq/541iJr5PjaV2zgS9qWIL5RtLBVjcY4af2N/RgZI00UIi9DF5pe2VpdHIXug6KF5FM+TBcX544sAbSwEQQ5labkCDd8NPJI2qbmZSyiO9spSuR8MGx7fMMQ4e1H8wRFYm8kjpp+ZNH5ylmNTUDgRDs35oM+/ghrXpwE3cQ36S1TFLtXKLtJKoWVrAqglFMeQhoOvkaEEOtRODaoaxnxtB8vOKu87QLNEKcYFoqSTQgUxbHbMUqVIxEsIXHSMUFRWp970ZKEffOiBLYaDYR9FUl2AsBk1YRsO+1YNh4AAU+c70zVK9MOsNNpfwMCO8gAVX8yUzlcxy6zgsBeedHU4YoQChohY9St8sBaOUSQaLzJRGnDCPb0tRRDgCSwE5Guk5lWU4amYoIyjR2iMjJqWI0D1LoWJonFxOKpDAdEmB/HxgnTHeN0uRLrPOx1i0MATrDDStRE1VEYHuWYqRTrGU/HCGozWmEfu9V5YCrxjEcIwYiKJ2rkae1RqSeZYAkvIlukvdsxRhMqoAKFpa7XiJPfStDdP7Yyn8lDmFqKMk9rT5OVRtBARJoL3FSvbAUnRCZA4T4jBZV5S7oY8tIrVcgT2xFNsXugsHO04DK7n5KsBy41isedyklGr3wFLESGkG+kFkRQG9GtzaRtw+WArCsrMl1lD42RrmRUYNLQADMUOe4LNc3szRir3pQoc0CUNo9N3Mwm8RioUKdIFwRnYYmOIn+YCfeXY3tzLTrlAhB+XcYFuEqRcdqrFkzq8WRV65QC8Ih7Bg8lKwE90chJ8Oluji7SA2pgrfzNRC6L2cXnSoCFObFAXtXhAWxShufrazMid9XicBMqk/HdAJIWFgqrzLd93eD0uRSoQPEyw5rjNOI1rpiKV09WaalPgj6pO1uhE47PuRqBcBzxqp+3s7WUJDbvGe68zcIM/hVJ2WLwi411I/ePDg6upKMiUBdVE43otnb3ITTLxE+DoyJguVL3nfD0sBJWPmeScgeuYBZ5c1CLi38sHPjx8/huXBHAvoXu0X3rUcQUDeSik5mS1lKeMSu2Ipr3hMLTYi7VzvAfUQ3PclH/WAn1E/4A4nwM/672XtG6uMdMAY3j0oSwEiGv07gKLT9xA7y9EIRE0bIF9fX/N1E+OnxiqTDs0chY/L0igcDj5eHF74Zk4G5qPeih4Xgbp8MQmiHhWVwXKHalk/Kb1prLjE1NEKZGZe6nBF54ryrl+gcYQz4YlbNFofsb5ajK5c1hzfFTH3My/FukeXH7XdYwbPdw11jqWLCBDZomfRAwwAzqyVD3YYqhkYo+fM68Ndat4JS1nDkBkUW+qZNaQikzNwH/YW808X4ka5ytrv6ekpS3fRNZLDgiaCh+EutwaxdA8Rr14WcqfSbg5Vpf/wDBJLtJBoPOINIcoc3GVOcdiDRyFQLif0GUxKU4Wj+d2zFJ0QPqI9ImTqfCmFWztw3x1LHcgYxOjaEgijl85cynAcNjF9Ugp0fbNUR/wscmhVyKx5oEO65ObpTlnqcMNKpoI3DKW2m5vjvEkHdKAXdSc1veqYpVq5WWz0pNV3BR1JNBWV6a62ZkE8VFOXmMvU8Uy4SvDS2iwjJcjs+dF9B0Z8UEO9shQ5JabFlkdlTtl4uJp6JFrP0pk7YKmDCEGiSumMI9HNAbk6fVIKtl2ylMEW4TNboHrKKl5UEkPt2XJc3Q1LHUSMTma6cagtVqAQfZPEoJ1SB2l/OzEceWHd332wHa5Gl7kdIvljvbYlI3ozb4JtG9tidZBGlTMT4iUHougiWrP0sq5IxFuMoJgRpSTn8aLs6xRoDeF5pWYBSeYm3ligr00tEMwrOLVF4/8RQVxnEa/YIQa+RtpoyCG60sgK5L5Z6lSfpU6ZpAj+LoHZ3eu2TSjyON/QE0v1KmL9OwGi9kz0Y3bzOaLCI7DUwYLnlFDI4yoKvTOuRj3EiEkp0HXDUk22eooioeaApxlcDqpqBANrHtE9RFlrHum6DFyVmMgbEVxNIwHOdIRn2Sl13eiDpXp6OWImk9IJVGScbZs+hLqGo7HUyb77LVbtV8QYMdZ66CvTHbAU4ypCjguKolZN6iwuQVVCObrYMVnq4EL2qDa70el6i3WuSSlAtc5STbApsVBqmRFt2PxY75FZ6riKodzZFuuMk9LWWUpwKx5vIpd0zCx1usS4ZTenXrP8N5YKVxmmlD1lbtLCIkLliGvVFX0b5GYQViZ37fpSeiniYWgr0UkVi9o2qX9cIJ1qa2i+sdRDDG0Ow0U3WL1ssUZDAwbakzR1KSrhDFOjLKWXYlOZt6SEGZSvN3KEny6ROWY4qIlxhWVI6MwR1ngrUcJ0prja/hZruOE0KGQTXXVYtchS/J5QdMY1WO2cPZZy6YxWpQLNW8xYmsGTqC/UeDd8cHhQDJlpZfZboYLVa7LEfeKfmmMpXRQLSngzL3yp8QZTQWTeFmtqM5YWUcKGprbTMOitcTXqD+o7KdEyiuGQaYuldGs5iiKwXjEOrR0GoqguSxQwllaiClASCnrDB1dZedpqBL3+R5cqhXJeYe9SHKn2vQ2xFDEk0IWrXu/nupQmvGHmEnDnamVQPcbSoXDlt1gH1bZE4dCUoHWVDYlomtWtsFRTFMLoLlaKV1lMwomQpcuZhnzfjKV5fKJ38TmpoWReE31ktcwwOK+cu0mojGi6t02w1NtcWtSnSUQRspQc2aHSGC2dNpZOQRhtCeOjKRVOfzZkaeWqh5vuhd5i+1+B86LXs7MzzZkwYNB3J6b5jXIIotQpL/WVHEs0joB7UTBrM8LVzBrhOrI4sum2pG8600tfXFy4dxuEqydbspSXLPP9xvWJkXGn/LjeXtPuaU8Xl6g4L/FAv6Hr5iM4wkzw2nf38hBCg8g3YIv+fYl4DDQzknhBebGH9QWQJeNInTpiCKFxfZ3TSy6B8PReWQ2jEQjdQD7iFeep13V16/8sbSn5Ri0fO6Pf/GdyzJdaoi+D0d3Au+L6z8/PIQx/Ez+/h4mlNprmQwnFpukGhWkUWHm7EoHKycmJ6xvpyi83a1ksfUAE0Fj0R79YS5aFQjR4R9Tl5SX5+I/kNwE1ZaPp0ZY+tChhF2ty6EC0Y8VMOgDfapqoLLOQkx+NcBEBK7AVAuieNxeFqF5nyJGIMuVF3SML+tKM/ahkhSuGEx5UXgrTATcdl5yJidE9mdiuPd4dArhT1I9wTHQGV8mckxwIjFrqyI581sAyMi7IUhcxSi8lepSEdMt5XUpKQm5hbCKTabmdTeBIaUs6kC1bvklVhDHlclbCEPg/AsyPYCMTNzfPQg+fP3/uYQN1We4qzqQWZCnmZNvPRSP8th3whsQuj4YAFGAjgzVn5qhw1UV2mHv8B/zE6Bf56RBbkKVHGxKT1xCIIkAwyEZL9FZl5pb7pZVdtGKGwMERMJYeXAFM/A4QMJZ2MEjWxYMjYCw9uAKY+B0gYCztYJCsiwdHwFh6cAUw8TtAwFjawSBZFw+OgO2XHlwBqsTncIg7FlZVertC/DSCgwTbtb9Uy8bSpZDdR72cm+GM27zHoZdGpngsdukOzF6/RbyzQ7qrCtH4vigK+u6HYHsaBmPpnkZzflnk57XzV201ViNgEW81VIcsiC9Fbn6ENddPi5ZGkYPsqXcLLt30cvUbS5fDdg81sxgz8aT4HlDYWgaLeLceAWvfECghYCwtIWT3DYGtETCWbj0C1r4hUELAWFpCyO4bAlsjYCzdegSsfUOghICxtISQ3TcEtkbAWLr1CFj7hkAJgWEs5fVnpQrt/iQEDOFJ8O304TJL9csI531V/E4hHSyWITwYsoM9UGYpgLjPzmHm93eOuZHhNoQbGYg2u/Efqg+ix1VLZwEAAAAASUVORK5CYII="/>
  <p:tag name="POWERPOINTLATEX_PIXELSPEREMHEIGHT#7C587C205C6C65712074" val="100"/>
  <p:tag name="POWERPOINTLATEX_BASELINEOFFSET#7C587C205C6C65712074" val="25"/>
  <p:tag name="POWERPOINTLATEX_CACHECONTENT#743D39" val="iVBORw0KGgoAAAANSUhEUgAAAWUAAAByCAIAAAAEQ1d7AAAQ30lEQVR4Ae2dgbXctBKG733nFQCUAFQAlACpgFBCkgoSSkhSQZISgAqSlABUEF4JQAd533smiq4szYxsedfr/fec3HhlaST93vk9MxrZt+/fv7/RRwgIgQtB4Lfffnv79u1/Pnz+/PPPv//+O439k08++fz/n2+++ebbb7/9+uuv06khB7fiiyE4SogQ2A6BP/7445dffvnpp59+//333l6+//77H3744f79+70Nq/XFF1VYVCgEdoHAzz///PTp0wU0UYweu+PBgwc//vjjp59+Wpzq+iq+6IJLlYXAiRB4+fIl6p37GkM6fvz48bNnzxaLEl8shk4NhcAmCLx58+bRo0cEKAzp2At4GV999dUUrZhqQi60IroxBThazWmLa/Pdd9+1KljlxC/0EQJCYCcI4DVY6npzQ4Vff/3VHS11iHcaopDjCplXuJkXqUQICIHTI4CGYywYGk7kktWQroG9fv3akIl50ivwRHwBFswWQwg4+Mvxu3fvumauykLgwAjgIBhMwSk0f/H0UbeWcNikSxNPwRctE2sNBIuxU0MhsDcEWAFp6TPl3F+7VLo6u5YO9srfnC/sgVbnpkIhcD0IsGBhk0Wvy9CCzrYygr1syxdYEAYWnIpEblrzV7kQuHQEbLJAQdZbFjlEBCxa+sipvGbr+F+t9kPKnz9/bsuB1ewKOisEjooAGRa2ghDU+OKLLwZO34iSkBIWygFtEcn68ggXjKXP9WOWBCFwGgRc03vZeqc7+BcvXhgExFlbwob5WqSyklJiDI5Azl9//WVU0CkhcEgE2A/y5ZdfGlNDNci8Wpm73ZKPzWIkg3GbN/rd0B8hyaw14qmcLXR2BZ0VAodE4N69e/a8WDExlNZu6561TQz7Hn9OvrDzz9xpq4IQuEQEHj58aNzemRE5EdTZbmpkghtJXNzm8QxavW/FFzgaNigMSHzRuioqPyoC7A159eqVPTt30cRuHjlrd2HkQGwVv3CDF8yKyEpkbqojBA6DAF6Gu+X0NHpxe3troIrPUrVxtrIvSKwwRsMpGRc2Pjp7PASePHnikoWRVTUWELsjttJXu9uKL9xgp/iiej1UeFQEWBOxsy2midvhxoHg2AoIr5EeMu9uE74geOE+Ecge7nygKhECF41AhCyY4Mn0wu2oOuBN4hcEddwVo9M4aRf9C9PgD4MAd9DPPvvMnQ7LFpghbrVRFewQBr2QVFY8VmcT+0LOyKgrKjnHQMDegZrmaOzvSHUGHrjdzZdyxBcD8ZcoIVBHYK541XpGWkS1/spCN2GSh5IXGdib8IWCFysvpJofCQHeGOIui0zzdRV4LCwReiq2qI3nC4IX7qyGv0bF7VEVhMC5EChUzhgG20aMs8NPRfgCEyPvdzxfKHiR46tjIVConAFIRIGN5r2nIt2hzrlLIr7oBVn1hUAHAiibuzEiiYusoaTK6w8ifEEvuQUwni/c4IWdWLYeBUkQAvtBwE10zoe63Z7UvJd0HOwu96cG84UbvMBDG/vIoDR5HQiBHSLg3j7PO+ZIxGRD+yIXXQXCzSqrtlKhELhQBOLOyFkmGPGAWNxJWWSD7QvxxVmuujrdLQJxvojc6odPM9hp0uvBfOFaX7Ivhl9yCdwzAnG+OMssIvYFA0t6PZIvFLw4yyVXp3tGIPLU6zOO/5z2RTJaWvOXcdFCRuVHRSCY2Xmu6Qfti2QljbQvxBfnuurqVwgsQyBoXyB8CnmO5Ivk5LSGLvuihYzKhcDOEZi0exhfsKnGnjBMpswLGyKdFQInRiDojzCqKfFsGF/IGTnxlVZ3QuCUCEwhjDt8gY3AzlGyRHnwTu+n9YDQNCV23fTKpD7jcS2X1IUOhIAQ2AiBCl8QX8BL2VVEl/G4TLQRQBIrBNYjEA8oru9rUwll/IL4566YYtPJS7gQOA0C8QDBacazspc7/shKWRs1d58yuFG/EisE1iMQ3DO+vqNlErrSyTApPvIFixc73GnOkJ49e7YMC7USAmdHIM4X+7fuCWH8Owd0es9q/jid/GzrGIqyX05Pw3fv3i0wzIL781sDU7kQODsCO7eOU+JmBCgY7Q5fTG16tdR9IggUq8yLyPVQneMhcOJH+PYC2GXUYBl89Ed6e0r1lXmRoNCBECgQ2PmjrXvtC/FFcX31VQgMRiDukvSGAtYPtIsvqLyWL5jhtDBrDF3bRgxwdOrwCMRfodylvetxW0BPlfhF1zhcZ4TgRW9ApGsAO6/MM0GAqMtL3PmMTjY8fjncmYv3d56s94Edxe+XXaub60foRh6LLhje5nyxwzXaAoWNvkLeU77sRvKvRCwYus9h2jkUhDDgvojtEKkzcLKuZ1D0xW1vrT/i2hdxci0Gd+lfeWVm7/W49ClvMX5+YC9fvtxC8illBu+aJ+YLV3nnEK3iC26h7gx3vp40R2RUSa+xN6rf48k5AO0+ePAgcl1cbYoIidfp5Yu166luf/ifVxu8WJCfFr/SV1XzAFu2yD+KGNqnZMZl275X2RcuX0QwOupPP3hLOer0B87rGEg+fvzYxQT7YsGahSu2WiF/a1m1Qr3w/YoPUZy60A+lr1+/XiH+4pvikuC4HuD2+OF6nvR/cAM9dhJc/O/gwwQiiRio8Yfq2/6/4GfJ+G8Z1LJfAUTomtw4PFfrjyxDVa0OjAAugBvOw5g6QXyXJad79+71Qg1fLPdHXGfkmoMXvVdC9a8BARZW3YWShW5CJ3ws3nW2+Kf6hnxxzcGLZRdDrQ6PgKuo5DhM28S3gwLPgIdjTvJ7Y0Pii+2uiyQLgRIB3PMXL16UpXe/P3369G7B4G/5Ay67+IL4w0K+iGReHCCTd/CFkjghcHPz8OFD2/RmVXW7lFaekZVsHJZsuqKeVF7IF5HghX4bQkAIVBEgSGEram4CVCUsLnz06NHUlgH09rLcvnCjMjaDLp6tGgqBAyCAV2Kn/2JibPEYSlZe0p0esliwdrmVfSG+OMDPWlPYDgEyPslOMuSjz9MrS406XadYzU3GBZlTT5486WpOZVot4YvImwcUvOi9GKp/bQigI7adTorEqHRP5OS3cLvf1oVYGL9IJk1LbiSPrdVW5ULgehC4f/++YWWQHp4r+WJYIAvyxNJDWFh/SU8JTIUR4QvtC5cvhkwyMgHVEQKXjgBWBrGMVviTQAa6vcbKwA1Bz9POVxLGFngiE8jIuVmQpN6aW7pyV75tZAGkanLlCLBzwrDK0Tg4ZQFERSoHN/JCiGHdJHVOB7Tt5gv2/6T2rYNiTPoqBIRABAF7D2vX7jsiFP8zB7LPnCwYUpwv4Czqd8c7XWfEoMls8DoUAkKgRIA1VOyIlgaRxM2LwfBfWBatLp3gtpBLTj4YC6U8ZDj5IHQD11RzwOLxi2mnXPfzO12+UPCi/BXouxAII0C0gogDas96aq7wSQAKmHQQC4LbPjqPO2NoPhnokEiSkB/QMP9qHE/Wynj7QnxhgK5TQiCCAOsmWBD4FC1bYxICoRAQ5W+LLDArYIQWWSCk1XA+yGkkfXyhzIs5jioRAhshAGtgaxAxJGxpE8d8AGwkoyF2ip3EWTVh5tIoWeKPJEOoKpHC3lm15KhcCAiBCQEyQVkB5UN4gugGBgV/0XM+uXWAv8AHBcTAj2dLxv2RKWWjL37h8oWcEf3KhcBGCGApQARxLogMA9KJVEt2QJ8/Ir6IgKs6QuBSEMgtFGPMyQ7oeH4nwQuWcwyhnGKF1q6gs0JACOwHgdvb28hgSNOY7JoO+8I1LpLREhmB6ggBIXBeBKpJHNUhJSdoJF8ko6XapQqFgBDYFQLB4EWu1+KLXV1BDUYInA4BlloinS3hC2VeRJBVHSFwQQiwLhsZLUlfqVp0PVXBiwRZ1wFJ+1MGXlcrVQaBKZsgec7CZDgCEX+EoCQJIKnrYXzB/pYkVAcgQHYNhlzQ5BNiLQTAsLpRqlVf5XEEIj/OUq8j22yp4z7zAtsmKOpKqhWPHohfRdUsEGC71JX8Zk45zeBOdhJA81GF4p2R4EV6wldxsa/2a9A5vFp84hOP3Abj0lRzQsCNMFAN467YfhLiC1d0HkFdeT14BAA5JHwu3XF1X0a9Eqjrae7attcDxcCZukpNX5Xn9+TGRuvYfWkatnerbVd5sfulq+3eKsu+GPXjZp/l3i7uAcbjXh3izfNp7su+yH1+hutOac8VcNCgDNaidHtcdpnADfTAMI/PLxOlVgUCkVc6V4wLpMwppCgp7vlFx9PXosnir7lqjbJZFg9GDYXAdgjwLJz8XsKyJfpZBBe36z1PqahqNJpY7d3nC/fVJgQvqqJ7C4v3Vp8Mu95xqr4QWIMA7pWx0+o0t8kqR+SFrWH4+ReuHz4q2Pn8+fM0YiImRWA2ndKBELhcBFhqzF8dNJ8Ij+3kTrnFy1NTX64zgnHB43lS/TsHLlMaXDgJglBcIW6FwopRiMtFTBUuEQFXmyadIjliu9m5YzASXnx/5A671L4MmVge3cS5GiJTQoTArhAIpkihZKj0RiN33YXqskgajLM+wuNGaxTxsWyIM8L7FPJU9nyV5GNPOhICF44ALxAJzoAUtTXvQDR6cZWrCCMWohy+yNW4aDl9dW2baquiEJ8tlRC50PpZQkMHR0LAvbfnk+2qnDc0jome2JyFaW/nSa7li/X2BZGV/CGCLv8ZcOiUENgzAvnv3B1nV2VX2lQhvzHPmxDmfPXq1bw8L3H4wk2+yOMOudzgMYSXL4tgC2lZJAidqgmBLgSILdjGBWThap/DF+6AVvoO+W5ZXBvjRUzuSFRBCBwJgSGefg6IvauDs7weKa9fPXb4YtNNU3gi+dbDYkm1OlwVCoHLRSBujFNz5Z24QImEjlzXirNwE2sORWH1q8MX9gzz9O2qdKOQh6Dknghhi7EAGV3rlBA4CwK2NuVDqu/dyGv0HOOJGJELtDiyV/WfDtPKavWAvCljYPRUbeUWIjbnmlEZ5W6/qiAEzohA0IIeqw6EIG2e6sq39PO1csUuuGMZXxQTYDKUnPEqqmshcBoE3NUD9Gt4sqIdB4HCuubu84UdJunqbKpcTECp3wswVJMLRaCVf8CtF6YYngbe6m668feSBZj7fGHnjXSZBlQuyKLLFrrQn4iGLQQSAvOUcEq6lCiJsg/mulY4B8YmEUOyzxc0NlgqzohQQ+HaLKA3YyY6JQQuAoFCm7bwx7HZ7ZjFYtUL8YUR9cRbiVykedZmnGgi8lVHCFwKAnNtQrcHeuX2BhDu2WuM+hBfcCWMQdhThRcKH2TliC/lZ6FxCoEWAlVtYg21VT9YDhEUulb4IJxd6ftE+YIRt9aEYcc5YzEsQJkbRetHHMRO1YTAnhGYW9zoNrdStMy+AVcnxV25cHMKpuDrej6i61v+zUW3SsgSayV+QAQTO7BPBvqo7pZhxJs+OKg1bJULgR0iYGgTqsRyCU/iQq1aeYzsvSJlk1QrghFVdUtTRhp1hrwhqI8vGAG5Ymz6cPe5p7FOB5Af5kZr5kVlfRUCV4IAWc5ok63tQIHdMe3M4GCqHFdADJnmw/UWoFw1b9zCqq9R7Z2A6NxbceWrghC4EgTw3O0Up6paRQox51dGK+aXoNu+yAeKrYE5xAe2mwhvIkL+YlDwsZ+9kYvSsRC4ZgSmBzu4j5+IQIT3AQHxcTenR6QVdVbxRSFLX4WAEFiDAM/gI9DAUyq4B/fKmUIeeDdD4hSt3sUXLWRULgTOiQDGO448Ec3JeMezyMMckyEPRxAQJSyKLb+FNTGf/38BzmvTTKBBmfsAAAAASUVORK5CYII="/>
  <p:tag name="POWERPOINTLATEX_PIXELSPEREMHEIGHT#743D39" val="166,6667"/>
  <p:tag name="POWERPOINTLATEX_BASELINEOFFSET#743D39" val="4"/>
  <p:tag name="POWERPOINTLATEX_CACHECONTENT#47" val="iVBORw0KGgoAAAANSUhEUgAAAHIAAABtCAIAAADyP6JkAAAJJElEQVR4Ae2d7XXVOBRFk1lTAFACdACUMFABSQnQAVBCoAKgBKACSAlJKgBKSOiA2UELLS19XB3bsi0/7B8PPVmWrraujmRJeRz/+vXr6CCu79+///jx4+fPn3xeX18T8NW6c+fOvXv37v++Hj165OObB169ekVBfP7bPOvFMvz69evV1dXFxQWfoNTLBe9/v6+TkxP9qWrKJ0+enJ+fk4xWPMJbN3QB8ezs7OHDh9VKigmePXtGntMJ0Ey+xC9fvmwDKzV//vz5rRfMc9FOsBgNl7YJ7UKCusaKffgmfTY0er4wHvft27ehcF++fBmahLXk0ClW3DNygdD0bBhfhguV/PjxI64HIFrFMyJMDLdoJ3I2HJ8E/qlqgMSRMfSqHrFCRJdO6MAIWCHBKguXwAlLBMV9pXmUDCk3fZzIvrBSTx0oTjFFDUP0qccBi75sk6X0lCkx7qkuRIDuGY6kWXNdJLV99+5dCKVJGBap5tAVSlKLB2SNdMLahbdGkp81l0i4t3LPUkuknRqyqc/CuiTNTlhXxko1SvaFcFEGvKPEom08BUUmeQd0BUE5ShCa6oR1NazZThfa58JUwBvaFp+RW+qM6INnCuXUTh/jXXsFbaUvGw3uTUQcjMrPeisl6wTdHlFDv14aq6Kk2LdYry81TzrQVwdVL6zkuRxWXMBubeenoXGlOi8TjyW+6yiBUK8Wwip2/LnH+qHtoYiVJ+6FdSFvRZh82aUAHR93HlrtudPjgCWDo/hQWJfAqnQlZGtuQKPzh1dEMPs10q55RSB9dUlt8tOX0TWf9UHRYUNhxZ4ZsVaHThBHjTwroNGZKwobCuuMWLc16NvEq5PCSFjnwqow7bzvh6BLCyte0NI+114EFKY9j1EhUB+2dSAS1vbequhp2mW89d0G7LE3ElZq8Y/35OkB9ofdjq6RFc2evhca6Tu5ZbgLXnL37t3YzlYOUtV1V3Bv71Fi9Q15TYWVPNtoq/IeBdYVF6VEfEay2B//fE+FtQ1WoyX/FH37L0OZYXT/t0qvW6mwUpep2npzc2PoTohVfF0JH+kqnMWaF9ajo6lYT09Pw0NkJRCoxIMHD0p3NxGfnWOVZpOTsL5586Y69IOMsl+8eLEJdoaRWW8t9dTxWC8vL1+/fm3Y4W9tvfv7iqSB9ljp/mkxaQyj/9a7v6sUB1ej2iELpaqN9FZOxipHSikYoYis2ejXVFtLrkoFx2Cl+799+1ahkz2Hozy4iTSNsfJeoVQbjT+AkcrXNJ3wtMT6/v17DpX7wozAYbuqIawwGSYCTP7F0R9XbXsy32i/ZW7xNhUWZLjqYKw4YNoXwsJ8+PBcNaq4jXXAUgsbzp6aHaCD9P+OP9TCaMnV3n4fIALi6A9xUSjstuntbjii2MJ6a7nYaJGy2HXOLuqIBXWbLHx5za6xhparWMVJFbirRYbFbyjMAjx6Clw+q35zTMVs1+MuE4D01a30FMuvs/4BZKncruIlbf3w4YNoNI25M4WVhFWfLelaIbbTRpPVRYC/2H369KlYPUQnsw0pPnxAyereqisAWr4zdb5Rwcpg9fnzZ9GNogmz+NRBJqtgHbSwLy5sHyTHqFIVrLqrsmG1K4CHW8Gq7AC6vHZX9UwJWFg/ffoUJrXDlRUd++GDu2th1V2VpYf9LSD0jTZYd1cNmRIuYmVqpeytuux2rCpW8cCay+7x48dRvn/516K36sIKwV1YIzcqYg0Xw6Nnoq+l411Rsr/qaxGrLqy7AqQe0wDr7q0qVn4GMU1aitm9NSWT99ZoTzx9LIzZx6uQhgvnserCyvtVmukek8eqb1/vCpD1oTxWXQTC3fNsActEcjaUE7zHi18UStFpHfNY03SlmE6wsjWpC1epLiPiKTS7KZXHqotAJ9qqv7yMYGc/kiWQx2pnFN7txFuzdQvtnC+cXb+f+tvY+mmX+SpGznRGtt38kOB7m4vhKwE+SebTDLWHtx58yLuRqzhLd/n5ZfYUlH7ewj6PmM183Ujg0gCejgJ3xJ/q5o+2iX8ajE1YuS6mcaXrZ3XHndTLY9X3scfVqoenFD8d7Tf5IUvvI2wiiPZ1lUw0e/Qu/VSsXcHSjRH3PrKjvFJKHqt+kAJtVYrpLY04zx29R5fHCgVxFXX0fGVd0OKWUn7yJJhexCquoWzUWxURGO2qYC9iFb11lTdxwV2sJCzSK51sFqxiplvEKiqASCDbgEVvZclLedEWtT9b9lqRItbRwkq9ili5p0wvFJFaC1+pXAXrFFetYFVOVyNSg/YTS1VdLF4UVqXuhs2Wt/LflR2eDiiuCi9xIlQia2HlGeUPgvQFhJIRS8aLWKcI62117FUPcaXHzqSru0r/Q1gn2lzxVuYDingPOre9pG9GZbGdN/eM1ZVYwUoiZUk7u00WVamHr6JeKZ5UqY7i7UoxzLSUrNZNIy54Tjeyoq2uAGVyyoxkujWz5qDUAh+cLqzUQsJKOmVK0LnDKn0OrIje9NZVsbJSVR1DWZ2ZbtBMOYiuCtYmzqFipbaK3jdp6jnIiqoK1ialD8tlo1Ig/m53K2GlYYZh5YHqOixa0dUu96Afjm/V2wZjFUW2E7K6pOKqXE2EdYy38gxvtNXhCy1bnSyMIjur61LUrsk12FtdqYoXQHbFo0TpAOsmpMbw0HAmMxIrcFNfcP0o+qR6Tdp/UCYpOz/JNxaPRpy1Klk1His5YqIycaGSiwkCrZia5Jk6Cil05woN/wePSVixEl7K2wsax3G5Uts2iQdKdpYCxCh/bI66lPsaJZvydSpWV7ayyoXpM8GlwbJAKa4kQemRyMijpzDl2TZYyQipzdYt6xd40MQeh8eBzBjZuWUrT9TJWs1YXXs0w+qyw7hoTpPF6iOpG4+A2EbgMqflQEmT2O3HXVK6R4xPSgxVuO2kpf6rbR6BGOCMI6T0H3v12dIenBynqmHDsJhP/cXD6TQSozk7mz5PO8AuLFuBFEGhjfePjfaccgsWQz3XRmDcpRlw4XHuhp20hOLdg2g0FoG0bDq4oYAGLOUWOZcGpdSSJWPai0AJBz8ByWYy18TzRfR0d03dcy4Z2iJ+OayhteyA0u9QTHc5AY32RL3UInzuYixiJzjMp9vw/9w9bvZt2fLZAAAAAElFTkSuQmCC"/>
  <p:tag name="POWERPOINTLATEX_PIXELSPEREMHEIGHT#47" val="150"/>
  <p:tag name="POWERPOINTLATEX_BASELINEOFFSET#47" val="3"/>
  <p:tag name="POWERPOINTLATEX_CACHECONTENT#5C6D61746863616C7B4F7D5E2A28335E7B7C4B7C7D29" val="iVBORw0KGgoAAAANSUhEUgAAAe0AAACXCAIAAAC3GJS/AAAgAElEQVR4Ae2d79kmta3G2VwUEFJCeCsIlBCoIFACSwVsSghbAVACUAG7JQAVLJQAdMD5neMTIWTZ4/HY8+/R+2HX47Fl+bZ8W9Z45nn2+++/vxV/gUAgcAIEXrx48dVXX/3973/n3/fee+8EGj2QCpcG/1nw+AOZanT1xAi8evXqww8/TAr+4x//+OGHH06s7N1Uuzr4f7nbgER/AoFrIvDjjz+K4jotmZGYh4AGXKfntThWcvD4WDxDWiDQicAvv/zSWTOqbUbg6uAHj282gRAQCAQCgcChCASPHwp/NB4IBAKBwGYE3t4sIQQEAoHAtRH49ddfv//++1F94LzNu+++u1HaTz/99PPPP3cIef/99995552OipeuEjx+6eEL5QOBrQhwMAbu2yrlz/XfvHmzhco5Avjy5cs/i2y9YhVhDWgtfZdyEVe5y0hGPwKBLgS+/vrrrnq1Sn2utEj89ttvJb02cfUnlmv7m8oHj/fhFrUCgZsg8M9//vOvf/3rwM4g8IMPPtgi8F//+ldfdTryn//8p6/upWsFj196+EL5QGArAnAu8XHeB5Q/oiKEyxcJ8ZNPPvnuu+8ojAssdUnwTs1GnT7//HPkIJkm6qIgbsqwpaAwVejI8+fP61VueTfi47cc1uhUINCPQApt82EAqPy3335zBcHgG51uV6zORI3PPvuMTxToTEnjs8Pgs3WQ5k6eCB4/+QCFeoHAYQiUSJzPBuxDoC6Jw+AsMFueox4G6LSGg8enQRuCA4ErI1AJj3z88cc79Oybb74xp1aIvH/xxRfB4Dn4weM5JpETCAQCb71+/bqEAnxaujUq/8svv/z0009FGnFwguD7bAKk0Qsl4jnnhQYrVA0E9kOgwuNTv6nLs8qPPvpIkzhRcjKDxCtjH/54BZy4FQg8LgKlz/5NdcZ5KQn5EpfnpR7c8KnLxj0GOPzxe4zjJXvB3plYJy/vXVL7WytdCY7P43EsgTdLhcRxw3kz8x4kTkcwdfYZk941DR6/9XQ8a+fSNpm9My/+uWcSzqr4o+hVCarM4PHE1/JUEzecA+ycIr8N3OCJqfOe6tPTE89vh/creHw4pCFwAQEmLRNVmGLxfZMFcXF7AgIyOrns4Q4y2zLYTcI4nApPtJ43fd0c3k7C5pP+nPYZvgcNHr+ubVxSczbsTFrZO3OM7DFfwDv54AmrGj3HOuOyLUutcCiF14ugddPoPS7ZYQiVs/MgxjKwX8HjA8EMUQsIQOLyE5QUxRMPEl+A7Ijb+wTHaUVvy1ghiDzc+FAKX9PVVE6MZWBng8ePmCgP2SZhQU3iPMUavrt8SFzHd7oSVBnlj7N+Ywx6Wwat3/674YnK2XakMQPnUVQePD5+GoTEHAFmqX4JkFer7/QUK+/vpXMqPL49OM7JQk5uyMNtXvHnE1ePsy2bROWn43FCZsxwRvrZs2dbRhc5cAceH3EopAEfAtMf6XQGiLsznh1feg7PUJ6pqz1xpm7APgPnUTLnBceZ2pwslK+TsydLtD5K80vIgXz0Skl6QKxcf3Dy2DTLsvnuMJdrVUIIUVeYYtWIslvkdYO1bUX5FgQYEdlIMiikzWdOW4Q8QhlITRvtUV3mSaNWQ6eZWd1aMeh6VmIGBIu7pQ2vuD/4POHX2HJKZ0un3tpSeVTdnMHp4doJDy7aUDRGjWla3GKpo9BADkYPJgMFHiWKjsgz+jQKp5q9R8Hitrs/lbSooedO99jhJGk5+GdnW8sPAR/u1rDAYO6ItGQez+MGwdQxJn8jkWEQkC8UrBHZkqbpbnttQXyxjDxKOpvPsqh5XsCsrFssNRd+sxwzEY7qnRkyPZU6VGJ6mk32OTe+R4FvvBw2Qx0gU+VIHmdEXf5t32KMZXBtskc55saemFR943qGWsbdYH06g1an1cEM/VF66lmg0x3Dhz+kJzjGfDY3XEA+Cny8VQ0ycPVBdAyPo6t4nbobrE6NKxJrgFnKtJwh6Y7ovJhFdyKHpVvUsRXNVrrbQEf1Ak5hN8DSAsJYjuYX0uSQz4izfjda4CjFRM5RVCIKkBgYHDfdOcox0r2rpI22lZLDb2GWmq/6XLcDeLzkhgNlC0alNUBjMSq9P5Xfg8eNl8FwMOgtgzu8DMTEIGrWbrQNBoIJ1ucc9fXiQCoRhY0OGqv2YCOjr4MzrJHtdUWTnROm4zu3ruEC80Ym1EruzeNMKm0cKU03GqPhpTWAiZqcKQqkPyYhcJC50W3vwFTjuzZtYhEov1bCGcobu4QTd9YK/h0Vc8OE9vHQj6WSNEBm4PRUbRzBId5lY1sDix0Lfu73rDW5/XgcXV1Kbd9wGY5LRgZHLK72NE0rbuvaUktpFoaBFlMXhZ5ajf0ZsK5ey13TBbrTuEi3CG8pkysgkMJT8DKTFrrR632Fv1JdCiyaWYtulTLHUklSTIAyiRY7dDfKOFiVLp/n1uHgG6Ndi9tOPM6cMZbBJbo2zg13DaD62lWL8h1sTkO77a8NUJDOeWy9RRNGygw0M6Sl4pAymFM+vuSgw6KlMcSQO2Nt9NeXeBLzLOFwKmF26M7qNCxTHyDqlqDb0wDqSlbuHg4+uhkAMbaKwubWHjxuMEr2wQrfOCVcE2FyNlY3HebSLH3aXkvp3fgUutE6XGIOaISNY4tp6rtT02ZHD4yM2iJ95yq55iqDQo86ZOat5Dmm3bzA7ByjgHSZRL3L7kZZV++eqrO7LPJN3yV/z4Tx4QAQ6mtUYDqPw9d6RFO6fanJ+4aELSSecMEuzeqXK2lyuoMDDAbshs6LTg26GX+2pcoq+Y1m0VcsZ1Jy+kStrWWoBKvrHi+adq1O2wMF1mq4WP5wKjFrsO5vSXnmEYatS7ppulaScJL8w8FPOJghANtGfCbyOIuwUSuNcQs3Je1zXkDCdhJPwpnnq6i8JUSYgw7JassGkEV+0eUX+cLw14EThuE2eLZbYY7bqhwzCRdBaxHu2p4emuFLlOlFi5Jjy+je6XTJ8s2+1p3sIufkLvnh4KehNHQBeo1sOYvHYSt3oW6fY5QUI5AETLHIg+3GnVOPNOQmOppma5+Lqo+NLl/ZzzLkOcLg0979sSXNikIv2sd6iyaacMeahzt2enQYgi2am7rHUknOINLT3FyNi4YdYqhkSpU8Qe9Mf091eSz4Gop8OWxZAqfwOHxnXLM0ru0Tu2RVY2cO8GF/uc2Vcjps0Q0rIb/imGt2Lq0cOWmKztomdkujpyiQEvRih9Z1u2NJHOXrxJS6WRqgjr4fSyWmdT2axpkwDhamKJ2tCEFgCx+JqJ0TRvOdW9fN5dTX8nBuPI9j2RtJvMStuV+g+9+dRqy22kqafq1tRXuLuWS3R5r68+YARxO9kdky5LnM7Tm569q+Zm9pXTsvhm62iJW6lfUyIV+KOYiE9sSxVKKRNEYlXYCI9UAzHYxfVV/5NOOLzJMkjgXfgJBP8EXbHszj20kcU3CXgYETxqDGZcWIjU0vApoLh6zdHiXJuWMuUyVfNiq0QmF3Vcj1GZ4DJgalXPPhjSJQey6YPlORVdMwy8Z2tb9v+iiXo1asY6lEumMSMu8YZW3G5Lv+temFkeZW2ThGQ6obtYfI7BaSO38yCiWZI3m8ROKr+KVEqVMtIGciY39yyXiXoKznM9tLXUM4IyfVxaR0aAIN81U6aUW+ri5ydkvIwiMorRrxbj0reLLgjTKYEuzSWdTo7oKuKOOeJOtbs9N6RZR+pUQaSqNbxd6A3UjQl6d1yU0HZwO+KF8vmQlAGKBSaxiPM35522iwauRK/mbFbip9W3UrJyNtf5LW3LpKfirMYJT6yJLLQkgxZk5qThZhY2SiDAXGup8dPXI91lEcWtGnzhdAhDUmPCtCWm61GMaQhswot+g2qoxpWgyMhPE/WLQWOysGrOVIerH6qE6tkmMQWFV3RmGjD+gJG7jNjeFxJpXrttTbNgphMTLYOjHK3zHNmct2l9xU7LgELmzdRYwVS3CAQVw3HIZimE8yH3KaI6cDk7VVAEobiZseYjl1VkrtMhxr9c/Lm6mbF5iXA1AugCazvZuuS5ekrXLs5nXZSD4QfKNJumR2G/C5rEz5MTwOX+etMpbtfhklS2Nf0d6FoDuz0ZoHusCIyqETfs8B4dYOW5N2ABm1fNwH4lPRpLStMfpsV0aWVSNZX67yV0qdOpBKdF/cNKZY39ebTtUXv91mtNGqcnkg+CWtcjqqLIEDeLw0o1YNfE5nyZ4qqpf6353f4uKh1XAmhQ0xo5y19YxKvnl31yZVzKcrK82ktozY3Mo1XJIGWFNx7WXLRo2xWys2L38UlbDUCVxuom+DVbHnPoE5YgNzjgK/0gWXjkqe8VYedxvDGpjhFRXNrZIQ5JT0NhKGXLreZW7Z85YWFwea2xOEVUjmc3U7bzYqILuWfIB0znbKcHe4uomUblS7UuwoKjHtmq6xHanoXLnlGrMIP5tLbkCo9Gu3Wy4dlXh1E4+XXBV8pfbeom5OB2m8S0q3C19bsrQtEPsjMWQTbRTDrEvbGlo8pzPu+nG7zc/gcWNC3ZeVnc1GB6I0r5NJdys8o+IJeZxuMvE185Au7Xf/Ysqtuvz444/d8i0hRakIf/32229yKQmM4MWLF3K5T6KFx3/++eeByrx69eqDDz54enr66quvSmK//fbb999//7333vvyyy9LZfbPf/nypWkUI3v33XdN5qTLRh7/29/+NkmB24j98ccf3b4wF9555x33VmNmHnaTipj0Dz/8IJeRcBHICRbygTHywv08/tFHH7mMxuC1T2bGkhHN1SLn3//+t5s/NbOFx939TodWkDJAffjhh69fv5bqOEdi/azGekFmvn366adMLZa3n376Saockvj111+12kkHre1srSpepG66ZUB1+TztOhl5sYvmuKSQ+rIduufPn1eW20Mm+LWGyR0CnzD7NikljxsnepXAymxcJWdg4ZaR3tJcJYSS4kgSWIQWaYjwhbs/ZYy3H8bo7ogoqeFa9WS7u+lUERh10256rTW6KpVMXbdY2u26AkuZh2ztTaO6U0NGs47ekCZKeK7KNzisqju1sMuQeYs98fFKRJthy9so5VTGGFhLtWbnVzwIsfI+HaBdd4FFLKMlkWUxKTJTQwBecnXRFvbfGMfs6E5uXkNIc5UmsnGRcTGJIeucu2KZhtKKu0r5vLCMexKeF5iRk4+jdG1Uc5UJxXQY1cpGOYeA36Kza+Q5zfbweIlThHda9KNMZYD3JybRudQ7sW8Sa9WDCyqdTW64KCAPPKkimSRKjnlSjFqyEuhaM9J0X6OR0kO4bK22ZvpprXJbXys8lZfh0MJN2oxgX0OmL31C1tYyHZHLgQxbcddo7iQu+SHgtwwW+MigSCKfa6t5HDYRcSaxyv2pjC4zp6WHk8qYETV9TJftPA63ulGRJIeVLydf7bObPtJufZlhwTBVZly6Luo+TefdwdAxGAGZxY8RbB+gXKDJ0cPhGgOZQ8jIGJ5RY8ZlZS4PWZlE54rXP3DBkOY6EvuD366k2LY2P1N9NY+X/Mq1znhpaFF64CQ0vW25dDcyGkHS7RpWaBfTcfXRCLsFKo456LlVxma61JYvSGMbPUqaO4u0PZhtU7ee+1OJaVF3asjKJFBUFgwaXeX/icyxCQPFWOEbpbkcYkBbd17l888/d8+oMBgt9CeGwlPy0mknTkFsPO0krfQlNI2WJLRr6J52oAnmCWC68lkkJN89l8I5RUbBHV23OZE2KpGfVIHs2g8pjVJjBzngvwipOxA76La9iXwcRSaHXCW9PYHFlvw2hMfBlTrCrttkxm4Fj3PUrIQ4xMRQ1bXRd92z0gjBpxtrQLrRxvSi/9UoJxXLx4CVH3aodFMTh07rdllIvvnmG2JTRtu8OV1rSNo9qbZDu0OUXyvEzBa3emlSuIVPlVnypWaMZsXPQw3XqE6F1YHK8O5I3ro5fbiCxysjYXYleas6h/XAKMFdQpyw2xl8urFvjnDWW2ZF3Q1PEAGOxqq0+0llOMKPXy+eDvLdyLUWuD3tUpv0cbv8U0lwO6s1xG7bN2e64uHpCnXOGM1wybtH3PX5YIY/cUVj7EZv9o1CuISNQlIxwzXQkIn1rJI2vDDMaDpoLtf2Fw3ZZzT20bTO2tnSQWrx11JyexlWCwMIl7u1vl3/VRLynpqc9icli+0aZ2ix/MYCpjndr0mjiVjdikk3TpCNvS5VN2iUih2VL76aBk2fyGr1xyubx/zlUd1YnmabwILPH9gxtLzSuSomkwscm2MiFbnwDoedfUZjH816aS5zZVIOK7a7aJfKd+fjArhbhH1a71a7ryKRq3pFVtmLOuP0q7LVmDSaiGXWlyCtMEypyuPku6EVPYJvt2DB7HUj2qkuW8sWIVKG4azs6aTYUYlSSFr0cR1SubsxYVjSXG4Uvr2661JNBWS7zt0SKoFEZOIi7f/9n+6+5BX3DI5L60DqUhIF0IeFk1ChFI6EIOD645rHm/zxCokzhyet3tKHsyUWHfYtChviNpdbJA+pq01HBLpGJncvmmCbWGK61KPKCxDn73LFkaq4zNv7FS55H4bu4qfJoYnHK47JdQ9dlQBdDGW4mJakrc03uwE9VGtFzSjvUttUQGb0okVmfZdJMPcMz+RbOuKWcdfjVHIqj9OEeTym1cPaF2NZuvzjpEu+snwzcpnHWboNuWj41gbHdd1zpiudTQpPDSMY4l5UZmcMHySuwqco3RUroQ0TNT7t2Hl02pur8HiJMtqF10uy/lWcv4iSl9BzaUfm4zKP55+ZlpaIMMwedWlrt8SiP+4Cupt6BzZUeinmZnEVusn3gUs4Q+J8jrV09xL5PO4qrVL7DGVlA4cfU3o/7hLYzlPSpR1Zjxd4nCGXormKs7dgeYs75BiPOG9x6tJltvPmMldmz5zS5L90hMEAiMFXWIZwytVJnP5WjMolCwPR9sv6owVc8lP9Xsr2/g6R4A6NkNXCeZU64rfk8Xoow0VzyDglITyvB3MeSKAG289T+SZiNLq/U5/66oZ2SOOJ87MergEw7peLidOdBBo9YpfJv2zDeQXPHcdUkrscwmElY1g5XyuDu3GpZnUUBTg0UXIIZIjZD1GM9SZpQv5GBUTydRMu8/yBZP1ke52pMYt69SverXcZ27pip4bo7Ppx7MSHCD9cCMun0JaZ7fsM+sBXUVhyTBe2X3Z/B60+odoV61agxbQGgt/SXEeZkkvNAom0hbhKJajCAEyNMLQP8NiS8ujAFbtPANFt+vBMFxnXTThc1VUK8CQfS+aJfe6JM9z0+nLb/Py7F6sAcQvn4LjFTGY9MGsK1y8r24h6xXvcLU20NCtrcZXKIVOguSuj1e11lHNxRdtyJ1LJvE7VQdnX47zQC4Y4bfNJlzwVzJtA7UVfSyEih/tWt+RVA4TZ9zltvO9K3RLI7Tog5OpnhNo765YsTbQ0K2s8Xl/VK4+DXD0ukSnnMV1t2Xc/cpzO5YWOrxS42E7K5AHD2qNsRFH466OtSb1YKxbKY+laW2tS+bo7OKnR+4ktfQFimcfrq2hpfbg0gm7oQHp0v8Py0rXFhDw0MyVPbgaVV5FNR+QSG0iB8ktTuXQnErdBALPMfanE47X4eCpRQuGWcZU/nv963Y6gSo5K6dlgXvKQHDzrte1iA7wzwXYTD4hThqUFbK3YKB8IbETA3fsmZi/y+OJuyBW6UdHDq9e3IBeNlg5BNXcEktiTmwGn6CpnA4iScwqCUDJ0ny9IdBl3/unpiTBFPeA2BOEQEgjUEXD3vgv+eN0zpT1XaF2Pk98lpFjZglReJj55v4aoV0Imp78hze0jBI+bBx4sz5xIYfQ5rufuMlndcc9h8/DN9xmXaMVFwJ1r+CIULvrj9UgxNUtxd1eDS2TWnfFHDo4zfMlc8nE8uT+eK1zJSX536UNOmAe++anezKr0JW7dDwF3ri3EVUr+1/3QkR6VTtpTgJXwkYMqIFCKq9xvOScmLo86xTYkwekXnn+e5zSIKBaJh0UAayz643Uedz38q+NY8cc7HpddHQ2jf8kfN8XucQlTV4yBkCNBxYiY32OsL9SLEusyN4s8XvK/LtTtVaryXLfS5eDxCjircL5KYai8sj8DDSLmi2cBrtLZ0PMSCLhxFTTHGn0eX3yeU5J4CThcJSsvPXHc8JFf/0lwuf54yUFwEb5cJpG0+sNtPqoVVH65Yb2uwqXpVvTHH835Ymgrzpf5hs517SA0X4vA4mtEUPmi07O20SgfCKxFwPfH68Fx2nC9s7Vtn6c8vyZVWro4iMYxhvOoepQmLj7325YZeHmKuxhSg8pNrbgMBHZGwOfxnZU4vLmK21X5bdLD1Q4FdkBgcTeG03ODH5fYAcloYhICxfj4orvtemeTtJwtln1x6XBCOOOzwT+/fB6NuC8Hac3xAyJQrgGJ9AwEKtvffn/8NkdowxmfYXN3krkYWqGzlZ/0vBMU0ZdzItDP44sx9HN22GjFalT6Ien45LHB6mEvW76PxnTgKcvDQhQdPxaBR+fxijNeej/72AGL1vdHgNBK6ciXVmbth8513UgHAosIVMLdPo9XAjHS2D388dJjTJ5uxZlxGWsSLpFVDEvXvUG65VdTmBHxkucNxvpyXWBu+jze0pPFD2m1CDm2DB81dR/Y8tZ1fA7p2KE5W+uLjzqTwpW3EM7Wo9DnTgj4PO46X6bbix+2NeXPdlmJjEdEJR8sd4vmroJ53RvkNH6lufJW8A1AiC4ci0BpujE3fR5vsVp2kZc+slKKZnI4IV78ye21ZWnPa90mp2VG0Nktk8JdKW8D4Mk7cgnwS2HMYlylMTRcOnZ98jFDPeKY7hNOpis/KXB+/ffX8BKGPg+WRh5Hge54ow7d6PS8ToVkQUADrtNS4MyJoj+O0i3+13WjgaUfhbhuj2bbWckeDtyTcc6PFynZPPFHYuqxv/ZlrDveSC/SZ7lYM1wnY/YQP7L8S4Bfiqvw9Yi3S4OHMS1a5EX9cR5vuodtCIvHT6SX7KFEZOz19v8pCSib8Jcxa7iPxYZ/Z/ziR3sfS5vfErA6f+pSpBuKdI7A+cGvmJYfH6eTLQetmEiXex2ZiIr74g+8EF/JyI1bckr+uCFTKT8vwVEitlNuu2Ry69izRq5i89AIyY+DgGtaKeJX5PHGINHlNoBuRIXORli8Ph9KAeKKj1AX2HeXZbj0gFoEUuBy7oUoH4lAoISAO9eSg1Xk8ZZ3kWmPg1YHRkhLHS7ls+POIyow1EUDRKVuzsgv8XiO54zWRWbLp04ovMj1IrAxcSEjb+xRFLscAu5cW/DHG99FBovSK5FngwmPOz/ey2r23XfftUc/z9ap3fQpxcfdvd4krSDTxWc2qWmKHfXzDqUA1CRMQuzjIODOtQUeB51Gl/wSoRU22u4X6fDEGw9ZPo65uD0tLXWuj+BK2J656khfI+M3auVuad26LQ+W3IqRGQhUECjtCJd53A0l5y2xSnACJM8/Tw6umfujLXjicUClfZjcRyZ78viqttqZtwUB1xVyK5YCUG7hyAwEGhEoGf8yj7ef3+IEyFHb2EUUUMx1kSBxDo0uVo8CgoDLUGPpUto6W6I0i3I9wzPIMYmc7QiUJtoyj9N2/ffCtXJu1EIXOCTNZgRPPHemgsQ7hsPl8bHhi7pWpRi9W8tdvN2SLZmNPN4YimxpMcoEAhqBkgWmsHDxvEoS0f7cn0Dz2Y7uJU887z9h1vDEtYk0pkvMWIrcNYptL+YuJG51HjaO9YsbQ/PB4+5wROZ2BHIeQ6bMiAUeZzK4UVFXLVzy83x/2SVxpjcTcuwMd6G4ZWbJElwLm4FA+8A1Hk9sV7Jx2zG83XYNo+S9EXAtUKbkAo8DTbtLTmH8kd28s8qwcTrl6enJhFNYu2Ccdi6oyH/MW6WDPbvxOLCLA1IZAsqMfaUTk27pI0HI0qmeirZxKxBoQcC1QNkiL/M4TzuF9RfbgzoRfSyVM4fz0yksMHjoMc0WR7BewLWExphDXXLj3cUHNmg4XJ/G18RWeTyN/Y1igUBCwOXxP+bj7w1/PBVchSbSebraIHhwERp1A5T8SNvglh5VnBs3APPd8Hjz5k3JFLE6vnQ2Q5PFxQOV9gRhRh9D5pkRKJm96PyWpOqJFlPWE4y9LW3XZY69yydn81fpyGERGtvQI0tzv+sLyHtiopfq9MBjtqVpwy6lZ+uwJ8LR1tkQcOcdHCt6LsdVkuGmj4KWjDjPZxdAhHqfT0ESMOH8Sf4NPBw01IijKfnodOf8sY9TIgim7RlJ09+BoGkssxS4Vzr2J1tOYcWvcvfjGzUbEHBDhdqhafXHIf610ZWkHo78vBgLkplCLg7MdlmsIjEQgXzTA/47b3pMeGdSOCWB5vZXmxxr20B4Q1QgkCPwJ8r+r/HhpEvJFTxOnRJp/ldy8f/hrFphcOZVbHJlgIcn3Ajb8PGtq83om4Mr2qbrdVfd1b6/a9ywfBjbKkijcAcCru1p/3gdj6OBO43dZkwmFs8ysN3ombHu6kRzNDHVNesYgPtVAWEzslwyIjv3NN9pDh96bDXvqcnZeSOyM8jR3BkQyE0dI9TBcZRczePUKdGoMfHSJf4ybg7KtWPEjGKW1pcQ9tp6gWoXHiVXIQDI+ciygq4SMqRwHujDQoZITkKMy5/3Okh8INohqoSA6znhE+vyz7jIDXQxh0Pl+be8F2vlBeB0zpszYSACvp7Bvzy5ohhkQYKnlNA9/6bMvHrKYV2hq1MfdpWafsx8oGZQTN9Za/cfAh6km69yYkI8+Wz/xJvphVzyvpj7Bp0UgMTjEbqgEYl5CLhka81Pk/qqdHesfGCHYfBVfv2qDkbhEgLu0O8cIhfdMAC42xgV/kG3s8yCVPfEaS6sTvCPxGwEcvMmxzTaE1cREUyVvA0zoyZdsoOOuSQDsXMC5PNh3T9ELr1m93813LkAAAWCSURBVObG+qBjVhd4WUouJhYfbGJ4Eb5bhDEKjEIA683nWh4/3MTj6IpNIzRvaVIOy8aQh6WjUH5YOe76fSwaxNZcrTBFCJ3HJzwhL3E6KxN2VaqejJm7NHFsH6P1R0PAdSzyveZWHk+wMg3YyU7i7iQWh2vS2bJHs4wh/XVDK7l5DWmrXQhehauYsUwYGXNNf/UQilREbLsaUTIQGIVAvtHEenPhY3g8yYXNh/vmdAMnKHay+cgdm+Nu9/B5j9UqtY614MU0ErQwtZtgziAqzO8Mw/qAOmB4uVm6s6zzvEouXXJ4RRvHmU/E8Vc/ZyJVTAJHCfrmL84DGGROdZmf6ID19nxBfxENvoaPKXKwKj9dU69LRzgGg1MSFlgHKu5ORSA/jkVzuMv5x7fH87juGBOJVplFHOFKc4kVRsid2ZLOGuI6pT/OIOYqaoGRPg8CfHgk/zE/18gO15nVBcUwwmSNyRSNHSYLTD7E/gcoD4coFDghArgReMNaMayUz0npnJSey+N5e5FzGwQgx/wHM4kjj/0Nh9vAFR0JBNYi8OzZM1OFKN+LFy9MJpet3zvMa0bOgyPAj3IQqjMg8A6OyYnLQCAQ6EDA/dBmPuOS5ODxDoSjyv8jkB8OIVjBj+oFQIFAILARgdwlgsRLv2gWPL4R7YeuThyZx9EGgtz+TIG4DAQCgToCBMHzz0LkbpMICR4XKCLRg0BuW5wPOdWplZ5eRZ1A4FAEcmeI01OVx+/B44cO1/Ub55F6uOTXH8bowbkQyHm8/ivewePnGr8rapO/OpznXLFfoXMgcAgCPOGUQ7FJAVyl+oHs4PFDRupWjWJh5j1erHCfn2a9FY7RmUDg/xB4+fKlQWLRMQoeN4jFZQ8CuZ3lOT1yo04g8GAI4ACZ149xkurOOAgFjz+YmczpLk9gzMlWnraHSz4H7JB6ZwTyOHiLSxQ8fmeb2LNvubXlOXvqE20FApdDIHfGOQ9WOaYiHYz38gWKSGxFIP/iCp+p2v4Ta1vVivqBwEUQgLJ1UKX9w3Phj19khK+g5vPnz/nOlNY03yTqu5EOBAIBQQA3SJM4+bhBcreeCB6v4xN31yFgLA+7jM9mrUMwSj8kArw6Z5yeVZ9NDh5/SKuZ1mk2hiYsjnXG653T8A7BN0GAaaLPjBNRyV8FqnQ14uMVcOJWJwImzIdnEWdXOqGMag+AAL/TwE8v6I6ufbAU/rhGL9JjEOCHOrUgvrgSH0HUgEQ6ENAImDO7XK49HRA8rvGM9BgE8MdNoJyfSYvoyhhwQ8q9EOB3IfSnDfnFH/fL4/VOB4/X8Ym7nQjgUGgvg9ifvuwUGtUCgXshQETFvIVv9rKN3Q0ebwQqiq1GALdCH0MkutLhaKxuNSoEAtdBgH2qVpZdLHtZndOYDh5vBCqK9SDAr8Ty5F1q8rvMOCByGYlA4JERYM+qD4xz0GttWFzQi/MqAkUkpiDAL5s8PT2JaGgd2y39PJUUi0QgcG8EeK9CHxjfeKYr/PF7W8vxvWOfqEN+BMrNXvJ4FUODQGBfBDi+pUmcz4tvPJgb/vi+A/iorWGmmr43eh+PimL0+w4IsEPltLi89cMzpO3BxvDH72AZ5+8DgT99EpFnnhy3Or/aoWEgMBYBTt8OJ3E0DB4fO0whrYiAoXKOW8WnV4pgxY07IpCTOAcBhnQ04ipDYAwhrQiYAMsXX3zBVxJbK0e5QODKCPCzPvLKDzHxgS85B49f2S6uqTvRQIxY4oNrPyVxzU6H1o+OgCZx3okb+y5FxFUe3bz27z8G/f3338srQvGe5/5DEC3ujACsLZ44e9CxJE5fgsd3HtBo7n8R4DAiXjkvPnCcXJ9jCXQCgVsiwAYUU8d3efPmzYxA4v8AwfaW9Ocq3McAAAAASUVORK5CYII="/>
  <p:tag name="POWERPOINTLATEX_PIXELSPEREMHEIGHT#5C6D61746863616C7B4F7D5E2A28335E7B7C4B7C7D29" val="133,3333"/>
  <p:tag name="POWERPOINTLATEX_BASELINEOFFSET#5C6D61746863616C7B4F7D5E2A28335E7B7C4B7C7D29" val="33"/>
  <p:tag name="POWERPOINTLATEX_CACHECONTENT#5C6D61746863616C7B4F7D5E2A28325E7B7C4B7C7D29" val="iVBORw0KGgoAAAANSUhEUgAAAe0AAACXCAIAAAC3GJS/AAAgAElEQVR4Ae2d7fkdNc7GyV5bwLIlQCpYUsJCBYQSCBUsW8KSCoASgAoCJQQqCJQAdMD+9vGDLkWWPR6PPW9H/w+Jzxxblm7Jt2WPZ86TP/744534CwQCgRMg8Pnnn3/99dfvvfce/37wwQcn0OiBVLg0+E+Cxx8oVMPUEyPw/ffff/TRR0nBf/zjHz/++OOJlb2balcH/y93c0jYEwhcE4GffvpJFNdluRiFeQhowHV5Xo9jJQePj8UzpAUCnQj8+uuvnS2j2WYErg5+8PjmEAgBgUAgEAgcikDw+KHwR+eBQCAQCGxG4K+bJYSAQCAQuDYCv/322+vXr0fZwHmb999/f6O0n3/++ZdffukQ8uzZs3fffbej4aWbBI9f2n2hfCCwFQEOxsB9W6W83f7NmzdbqJwjgC9fvnxbZOsnZhHmgNbad6kX+yp38WTYEQh0IfDNN990tas16kulReJ3330n5bWFq9+xXGtvqh883odbtAoEboLAP//5z7/97W8DjUHghx9+uEXgxx9/3NccQ/7zn//0tb10q+DxS7svlA8EtiIA57I/zvOA8seuCNvli4T46aefvnr1isqkwNKWAs/UbNTpiy++QA6S6aIuCuKmDksKKtMEQ168eFFvcstvY3/8lm4NowKBfgTS1jYvBoDKf//9d1cQDL4x6XbF6ouo8a9//YtXFOiLUiZnh8Fn6yDdnbwQPH5yB4V6gcBhCJRInNcG7EOgLonD4EwwW+6jHgbotI6Dx6dBG4IDgSsjUNke+eSTT3aw7NtvvzWnVth5//LLL4PBc/CDx3NM4kogEAi888MPP5RQgE9LX426/tVXX3322WcijX1wNsH3WQRIpxcqxH3OCzkrVA0E9kOgwuNT36nLvcrnz59rEmeXnItB4hXfRz5eASe+CgQeF4HSa/+mJuM8lIR82ZfnoR7S8KnTxj0cHPn4Pfx4SStYO7PXycN7l9T+1kpXNsfn8TiRwJOlQuKk4TyZeQ8SxxBCnXXGpGdNg8dvPRzPalxaJrN25sE/90zCWRV/FL0qmyozeDzxtdzVJA3nADunyG8DN3gS6jyn+vTpU+7fDrcreHw4pCFwAQEGLQNVmGLxeZMFcfH1BATEO7ns4QkyyzLYTbZxOBWeaD3v+rpXeDqJmE/6c9pn+Bo0ePy6sXFJzVmwM2hl7cwxssd8AO/kzhNWNXqOTcZlWZZ64VAKjxdB66bTe3xkhSFUzsqDPZaBdgWPDwQzRC0gAInLT1BSlUw8SHwBsiO+3mdznF70sowZgp2HGx9K4W26msrZYxlobPD4EQPlIftkW1CTOHexhq8uHxLX8UZXNlVG5ePM3wSDXpZB67d/b3iicpYdyWfgPIrKg8fHD4OQmCPAKNUPAfJo9Z3uYuX2XvpKhce3b45zspCTG3Jzm0f8ecXV4yzLJlH56XicLTNGOJ5+8uTJFu8iB+4g42MfCmnAh8D0RzmdAeLbGfeOLz2GZyjP0NWZOEM3YJ+B8yiZ8zbHGdqcLJS3k7MmS7Q+SvNLyIF89ExJecBeuX7h5LFlpmXz3mE+rlUJIey6whSrPMpqkccN1vYV9VsQwCOykMQplM1rTluEPEIdSE0H7VEmc6dRq6HLjKxurXC6HpWEAZvF3dKGN9wffO7wa2w5pbPFqHe2NB7VNmdwLFw74MFFB4rGqLFMj1sidRQayCHowWSgwKNEYYjco09eONXoPQoWt9/9qaRFDT12un1HkqTlkJ+dbS4/BHy4W8MCg7keabl4PI8bBJNhDP5GIiMgIF8oWCOypUzX3fHagvhiHbmVdLacZVHzvIKZWbdEai78ZlfMQDjKOuMyPZQ6VGJ4mkX2ORe+R4FvshwWQx0g0+RIHsejLv+2LzHGMrgO2aMScxNPDKo+v56hlUk3mJ/OoFXSAX4hUThVVmhcfxRWehTocof7yIf0ACeYTwW4Rvgo8AlCDTJw9UF0DI+jq2Sd2gxmp8YZiTnATGVazpByx+68joy+cg5Ln5zDW5mldHeADjGE0cJSAIeWkk3U4ysmHqo1LgSHKKaFHEUlWoeBm+PGnKMSI21dpWy0rdQc/hUhp/mqL3U7gMdLaThQtmBUmgM0FqPK+1P5PXjcZBm4A6e3OHdsHUIF+uiY76F1OL0xpRil84FUIiYYHfQ4at9sxPt6vgT/9raiyc4FY/jOvWu4wLyRCbWSe/O42SxLgYIZjUlQaQ5g4CGZQUuF9McsBxxc7BjGOnw7MNX4ri2bvQiUXyvhDPVNXHYsyTdaQTgZJLVP28vgT1D1LXXXmnAslSRtjeM0UI3mDMkuG/saWO1Y8PO8Z20OsR+Po6tLqe0LLndkwhGLsz1d9+VlKY6ZGAZGTF0UeurBsz8D1tVr+daYgDng39JwVB0zJjWefWWyhPYo7bbCqN0tZ0vDEj4tcegulIFuiz67tT0cfDNq1uK2E49DhXmIoOsiBSdHunMAzdfOWtR355JcN32FjvbJyDDWALX/xs7GkYOnNHSUGSEbZbY3J5xc/3IRNcBWzyj4lPrkj+4a0VjBR4Ssjbd2zal5OJVgXW51urI4jdGWYeI23zMAVgGuKx8OPsoYAElbtYb18h48bjBKzmaGbyRHN0QYVI3Nc/vN1OcGn7m4G5/CLLrrS4wBjbBZmBOa+tupZTMFJhgZDJq7KwpA6O4coN1BedXoqnSXf2WGSV5h9hWjgDa8nm+5C2XdvHuozjZZ5Bvb5fqehTyA2/OG6TwOX2uPpnL7YMhtQ8IWEk+OIS7N7Jcraa400kHueJwBu6HzYlJDW5PPtjRZJT9Xb+AVszcKgFwZKL8iKp+bmXo76COXY8KAj3izQ3JF+fTV4VRi5mBteEl5xlHL5IdpJQknuX44+AkH4wKwbcRnIo8T60atFBkt3JS0z3kBCdtJPAmHMVdRecsWYQ46JKvHA4Aszge6PtNYLlNfManQgQMGdxs826NQW9RRzsl3EbdKLzhokZtGBaFW43Aq0YGny6XIN7C7g13kzJj5NHoby4eDn/Q3dAF6jWw5i8dLg6F9gLmZOEyxyIPtHs2pR8LOLXR07e691n2ju66sZ3F5Tjfg027+2JpmRsGKdl9v0cTEyZAIKaUg2jXDqfxYKskZRIzNw9XgAxQEKhelSV44MMNoia5jwdca5tMhwOoKbnkKj8N3JjVLfm0f2KWo4rprRvdF4i+PudKVjlh0t5WQX0nMNTuXZo6cNEXnbii2NERPUSAVsGKLwMa2xn0DuZXBox1hrEsfcWKjni3VjqUS07u21yQTZuLUe6QVIQhs4aMWoGbUMZrP6KJRZk59LTfnxvP4dhI3g1NCKs8LGqGpV0OsdFEvdGS77taQ9OJapKk/1xxwKvzS4vJc5vYr+bKjfc7e0ruGYkgmrpXJJydxnBQ0i+m2HeVjqSRPA8VGsQUi1o4GcJNXUUFa5YWBWIlKowrHgm+s0FGdYDRTqanPx8E8vp3ECQU3ly9t0uUmdVypBLEJx0VA894ha9eiJDlPzGWo0MpIq6ThVHZnBSNhxsd83s01n9GvGXuGU4b0WJ+GkwdHzVjGnCH6twsxcS4fZdzhZR3GXHfza2OFyEkFt0m7kvNqGrXnddQiOY868UKp+UgeL5H4Kn4pUerUCMiZyMSffMTfJSjr1xntJdMQjuekuYQU07JcRMN8lk5acV03lya7FWTiEZRWebxPT5Msd/tlsfeK15K9sNuQ4BS/J7GLig2skK/ljSuNbpV4AwppmxdOm5IbAwdi2ydKT5kJRhigImoYj+O/vG80WOW5Ur5ZiZuKbau+yskoj0KuaG5dJT9VxhklG5ly4SaqQYKpa5mETZCJYlSYkYSussvwadJtCK/V1dD+IvDqlbd8W+E4cQQO2tJFamu8vF1guwTTtdhFweQf+fIx70UCWMuRcgryvNWxVwwCxypD70Yf0BM2cHUbw+OMWzdbrPdtFCJixNm6QOiYmjM+tqfk23sHLmLdRYwZS3CAqtw0HNrCzScZD5pPk9e4sh2iugQzeYBYvf7GbxdTcgzfPnWZobtR51XNWwzERjRsFOumdCk8ViV2jd1tr3Yg+K7yJsITdJUhP4bH4evUk/4XX7YHNzVLvq9o70LQfbExmgemwIjKoRN+zwHhqx2WJu0A4jXt8VQeiE9JE72mAZNStVHXZWbNjZUr7RxX0upAKhErSgVCsb6uN0ZdLiU/EHwDnXzM6agyBQ7gcT2odByscnxOZ0lURXUxeFQBitT6l8rDmRQ2JIxy1tYKpNx8lKWj5OTDdQdWRXmN1XB3uOBoX7hlVHIbtl88ikoWN476FljaRwaxPoHtSHbUPAr8iqouHZUy46087naG2xjhFRXNVyUhyCnpbSQM+ehmlyYE+ThvanFxoLs9QViFZD5WGQ+rJHRUNryzDzhQTx4J5srGhchRVGL6NUZ171m5wSzCd1tkNwaYAaGx1dRqLh2VeHUTj5f2lFkRtFuIujkdJH+XlG4XvrZmaVkg8UeBOmvFLtYnrEvLGno8ZzJu+DRBtMP4LAHFUmBewNRZKdm+cQ47ikry9Xsyh383zpGlcY3ks6XkR4FfZ4Y8eyitdzfxOELF5bqwajDnuiZRBEHdyBnfQgTaELdcgrJPH9iwZfJAE8YbbNLXy4xWudpjkSnpXIo6CZtVG3qlXsx1QtoNBn1xo/lHUYk2QZe35yv1yW+Gm4zX2j8eBX5dQ/fGjLvs6+fxEv+uyolKGT3xtEpOHY72byv6SIiPmmCI8pySIGuZS0A4B5neiblVM2W7+e013UUfirVL6K4pjqgUZuBT6U6+6jaKhodQibuoSuYMGYB5hAtW2+eJLWibtoeAb3TIP7qjzN3X7eRxd6LAQ2s5rrKmy63a54rEWaWwRRMoprQzkEaOZDGQOB0x0kA1V4Zh4M7MW3RrbytKasV2yLBa8mJUmsERFUoSELYgcAiVmE7FEApbbJFAKhFF6mhIF9LXloLBYYuosW1dhsy76OHxyo72qrsiFR8Da67rPldahmufJtAu/KKHipTxlqSQElJcTB0BeJ6Yp7ZoC/tToU+l7lZ5eK2dwvu6ruSPAmYqCJ59HeWtSr7T/a6Kf9OF+D0JNN9O+pj7UcwZ1WNlQM2YbvvUPgT8FlVldS5+oZCHWQ+PlzhFeKdFP+pUHLw/MYnOJes0jmvVc7dQRKBZwEq2Dj6iFYVSYp7k0Go4c+nedRnzRXkppNWDrjajXJn7RZNUAPOxCohfTEf6o3HlKgUOoRKtvC4PZNi6y06Skh8Cfkt4gI/2SyrnY+0veaX6le+///67775z67hTh1uTi99+++0vv/zifsuAeffdd92vdrhYmV06ev/555+x5bPPPnONZeaDfD///HMtWWpKIX374YcfcqU0zXz99ddPnz796quvtKhJZXdktqSrk/RxxRr03DqrLrq7W0aCO8OZOuf5yFguKTPQm8+fP69k/f/+979LOsR1EPjggw/ywMsZeDWPQ0kuvrgKonG/ci+WSB+lS1+5coZf/Pvf/z5QJmH6+++/uwJJAX788cf333/ffFshIKYE5r9KYr7PqMjDCBMGjnwDiP44dpbVkoeUS74eIny4kB9++KEkc6w3KyMaHSrTSUm9h7ru+sKAto7Hv/jiixLLVFyVg44SP/30U36dK/j1wGQcBVqYol1Dd2DTBcslwHQR0Dkd6Xxep5KYu93lEjZeycc/s28+IW3sxW3e4p3UsL2m21HfxTx16pOzT6vcj9IvaaCUtxeI2EjJu2F0edz4bgWP//bbb6V0jzGzKhlnEyC3CiFsMowNoLyXxStjh2LuA9Jw2LlipuZiXdaap8Sc/Q2jbd6dbjWkbBKBJHOHflNHGN5I0MNVKvliCKqHCCnlUsOhw7pKnocablAdgskJO3327FmulVkTr+DxiifMXYK8V32F+cAowbfsicNu++R0Wpm8PHZfhb1vGRUQUCUNT5oAjlaptPpJddh5RKBkOsh3jwNqgdvLJhFIAsXG7fIXJbQEG/oMjyW9TiopOTZ4Sr0MuV6hzhnejJS822tuzgczvMUVLfdMqVMJYlLCRiGpmuEaaIgN31USplZ2bxBrH6y1F21ZZzTaaHpn7mwxllb8tdTcXsdNh3frPekvU5f2i5RxEOG63VIjod5p6p0VkmnV/tHMT+0N+2qa7gQ9CpO8iVjdiyk3DpA+YxdbGTQW6+9cwY09HWyt+XhpRwVnfPLJJ8Yl9Y8sE5jw+QM7XMu9vlV7MnXh2781OxW5wI6ci9yw0UYzX5qPuTLpCjO2O2mX6ndfJwVwlwj79C5qsyYgfuSjLhDxBFX7DQzdtl52DTdN3EnO1DnJR3ddlXSb5E3ElrxGvxWGOQliB6rhbq285cGWiaXOJpNm7xbFZtSpZw34klic0W+SaRYr+UHReV23SCZpyqMZ8mppO7wOyoBPmnf5F7/oDGVsd/UhIJhs6XTnlFB0NoWp4V0fXPPct+iXncFf1MdUMLSQXKbH3V+NF92P7m1JkTVp9nY1OcPFxYR9i5Im6TMft0ge0vatFOBPie6i788vJ/7PEqdxlbNdCddwI/YoHIwaLR933hwXlVJKXgKTlJxbPlI5CoKAm49rcmjaV6nc4Sw9liIaXK6wmHm5mI4y0xyK0K4a1cUWOe4Jh6mAbNF2YNsS9egu1m4w6rY7lyvmVLY+hijpppZJMtHO4xFDermZkFKuzKZ0snSZx5m6DblojC4Uu1rtSrlibGo1dQ/UEPeiMhVDZnzlrounAjLDig6ZLPkXW10op6nweIkyFs1vrMC9ogpQsUtegtEdZTIel3n85cuXJdHsMMz2eqnredcX83EX0Hn6nEcyB0PdeeVC+wl9YJL1uIZraYAw/KSjlj+wzM1qd11FF/u4srKAI48pPR83EIErinJpR+bjBR7H5VI1N372EizvcYcrJiPOe5w6dZmXMZmPuTJ7XikN/qvwVzdWLcn4hRLJSlC5ZNGNW6lhHU+Q3Oc1QSX1znnddY2Q1cJ9zjrit+TxeublojnQ8dznAXNuSKAGy89T5SYSNNreqXd9dUcHliv3+ZNWRMUJb9DJSx2IJVaZ/MsynEfwXD8mQ/iWJ9fIl3Er52vFuRunatJBUQAwSwmBuJiXOFGN+SZpwvWNCojk6xZc5hEkF3g8f/BSA1FZH+lq1ypXohxDdpi6YIQTkgK2u8i44XUtj9e15c5bfWqneeUgQF34pG+5p/XRRx/1CS/to/IsWx+ZcqaosqYvKQlDmVfydStQ6uJa10sDjTmSpyUW9lXqDpi6w3AUynLrwFVgnw1Et+vDL7rIlMLrcG1HKbDI0YTE2ebdevrVh8ziZOaKrW/Muk1KF900olT5ftdLAy2NyhqPVw6ZAtNdGa0erzvk46cNQXcglcLrtFasUow7nLJ0LTWs7z2WWk29zo6cbIkM6Yiw70vaSBWHDBmE7PaswBDEhgspDbQ0Kmv7KvVZ/ZabKnIe03UDY6NvaelKu9xFd4breEvBhQxfvHtJtn7CkIDySIRPgnM9HTyJkudXo/SqicTjtXy8vqlSmh/Oj0hFQ3frQOrf77C8mLZYkJtmpuYtwyDZCAHVhwBJovktJwNOfAwEBiLgrrGWedxdR4tat9xXqS+ih6wQBcBrFUrB4MbWtUwraVtPxjH8hDsqJVvi+g0QcNe+aZVczMcXV0Ou0KuDVc+/znY7a0+03U0VFLhlGGAXR5jrkzqhUlrq7umX6OtxEHDXvgv5eD2Iwc4VemlM2VIsZZ3YVXmY+NJWNypfQuaW+TiRUE/GycT77vs1oh3VAoEcAXespefPi/l4faeYPu6XjNST8UfeHMfdpdcV3DIf5wmU0voDKHjT0yOvzHJ+iSv7IOCOtYV9lVL+tY/Gh/RS2e5kJnzwoVvitftN5+woVk5qcUDlxYsXh8RndBoIuAiwfCzm43UedzN8t48LXazk45VXUlzIwC2qlvLxLTJP2JYhUVl48WsDcUDlhF57EJVKrMvYLPJ4Kf+6K2RkYRWTg8cr4NwpJCDxkqXEwKled3Mn2MOWFgTcfRUaErE+j5cOC0tnJYlS4XKFylKa44YnfNZjZ4TdfLyUIOys26juOKNSWpNB4vESvlE4h5w+BErDrZiPl1KSvu4v0aqyOW5+u+8S5oSSaxHgUV7zYiaRQAAEiQsaUTghAn4+Xt8cxww3OzuheY0qVd5px+NOD/5ih4ShO7XfZlnGtnjpIS9IPLZTGsdRVDsKAZ/Hj9LmqH4rL5hefN3dUTpHvwMRgMTdiQrvB4kPxDlEzUCA0PXfk7WYbrtBP0PFHWRyM6C0KxrJ+A74H94FJ0rdp944Jx5HDA/3TiggCFSWvz6PS8tKgaXoPc4ORzJe8fLtv+IcoXuLm/slD/7EwO1dfycD+/dVFvfQLwETs1HpB1BYa8fO+CWc2K0kdy9d77969SpIvBvVaLg/Ao/O45VknGX1/v6IHndDgCcG8gMqHO3ijRQxf+/mheioHYHKdre/r1LZiJFe75GPl25jckohzoyLrym4Z1crgaXbnrDMKcP8FywTiYffT+ivUKmCAHHbn48vvkir0vFJvmJv1L1hy6sc45TCSXw0Qw3ubOenDHE6qUmQ+AzAQ+ZsBHwed5Mvo4p7i9/UOfPHys547KjkjnOXaO4smLc91RX8TiZuNOdgEnnJPe7bnwrtUGYgAiZoRTJj0+fxlneLk7wwJETW5QqlF0zzBHZsj+bebJna81YnvEImbrYEucI2y+Ek7s6UJwTwlipdAvzSNmZxX6VxdVk6dn1+TzNu3TucTGDxBLbrvksEuqu5vsgMbdaRTNuLP32lJcwr6x9K1OV5PYZkQUADrstS4cyFYj6O0i35V+WdJGc2G91K7ya9rkWzAS/Fw4XWZBwlNJkHd7nPM20zx6TfnCKZcJOM2S5+ZPmXAL+0r8JS0j+vgkcJJpO55G42oyKvcM4r3N40K+ukJ9vi8WNdJZeV8nHWeofvSJR01tfz531O+Lgm7/nROkd5TwTOD35pXwWU/P1xvnj27NkiiMwPJ1mTLqoqFdhRcR/9YH0dD2ELSnmhlI+XcoRcwoFX8ud9WHgNdDcHYNLfhVYnB7ojuu5DwB1r6V5mkccbN4kutwB0d1Qw9jzr6z4fz26VwiXvpZIj5JUPuZI/7zP8mXsOwDz9v7/LDYdDPBKd9iHgjrWUYBV5PD9g6/bNuykulIOwQ5rvqMBQF90gcj0y6WKJx3M8JynQJzZ/3mfGM/cCQgmlPuWjVSCgEZAw0xdTyBV5nCMrpaW0lkK59EikqXb4RzLu/I1I2MjAvsQO77EAlvbH3bXesapK7+x1mHQEXw8/VMpUIT02rmKlfhQCgXYE3LG2wONIN2Og1N8l1pL54jqZQybeeMiyZP6DXC9NdW6OcAZMWCaa531mkDiWagQils7g+lvqUNr2WOZxdys5x4hZgsMA+fXzXCEvy1+mgXoM7Dig0u4mN9nULNYuaoeaZCFat0kkjiHygorYVNnBrQ/bhQ5mDcIyj7e/upMTIHClln6eMoq5Z2/mDezz2D5WE5en3HsvY/vtkGae95n6CkM5nuvOcx3KR5NAIEegNNCWeRxZ6cGEXGh+JX8FaF5n/yv54jrpECTe4QuXx4XFOgROamKe94HEp6665Ca5i88kG0PsoyFQysfTVl7xPmeCqfQSkhxEovlsR/dSJp7bPzU7y5G5zRV3WYN1pZ27Qww3z/vMJnF9k7OEzyE4RKc3QyDnMQyU1GGBx0lk2leLpOQ6rI/F0SVxTqfMHtjHWj2191IkuBE2VZOScP28zz6+lmQclWRQldSL64FANwLuwleG5AKP02t7Sk5lbi6dITvjdAqPZZhjOgwzGGfqErvbSZdoWDqMcRIe57lq2dyDxGHYHXyteXyH7i4RJ6HkDATcUSZLwGUeZ7dRWH9RP6gT0cdSOT8BkZ9OYYIhQy8dnlu0KyokBNxIYIlzOD4sBOV41T6ZOCYT58LjkYwfHgP3VsDlcRmPyzwOOque9KG/o7JyxhUHFfIFBD/Sdrn3wJwzKGX+1+q5Kz5dYXaZGZqQS70kEi8tHcZqwjt5RGDwuEARheEIEOGuTHmorfi+Q92M2hxcyR+G1HV0mYHNgOdMyD7DKXXNsppxZfZSGNW8TEOs1UpGuQMB6DJ/7OvYfJzJm2ATvzOLE378dVhXaZJOfdELBTIV/kwXkhlVhMRXgUAfAibYkpC3Uoc/2v4IXzhxrRJwaJv4TbXevHkj6ZjWkKGF2ptER+O3EQBqjbCUD8T5rWgWhXYv8Bbct6GKT4HAMATYUcgjmrRVOmjaV0EEO8uQci6rfoUtS7bX522XI5lzZtzSlG1K0Ye9IPZMY0NcABlSYIHlTudHpeSstEiNh5i2UYi747RRZjQPBBICbj7+VvIqjN5ScKeFFqxh1Rb57XVIAEvKkIaTNraLipqrEHAfDRvu3xaVXE1aonFGnQNXJC1YRZ1LI+BGrA65d9aa1z14yONg3u0My7LgrYlImUgXsbxd69C19UFYQf7/RTyyVs7G+qVZPNdthysE3kZzonkgUELAXeyynajrr+ZxGpdotHHAkC+TvqGc1qNehv2hj/oUwm6RnqDqAuPbbgQAOXf0zkTmziW5VrtdIaS78YyGgUAdATfayWN0q6bzKmY8cIaPXe/24yumOXs9st3DAGBjkbkFIuAN1/ybDh5AFhTY+oTu+TddNHLkI/MKpu55Nka6fsACtxzwl9mVxkEcjdrHBfp5n5PgH5vjJ3HELdXIb/5hpk2mNamvKp9hYYsxq/L6VQZG5RICruv32SJ3VwOHj17SiBJWcT0Q2IgA2a2J8Hz523pexQjiI49NckI87yOvOeMKeywwOCuDeBh6Brx1mfLkpK7mZg26wpAyTh8iZ6yQk5x9HGtUSDsDAixz890Im4y/804/j2NkOvVV37YeiwXTBskg23BCUUYAAAUPSURBVOUsroPBx2LbLg3k8/l7Hx7PY7pd7Xk1Y19lHrYPLtndvtYPEid8NvE4ItgthVLJktjpnoo4UxAnVTgwzjpgn33YqeZcXXgeSVj0sC8/iMcUrh7Pp9U/T49IofIH1J+wdzPKBp67YZPUnUC6u4C+yfdZyMdQ6cZwRkOWezx+ZSRD7md7B73RMD4GAhdCgLQ1/31zd5SN5PEEEH2TODON8Ne3Cia1h775y6edC/ng9qqyuyLnjpKxZAp4//aGh4GBwD4IsNWR34ti8yPfUh7P49pCMnR65YwaAz6dVEsHClMdhn06a8htovTHPmOuohYY5fMgQOot7/sWrdwgk2+jEAgEAu0IkMiSDev68KT77sO5PK41iPLNEHAXfdyF5gbGzSwNcwKBQxB48uSJ6ZeNa94oZS7ycet9zlxiXHkQBLhjkd/tzN9q+yBohJmBwFgE3FtN+YhLnQaPjwX/saTlDwRxR+RhT608lu/D2skI5CkRJF467hE8PtkbtxbPAVBuRxsT8/gzFeJjIBAI1BFgE9wcIqB+njaJkOBxgSIKPQjkscXB0zi10gNltAkE/kQgT4Y4fl15biZ4/E/k4v8uBLilHil5F3LRKBAoIpDzeP6zw7px8LhGI8o9CHAP3TTLr5gK8TEQCARKCHCH0zx5Q6pUP5AdPF4CM663IkCEmXfsEIU8wtDaPuoFAoGAQuDly5fq0/+Ki4lR8LhBLD72IJDHWX6lR260CQQeDAESIPNyf5KkejIOQsHjDxYmc8zlDow52crd9kjJ54AdUu+MQL4P3pISBY/fOSb2tC2PtvzKnvpEX4HA5RDIk3HOg1WOqYiB8Vy+QBGFrQjkb1zhjWn8BOBWudE+EHgMBKBsvanS/uK5yMcfI0B2sfLFixfmNfT5InEXRaKTQOB6CJAGaRLHANKgRjOCxxuBimpNCJjIIy7jtVlNwEWlx0aAR+dM0sPtzfYXdwePP3b4jLaehaHZFic64/HO0TCHvLshwDDRZ8bZUckfBarYHPvjFXDiq04EzDYfmUWcXemEMpo9AAL8ToP5ide1N5YiH3+AMNndxFevXuk+eeNKvARRAxLlQEAjYM7s8nHt6YDgcY1nlMcgQD5uNsr5earYXRkDbki5FwL8LoR+tSG/+OO+ebxudPB4HZ/4thMBEgqdZbD3pz92Co1mgcC9EGBHxTyFb9ayjeYGjzcCFdVWI0BaoY8hsrvSkWis7jUaBALXQcD8jDKrWNayHeoHj3eAFk1aEeBXYrnzLrX5XWYSEPkYhUDgkRFgzaoPjHPQa+22uKAX51UEiihMQYBfNnn69KmIhtaJ3dLPU0m1KAQC90aA5yr0gfGNZ7oiH793tBxvHetEveXHRrlZSx6vYmgQCOyLAMe3NInzevGNB3MjH9/XgY/aG2Gq6Xtj9vGoKIbdd0CAFSqnxeWpH+4hbd9sjHz8DpFxfhvY+NMnEbnnyXGr86sdGgYCYxHg9O1wEkfD4PGxbgppRQQMlXPcKl69UgQrvrgjAjmJcxBgiKGxrzIExhDSioDZYPnyyy95S2Jr46gXCFwZAX7WRx75YU984EPOweNXjotr6s5uIEEs+4NrXyVxTaND60dHQJM4z8SNfZYi9lUePbz2t5+Afv36tTwiFM957u+C6HFnBGBtycRZg44lcWwJHt/ZodHd/xDgMCJZOQ8+cJxcn2MJdAKBWyLAApRQJ3d58+bNjI3E/wI9J6hJiqOt2QAAAABJRU5ErkJggg=="/>
  <p:tag name="POWERPOINTLATEX_PIXELSPEREMHEIGHT#5C6D61746863616C7B4F7D5E2A28325E7B7C4B7C7D29" val="133,3333"/>
  <p:tag name="POWERPOINTLATEX_BASELINEOFFSET#5C6D61746863616C7B4F7D5E2A28325E7B7C4B7C7D29" val="33"/>
  <p:tag name="POWERPOINTLATEX_CACHECONTENT#5C6D61746863616C7B4F7D5E2A2828322B5C657073696C6F6E295E7B7C4B7C7D29" val="iVBORw0KGgoAAAANSUhEUgAAAy0AAACXCAIAAACXyyPfAAAgAElEQVR4Ae2drdYft9X24+cpCavLShuzh9WGhYlhUWNaFvsIksLC2keQ5BCaoK4iJ7SoiWFRElqWhLUs7++t1tJSpS2NZkYfWzP7BvfSX6OPvS9tSZe2NJoHP/3001v2ZwgYAoaAIWAIGAInEPjoo48+/fTTX/3qV/x//PjxiZIs624Elgb/gfGw3Q1uGQwBQ8AQMAQMgQCBL7744unTpy7i17/+9ddffx08tGBfBFYH/3/6wmOlGwKGgCFgCBgCV0fgzZs3XsUw7CMt0A+BEPAw3K/GtiUbD2uLp5VmCBgChoAhcDsEvv/++9vprEbh1cE3HqbGlEwQQ8AQMAQMAUPAELgZAsbDbtbgpq4hYAgYAoaAIWAIqEHgZ2okMUEMAUPAEDAEDAFDYB8CP/zww1dffbUvTz4173u+8847+edVT7799tvvvvuuKul/J3ry5MnDhw//O+76v4yHXb+NTUNDwBAwBAyBSyLAi5lwl7aqffPNN2eoGFdIvHr16phIsEA43LG86+ayfcl1284kNwQMAUPAELg1An/+85+b63/MleXF+Pzzz314b2D1E/d79XXpjYcdw81yGQKGgCFgCBgCkxF49913f/7znzcUggLfe++9MwX+7ne/O5YdRf70pz8dy7t0LuNhSzefCW8IGAKGgCFwXwTgTJwP4z52/8euIsfFNgnNBx988Pr1axLjgvJ5CXAn6kk0X758STmUTBXloiBepMGlR2KyoMjz58/LWS751M6HXbJZTSlDwBAwBAyBOyLgjnbxYSWo2I8//ihCAAM76fQSiw0jEePDDz/kE09hpA/jM4OB9ZbBV6c8YDxMeQOZeIaAIWAIGAKGwG4EciSMzy6NIUAiCYOBQRDPvAewGwj1GYyHqW8iE9AQMAQMAUPAENiDQGF78dmzZ3tKOpj2s88+i96a5OTZxx9/bAwsBdR4WIqJxRgChoAhYAgYAgsj8OWXX+akhw/lHrWK/+STT168eOFL4xwYh8DGOOF8pQsF7Jz+Qo1lohoChoAhYAgYAtsIFHgYR8e28x9NwVn7999/PyRhnBIj0khYAVHzhxXAsUeGgCFgCBgChsB6CLx580YUuqszjEtlKd+fS+NSVtxgXWmfqONykeYPW67JriMwvmvOCnD5skKVNMumEC4TyRBojgD3qjM+4Fy54QXrJ8EsHA7rx8MYybnZ35Mw3GA03DVIWG9TNB520uAt+xEEnJsa3zUXN4vv1BwptFEezbI1UtGKMQQWQICdNcYHLmd/9OgRh74XkFiNiIVNyR48zPEtfyofNxgXmHGLmBo8zgrS2xSNh51tIcu/FwE6LR3VjxSb9w3uLf9Mes2yndHL8hoCyyHAlZ4MFE5sXvHT6TjXiaofXVPxmjuo2DqAKPttUG4Fc7QsrXrdmN6maDxsXdtYUnIc5nRa77vmNWY9Fyhrlm3JxjahDYFzCOBW8VQMdwt7lOfKu0tuz4oihds6w/zWgauFlyK5HhZaFlV6jZ9dTdF42DWMZA0tIDpPnz71suIJU0XC1MrmEbOAIXArBB4+fBjOf+xR2mt3mwYw5nAYtYTbGjA8NpEv3DpdTdF42KZVW4I2CHDCIyQ6nOLUs9GgWbY26FsphsCaCLj5D1+LE58dtwtP9k2aqLAp2cofxvqZwTzc1oCW0VJN5FdbSD9TNB6mttEvJRi9NLzEmU9b6DnFqVm2SxmBKWMIHEKg3/x3SBztmQo87PzhMG6m4CVW/3IVn0jiE916tjV6t00nU1THw9hyZoampR88eHCmdSmH+RWPC0cKKA34KND9EXavQ/PUXsPpbbiUT9cNPWF0XT2wa5ZtQNNYFYbAEggwYof0grCdFcs1XL/DYUzN3EzB/qOrmj0NR8tyklwyvosp/qTmD1qNmyRsOX7ulY5COHXETB+WsxnGW8t1c3vrsvQ1CNAifk+BhiD8/fff12QckEazbAPUtyoMgbUQ4LWecDDn1Tw98kNKQtlmCcZJ+VCMMMzMeFgqBu1wVmUY59ze4dKaZxwPfltTfKs5IgcKTBkY1rN3wgaX0FBC+6sMU+MZSz2geC4LRg8muacLxaOIf93JtYKe3qtZtoWa2EQ1BEYiAPcKx3OG/ZG1F+oaTwVEYSIxQqwOj704KcJy8I8weIq1z4qMtB4jRkNTnM/DIgRdezN5VxIRDALyBIUKDeVMmKoP22uT5vdHKbWtOQ5oFzFjPYMmumiW7QDUlsUQuAkC0dIOD5AGxaOJbJZI0bAWToUHRGJ6jTapdG4czQK/lSnO5GG0qMif6r3NbRlYaLKzHGORPdGpDnQeJVmi5QL8UolgiKFZNsY+FiHaVpx62s4kuTkC9I5wrGYS0dBZoqF7VhuFyIThA8Mv/ohwgmYy0oCzCOws8FuZ4hweRnN6r09oK7DLysUNHC6iomE5TcIHTqeJJrIrMoVlV3Y9iSNXtpKx0uGjSjZ6Mm5CjC23kAU6HkEcSUZiPU1skhgCsxCgL4SDvIb16iwqEDZBw8NhkTqzHBOhdoVwJG0hZfNHTUxxAg/LucGAsgajHIcLu2Wr8Hgqdg0eFq0SaA4avaZxB6RRIhtmzNB2YC0BLYOTVS5XBuBpVRgCUxCI1i2V00c/USdSAa9UJEM4D9YftmGEDLFljKrP6yUZHIgUH1x7CBeYHzDF0Tws2mx2hoIalQv9HIdjcqJkJjYSuD9YKnAQeWCqC833AKZnjCDaL0P4M6XNyhvZ5QGXeD/Jp8uGqUetHNpbfRjbwODV7hT0a0Er2RAAgXRBNXdxMpcKOJOIBrdwMKm0mSbencq6GiabC/55UxzHw5BVpET1Dk9x9mKO32TrVH3M9+DsGGLX0GLKRSFn2HlUMZiy5P5ppALqgL9/OjcwXbZovAjb+liYFQhKzUXVajcEpiAQdWf6whQxXKVR154iSW4MqZlHxI2muZDWYzgd/JOmOIiHQWVSE6GNNymUawmRw5F97wKI9CIXTGULY6homNchAmr8xmi96YspaakQOsL0EDHl+Mi5smHqou0RCUS0e8hWsTfSszYV/ccRwvykkL19YTz+VqMh0BwBBuewO7BWb15FZYHTqQAjQAhFGN5cqpE3QtJn1zOAFxpiOvjIFgG4yxRH8LAII9fAMPRKciOaCBNPZfa08SLq6g2uEBjGh5h9QzGW6AMhwpFjHNMMn84NT5QtoteuiemoIfcqgAMhEzlcaCqEd/X8QnX2yBBYBYG0Z81akETT3HgAIwHCwaHs72DcCBOn4cNT7TAQIt2H1RtWdMYUu/Mw+FbarvUTRqobpZ0hYQ447DJir6mQUUzllBk2jAszLsAAkHlzUUL6yGdTk2VX+al4DWOiswUASEzD8s8UNVG2lPdD6w8MbWk5kYnyE0s7UPIZYC2vITAXgWh9xUg7RZ7pVCDCIRwccoAwD9Ys8FAtV4KS+OngOxyiJqg3xY48jPkgEstZRg23cFqlcycloFuTmQbGs4uK1Wyxp0YJSQr7A4Bs8rkwPTQ0LTOMiZYyEzsMjRLhWW+FoUY9whNlS8nTZpsWEMB4NsfNVh2kIIY9MgT0IBCNsYyf9VNMQy2mU4Fw4gjDuZkrGprEydqX02TObYh2VNR08J08h02xFw/LTRj1k5DoCWOm3+QxUQsVfqbTszc7MXCgavF8T3mYCKsu+JNp8nRKBp+Cvl0fRYwQLerbuqtgFD5LtsiGm1gvRlseMUHeqFhvi7LyVSGQ9ojxvGEuFUgZgJ9H0ukmGkMYLphoiPRZ0sDEFX6Npc0FP5TwmCl24WHwlcg14tq1fmLOWRXxoc7nw9hfanO5mAO2KG7LUj6tlWN1IbvKpUmJhZf5PCYHSkBOL4ALoMWBcnpkmSVbZFoNuREjZmgkEfLuJwbWA0wr0xBQiEA6Xww70evRmEsFotrDMSFazEeLQ6aSnAphIYTHU1sv2GYgUn8zfb8Ex0yxPQ9j2jtJwqIJzFtDyuuboBm5Z311aeCAt0ncWvUlixqF1C1VEHAKc/D40cdJmLr96jl3qmPbmFmyhc3UxBMWwpKSS29UPhCOsGHeO4fBTfN0cuemOal72N1cF4j4x8nyN7PPpQKpG8aPA15yLD8cDBmUIr8GCXyuNKB5PJkLvkfYBQ6YYmMedp6EYQoijcttckcQHPtZMOLIHA/0bciWqJErOXWM+a5CrkidghuMxCKri0ro8TPlzankPeqtKXOWbNG4EI13NZJvpilTfGddetjwpjq9E2AJvhsCXe/qrPzBCKTdoeuUkWoXdfk0QdeYaJ7yPz0Iof3zlHhxQRJp4ctxATFLV70qC4/ErszVKdkBU2zJw3IkbBc/yFGirhaQztaR/fmftPexxmNGzKlG4eHE4E0KWu3rQsKUZTupiA+z+yzDAp44epR2tXhXOafIFjmrDtvMJjIFi3JtAfPo2nE2JdSTIMJKj2AmSSsEPM/2AxHDZqvCN8vx47arfTN9wwTpXphHwA3FkWyF+YLhwudNA2pdYpGCDbE9VtReU2zGw2i/tG4aclfL5fw9Bbs5BlOaK52wUyskJuRGaSGbMYwLOR1ZoDB/UwI9x1XtlzKRkXnBSNDD0bKpRZgg4hxONiVz/yzZQluiU4RwtQ0Xxl9vJBhP20oXLc0D4gIjZ+hFEVtO7HSc9EPoAF2i2gfU6KuIqg5NPVr/sxpxs4zPmwb8BBSW48Ob2dMCB8RECAyosVxFJA/olU2xDQ9j3hW9NeW6I02wGN/YYQDTiVL2+Mm4HFZaCJ+vHbiwdRExGKfHgekcqdJkTO00s5L+EHIOBxox5yFqUsIU2SLyR2s20SVXSOTmEe1WCS3OqTAmPkJm+gJmjNa3qiXqeq7Fh42T0dQ7EvmaQQA0kLBSKtGl4vDc5ViprO58songi8LvNcU2PAy+FQ1z/KQt6ycAUubaflhHqrTmhiM4RaXQeeKVAsKjAa5B0bDESFotbfeG+IiVVkbOki30d9JeldIeTuZZe9oQPqZ+/D0shv6MHg0XUGKl+nFbS8J0DB/GGyZSgci2059MJbscwMu5xCaCn+sgu0yxAQ8LJ57QAnY1fEpHXFHDehFoQnFC+XPh5kwIxoAZpawrFMD5xnJNPis+7a4DmEelsrNkC9uxuamIuod2IoYRScx4q8gIGeNhl2x9cQxngB2g7CwqgCVHth39PLZBEY5jTQrs2gSzwC8otcsUz/IwsTKajVmwIGL0KFcI5YzpQk4e0YMSmSA/+1FDEQeqGwlC1DTln2lfpT+Uswx7OkW2aEwc03Dp9mtqtEY7IkwMkGE9cWRF4hi+azI6LO0sKhDVG9n54XMR4mTkCx+2SVXZHBEIlbm6Jttliqd4WO5MFR65eg0RN50yXXuP6T+hqDm3nLc/AqQJszQJY9Y5tyI16nSGRZzDQaSkf86SLdeIuAn7GXN5xHTtoocfN+kvBwpxOPj/xsMOYLhElnRZMsZJP4sKpPtf3shPrgNz8zLlH/Ox9bOfWeCXNao3xVM8DPv2TR4Gdk3GqayuKIygrGSPp0yWoSJiuG2vZj6oIX9IQn9jxu2h9bEyU7HbInNMKpdrlmy5HuFNetdmfSUCdDfRUMNIPU1TqVTzZCEahI2HNUdYSYHiickBzT2LCkSG7X+e9xeUF3g9hrLDJjQL/LLA9ab4P77Z9gbef//97777Ls0FlXnnnXfSeDHm66+//vzzz8VHf/jDH8T4rpHp/J1WJ/ob02SbMZ988glAPX369Msvv/SJIVueC8JQQ5L65s2bFy9ePHz48KOPPvr22299limBH374IRTbyRBKO0UqV+lE2cQe4aH48ccfnzx50rztarpbWTAvoQUMgdUREMfw3CyzurJffPFFTgURh1xiMf758+eFheWUCVqUU22k2ASyKZYJXe6pSPSAY68Tq+BTzVXdO76mUc/IUNiCdFtXfhUCraEiVnKif5g2HrDIy2nqhQzhUrJCmiVbjV8KuGi4HKqH4wvDpW8gJa1zWMeTGT0OLjCx75xUxLJvIiBOK5u5TiaY4pKJKg2NvEl/z030rqImVZyE3WWPcGhSZpNCKk3xiD8Mf0PuHMynn34amkI5/Nlnn+HjEdNEsIppOkXWTGnHqmbt8t577z169ChFidZiFsfRRcnedeECZCGQuppwR+FLwxfy8uVLWuSYSIdzpSpAFh8/fny4wIYZZ8nmG66sCw3X3CVWY7SV4pWFt6eGgH4Enj17lgrJdJNGrh6Tbkp4jZqMxux6FcYWc4l5tHOBSlM8wsMgYeywpBVDJmi2ND4XU2jFwqNcaa3iRQIbFb6X94hbkL5M3GDsz/rdJY+tD7AXySAiOsaYXMHqF7/4BT7k5rO7lzAKoH5KoEUfbJRxwM+Jsvn22lSzMHpu5hUTFMZKn954mIfCAtdGQByLyq6dRQFJx2GniIjAMR39OZk0O+MYM1cabzEeAbEhUlPczcNw6sgbnP+5q8JXvxmAWOQmBngezGOzhE4Jaqa0+qrhRujCuS5R2dAN5sv0KX3APco5xtxTnEB42iB8vpx+gdSMqEs0uH4y5ErWLJuXOWpZH384IO5cR6W1OtcYFWs/DQFtCOAKSntEbtrSJny9PF0Ph3kx8K0UfBMTPSZeQs2BSlPczcOgFKLaNBVEQXwkRuZYNv0n90gsp3kkvqWGZWKmOTcJe6+hG8xXWpikC44xl31MrxBHNCU8bKJsbRm8t4dWgZwdtirfyjEE9CAgDkcF4qJH8npJCm51Uf36kqOUhRkZGS6GaqT7+Z9iW0Sg7eNhHEXKsYRCU6WaIETOoUq7TnSGIWrNbFovoTj5UQUnHAEzRYaY0G8hbjUWHGNidWItZyLT/g979vuqZ0o+n3eibDWW4xSsT3keEF9C6iHwjyxgCFwMAXHySweHpbUuqNPkcJgHhxnHXGIejb2BGlPcwcM4eZNztzCv7HKGpSep0Y1COKve1oD2Qkb6ttNV2ga4wWBXBTVDLhWGQ12cY4w9uEjatLowV5NwRORdmQPqrRF+rmw0SiXBag5Xzk5qQLM0hsD1EOCCmFQp0VmeJlslJufLaD68AEjBz4IY4sC7Coy95awxxR08rNASu15vhM+l/YEzYbATDT6VtvuSvALpewWTdMEN5qwBcEKzyHkfXRp27inQr1QoX7yyISzwfFhchHkdz5d/poTpstV0BLBqbuehDzUHYFvDztVi8YaABgTEhS7DaTTAahD1mAwF6tNjNDaX2LFmIleNKdbyMMz31atXoii4ZHhZT3wkRkYnqaERvAk45oC5KM/eyMgFtZmdDoOfDx3LbjBXTkS8op9pXczoHDKDjfE3hsimHBqpRMqfSts7ZrpsdARPi0VlMZ7I/sVkeyM37YQCK311e6u29IaATgTEnigu1XTKX5aqoEgPHoYw4i6WE9JcYuXG2jTFWh6W25GkevGGjIJYzNkYCn84D2AP0Ihde5qFkps82qRZB/wKsKVKHSPHRvQzpyCMWyTdufSH46Hj4pQ/pvay2EpkY3zEtkVR6Y0YfP3hQrEQMVJslCil8bAIEPt5bQTExWGBvqyFRkGRTqMxxeZGNqArMIS1gO0h7aYp/qymVma4AhfO3emaK5nmLPhUc7mGxW8etek6n0UTavRzGAi5iqAR6aOugKTV5WKUyAbNwrz5o8swVmJOMHv6Id1k1+16OTXTeLrnptGSq9PonMpjMYYANunWkJFlulVu8315EfBNJ4SYa5XIkYfDPCacTRIpBQmQh7uoOg1xXoBFA5umWMXDCiSMOfhu4/umw+yMrUTEK/p5puQmecVFmGhkTarbVYgq2XB/VnpAd+koJhYVj1IqaaNIKvt5DQRgXayCsEMmY4asmlGLGd19PqQfAiJjqJGtn0itSmaZlyuq4LLKZamPdy6x3ICDS8x4mAjmpilW7UsWTuin39sR5VgocnMrUMS0lYLR8lHbqCEuwroCUg+sZtnqtTiQMjcshkXtPTwQ5rWwISAiwIFULt9hbuaoBt9Y4wAxplg5ZBXW9mJdByJzDoILXAFf6PJdeRitUHgVjKa/5MejDthelGXTFLd5GNQ7IgdhHdcb3wvKOsW7bsNFo9imMGFbDAgr2fsTNdUsmyhwq8iag//XWy+1Qs/KOYAAr1UxtfABD1wg4vpns8yuo6ivXaxFHCh8liUCBR6Wm/Jb6cWecmEwsVNiOZzLprjNw3KvSVIfO3S9Wz2nVb/4TX+YCGg/efSUzPJX5IUa9rw0y9a1BVnci40SVkoDjTmRE1Zq4eshwP4jDjBOQPJVlUr6xRwR/TF+MpHXLB7OAyiO1QUSc77GASXQCjnwxwzFhQ0Q/Ai5+8kHIKO5irIpbpwPo8kLVtvbBToF1sgjlcrQlXpymjsEfO87EKm0DWNynV/DHK9ZtoZNkBZVM5/ZIjXFzWL2IsD8ygGVAumHb7E9AhVgnmbW6fFe8F6Zxclvc4TfW8vg9IVJQdS3uXjlMYfRBkvYdZVVcwkVFig2jTfFDR5WRvySPKww0NC6IpoNW51zjmDuxjtWjarWFt5oQn3pcuHPWWHNsnXFZPOcDRZrh2e7NsHlC8fnCsESu5jTHWbAX9cF6jGQxeE6t2Y7VkW/XPj4XeFMSezS8J8dVa5ILDQET3n7AR7MsMyhPT84n1wq447xAjDgbAKIu5RkmISTBC1OCtAP5GEll01xg4eJF2N60Qv+SZ9muUDBytFlAPVk1tQ5cYrIiOY1vtE1y9YPDU7FlpcNVF14yaafYFbyZRDAsVHg+twBif9Dg+tLBDw3OkEs1MqMIpzJ5r0HUaPNyNw5Iu4SP0aGeO873KLZFMAlgKvBxsLEhwUIC1k3XDbFjfNh5QZQuAA6307lU5xjNuDPa9GjBBGZnHn1EKBQpmbZCmKffLTJsTBXnZz+pOKWfQAC+GOYuXMkDNNiZnXHxQYIc6yK3OgkDhfHquiRq+z+OFbj5oJNLLZ8MEnMkosUl8q5xNeLL5tiiYcVLikBpqsykrK9DvCHqTVBsSPlzGuwFppl6wQFu0WbGwTlcwWdBLNiL4AAgz/bHWK3QjvcYJjfMf/KSHByo1NOr5GyFeriRIrfUiwkq3/EtHXMaYLXsMmURyHD7lOsh2VkyrIplvYly6z8kpuSDC6FtqFv6B96CvKffCQy1ANfeTophphds2yiwOcjN0/f4y27s7meR/i2JbDfXbiQiBukVjmFndt8VM7DoCw4opSYX9kdo0RI/WKUTbHkDytvSub4nX5EChKW/dWFsalQ5jUe+UOjkToazECzbBFcrX4yOJa7JwvQ3veVt9LFylGFQJmE4WFdhYQ5VEXHknIepsoeTJhWCBRMscTDysZ6yX3J8kZPEw9tq0YdXE7OGETbMtl6I1B2htEotiPZuwkuWX6ZhOFhXe64oeiwF93nl2xQU0oPAgVTzPKwTW+kWKgenY9JUvYxLDcGHQNBzJUbuTSYgWbZRDBPRnKbeXnBgBnn3OAnq7bsF0bA3U+RU5BDSyt6WEWHfW5VmdPd4g2B8wgUTDHLw8oDPTKJhZ6XdWIJbMkX+ifD0ETZpledQ8b8YYObBistO8PwhB07kztYEatOFQLYVcHfTzfPvTipSotUGHGA2vxoSlqOxRgCJxEomGKWh5VPSiHQ9RbcZWfYnQ+H0dy5kUuDP0yzbCe7bpqd2xFz/j8Sc4b6zl7bFC6LqUSA8a1gV5D7RQd8cYAqaFoJlyUzBPYiUDDFLA/L+T/21r1Q+sKRGpjszae33MilYXTWLFtb++e0QOEtZo7vrHWGui04VtphBLgGrLAKveSlA3peSDzcapbxGghgigd5mOhhWx2UwkiEE2J17U7Kn/M5nSy2SXbNsjVR0BVCdy04ZbnSacXjOw3xsaKOIcDrxuWd7s3rgo/VOyZXbqq6yaAxBmSrpQaBgilmeVjOx1BT34pp8DQUVDYeVgBnenNrlq0hOIWdI+xT1adIG2ptRfVGoEzCcIYtfdxQ3AwC0psMGr2Nx8qvR6BgijIPy13I5KvMlegTLBcobPcwEtl9mOLyMUfwB7e+ZtlaQcE7kjl/LSSMp60qsnJuhQDvSBaGPqBY2hmG/LkxShw0btX0puxgBAqmKPOwG64VCofD2PEZ3GBWnSEQIsBkGX001z/FOI2EeTQssBeBsjOMl+KXdobtRcPSGwJTEJC/a7R5SP9iiwluL8xRT66rvfmHsZxdivgocYtqlu18ry5cKAAJW247El/75p0450GLSkjHK5yLotlEGdv+1EZraIuck9Upbucx2hqAlWYIiAjIPExMeuHIwtU4q7vlL9xqN1GNbXGRMWCZyx3Mx7kynoSJdvLq1SsxvnckVIwrgTS8ZYymmyBc+NJEsU/1bn0r3xBIEcAUZR6WLh+jzFcy4sKi0JxhUbvbz8EIcFuKSFwW+tayR2zzMwA+5YUDbDVAoJV4MQuHMWgCKCMO7/P3O8wlnUp89hc2aVOtEoGCKco8rKZc+ufcDlYjZE0ac4bVoGRpxiOAu0s8Q830ueJtdpunHcYjPKVGJTiU3xAHGeQszBy7oFtxA32XgpbYEDiDgHxOv6ZEJaNJjaiFNLDJnHP+krcXFqCwR6oQwHskWubr169XJGFgS4dShfAsYZTgIFL8TpiIltypLivWEFgOgbvzsIIzjK2f5ZrTBL4GAvgq0hckee2Zo0XrvjWC5PQpdruu0UYHtEB3NiWVfPOgfEL/gHaFLLk39gtZWj3aPGPTqiIrxxAoI1AwRXlfssYdfQ1/WO4YPo50uzMstCpxJC0YVpi3d1izbAd055aKp0+fRhkdCVvdJqEgs1jIgwcPQkhxK67LaENFjoXZBxg2gHPKtrDcPSb/+VzioHG+WCvBENiLAKYo87CagjY/BF5TyNw0nL8RXzhg2arkIO1cfKz28Qjw1ki6b4VB6nnJbjwmVmNzBDZHbzvR1RxzK9AQyCEg70vWrBXE17hy1SiML5wMsx3JtN7Eg3sAABEASURBVL1EF6nIYtO8vWM0y7ZLd2wST1iEKu4EI2G7YLTEmwhsOsPSxcBmmToTRL3JCykOGv6pBQyB5ggUTFHmYTVnOOjJTBvNZR1WYO4iaa4uvPOGRQ7/Gmqey9s7XrNsu3Rn8osmSGLYprzGi8m7oLDEXRGIzCyt68mTJ2nkijG5sxPNBw0jdhPNYwnwC6Yo87DKYygjT3q2bWPmNvHIAgTUvhIjQq3Z0DXLJoIpRsL+Ix8zSwIO7IuJLdIQOINAmYfBUS5P/ZsPGvitfYuEYR9pgX4IhICH4X41NiwZU5R5GHXULBfK1wA2FLR5Uc+ePRPLXFcjUZ2GkTl70OAT1SxbZRNwFUW0quENElsSVKJnyfYikNsiceXU7IfsrXFW+pymzYkm6yj3+QHQExf5sxC4Q71LgF8wxew5fYwpWp2nzRnNHGkCnTEczxeXgxwLs4/a5post3zE19p8RMvJkIvXLFtO5jA+va8VU5z1XmEomIWvikBui8Tpe5lNSdQpa9q2fflOcdsCrbR6BPSDXzDFrD+spivC75bbN2FHUrxUkD0gm/kKRp/zOeU4fqGo5o80y7apbHpfK07ZhqbIC5juT4PnchMNS6ABgcv7w66koAaDMRlqEBDnSmeKWR5Wucm6nANW3JFEWdsDKltSbuQqcPxygQ2fapatrGZ6X2vzbxbxAuaj//wt11XL0NnTMwjkXMiuzNzC5kyNs/KKA9SVFJwFrNW7F4GCKWZ5WOV7y3wcY6F1Nqdw0h1JZvFFN1j32sGZ9Dmuk+J5ppZjeTXLVtAova+1xzeLfAPlUCpIaI+uikCZiFzJVLz9h015JQVDvSysGYGCKWZ5GK9MlvuqVzh3Jb1PoCSAxyv9pBo6MvlNP+GkBKKCGLkFtOhrLZTT45Fm2XL6slcYLXV63PAO1fMCVHq4fXoLXBiBXJdxKpefrgWLOEAZD1urEa8hbcEUszwMzaN5IofFEvsd6QaQUwdPWOUlHTn1bxKfo6oixx+MiWbZRChwIUf3tfYgYVQdto7ZudgW94y8CRHJ7dXcRP172rZOrcumWOJh4lGqVElYHi98pfF6YvA9pB/sQzwmP3tBsr6ZRIdKONPXF9U8pWbZUmVZ4YS4dSJh1Os/X2MTT9oKd44R+8v1AAl7WaiddYcQDQsPQKBsiiUexmmqSvl4AxGuU5l4cDIEE9/97Df5DVZwWHXi4CWePRwmkq9Is2xeSBeI7muFKhETpWn10189c5N5txVuly9HHBKvp3VudBKHi+upbxrpQaBsiiUehg7uYroaZV68eFGTbHCadAPICWAk7EBDiIOXn+kPFNgwi2bZQjWj+1ohYV09sv4FFBGfUDAL3woBtvILJpGbM5aDKOeEsD365ZpydYHLprjBw3IfYUxBYcTXdvWD84Sl+nf1QKTIXCYmt4bO7XyPVFyzbB6H6L7W3iQsPKSfw8fLZoG7IVA4/puOmYuCIypSIKCLqmli60egbIobPIzFev2OBi6xcOifC41Iwng7svfkN1frrrXnLEG0sK6SpIVrls1JG97XOsYOvTMMAWzuSW3m5jGFvQ4NPbpJ64je+txY0aRGK8QQEBEom+IGD6PEepcYiVljafCO8HYkV1dGr4kyFTG+dN0GEhvgMpE5Z76GUVuzbBgA39zwG/eQMBjSADsMediA6i5j5zdRhFOJmKKorDhniCmVR4pDk/mGlbfaJcUrm+I2D+NES/0CAuqDlc+lYi9fvkzfjoQg4iHLXXBwyYbvoZRoCbgYe9S1t0y1suEk9q8ej/GEAR190PMwc4bttaWbpM+tsb3lrI6DOPmJA8Xqmpr8yhEom+I2D0O9XTe1Ut8srxhzD4u8dHD58MMPl/sOpk6rEpeSSlbPOmWD/fuDOI6E5Vx3bVuc76X6Ao2HeSgsECIQGkkYT/gCAyZdL1LK/ez3erJYnUUaApum+LMajDBcDhOkl9Hn8jIxMynyTuKYKceJwdYPw0q0F8nMxwf7rOPlWmpvPJQivbZXiT9MoWwsDOgI3iZZIdA1+NsLezm9e7uNWgiwCuIvqsIcAGUAb/uU/QHW2OnCFUDo5qsPm1EvcK1sa5LbWvtExbdN8ae6P4b43GGCgnpwoLriT6X65ptvvMshFIbpB7FPFW2Z/xsBoA4R9mENOCuUTcmg//HHH/93M97xl7dVF2CVeEcUJJ1zVqqhU0vy1saxDRI1Oj9Zq9fmt3SGQCMENk2xal8S82XlBKlKzbocw7EYjpf1Oy5GydwFwJH89EAD6zzO5diBsHID7X2Kg1Ok4xpcYtpkw52Aa2ovwj3Sizu2PSqyMldEIDewi36yhRQUnRDiin0hpUzUFRHYNMVaHobyzCsirSvjwm4mX43l7Hw52d6njoFRMlf5R3lxg+EaUf6ppUjmhX6KA5loZ+OV0iNbdF/reCjCGnMOjzCNhW+LAO/SiieA2Zpsew8Rp2TaFlhusnRxTnpxiCiXY08NgZMIbJviXsdb4daZsqz4UaBxMKS9NUbpWb3l+hJV2BZMBFfznyCcNjQt0ryiAwUqke3AciWFtFUMneIAktfLEuFp+5JRE4sDOwy+1e6kfydgDPKihx51Iq3tpyHQG4EaU3zrgBA5GhSNdLmf+KtYfiFcfdWwN6ZYcaTwtdDPWw0Z9YLdMCUge8x9QMlkr0E2kQt6oMYH6G43tNJU5Qj5MWwgFUNzjDiwnz9ly8qZ8cHjz+A/AASxG7JAGlC1VWEIhAjUmGLV+5K+C7kArzSz7VL/+mSUnT0sv41FJ+fwCssUOiqbjPx3L5cxoRLgeA10jf8uMirH/2T4QNWR72b6qm8Y4Mgd7RWdfKKB2HSY3gTTZQvva1ViG3Y4TElD6BdDHNgZqzEhaOuB3k2B7h1hrzsD/pgTI9s7QV4mCxgCPRGoMsWQuO0Ka9h8gYHt8qvtUtAS5xAQm37MMjcnko+fKJvojevZwavKZoniwblzIALL/GE5YxDPioHerg6O1bFaizAf6Y4KPXBODGJyKlu8IdAPgRpTPLIv6SVmLEvriPpep5/sURoD8w0xOADyabPCiQeLIVY3UTa6QwrL9BgjHM5OooYwWMTu4yLpRDiuIsT4yWgPl8oNvIXTIwwO508GFwSOHlFXKjxTRpTMfhoCvRGoNMVTPAwd8AGUj22l/eFMjBsIRnbp3u20aPki/1aiyyzZcu//nzH483npoUraZa4YEZLGwzabQ/RpeRhxd8GuGPz5D2kTOx2JeZrjbZsCHE4guvSsxQ/jaRkPI1Bpimd5mJMvt37ynfZ8gP7MPHcYDsvYFgFx+0/JSDdLNp08rG27r1taNAQpsVX9eGLVjL0Reps/YWnMQLPWAKnA0ET9UJuE10Og0hTb8DAHH2ysuW8MNViWzerP1zOLVhqJ7lYld1Vrlq0V/lbOXgQi6mA8bBeAjMAQMjq4uF/psIV7Mf4zXM/dr0DUqK35qWRo2oW5JV4dgXpTfICqqdWeieGGVXos7wjwV37PMVcLXR36xd/qHzjLKXiNeK5/9O+9Oo1YdPb7dsIu0DTLtksRS9wKgQcPHoRFwcNseAkB2RWmmzPH+OEdBqbnyyW8s8x3XCJ18BEwJkSR9tMQ6IpAvSm252GhYtyeTAfgjgMmbHfTQdh7mbbdXRV0Y/fHC9LWW0IANYc/+eSTFy9eRBIqGe80yxYhZj/HIGA8bAzO02uBXuMCCMVgcuFWnTDGwobAAATqTfHI/WH1CkCqjFfVw7VWShadKQ/DFaqhxTXLtlYrm7SGwFoIRCQM4dmUXEsFk/YaCNSb4o7vS14DGtOiFQLsRKQDHN+ka1X+mXI0y3ZGL8trCBgCBQRwhKdP02EqTWMxhkBbBHaZovGwtuDfq7T0zUSOjHCJtgYUNMumAR+TwRC4HgLpOhASpufs2vUAN41yCOwyReNhORgtfhsBPnXC6xRRutT+ogRjfmqWbQwCVoshcCsEOAQWvTmE+ul67FaYmLJTENhrisbDpjTTdSpNhzk+PKrkrUnNsl3HAkwTQ0AHAukKkHs0DnwWU4c2JsXCCOw1ReNhCze2BtF5JUStS0yzbBra7s4y8A7dndW/pO7p5MdXxi+pqSmlHIG9pmg8THmDLiBe+umGNGaWGqkkacws2azekQiEqwVuzDE3yUjwB9TFsWh/n5mrjhbX8O72AN2tClUIHDBF42GqWnBJYRjsou8oMCByhZ0GZTTLpgGf+8jAPe/uLng8Ydyuch/Fb6Lpq1evIk1txRUBYj/HIHDAFPve4zpGbatlOgIcS3z06FEoBnMet/iGMbPCmmWbhYnVawhcCYH04nJWhkqWglfC2XTZROCYKf7vH//4x82iLYEhUEaA7yL885//DIkXP//vP3/ljAOeapZtgPpWhSFweQR++9vfRu8G/eUvf6HjX15xU1AbAsdM0fYltbXjqvKkuwBpzCzdUknSmFmyWb2GgCFwBgE8EO6jeb4QXpS2838eDQsMQ+CwKZo/bFgbXbyit99++5e//OVf//pXr6cel5hm2TxcFjAEDIEDCEQeCF7CSL8nc6BYy2II7EXgsCmaP2wv1JY+i8Dz58/dUWifQs9745pl83BZwBAwBHYhwLtpkTPMXsLYBaAlboXAGVM0HtaqFayc/49ANAgyRL58+VIJNJplUwKRiWEILIQAZ8KilR7H87k1cCEVTNRrIHDSFI2HXcMMtGjBsYzo6BUDZXSEdpasmmWbhYnVawisiwBjS3hnGDuS6f2Z62pnki+EwElTtHsrFmrrZUSF8YSbBareIdcs2zINbIIaArMR4O3sJ0+ehFLg8H7//ffDGAsbAgMQOG+K5g8b0Ey3q+L169ehznxx8osvvghjJoY1yzYRFqvaEFgLgQ8++CAUmJ9GwkJALDwMgfOmaDxsWGPdqCJ8TtFhrGfPnunZnVQr241MxFQ1BE4g8NFHH71588YXwDcSOCXtf1rAEBiGQBNTtHsrhrXXvSriDtfwZtd///vf3GsPG9OAgmbZNOBjMhgCmhFgG+j3v/99KOHf//53u7U1BMTCYxBoZYrmDxvTXneshRVqeI0Fu5N61qyaZbujrZjOhkA1AtFyDvc2Dvjq3JbQEGiGQCtTNB7WrEmsoBQBLlTkJSYf/+LFCxYQ/ufcgGbZ5iJjtRsCahHgEFj4DhBvZ9uxMLWNdW3BGpqivS95bVOZr130mW1oGcPow4cP50v21luaZdOAj8lgCKhCgMsIwwvDVL2IrQooE6Y3Am1N0fxhvdvr7uWzZRC+osh9P5EvdyJAmmWbCItVbQgoRIB3rkMS9u677/I5P4VymkiXR6C5KZo/7PI2o0JBRsyQfqlayGqWTUXjmRCGwGwEcF1zW5i/tZWDp3pOOMzGxuofikAPU7T3JYc24W0r4xVF/vz69R//+Me//vUvJV8g0SzbbQ3GFDcEPAJceUMnNRLmAbHALAQ6maLxsFkNert6I7rzt7/97e233/7Nb36jAQjNsmnAx2QwBGYhwMyHJ4xLcJwAeMJ4w4ahY5Y8Vu9tEehnirYveVujmqN4tAn48ccfP3/+fI4oSa2aZUuEtQhD4BYIPH782F/ZypkwPV/muAX6pmSAQD9TNB4WwGzBIQhwsIPx1O8yqPoqnGbZhjSOVWIIKEIgnPn4eoyeCwgVYWSiDEGgqyna+5JD2tAqCRDAoL/66it/xWv0ca4g4YSgZtkmwGFVGgLzEIB1eU8YjnMjYfOa4u419zZF42F3t7Ap+nNhBJ4n7mDkOrHwPcopwkSVapYtEtV+GgIXRgCvOeMDC7ZvvvlGz+mFCwNuquUQ6G2K/w8Q+BFA3kq6+wAAAABJRU5ErkJggg=="/>
  <p:tag name="POWERPOINTLATEX_PIXELSPEREMHEIGHT#5C6D61746863616C7B4F7D5E2A2828322B5C657073696C6F6E295E7B7C4B7C7D29" val="133,3333"/>
  <p:tag name="POWERPOINTLATEX_BASELINEOFFSET#5C6D61746863616C7B4F7D5E2A2828322B5C657073696C6F6E295E7B7C4B7C7D29" val="33"/>
  <p:tag name="POWERPOINTLATEX_CACHECONTENT#5C6D61746863616C7B4F7D5E2A28365E7B7C4C7C7D7C567C5E7B7C4B7C7D29" val="iVBORw0KGgoAAAANSUhEUgAAAzEAAACXCAIAAACqWUK5AAAgAElEQVR4Ae2d7dUltdGumbMcgD0hYCLwEAJMBIYQPBOBmRA8RIDfEAwRACGAIxgIwXYGnOu1zqpVR1+t7tZH99738+NZarVUKt1VKpVKau0Xv/3220f6EwJC4AIIfPXVV//zP//z8ccf8//Vq1cX4Og2LAi624jqCRiVNq4V8q3xfyGfbK32qHUhEBD44YcfXr9+HdJ/+tOffv75ZyHTiICgawRKxSYgIG2cAHKlibvj/38qfdMrISAEpiHwz3/+09ryactUooSAh8unS+WVLwTGIeA10KfHtSjKHgGPuU/7MldOyye7snTE2xMh8K9//euJetu1q4KuK5widgoBaeMp+E5Xvjv+8slOq4AICAEhIASEgBAQAkLgNALyyU5DKAJCQAgIASEgBISAEDiNwO9OUxABISAE7o0A3xP8+uuv9OH3v//9y5cvw/+9XWLL4D//+Q+1QgIin3/++V4iKi8EhMBhBP7973//9NNPh6tHFfkA/I9//GOUuffxl19+CbZlb8VPP/30D3/4w95aD1BePtkDCFFdEALHEfCfKR2nkqv5l7/85e9//3vujfKEgBDojAArK/yYvkQ/fPhwxi3jToqvv/76GEt4hPhzx+reupb2Lm8tPjEvBM4i8OOPP54lUah/bH1cIKZsISAEagj84x//qL0+9O7kEP7uu+8ONfu/le5+VP9wx+WTHYZOFYXAIyDw2Wefsc/YvScsc//61792JyuCQkAIZBHoPpAhePL4wZ///Ocsq5uZWKS//e1vm8UesoD2Lh9SrOqUEGhFALPLMRQrTZoVKutjrvZ59+6d5acJLrb98ssv+Y/7xSm05zz8kcKiHCGwBIFoIMMDe38c8SQQXh/InDHAeRoxit//9w822MHkt0kqsOCEYUzwArEnZ3ZLK03c5ZV8srtISnwKgRkI4Frxh1nExLNUDcf204Z5xWGRNF85QkAIXASB4NzwK22Vgfz999+fDIZtdhY2CJmXfDLcQZzC0TxsMnmdAvLJriMLcSIEroVAySFjSS2H7FqiEjdCoIxAaSATlJrjDGUdMrwxnMUnj4qlQpNPlmKiHCEgBD7ie8wSCqxrS6+ULwSEwKUQqAxktgsnsPrtt99GX1+yR/nNN9/IG8uCL58sC4syhcCzI1D5HhOT+uzoqP9C4CYIrB3I3Ibz9u1bg4pzY3wfOic4Z43eK6HvLu8lL3ErBCYhUDHlnFCZxISaEQJC4BwCqwYyXwt98cUX3iHjVBmZcsjq8lScrI6P3gqBJ0WA7y6zPVeQLAuLMoXANRFYMpC5wBZDYefYOIFKeExruRYNUZysBSWVGYIAYW2OFOi0+BBwzxGtnEGRT3YOWtUWAvMQWDKQMen8ooA5ZITHuA7jYRwy+sK0RQiQxAhByicbgapobiAQItiEtbkHK/tJzkZ9vR6MQGW/Qz6ZYY8aM/2wF6N1hWFy5cQTymvyQA6+l53oJzzG729ySdmVtWIvb0DKtMVPFHzyySd8vrC3+mZ57V1uQqQCnRFg3PpVFJ9Dd25A5E4jUDHlD7PePQ3SR3y2FoDiP1EB/bjneUiHUnhCec0cyNFx/kf9uds3b97gdIZfnUKjiAL2dToVJxtqBEQ8RoBYOssLC2vzRTQqHhfS82oElpxBWd3pfe0TdPETnsK9++CbXvo55TVnIIMt0WI7zs/HlVxF+8BLFIJ/hACDCuOfsY/ZUZ3lk3UEU6Q2EMAhe/36tRUiQiaHzNC4TmLJGZTrdL+Rk6f9jeRGfK5W7AnlNWcg0woOiq1PONtADOmxP67kl068W8Y+Zsf+yie7mul4WH7YevcOGSFfncK5prDNvKbs6TCZYWKxXsshWmBpJa6GwBPKa8JAZlGNVTds2ffARcNluZr0u/MT3DIigoEyUPdyy+STdReWCGYQYKD6O6P5VY2+e/CZJpV1FIGKKddhsqOgqp4QmI3A0IHMbRd8fmhb9vxM04cPH55q32OQW3Y5n4y1JrM1wn7x4sUZAUMHP4BIDHu9UAM+CIY/0uFbVt6O+G5i9si7fHuMXh8hY/QK9isLbc4ZlCsjIN6EwAMgMG4gM0fznVY45w5QbHoEF+0BQNvVBRwJ7/iSPn+27ELfXfI53rt379iaNVAOnACACBS4nq6kjhAn0Mqf6RM57Mjwkch5NI1zJQwBJOI3vAj2eiW2YkpcBAFWMiVOvBxLZZQvBITAFRAYNJAJdmAHbHoN9vyZw+f0nR1b+74B94NY0pnvGy7hk6XeGDqNsC0u2qLioEB505WWKlYGL4E/WsQpvMIhJ/QefxQf3Di8aYKO+NMG9AKciVPetDvPwDYCKnVTPlkJmb75jBpOEEPz5cuXGCX+33TIEDsJ62q6QHfoS+hUS3eCDWTxTJVApNd5HQg+w9+Igcz+RnQEhTm3RZqPDThOGI6HuSsk2As6vMu33ifDB7Ir5kxyfMfBx7QtwmboAgFf8IXRaxQOJKCATwa1tb8CgekJwwkTRuLWSxBmcR+PZD1x6+4cUKrbVamYcslugjRZoPrb+6zF4NDY48kEBhabOdTLMTtWYTXtVMWMwzPgVKjplUeg70BmnmUrye9iMUtqZ8kAJyQE4DbZETZDXQ+Or9/W/SHUdEzSSWTfyBRmJUvBkDqcgHIjD32LsTHvecbd7kt/JjXk6PuCfzaz9du1FYl+Ff9eZD59ZfEtgS6EsjxEhHPOSw3L42mOSw8VKMe9R3B+Bt5B8kpZWqKNKRsl/A/IHej8PMus1EXVU5675KzCP9J5EDuG0poz/jjduJBEQaNVUQiPtezFEkRla4+wVkShpIh786G8ZBEQ7b1Gj3t7sbA8ArJYLmygoLjgC/mpNF35FoTIEGrAgVZ2YSoUHubVoDMoD4PPhI6EfboJDWFsx7UywiwPZXgcFEsodxzIbGT5wC1rBoxhyxbWko4vbBSHhI0gY4AhgPtrjzsSXTzTXURK4THc2xY62KyDXd2Byv8rypUNLSx1LJN2rSPxaaSiFQNoIvRprbc0hBYxflK0KzqCW4mK0rUW+gfKrFreeVYjHjwarJV9yUulI7bn8DYo7gLZCc4HoY5xmhzw3zW4vKaV0pxmOSPZQfJKWVqijREbEQ8e0vaBjIagJ1YXtWyvG/Ez8zHq+8ymacsjBnQws5eBj/ZWOFkeL8dkbIl2A1Hy55gvoYwLT4Hwx4wLHGSeNHAHMD0DUbTfB/NnqK2qG+kl1nkVJ2m7GJoIZNPDxgTVjwWlU2Z8zlpTEjiJBGeAML48q1dLL4Fu2hyPsqG0mLUDeotAsYp4M1AYobSbmkCjAAUPu+wwFgMDTsWOPE+T1xJtjARRGsiM6Khk6dGHfKgFwVLJq+WvxZ+BZmYzJPauJVoldB53eM0OS4ZrI/GsSWL0MtjqFGh6r1HwsGIN6/Q7voVP3/SlvJnGbkZdoDvg31h3aDHYyC4JAuC4HaDNeMYYBbeejvBIppeIFd7Uur19WWtKArdpT0POxfVwCXTT5nivSGmjFZFdZNwZ/9E0n+WcQdfRD7OmSaTQDWpoiTb6npLOYktmy0AGltToXXxV5ru/HP9oBtwL3SSfjEku1RJ4bZzYMC6pP0f1vR4o5VM6KWNRDg0NGr1ek0I6AgofIi1z5RwkFaHHCLkCw9FANSYRLq829RDNSf25vepXxyHisF54xFu6Y7BECazMiBZ70VwC3bQ5PkIp1cNIWDy2TL0R2TmP0XTlOadfQ83sNHkt0UYvvjMDmbqYRC8XS9Mv38pl08vxB5kIQ8JJ7XDN8MkijIKMsRqNIzCrJbhWjdVTLCp2wfQvSkzzjSLDcZdhYCBHMXNU016tSgBp1hGHNxbuu7iCVNRBcnZRqBSOhkml5KBXEQN+CHTs5gjmI85HNJHSBBMPEenDFiklXslpiTZhMysUFr4Cogi08DjB6Z8mryXa6GUaMeABrw/k7E6Urz5Hw31fDqSj7h+gcL5KFFsBw/YhOdwnS6Og8NfuNqZ9o/oZhyzAjWpGnqzXvGz68EYAwmAih+cWuxPFmVqq7KJ/XtsqFNLZYq/TUyF+7FXKUhAuGnjYvnjL1dHpXG5KInfTRkHHPh4T4matJdBNm+Oj7jPeTTSlBGYzqnWdx5TnOdxOk9cSbfTyLQ1kkPfFfBpwsgvXSFh0zde6Zno5/gGWSArA2whXUUiN9SvFmPMitoKAW/yMQDY7oZ53yAJxvJ9dbtmx7YDIgALIpm/nh8GmtfL+ARUXjhnEHeHZroUVLTrzKgLHgN1EdbNRT5n0ZvmWAstNieETJaYFiVtQypZZAt20OT7qcrRsi4QVHtttbER89GPK/PnB2MjzNHkt0UYPQlYlyCxNYWiLr5Kdta3A4aWs53Boejn+oXfR1A+AjaNylE/G2Mv63e0jkJKmB5Zg1t/0adrlnboR1lA2caDp7OGPumx809iRUncQeYrwwpCGd1NCF9plXerjmfxsgLaL/qA2aIJ3QLvYqbWmJLUgpofLg52barAEumlzfNp9E00p0WudkDZ9MieSVN0Snmwrqj5NXlEfIzZGP1YGcoo2hst7YEwooERmSa/Ip3eju3CS/lr8PfMe2wBpy0wxxCeLZiwTcPskXVIs8n2fz6fTgWrcpokD6pj1DKBcCZh5T6vkBaYOkHF7HpMDFODTGAgJenGATq8qWdhPOmT0EQ/bu2LW5dTYHejIWlMStW5dI1FSwgN9HFQlYn5QKxHZ1HS0GNyIyLHHrBJ6kZUiIsea61jLcz45/jpNXku00WQUte61AgSsGIko6uH9+AoRCE7Tc89tezpivr1i95KpG9Oi8/19Miy4H3imE+0OWTp4ApEuM1+KO2SNyXqCfqXV6znZ7VdrJdsj70+kxAHHO21GKiRaRJ7SPJ9DuxEn7eI+33pEwQPouYpMUlSr/hjZL0+WNB52vXrL27WmJF3ShT4e0PmWzvYtswS61ExNm6tKwjK1XLsiKgnXi2k+h9Pk5buJREpoDMqv6Ia1iKJ6i80Yj4IdFDBdShPeezOa10msxT/CIZ2sN6ehzhpz3iFDG7Iu3dCVX0WPI43cBDQSCY84XtkeBco0HcUhbLSk02ElPEbhrIeX8tM9JzV2KefdGy0RNPQiwZ3xERFQRC19LPHTnr/WlKQ9Cjng2d6FVSWXQJeq/TSfrKTkXoirZFFqN5rmDxjSEuXG/GnyWqKNBoLXAZ+2CRQc/HxEflZvo154UqSzVYyHtYmI87XMpEEZE0SJsZ6/d/nLL7/4H8YyKeIrtP92JBxnfyutHqiwto4l/C8z1ikcYIPfC+P3PamY9fz4RctPPvnE/8SnedYvX740ZviJMX5OK8sn5RE8TdCQlZ+ZQL5Rc/xaaJQz55Efpvzuu+/StvBl2zUwrZ6FPSqG8kc5N3rs+Ot4N+r1fVk1E1HpAgah8nb+K37d2BplPPJLsvaoRC8ENgdy9OOVTBxUyf54Zd2G19/26s4D0Hnz5o33gOnRjz/+uPHrySVnbW8+jnPUdgB0V5yzFAdCdfbys7d8y9KTHmEN91L25VmjlPqIMxoCZubimEMdOf6mqRSIYs6+rTnpbAxpySoq3bwPQJ0P2mWdaZNCSJwXRCTlOeILrURN+65FQdyZXLW3FfHfXvFMyWlxl5TJdPHtRRbSsJdWXJXjl7Lnx+OxXkyT1xJtDJhETXutiIIC6f5MiqrNRJ6OpS9rGSIQ0n5Nzon4AUCb2bOc9Nm7ZA7OLt3qbUcM+XFrgieB9kQlRzymI9bz4NPnWwcu1D2LGNbWcMBNhKu0GEYNMV9kSKS+LDnnIdpLobQkQHDguZdaVD4VgdeHkD7fSjR0Ix6GPpaczlXT597OLoEutRjTliKl5YdXy/MKuVcKlfIokvG2irFp8lqijQH80kA28EMCDivC8q+84CIiu6Itnubo9EL8s13Lhi0q03cfnwzfKxIYj4iz3UhV5tQK91kIDmc2KvT5iIhxCKkUOvMA0vHAqwkhQ2NvM4HUUrl3xGeTASuQwhgY6+LQm0TSzlrO+V4vNCXWiyixxL02mbYnlkA3bY5Pccha+Uh2rPrSikty/M7ArlV6X26nyWuJNgasIh1IH5lTwKEd2DuGyhbiXwI2dS0qHm2H82TsmLJFmoqfzOxGdVqSHE4bZI+RwTrnqLJVumd621Eh/uuvv1be7nr1+eefs52PZ4MamQdm9D0gIWbGoSXQ3tXE0MLpQSvcFzo1tNGUOKfxshpIybpNSUllc9IRlRbjJGWaeYuczTMoo3uBViPBq51/Gt3rM/RbTKKZkTMNna/L0RlvJQiSnacpClkEKgM5lGcSYZTtOsnH+TObmNJGdaosxSSbk7oWDIqSxTvrk2FM/ZAzhpgL22U/ek41ruoJfwq1UpJT+ZW3B17huXI4HQllj4kgTpy2b7/9th3PAzwcq5J6PAz7Y6QO1wK3kmnAl+riIG4qBg21Lz8O93RQxZI7S3Ol6GNHThAf37i8ffu2JRjZsd27k6rMlKFrF/HJ/GyEubjvMLm+wlQGMszjDTOJHOhFauSNCB9U3frbJuvI6ER2Bsk6Tv/LSSna1pKfRoND35iiWqqHMpVdS7ShnU6Xki2T0IjwO5sR3nhFKhKCZF062JEIu3URnzxO22i2jlRw63hypR4q27UdYJxHiVUh91LXmPUjDkc82joEn+ww/SXQpdYPU3a4C3srlqRmQ/IMnnuZKZX30/muSaFE8Ez+NHkt0UaQqajESc2sLACYm84IZUTdVfjX+5JGK0oj9JRPVlra7pqYU16DWZkzJUQ4eiNi1i1KlKCMSDU+Zo+URS2GR4bcpQ6Tpf5rX2RaAKwfrGmh0FgGo1Yyeb08vyWmhH5llY3MOdbWbAjdb5RFWmwJdNPm+LS/5JTMppdmtuK0zEi1uqxbzjA/TV5LtBFkvOh9+nwQwRZOnqyll0s20opV+EdsRI/ZXfvsKeTje5dc+JQNj+PWtBx3CBLltEH2QineljakTBVGJFI/I20lsjVpgcYcdmwB6vXr1z7mzMRvfiFm11te9kzZ4iH4zx7/8ogxW06e7dBlz20jCCeLVZSkEj870Ciwo6vYJvPMcCZoAqfwzM1nBzjpWyWdqIx+y1iwwscSQGo2pK+8jvFzo1rmy1Z4ZpBW3o5+5fdrEO4Fj16MRmAm/cphsvMDmUPMFX2rGOGZCFy8rawU8s5P5M01PmadPkDZG9yyGS4FtJGT7sVSTtKcM40yi5emH7wxKNuiBBeHR1zpbOgYGWe97DO8tdc1Jj04kxdM9SDZQnDaYfQllyzvoka9NIHXszcibU48duAM/agXZ0i1103dWVZr7dVPlswOQC8+0pPHo++RnyD2TgqeTsf0NHkt0caoUa8JXdTAC9QTD+kuTfSSdQRFL7Ln6WS9nZTskTgZy6+SV1E8tpaK8aOPOHJYOi8fwZqrPSqvsiA42SRLGY6cc6I5RQlpMQWGi/gtchASVCFhs5fxQJiKGBuRtvB9gOXPSaRdwPJOXgp//fXXlc52Od1fof8Yr9JgZ+gX0myPdh+DAjNiy8SSPTlG+RlqtZgpsyTzAfECTW3FfH4evsXSQKbjXcwyuwEVlVOorEXBfOTYyqcfXhzxyRhv/poGo45jsWsfpyLIyitrblAi68xGbe3dFMhuUxpNwmNs4tgUaNhago0zJJcNmGF2wYpfYSK8PG1Dk+6nznQ2Nmt97J6Ah4qtn8xM997NIZiVY2h6AoC2R0+LWWs1B4SbtlKZIK1HaWTIXg1NYIvMdqFIuyaFoYw9MPHUIIfOdhzIfsBGSOIRMoVFmXqMEMjKIg1A7vbJCPbY6jZqsiKzqCSPOBmlZRw+38JPpluMXdqdUg5+En3hHFi2sz48ZhSspCXCq1LALLzFQYl+N9MIdk+kakQTWYXr3rQRrDhklEnDilZRCUOgMmePlibuoIU5EdbC8W5o3CthS7gK25EBqZTs+Iq52Y/Nlj3Wjq0/J6mhh8kMUnzrSsBiYRjFOLx4goBlegwp9aZ2+2S4F9meI61du0UlBw6mS6+y7XbP9L/8fZ44mmpLxoga+7M+PGZvK5a0EjAL1ecMjFSNaH30LG74hIS3+9Gr+cykDNwip7LfMVqafoz7fa5b4HYRJlP7HjFWsSRRyY6PXppIucV37Nj6c5KaNpD9sI2ghoeKaxgVftrHrF2NcNvnk3F0qTTOK9JKBQATpVgrol27aG6Jk7VzmHXIaIIQBWCmyJDjv+vMbkdWAmbZ5rKtnMlMTcCE40eeYWAp6WEoppnAw1VKp3IMJUdL0wfJaGvXWq7UlyfM37RU9TEyAjFsmhl22AsHZEc0JJoegdJApkyXw2TWFkNVoTJD40Ai65NF4tvhk2FJS2EYht8uw5oNckCEc+59degAapurz100UxkQHsOlqHTT+1U+7dsNATP2ECNu0+Z8rS7pyKkPNCe065nP6o8VqFgNK6PEwsNk/vSYD6tIKLsQ2Pw5r5L12NVKe+FogsiecGinppLtCJgfHFUZYZYrwRfYyM4OEVfP/Jgds9G+0w6frCKMXZ9JMnQjJhASphlP5Qrhjb57l6wUbWDgdFbCY0FTAcerbH2lywY/BM0Fgf6E0xuRUx+4tT565selU/3xbWX13hdQGgRWHSbjIKlXIflkh7WR8b5ZNxto36x1rIAXJenKsvMYfdXKIlBxg0aYZYXKslJozMwOCmZ5P++3+mTUsTO5UfOEanb9MHa0fsKl4ItCvkyMyF72MQpNbfLJmCH+Rx/r4bFAJ3LCose0LbxYDqUxv/I3x6nN+kMz3SC6WYfFnNQULuUYAt4xssyQGGHKA2Vk54NkSOoKy7Co+3d5bPHJ6iOlY0+xcmYZsJCVBXzHRkUKBOYP5Mo2hUJlmzqZnZ68EFt9stKuJRx4I7vJEAWYvzH6/BFdw5PApdi179nSxJkymy7XgUAaE09jH/1hMnoRPZb6hfeddcBL5Q/n45pnrfyc1gPbXn2zHWmZq7IVnyqzBCP6P8hPQnm4Uc+D7CMrPl/pFgRa9Dw7WluI7y3jZwHm7PYTt3sbUvkIgdJAptggswxZpu+IDXusuApW5pkT2fiFF+LvWtDBmFZc472GFYlWwq0t/Awts3kIo8UUHuYwsqHR42GyvSriQ6ekhgKSNufVN31LzmR+sjxcPJMRPfMMSkADOx7p8674+sUhnc9ei55HgA9ikhMaZjaRsi4kG4Rzluz8gQwbxEGzvgWv4IfzCdKBrLDI7BMnqzhk2IVBznipS8vzNwNpZziMbGj0eIZyl7pZfyirZF2ayxLJ8uBL1sM8uCNslGMyKPbi//8jh3y+HSN26wk+XjrrW4duVlbAh3EAc6xENHnoDrnDeIaKLbGoCQaEweKPtUw40noSt0eqXolujBjIBp1CZQbF3kTWl/XjtGnvsnI44PEM6+Z2YRbTvYIplbflZijgRVWqMjM/mlZD00MBiXrH7B5BFBWoPHKYCZeLrWfu2OPsS4otOeQTe6dHTHhEcR7VObOjPylc3U050wYrt1Rz9sbXU1aVsxkqS5W8O2hejswU9RVR99afnGBlgdp9IEdQV5xvtI5QWVRejwGBUgzL5pptnwyTWpkF/TGCxwC90tnQwU07eAaHyIZuMnOmrQN1s/GVoYBETGYZ8GVKzLC9wu8cVHwRT4Q0yBMexjljCFUWo1GtuzyWTHnfw2Q40Pi1nCFL1RgxNZ6wvAukS/gsabsxE9kTy++VIORs3jbM6EKyXsA20ikNZKqX5v5GypvFcL4rERmdKqsAmB22NrVt+2Q+Lh01gwUfLfioxQmPm3GyLKATGFveBHGmdHKFq5l7lzYBlNBIpRM2zrwas4JkQc8YQNa//fePBI+s/NLFJS3iVeBA0P1So/fKpyOlqTrt/rGu0QTeGCHJ0rEHH1w51oRqgUCq7REs2QEblTn8yMjyP+sSfVB/mKwqNiIA/iV7OMcmV3ZIsDClS9Ebe/fAxbLD1tzrDZ8MqVvRFKNeFjylvDCnNF0ZS0Pd0Giuih6NhyWJ0vifuVthi4kSAtFpPxQYw2Gcgyf3khD3YkGPHO1EDgkecSN4hX+Wrv8YBdN+TrTUtS75AFKJbVeMbEvrhN8xxCAJViVvLNC5lGK3dO2aZbLGPWJ13FrCC5H0UMMYdUqPIODxjwBpUYyoyoHHuhdOqOxGV1wd6P7hKlnpmOOx8d1lHfSH9MnqK8ssmodlk1bkwBOYE8WBDTyDSy01TGk825EP5F+NSGd5KDUUHLJQBT7xq1qmDfwzDkPgnEUXN9AKUQGI3OKoBDOxeaJ4magT/8mpLLHoILoHUI23vRhZEObPmiuJw/KxG+YNW6YSBxBoMUeIZsSqiQFiJwHQmcqZ4wP9UhWPgHnVYRTzn6Up4CNZX8ynecuykyVWGM78D29PagIWNYx6GGDRtTnkMZgUw3cMnMDDSQZ8H++bzg5bA3PDJ7NRl+3/yVV1lubyzIqiw9sENxS3jL/lOKQMZJHJqldat1dOlgdP3PsTBIRCeSL5+CK7/AA2K4mooeFYQE+fEYFjt5eapzAhjddYCYZVGMAu+N2oSskzryrr+zNkn7Buy+jbHDLHcPMKxry7a3Ada/EJa2VXho04+NMavgpm7ZhjhEmsr+h8K5ZOTcphBozm3ROlYYvLyzja2Lusy6Al6nA7+Oq7Y3P26a8JWhaZknoN6kLkIVVaIcQYtBcOj7lQWK6s/mNl8NUYP5XW177Ksr2WJWudJfs1lxzG4Y0SLaNvhE9GDMZGIstUCXSQztRjIscaNcHtqo6562VVRijkrr4sL1watmGGrflkOOkV7h/VO6mr7IQ4WQXzta+yY6mkXiNYtRh+hXiI0lMyfPjDI79qdXgRz6oj+8k3UFzZLWPX23YrKljNfwVX9XNm81m6dYstip0dtmd6rQvJzqC3q273gcz8dSySgqZ1mfsgog+uS5NmGKq1vcu6k/6QG5d2R0h25DCjHO+1F1YAABWUSURBVIv6ZqndLjPrrfq9wtE9yjKQbdQ24PAAToqMg/8MhHSNyPhh+6a+bsnyNiETq3flMN4EBJ6nCex73euqvz0AlN965vfxTo6vAww8T5VLDeRr2ro7KkNpKRWGai1Ols5Dvv8lX8+XuV06uz1nvfBHKCzzSRKlGNVMNeB4aQvaONZBdVmTddlVyYbK4IRWdCFTi0RUZhwCmwOwr08WXUh2qY+QxoEsykKgLwLZfYxtn6w+mB9y79K+fcgKoEvwNkv5+pklZcjq1qDuNMbJ7LrCki+1lz0iAT424KtzkLYeW/WFlRYC3RHY9MkaR00LYwRfLQJN+V7jq6VplRECj4RAdn8pDNVinGwzUJklenfU6qHBLkGXm0JUsuwz1aAlToZXHYTIUYyOuyrs0ZQE98zR0xImyp+GwKZPBielIPdeJv3KhPGlg0F7AVR5IRAQyA7bjThZPWIE3SzRWyPOKrAUDaJf2KBb9+4k8yVkZsbJWrpgXrVFy1pqbZbBvSspPMhoB2cTQBUYhEBJLX1zpcHry2ymWaXbCWNGvb7V2ERMBYRACYHsvBmCDsU4Wf1kFS2VzqmVmLh+vk3nWVafPBxSilHNjJNl5ZLNZKI69nlRllrIrDjl+H86U1+BTq/GITDNJ/MGkBtiH8/+j5ORKAuBCIHsvLmxd9llaRXxcfHHyo8W4NU+88YlgivtXV7TNPtNll5aVz9NqHvMe+EsOrsQaPHJNjc9Nlv0F5JxkpiPkTerqIAQEAJ7EWBtX4yT1X2ybORtb/NXK1+Jk42Y46/W/To/pThZvdaqt5WY1mGW6pe/aCvnMLCqeAaBlkVR3Zhvth5dSFZZu26SUgEhIARAoORBMc8WfbJSXORRAeW0RKXL8skq4ExTiWy8N20dde94ut/oM/mVBhJlwEc/uGtYKTETgc1Q2UmfzFs/XUg2U7Jq61ERKM1lzCN5n2zzO50SxfsiaMdX0y6waTVijk8bunJONk5W8VEW9qW+yXiGsfrkV1GhM42qrhCoI1BXS+qe8cl0IVkdfL0VAgcQKE2dxTjZFYIiB/p5pkolIF+5B+FMi6q7F4GSHkd06puMUeFdj/XJj71vnfTfhacKd0GgrpahiWOaSS1dSNZFRiIiBBoRyMfJNtdV2ahJY5MXLPbtt9+W3FAOtOoaHkSWxeea4dJxtxlvTn4Vz/6Cai+WHgOBTbWkm5smPQuF37XUhWRZiJQpBPoikPfJ+rZxfWqVA9r6nu464mt0AVumqGOd2mSg8pnIsRZVSwhsItCi8Ad8Mn8hGTxUjOQmhyogBIRACwLF82SbYbBs1KSlyQuW4fBcaSpVkOxS8mrcuxx3+G+TgfOXDlwKcDFzCwQG+WT+QjJ+RqnlA89bwCUmhcByBCrL++NxsmMHFJZjkTJQWf8pSJbCtTCnxdnadJuG8k804mHGxVCgRLwjAiN8Ml1I1lFAIiUE2hE47pMdCIa3szWtJDMoPyOdbY7P93SSLIvMlTMr64/zbLcQf4xxcR4rUZiGQEsEa5dasnXgraJOSU4TpRoSAs/uk1WCZITrpR9XQ2AzJLA2TgZcuya/q8Erfm6KwOZ3LbvU0u9a6kKym6qE2L4yApXjYXmf7HniAaXdSVmiSKGzvk5FsaLqvR6zbPQi3oXOrsmvS4siIgQ21yrtaukvJGO4vX//XvAKASEwBwFGXN4na2l+80fKW4isLePPTHhOMHCyRB6Q66Q3556hrLZ4hPP91KFdFvFbINAyLlpOOlLGX0imXctbSF9MPhICeZ+sZe65+ydmlZNk2rVMVTwbOp3/+W3L3JMyPzNnPiYze6e2rolAy7hoCZXpQrJryldcPRgCpWmCeTbvkzWO8JaF12WhfPfuXZY3rJKO9qfItLjpaa3uOePu6O/F6uE4Wdbr7cXVY9MRdI0Wu64GupCsjk/jW2ljI1CDit0C/9I0Udy7bLl0AEBL13oNwroj2Z9//jl7uh/Tpl+SzuJ8EUXfnHtK649sp0ZkHgbKH9P26RFMPhhND5dPP1g3K93ZHBfU3YyT+V1LXUhWQbv+ymugT9dr6W0vBDzmPt2L/lA6TB/5OBmttsRF7nvawH9Y5CG+b498L0akS/owOVb66tWrEb3rSLME1GYTRGf5+RqKMb9mFwybFJ62gKBrWUXXfTIO11oBZrI3b948rTqd7Li08SSAJ6vfAv9S7IB7bX5X6j8Tw+aJsZvGybz18d1naXj9Kd8zPDNdCv8Qg225Hqkjq2imTR4p2VJMOC15IKc0kA6Qylbhd1ez+crcREDQsRio62dl1EQXkmlJsKlv9QLSxjo+o99eH//KPFWMk7Uc3MEEcARhNL596bNr6a9DNOIcI9PS0NBIE6XwT30aSOmcz6mHo+fzE/WoZRcpqqJHIXAegU3Fq/hkft+Aa4C0ND0vDlEQAhUEsvNUGMJFn6w+81ljt1tReetjvaCzOkZmaGQTJYtf8fezdM5n8vsK54mMo1ACalyLoiwEQGBT8Uo+mS4kk/4IgckIZOfNEPgo+mSNM9933303+UTRGey++OKL1DBhy266CXsGir11SxY/xXMv5b3lNzVzrUKWgNrbTZUXArsQaFG8dGiQ44/2326NvQsiFRYCF0EgO2+GIVz0yTg0WtquinpVugo/Krb8keUgHmTEBn38/vvvJ5+Iini4xWPpPFk2Bju0R5uamVX3LixlFzcR5ZbT1lEVPQqB8wi0+GTp0PAXkrHaYdV6nhNREAJCoI5Adt7c8MmguBmQCK3eYmnFuTe/HDS8iJBpEjU0KomS25pa+QqRXq/qmjmOpexA8p2qM+ZLKi0E+iJwwCeLLiTTV+d9JSJqQiCLQBquDsW2fbLs0au0DSYqvmRM86+Tw1dFr1+/TvkhQqbTrCkspZzsEcNxDlCJDfLrmtkSzaoQr7zapJyFqEJQr4RALwRafLLoB/H8MpXtjtK6qxeHoiMEhAAIlCbNbZ+sPY7Nl4z4PdeEG8ay35DikHGRyTV5viZXWaO/6aaM6EtdMzfvcDnM0macrO4sHm5XFYXAJgIt8X4/GfgrgVhLXHxdvdl9FRACd0GgNGlu+2T0MFxi2dJVv+RqKT+nDEFCImTpVCqH7AD+WZ9snANU57CimX7iqRPZ+7ZOmbOJCrvuhVTlOyKweQLYFFgXknWEXaSEwC4EbBhGtcKyqnjGP5Qu/ShkRItHDmZd7TqJECFL+08AXxGyVIKbOdlwI7VKu+ObBM8UqESkog2aM61EdVNd8gUqLPliSguBQQhkV02+LVNgr6sc89dawqOktBAYioANQ9+KDd4Nn4yx2n5EhlAZN7L6Zhamsw4Z60gmbBmgY3IpaUJWw4410V6L7ctSVICw6CA3sd5T/wlbe0dUUgj0QsDMeolg2DGILiS72lq6xLzyhcBjIJDdXLLpdcMnA4L2UBmF+e5s0HS4Sxh8T/TJJ59EW5YYLOZUOWS7kPSFSwdW6p6Kp9A3XdHMERfO1dcbaL5Uq698RW0vAps+GQRRYz9wbvHV/F4cVF4IXBmB7Ixp21DbPhkBCfPgNvuJGwTptW7Z+/fv068smTKJnOnDok0J1gtkNWHcXmGdmUpcaoRPVqfJL9LUudVbITAagRafjF1LW6xiFeufy4xmWPSFwBMikPXJbG7d9smAbNetsLS3KlqGL8hBMb8KDPJmvrzd73JeU1PNl/fsZSOxvsCgNB52yRMacdNShSbDSScUB0lZZNsRaPHJ/HzwzTfftBNXSSEgBM4jQGwoS8RmkCafjNKVz9zSBpikmbxLbaflu+TwU/CYpCiYwZEjPrEkctalCRHB205BWBUngxMkmz1VRiSgrxeOu19xPbUBlGqFcuYj0OKTGVestEunEayMEkJACPRFIDuP+JHb5JPBE7NOdvIrsctqjBNd+EmlAh3zcf7wGn1MPhAnegEb5n52bPFpSVl81SOAA7Rwt7oUxE3DpZ7nvelSK9DRZ2t7wVT5QQi0+1jMAbqQbJAURFYIVBDIhjB8sKPVJ2OfqLJ3U+IAP4nzCuMmbChjWXD+ovAY/DCJcppVB8hKojmWj9HPuuZZPTvWxN5ab968yXqKLEd6hcpQM25FzjLG3KbP1rLIKHMJAtnhmXJywJinRJQjBITAXgSycbIjPhkNE3AqHd+psMXPfvPz1d13D4M3BuV0smSG/vDhg1aBFaGceeW1x+hk9czejk6UJhh/CdMZHiofE5SaPtOc6gqBwwj4TZASEUV2S8goXwiMRiCNH9Gin1Vb42SBUVyrXQfLrHtsJBGywk86f8iM/VC8w6w3xhqRU6uEx9pj+MahEo0IeO2xKlk9s7ejE4g7e1qZTdXzn5Whb6wrsl3AIdP9F1lklLkKgU2fDCNZ2YhfxbbaFQLPgED2QiXGrN/Q2+eTgRpTVHZW3gSUCZKYFvuMTGP4dlnmSkTw5NghYn598eIFwY+sB8Dij9Nj7GSViCi/CwLZ4NPCvcvQKeSeDeLiTp2J0aKl2f7SKBPbeYevi0RERAgYAps+GSeD/QRgFZUQAkJgNALZiTKKc/3uABMc02E2KgUPNgmyz2VbXewz8oUmdoTVG6Ev/uO6QYEf6SSBj0Uf+B8yS5TxEQmTKDZWwqdvPgYdeSEUTxYB4TevFQG+F1ylakmMFr064KzTo9LyA4dMm+NeAZS+CAJ1nwx91kLiIpISG0+IQDacFM8yvx39y4YlJqNMZ3DajvZA9Q4ikBU9bspBcl2rRWsOU0h43tUOV6hY3SjBAmAXKRV+SATSJS8ryeU9regtasxB2+UcrmLgmvJahYbaXYIA0YFoNiEn4mT33qVRJCzB+E/bsAJDE0y9jDEidjrQMxTnLPHsdl52BZCtPjSTvfXskXz2zVGVlh1zPh8hlpD+FARso+3o/IGQ29Aui7gQMAQqcTJWTWsj2cakEkLgCRFg4yXd8YuDZOAS+Wh7H1kaliITI0BnUiTg8cyrvb0CGlQ+64sPausA2eyR/6CQjAHO5qchDXLIrygzFdNaB3hTlcdA4LJxl6zhxVd7DNgP9+Ky8jrcI1W8FwIsitKxySI/6sVZnyyQQ92zd0SlHBzOCVNpxL0eVyGQ3b5M1WsVe7SL417XSdxKCoS/rItpusp8hru2sC9q+oIIXHaOz4bK4PaCGM5k6bLymgmC2lqIQBoSY95J+Tm+d2kzFomwK4TSV8IMvnx7mm4Q8yA+ET4saK+okkMRyO4Ppufrh/JQJ842DTuVuInZKYq6hJHD5yb8T0PKgTh1UT9izjoZXUdbb6+DQKrwupDsOtIRJ8+JAEdi0uM92VNAfXyygDKeGad58J+YxnDO6rGHimAIXRCGCUEXXDGO7+jj7QpcS17h8SCmqGmCSVHO8keussOjQpd2rRZQXcpTi7o6PbZciGJgFwLRchxlzm6a7KKpwkJACJxBIHXIoJYNbbwgdHampXpdAhUEz7ihgFBEuD0Bj81iEhiLcP8FC7vwx70YOrNfh/Q6b7kx7u3btxE/iPvKEkQhGRswiUJGqmgayJR25S5EgOtxFQLoEvbKt45GXWH1yIocHUbD4Y2FEyslHe0HisvKy6uQ0o+KANGByC1jxmHNn/b3yP1kKZVSDnObprcSOHfPJ+6a+mRMAFeW+H/18dXdkRf/QqCCAH4h/kelgF4JASEwGYHIIaP1bJCM/J57l5M7qebWIoDpT7WKW8LXcqXWhYAQEAJCQAhcBwH2lFJm0tkzlJFPlmKlnFYE0q8v2ZjmCGBrfZUTAkJACAgBIfDQCKShChyy0jkH+WQPrQuDO8c5lehAMQ2m+jeYC5EXAkJACAgBIXBFBDg0Fg53eubScIa9lU9mUChxBIFUt7gRg1PGR2ipjhAQAkJACAiBB0IgDVLwUX/lsxv5ZA8k/BVd4XMShcpWAK82hYAQEAJC4OoIpD7Zu3fvKkzLJ6uAo1dNCKS3H6U5TYRUSAgIASEgBITAoyDA6X67/Cv0afOuJflkjyL8df3ggonoRla0kNuD13GkloWAEBACQkAILEbg66+/jjjYDFjIJ4sQ0+MRBFI9S3OO0FUdISAEhIAQEAI3RIDARLgq33gneLF5f6d8MoNLieMIcGIxum2FL00UKjsOqGoKASEgBITAnRFIz421hCrkk91Z5lfiPdW2NOdK/IoXISAEhIAQEAJDEEiDZNxRUPnc0piQT2ZQKHEKAW7A47fnPQmFyjwaSgsBISAEhMCTIBAFyfh17/fv37f0XT5ZC0oq04TAmzdv+M1jXzTSS/9KaSEgBISAEBACj4cAn1tGJ8n4JejGbsonawRKxZoQiDQPvWxcHDRRVyEhIASEgBAQAhdGgCvTo2AER/u5yLORZflkjUCpWBMC7JdHx8jQTl3r34SdCgkBISAEhMDNEWDK83eSsWuZXhtb6aJ8sgo4enUEga+++urjjz/2NaNPMv0rpYWAEBACQkAIPAYCP//8c+SB8Vj6ufFsl+WTZWFR5ikEvv/+e1+fX8D84YcffI7SQkAICAEhIAQeDIEoAMHjF198sauP8sl2waXCTQiwgxkdLPvyyy+1g9mEnQoJASEgBITADRFgj4jbBoxx9os47G+PjQn5ZI1Aqdg+BFgc+BUD++v+cR8tlRYCQkAICAEhcGEE2LWMfkkp2i9q5F0+WSNQKrYbAZYI/moMdjAPLBp2t6oKQkAICAEhIATmIsBekG+QnaKWG2J9lZCWT5ZiopxuCPz44498dWLk3r59y2LCHpUQAkJACAgBIXB3BNgX8heScfnA3mNkhoB8MoNCif4I8L3JTz/95Ol+9tlnOljmAVFaCAgBISAE7osAd3CyC2T8cxsZB8vscW9CPtlexFR+HwLEb/22OgfLohjvPnIqLQSEgBAQAkLgGghwpYC/IZagA790eYY1+WRn0FPdJgS4wth/hsmG5uG4blN7KiQEhIAQEAJCYDACv/zyiw8xcH76/K1P8skGC03k/4sATph3y4j0nonuClQhIASEgBAQAgsR4BDOp59+alf245B1OS0tn2yhTJ+r6cgt47Nh/RTmc2mAeisEhIAQeAgEUoeM/Z8uPZNP1gVGEWlCIHLL2IbX7RhNwKnQ9RDwHxRfjztxFCMgecWI6PkEApwbsw8tSRMh2/UDSpWW5ZNVwNGr/gjglvElptlHbsc4eSKyP4uiKAQaEHj58mVUqpdRjsjqsQsCklcXGEUEBF69emX39XMX+vkzZB5V+WQeDaVnIIBC45bZdbK6338G6GqjNwJ4YKbD0Gat3LsF0euJgOTVE80npsXejjlk33zzTfetHvlkT6xc67rOBRkEe7lYj4CZ/25lHUdqWQjsRoDPVoJbxn+s8+76qjAXAclrLt6P2RqrL6YthvyHDx/evHnTvZP/FyEZzeH336r7AAAAAElFTkSuQmCC"/>
  <p:tag name="POWERPOINTLATEX_PIXELSPEREMHEIGHT#5C6D61746863616C7B4F7D5E2A28365E7B7C4C7C7D7C567C5E7B7C4B7C7D29" val="133,3333"/>
  <p:tag name="POWERPOINTLATEX_BASELINEOFFSET#5C6D61746863616C7B4F7D5E2A28365E7B7C4C7C7D7C567C5E7B7C4B7C7D29" val="33"/>
  <p:tag name="POWERPOINTLATEX_CACHECONTENT#5C6D61746863616C7B4F7D5E2A283129" val="iVBORw0KGgoAAAANSUhEUgAAAUgAAACGCAIAAAAw44QUAAAYgElEQVR4Ae2d+7EVNxKHzdYGYAjBJgKbEAwRGELwJQLjEAwRGIdgiAAIwRDBhRAMGbBfrap6terWa6R5ndP3j1sajdTq/qlf0mjm3Pn69es3/ucI7IHAy5cvX7x48fPPPz9//nyP8fcc8+PHj48ePfrhhx9+//3377//fjord9ywp2PqBKsIfP78+cmTJ+/evaPlt99+y2W1y4U1wKk9ffo0CPXXX389fvx4roD/mkvOqTkCVQQIVt99912wahoTsqpdLq/Bzc0NIAS58HHPnj2bK6Mb9lw8nVoFgbdv396/f//Lly+h3R9//IGKV/pc6O2///5bbJslydyg7YZ9oVpzSLGwahaWwhqx+mqtGhDu3r0b2/br168fPnwo4AwWfI09CKB3b0Xg1atX5JzS+tdff73CPTMRXwrsLxC3JYX56aefcH9yd3HBDXsxdN6xA4EkVrMTjp139L/opmw6PHjwYK5tH86wcWB//vfv06dPv/zyC5uHy+YUOuQ57NBA58OHD//8848AxzbsvXv3eNKApwTQuWubZdxedq/379+Ds8gI8tTIpRdAIIFoguPjcddB/m5vb5EnnmYue3mDCCs3VCemUy2T//DIoXcsb9+CADOCJ5UpoIyTbel4bW3YRxSUKBDVRhD4ZqTzrL7apBGsVwPApdeeYxzDiDiFWUKN0EH1wWSEwkH6Iohs/Aa0SaMOwtsB2cCYY51EpRczub9hs4kSCxPKaEOjZqM6WGMcEzS1rhqG3lf5SB8Cwwi1LyeLtUo6Jq52RFOF5mUXEj/45s2bZfLuadhkv6ZBtichc006tv+9Qnfi5jCMZfN6hF5J/MFhHYGrg/NAPIv1sDdvFen2MWzCrMSlWAzcVaOLwikkvi2mM6W8YIUvsC4uaFgWk9q3IxMUz8JiBd1GiuBPYZLCNiMWRkkW28uc+w6GnQvUjZjmnEKsRrPK29v2ZRh2EnaYDia9oMr73koyi32ZCaMnS5hG04g539qwk33vYIGI0biizjkFfC2UyZ9pEP5we8BB5WBgX4BpjG9vOVEymO+lcIT2iV4eOQk/pifVnrExk5XZ386w4dW0sfbVbKL0wSkwMdUdJoZmFHP0ltiOpxC81i7AZ8zSkU0iB0UiAuI0eu0cwZXqURtTJVYarpdsAiOhq4vCRoaNbcT6GsrwWrXJIIzpFOje68Zob86l5i2uYSDy/y5YFzdOgNp+LbCYc5mpGDrKG6c8Lfwzm2aQCJy3UNimDYoXgwnP7eNuYdhMbcxfKBOLGq0Fa0wkhAL22dhdY5H4Qs2brtnMwPB08egHtAqNZ1yTJOFMXHz3CGVmX6tTjPkRmAw8JF4eJtsj2eqGrdcw8Nfue7RsdB+x6gAZ9lOe3XimQ3lxPslkoO7wjEpVlYZR4qFbunTRrzIw0iDZzkWQ4zy4ZsYLUTrGfASB6X0TR4kWNQ6xomETURO2Anwtyhq414oChXGrDsQxoS7bXrbcxepipQGQqoOI2+PXyhOZKOuOEZ7pTvBs18KyjIvvwhL4AxGcxKiWy4uHW6Njoj9w3mg+axk26muiWdVUQceM1ahO1TCEQrWgdbE85QuGJofXNMtzE7cv7EEw5Rph8KlKvVKDxMUgRftcj7DEpPAHUPwx4vjTkBFm1uiroyN6Wx1oFcMG6MR5B2Vtn2ntqAIF6qsidTVAG2JDKpcXxENzJcIohdAdmytImuJoKxLOzfZrV8KnMBAKSLH2oNDvmj5hzFRO4X8DtruG0LbQsuMz37DHrTo3W+VA1wVW3BiyMqnlwoJ4aK4mZBRTotgXxHyGMuDEli+kQqFlyjXN8RqdmLQ78ZHRc6qSwBIuATYEhgKAtBzhZ6W+mmEEL481WYxxq86lx8uWuGXh5a7OdkzNoLIKqNCUAtZbCBE6dIuRaD9SCNQ0Nt2EsLFeQVuX5nyl0fXQycTBCXjiZeL0VdtJ3GslVkfI6vBQNYeZhp2z6i6Fy9lYPDEjGJl9q/ohE78gGw8jols50SDOzAljDBGGQ/+kEg5z6kh93F26bFYQTyQodc34CJ/xxGHDQIHG4/5gAMBRSJN4DsnAv9ll90qkE3hDAdkLXE0z7FykBeXC8MmtXETaQHG1diY4hkt0IuG565LJyMmIRgZFRCnDWOKVxdQTlmgwfdOhSxwaw3PCFZereuFeDnX7Mxq21gFRDy0gNXMMm4k0wSqPnTCEi9UqQg2BLmm5xmXs+002pHJ8dODCek3EcGGCA74GrnQznDfTnAtH4+x1UdAOkZouCts31pDK5FLYnp+WEU0HWtCBOWJgwDE0oYz+tXtuWupkI9ApcN+CSHubQqocSzcxSEJKQydqpwHh1gbJSztizFqMTChPxKedk66WgrBmnpouUls21vpZSIcniJHLLctrgAQRrd8B9ALrCYXxS2zGnOmkcrppYR5EYG3G8bgheo/LOJeCrBqEVWxm7hBrUDupYZv6mYudo4ZtDsY0M+XtU5IjAp0c3+3E21ua8UdUVgrr+RoTB4bbEoR2uGipnREeqovCLo1PatimfuYMbciwc+vSrlUx7Gr9CFaUY3o9bcglDmLVFGgznQGWG7nEhxGPGa5JuWNYQnmzddPIFJzUsBFZ72jkUqQhw84B1DW7mtegIlj7yOQt66tzS627OSiXjWgus/Wg1OAuCenLRlmjl3aCc5FZg+dAM6e3Afb1xh2nLBursYaYmxrLDTtnkF1hNhfz4buLzjhkgUKBH4FylsfBSrWGYb3iXEBYg8zoR9gSN9PCU+ThTLSGXSaXwixdWoOOCbu5Nlwohuk5AKVX6fVGn0C8Bi4tNIWBQqGFTq5NIesOvkxW2lg1RPDHoKqZIWCarjo37tx6YTJmrGu7dC4/XdTOa9iIaZqMFn+JYRdWxRi8HiNXk/MO6MqOvr8860GPcxKV6wtZN7Ml6xdkD6NQGQgCuA7doQ3c4g5oUB56+l2tXr0+fTpL7QTLU9xOZ5eWktAFBQj/td0tMeyckokiNgpcwHd7TRWec9LFOPayZ2bdQjAEamFAdtHARyop5EJ3oEMvcQ1xrzXKiC/MSyHkF2sMN51mQfEQZ/pwcwmaq0UNfrcYqJfMZVLoygwL4dpcM8xFp0BNAmYiXXzZbtgYm5lIB2pxoBaW4k0pqQwFxi37HTxI0mWNSzMP32boKeKc2rBBwNSoBJluw86B0huudS4XdB2m280mEWbKpZnqxFZNuZ3Dgh3mlhsxwqZEhdC9TT4cux5BZrN8wcSkqzJGWPiXQhepXRqbSpWE1T7DLih9QrcsMI0Fx6Sw+wZMIZUQVsvSxXdNG0CxCmLG/jhnLYXQHY++UllwkMI2DmWWOGc3bDNjSuJEh2GjTDKRSQGkukA3XQ5EcnrcRXywccHpiNTtQ2hXmEyAJiWjUCjYPx3xQbEXoD1+RBOcW2Piw4TOHWVVamc3bHOZndhgh2EXFp9d6yvTQey7ro7VyEQtNjbKcftqWYI20JcNFVIJOHq3MxkOVyiLmm08o6kGXQqQiLD95dkNG8QShQyXKI+A2aqjicLFdHvTsCSRQC+70nhhfaVC1bB75YVPzK9RxmT0ZMM8JzK9+MvdnVtvWsVmo0+RxRRBVHrKEGsTEW8ubFOIw8C/4xuF8m+//Za7++TJk9wts/7BgwchiMEcfX/88Uez2V6VSXKr2bh3756uLNd8/9+/cptwN3GgyWWOwmYYfv78+dOnT5qNzRjQQ19nDUb04cOHRPZ37949fvw4VDYZNtP5559/JlTkUp67Sk25gBK8ffu23GbHu1++fCmPXvb35b7Vu4nZJJfV7ms3IDLrIVYFRA/nNSBgRmwMW8D5l5QKhYJVM6nX5q2rIb2AZPVWYsnJZbX72g1i1ZGxTCWTu15YAwEitiYba0uTYeutXSFq7m/L3TMWqtmvieksSZN8IZ6qWUOM0NHpH9RWBWSE2wvum4um79+/D1LXDZu0OdG2GK/eBXbc95jlgrCB4VUzz8SSq8xsjKGn4hsDXhjO1EOZoLphv3jxIkedpDTnOXJdjl9fjdgmoMeXa5zDjx8/mo7GU/FxbBdQMPVQ1koVw2bbTJrqseUJrb513pokZmpBVvVlyU5kcqmZ2bLGzMNhgC3/LdnwsQICpmGL9lYMu3y+8iIN2wxKokwmmnJ3vMDjCjAnBjIQR0Fevnw5TnMWBVGamOCqW4nxQF5OEDBVUZxv5XHX69evE3Lx5UXumpjqK1Jv4Muwbf5kxOMUTGRM9ToOzxfMSQ55suy7d+9WInYhDweyVZPSvaZEth9MBq55PWkik1MvEz2vnIhADvkwTSXDLh8juVQVL6fiG0TsiXM/l5RH7Ll4DlLLGXaYppJhX2EeLo8BTdBZT17zRpHp8hYcsDWx9cpeBMi3zS51wy7n4TmHYQ52lkoz2xTmL++hvYhWLfCsy2xzkWpgSnrASnPnsm7YZuol4l1kKi6biiJmXPA8PEYjlE3d0s28Zg0EzHQpJFbZVLy8wIZLk+ga3G9Js5ykHHOzeht8zDz8UtVgG0jHRzHTpUrELscueDKJjvO6I4XcO4mBpcs7Fd8FdS5984jdBePcxib44ehkNmKXV5vwl1u7z2V9S2rlcH3NC2xmIXfS9iITty21bmQsE/xKKp7z0CN8HLxv4ZgdrvGa83AmLpeKX55/P7iWtrBH7pmN2GXDNnOAliGP3KYQsQ91ZnsXDHMRexdmfNCAQM4MmaysYec89KViWn471Q372vThFHpupuJwzmTZhp17aCnS5ihKg9MVCqdxeMp1zedSwlSaETsXMU43+ydlOId/NmJfoXsuLLDND+6eVBWc7StBwI7Y5QU20Jj++7yQvXr1KufLOIfz8OHD84o2i3MTn8tL3GbBtTsd27B3Z2tjBgpfayx8721jJn04R6ARgewauxqQTf/dOOrRmrGhkNsP93B9tMlyfmIEChnT8ojNs7J4jPOWPVyfd+6c8xwCyw27ug7PDXmoetxT7muNbIb76vpQk+XMtCNw7YZdCNfJb4y1Y+otHYFtECgsmW3DLuTuwvFlROzc3hiPuPzZtcw1BfORaUGx4r5e3hgBJss27BY+qm+JtBDZt82zZ8/MXUBeXHv+/Pm+vPnojsAIArZhm+45Gab6XmfS/miXhdW1J+F6sswkznSLuq/XrIRADn8myzbslnetScVPvTGe+2FgjoX7nplWxBZfr3t5zaoI5JZC2VS8cXmZe/y7qjBTiPPRQnPbDI92qG/0TxF2ChEzYk+h7ESmI5CN2IzU4qEL56un8zqXYO6rCeeVaC4+mlpOH06dtWkxz1WTS8VLPxjQko2fNGKzZ2Zu6bO0vsifQJiirLmIncsGpwzqRMoIFMC319iQa/n5HhxG9ZuHZc62v0sSbp5IYWl9c3OzPT9nGTEXsXNB4yxynZpPE/wQkrOG3fh1YXOlemSwzCQcYX1pXZ61XAZXCBplgn53HAET/OCCs4bd+A1tvk9wolUW3y3TSTgqe9I1xbhmtFPIGbbGs52mtxxEwAS/ErHZGM9lXwk3ucNbSbPdL4nJ+jMpyPjmzRv/Il91dnJrbDMbrFLzBlMQMMGvGDYDNwbtU2Tj7AU8ffpUo0msbny2p/teVU3O95lB46qQ2UvYXKZcN2xzOarFwG2wz6zrj1PDG9ePHj3S/BCrfRtcw5KrMbdd3LBzcK1dn0O+btjtX9Jmn7n6/cO15czRhzFzhx+r9hNmOdDM+qAxyS1z/yZp45drIJBDvm7YcNP+uzZmoruGPF00SVeI1Xop4lbdBWNobBr22V8ZWIDDQbrkInZYWmZ3xQP3uQPVWjYWq0d7YhRitZaf99I8VusZrNaYiQ+9cou9KkFvMIKAVmyoifOtGDZLUHNlZTJE0C7/cLzZa6VK06rZA8eqfV29DPOcJpgatmwI79WOgJkryRxVDJth2oM2jdlIP4L/Zg/8/v37SQaOM0MF3arbVSdpmXt84IadALXNpQm7ZFV1w2YLTdxAlWNsCdL72jbfSNB74HgcYnjumU1VLm8QEDA14QI+uXHG+TUNWyaobtjI3HUEhfH2its4FBbPOsXgO0enO9N+TFWTgBCzZ+aEcQMvT0eAKGXS/N/m0de2v/bt8TAeee/t7W0b7TmteONSH5ULB8vmDOBUvn41X2sF5HNhIztMpm2cQhZzIpBLmG+K2MjP8TJtNiYuoZK4zSqXn84ptJl1C++Fo+I4TbKoJi2Bjf/5sFnjXTEdyfRiDIB938VXzMyVlM3lT3xUtNWwWZ2aTqKMI8bGEn29WYcyh97wIPotDpYPbNH7oro8Qb13c28QmHrWS9zbtyNgLn9iw/5GYndLYfHvTmJmLfTb23DsJscMUWXjVUA72xfQ0lyUTZ/fVYEq288plMcUAaMQ3PoMm27mvJrDJJVk8pjiOGokDv/nmaJhGIKvoIhsXlgDAfMTrszIGmOtQbOaeB7fSZn5UbzABrduw6ZPzq4iEysViahgB3Pt04Y7QJ/KPoVPoMQeq524t+xCwDyifJb9M7SuZauIE8ddmGzc2PStRM2YjTtclKwwc4+Vs363OdO2VI2R8wQFZwPcvPHL/7ABhvZQYOuLmeB/qMwRwtEgau74RK6X1y9GAKiZlKQ7zvewU8D2KrswaKzei0mkkEuUikCCch7wRJNpfcnrDwsNG/nZtTI/HibQbFAAfYL/AaHfQPYdhzCnnonY5e1dTijokwuAE4KBdkDLcAtPyMxozw7xxoKzJZyEOhhLt6jj8N1bxkmYoi7DrqsX3rQrme8VzdsXEAB5PVk42UKX9W6Zealmb70a1oDrSacpkxlpWTCHpGXr4y5NixoeEeMRy0tfs+PiSvxI2IHjCbkH6sUwDnYEee3Q27PcwdGvvLu5BMa5JLAMGTa0yAqwMVy4eXQhGWzkkoDAfib5BkfBD7uWGxHwXH21JsG/n9vdYBK1A8XJ6lNYy9fYWgYOhLDQMj2KbtxYE/YwWMb4UZNGxLZpxnYU54KSsbD27d/JhxNOa6Dc4XOLIZWIP704rjnx8jU8FAhL3LDFy/J7s+QRTmLRAv4m7DMNOwzD2IRW/Ap/yRI/0YPcJcEfe+ZP+6FcF6/fHgG0OTn/hFHFNrA9Sxc/ItkxQS4Rk3xZe5b5hh2PSgxnVNbhaEDYnwxOLrQJXpb/+Lzwd8ynC7FEXhYECM76e1imkkkXLwwiQKgjXsZEMBxylrgmlNc1bD2e11wMAmZayNYmmyAXI+PRBLlz507CUu4p4+jmWTKMX14PAqxd9RbaKT4yf9I5Mvcv9BQE6dywTzrLh2Cb+Jzwwa6K740nmMy61E4Tq85tDbphz4L9Gunw3JE9zkRyrX9JA79cgEDY/E86ascqDdywBQovLEFA6xbPO31vfAmUxT7aXXIwrHCgww27CKffrCHAPq0H7RpIE+5rwzZPyMtIbtgChRcWIsDGbNJT1yQN/LILAbbNkiMhOFP97Dqm6YYdo+HlJQigYcn7AmjhNp+7W8LuCfvo1yirrtMN+4TzfDyWtZ7pmuNxfQ6OcJHJy6e40XK4RjA37HPM7sG5ZBcneaDKWUMP2lNmTa+lW5ymG/YU8J2I8asSLfrnwJUR0OGaxxCFzXCh5kdKBQovjCKgT4/zOhDf8Rmle8X9seE4D29/zcYj9hVrzWzRb25uktfydRo5e8xLpoejjK0aUaufWBU43LAFCi9MQCDRPPTS3wlZBiuHfBK3yJ5Z+4vMbtjLYPdeNgKkjsnSGu30g2g2WMVacIufXZOE6zMqBQK+xi6A47cWIpCsDAk1vkPeBSUfMuDbBHGX3t0Kj9gxel6egwCfr40JcXrcX/mKAamWk2eHXPbuQbphV0H2Bt0IELGTxTYf9PGEvBFHvlIef3OKb6SYb2KXqblhl/HxuwsRIMLEYYflYny5kOgVdCMJTw6QJulPIwZu2I1AebNuBIgz8dMvEvIFkad71JN3SL5VSOJD+rNAJjfsBaB5l1YE+PIe27nSmo8fEpHk0gsJAqQ58YNrni/0Lq2FoO+KCxReWAWB5Avk2Dm6m/ugzyocnIQoD/zjB9eDjxI8Yp9k2k/LJplkvEpksZ1km6eVbCbjyU8L8rr14ANCj9gzp8dp5RBATWN7HgxHuVFOWk9Sw1NrOY7CxsT4gsUj9kmV4WRss1aMH4CxkbbxT88eFi+eAk63aoR1wz7sjF8aY4lt81DHj5Frq05+6GOxEngqvhg677gEgSQn59eteSdsCaGL6MOHUOQsCuvqiefz3LAvQkFOJQQLSJRYlpS9p6BPJWuJ2diqOb0z9yG/p+Il6P3eGgig0PEPql/niTTMWGI1actcq2bW3LDXUF2nWUGAZ2DEbQ5g8Fg73i2vdLug2+QsyM4G+O3t7RqLkf8A0AsWljeeZuwAAAAASUVORK5CYII="/>
  <p:tag name="POWERPOINTLATEX_PIXELSPEREMHEIGHT#5C6D61746863616C7B4F7D5E2A283129" val="133,3333"/>
  <p:tag name="POWERPOINTLATEX_BASELINEOFFSET#5C6D61746863616C7B4F7D5E2A283129" val="33"/>
  <p:tag name="POWERPOINTLATEX_REFCOUNTER#5C6D61746863616C7B4F7D5E2A28365E7B7C4C7C7D7C567C5E7B7C4B7C7D29" val="1"/>
  <p:tag name="POWERPOINTLATEX_CACHECONTENT#5C6D61746863616C7B4F7D5E2A28365E7B7C4B7C7D7C567C5E7B7C4B7C7D29" val="iVBORw0KGgoAAAANSUhEUgAAAt4AAACFCAIAAADjIGgVAAAgAElEQVR4Ae2d//kdN7HGYx4KgJQQXAFJCdgVQEogroBQArgCQgmJK3AoIaGCQAngDnI/ubp3nol+rVYr6ezZfb9/2Dq70mj0SqN5NdLuvvjxxx8/0p8QEAIJAt9+++0nn3zym9/8JrmjCz0ICM8e1FTmfxHQ4Bk7EM6P5y/GNljShMA1EPj0009fv3798uXLb7755hotemwrhOdj8X/q2jV4xnbfU+ApajK20yXtCgj861//+uc//xla8vXXX1+hSQ9tg/B8KPzPXbkGz9j+exY8RU3G9rukXQGBDx8+WDP+/e9/W1qJPgSEZx9uKgUCGjxjh8Gz4ClqMrbfJU0ICAEhIASEgBA4hICoySH4VFgICAEhIASEgBAYi8Avx4qTNCEgBHYh8MUXX/zjH//YVSTN/Nvf/rbvuC4bz59//rmP8abC0yt/+9vfXr16lV7XFSHw1AjIGM/TfaIm5+kLaXI7BGAGf//73483mwMxiOp4zvnt27d24LddjXfv3omatMOlnE+BgIzxVN2kDZ1TdYeUuRcCH3/8Ma9OOd7m3/3udx28hHoJt+yt/Ve/+tUf//jHvaWUXwicHAEZ46k6SNTkVN0hZe6FwK9//WvWarz2MPz95z//+eGHH3hcGfdfAuIvf/nLd999R87/L/TT/7xAqZS/fp0INsWpFHJTyfn73/+eTRzqJfN///tf3otQyaxbQuAZEZAxnqrXtKFzqu6QMrdGgMmRP+IfsBM2TVIs3r9/P2MnhRqhJumRFyI6f/rTn6AvqSa6IgSujYCM8bH9K2ryWPxVuxDIIJA9/wFRmMFLqJ5ACMEYrwd1ceUPf/iDv6i0ELghAjLGh3S6qMlDYFelQqCIAEQh+563+p5LUdzWDapDsj2kw14SpESRki3YdP8WCMgYH9XNoiaPQl71CoE8AunGSsg3g5pw0oVPBRkT4kwJTwwRys5rpqtC4GYIyBgf1eE6Bvso5FWvEMgjsGw2/Oqrr/h+YeAlBEs4yMLLUcRL8r2iq7dEQMb4qG5X1ORRyKteIZBHIDsbcvhjIGkgTM2b1qwiBUvyPaGrt0fAbMQjIWP0aExKK2oyCViJFQI9CCzY2+ZJY+bWMOcSLOFpoOsFS4CxB32VOYzAlZCXMR4eDv0CRE36sbtVSQ4l8HjIixcvul+hcSu4uhubXaUhbdRBE863crgkHHpFJrs5F3sM569//SujlNdnTXqaqbtnL1/wesjLGBsH7ffff4/R8boj3ERjkc1soiabECnDR9ARDiUEQ7VHOYTLDATmzYbMGry/xN6LzyvU6NaBm0Qz0OiQ+ec//zmUAknR6A4Au4tcD3kZ467BwFPWuIm+j3mlFYmapJjoys8QYDHEOjtc4gVcF1tk/6ypJ/iRnQ2P7237E69I4/Wvl3w8OFq02ZNHJ+jYi6twSeRljI2jlniJvRiJQ2xffvllY8FKNlGTCji69REOzBZD8BJoikCZh8CMvW1ksrXx5s2boDadGMIn81rxQMlRSC/6+UDFLl91BHX08xmbL2Pc1WvQEWMnfDT0+MpHT+jswv9emRleFv/ni27iJbO7n4/UZKvoPmjCjgaLmOAnwolXncDIIqyLQiBCQMYYAbL5MwRLwlIWx8F3vo5s7jw4asLxGfwfG978wVI3Gx9loDiRarYYCCghgZM44Y80V7iONyVPVEo/WxDwvISHS8G5pZTyHEEgG0BGYB81oQftxCs9yO6GeMmR3lHZWyEgY+zobtiJfZacr4Ad2v3/6bulj/jj/U7+g+ws6aKPqVaUoiztp0gjduQkjs3+ekWmbnkEgMuwpZv8rTuk/YJpZfO9RRj+HA3Zizn6U8okcOJ1r4Sx+Zfh6Sui+USYxzZE0koIzEPeS5YxlvBvv74AT7+UwlO36+ZzPiBqQhiDkAbrOf/ZJF6uQKjDJtNsgrAKURCyUZZ4Uft2JjnZ/eLwMOvIjthMVpn2ixBJnoygyc/yvAABEuAKDQy7AO2NVc5uBBiZ3iJMjrdzu1hJYCOfffZZOAHKVH7VE68VBHRLCBxEQMZ4BEA8nS2N8NR9JwGWnjWhv+FQ0dfeaQO8BM9dwYKCLIDMX1Zy1m8BE3XxtyyyDS8xtWFUsMK6hg+/y6iyI5MoA1bwqodrdQcF/GrGt7edmmAm/h2vOrbsYexIM6US1Yed85YU/2+HKF+EGa8+3fnM7WlWFGFqRVVKoTP/mtp2JQgkRE2CNRuJ8G/4CZftcyRB7GX+lTEe7Ep2NogFBCGcPmHM797c8SGUqWmiysFmfJtboj3Zgl5IR3pZpDcK0TPip4J8UDgrbA8mvu2gwCct7iemZTFkv4nme6Fxo5O5wOyLBD/PA/4yPH1FYHjEzCHlvhfGpof3DgJHadin20Dko3HrJcsYI3A6fi7DM7KgvQcqVkRNosVcMKGWYAlbP3CXbJT7oB3C45jxF6wPwtrloLbLihPXsbrOsH5i5LBsxZYYA/RX2KSwJSwaElFYFgAzZCYlssfuMJPNjU708WeWwYRJoaXUpIZcQ+zUd6K0b0Y3gjlQW4ZcY6UXziZjPN65hEk4fW+bJDiX6OU39SqmUxMeH4JeRKbIaiY8aFRRzm+FWDa8EfvoGE9YICIWmwyuy/I0JthnQQ5zemP+vmyRnUc/+2ROKsVI8hNcxHknVZoVywhmQLP75vWxnDaWmD7CZhkGANecESS3ShckshR8czcH+s4mjgeKKKN4yfH+AnkmGRtsxwWaBCTvDm5b4UJilLaYkjZwwVjGWBho+y6Hj3MFI2KOYtjveJy4IyLUXgRSEjUF37wZ2GF9DAWJCiKqXpA4JHYVldr8Ca1pb05HzihK3yFhTZGIiByJhB9RmO7YdMalPqX3GTlHareyqGG1MBTt+rxEKSBPv1QqpZtMT0uAQ6XIQ24tw9NXBCBjhzHzD90UWbTBniZgNsxa9CBajRqZm92HktTYOBOSDSI7RL15yHvJMsbNAbCZYTGekWdhvG1qGDJ81Jhvb7YSvdiUg/GHiIiZOmwGNDcLhgxYZqNZBvkIb5Tcl42esIbQrj4hs0vRWaYkidmYZJtDx2VJSZjfowkUhRkSOJ6oCJnbh0pWjXBxsfVSacnhlVwa16O2+x4EzErr1t9ahqevCEDGUhPDrcQjfRfQoZb/IYm6kqhXGlp92s5D3kteQ01kjH1joFQq8siNs9MUasJgiugFRttCl7wjD3bOWOwwoZTf+FkjSvfNX2gV1kOl/gjX/QSxaVeNMus1dtyNnBw6dwg5UoQuiDqFn8AFwptiAS2aShh+m6XqGdbPhjQ2RaDEEYEltS9fnLmg3sDFd5fh6SsCkD7TbgGHrvGAR2kMqkXI7DyRXQQlGWmNvmGXevOQ95I3p9BdOpcyyxhLyPRdZ7x5A2m0jvHUxDvjoBDTaIu3Sw0J++/gJQE+4KhPHx6svbUg3HwDbqBS3PdKvUu8vyEO3DcIOkpRr4disVcDunQiANsWUuIb67ub4pUe8aVK6fWzoe8CS2eHARctQ8Qp7ToJmlBq3frry/D0FQHCPGoSLQQ98qSZytaDnNaYTsXzrHse8l7yGmoS9Wb4KWNMB1j7lci5t8QpBlOTNOyBn8BtbLYhXTcfdzD4p0Z2sncKiyamiitFBxvo2cENMuSJBFLkoHPdBNwyoLxpSKKls6zswQSTTlQ7CuBu+9pOKevug1Pw4tkwdSGhRyJ+hlbWQBtyJXZS58EHO25v8WV4+orAcK9dt7crmmpDf9m/JUtvlz8k58pVxzzkveQF1ETGOGTsRUKYnP1UT3pzkh9JTVJ6wUza4upSQoORtxSM2p/+RIhHxOaOKEGetGzlStYf4A6zcFtd2YkSS8hqiEFWFBh1K5phV06p0bwZUOpTANiRRlt8vxwZP4tnw6gXbMD44eSNi2baLa+qFQyJNUOoZSh6Jad6F18RIGQtrkXhzTzZKcvwn9rGTd0sg1/wzKaq85D3khcAK2O08TM2EQG7OdUPoyZ+6gwmCi+xCbTSyKyL4mKlyK5bWfk2iVgCitAutjQxQTJSzY15UMpXATh+7jBNSACdzzkpjfP2lZI+4s53KZntlM3Bmq2CUlErwk8sIZu/5eLi2ZAJN22CjQHGiadcqbstjaLZ3qgFyZBnGZ6+IiBNsWrXuZ6ztLYO/bh3qVOvq++ut+7GqbivolBqHvJe8gJqImM8MgwqZZnHolmu7m7GUJOUl2Cc9YqzAzqozlRbaWHHrdLc7ZHa6xdxrtlBjEyq85zMsnn2UwqWgBs+1RfvaG9jkQiW4bCX1MhO6321R03wHWquvaRG5fri2dCrbekwIBlmRm1pEYqlansnZMVDIps/lTD7yjI8fUUgMI+aVDAPyM+GdFO+N40Fw2Ae8l7yAmoSWVD4KWPcHG8tGaLASX3tNICapLyE7mwxBhywTbs2ILjS0shdeVK+ZtVZoq9emumnAC/NiIgteQMmKJMtguOJwiq72rg3czq3tnTZ3lrS/NRiKFmij0akTTCBIZHW3njFKzl7NswSNfRnMPiAUJ06Z0cUQurG34jG8WzL8PQV0fx51ARMwhgr/cvgPI5btwQ/qKaCYBrOQ95LljEa4N2JlXhGSqaOGGWiPPbzKDXJRubNK1s12YT5bG/ejWWzAisXI77ma7R092wC4th/SrNwJ9wyB0Oa1qXZwGFSqyuARM5sjQ8DgbT54F8ZoJUmlLbVrEOprlK8cmul9ZZGpgFFYnN4VFhaH7YVcDpuLcPTV8QwmOqVrYNsvPnEZpd1wNheBK4flJnty02lech7ybObI2O0Dp2UiPxOpUMPURPMz1tjSDdOB2RLy6L3JEQqc7epcTxoASAR32L+sitRr3ALS+h2n0eAStGAYh4R2FjWoDDMSQBCY/EoW2keMeHdXHPlbIhxmsJpAsQaR0g0ukwUEiLc1v9chqevCAQa56I+QOodd3wy6dOKUt4uAKRbzq6C85D3kiuebJe2pcz1PpUxlnBrv+57M8xRpSHaT01S90ZNjdwiW5bijbNwOxA+Z9YvBnTCv/WYuRdVT9M6ZofKomrx3k2qrQVyQsNRNc0z/EqWjB6pOivQd2j3cPL2M3s29ApH6V2etWRTyCwZ//AuLglchqeviIbvArCkfOl6iQuGTuwm3KXqGq/7YbBSh3nIe8kyxsZhUMm2Es+sGhbSC5ZSWjv9Itzu+Nd/pTYUx83wSbYWUWlZSmFIUz9LFvnjVE//jbT0bvsVvo/FN435am7qOzEtRgafr5v9WcGKtigWddMmMhVpjbdoMl/gSzNnL6bZslfqXBMDmDqcsirtvfjtt99mi6A8PmbzE5i+LKOu1I9HQPZVKO0RiGZYf4v0qMkkErv5k289hjzMxgu+rL6pzxNlkDGu6axomuIrrdkvEndSE75En9oemwItzgCDScsuMKTNr316Onmwk8Aav5K6BD5oycWSDRystLF4xEsoZdNZo4SObG/evMmW2uV9Iwl8argSgI0MICp7kp/Zb6+jGzuDHR+Ahdxn20Utjx1yWa2e/eIJqclXX31ln8zNngJ8dsyn6i9jnAqvCU/DjalL+ilzNuRSv5gGA5CDJ6iXCneJsZuKPjE19GqKVTxZUMZydifS4ya+mZZmXqPJ3TsO3epRMJpS+XlEWkvZ0izZOGYqVQBg1JyAcOPGYkmyJ6lTY8jZAXlkk6tEyKa2ogSjXV+Gp6+IkTB1VsmetDMDP9KJhtuuhJ9aD47/XfWGzPOQ95KnDmMZY0e/9xWJoM4ay25q4geKt8NGL5syJoRkNetrc71UaVlpDWlsRbYWDr6lbpKL5i0I0UddQr3cBdKswBkX0/l0wYZ0CksAfFTDaYJVAcLHj/T6QY7AGR0RZNrA84kjfsX7Jy+TNF0/ryF1ycvw9BXR5KnUxJ/qiKAOP+uYDL/r9zePzGN9is1D3kuWMfb1ji+1DE9faZTGMCOTSSft3Rs62eA/NbVs5Xz//ffv3r2LdOJnuvGR5hly5bPPPqvLqczspYLh4MiLFy/Ys/AbVVgRkxdnSrxMEICseFHEstCKvYlvvvnGX5+UTvHPdujA2mmXh8UkQyZotf08kmCLkF4Iox+EN3fujtQ1sGxpk8X7mL3VYYZGhaOyy6wsqveqPzd33LI76JPQwMpsP4IZpmU2nqTJk4qVMa7suDRCkdnTiehM/Wc26tDOZEtz7jKOv7nQgVHWEfB3K3s3zA6WE3xCr5vwbPiEPESPQJi7VnZ4Ihp/C+JVFs+Iql4QrelGb83CImtNoHRwAHgqHGH+qMDJGjzpbl8RbZ8aNaG60tgOsC9Dmx7HkEOl7bNxt3VkC85D3kue1zoZY7Zb511MbSeiATuiJiwC3r59G012wf7Ti+kVaKnxen+XMbGM428udLxilTRQsOLnOaO0RRgPrsU/gPPhw4cgyoIHqJGGT8hDThB++fLlkcOhFbXTwEyJLFaE7LpFp1uro4Kzq46qO+HPdPCgJD7m4CjFmkrzrAInY4dBOr16+XYi1V+ckaZbbZIpneuaUe+VZMoYF/dmOv9HQ3cHNclG/vHEPK3T0qosrWEiXjxd2vKiRedSHnTOzjsES+AckWsx3xwtZ6EvpfAJWM2IBkd9T+uyfVpqdcf1bKcHOY3DpqPSZymSHUKpxXY0p2RT1FgKXHfUoiJ1amKGPxUoJhwLhhMliiafqVVfSbiMcXFvphNddNiglZqw4M52XnqeJdtC7CdLS3GWy0ImQbH6bJJVPr1oaxS7lQZLwi1eImJ50qmqFD6hSFqFyelOpF2Qjo9u4WlB2p7WGLJNrTfV5IRXsIisVkOQUeAki+3wi/XJJLX34Qog0FYXKDMp2jpD7VPJlDGu7450ooucRSs1yZ6twxga177G6w0CohdsIjYWt1LHEx9//HFFSGNMJTrFAz9jcGfXKz5SUmIbafgENUYdEbXGomGkAN03lRemQRpTBiZn6XsmIjs0EFKLtVu7EpXASbqvt0uyMhsCD6cmcBEjQBVzM4WVyCIgY8zCMvUirif1Aj6m20RNeJNP5NWC0qUt7bRJETXBtWNRw71vWu+kK5AJ6AgTE46ETZnKYsUmDjTx6UixED4BzyDTn/yKcnb/TGeuUV6wpFIUoPPZNh+V8pkvmc7OhlDSLMHtQECBkw7Q9hZ5LDXxh/9YOj7vdLoX9uH5ZYzDIW0RmHoB7zKaqElpBeYPe1ZU8VQId8jBddZtU9frFWXqcZF2xwAdYWqgafUintJVqElQODwEuymz0rrKrdT8UtJaKb73VmU3B1FTq96r6kPyp92BGmPJImabHe2MQwVOhnR6nZpQhd/PHVKjF2JbOfRy48a6L660ISBjNChWJlIv4Dtim5qUQibZLZ5sw9i1gY7wx+4Gfnf9Jk5WqzUXPR3x6TW1+1rSo0IpafX5D6b9IEtF1flcmv9iV6bubRtWsP/SoqJ03coq0YLA5vpqnsn7d9ITk97UpKU598wjY3xUv6crMezF2Pw2NSk9ZBGdt6g3DzrC38ntZ3MNVG9j9q4/a5LNsOaiD1xZjVMjwBVqkl3Km1Z3SJTASW31IBrE9rJoMwUocHIQ21C8PmlMoiZM3/ZRKsbMs7xjcAjgw4XIGIdD2igwu0C17tigJri0rHUx30E1GjU4VTa/wxIpVp9losyNPyP0ZjwS3KJJGjKZ0ViviY0wfzGk61XjMtkohDZBZHnHLn8kGMTMv2x4lZY4aS1nvpIFB5vK2urBhpQCJKXrB6u7W/H6YI7MfxQ4PmKdniEbVctN5MgYH9jR6Z6OnbPcoCalkIltcz6wVX1VV8IY9Vmmr7pobop+9snsKJWaXzomOsRWilRaWsIZ5gELYWgRoIZLGYkkgTROSOFN2YQiD9zlqTlK2h0gOTxkEnqndEYbSBU4qQzgxlulwRyKV6ygUX6ajeWinRbkiAnmkObRlXYEZIztWA3PmZqPdUeNmlROMk6aRoe3PBVoDi+9lcKU5tl7JZIZ/dwrrTu/UVGTMFWTOm9In98mPwEDmIf1DiEEyBPDjL+IRZEH7gJHIW5Xr8gae6pEiRBMPfqTRYDFt+3sZjPo4iYCdTuaQU1sWYhdlHjnptrKEBCQMT52JKSTngX4a9QkeuLXt+F5dzcrk0XkAn17u9PhGeNQnPSMiP2mbrgfc/mWOR0Tdut4ImVCXmY0mzM7oEzoF26BEpEtdIZ2sEDkjwSfckCmj2MjEH5NwcbHxLwCj0rTKBobtcKUqYxMy7M3QY0VfBgVAF6anffWdc/80WCOQBjep/Sm2XJlfo7U0M8UARljisn6K1nzCcceflnRprSLmRVXkfMst2Z4a7gIQPNHqOBRodcsUZjaie0zMn7RVoG85r/iRzl9wlMJvPqF/MasGVpM0AxUaMrUU70dY5i2GPK4E/iWOZWsNBrCH+Eihgr/hjwEjdjnyuYvXYTJEX8K1W12BCoF/BkPoWoQftJjZCVApl6v29Em/rt0o2cZIaEI3XS2Ab+rLYszyxgXA95YXTYcgNX8tIYvfVqQN4mVpLPsK5U6+XVzFWnTmGJOrny3erj8tL24rm6BmwVxqGmNdsU+y2zdAfiMt02xliH7dBgExTIcTJhi6IzxdEgr0XoDoT2xt/Y6+Jv1zrDu43g2guAroqVE4BoLdmfDjuqQ7hrYdTWMBp1wspqHvJcsY6yPkJa7x/FsqaU9T2o+wWyLGzp2GiUteXDuSwUuu1JZxDxvozbR8zEGyzw1hLM5X6MGAdWAOfMs1rJrq4tYS9pfrP4Jq1gDH5tgDrXIxxFNSrs/FZkpMpXM0S10ztK+KJt+GgLYUb2jK3OOCWlJEDwzUdnFRouQe+aRMZ6531PzCeO8uKFToSZG3s/c4KxunjBGGY5M6JGos/20Gc0Um92DaY1WNYlwDBanGzY4eBdfB0/iDApsJqqIlz0g/AwHodAN7uVbvSzN0UidjlyGNhVhTVn2H3SIhmifYuwI28PecEftuO2CUca4C67FmZmxo53u4KZ7oibPu8dZmUFuRU1Sojp2OEZDLRXOrnl4AJL13654iReV3TQhdoJwn01pITAVgTrRH0JN7AVrWK4dN5naKAkXAmsQSM0nmEyemkDSS95ltlebCkcpakLEr2PhPlXVgcLTyTEdDQOraxEV9imAvXLudVMOFDm7+wDLfFTEYlNnZbgeAnVrSq1vLwJsU1oMm234C89Ue5FR/gsgkDKKwD3y1KQSXajb4ZmRqvCt8JDCmZUfq1vYUhkr06Rt0gLm2TDAmGetVF/Coty+OCO744iGl6C0EGhHoD4lHqQmWJMNcjj3ESrf3iLlFALLEMiaD8M+T02MpKf6TfVqaXUDr1QalV18D6z6gaIgZGntKVFN88y7EiLShEyOb5kTOEFOqiq7RRxGSa/rihAYjkB2brVaDlITO5KFQJ1+NVSVuAwCWUbBgxR5alIxp7odnhmvEjXBt3Ufdzhze4Nu2Y257GhY3JZRgY1SxMvWmovbperuhkB9SswaYCNE0Gv/TvoLT1ONgCjb9RDIrpNhIHlqUjqTAS5ZQU+BV4majPKR5wQh+xzvGTqxRCn2wlg6v8yekd5zuhdM5e9AYJMxZCOXLRWZjcB+9NRVC2LK83QIZNfJEPo8NTnC9M8JDeuPUqOuvX2bbXV2NKzsOCJVo07zVZ4XO36WZSUmqut5Eahz/UoQutJkuIgZb/ZhtEpZ3RICz4JA1nbyGzr1Y4wP92p9iFtcNCp+7ZAJjc1GTSIQxv5s4Ry2HBxSdSmiTuBEDxIPQVhC6giURmAo1UFNGLf21XfmqAr/riumu0LgGRGAlGeiJnVDWu/qhiBbWnbwKYoh8k8rxBZeXsMsUfUZZqezZ1e7K604hlK/d9elgkIgRaAyAslcn1FTaVyxJROmep53HGdV1UUhcASBUrAjQ02elHxU0OHMQdZD82DO5j5xRaxudSMw9kuKFcdQipZ1a66CQiBFoDICybyXmvBOent9g16wlqKtK5dHIL+hk/XihkX9rmU7VaJk3jqL8JBuYiHYsunTrlslCIRX6D6E2K6Act4cgTo1MZ7RghLD1R4u44j3Gb660KK28giBsQhkoib1Cp4upoKpZ5/NuUnIJNtfpRhavevb71a4AkLq83h7LZaz3pxdjsFkKiEE2hGoD+ldURN7Jz21azuyvQuU80kRKDmL3dRkl5mdASw7TRYpc5OQSd1tR5iM+lmfqet3R+lgcrLE1O4qIQSOI7A5pOvPFpgCbD3bcOUFa2ODi1aLEkLg/AhcnJowI2R3czj9eudTJtlQysDBWudD9bsdapR4dxD1dGS6AwEVeSwCm5NJyyBksrLTr5wTv/ZLDR7bX6r9PAiUjojspiYlQedpqtckGxrBk3HQzGdTeiwCm4vIsdXVpbV4hboE3RUCmwjUx3zLIISX2OyqrZxNwJXh2ghkqEl9DQocz/KuCFYh2d2cbBzl2t28uHWbQ2ilPi1eYaU+quuSCBykJv6d9DeP6V5yeKhRuxAgsp6hJpvx9spr7HdVPzuzHXT3FXH69VaH3rMswRZnHpmB6bHPBg9UTKKEwCQEDlITO/2KHMV0J/WRxJ4QgdLpggw1qdsYbbODWidsp6lEaCeNjuCn04tW5JKJTaI5o9WbQ2hGpQNlev1Fs44Dewc8fRtTxOqhO95Jbxn0eeEIPQ+sjDECp+PnU+CJp85Qk81j4U9BTexAme88dnA3W+fzXyCdjZqUiOqo9j77e7UZJJxSAjrM+PLvCx7V6RU5d8DTz/gpFMY80lv+nfTEdF+9epXmufOVOwyelf17NjyzIfz8hg4w1c0MWSc/bsKrndO3WeBjbmj22ahJdjSMNY8sJQpVzCZGQxrCQpazSrwUZ/PhiyHVXV7I5fGsz5kVamKLKEzmbjHdxmF/+cHTiMOobKfCM+sOsIVM1IT2b37i5MwHyHEntnFrfUmL7rmDm6UI2dFgWA1J8CLLkq9xepsAAAxBSURBVJwFxKhUta4LgUkI1KkJlcJ006qjd9Kzok3z6IoQuDACWXdQjJpsbumdmd2nX7XFPT/FJtSM8Zdd9GdHw9jaK0NoATHybdn0GT6z0kKgD4FNVpEGTiArdlRf76Tvg12lnh2BrDtg0u6MmuDbeNrthKAQqkq3cnikaHPiOGFbRqmUBk7SWXJUXSbnPFGTzRCg6ayEEDiCQJ0Ep0bnF1E6/XoEeZV9XgSy62T8dZ6atJzJML5/HlB4zXP6IpP3799nIwfnUXu2JulxkyxRHatG5STs8Nqzg9uaU3cYlk0JIXAQgfpIi9654N9Jz5nrm89RB5FX8edFIKXswY7y1IR2Vla9AQWCE6c6DIsyfhUSlORMTAvNet5+bdE8nTHT0dAiZ2+e0hCqM4m9tZC/znVKanRUpCJCoIJAamg+szc6tnLs9CuliPX6nEoLgfsg4O0itDqE+YvUhMfYNtEx69rMOTsDR19TD0SM9FZvVyuBnO5oDCcH2aorw4P+yhbpu1hvTuXUS191KiUEsgi0UxNCzjZoz/xIQbaZuigEBiKQLizDjF2kJmkEItWGwAmP6abXF19hCfL69Wsz9VA7vETfxwpQZGfM7PMCYzsuJYsmP2XKdqsjkQ5uEwItu/MxI8NBiQUIZA3N6rUxzyk9e4wA+l7Z+rSySgiBqyIQOW6aGeyoSE2Y0CuuxWDiMd0FTs6qSxPUDskysw8ZWIiIlxhW2bBBtPNtmQcmKkMoPap8pN6o972oSuTGZ1NaCBxHIA1Pepk2BdurDQhcn2Fp55VUWgisRCAbPg92VKQm6Nf4HswWBjOptTQMhhV5JniJ9nE84NnFXASazz8wXRpCY4lRhei0BP8Gtlei7ozA5lFW5iuOlZjpaSvnzqNFbQeB7NS9ETWhGAdI6+uAAC7SHxKi4Nwr8QBbi6AMqxB8nnhJ6Bf7l+jFQ54fRgGGUJYYDXzNTJZ3h7ZzXkq7OTYMlFiAQGpovtJ3797ZI4R6J71HRul7ImA03ZqPBQWKX4uakJun2qxMJcHW6eJ3rRIIjXgJLhBeoo3bbDelezpZupote/BiNnACoaxQil01VljOCZ9v39U0ZX46BLJE3FrhB6QdN7G7SgiBuyGQUhNzVRvUhFVv434NVrfmETgOlxAXsf3a0JcsQXB1mwHVu3W8tTftxLFbKlZRmiCill1KsoJMM3dcKclhSIinduCpIkcQqFMTk8whfcXzDA0lbotA6oZso2aDmgBZ+2sKiVXO3kzhPUUYf+SN0JDrt+3dloZbf1tm4hbLzi9nF4jZi6ZeY4ImlKImQ+Q3qqFsQiAg0EJNMMaH7ICrj4TA2RBIg/e2it6mJoQi2tkJpIH8M17FRlCEEA6nGv3hEiaCH374QXa+OeCALs2TMtY0z5ArENaUGxHKO04oSxuOWpUO6TgJ2YtACzXR6de9qCr/JRHI7um3bugERPD9xmU2McLlIJ0ioxblNADf9vLly2h9zCEGbeJsdodlSMlBylgt8/BEdjo++GQvA8wOFXqFGatiqx4QpZchsElNmLW077ysO1TRmRFIHRBOyjY6t6MmoW28Jij1bZVmE07n0y2cPskyo0pBf4tVNct9SEm0g4MmBEsWH7z1ij1jOiWXEdWb2qhs7I0A2BEOkX0wGN+QpUFTWyfhQiAgUKcm3NWspaEiBAICqQPyTqqVmiALQXXDSxFnUQux4DQiBtnIUVgKw0gIk7x48QLfE2nPgUpi9WwYaeWRol2/kjryZRs6QTFYSBomgcL2vXUK1huNDWphePA1R+PddUB0VwgMR6A+L7XvjA9XTAKFwNkQSCdwT01+2a4uMz7OjMJpHKYuhPz8hQfnCHiw3YMLIaYSHtxg6cyLxvmXnSDk+6MkkVhioVpzRJi0/0wfVwHqxTtisBB6ORqR4WGrXeEThkG6lcNwYvzUfUM7XMopBPoQYBxmJzF4efbIV18tKiUEnhoBYhD4gqgJPzOQH/f/8VhmJHH2T0gJ9GW/pirxMwTSjmMZ97McS354amwjhy5urDwNvSCEeB57fI0SlO2qCESBQE5Jr29pduMbvnLtGewMyK/va9XYjUC67Y578tJ2bOiYF2HDZU1kEntmcsGkWSUrSm/4dyfSPZ3oEE+35F0FObeU0guiIAQ8uFURRdCFPOlTwYzpxeGfipK6dXMEsrveDFrNYDcfGGq+RyCKnXMrck87NnS8XMLvrH3Zo5nk2xCO95r9lhTfojukUzzT8bEGB0hG6GIf+ia+xxek4aOMUZaeYYonQ9jpy440MsO+fxYGXNMA1SIECgik1IShnppeobQuC4FbIJBGTWIb8SGUjjRxvHSboBtaHFIIk3RooiItCKSdxbnRloIz8hAPS8MnjYMnRNRmaCWZz4vAGbYV0jn3DluNZ0D+ecft3TTHIqJ5PtrNAZCeDR0vlMOV7O/gY6AU2U1WnzmbxsegFjtECOHRG568UOQzC9SQiykVyEYjhtS1KYSOJnxCv3PQhGGwmT9kYJgxWjhFtebDCI1aKZsQCAgQI/FQMFZ1NNsDorQQSDflU8f0AnoyFimOC/A8TgjCE43H8VjQHvcTHswh5slzOvgY/hURGYv/pjQAtx4hM52Cm98stSADxJQNJpZfjB8bNmHMMGD4Y9LnTwNmQV88aRUMIaYUU5710kP4axjJqMFwTZ+MM/WulDgJ8leC9MJtgaz7x3OyPqjzrEkFNTb+tfdfwefhtzghxJ+pAU2BTZ6hy5jEbzKPG/hKXBIBjeRLdqsaNQQBHlnwvASZ3h9ZFUc3dEyQEs+CQBo6S8Nrz9IW6SkEhIAQEAJPhEDqblKXRHNETZ6oT8eoyoZIdBj2gcdNxjRJUoSAEBACQuAZEIioCc4ou0cvavIMnTlaR/bgI5EcR42u6KcQEAJCQAgIgYEI8NCMP+mI5OxuDtdFTQbC/jSiOIXEAT2vbsRk/S2lhYAQEAJCQAgcRyByNJVz4qImx9F+SgnR+3x5KIYz9k/ZEiktBISAEBACp0eAA7DRSz7T+L01QtTEoLhXgsBJdOKkMkruBY1aKwSEgBAQAqMRiPZucECVRzJFTUbD/zzyIi7CYVhY7fOoL02FgBAQAkLgORDg7VnR8xaRA4qaIWoSAXKjnwROeA2rb3DEav0tpYWAEBACQkAI9CEQORceGMYBVUSJmlTAuf4tPunMm/isnQqcGBRKCAEhIASEwBAEiMf7A7A4nXrIhEpFTYYg/8RC/IihGW/evHnixkh1ISAEhIAQOBkCUcgEp5N9l4nXWtTEo3HHNJ+i9udhOUHNe+vvCITaLASEgBAQAqMR4NlPf8qEB4ZxOpuViJpsQnT9DHBYv62jwMn1u1wtFAJCQAgsQeDzzz/39Xz99df+ZyktalJC5kbXia35bR2+vcQZlBu1X00VAkJACAiBCQjgSvzH/OAlm1s5QQtRkwm98YQiibD5byyxNagHiZ+wG6WyEBACQuAsCOBE/CkTTg60bOUE7UVNztKLD9eDz+h88sknpsbr168trYQQEAJCQAgIgV0I+K0cnAsf0GkvLmrSjtX1c75//94OnRCF+/LLL6/fZrVQCAgBISAERiOA++D7JyYV52LploSoSQtKd8nDO3D8GaW3b9/u4rl3gUntFAJCQAgIgTICPOaJ+7D78JL6C9YspyVETQwKJX5C4NWrV/7Lf0TkdOhEI0MICAEhIAQaEcBl+K0cHApupbGsZRM1MSiU+D8EvvjiC/+qPg6d8PkDoSMEhIAQEAJCYBMBXMaHDx9CNr6FgkPZLJJmEDVJMdGVj9gmtM/rcOiEl+QIFCEgBISAEBACdQQIkNjTwjz12f0eClGTOs73vcuQsseJOc3UEZG7L3ZquRAQAkLgfggQIOF94qHduA+e+uzGQNSkG7rrF2RgWeyEAdf+SPr1oVELT4mAPV92Su2urJSQv3LvtrWNWLu9uhPHcYSXUKGoSRvqd81F7MROxfIdBLGTuw6Ep2y3/OWjuk3IPwr5R9ULL7FHcjiq2L2PY/q/+PHHH+2HEkIgiwBPgnHiOpxs4uliEZQsSrp4BgR4DbYdwfvuu+8+/fTTM2h1Bx2E/B16OdtGHER4RSeUFAcxZPdfUZMs1Lr4MwTCyabwgWL/xtifZdIPIXACBOxblWx1i5es7BAhvxLtU9WFU4CU8LQEB2CH8BJa9z/IruDrEUZ6iwAAAABJRU5ErkJggg=="/>
  <p:tag name="POWERPOINTLATEX_PIXELSPEREMHEIGHT#5C6D61746863616C7B4F7D5E2A28365E7B7C4B7C7D7C567C5E7B7C4B7C7D29" val="116,6667"/>
  <p:tag name="POWERPOINTLATEX_BASELINEOFFSET#5C6D61746863616C7B4F7D5E2A28365E7B7C4B7C7D7C567C5E7B7C4B7C7D29" val="29"/>
  <p:tag name="POWERPOINTLATEX_REFCOUNTER#5C6D61746863616C7B4F7D5E2A28365E7B7C4B7C7D7C567C5E7B7C4B7C7D29" val="1"/>
  <p:tag name="POWERPOINTLATEX_CACHECONTENT#5C6D61746863616C7B4F7D5E2A28365E7B7C4B7C7D7C567C5E7B5C6C6F67207C4B7C7D29" val="iVBORw0KGgoAAAANSUhEUgAAA2YAAACFCAIAAAC/j3wYAAAgAElEQVR4Ae2d4dkktbGF2fs4AJsQYCMAQjAbgSEE2AiMQzAbATgE2AjAIWBHgB0CJoO9r6+uy/Wo1Gq1Wurp6T7fj12NRiqVjkqlo5K658W7d+/e058QEAIBgR9//PGDDz748MMPwzfK6EFAePagpjpC4MQIaFKPHZzz4/k/YzssaULgGgh8/PHHr169evny5ffff3+NHj22F8LzsfirdSEwHAFN6rGQPgWeooxjB13SroDAP/7xj7///e+pJ999990VuvTQPgjPh8KvxoXAeAQ0qcdi+ix4ijKOHXdJuwICv/76q3Xjn//8p6WV6ENAePbhplpC4LQIaFKPHZpnwVOUcey4S5oQEAJCQAgIASEgBC6IgCjjBQdVXRICQkAICAEhIASEwFgEfjNWnKQJASGwCYEvv/zyr3/966YqsfBHH33U95gOF2g+//xzfyYShcecb7755tNPP435yhECQxD417/+xYWQX375Bcv0/5LJSwy+/fbbIa1IyLMgICd5npESZTzPWEiT2yEAY/vLX/6yv9sspYjqeB/Qmzdv7EGfdjXevn0rytgOl0o2IgAXfP36db0wu6N6AX17MQTkJE81oDqYPtVwSJl7IfD+++8TNdnf59///vcdfJF2Oxbg3/72t1988cV+nSVBCGQIbI12Z9X18ZIIyEmealhFGU81HFLmXgj87ne/Yw/N6/TTH2dwP//8M6/1gZYtAfHnP//5p59+ouR/Kv37f14Au1S+ns+JD9VpFNJZKfmHP/yBw2japTCHhrw/rFJYXwkBISAERiEgJzkKySFydDA9BEYJEQIDEMA58ke8ENbI4W+U+MMPP8w4EaZFKGO8UkkE9I9//CO0MmqiHCEwHIGv/u8PseyjuGvBrYlok8MblcDnQkBO8rHjJcr4WPzVuhAoIFC8XwiBm8EXaZ7AIcFLrwdtkfPZZ5/5TKWFwDEIsIfhD2snnl2cC8eooVbOjEDRMOQkZw+ZDqZnIyz5QmAbAulx0VinfnYcyzfm0ByS7RoZZ+KcQRPmEV9sBFDF5iHA4/zzhEvy8yIgJ/mosVOU8VHIq10hUEZg6TBuBmWEGvJT2hwCJlW4s8gT3Bz9lDVTrhA4FoHKpd5jFVFr50JATvJR46Eo46OQV7tCoIzAYd6Qd5q8fPky8UXWZi5K8nJH8cXyqCj3EQjwtOwjmlWbZ0dATvJRI6Qo46OQV7tCoIxA0RtyR2cgmeNYhyM/a0jBxfJIKFcICIFTImC+y2snJ+nRmJRWlHESsBIrBHoQOOCODm/kwbcmn0twkaezrxdcBMYe9FVnNwJCfjeEErCCgJzkCkAzvxZlnInuhWRz6Y0HGF+8eNH9CsALgTGxK8XdM+2NusjIG3O4vJgedkEmp9IXe8zl66+/xko50Jz0dPnEsX9y0UL+yQfwadSXk2wcqr/97W84Q147wPLdWGW1mCjjKkQq8B40kUtvaaLao7XCZQYC87whXoMXl9jvE/JYNMM68LB7BhodMv/0pz+lWiCp7U0HgN1VhHw3dKq4CQE5yU1w8TYilm+OkjbVWiosyriEjPL/HwGCB8Sl0gde7HyxoNTZhrnoDfff0fFPuiCNn3u55Au6s820PQl+tlG+nj5C/npjetoeyUk2Dg3xRXvhLpfXeVN+Y8VKMVHGCjj66j2IhQUP4IvQR4EyD4EZd3SQyRHt69evk9oMYgo3zuvFAyVnIfDs4wMVu3zTGdTZx8t3Xx08DAE5yU1QQxONNfJzSvsjBXpiehP+9yqMedk55hdffCG+OHv4+RHnYhPdFxk5mWVzmdbv9KSLbvgVEVamEBACT4GAnOTWYUrBxRT6YUH/5Zdf9hxSPzjKyPVMeAkXqvhj97AVC6pz4sZRKQFYJHDTM/2RJod8WA5ltopVeRDwfJGXsICzYJmNQPHAhUb7KCMjaE+6MIKc0oovzh5ByRcCQmAqAnKSHfDCGgn6pIpv377dc7vsYVFG4h/QXvuZyE1v+acu3eblIEvHH+QjmT+KARPCwYs/rv93wH3DKliYxRc/+uijPZuSG6LX3eWiN+y4yMg2ieCi3eTjSRfoY7dWqigEhIAQOAkCcpJ9A0HQhxUhoQcvYkXoCwM9IMrIekYIkPgHlM46D/8jNGgfiwnCkEQNKUZdCM0SX4x1KckpPg8NAVNHLDMK3JQD/YKq0uVneX4TSwKu1Md0mrmpvyrchwCW6WeECdkaYmSOfPLJJ4kvQvev+qSL4aOEEBACN0FATnLPQMNACEAkCTCovptmh0YZGW9CfSnyZz2nD/BFGJXlxAQVucJpPCYWaMwBJtri77ATOviiqQ3TfffuXaOqjyqGVdmjEugAVgrNHjMW++/oME38b7rocaWdA4dLZVPOrom3PPp/d4rF49XdXZ98dnp2qIKE9FN7prblJOHcZyLBXppE+jd9ZI/Rt5AksfpXCExFQE5yJ7z8KiyxsySEY1580eZDakjMMX+cjuG/sg7DIFdbL1bM5Gz9CAFdbXdIAVyw1w2LHyJ2khAiUl5bOMekhk4u1jsmRvAYbUHbg29pFvUWBfAFNr9I8LGl1jFlDsPTNwSAe6Y5myUbguGJ4aODwFFK9uk2EHlvk3EUhs9HNMdOuOzL8ulnEB8J8DMr+wDxvZiXxjmwPqIn2iYDoAv0BU8+r9Ek2Y/48EFZUl5OcgmZ9vxsTm01lSOijFnwI1k2Jo7q9d02R9hwyuJp3U7/CL9msh2wn057/Z3aHladOKi1hRc4AB9rrpjAcgjz4JuwAcYrHbZayAcN8ZWHBYyLGg7M3HNHhxsXdvcUTJhZq9c8Bmp+SVF2E3RG79ov1TS2PlBbIx+NTT9pMV41xZThrzgWZPIHqszKdEzESsRffcHqhoKVjjmLl6NF/pIcyF+irUUvh29kFUP/rFHUJtjMH25zkrZZi0d+lJPcjzZhRTYVWEgSxaKfvVR1pYl2ctpXkplgWzdTpWX3X9xPwBKYt1Rna8UfCT6SaZI3JZDQ16n2WqjnVYL3tNc9uCRm5FXduvkYqC1NM7LtSxea4x8HKoA0gwLrGii5Ispa9Ansp1KFr1A1A+qBA7ek6mF4+oaAscXPVHSOjssPTXcaBrDUaHc+gz5EW6ZSnw4DkfcKsHxkOO+fjzjhzNfRBGJZcWiOmCJ/JDAeRiprnZyx84tWWgaOMqhny4eHha/wEuQwBH65Id8jOTztR3z/oDSqlw1H+ign2YieL+atbtOsf89LGZ72FpxGl+VtdcoxMTDBzDgQVa/IPI+OIBMSP2L3w3vtBWbE1391qrT3QaC0Z63d0y+GI7rpOGrFHEbfXOoeHah7vDfEeoudYlwqfWGYYq1N878ifOBXh+HpGwKZsWaM/2GYshkd8bccv5aPsszVQUFJbKbRE1KMbTOg7VdvEvKZXwLbneyE/toAkWCMMJJ696mS7cqwgdWBWC1A1/yynbRiRBCOSvyx5GXtUoZ8s0CgwCB9Q1l5BsV/OzbtR3znoDQqJifZCFRLsWxmtYfPZlFGJmGR9q12BrPIJhLToN308ZiN7jJNUYSvqrSngPdQ9GuPqHl1GayExjGYFDvCwBXJIqDhOoERGzDPToKPeM+sCoXbTaWoRspEiAFyjDe0ZcDaTQnrcqYt+VnffUXAzMo/9uNhePqGAAQLmdHxpaXLD8EQVrFH+bqSqLdkWn2NTkI+W9hAeM98zKYMjqUdhGyGokZ73QhpXKSWbJVxzIhgMrNi+awkdWPTo3L8iO8ZlHZ9siGw6bY0EORnI25VSNzWSRrgmRE2AjKFMmJMGe1jhFporCdYaXT7ZiZTJSrgzcWni3PPYF1KYI64M3q6VCDle8e9Oq8aZdZb7Pg2m1dTHU1RPYbAj4gNPQgXy/tMQMtcyeqg+OrF9PHeENuICCztZ4Clbt74gmK/HpV5GJ6+IfDsm9otKGVrczZ2TKgWIbPLZPPCplXj2rBJvUnIj6KMeIlsirWsRxkCmTLMwT4kM3+LLa3KyZSnaXqUqcdHSLA3xWKZWKsvx4/46tLW10RWKwMh9VROMkOp/SNW562l0WuNp4yeJCWFsO8WFhIdHNbQbfTAUXfrHqytrSDc1myW50p1Pyr1IfE8gJnfPvA7S2Z+8GC2AXTREYAtWm3qlx/uJX/aLvB4b+it0dJFM/CrQrb2WEUSdKG9v7NLHoanbwgQ5lHGbIPukSeNK5sNaYv86Irnze5JyGfeCWw72AlOJlsLug0j0wdXg+dpGQsr4+dvMpsWCXTBVpxUawkH5FOSb2d7AD/iS8pYr4ckUsezf+Uk92Cbka6WfdRgyhjDhI2TKsaZqFihYi0wRU+RWZt93OpBsgUDVZcoDjpYK0XjpiOUyQRSZWffW/BJZVDeNCTR4r/ahddL4nSy1lEAGtTXd2rZwrBzaTzYG8alPY1IZlRoZR00k1tijfX9SX1chn97GJ6+ITDcOq/bO5652jRe9u/STG+XP6Rkxm92Toq6SpOQz7oAwh3sJJsjO6dG5quZknVk/LdxprfvLuISOc+8vc5LaT/iHYOyJHYpP0KXppuc5BJiLfksmn4JJr26+I6kjNGmmU4tFCQSTayhpeIqKAjxiJhPzxKUWRXlC2Q+KEnDlRThtraKM5yZUNSQCelbnJTOVr4jl7q4GABUnwLAjjT64sdlj/0c7A2zUTCD8ebkJxfdtK+8qlYxJY4xoRbL9EpOXV18Q4BQnHEtCq+WKbosw39qH1d1swKe3OzkSSZzKTEJ+egltmLrJ86QecHUs4FOiXYubls+k9DupmK7CDE/sDQu8/L9iG8dlA6t5CQ7QGupkgG7ugQPo4xxZjI9Wgw6OgVmApktvW0pU5RvM9YSULcWaanM0oIB+YuaGyOklm8CcLxPN01IbNq5epmb0ngr3yjpdv+1qaFYuDgoq8Ya5ZBDrawX6SMzoVi+JfNgb4jDjV0wG8BOPBWONGjJimazhBYkU5nD8PQNAWnEql3nesmlmEcax61b0Hpbfd/62d3oivsaSrUmIR8dxSZ24kFIQ7Op+hIg0ee0LB9Fm1lqopgfHcU8Cy8q4DP9iA9B1QuP6dh3BlROMgK1NYf1JU0N+7dOA8ZQxsgXcZr1hlPHvNmZxu2btkZ0ltZUa5HEVr6CLysaMaJoznNlK+bdCmmjkl4NMuE6vnpjHzuKZbAMh31JpaLr7Gs964JH0rzJkhqVfG+WB3hDr7alk0FiZmYn9AjFotpxXTQhxfJRwuycw/D0DQHCvAW1gnkCfzakq/L91DjADCYhv5My+r1WGpds374KY7FA9GAt3iYL56DPVt8SqepWCcXu9GX6ET9AjTR82b9ykn1jl9XKLLMeaxhAGSNfZFxbnBTEyJZDMwVysv7s/xh5tDVnib526aZ3zV6aEURzWwkTlClWwekMcWeNcMU1r2XIGoVXitGKoWSJFocbZcYumMCUiFUac7ySs71hXH6S8hiDXyGSc1zSv2hRyKlP/iVpw/MPw9M3RPfnUUYgSsO09C/GORzGdoHeqKaCYCpNQn4PZcxUSiM1alziuKOqoVFM2EJgdbdOz2xpT3KKbR2Q6eGVk9wP+JF4ZtpGgoQyWRn7uJcyximNHRtbsmaKiTiF2usWBVYyi5PNpm5KdHsTEMcvR/rLMs9XtvCTBplYDBwaEat0cOtXGcnY6ry2NpfKg0DsPuBXDLTSEKQqG8HsI81Vqle+OnL2LlmmAUVi1Twq7LkP2wo4HV8dhqdvCGOYypZsgDKrSx9Xh6wDxvYq7MGSGrPXclNpEvJxfWnvkTleP0Cm8M4EanixpFcVs0Gxilu9LvZsdS2xsyPd1f2Ir/a9u5VUUU5yJ4Cr1TM+UBnQ/zHL60j8+OOPn3/+eVYRs2752V9+vzj+XiR6t9TNWmz5WHQfWcWoT1Zg6SO/5/vVV1/xo5+sE54H8wOguAn7zVB04Pcc+Q3QJIclh5kArQHGSb1eUpjflLSfmExlWvBZktaej7VY960WIPT9FqoBa6KyBNhmOSf8uGR1CSjMiW6umseHH36YzXnrKT9Ea2klBiIQGYAXvmqcvvDYNL7IWo+/QTy2rTNLi32PPK9b/zj6/EJ0/bd663uMbk3uUFFOcvYoZ8sExszvnhcb7aeMTA8IUCaUdQuHlWXGj9TNVExl4iSPdftyWFM9mSsKAaZifnsmSzv8j5APNCg5CBZ+M3djabgbImRQTHgzdLNd/qiSb9688aJQlZ8q9zkz0sVNAk2T39fc+++/X6+4WqBe/ZhvK1bH7gtzarSQYgSCLmB+S5P/mA5etZVIGnxPjbT5zAPSuFab3d2bsQP0nN0EEyc2UR+yWL6SUxRlrr5YMVbZuqeN5aPMYtPPniknOXsEidpktlRkaKjRTxkjX2T5b+R8sS6q4OAaV8c++FYDaaO8PPQUGgQjjKs421zi+bj1L7/8sq8X+2uhWDZMq8jsb3Rpk7Bkly0t1vcATICp5tSi4WqZ4sJGLZRn49Gy+7ImsLqlcdwDsslXIkMg87DZt6OcSSZ29aMd++zZjK22cv4CRZIxcA9ZFFWnjNFfbTWSWD7KPP/QbNVQTnIrYn3ls+UDY2bVjqI6KSPhtGi+3DtpWaShU7HuAQ5uNZDmL2dEpDblgDXrfVyqcWRkLs2BTU10F874InJsmemWuVrx9evXxTKbWFEmgY1R5aQpmwBZ3ZN8XFpjuOEABdyqJJuuYhVaeazJFbV69swTUsZvv/3WqFK8BfjsgG/Sf6AzL7bLghXzDfz4FTkxTMAZVHFVLlYnM8p/Ci+31J3GfDnJRqB2FotXmyJVoIkeylg8YcR2V29c0R4hrkikyC9m7oQgVq8wDArHa3ZRwmoOazM4vHz50o6HsipMAIKsFonMvj3gY2YHrHx9VwnbVf3++++L036/v0NsceVuvCDR3oVJJYuwsBp18EU0VKBx0jAVxRYNz0rGXbF9NSmBa7WNGfbf4o0naXIGscfjT6/jwXEGRdzU2W2lrGT8CLnMOsVyNtt1RzWOz5GTPAZzlo+MIGVUIamxmTJyLyrSOxa5eAhb7GeRJVB9T7Sp2FAxczWMj9stVmzJZIsP6NBBb+L+VSkcNdqQMPmBkdMNtp5HXjWD0WZ+J+4tWjq7qUw0mFS9aAybJBPVxpPiiG39BmHiK5DUTXIeVTiGDdBk1Uor2i5NQxpSoLGCW8dXZnLFukP2n0XJS5n+rKDo65cqKn8UAquDTrQlM5ulCRtVil70JoFkOcloDJNyvA+hCew5rqSbKWMmNKmO3bccScONipuqOBkmIfLJJ5/UJa9uE2N1KAu078WLF2zxPRuDu8AR+crLBIHs1TA4d7RisxjHJra1PyfiXxzQ/Q2ZBPrlYbF8XOeoLTKOmFFI7xEA4dUbCKbDYxNLHG4PZWQaLhHxw2bZY1E9rPXVSDA2eZgyzDLbqeJhWrzxYbqpIY8Ad078R1blFn/F+GauG764aoG+oSdNy0keOXAxfhQ3n9soI7HAuPzDjeItjWI/lxatpUWuKGRPpgX5loSsbhN9Raw5nUFHWPHacJc0pQ2xJBysfLgxCWQjBXXD0YPw1JUmU5X47ije5pHx6aVBj9bpa90hbWt81tk9lBFRS3ELBRoznPd/zCJGmUCb+Fn+8I+cjZgLbffGw9U4lcDi4ykDNSyuFLjT1SZYFLJ7lnDBOmtkUcg29qwv9SqrajxLATnJI0cK48x8GvhnR68bKCNUpng/b2mJyroKwSoO/+wHpb0ao7ZlQAHTys6gU0MWXLR2zbnYEoIaMdxIeUqCMPcgJx3Tx0DmTnZifVxKMOjW66zM7Kaz5k74sTgdWHV2Wikbj3hlKnV/ib6fEJynUClzr5nOxQO1rMyQjwyrOZmbHFau4lYcGn/gsyqhXqAoqtholBMnPqwxxQtYF2yFJs35Cfl+2cU/wDgbYzSx6afLiVjRBTnJeeMY1+XMpWygjNlGJykNQ2q8Z+3t3jrM2B+8jNGitd6dQOfieuCDiybcOFPmZYrhxlQLrGbEGrOxp63imJrm+xPFQU9iG81mvw6nlVA0oThjO/RfmlMKNHaAWalSpwg28SsS9n8FsbCjA3bvO/cb+/U5iYTigdLAETGO7vu7evGJwjDCND3xxqwXth6leAESiI9yzYk/0pT0DbEVpPrscyHfo4en5SQPHoK4AGU3IlopIwGq4uA1hhjxa8XtAtOGXdSRoNS9fKMmfhqnKjG4mPJty8jH6LCWwo0Ujk0kgXv+jUMQ7WOP/KwufY8tpjJT283UOOdHZkRRsSHIKNBYxHZ4Zt2ZxPk+XAEE2q4PZSadTsxQe7bM4jwaOCJFUcVGs56mFROmyMkyUQOcJIsgt3SMO2bl+YhYyCV3tQk6xm8vnCMnefzgRhvOFvFWymh3ZXwfcFKNsSLbB1t1ZggB9sbqVmt/on7HpTJvfdPZPTy8AMZd3N/7yOISC4zhRtQYvpVEw0wBhm8qX49BTcOwGAOwb++QyOahdTnOWPtqU6ISaIz3EzZJVmFD4OGUEY5o3KUy3Uzh+yTwxnF0cIB+D78Hjew+YhLVcr8wLYU+HkktpiSKccedh2Ngh+mPASUHpsj1nvucRPtBkZP0aByThhLE1RkLtNabKCOvj8nYRqq/dGXKpFsio4xQLjzdcFZkzc1OMIGhibgkFnhmdWVzbw4dlXw60zCFG8EzySz6o6zK1o9xRRnFTpY0yQLavpj3mD7/PumiN2SrUNx4dMCiQGMHaFurRFLiJVTmuy/WnfaXy9nSP6877UagXrEY5hjiWqF3cUEsNpdpyJClisXYBHOfGAqLS/qDSo7yBpkaz/JRTvIhIxVXZ7+UN1HGpYgFlt3SJU9RoSlspNhUTY1vVbQqzlUr3z5FoYnMf7pWr+I9y+oSkl4WsyrTtN2UiNMvbiY2CawXxqvGFq3K1KatlTMniuCMJfFM26K1Y4cKNA6xjTplpIlRMa2itnYkzSg3XhAqyrlqJhwu2r9f/Lo7HrffiGoJoNgSYIluHe5QUU7yIaMcV2c/EOuUcSnE2LKpSh1m5wRN5I9TWvjQ8YfRD8E9Nepdg08fr1K8iho3EwO18kYWxdZ5dix/sZypd3QMK3ZlS5u9pXyrq0QLAqv73nlT3v82IGc4q5q0dOdiZYr2n5139XU5CmE1bPFpFkHAG0/dTvT161S15CQfNRwxcoEfM3Ndp4xLD71m9/nq3YMm8ndyv7YaM6j3sfitv8tYLHBMpg/0WotTT7IqlDFu/U2lmySWwIlzdScgxMKLaOMCFGjciW2qXncakygj7tt+GxCbablCN6SzTycE+48hk50PkeBLs+13e5TXT0YFhuvmJCdZx2fet8XNjw3HCmVkehS9HqYPBZyn9DzJts+LTdS9fyzfkpOhN+PVOS1qZD6OKjM66zUxC/OZKV1vGirDhQfoLBuM9LIJEhgx6yK+fmnrGVs5c04RHOZUca7u7MhSQHEpf2dzd6teN+Zs+o8Cx5/wFA9JRzV0ATng44kaPcLyLWTS0UEj61aX6dwYDfHWQiymuJM3sTdPyEk+0ADiRssuAa9QxqUQo12jeWCv+pquhP38fO4THmtla0b2MZaflBOnX7SJsU1XerqEM4wQz4tpce4DxzVyTwJpXELC13OYThk45VNzxzgcgD88xJgGdOnZLCBVoHG/zS8Zc5JcmQXdTcMz7EIekapGstLd3GMrVtx1o2Jsw+J0655rbFyzMeXp5vbjGpTxBsOPQaQ78Y19uVWxOGp0v3vg6tDJSWb4eCtNX9lw1CgjWzErl0mcNHJZKzM+GhGJwiNMsczWnExm9nGrtO7ytkUwCVM1qfO5+J4jyuNMYYQ2OgQGILWYGX8Zu6UMnBLuSJy73pB19lSJJaI29WppEQGCVXvCLUWZd8usz6OMXgwBx7brzIulpW5IQ2cQEgGMOat6Qum4Se+LsSMlc6vxwxeNrCdp8MXGZ0CtdR8hJpOgDD/3lY5TKv+yMeAPJ4nTo0V21+wctupvOpw/ISf52DGKi9F/Dyp57dPSX+WyxVKV8+dXRgK3Mlx/XsFjiwp4DpffIrC4U+e8pqVuXxk8aQXnDAd/sgZWfIvCsV1Yb+ZtUxNkxsI7czzDZmHeKc2q0694TGZAzegILRZBs0ah5lMtIfV9Ep4GrCV8Q/QxszQrNjDhrddQtQT2PLAtRPnRpLNjhe+RNgN5ZGZnygnYvmH1rjjJQXijz0eTbOOKhMa6EdVip8xmNiXQCmcbmzggx4+4nOR+wCfh2adY0a2lt4S+V5EYJ0my5uF+sKLD8K8qE7LIVIYoANbzhK9qmO2wEwIY6GrF7gL19014j+9Ns8X3gWQ0S1zw2O4Mmb2s7qia/pgyjesExSj8n3ofgeTWUUD5FJpFTsXas69So1TsXggreg7BsyLfvvIN0UFvaVZmbCJrMUOVjwOb8211GMZATaIor1s38ngDs/zV+WLThAcxoz5LOZ5zp8GiRTzPkn9mOjApsmElZ6n8Urs+v+iQsya2fjzeHvyIg6HvYHtaTtKwGoKnSduZYJ2NFpiWhkWPVqyTpDDMOxV6VHU/KhkiOKBHaTW73WLMb4/LW1U4OlmPtlFDGw7Ax95WxVqB4tP6rDdWYGfCFEPtPm/oqbDve0d6a1/q4K8qMGN278ezEQTfED09gDIyj+qQbjLsejeZJqmtEzqrIcgzXnUwi99uRQNVmdRRFHKYO9g/f3iYpTJD/MxA/2AdGb5zrlujH3E5yTpWLd/ux7OllfYyZleWSO508S7j0i1G6u9ck0yD4xOVezDP26lVGP97C8EV5WaM+zQ4ubqO0h4XcRLmeGpmC9d02pXgpkscL+548bK6diFTS+JDV8MkLQqwerUU82UiMv7behqdi3S8XuvO3zKP6gNd8TmbcOP6mokqbgI3SbtzYW4xcgcan5OZOvCy6nFPmj/uLGZuk2lFlIVXXux8pRESuIxoF1IHDklJLL0AABWeSURBVASXvLmC9kTXu+UkB47+cFHRrSX/85ulliqUkTV+qdbJ8z2Rz1Tds9Bmos720VYaU2z2CMYWrWkS6fEXyFB62AVH3MFfuf0Ny8wa4v0XCN/p072q3Wl0e9TldB6JuPxTEd3jMqMisymjF76VzET9V+1peIa9FAmi86QvOFvt71bT3TPFII7pGQs8CYsdI8hIsde1J/AYVv6gNfCwUS4Fsggf9TikJvjXZ2bppBK6oSHpukWxkFGgw6NmjR7wUU7yAJC7m2AltbmQhCT61EMZmWzdejy2YsWz34oyxg3E2HHJTC0KZyucnj0kXrIpvuhFcbgTH+xi+45lP6+J+g4q/RQIsN5XHEt9gW/soL0LkJmbcY5GCZcsNoQYwb8PoOCQfl6p442BPTMnfX1dQBo0FxcaIzv4XiQvPXF8STNQp2YggFvz5koT6WP5YBqLXFr1Z7ONGZ03mUtRRraSfVPXJJ85kQ08qtY3tQf0JZ23AvvWV1R43eCF2dFS+hb2vyf84JtQWgisIlCfTXH2rQrMCnDdwphBN8nIZOrjkQiwnrK59ZbA0QrD2r3osM3GcxIfJfSYfKnvDlSSFn2O0kJgKwKR6SVOWKaMlU1z3T9uVevI8hUePONmyZFd29pWfDPiVgmV8qt0LR0DIaHvtrtv2k7rfGbaZ/scpYXAPATqLtEThQ4dmE1m5OyF9myxOlpXlSEIsL74EAx8cVRcE9IJ9YwP0ygUPWTg7iyk6NZwR2XKaJvaCNlUthGbG5hT6VQxWDWw6QeKKm434wbiSA2TOyPEuN9vEmhETlSefTZb8JivHCEwHIGib7VWdlJGYkjGNvTUi6H6RAnOiH0IZsZVVK5aZu81qyx2TwSdVH0gAkWmR1S7TBkrbq7uHx/Yw9Wml2YRnKP7Ot1qow8vYOuN16RoDb7AAel4ntLX6FKE2GIzfWJVSwg0IlB3icUJ2CiZbU+68kt5QvIXdlONgDxjsSwEOMrvZVBkYisreFZRH4VAEYFiXAm7KlPGpTt/iC4KKjZ5tswlyphNtrOpvVMftgVRwhkGcYnqRW3rOUvPLbGz1x3wOnT6dggCq0yuGOlvadrmCKxUT8G3IHbCMhl7q28wuvXPjHDPRqVbB1W8EgLFuBJ2VaaM1zM49utLnbr29aBir4vWcKS5E9ntvvqd6Vl5OHr/XcmsLX0UAkUE6nuwjDQUJcRMOKJN3ixSFQsr51kQ6DOGrb2rG+RWaSp/QwSKJlQ+mK4/vvBwttE3eHa+k1W/doiRzhajjBkIYz+2cEELnwxpemnjTqDxiV5sOwQKCXkIAksWmJTpYAnY7Zs3b1J1fFRlX/SQ/qrRdgSyY5CllahdYLFkdqKSNVqsokwhsBUBNrGFKGPdwR1PQbb2qlh+aZue3Rou1n3qTAtU+F4UNxC+wOx08ZmV7kYrC/bSuHe3pYpCICJQsUAK1z1qlEaObWWZquf5TaOiqsqsI2BDmYrx8N/wfSxRnqyV7GNdQ30rBCICS8HBAmV8UlIY+2w57MCKzImH17IrIFZFiakIxFdw72musmBP2tPv0VZ1r4dAxQLp7FbKyG8D2jO2elvKs1sLS0wWmCAE2H29tYgGAv0CN+Oh7GK7yrwbAuWDaW98EZH6t7H8GXKW3K7uuj1kdAictBxet+tWCZqyWo/1zu1aqeR9EKhTRuN/LYBgrvawP1Rg1E/VtTStMpMQYA/g3+PGGvry5cshwWMCllBSb2Ac4GSH1JM6JbH3RKAQZawD8XQxSFxw8Vnpm4QYi+O1FHOuD337txUOh5D6+treipWsd8f7U6uihBAYiEDdpDdFGe23AVFP1yoGjtFjRUHjslgjA80V1W56x7rGdiL7URkWteGn3o/FTa0/CoGlRXwzZdzk/h7VW9+u3SL3maRvEmKs06kMk1Ef6yto/dtROpic4obBvlVCCOxHYNWk688UmgIQCDNXXtw9NhhvrSjxEASINfL2On+Nm90sDwISJuTp+MafHoApIgeuSZzS37rBAvlRmW4C+hBA1OgzIvCbrUo/F2XEUxdPpdnw3fkWYzH0uNUSKuXrPLX+bUXs0ldL+6FU/rksdqmPyj8zAqvOBCNcferZP8QAsbj2y7/OPJrzdMMGiALCDrl7YKcf2AZxjRTagPkx9HhIfFr6l1Ns3DVl+LMqXkOqsJzJWjwmSu9HYOkK4mbKuCRov4ozJBRDicxGNmozmpPMhMBq0OVIoHC1Rzantu6JADZfsTS+WqWMPOVq3lVH0he2In4olT/ihYQJGWhPBLET/lr6jr1xDE2QctWuWqSpjBBoRKBAGesxG+SyT3oKM2XXnrZuGRbFuGNWRh/3ILBqQnuEb63b6IK3ilV5IeARWKWMvnBM+98GvPkZSATnkjnpPDr9qA+jD3H8P7r4738IK9rmgb5bxBEb4/IiYUj+1aWFS1rFyTtF5LtAGcmt682FjKegjPbgoe8OO7NbPYRYZG/eH3lwRqXHvkNnlFaSIwTmIcByXhG+um+xp16QozOQCpKX/CrFHS/ZNXXqSRFYur1WePyl7vvov13QPjMWhEJjNBH+FDPP3Iv9uq1uAPY3ESWsmlCscqocr7/o7/6huQOevo8RsTplJNRkBXjqJVZXjhA4GwLe4OUk94/OU+AJgypQxtWI91NQxuLr77k4stq7/WN/KgnFKOPSBmKU5k8RhK50FiPhFizQMY2zV2NUaumrJQTugKf3+BEHY4TxKza3dn+GMxACTrGMcoTA2RC4w6Q+EvOz4Vk8iiQCVaCMwFR3f8jCzR2J5ta2eEuqv1OcqrP239AdF6OMRWvYCnK9fJGqpiqzCWtdscZvCfxwF5Yr6qsPwzYKvHmxy+NZ95kVymibW6bM3c5Abj4pnr37l5/UBw/QqfAsLtP4qDJl9O+OKqJ25gf6WObtYpApT4/ueUOoSN2K1mBYDUnwwxVLcg4grEtNK18ITEKgThlplB1IbBqnZJtb+CKRhlhGOUJACAiBgxEoLtOLUcbVqwln3g3z3oEMXGjTUxymZ2oP+VgMkhWtYUhzJqRiQgcQVlODxOpa7gsrLQT6EFhlezHQCIm0R/T024B9sKuWEBACMxAoLtMspp1RRjhH49vqZ3SmIpPQru3arRiPeK86dCt8vUQMNMbVa3ivzxNlXA2ZD++7BN4TgfrmJE46v7nVUy/3tBn1WgicE4FiXAkeVaaMLXf+bH98ng7zc0l2kdy04meUipE2K3D5RLzOWNxAjMWh8gTM8NaLxm3dqS/kVkwJIbATgbqlsXH18v1vA/Ks1c19lEdGaSEgBB6OQNziJv9WpoyoW4kSpc4QzDvVQzAo43ftSUnuXLbQ34cPz1QF4koWrWGGAksmVGd4HZrUOeiSGh0NqYoQqCAQJ5ov7CcdR9L21Au1OBvxJZUWAkJACDwWAe+vkibpuHKRMvK6h1WNzeutlpxdgEdeIjPgrOdWb+1eAjmezA4nbcWmK+bBeBWr9GXWu1O5VdnXnGoJgSIC7ZSRIxoz2jM/SljspjKFgBC4PAIxEJNW0kXKGCN2ESMCjbzOJuYfnMOW/dWrV+aCU+vwRf1Se4KiuJIVn98cO3CRxJv8uIOxrzoS0bhNCHT5ztdYDQclDkCgONGsXbN5boHb44NsqypXOKyuEkJACAiBIxHICBVNJ/+2SBlZaCtLvqnO62wOIB/WXEzQOuTX3HEqwMZdfNGwKobZsptVVnhgomJC8RGlPe1mo+9FVSKdvpjSQmA/AjGc72WaC7ZXgHHQc4Ytt1dSaSEgBIRA8Rgw+bdFyghqjb970cIsJ40BHYP5ZowBvqjzaA94MfiRgebLD0wvmdBYwlohoC3B8oH9lag7I7D6CAv+imuLNvV0JH1na1HfhcBpESguqStRRjrDgyP1fXPqMNIfEtLjeRfiZ7Z3Rxl27XAR8cXMEIn2PeQ9O8mEioR14Gsyi/uhhAD3cXUqnRmDPk5FIE4039zbt2/tlQ76bUCPjNJCQAicBwHb1ppKeLa0Ja5FGSnN2x+sTiXB1ZyDf1uFA52ML0JN4Iu6GFQcpng2XdxGFOvuzCwGGiH6Faq3qcUK+zzhe6A2dU2Fnw6B4gbJeuEN0q4z2rdKCAEhIATOgECkjEYhVigjgcbGc2e84TGviuDyInFEuw+U8GXLDgVZPRg6w2A8RIc4iGOPhiudIgJdDL0QcanUav9qSQ4mof1DO4wqOQSBOmW0Jng4T/FvQ0MJISAEToVApAd24LxCGelG+88ScOYy+1CY99/ilDOWgIbknwrxsylj422KEec77LmlYkClmGnqNSbowlKUcYj8RjVUTAgkBFooI5PxITd5NEZCQAgIgRYE4iGkRZ3WKSOhu3bWCJmj/IxXfBNEJOTJ0wz+8iIO+ueff5b/XTWC4vvM405iVU5fATYSkbMS+t5P9JcuTiiK0zdSqrUTgRbKqKdedoKs6kJACMxDoHhnrPVgOqkFJzOOuaooVADpVBkVxKIDcI6XL19m8SQuyekwenU4rEAkbXEnYYWHJ4rL5M434GBg9jCBVxhb1S7CA6L0YQisUka8lu7PHDYcakgICIGtCERiAHmwizTrUcbUHq+fjZyjogrHgvy0Mbcbi4y1UtF/RRSK8BhkMTuJRhOCiwc/cOMVe8Z0JP0ZBZ/aqWKsmoDxHm5XfIEOa3aRnk7tnYQLgYRAnTLyrbyWTEUICIEzIxCJgScPrZSRHiKo7hAjCgSBIHw8hYCjbOSOhI5gioQVX7x4ASfItOdBCs4cOfjWTj2iXc+JBOuwg+mkGOwwhhXZWvS9zZjdSGYbtIJ5/PDDD7YfqgOib4XAcATqfqn9hs9wxSRQCAgBIdCCQFxYPWX8TYuIVIaVGJJB5Ri3rAuhPH/pBRMECDm2ZmknBpkepCXUxA++8S8n2sj3VxUzsZzpaI+eYdL+MT4+DNQHn+zDDhnlzCLTw++bwo2YQTySxpywn/qa3Q6XSgqBPgSww6ITY79UvFLc14pqCQEhIASGI0DMjjU6E+sd1wbKiBRYIxE+QoDZSXHWQOVjoo+VAsWvIIswTkWPiuC0Z/LemWzgYG8HcyxuOGB/kTVipo37AchlfBqa+DfxxYP70o68St4HAUwRL5f1Fx659KhWVlIfhYAQEAKPQiBbmlED2uCV2XAwbdU4OD7mhCX5WWKQkAnxRcO/OxHPpjMG2S15U0VYYzyhJmoI4eOriiiClJSJfFFv5ayApq8ORqB4ewejlQc7eCDUnBAQAlsRiJQxow3boozWPJEeTqiJ/E3iHAiHVRDOtBaV2I9AxDPax/5WWiRA/tIQ+yM8Ao2vXr1in4CNcoEhLb0UIJ8T56KlUZiHXXzYvKV1lREC8xCIlBFTj1NvngKSLASEgBDoQyA+PJr5rk7KiDbEewg3ck7NgUtxOe/QGKIAXYAsakfegV5LlXg2nU6KW+qOLYMhpl1HFjWEI2Y5xXYhi4f94FBRAWUKgSIC9gIz+/aYMxlrTgkhIASEQAcCPNvggzhIyE6lyek5mPaq8FAFxJGzY4gjhM9/1Zhm7UctvCpCIKA8CSu+2AhdR7F4IjyK7ncow0ATbmTcuauKGTRKwMywFm7pHvMDlY1aqZgQSAiwEfJQYKu6YusBUVoICIFzIhCDNZEwvHj37t1Y7Ylacfs7HSbCWCEExluhBelBac5u2Iuz9vOvCOJY/FelAbiNCIUZFOjXaq0DCrBh4KCcM2jsx8wm2QwGwx+LMX8ymAPG4kmbwIR8kI997EP2FcmSwRBzjW8qeFJs62qfBPm6kvpWCAiBCgJsbmFuVqDIDfoPpk1uluBime6WZZic6iPnufyZStDHR51Nmw4pweJ6k/U167g+XgwBWfLFBlTdEQKXR4BTac8X6a/nCdb9vQfTJkiJZ0EghppjOPpZ+iI9hYAQEAJCQAgIgZ0IRBoQqQJNiDLuxPn5qnOwm91pfeB1xueDTxoLASEgBISAELgWAhllhCQU74CJMl5r2Nt6E98qzGMobVVVSggIASEgBISAELgOAjzE7J9woGPFU2nyRRmvM+rtPeGWKxfzfflsh+G/UloICAEhIASEgBC4KgIZAag8tyfKeFUbWOlX9q44HlLmmceVOvpaCAgBISAEhIAQuBACPPiS/ahHPIe07ooyGhT3ShBozG40VqzkXtCot0JACAgBISAE7oFAdgYNMai8ukSU8R5GUeplxhF5CIbdRqmg8oSAEBACQkAICIGrIcBbmbPnXzNikHVYlDED5EYfCTTysyu+w9luw3+ltBAQAkJACAgBIXAlBLJFnxfrQAwqHRRlrIBz/a++/vpr3vBu/VSg0aBQQggIASEgBITAhRHgXNE/+AIZqIcYgUKU8cL20NQ1bzFUeP36dVM1FRICQkAICAEhIASeFoEsxAgZKL6L0fdPlNGjccf0Z5995p+D4ckpfj/wjkCoz0JACAgBISAE7oEA70jxtxh5sQ5kYLXrooyrEF2/AHsLfzytQOP1h1w9FAJCQAgIgRsj8Pnnn/vef/fdd/7jUlqUcQmZG+UTi/bH0/w2OXccb9R/dVUICAEhIASEwG0QYIlnobfuwhdXj6RTYVFGA+3WCSLS/jfIueKgF+7c2iDUeSEgBISAELgiAizu/hYjN9NajqQTEqKMV7SIrj7xM9MffPCBVX316pWllRACQkAICAEhIAQugIA/kmbR5wem2zslytiO1fVL/vDDD3apkaj1V199df0+q4dCQAgIASEgBO6BAMs6vw9sfWXRt3RLQpSxBaW7lOEdnv4O7Js3bzbtP+4Ck/opBISAEBACQuDZEOB1KCzrpjV8sf7ibitpCVFGg0KJfyPw6aeffvPNN4YFEWxdajQ0lBACQkAICAEh8IwIsJT7I2kWepb7rR0RZdyK2PXLf/nll/4V8Fxq5Gcor99t9VAICAEhIASEwEURYCn/9ddfU+f4rWAW+o6OijJ2gHb9Klx3sJ+f5lIjL/m8fp/VQyEgBISAEBACV0SAgKK9VYe3o3S/R0+U8YrWMaJPmJS9dofbsh0R7BFaSIYQEAJCQAgIASHQjwABRX7XLdVnWeftKN2yRBm7obt+RQzLYo0YXPurm64PjXp4SgTsef9TandlpYT8lUdXfXtmBDgztJ/qYEHfwxeBQZTxmW1hvu7EGu1pGH6PUqxxPuRqYRgC4jHDoNwoSMhvBEzFhcAUBOCL9og0jyh0n0ebci/evXtnH5QQAkUEeDKfJ63SzVnewiPiWERJmWdAgJ+9siveP/3008cff3wGre6gg5C/wyirj0+EAAt3+kkOtnAs3ENulynK+EQG8DBV081ZflYIDfwvxDxMITUsBBYQ4Agmhbi4siO+uADSlGwhPwVWCRUCvQiwWOMMeXqVB1+G8EUU+V+pQ6JIxqbm9wAAAABJRU5ErkJggg=="/>
  <p:tag name="POWERPOINTLATEX_PIXELSPEREMHEIGHT#5C6D61746863616C7B4F7D5E2A28365E7B7C4B7C7D7C567C5E7B5C6C6F67207C4B7C7D29" val="116,6667"/>
  <p:tag name="POWERPOINTLATEX_BASELINEOFFSET#5C6D61746863616C7B4F7D5E2A28365E7B7C4B7C7D7C567C5E7B5C6C6F67207C4B7C7D29" val="29"/>
  <p:tag name="POWERPOINTLATEX_CACHECONTENT#5C6D61746863616C7B4F7D5E2A287429" val="iVBORw0KGgoAAAANSUhEUgAAATYAAACGCAIAAADYYzE/AAAZMklEQVR4Ae2d77XdtNLGb+56CwBKgFQAlACpgKQEkgoIJQAVACUQKkhSAkkFSUog6YD3txBrmCuNxpIsy/I+Oh/OkrWl0cwzfyV7e9/766+//rP+FgJnIPDLL7/89NNP33zzzY8//njG+n3WfPv27YMHDz7//PMffvjhs88+60NUUbm3XFShsZqDEHj//v2jR49evnzJeh999BGXgxY+YBkCzZMnTwLh33777eHDh30X+W9fcovaQmATAdLOp59+GvyTwSSfzSkzD3j8+DHiBA6JO0+fPu3MLVl0/S0EhiHw/PlzbcE///zzsKWPW+jPP/8UL0U6SveOa/2nI61FaiHgIxD5J/nTH3+hTyMv/eqrr3oxv1y0F5KLzgYC7NN0/vzuu+82JlztY7yUfbXI2MtL13GRQLoaByLw4sULjj1lAUrBZ8+eyeXNNNhmf/nllx8+fAgS4aUIvlO66VyUw71f//579+7dt99+y3FZm4TQ+eOPPziTgM7r16+JcAIcoe6TTz7hlJz9A4B2P4JrY/iGZ7169QqcRUCQp0cub6wRCdshGM1TTbx58wZ5tMIatt0QYYeDEWg6m22iHWXYPFDcEidoRJd/tAmXtyRgKgtnYNrkyDTpmPKeKfaiqXMiYa0uwaXWMzWOYcVJDjAwYjAp1+K0IxFEH3UCMqXNtNx2ZAy31Na15+D6fBfl2EALE9rotdBGMQL8SsfplFpVD0ufa0ak9MAwQp3LyX6TjYLmHkvdz8xgClFs4jS7jYEzXZTa0nSt8sKgr3NqTz4rnUYBCxNv0+sMs6JM0uuEcwbRSnggx2iLqq0KZYlzXJTUJ7lCi0HgKQw2uHcUpTSdLu2GnbDA2txIYWkmde7E6BZLs4GeK8XO1aNNaVvAPcFFc8mz8EZZzr27uGVEZLyX3oaLRgkEVFH6TnO/6PSo1C80ci3saBeNzmyDSyBG4c4z594EaShTnTIg/BHAgIPOncm2AVONb207Kg5hvpbCDOMju7xrJa5WQRqtCutEITLOReHV9JbyXV9kvsG9Uf/mmQpLs4q5epQ2zUt8XvA6ugGfmocrGnckAuIUxt+jsT2LfgQI6aSKk0EuipVrywtteN30riCM6d5Mrw1IjG9wVBaiuq6CtXlwBNT4SruZc9FUpOjBZchO/g+ajglpWMoPROFnhIuiJM1faJMfCu0ev4okhAKeVjg9BT2Kailvac8wVyFm6dUvZ99RiYviUvxP7CECCocl9VcvVqPIi4rLs8vhLgoQ2uZCuzyKpLJBYY9/BtDxhNTtUz51T3O1hjIwC3gmNGyqnFX0oiVTquhvMrBnQHSAiSBT3Qg1N0qFddweWMJcCQ1Bv9hDIc0DXZQsF7EVmCsxu8B9qnIo7PfPQBxnqPLStm0h/hOkDv8BZNPV9XgilK/IyOxOzLqoO8Kz3Ap9Gbt8atoSUA+rjyJLYOlCRzjKRTFENKStLbQ3bU70YeZPjGDTxIXCZiO1qpRh3dOwNBagKYS2rxs93onxqDxFGHw2pT5oQBQskKJc1wexpMlG4UNAHhlH0oxVslk7xEUxZRORcp2lISdgSr/GfX872vuJ5sxGQ44y63yIO+lUO14uKKT+IAzvx6SBAnwKA6Ex0vQ3Gc6ZE6y2FUebK5oDUjZKcnh/F93vnzm38ZOPCUpJJ2Qj88pdNuSoXH0VljAl0l6d8g842ocjVktUntLc35MWC+XheP/qmxTMA8sAXUPY3VzOGZDqzimUAp3OLrrfP3PF56HRLq1AItOXy01AU/Xgh2ZNEWim6VTMPY0ITvJksOnwKT/de9KQmnLefdEqgo5+u9dlPmNpyN407J4umvPPKtPJoVlStfvoOJ+mRiY+GTWagy5ZJScaS6A5YU9Cvq4V4TANwIE3+vV0oTOsITFFsKrS+AA+hbG0MWD1aIk0Xvtxv5uL5rIfgT9i0bnMZYkBJpjaWapOerTbOILkPkIZORmJpsQ4JmLfYWmJr+K0EUsMGJwEUrngOeKKy0PjacqD3+PEX4KmP/eIT1NtiqLN5fq4KCoxY7y/dsQQeSZVNj1jcHQUGXEVsd1wCVz4oYkYwUhwIGrAVTqMMIyagz83rN53Shra6Om7xE5qEvIiPXIJjDuJN0w3g5qjzT4uiium8mNJ5dGUkWkBEGg63DcA5ExxClEtXcfEBakUOvHJFBA+GlBQOBBFH6E1jUxod8QnWq7tMkVYeD6L1dTSnGKzg4vmKjcyQDmmORwd1suJF47E+kV5TqO7k2DohPPUITUPIaMWCjJsWJqgCCLDVi9cSMMYtQspdB9mWloun+11UXMxgEB55YLliEAnx3c58fKRZk6IlMrlcVHDxIHlRoJQDhcj07BySuno8OzsX8ZsoEzeTEvLucwuF83JXyU87KaaDo6RY9oUu0tnLplrR2VMl7U0EYr5XDHC0nOmUKpEDUtoD9uVaPScdprnhedzo0m6h88VILtcVHZNInaDnlJeAxH81oH+oI8cjYqMOSjbWDK3o7KWbhD4SLNtqxwxKw1nfZHpwnPKpEB61kY0yCWHgsIPDZOldhfNuVZV6svlYditotNFnRBx+BEoe8UO/C2NcfihhAkQTkFmdcL/6cnKLNXOzUumDYjW0oY5flinCaC5h2p0UTMGgEKt+WKRKXahZxhY0UI5fnR/NKXq0qlpQ1SSHSn+CWUiK6jq1UOb/GAG3SpmmgcLk5oxAlwzwSMmOgG3ai92BG/QNI0/XavFRZ3dI66brpHryfk5Wj8xHqeZTVthaOck8vvxqFzdhbYkMSJ7WEXMCMDTdBrGwC2OzQB/6e6fpuZVG527s5QSNONIwO1EAxM+pVwKLIX/qQe1uGjOXMSkhAm/4TjDeJsTVnPSaRxr2TNrWiEYkqcwIOdG4COdNHLpNNBhlji5nnVEG/GFeWmEnH/Ecs00HVWeWICIOGaST2GsdlFkE61EjSqxnRRqVuQi2NENSWKRdPqy3EVxG7NMDdR08hS5dKaVztBgXcfsoEksiKYccWlmpzFLV4njIF9F57jBJofRctUumkt9tSk0rZSC1cJ0uQNEwnS5NMsP7Z+0yzl0PCpXa2mETYmcdAp65pS+nTqICDLDcnihLPAjvEWNWlstXLFhmGkeUaqrc1HHfCO6PrsMjlCTy9OPHJz0Lkz60ulPTWvGCR0xdWTN2b2TTvXqB7UFB2mMCQ1V4pipPjCcC45V9LsMNpmM2KtwUcxCVBI1ol3TJvdm8IBIziI3CXYc4IQPkbp8uTSoRQpISckqNBxPZiLRRPsz44kIKcG+PSY+KLTvKvupmTYWsK1KJ/s5cSiY29HImypcFNvS1qPbVfsQ09XP3X9qEE3UtLC09fjNtiRSP3kGOhE46fletBxBTbYMY2KcaQZVBhCJcNBlFLy0Bg9asY2sZkzamIFQK7W2yHSEFo3aIidK7ljYPFENXDZdtFZeaOJIhTJGq0eHvaK2qMEs/qLOgy4JBFr7oT1s9UKhADxlMvTMsxENskiE1Qzr0Px/+gOn/f333+c+ffToUe4js5/fVA+JBeaY+8UXX5jDzup0om9g6ZNPPqnl7bO//0pmRaEwusxRGIbh+/fv3717l7IxjIF0abPn5cuXZj+dUtTkBgzuxx1ev34dLQr/Dx8+/KezJCz5hjJbBC2RyBmDOBFe0eWh+72oxJhtj2duRKO9k4Nt80esa2bvSDV9LwnWOps1M+9PjDQeRNCQ/rdEql9//TU3DFqzRdAcq736N9PsnoWiHBVd7qHcZa6ZncxSrctyQuTJkyfjofjw4UN62ics9WqQRVNSWtgiF3UYdc7N0oUv0eOXDIhgYtpLNMxCk9Kq0v1ntdOSDE4OBSRIehYODZuaWtXkMtyrV68CqW0XffHiRWQ3monajaieO2fbETYwfGjFFdniJjODMTR3AYcCEgSUhyJHyku55CSnjpyYAArU28dFP/30U44bZMjFgNyU+fs3s6gJ6Pxy7efw7du3ZsgYUOj+8vcfDJRIQVVsFuTMZW9ZyC358+OPPy5Zbv8YLCoKzdBEhMePH9PYcFFO8HLSMnm2w7H9YEEhBSsie2hUIl1owE/JHpG8cmlWuXzKcbWMObRRuJDkn5SZf49J08/O6zGDvtjhRqFL1HE4v0kXNROFgGCiKZ/ub2BDIdKzEA8JkDz20+xFQYxGEzz08EwvVNjOpXqmF+bPwoU6DjONSgLiRhb9/fffHVYGnBM4qx/0kWmIstaAqISX8icrztMwkTHN60SedQ0SsTFAd9GKhZc5DKlhKbY3sqgjMMsfWvIVitd9mFMmsda0kbg7DilBE5mceaXTx/Q4Fns5Fw2Aey7KWa4D660aq1/oTqtmR1O9Prp6Fv366697QdGXTi7MBcA9F72DVa7cjDJ1wL6r8MTCnH71TjN4DbhzWI7bFTeiSJc7Ot52UadmgG7O9csBnXCkWcsJn7d3E1hE22zkbnhMZQaOxU5e/pinbtsuahY2osubLHTlGE3E1I3J1axZ7d7OGYNpW91XLyR4XRc1i5FQtmQLXX8jCmQm0UIopx3m6Bie5zxoHQOmWeWy9FRm4Khv2o1oUJ9ZjGxkUT+fQNckOsZcDlol902rsNztPY1cBeP8WfSiG9GgBbMYCQ+6ZbOovyuDbm6PW6X4qQY7MRg+7/JGFPFzz0XOk0Ud9c2/QzFh3Ch0c1FzKqfqy4zzKBVB7i5XueCcK3TnidSXdtGcJVPZZbOo76JmXs4tc5V+R8dTPSt7Cp65LHoKM+aijvom34giTs6hgD3rormoaaJzA53+d+6Wi05uD5feiOI+ZqFLP7DbLpq7CSaumKMoAy7XcJ7TYCdzl59YCKo0s2gu9o/XvpNC59+IAlcOyWwWnTxkHmEBzkbUfC3lETwsms0IXN1FHcHtLOpvRCFnxlRnmck/evbsWS4q8YTG/DuZAfCa+MxTTDkuenX12S46QOVTLeG8P23MqzGmQuNyzFx9I+oAnt2LbiZJM6Y6K838EQrOxeCVQmdWnPCWUx8DLrERhU+nHmnPotyxEYwu3Vgp9NLqg/kbcFFHBe0uurlfdVad5yMCTe79aQTgq29j5sH5UE4cF70BDd51F3VSqPma8ENNbRFvQOA2NqLO1tJ2UacyFhBvI4vmToO40bLuhYquaZg37hzD0nMPbTsp9CobUQcfYLdd1JkjH20+Zy8jp208ffrUPPfiSzw//vjjtGwvxjQCt+2iSGq7qBkyNS60N7+tFo2f7dLZha4SN1WWWViZAS6de2iP46IX2ojmkAR220VLvgtKoXvpQ93czzHyOO6FVHuo9WviJVFbjx/Tvo2NKFjltgzZQrdwG+YEsDEaal6F14iZB0XEpqneLt0sYPeJZhbtvkotQccCb2AjChrZLMpnJVHTea61FuvB43Pfz76uREcDmLOHcyupm3HRXKHrveq6pNZ1ADraYvbQ55TIPI5mC3qTL+/eg5XMzWXRXIUmEw9tOBZ4rd2KA6O9FwXWkh+DwPU330J2qIYaiFPims8qsAUNP0TVQPMuTMll0Vz4H4DJzWxEwcqEMaTJrIsWvoPT3NENUE/zEmaJi7BrC+pDmquqnPDvE9z/qZNCL7cRNWEMYTHrooVC8k3oc3cjVZrm/UNpiYvxOcquon/Dg3MumuI5DARHa4XWO4zVzYVMGDeyKIe6udomWi/3gE407PRL8mT6agVkfP78+TzvyDodpRwDub2oWaHliPTtd1y0eSNK8Yzl88dXiPty61MzYdxwUSgWhqJL1Lrsmfnx5hQm1Iw+0v7VEyGQi2Jm+I/mHnF50EYUI0Ei/kae7efq0G0XNbdtKdwEAM5I0/55elDngwcPUn7In+sIN4Ul12MeT2DNufGH9jsPtxWmlpQ97EQyc6Hxp0QaenIYbrto+ZtjOSNFvAbmBkyBMfN0Gv9sLocGsD3hEsFiIsbMc45ozBGX4ksp8WYX1Uf95cafMlDbk8PwH8D/cv/KfyUBXFxK53yI8KZh4Z/nMHTlVXOvWTtFJlOtwTfa+NF+gqRtRNpm5Z4JD9T+4xOt+joLK/nUBn/65s0bU5EINZiT21gutz3DuMcLmMtUVONtzOgANFgivbTIhekGQTZclEHmDkQIRY15rB//TE+k6ZmHwzZLOnEWkEbqDpfjIaUIMjmhsy0B6hTKQyyDQTYrcwrYwEb2vqhAkPtGiAzQDRbLHU/pYUe3Ob+9f/9+dJBNWGJfvs6HmsHPHX3nTjuaF9qc6KxomvsmQW3k428imuL8e4BSEjCqEimeMLhOiEQwIZ5zqxxxPv+laQltiWuPsM7vdzTYnq4OxssCDmYEkeOS7UIXEk5dYVJHkQ1I7dFZmMuiZhA9Bff94kxIwfSN8eEvd4rJRqYBNLGZtukNK+opOkBob5IxRS7K6Bwomqhuk0tZW5YZ0OAww9x8SjQawMPNL2GeGI23bDNSYH7khloV6NPUU0zFhFTOihCn1EVJUKkDaJ802yxfC1nDeGKBBELNxlnJvEGEq0zJhfzBRRNlkVa0tGvzuRZn/ClRULopi2am1EUhV1vuBuBIv8fpD8qmhCzNjvQqdn8tPs1IPTj/mJkHpde6KMkqWKnOWoPVYWYXndsqXBTWc/4Q5HT+d3cYxzlJnoNr7MFKPXc5c8vTXb++jDr7aaurclHtGycajOZf2jqr1bkowJkaEtJOg+iLh+/HggCjwdUrssRsj0/4pnbFT/XmTcCv8o0uUhOIZXVplO9FtRnrlNWFt3Ii3FIW5qURpfRqF2X5nIfIGn4DHAm6Vfe7cWwsQ8OaLkH5rmNPOUxrZBUCgJyCT3CsIrJ/sBkpCtnQBnxuTDelIJNpfO5xkSK+2cNDxul3LzdnpQNwV27REjYAl28k8j88b4Ad0OCWLp7M/+ghhIgOiCNq7sZ6NHhd7kcAqNO77YTRwSow2cBgnKdTwneehHlSxblf0jL9iI39/3zBQ/trVbt5X7rfRIQCzlmVjasEXINzCJiqH7wdhTeCgliCNCi1TLYJ+hHb5+bPwCQ5STgPjbQQaCl0BQLcPV0jWvKgSzSxnFMUMbgB8qlaCZeD2WA58y4DWx458sAzGUOPZhijncF4CkPMLhcFIyDwt4gamv1twCUWigLG28RaMSBghuZTwMHZTGZyxjbPmQV1R8okASWCca+LBnLAZJ6wpRw09xCkTzx5i1Bbl1HRGNSamtcYoMgTUZ40zWy2yguTjvgk1qSI9XHRQBdH7Z5REYM9AzpIWV89JyJgFmn4yYksYSSYChYoDyRg8bTpmdCE4DbyTy5NABtPdFPq0sOX0Uh3vLeCP/8kVqZEDRIynsnf/5xrRYPW5dkIcHAavUAIl5jhq4hnA1O0Pm8YTF+PRJJLj6P7u6hmkFe/sypn3OgynHQTPMRv0Wi40UKoC3/cgElZ1ARXex4EeOlp+lJF08jm4XkeTkg/5DDNDy5gvgDsWBfVHKz2jSFAwkxfrssedf16comi7927Fw3L3aTdfutCRGhdLgQCArxZNz2kucRLlU/XoPnrJCmYgc/loqfr68IMpOe67GIu90tc4xWQBjL8M/cy8eWi4xV0OyvyCB6nepE8qf1FA+74JRvO6JgNQNJgJygtFxUoVqMFgdS2rvVLXC0y75uThjBuCzmPNy8X3Yf3nZ/NyeRKpFVWkLqofv9gSmq5aIrJ6qlDIH2QLe2po3i7ozkokpuOQUoCnH+jcbno7ZrDKMmwsOipMqxw8I//jZJ17zr6Z2MCrc1wtlx0L+hrPgikdpb2LKAIW/JV1YAGoc1PoQxbLrospwMCnHZEt/U4tFyJNEI23XOWBLLlohGM67IRgdTa0p5G0jcxLU2hHIY7B7ki9HoAUKBYjb0IpE/t8oWKkT/UuVeAI+fjjbrKLf/KwcqiR6rljtF+/Phx9LXhtLS7Y5D8Iy7BS/snvQSvQiiWixYCtYYVIRBZHna5nqrn+wZRqOKUqPyLlstFiyxvDSpEgHIu2oJinXf8S6QgoO+FUuKmTy848K69qAPO+qgRgWjfRdK4s6e7fGX6318K/RvO2v35yqKNVrimOQhEL+bjqd07+/WX6F4Ul7XnZ8tFHUtbHzUiQBaNNqW8BOQOlru8R1t/qYX3KpjfFPVRXi7q47M+bUSAXKETCJsxfdlI9FLTKHGjx/2i4qJQmuWihUCtYdUIkDH0PRjK3YYcUr3qNBOit4dRVlBcNHC3XLQBtDWlFAHeoMUBpozmdWTkFrm84QZFhL4Ryil37RZUwFknugLFahyCAC8ZuH//vpDGY7Hd3EtAZNilG9wK1jdCdx5oryx6aWO4APNUd3oPxqY0qgAvIEMNi5xda//k66A7bzitLFoD/xrbigBmqj1zZ2Jp5eLweZQM3AWVBxXYiu8v7FcWPVxtawEQYCemb8NwdHTuD3seoRTuKnX3T/hcLnqEshZNA4HIS7khcUuP76b+Gb1s3kCksOvE38lZS99BBHQuxURn+B3eLlrQt5fYf3ahGYj0/GW0jmwtUjeMAL/7ou/E4LRXF1b7J09o9BVnuWhfPBe1IgT47UMxa9y1aM6sgygEpGI9oihYe1GBdzXGIcCdGI46uaGPf+qT3nEc9FuJshYpiDjEHb7U3o/wP5T+H3FQsXZy+QJKAAAAAElFTkSuQmCC"/>
  <p:tag name="POWERPOINTLATEX_PIXELSPEREMHEIGHT#5C6D61746863616C7B4F7D5E2A287429" val="133,3333"/>
  <p:tag name="POWERPOINTLATEX_BASELINEOFFSET#5C6D61746863616C7B4F7D5E2A287429" val="33"/>
  <p:tag name="POWERPOINTLATEX_REFCOUNTER#5C6D61746863616C7B4F7D5E2A287429" val="3"/>
  <p:tag name="POWERPOINTLATEX_CACHECONTENT#74205C74696D6573206E" val="iVBORw0KGgoAAAANSUhEUgAAAYoAAAB1CAIAAADfrzE/AAATu0lEQVR4Ae1d/Z0Vtw6F90sBsCUkqSBQQkgF7JYQqCCkhGQrSCghbAUhJWSpgGwJQAe8k+cXxyt7NLLs8Xyd/QM8vrZHPpLOSJq5cx9+/vz5wfC/t2/fvnv3Dqd99OjR1dXV48ePh4vAExIBIrB1BB4Opqdff/31xx9//PTpUwrM999/j/60h20iQASIwFB6ury8vLm5KYL+/PnzN2/eFD9iJxEgAudEYBw9vXr16vr6WkH5/fv3X331lTKAHxEBInAqBP4zZrd//fWXzk0QYyqwGiMhz0IEiMDWEBhET7PcBFw+fPiwNXQoDxEgAisiMIiefvvtt9lNfvnll7NjOIAIEIHzIDCCnm5vb8WtuiK+3377bbGfnUSACJwTgRH09Mcff1jAZV3cghLHEIHzILAVemLodB6b406JgBEB0pMRKA4jAkRgNAKL0xMKT5Y9MXqyoMQxROBUCCxOT3/++acF0CdPnliGcQwRIALnQWBxerLUxRk6ncfguFMiYEeA9GTHiiOJABEYisCy9ITvsvCJp6H65MmIwIEQWJaeLJkdwGTh6UAWxa0QgW4IrE9PLDx1UyYXIgLHQoD0dCx9cjdE4EAILEhPLDwdyE64FSKwAgIL0hMLTyvok6ckAgdCYGV6YuHpQLbErRCBzgiQnjoDyuWIABHohcBS9PTx40c+8dRLSVyHCJwTgaXoiYWnc9oTd00EOiKwJj2x8DSlSPxMKR5VffjwIV7Rh/bUsCP144cOsVn8ICs2fpItH0l9S+0FP8O5xJ/lxeE//fTTEqfe+5r5e9l/+eWXvW9Klx+/wyrs+/fff9en8NMzILDI79yh8HRxcSEMLj/Eu1b4dZYcFkQQedkODPXixYt88AF6sK/Xr1+LjXzzzTfGN4WJiTw8EgKLJHcsPLlNZOpZ1pcvXx7yd96L3AT07u7u3Bhy4mEQWI2eWHgq2pASdR6Poaa4CcgoOBRxY+chESA9bUutyOx++OGHKZmOxFAKN2H7CghT4LD/gAh0L7AZf+wXhafupz7Mgs+fP1dM7QCV8rwWnu4X2z+MKrmRFgQetEwuzs1vPKWWF9qPHj0qzmVnRODADEVuilpmQ0egf3JnqYuz8JRTtuh58+aNwlD7zfL0nA7MhY0LKHh4WgS+6L5zy0+zkJ4ssMNRLy8vb25uioPBUOiHtxc/3Wanzk2oN/3888/blHwVqfCADnIRXO/fvXsXb2XiiUL84cELONGzZ88WFQz3kePZIQDqNvGRFyRAuH2BfyEMJHn69OkiDwnpwVXtp8bC0/v372tXPu14JYaCae6oDqXndPj0tCrONw4/stwcADtgGAbnK7T0gBN1q5viRMzq+zytrD1ht6DDqdOv3g/ZduSQLSaSztVtZReAkJtShept5B/gnSpf6/IFDAQNupqMIsFJQXD6Ho2f3qMnbNIowbrDThh87ZqhdKNn3JT6quXOUtH7kO65wyg4lG5gxTPqnZCn3U/v0dNeSkLnfChBN6DNxlDkppR99HbOTQijEDTA4EE9+ENDwRODaxkBa+oLwuogAATDqbE4xmML+BdJHDKt2SivMYy6R08gPJ0RN/JpwEjX9CE/1RmqS4TfFzfF9GFL+LTv6Xa9Gvxf+BfUXdxRzmJxIvjC7h1Yp8gv6AT1QJ7i2UUnrovx7MVGy4XzHj3pxlQ89/jOKZ0J1I56uCOG0s2J3CRMVNR8QRBiQHqoYIsgIx051S6ugLmOeCcnVkELjjWD2PKNBbizK+4gijMph5Ay3necGgYdCDVMjRT9YHTcyET6iXvt4qOzHeJ2svJwGWKoV69erY6J/gwBfOOQ33B2ww6VXV9fx+m4COnPf+GW/9dffx3Hi4ZuA5h7dXWFhxXSWfBKzHI7F17R9d1336ULijYSQ7zPS3TOH06Rq6PfwjstkZ5DpKNO0auEq2d5xStztEV8elS9+PYF143goAE/sqyju9tUiocYIk/o9EjNIgzG6HG9MaYT57qX3InPqg4BRwrxVLu2dFclw6kGb5ahyE21dihUaXx0SKeD4jUgz8LAceisFbg4Pl9ckIAjNOlGT0q5LkoJ2i5ujJ0+BIRZR5xDY5UYitxUq0rh1dCpcQWEPELj4lCsA9YTA+znEktNHeoBnTEqTBfvRk+6XQZcwPfpudluR2BTDKXbQPF63o7A3lcQQZA9lsHlR9CNOEwL0oIEMbJLQifA1w0AJzUGhnHZbvSkE2cAzhHdRUHZmEJgIwylmya5qag+URKpCmdm6SlGA6ioiHrTQpH1bAoVRSqikXf2oSeBsmDxeMjCU66ALj2rMxS5yadHkaCl8c7sgrP0FJMpETosFyXkMVr0/dCoLe/0oadZ1oRwtZLNqocDUgRWZChyU6qIqnZKHLUOIqhNEEE4hDAieVwobgq7toQpVTFKH3rSDTQgVRvXVamZg4HAKgylqx6fUjVTCIhYo7YYpCMfnE6MGaCOIkumnVURYh96EpltKk1sLxdSTqn/hP2DGUpYf9R1aAxwhl2rWKBnL4qHXeu6FrrAIcYPgCs/r+ipCt860BOiNSFB8bAqqBuA41FPoVttlXHoEAnvEkonN+no4dP0oh7rRLOz4oB0ugA/P8RgZF5x7nKN/NSip8owOtATwiIhQX4IdJZDhCsLBHSGqk0ixOLhkNxUhMXe2ZjZWao8qRvWhmb2jaQjLVJVFXk6vGtc+f5XBEh3mDiMjS4I4AtQCuD4blfjl/L4fbp2NYm7SfgSXNWaFqeLCyJkXuRNu/EE/zQs9PTPWNv/Kfn52pYgk4UnH7YtsxSGgmm4YyjGTS1KiXPFy4tiv7FhuW0XCMD3ZTejGGJY/mB6TkJV0VNrcsfCk9DQpg67MxS5qYt+RZRR5bFBAMFuOQvEnpE1XxESRhnSRlXtqTW5swSZCK8871JI98S2C4G+WR5zOpcSCpOE1+hXkcL8Bw/E61CKY9CJIGuk64mCWlEqS7L178TGqwGI/9+1JlqOi0OjVJyeIqBfaY1ZHuOmFNLGtvCa2gDHkkPBF8ffj7LwbFWdpzW5s3BhlUCNiuf0IgKNDEVuKqLq7ky9xkEixsLTeL9LH4KfiFXqvhXcRE8sPLkNdPxEN0ORm/oqS3iNI7fQVRl4wfEgVeM2RUFtip4wzH6iJnoCPU8JEfsdFwe79BxZhYBu1sUsj9xUhbBlsPAaR4wTnUtpOJa1CK+MsaSctWzQRE8ihS6C5bg4KBDwo0YEqhiK3NSIdnG6QLUqmsCCFhaAJ9YuWxS1qtOScqI4VbVm0507cQOiSE+WallxIjuXQOD29lZhqPSJTd6nWwJ/rJkmQdDF48ePq05kcTpkdrXLVslQHGy5majYXnFNf/QkUujy6g8e1N6VqCJXDvYhoFsJLoPiCi+Ui0995+UsIIC777E07viuia67oKlVFCSMpHiI0K/KBvz0JFLoojS1qWaV6BzcgoDFyos6XcX0W3Z6sLlFpYjOqpeWdMHH8sQThKxNOf3JnSXIZGYn7GY7h3qWNyUnuIm/TzcFzoB+PGdrOct4v7M8L+5IOUlPFnUfc0wtQ5GbVrcDS0yAuHh84ckimIM0nfSEHxqd/UFg6NIh0OoWcCoB7AxFbtqCYSzEAu1bs9TFLTf6hSROerLAhMLTyO/7iI3x0IiAhaHITUYwlx5mYYHxMYH+e+sRk6dPn8a2sbEgPY2HybhnDhMIXFxciB5xGO80iX4ejkTAWHhysEDjLizBii/lJD01qmb30589ezZrXunzULvf8G43MKsm7MxRfm7Hw1IXr33fXpDKQ08sPLVrdCMrWLgpiEqGWl1lFnoan7KgOLBcGdpDTxaYWHha3ZpnBbBzExlqFswBA7ZZeLKETmAD39uEl6Kn8Sw+wD6OdIpabgp7Zwy1lg0YC0/j/e7m5mYWE19mh2VJT7PYHnCAzk14c77yTDkZahWDMKYsg594Qp3n7u5uFhDHIwX/X7P2kXZ+1a4Wsa2N1y+w8UUcCkPBdIpvX9naTo8kj66O4Mx4/mPwlnElm+UmZHZuqaq/c8ev2rmx3sJEIzcFUXWXIEONVOgsC2DA+K/a6RYSZG55pVI1PVnitBaBRqr8bOeq4iYy1HbMY5vveDImUrVvKUhhr6YnyxN6MUFIz8T2ugg4uCkIrF8hGUMNUCtAno2exr+915LZQewWfOomG/mS73hqUckSc93cFIQhQy2hFPuaOv6BucYXnixSNSZSdfTEwpPdpLYzspGbwkZ0W2QMtai6Z0MnDGjJoRzCGyOVRqnq6ImFJ4ci153ShZvCFshQq6jSWHgaLNuAzA47qqMnFp4GG0Hj6TpyU5CEDNWoEcd0S+EJenGs3DIFpa7ZmK4xs4N4FfRkDOdYeGrRese53bkpyEaG6qgjy1I64IEjBifXxlf3NmZ2AKeCnlh4shjTRsYsxE1hd7rDDHaVjQC+nBizQcr4wpMloGt5GjOCWUFPuDUwi1R7OBclY8ONwKLcFKQiQ7m1UzVxm4UnS5Gny53ECnqyZJt84qnK+JYYrN++6KggMtQS6hNrWuIUKELMWvTQyJiO38jKxbbSU/rbgUoM1b3wFG8QDNZBjtQueoZxU0CDDLW0VegIB08cnE1bsij3M6Jx8ZCHWenJ+FaXvtoSxfj2Sltf8ba22mBuCtvX/Wew52xNI+3yKKFA/GiwX8TzKg2f3oW//31oRDCymiJTIDzjgpZh4qS1v+FnOcVhxqzCTQE9MtRCVmRMo0b6hSVMAUX4sqiYKgWS+TtjMyI7vvAk0kn4gFHUEw5bkZsC2mSoJazOUnhyp1E+gfW7LoFW3K6akkzYl5WelKApfuSjzCmYhG461nSnzrjT/tW5KeBGhupuPzqkwe+QYXQ/79SCImKIji8aPlcVmV3Yl4meLEFml8ccUlzSm5fdF09PtOv2RrgpYKi700hH2rVOo/DC7YuHI9/xJJKvojzo9CWbYvFQUDPRk5hZFAt+EmFtb4CA07P4Km3tYmx8hU1xU8CKDNXLZiwxgZsLfEKmyVfqnmkb2Z9vcWE5YRETPVkSTl9EN7WTNHQarIMpkbbWv0FuChAJO0ttF23GUEZDEsUNAWM4HFl4Mn6RxRfNibQxGomJngRZFJHqWHhi6DRrwZvlJjLUrO6MA3SWDz4Y3di4ZsswC126izAiPwuZHaSdpydBbEVucotVxEuwoS+VLa58jM6Nc1MAWfeukX61U6UXHU10+kIVHyCWzM5dhEkXT8lknp4sOTAcxrfnfJbgURzmY87cswtuCgoiQ7kN1eJ0oKphV25xW02wZDz0pVBis6nLz9OTSLWiKGkjXdGtEkwUkVrKoy3LHmbujrgpYE6G8tneopmUQyTL05juQpgobaecO/8znJYfUNetMCUyvY2YPx3w+vXr9PDk7cvLS+UXWXEVefHixdYgur29VWwD+t2gzFvA0PKjm8KrFxXbUhfXr51T4uGHPNPNggHu/ZLoLJWKbKt4Gl9QJ04tGNp9h1Ise4xDXfd9b5t2R0xhKJgT61A54EUvE50jla6bXxDM94oCEZEIJplP7iz0lMZjOdaWHqwgKuJCUMsiRx2jG8dIM3UjTIayQydqMYKV4uFIB9EtMIhk32AciS3E7aCBs8SPQmOenkRQky4X22JRx6GIVHfhco5tOqaIy0vEPDR2BBQZyqj9rRWeIPYsPflyHbFsTrjz9GRJO424Tw0TAZpvq1OL77r/MNwELSBAJkNZrFFHKVyW8kDDsrJ7jG6HEMnxSIEgluKO5ukJWxJX7PzQvW1MFKEsUrz2VLFFnu3M1W1iR3FThJQMFaFQGrl/5T2DtS8CiC7ypM86YcGi15voaZbOFaz1jwSDQkpfgU0/yx4/PR43BS2QoXRrzD0i5wL05HmQvmzjpyKGyEWqfUBUJLBTbGuiJ0zOBUp7isw3iwggFuXw2k3OnmKnA47KTUEdZCjFLGfjFPjdKs8Dpv6et8FfyqbER4LsEP2IAfHQRE+wp1ygtMfB5bhKCG6CYqJYZ27oBjp1ndkXYrMMdVpjENXi1Mtiu1imWdoAxM2rKExo2OkpD0oU9jDRE3YugjEhXG3Uk98NRLywNL67WF+/EhyDm4IidIZyP4K8Cy0rQoprtnC0cLiKGYiQRwhmZAAoXZSc9IlWesK6CnBVdJ4znaPsryh41x/hSiIUHw9XMcpFwdQZatFTb3NxRfvRDNAAbqvIr9SgLdEudie4aXaWlZ4ARx7y1EIGAhbyYQVykzC14mXgeNwUdj3FUEo9QsB1pEPdxYK7rRhXKmX7WX1ha8KwLTFNBT3BDvLAJzKU/rASiKmYu+qh3ZEsz74XMFFENTSOyk0BkyJD2WsZdmC3P1Lxr2gS65ZBlMLolMoQNOUFNeMu6ugJClZuKoHXQTch8sS/EAuHGC9YMwCNwRiwfYtZRULgFsLMAOkqMgw+Kew+bnnK0AeLNP50Fnpa/ckbhQGgxODUcH/IictqMSixJ0zV9ASdKQwaOV5v2OUbbyI8IxFYCwFclnTHsSREA4S30OjURrBHu4QeesLqoEalTjYlGfrBpgya7OrhyLMhUEw1gkMhugypyRYwAcsoohYZwOH7TnoKACEIt5MUYkIS0xYMizJsGQH41JRvb4ebIoBIpCwkBWLy5aQPcaYiHPbOjx8/gkrxTqm7//2F19dBaJD9xcUFJMPfkydP7AtyJBE4MwJ4Q9v19TV8KrgS3AeXdryMcLOYvH37Fu4fGCB1fzDA1dUV5L/3hrmabfwXjHANokE639EAAAAASUVORK5CYII="/>
  <p:tag name="POWERPOINTLATEX_PIXELSPEREMHEIGHT#74205C74696D6573206E" val="183,3333"/>
  <p:tag name="POWERPOINTLATEX_BASELINEOFFSET#74205C74696D6573206E" val="2"/>
  <p:tag name="POWERPOINTLATEX_CACHECONTENT#563D28765F7B692C6A7D295F7B31205C6C65712069205C6C657120742C31205C6C6571206A205C6C6571206E7D" val="iVBORw0KGgoAAAANSUhEUgAAA54AAABqCAIAAABbBhkiAAAgAElEQVR4Ae2d4dXeNNKGyR4KWFLCJhWQlACpAChhQwWEEjapIEkJGyoglABUAJQAdJDvAp2do28k27ItybJ958cbPbI0mrk1Go1Gsvzgw4cPH+mfELgiAu/fv0eszz///IrC3VSmN2/efPXVV5988slN5ZfYQkAICAEhsITAA7m2SxDp+SkR+PLLL7/77rt//vOff/zxxykFENMJAqxVnj17RvZ///tf+jd5rgwhIASEgBAQAh/9QxgIgYshgC/76NEj/Frk+s9//nMx6e4sDgH4Tz/9FAQI3L548eLOUEh2ISAEhIAQmEJAUdspZJR/SgR+/fXXp0+f/vnnn3CPXysH6JS9OMv0kydPfv75Z4p88cUX7969my2rh0JACAgBIXA7BOTa3q7LLyxw7Nd+8803L1++vLCwdxaNqPxvv/0GAvJu76wGkl0ICAEhkEVArm0WFmWeD4HYr5XHc77+W8MxZ06Izcu7XYOZygoBISAE7oKAXNu79PS15cTX+de//hXOIXAc86effrq2vJKOlczjx48DDv/+97+5OUGYCAEhIASEgBAAgYxri5fw+++/8+zhw4fjXLJjXAXG+DvPW1ye7UvK69+FEbDzl1yJQDBvXjcujMOtRLMLE5Ba56pv1fUSVggIASEwg4B3beNYSKiGrzBTf/7RZ599VuU9D4jwTvRUWzGHIW7nSr5+/fr58+cuUz8vg0C45yuI8/333+si28v07KIgvCb46tUrdf0iUCogBISAELgPAh87UX/44QeXk3UWXZmpn+ECpqmn5flcYzlTeJHDxQIzxPVocAR4V8zUjFfH5NcO3l912aP3MVnhwgRWvz/++KO2aOoiLGpCQAgIgdMh4O+15eWMOAi6Ux7OwO2kEKoT/d1MB3FqsbGZB1VshABnar/99ttAnLO2uhKhEc4jk7V1LyvYmb2dkUUQb0JACAgBIVARAe/acmaRU6p8oiz849AtgRCCYYtN8u4Ox90oTJX/1f5Q690OjhNAMzCz6Kfydjyz3S+//BLYQBydvFzsvpMWiF0Zc3FOKovY3oYAYVozUIRvdZPxNhhVSwgIASFwGQT8WdspwXBSv/7666mnnQ+zEqsjupwyg9eLey1HNkXmkjkseN6+fRtEo+trraMuidXlhbKbbpGUBTZL9MuLLAGFgBAQAkIgi0Cpa0vskwsTsiQOuWspdmvgilMHBO10zjLbQZfMjN+OR0Ai+lrSXLKjC4WK3zTlaAqvwxZWVDEhIASEgBC4GAL+QMKUeKP5DfGBYNLEaeTXTvXdJfPjPQSF6i/ZxauE4pYM1tihCre/6dT1KvRUWAgIASFwJQRKo7bIHG/5xRDgWRLTjXM6pO0eU9riWK1ei+6A+ThN4LjY22OHqN84UIgTQ0CBfINCCSEgBITAnREojdqCEdt8WaT6X63FbmO47gd+uMdUfm22X66ayTrK/FpkjNNXFVlylSDAvo0Fbim/+L5pCU2VEQJCQAgIgdMhUMG1RebOJ9tsM1r3mJ5O4fYzHPuyhGz1Rvx+SC9DIdYNbjvW95Yv07MSRAgIASFQjkAd15bDbeVN7izJ+yLhuxK6x3QnkmesTsjWbkWAf0XmztiJ7XjmxC2rHaMfe7qWqYQQEAJCQAhcG4Hzubbmzege02urZlY656y4n9kqyrwVArFKsAZW4PZWvS9hhYAQEAIgcDLXlju/wtFeHFxdXXk3DXYhW75RN9rFHXfrkQHltaVv4I3bMwZkUiwJASEgBIRAOwRWuLYzrmSfAwkEYMJmNHuOmrHa6cSwlOOjCDBp36AalmEx1h8BVjvxd7k5cdv5TYD+IqtFISAEhIAQiBFY4dpSLT7HFlPp49raV1VxcRSui/G/STpez6CKusn4Jv2+VkwXuHUrorXUVF4ICAEhIATOhcA613bq/q8Ori1XmYZWCMnwssi5UBa3+xHg1tL4mjlb5+ynLAoXQ8DZB7m2F+tfiSMEhIAQmEegjmsb+xzz7W17ypaivR3y+vXrbURU69QIOAfliy++OLU4Yr4pArF6YJ24VqVpcyIuBISAEBAC4yBQx7VFnqYH2uwiW7ak9YGGcbSnGye8QMahybg5nUaI0VDaIeCC+m5d5ArrpxAQAkJACFwJgWqurX0erDo68UW2up+/OrynIOgueotjcqfgX0x2RiB+k4ymuQWM1VFnHtScEBACQkAIHIJANde20XFbJiR7KcT5N4fgpUYPQcCFbJ3jcghLanRkBHjN1L0YEL7zMjLP4k0ICAEhIASqIDC6a8sRW11kW6WnT03E+SVybU/dm32Yd6F9LYz7wK5WhIAQEAKHI/Dgw4cPq5h48OBBtjzeBu+wZx9tzuQi26dPn1Kdm560n7gZxrNX5ERKfHRSynD2Du3DP+bo2bNncVtrbV1cV2khIASEgBA4CwLrorZI1fNqW3No9BbIWfSpBZ8K2bZA9fI0w6o4FlMf3Y3RUFoICAEhcFUEVru27gSb4VL9rK0usjVsb55wrm3qstwcH4mfRYDjtm4d7hQpW0uZQkAICAEhcHYEqrm2AFHxzEB8ka0OyZ1dyfbwj1K5VdOnn366h2BhXSJ8z58/56Y5TuDwjwQfAthz5AZBIIi/BTVuLmt6WV6hjJcv5s5ky7W9fI9LQCEgBIQACNR0bZ0LsgdfO4rARbb6pu4eJM9eN3VHWkdtcTpxPWmFYzCm0iS4pYGzm0+ePNnglVKF7Q4IhnciEQr6G+icvTc78+9UJdWlzvyoOSEgBISAEOiAwIiu7Zs3b8ItucTndJFtByUYuYkff/wxZo8t5qZLHeKyjx8/Dj4Qr9izYwAD33//vYWK0cwNXik+sftiHz/tQySxgEpXRCA9PaXlREV4RUoICAEhMCYCH69lK50tjIKFuCxnQ4J9W/umrt4e2wDgxaq4T4G4OFxdYe2depQcdzb+7h3tPnz4MDSHV4qrWu4ksVTLDg0caLS9qadeF5/TUbMFiXGOOsXdavlKCAEhIASEwGUQGC5qywcaQnyLBJu/lwFagmxDwEVtZ1ZW2+hbLQ7Xhrui8IdwW50DhAMaN42risNqdecTM/vgM4/maeppCQKuE6ni1KmEiMoIASEgBITAuRBY7dqms4UJnA1N2dOSBGGz8N0p9p3LXYcSyipzRgQIarp9/Ni/rCtRON4N/Sl3071uX76lYOHelGF5WikmdXOcwrhNgLptiZoQEAJCQAiMgMBq1xam3RxvYux3be30YbnfYK0rcT0EUs/PeSq1ROZId9BeDtdOnRBwTna5k2Rfik65dTTTAsrZiYBTmP02aic/qi4EhIAQEAKtEdji2rrZwljcOW2Ye8HrO1y0ZGSVuC0CqUZN6d4eiDh+8OrVKyh88803M2dgUmYKj9tCc+oCu6lV4h5xVDdGwClM2olxYaWFgBAQAkLgAgjUdG2Bgx3kbaCYe0H1C4Rscc3/vg71rH/wxkb4dFPqiDhPZZuyuVrhtUW8TL4S4h7Zz51ooA+vX782apaYOatgZZTYg0C6eChckOxpVHWFgBAQAkLgQAS2uLYzb6mnvkihbHaRLR7A1I5wIanDi7179y6cGD6ck80MsNtu91RsJrK/YqpO1XUDRyd01syxAQTJHsBd5ZjyvYa0iRae+n7Yr0QhRViHQK7Uv5JFCAgBIZAisMW1TWcLo5v6IvZoJhFfZIsHMFNSj26FQAcvJBxFANV5Vz7dSSAcuNbPRs9dEHFmKN2qo9sJmy4/ttmodhyKshAQAkJACNRFoLJrm773s8guZxgu9vYYu8/E55wTs4jDUAW4ACu7gd6ZSeeFtHAEg8/K8e4ZP5XIruMEHGyfYRUmLnDbQqJV/Fy+cDoM0668PAg7BWQbiu/zcUhJZzlAUmjsVKcBq6tPCzvlTEB9WP/v999/nwICF2EtPaoEarzEs7auyl8bAeeX4HDXldfe7uIDDTOU0cxU4VnFzVSZevTLL78YKaSbKlaSD88wxpeoGY8l5Uco05/ndLEtO1OuCQyQePX12WefldddLNlfGRZZmi/QFI35pvW0EQKH9OnpNB/wDwFqT6d/tK2yTc8usdb5oI8DhZ3T/DYpVGtwBHZq16J0tqyaL+k8bLhivp+vMvPUqO1xFIxzmIHgKbzbQ3iO1xJBnQicz/TOzkdMAKFHaHcnqWOrs2kTO7XVoTtEGTZD2hqNzYz1rygN34n5uTQfYU+q/Btd29TqBdu31kO1aR4fd6fGqPr1EAhKZX/3+IJZcAJlbE32aci01ZexQYJY6UyV+Ucs/wKpzeHDNIq8h595bms9PYrndItpvrv3yBvLiAewh9SBdZnJzCzHOr9ZXVNZYqBCE8MqcAc0UnyGzYk7Thq+oZtiAAfXfKQ7tfJvdG1xMmKrF6fL+9u6ud1kU86MSo6GQGunxOjP2+h4kW16vidKamNnvt2Z7jA2LMFQmik/wiNj1RJ9eLZetnarL5CAl650q/3NnXtgZ+FfTjm1exQ+lcj6whJ9lCHlZCanGxpgiw9BcyNH+qXhM6pS/sgU3hIDaj7idFP+cujWltzo2rq3YayfSBSOz/gMXF27uRYClR8TgdQpqb4EQlfnj8ymPKDhO30ji9puU/ssS4NvehzLc2yd9ndfPFhQHmamrDt4IteW3kEKhxI/kYsZbpuWxii59LHK4JhJf3ZGAxMU68+8OUq5bZ0jDa+I8OCaj6Sdlb8itimpj1OLVpLjQhRxFV5AfvToUZyTTZtzzIJ15uX0bF1l3gGBrCGoK/iiouKgpC2a6qaPSnLCG/rMZ9vUnlqMvvg1f/jhBfaSpo8qA8849PGniVmlHMXzNr3imx1BGbiQDgrIEnfBUcDubJfbaXBe7f47o4Zychcen4e0nIqJYRX4EDS4HSi+4hAdm/kgYsVeSElJw1NM6uYMZQadaIcov+Oh8s/U2y3JyU75gTNc1UUK2NNQeO1rZ4uUVeAyCBDPcLpePWq7iJVFWGNOFmvNFwik9sgCMoGxEFebb26QpwfyHPcd6W02B7Pm6ISfdAFLCzNoVgYLOQjyWTbojuwKjVVTiQHP0izPPFAZskwehUa6yuoAfhYBMqXhU8hUzB9N8xHtKOWviGqWVJOordn3bIL1gV2PP+MiZ+sqUwh0Q4BbPONAY2gXl3QPA+/fvw/V7cTtBmoEm3d++HdDozurnJHnrMj4svh//OOjjHRiiLFZt2arDJWJVmN+088lIhEOOndyd+B2HGU4Fo30G4d7zEKtjpOG10IypTOO5sPbscqfglM5J+vwLmamy01jazEcZaN3zAPUi7KrQB8EWE2aUoXEomrVZSwNxcHGzlOtRpMRVJdbUZtCwGkR9meq5Ob89BqNAaO2nJvMLswIYw/I7ea+KKw4AhoucI5PWch8/2LS8P6Yt2txBOVvJ12gvDFqy6kRN2HYz/kjaHzNIixVCRK8fPnSaikhBBwC6SdSXYHWP9MtBeaenSdETflnRlBruUT/bggQ4ydSm8YIcWpZa+1U6dOBOQ4arkcs6HM6SA9neJw+PRyKeQbuA9SWD+0G7PBNsyDOuLYcRbB16tTJnixNZQoBEIjft2gNSPY0wraP68ashsksGzyLiyldCwFsjiPF+sTlXPgnJyU4MsHZidSLInLDPHcrv3YoNNBMN1fKtd0wEofq0w38d6tyN6Dqu7Yz/geRg/CUqf1WJrWb+l6poWPjmulhRLDd6ZKyZRE6aL+LfKWObirLzNGppu0eThxlw6l99uyZOy+ODuPUhnnucCa7MTAgGm6xARRybVfpw4B9uor/boXvCdTGAwn0ylTUlkdEvDgu7XqOCMHbt2/JJGoSEq6AfgqBeQR6uinpxANvO9dj4YQD+n/U/T7z8N7k6eEHXVrjzExGEMFFBGkUp5bjB6llbs3PsfSHRcNZGMzC3bpms2IM26ebJWpU8c5A1Y/a0kmpVSXTIlWY12MDco3USGSrI+D2jmc2BKo37SYe6O+PqYRIsJ3Jqc6zCKYIpDrjlCqtct6cN2/e4B5haZ0FRuV4KZN57lbO0+BoOAuz37ycV2/LOR+8T8sFaV1SQDWJ2jrDSi/yxljI5MWF58+ft+5X0b8GAuwMxNup3aK2bNemAOo0QorJ+DmpzsxsN40vzhSHzGR23Csug1N7w1DC+GjooG2spSXp8fu0RIoOZQRUALlJ1DZ2R2gmXJ8W2kvfOu/Q2f2b4HrIB2f+x445vdYfN9ei2ztOI3CufK2fLqASyO4Mq4RDOPhVOo1Qq5tK6KQ645SqhMjIZYgasAnmPmoFw1ytiFvPPHerLbKzoJFamJ3mZWQV3cnbWfp0p5j7qwuo/4fh5tvF0nCI0WWUxmRt0N7kIttruO+uE+MO7ZZO9+7Rug6tm8aaSrOLvaddu6N3w9eGqAI/YRudv6R33q27R5DFunQQYUJjGADDDVN9Oi5lD2asE0OCl6jSYjtz+t/6CZ6YUycaP9EQRD4K7SyMHRT4RGgEiJxl22lesrDXzZSGr8IThexmBk+h/OEm3XgWw01ahJQybJbG+2ykmVwwKYsm7qNF6jMFAqOpeaV5q2V+XpxpTy+ZMJFTZE6UgwId3jupX4KP2IGrVLF3omEz2SrmMQfxqI6VB34Wx/aqtqoUzjpbxvYGt34/VylLLXDrOfHPz2T7EatIoYMCj4wGg9SUf3NikHWsNLx8XKQ2J+79imZwZOWP4Urn8QAIs1t2Qp+SK4aRNGTjVlx6l2tLPMY1Zj9DM7BoXsIgQ9TJ3+gnSw0T3DA5UYKezepcI7imyKaLhD5alPYU1mqKyZL8QHAVEZtLGP/gEFoxFxmC9FFJ033KMNLNGjCjWzeZFAGBeWPUgtX0hHSLVpyYCGtdVrE5hmSsAAFS/qIhFefLWgwbJo0UeHw0rIP2JAbpWetNk0Uano6UbmZwfOU3cGwSx/iDD/nO9XeeBuXNd8J689MKkHB1KWANucQu1zadNkzvgwxmiGc4cAzppxAwBFBl06iQ6GDoUV3XKD/3tGtr1jAoTLqZBOGuwIOLFjtA9nA10/raR3AVjBF/mQJddWeMEM0VaPrTHO6AZ6P1QOuJH4Szxjb2GpvCuJZ4UwU+CxrMyih/+i+N5jJRpsXI6b8UnOpoafgUMpbfxwyeRfkDLDaZuqnKnFfMMkbMMETnbeJDUsuPEzafhpKOspXc5doaH6GN+C+mzQYDYpRP6saZEkIABGKlIo3KtYaFEeUa5WfqsRWyYWOb2auwCsXCyHd+LflGLXDYyFEr5zOwFLjFQmWNka3aA8+dV7mxDYWBRq2brQsy8hepV8E4U9gCBEacBF1fsYmZ1rc9aqfAZ0TDYehEACtXYMCf0vD5TsEydzCDTnOCQRjZFASG03nKre7C9GrSTXmr1gWxJZwaPrtcWziI24jTmF2mupCzyKhxrIQQcAiYFgVdauSaxI069zG0uznWaMs/yMatzKTDCGfEplVSt3uGTp9HmC0gynIbGHCT4pQlasRt6D772ygM5mSkuVp+Z0oZwMNM0Aix/WTbKfAZ0Ujx7G/TUh7W5qTI31nDU/Q6mMG0CwY3BTaTpvbK7UFhMWyiTAunaGc9Y1ds++VfmG83RG3+IAGvusg2BkTpbQgEk2F13b1yll8xUfGyJC5Qe/XqFbwxbgvJUiVcE4YTllZJ7wyqKPgGUi9evAg9AmMpt4Ggu37L/dzQaHkVvoDoCjt1ck8H/JleVQbgfPuDi1EH5BaWmirw6dBI+0g32jpMLtCnfczg6YCyr8+mX/F0swDLpDBRkkgLO4XhJ/GRODPvFThXd9XPNIYUtxfS2T3KVa2o8J0RcAdrUKoOaLiRQ6MlS8mUMVvKp4+mcsJydiq06Var0J+i0yHfhv/8KZFDejCIj6F0FikNhFcBKg2o1IppwR7Es0EEwgcDWtfWCnwuNFLtSnVywE5M2ZaGp5iEnJ5m8FzKH6wWZiqFLp1hMdTz80hMxAV9sxX3Ogpu5nA/s03GLCotBOYRsPdRTLU6zATOg6TpDYdqzKXDHs3LaE9tB4e6lmkJe2pQHDu+AkpTXrix7cDE3tmj1gnwMaxItGu66cQfUMIlyjq4WPkOI6Kwp0xFWyvwKdDIgsZMH+vk4vDJEumfKQ2fwry/GTyF8pvHn05/ZiXigbAqTOM237Le817XNut9B47bTSRTSqb8SyIQDwDSG7zMtbCkh8izg2eGrM0Eqypauwz+lLj5ygbIgT6NLTkWu8O4DYlVgKQgrMpxXnW7pq27TVimn1WsFhamIWfWQ4s4uJuPgxc2XVKsswIPjkYWMbc+oeOyxUbLlIZne+RAMzi48pspSHFLdQkjtmouc25ndiG917XN2tlgbREglUo5QmAtAk7H2jkoxli6rFwVXLEFK5wbzZJE2GeZquUmxaliJQ3tL0MvMMwXYTHTH2wCfxv5fFmJrNGQaNd0aqzbtYWkNOe89iAgmcc6uIco8LBopDqZGpbFlWFK5JAcaXgW9sPN4LDKP2MK3GYativrm2YBJzMdRFlju9e1DQK4KYSfHfyPKcmVfzEE3Ejo49KlIdLCSQjfIqwp+ZsNvs70DkMU6bBWaZnURyzkJyVVJSeY1CyrMf0UxrWYxNRWpW2BYdapXdPgYK2ERNbaruJ/sTAqkXVwp1RokeD+Agcq8IBopHiCj9OTVcGqlGC3HGl4FupBzOCAyj9jCjBQ8ShYjI845AsH0V7X1rkdgeMNk7rjXj+FgCGQenX2qGnCjUB0e3EeslHHEFgsvIr5EB6ILcKq6kcVdr5Xz0NKtiMWQKM324FwyMQfxGF0ZOMLBzq4WZz7KPDgaDgQ1k7qWWD7ZErD9+DcxwwOrvwGYDyLkcaHtEclicJBtNe1dfNHYJoJvoRFlREChQgwB8TjATtbWHFPMYJ87gwAbGA+sjRxZM3DoFZdv5YWY/FJM7yzbIyWeSDb1h2Bh7UGdBWSB078gc9Y/WLMUcVBrHHMFemmCjwsGs6eoKKr1OzAwtLwPeBL+Q29VJGmplSr4hKFg2iva5syygLFsaKfQmAnAm6h1nRejFnFu3UeEkYKDWdFh+YzJvlLOl6Ut5iu0gXkWnMQC9UtDZPOpvd0s9xyqPpiI4YxNYM9JTVOkNGNlIA/kwEqZMX6Jw5R4NHQwJi44XBsp6xSA2n4KrjiwoeYwdGU3wBJ9/ntUUkCudwgmrK0e13btCVySlhUGSFQjoAzrEzV5XX3l6T12Hl1Q8t+ttsCdkcjOou/GcADD9q66aQ1Yk4/UYkpg7sZzPKKuFDp/AFL+PpH+VIHKvA4aKASZitC4kRzpTS8fAC6kgeawXGU3zBxpmBtJLQczL2uLRzHw5WGTQYlhEBFBHoG4bJsMw/hGRCUxU8yZkgwVvEk2oVR09XjWUaZWw+09i/jXnMWsDViQ038AYcwq5mimpUmpzUacUeQHkGBR0DDBdTpCAfUyD+l4Zt750AzGHgeQfkNPTNEIbHWFjnPmJ9G2SUquLYWIei2Texk0M87IOAmhrVD4rwQ2fgyo4CpOoU4xnBI9LQPuNFx663DYwNO/KYhjJSsg4te9VGkoRT4QDScTrY4uWSdXj0hDd8MaWyISPc0g47nA5U/cOI200BjVUgIe+XAnNmGquDaOvj0Uwi0QMDFfmaWay1aP5Cm80vW7uAcxXlqxbrt0TtV6YDYyBN/UADmAKdIYZLo4OC6djt0x6LO90dj1ay8yH//AtLwbZgfaAanGO6v/MYJvrXzTe1RSSKtPrM4l2tbAqnKDIGA24xoHYobQeZ0RiFnBMYWeVhlhhaprSrgmu7gUqfd1KHRVZiEwsxqLnYYZhoiSTOTxIaGrEqKzDgK3BONUx+0pTfTfpSGm5LPJJwtYrg1GmgzPGQf9VR+Y8CdzVi7ynW2a766XFuDXYnREXDTAwGn0TnezZ+zBQTAsiSBgpJD+fqOc6xSlvMWmbEFnEKsbrtnmfiD1IyjGCKLo+DgVlchpwZT3XGgAvdBA2wNZxJTOMRqSZVxTJw0PO6a8rTT/55msITJPspvnMRDgDR+vz1aTLi9OKrDfFqLYmD+14oifaYcITAsAvGUXDI9DCtICWPpJmZ2qrNi2aFe0lCLMs6KMU+3aCWl6ebgVdYzpVaY4xqdMruF1PoUQ1vcNkjoMs6A1nJwTTNNGYZV4NZoOKgXD9patK+PMiy2Ig1fhChbwDQ/JLqZwSwzU5mtlT+0m57NWHXQFtPhwMyKE9aQfw237GNlCoExEWAbJdZvDO6YfFbhyqY3Eznrcxgmg2x1IXtqxbq53TgNBle3xc8ZJ/6gonDuvK6AHpGPVRNPVuFPp8Dt0DCdDAnGbBYxy0R1KbnoAVv51glp+AaEDzSDG7htp/yBmdQarGIyjAgbR1OLhFDsLz94FXUVFgKHIxAHbpmAD+enHQPO5+Bntq1QrBwKM2FYAQxEC4c4tWItWknRcJtWsJGWaZFz3ok/oMEcjP7YtGEJMhFtM2KNFHgzP4UVq6ORqkd2jWrs2fCZL2blSbQe1KkI3RarsZib09X7tIQT60cbUH3MYAlvU2XaAeUszNR0lmUsVT/4TEtasb8mgvSxcoTAyAhgUs1SkCi3/iMLlfKGEYzFJJ2N9Pw1hv/+x6hOiaQ5Dj2qtjj+5axYiyZS0cgJu1EBEBz3bJkWmWZSQ9P8PdfEHzBhtohj3iYLk1ChdsXYNlLguImm6Ypo2L6KQTrDueE2FZdK63YY1NLwFPbFnKPM4CJjiwUqKr+15cKu2bNJVtglYsPOIJqaUALgwWmWa+sw1M8TIBBHg8bZs6sLHMbFJsKQyK74gy8yNdRTlpx9CZRXWZmUZprjWimfpFNS5TnmEwShsiuBcmqrSl5j4g8is1iacnBXLSMbKfCqftlfuAoaLno3H68K0zMjKDvesxK54dZiUEvDs8jPZ7p+6WMG51la9bSK8ocWIRXU0v6uWi3HMz4UshOWGZxAWa7tqr5W4UsJaBIAAAegSURBVCEQMCUO42TVjDuEAAVMOBmxkmklm28KzURqX8zQpMQ35zjOaaJPCDNe2Zf7+pvFjCumYbOejnXMSa00qhLjGfQEr6ucvlODKgpc3nrdkjvRcFHbGRj/OiP497/CEY2YfQa1NHytRjn972YG1/K5WH6n8gf6bgiAxmK7cQHn2mYnlFDGBte6BuLGlBYCByIQz7umzQfyU71pF4NMfTUKhKhAedx6ZhYsn0oXJXUxKqxYefxpkfhUAQcX88pUyRb5zvIiMjktGupME1TN2UKoVWEn1yNVFLiz+K65zWi4cTelGzZwSLimZ3464nST/as4qKXhM12QfWS9ad2B/mRLniJzs/IH6ZijDQcSU0NgCop4uqd6qthmphgOgcgD/oubVFoInAKBP/74g8nyzz//DNyi659//vkpOC9n8ssvv/zuu+9CebxYRLa6v/7667Nnz3777TdAIG35i4lPPvnEQIsLY4hfvHgR52xO0xE//PCDVV/LoVVclYixwg6+efNmVfWSwu/evbNiGHpg5C9dgLBZSCnMqgPxHz58SPfx16rDraXHT6B4b9++hc+1GhJ3Si0FPhyubWjEUCBCOu1aASbply9frhKz1qCWhq/V8JluOsQMzvBT5dE25adpp6Jrlfynn356+vSpiUDUNjahjJdvv/2Wp/8vf8pNVr4QGByBeI8MB2Jwbjewh+cU4rJhSIddGDItHoDU/FxFOd0YCsRXBeTmW4x5hnhFylPtsrAJUvCX1qeK7cx3clmLGxI7OTlL9RYKfBbZHZ9AwWg1VWHNE0YuQSaGs6nWtnMstQa1sWF8bk448W/404HZwQwOC3K6sbBhVw0ATRttnxbLb/FgN3Z0IGFYfRBjywjE6s4MsVzhbCUwCvGMaGObBEN6rV8bpMdFNpoQCY5y+amGeQhTKxY88vlaO5+aOMCywWgWtu7mqrgv1qYLW7xAsRYKfFJYGK3ptr5pDo/2qG6VQS0Nr6Vah5jBWsxXp4Pmm56TwFxvayKe7mOC6G16REGu7TaQVWsUBGK3BoMyCltV+WA9yswXJh7+4oamI3lzg0yKmIlaQYU0gLTN/y4Xx05ZIQXp8ooq2Q2BpgrcTYoqDTFywzGVMDdjvhh6FYdzYLLuoK4i+K2I9DeDg8OLQob5y/YrtjHM8g8KgRQjiGmR0Ex2itFZ22Bh9PesCHDS9PHjx4F7FJ1DOWeV5CC+OZb69ddfM79WOZ9qRwaDNMzcq44Cr8UgPoNFBPr9+/drKai8ELgeAnUH9fXwaS1RZzPYWpwz0v/HGZkWz0LAEHj06FEIUZDz888/P3/+3B4pUYIAL0JRLA5+l9SaKhO/QEYZOwg1VX5PPu80GH34NzXYQ1N1hcAFEKg7qC8ASGcReprBzqKdpTm5tmfpKfE5iQBL5HBglBK8yh2/5ztZRw/+h0CwwgS8/5ex/X8CtO6uAHM9txOdrvnVV1+F5tifYkuXl3Cny+qJELgRAhUH9Y1QqyRqZzNYieurkZFre7Uevac8XNpiZ8zxeHQsoVwNCHVTuMrVaXZVmbXezrWlxy00QoLgvTWqhBC4OQIVB/XNkdwgfk8zuIG9m1SRa3uTjr6+mBwv44B5kBOPqukRz8ugGSLctRzQcPupgUN3NIqk0tevXr0KDRGvffLkiTWqhBC4OQJ1B/XNwdwgfjczuIG3+1SRa3ufvr6+pNj04N2yT80Nz5zFvL7M+yQMVtiWBFlihMDxHR/8/S++KNsV5hWucMLP8sM12vazVoJe5r23QA2/tkq8uRZvoiMEDkegZFAfzuTpGBjNDJ4OwN4Mb7uCQbWEwLAI2MkEXi3KXgsyLOedGeMiFcwNB1Vn2k0vaJy6P9id1sVdniG7+RG+rJlI0pvpqKIQuCQCJYP6koI3FWo0M9hU2GsQV9TWJkolLoIAu9XhWkGCiJy7vYhUDcQIa4D52Gr6NMydjh0+dRiO94V83GW3K+fKb/vJIRM+L0xdFi1MNorXboNRtS6MQMmgvrD4jUQbygw2kvFiZD++mDwSRwiAAFeAcSABv9Z9B0XgGALBGcUHnf9sevpKRHpNGEcRnOnnva5Gp2xhmG5l9WKCXD6BQ8+y4XBNpt9HWEsIjRmFLxzUMxQOeTR+nw5iBscH6hD9yTd6jeCzpBACQqAcAdvWX9zTT62G++Sbu00W15OwbjknKjmPQLoTmvZIt5zDP/YmNGa0pXxQzxDp/+gUfZoOsf5m8BRA9defqRZ1ICFVWuUIgSsjwPsQYVsfT2UxDhe/YYbbyvRp12zxlh7R8fjIB8dtOQSi+woqao97M68i5Q2k4jMnG6rvryI0pjBcNainiBySf4o+HcEMngKoQ1Qo3+iUz6t8ISAErocA+9p4qNgCLvwqkc7KU4UtaU7y8RoZPrG7LwyanG8uIagyaxFwUOftePvcsLBZy3z18kIjhdQGaeGgTikcmzN+nxrCx5rB8YE6VpHi1h/wo71VVAtCQAgMgQChVjzUVcdVqcJR2qnXwrC2+Lszl4INIbaYEALXRWDDoL4uGK0kkxlshWwbunJt2+AqqkLgcgiEm2vt27a8qKezB5frZAkkBITAHAIyg3PoDPPs/wBuzOXixhxt0gAAAABJRU5ErkJggg=="/>
  <p:tag name="POWERPOINTLATEX_PIXELSPEREMHEIGHT#563D28765F7B692C6A7D295F7B31205C6C65712069205C6C657120742C31205C6C6571206A205C6C6571206E7D" val="100"/>
  <p:tag name="POWERPOINTLATEX_BASELINEOFFSET#563D28765F7B692C6A7D295F7B31205C6C65712069205C6C657120742C31205C6C6571206A205C6C6571206E7D" val="30"/>
  <p:tag name="POWERPOINTLATEX_CACHECONTENT#28565F6A295F7B31205C6C6571206A205C6C6571206E7D" val="iVBORw0KGgoAAAANSUhEUgAAAagAAABqCAIAAABmh1KcAAAYEklEQVR4Ae2d/bHetBLGbxgKgJRAqICkBEgFJCUQKoCUQFIBhxIIFSSUAKkgoYRAB9xf7s7s7F3Jsi3ry351/jgjy/Jq9ezq0erDfu/9+++//6n29+bNG2R/88031Wq4RcF3d3dPnz79/PPPb7Hxs80TgRII3KtHfE+ePPntt98+++yzv//+u4SqU8ZHBBhLHj9+TOLXX38F4QnKRGAikIHAJxnPrD4C0z148ADWo+RPP/20Wn4W2I4A4fNXX31FeYK+H3/8cfuDs+REYCKgCJSP+N6/f//o0aN//vmHOmC92TkV64KJhw8fvn37FoHffvvtq1evCkqeoiYCt4BAYeKzrPfDDz+8ePHiFkDs0kZi6r/++ouqJ/d1wX9WemoEShKfZb3ZG2u7BesJRNaT+2rjPOVfEoFixEc//OKLL2SGyyLUn3/+eUm8hmoUI82XX34pKn333Xfs9g6l3lRmIjAsAsWIT1ed2MYlDNl72ALe/PDhAzDdv39/77P1wFWtRDH+p3Wz5ZmK1lNMJesmLzlzRVVhmYmJQBqBMsQnJ1ekptevX+89uGcjFxECe6b1Ttz9+uuvi6z3I4Sd06WKrIYS57qSP//887Nnz1xmjUu2j16+fCmSM8CvodKUOREYHQHO8R38swdW2NDIkAZHlIUpQ4fwEZYpj2gFLKHMSjlywAVtoeN3795VqmWKnQhcBoH/HGzJH3/8oezAGl+eNITYAEoF5iVY7cpTwz11hI5pDjN3J7DeJWSnWEGC9SqakicC10DgKPFBdtrl4K8ioEAZiCJ4VMlLCTo5gRWF67GMKAOZLukg+YSHvErRMdqycOXF3UVsN4VMBE6BwCHis3RQKs6yqKVjLu7awrXT0GuU+2h4Pdrd1agag9AuBWbhicBZEMgnPtbRLRHU6PzItFXYdJcJnSV6lGE+CwjjWJqQUyHKXnYYpzlTk4lAPQTy39X9/vvvtZsx30yf89CSuxI1ZO5SwBW2C5GkiQH37l87gWUv2VvXXQ5OFM3XZsrCO6VdCYHM4yx0qufPnwsQUADn1yqBoi9mOflVK3V16aWeVSSH5bw2J/W09i0Je6yP8oTMow0eW1oxy0wEaiOQE/FBc8p66GfTxdW161ZWePTonC1QPM1hQ/kuAJKZ4Q7Ieiim326R5ru5eXFMpsCJwEkRyCE+y3REXlW/v7JEfMANE7UEXaf27JkONcN1IFjr8GWw+e6gw2deTgRAYDfxEe798ssvil3tmCJBfPJ+vmpSNcFbHL///jtVoM/ga2es9DEaKRqWBzVzJiYCN47AbuJzHcldFkdzEOJTfrc7p8UbW0qgNQp8PYO+UsBOOZdBYB/xuXCPt2Jrr52PQHy8citLitAf+xvj215pWlS17xSOr/zUcCLQAIF9xGcnuShn3xaopGuCaNpMdQmXpNXMH8/CIIxGjElqEVb6Gq+HatUzMREYE4F9xGd7PkTQZo3frlhZENsQn36gBfqrHd7a1h1Mu6DPjVgHhc/HJwJnR2AH8XFGzB4iUUaoDcHSbLcB8bGPIbUQQJ3rJ82ctpP4anvplH8uBHYQn+s8B7/atB2mJeKzLLxd2vaSTA91lyD91vB2mS1LWgOBVZFvFLbUf9Y1EaiHwFbiY1tDfi5SVWkzz6W6JeLjVtWlKz24xwR/zOPKaotowoXkbtyKPjIzJwI3gsBW4nPHOGw0URupBPHpqxTFdbAH96qe0C6uuQq0+xtkcq6F0UvvzsRE4JYR2Ep8Ltxznaoqggniq7TMB0Ho5oBj/KotLSucrRgHnZzBLlvLlDYROCMCW4nP9ZlrEx9Le+c6uLfkeS4wPy+JLzVw5k8E8hDY9HUW97M7nC9pPGm6d+9etHnwL3vN0VvZmRzc4/dqebx9M7N1XnrQfayFYnzgbKnwzJ8I3A4CmyK+juGeWKLlUT7dE7jAboAwuPXm+fqaRWOmbxaBHOILu1Nt+NxalVZXfI3vvAf3FBObYJnPjRluDLOFZ3oicDsIrBMfs1rHL/qZ32YwLREfChScdNuDe5dZDnOrsZP4mjntrGhkBNaJL+wq40R8IOtI+QjWOsnl4N6J3k5LN9kZK7Rm+vF5dyJwSQTWic/9uhhTp/akkIj4ShHf3d2dnAoknj3pwb2og4bQVT31HdVhZk4ERkNgnfjcIWEXQbRpT9h7td4ixMd8Wd9Ou8CehoJDIlyXcAa1hWd6InAjCKwTn4v4EhxUD7JEpUWIj+PK1zi4F5ogfNnOGTR8ZOZMBC6PwArxEQq5bwEkOKgeWGHv1bqOEx+H3eS9FGbxTHhV8mUSzmQz4ruMZWdDshFYIb4wOnC9KLvivQ+6Yxn6+HHi048RXGySqxA5kx1HTCXPxETgpAisEF/YSVwvatbspXpDDXepxD6GSODtLvcNu11yRi7soDuI2MgtnbpNBDYicHrio53ZR/nY33z58qUgddVwj9aFwfLc2N3YPWaxqyKwm/jan2UR6BO7ydkhjB7c4zujvdrVwLFcxEeNbt22gQ6zionAUAisEN84PSTsvYpjHvHZg3v8jppKu17i/v37rlF5iDkh83IicF4EVojP9ZAE+9SGIFF1uAOzqgyz48vvaSgI4VTXmVVLzsQSAnygiE+O85t/c5VgCSLyT4TSp4lmcOvDhw+2QNiF7N2q6QTxZXRj/c4ov5CZ+AXLGi3i9AzvjRGFoUOb+XUY8Tmz1mjmZWTSmTncrj7GeFn8S2ghVu2dJNRhV04XlHZp6AvzgbbEnyvNawCJwrVvOWX0cq9Wr1+/lmfh8do6O/n2y6DUDgG5AjUu3717p1hJAs6tUZHIlO870DrqrVdLA8ms/IbDbVXopFFdnCQbz14oZSssD378MmXiz3UYPvWRKFz7VuiFefylcSsMWFtnKz/8/XW+hmALVEqH8R1dq1Jdto0wYKVaaoulM6uT2C5A62pXbQGUqts4SUa7OqKUoa17JEV8LTuMUyt66b6wZD0yWj6aqY5Vr/NH6yXTKizpBh2JekM71hjAoDk3Mp2R+GCZJcprE573cpIlp43md0cpqtWuzDMRny7Mhc6xcVZlt0Ha+LEaI2QfWtEs5HSIFSQ+IIW+o2RxIuLDOjoiWqxoF528mav0dRL11aXEICgtqbcrP7W5ETWDdYvGaRdQ2NpZe068z6sllTqJ0ttsLGjVVMdapH1PlpCz2W8TqxqSyLMsn62Hy5DAISck0BZd8nfyT3TJ/j7UpufYVXMojz2Nxh8oG8pJFAoSQ6FkFctPJ2gyXBRvPz206kmvizYVIrMlo2n8W57duxkSlZaRCZ5UjQ4SR2RIyH7EgZaHACA7OXJJcxhRFF4tM3jEhzl0IFSdSTC+bnGnbFukH+zoJFHFxkQpququzFTEZ71hhHQ64ktryJClX9xLEGhayMG7xKTX+K0fmA5b8MfrNMya5TxQg0MeB/HXxzmLhzO4n4rmLi2Cvvu+sj2Ok4yMkpoyP5GgScjeye0b8SUmaKuK6cZIm/2EBKpdbjk7Flzj0+boISGta8CIjxVJXEU11AQh8IDaKraNE7eAUiriCw++qqN0SSRW5dKLTZyulN+aYEjnd9S6KD8r7YsAsTZRXviTI1AeUV6vxda+mIS13w5KK6+sOWi6v7oLczmV5DJBfExydSlnaZUqKvMymSDg2sJc1eVc+JI5OJNxZuWO9Qh7CW3o6pP1sP6toZQivkSE1aufLBFfgpEZ5+Uuc5zbdPHEEkEvO7apl0gfynv8+LHdTKdqPAHKk67eRpORa7lNlFJT3dBa3bvQEvGhKmux4YkWxnP50B4xzoW/uBdaKp0z2iJGWtuMu+7VUZUA5TGxDf1EC9xU4pZRSkV8OIGbEyUCqzYekyC+6GxXv7iHuw8YwLYBLbSaM2sbNdrUwtfG4DXs7vyB5Q426+jqk/UwxERpJeKDaOw0YeSIzzk61mUfQzJZwL72F/fSnBJaLTF+pEWNfJfOrMsaVk85Y3izw56FgvRESQBZIT43JwpjBwdr7ctEj7UEjRpyCkn06XVwrzYaG+WHVnNm3Shn2GKMcET0YTM5ugQVTsoTw02UrAOvTHVDogm3CK242ulQH63RRXz6nVG8v/HsBohwMjZS6HL3/vfHEjs5vaBzyIBYAkbFc/wEePJKGQC7QI+JPDxInAvmw7JeMyc5BUqsxXNuXPoL/+k7LEqseiBleIreLb2M/6R5lqh2va+lz0biQK56FkrSj9S+u7Q+RWfWqjXEs5l6t2oi+q67YtjlXahQJUihOAgtDzCjf9goQBbKK9604gKjyhd3krOgFJKMQEHnjbLNUrsUQEkgNmG41NdZeEwZRIU2+6DIktIs2KkyLiGPgIuSY0ttqVd144yYVu0YIW2PpVYfyQ/fVTgibelZ10xMU+NdCHqCnsq01qeTdBlUltBYym/jJCdCSRmGfgE44OZGBcd9lNfejWNzqQVIuGcpsGSIFeJDlnUv0t3dK+zGqqEApx0j0ewlOLLzAUrswX+lPJXm7MEhMr3VIKF0LEBxWaPS2sQHwlHTQ3k1GLYGRA2c5Fwo0WHFJx2rKLVx107atB8RWNDSqI1c/Ogk6yMrxEc5pRVJULc+3CWhjXeKcQmhaPcDO+HBBkpSkZhqKTjXYU10bsnINN+6EQpUql2RV7sU5CMdzFQ4CRi8YBW1/aSBk5wOJVE4HInhNWtoiSS0dUtcpha0z+L8mm8T68RHZ7aCKnUbq1M6TbOtPjZNN1BtV9FJ17LrroRUCap1pLBkjF2Vbi9sISJdaa7t2khFpVgplAzg0hm2g9C9ZG0nOR1KGu6FpnShPZSn4U5YOLRslDddsZVdXdxXDKadx50a0fxmCaW2sEYAan9wj41FwYRXQZf2EN1JC3cZNqRgDvtlTpozqLs74GV4+AbA+ajU+s7dMI1p4CSnQ0lfqQpfJHUdhBFUvhRLIiwcGtlNceKU5YgwvHRzZqoJy7TMYW4fNtXlLM3/i+upyqRXADpiiK84cCqtAIQRR6mID6shPDrgMdQ1s3W28zRzknOhJAbFgiGwjrnEgdNdzApxAWP0wXUWY+HM9Zzurub0cZfRdlpcCqYlqF6durrYG5MX1CEtCjQsPvWqrkp80kaYNEp/OHp3n0xYobGTnAIlHQxwGwedToGt3zJNccUSl25OE+XWdeKjAqsB6ZbLZ9HmRQcEUbJexw410SFhFRAHYNQSofwiOY5z61XdgPgEECpyni3wQn+Nt8u3GKiXkwyOkq7UhxiGjoR9dw1sjh+ii9qbiM/5Wb3OE6IQzXH6WFoBtegjNTLBgapXwz11fdWz4BxwtV1aqSTqVR36a726aDXVOU6XBpI5FP31dZJhUZLZKB05dGA3R8GsUeYKH5ScMGCM+uEm4nOqRNVd0qNGvpvDa99uzMjiVfxPtzFc4Ku0yhaqoRMKhahe1eCgtUgi6nChkkdy4Lgo/eGiq3Y5Uu/2Z0dwkgFRwjeWbES+daTVwMLZAsn2cdLRaHET8YUxi6us8aUjYmknANXr1Uca6Hpmy8m4TigEoqojVhfiE7vgn9GxcKlrHbFmpWcbOMlZUHK0RWffhbmE2CpkiTc3ER8V87zKItF3OHX9WRRrEF/sMoAWtriRbhmWOjrY60PahC2JjsQn6jGwu/YK8ow0w/qGAtvMSQZHKfQi+FpR2pJw21+4RPSprcTneLRl7w31DtFhwAyLjZATBsstO6EbrqIxfymUQqO0bKm2gjY6X1X6W92DUiGNE+2dZFiUwsncLlvQLjeELDnhVuJzbt1yvha2PGweOWGxEXI6LvC57lTbZM5D8L8ln2tgFxY9wi6ESowEA9JfLycZECW3wLc3oNmO5Fbiw1lbhg+rfcPyOq1dLd+rQIO1m6WmOSeojdJQxCeYSMd2fiv0VxuNJaNE8zs6CfoMhZLt16T3msnxZmJRewfxuRnEXp2iJs/O1PG876R7VX9nyJbausWO2kHxgMSn1sFXo/SHF9HttVivREcnsU3ujpKbowALOVbDdBpTOiQT0f0O4nMTzASbpvW7nbuhIZvN/pyx9k4ZMmw0MvFJc+gGIf3RVfrSX0cniVq5I0owr2OuqIZLmeHjiVFtB/FRn4skawcRSy08S/4uS5RtlKu6AeGOT3yCMB3bxcLS2QjGE/2krHWsNGcplOmihlWJdBeU3JR/72jtzJp+fB/x0X8sJTNUOrzmpUXAGbL29oKt2joBYY69VSl9FuKT5uPJFiL1auiv8XDe0UlWPaExSmoFSTAkrGqoBdwUBwnRwZ5iAP5xsNEnNyasu7TpURsVG7CYM2SzBT7HQbscKBtGV+mS52XLr/EgfcNNYsRkHP5qRn+9nGQ7nm1QCqf8uxb4dNFf8Yw2kD5IgY9Gj95OZBIDq2gSuHui8C3fCg0ZHYJqQGTP8TYbnM5IfAI+mkfpj9BgV9/LMGVHJ9mrbW2Uwin/Lg3d6u1SkCHFPrLkLulS2AZ9OEeGhFt4JDRkm7UbF/O3Cfcw6HmJT7wRDnKzThngyaRplTy2l5NkN6ceSg58hqLtSoa+Fx2xtNjHPrJdupYkcrFBX7NJgSpwioQzJKNFG7UlmBcDNQv3aJp6lfpGswi3ILB0GBsva1vohzXor5eTHESsBkouZNu1f2B9HpMt9TVBWyg1h/hAzU4Nlt6GOwju2R93hlyKvcs2k6BS+yoJ1iXKyk9IuwbxSQMZy5for+ww38VJEkbcdasgSoiyfkt61zBj6Yhno6QJWUsVIjmT+FSKyCrrDbvQH7OwwweU2oQ/duhbGvcqIebmATS5Je3WaBRebfEUVydqKFVXLycppb/IKYKS2zkA6l1KOuKL9jUpo+bbV4HVxvqEirMFbjndZe3GhXv0q5YmcM6H75LTUoFKdYGq3TEsGLl3cZIxUZJJqAwtGZ5juYjHw2hRLagh2j2A0Pp2JfiNK2IK/T0kKtvyA0i7qjhvYaDgR9dUf4B6//69XlZKPHnyhN8eE+G4wt3dXfGKXr16pTJhBKzPf37ZjsaqJ2gBSTBnpPn8BhjTOvtLYGjrSo58ibfLr4Lxe2ml9OziJKWUj8rJRomfJ7T+A0+9ePEiWkU0k58SfPTokd4i4rPehajnz59z9//yj4wAdnbTeGJ1RO0Gz7Zfu2HgUcNTe6U2unZpjRmJShqeSKwDs2AseSIQUJUozPlPxmTFBn06AaVTaCzpFl7yp7oCrq2v2cmJwe0aGjK66FC2FQw86j0ZfrNRGddXtcaMxMYar1qsi5OMCaZboskOoSwXWYfEacPJ71HiA0rb5XQKPSbEbbQKV2oxbdWqdQkDe5OuWtcUXgSB9k5SRO1KQogMZExlYeRIZ2HIR4IOz6wyE41FBRYgPjt2XWM9+6B13UmI7BFsoxoYW8c3DfI3PjuL9UKgsZP0auaw9X6ifSY78eDBA13se/v27bNnz7JFXeNBu61Bi3SVoUbrWE5W+TCsGqJGXVNmQQRaOklBtS8jqgDxgQV7KLo3z+aX3fu7DFIbG8Lurd2f4iklpo0SdhV7+vSpVCcLGeyO7Xp8Fu6CQGMn6dLGwSstQ3w0km1+XVykN7LBPHjLK6mnB0pUfj3iA3MNHEgQemulMzEyAi2dZGQceupWdhKuKxcEILe50WG3erArgJRFWKXZ1fFw00qLzcSACDRzkgHbPohKBTY3XEss90X3U1z5U1yygaBvJiS4zB6mk9Gs0skSu5Y3WW8QFxrNSQaBZUw1yhMf7dQ5LyPbBbjPblsLnS2dWFRylGIJijziDZZeJ+sdQbLgs6M5ScGmXVJUFeIDKZ2IscJ1duA0hhU643+U0XR7R4ox2a9B+trBGFRuczFhTHcayknGhGgorT7Vzlw2waEW3p5jl4POX1Zye2nhUrRbo0GlN2/eyPuAqh67DZX2WKFUgK3xKq4qP1qCbVBOSnX3Jey+9EL6CE4yPkoD+dVQNDymMqG1XKhlV9woDDFVWtobE5/aWmmQGxqifc7SizGhJo2d5BQo1XaV7fKLHWcJDX+ZHDuLgdRYVtODI5wfJrYl/tLGsszH10oePnyoOTNxEAHwPCih4OMEnlFp3Z3kFChFoeuSmf9Zqi7qdqkUdmOOI+eESbBqyX+mXfQBPUaHYnAiy3zzxZUaNnJfcKpRxRaZmJjoPjrbHcFJxkdpC8iNymwPDm+5JDSnW9WhYaBC+sMt4zPbDgLTSU7kBjPiC3kslcMmBnMKfUuMDZw5q03hdZP3ppOMb/b/AnB4eg78kJ3fAAAAAElFTkSuQmCC"/>
  <p:tag name="POWERPOINTLATEX_PIXELSPEREMHEIGHT#28565F6A295F7B31205C6C6571206A205C6C6571206E7D" val="100"/>
  <p:tag name="POWERPOINTLATEX_BASELINEOFFSET#28565F6A295F7B31205C6C6571206A205C6C6571206E7D" val="30"/>
  <p:tag name="POWERPOINTLATEX_CACHECONTENT#45205C7375627365746571205C6269676375705F7B6A3D317D5E7B6E2D317D20565F69205C74696D657320565F7B692B317D" val="iVBORw0KGgoAAAANSUhEUgAAA10AAACNCAIAAADDz4e6AAAgAElEQVR4Ae2d/d3ets2F4/fXAVKPUHuCxCM0nqD1CK0nqDNC0gnSjJBkgqQjOJnAzQiuN8h7tWhRhKJ464OkKOk8f9i8JQoEDyHyEASpJ7/88stH+hMCQkAI3A+Bb7/99tWrVx9//PHbt2+fPXt2PwBUYyEgBIRAisD/pRf0WwgIASFwAwTevHkDKaSiHz58+Omnn25QY1VRCAgBIfAYAfHCxxgphxAQAldCADch3sG//vWvV6qU6iIEhIAQqILAb6pIkRAhIASEwOAI/Pjjj998883XX3+Ng3BwVaWeEBACQuAoBMQLj0Je5QoBIdAKAaOASIcCvn//nmXin3/+uVVhkisEhIAQuBAC4oUXakxVRQgIgX8jwD6S7DIxW0yIKfzd7373+eefCyohIASEgBCYIiBeOMVEV4SAELgIAhBBWCB/L168+P3vf//pp59SsR9++OEi1VM1hIAQEAK1ERAvrI2o5AkBIXA0An/+99/RWqh8ISAEhMD5ENB+5PO1mTQWAkJACAgBISAEhEALBMQLW6AqmUJACAgBISAEhIAQOB8C4oXnazNpLASEgBAQAkJACAiBFgiIF7ZAVTKFgBAQAkJACAgBIXA+BMQLz9dm0lgICAEhIASEgBAQAi0QEC9sgapkCgEhIASEgBAQAkLgfAiIF56vzaSxEBACQkAICAEhIARaICBe2AJVyRQCWxDg621//OMff/vb3z558oR/P/vss2+//fahIPLw1LNnz3jK/kjz7N/+9rd//vOfDx9XBiEgBISAEBACjsCTX375xX8oIQSEwFEIfPnll9mPs/Gtju+//x6qlygG5/viiy+yX3uLOcnz5s2beEVpvnfy8uXLiMM333wDt45XlBYCQkAI3BMB+Qvv2e6q9VgI4PMzUgiNe//+PbO1v/zlL6bizz///Pz583/84x9RY/LDF40U/uEPf4DWvHv3jqf4I+HP8ghixXgidEoLASEgBIRAAQHxwgI4uiUEeiCA5+/Vq1eU9NVXX+HbYwWZNO5Dvu3rxUf/FnnI/+HDBz74Cwv0dWTLjGeRZ+GX/ux3333HmrL/VEIICAEhIASEwBwC4oVzyOi6EOiEgHkKP/nkEz7qG4t88eKF/8RryOonP8ljbkJIJFem68v2SLJ2nF2hduFKCAEhIASEgBAwBMQLZQlC4EgEcBZ+/fXXaBA9fKZQ9BdyBbcfbM8yE3GYkMhpHfAm+kWci0Yr/YoSQkAICAEhIASmCIgXTjHRlSMRYMWTvbSffvopvOeM22nRGc3R33YEP4TSeB4UkPxJZshcvEIQoXkKSUwzx5yWTmjlTz/9NM2jK0JACAgBISAEIgK/iT+UFgLHIhD35MJj/v73vyf7LY5Vb0npLP6y5ms50R9ulyzpJkKMF1p8YXLr7du38YrRRPaUbNtHwnaWKE1pISAEhIAQEAJTBOQvnGKiK4chkITBQbDYVHGYNusLRlsnhfb0dHU4SoX1Wn72FMfrpPE7Jv5CLhKDCHVOcs79TDSZSpt7UNeFgBAQAkLgtgiIF9626YereNY1mPjMhlP61wpNtYWNZetlz+FQtMR0XXgqipysIP+6wNKvhBdyrk0pt+4JASEgBISAEPjoI/FCWcEoCGQdWtmLo2g80SOrbfaiPWq8EC/gRNJHThn9Fq7Hud3HnscTU3ejeKGDo4QQEAJCQAjMIaD4wjlkdH0IBM4VFbdWW8IK8epl15oTXsgmknKcYtJayePczbLP5Knsz4K/M5u/xcXlhLhF6ZIpBISAELgPAuKF92lr1XQ4BNhBMreJJNk+/Kc//WmV9gkvhFZuoFY4HeM2mlUKVM/MeY0Pj+apXmhngQBuU4unT5/a8eadFcgW51pxF8X4t6xbzL/B6rI66GIHBLzhZH4d0B65iF28EAeGHZwxcg2J6D/X3oWRwZRufRCYnjWY3bBcUCbhhfEsw8JTyS2EJEGKSYaePzm+8dq8EL8sHzyMkCYnDcVbD9O0eJV+DyEF24saZuMl7sDmH7bFKTLI/E7RTH2U3MULxyeFgMhw0gdKlSIEaiGQsDrEciDicuF08QmfKwztBbFwCwb+7HhfeKrRrW3UtpEyLcROG30P8rX6vfJWp4caPszQAknJ3ICAzG8DaFd9ZBcvJJI9GX6uCpPqJQR6IpD00Wsp0ZQTrJVglWW5kKWlH3/8cW3cZF2sWNWiqymvXdYt8RBpLNlXZOFrAw/mqozlTM1pLnNynerUUiORrJ/VEZD5VYf0vAJ38ULcEgwbXnkGD2aHMEWO6k0GNs9Dgi6eQHui4C1UJd56mLbxiVJIUBAxWBznkURiJUK0DTMBRD/HRyAx6bWsLvHx8K7tIVWrXJXjYzushuAcu1PSdHE05cNlGdoXfzBG0oI9s3bPnylDx85fAUCCdtAEfRRWWEBpzFsyvzHb5RCtdvFCNI7jjaUxL0Lp6RfmXIl82nVzrxGLi3gRBAPXTEZTy3AxXkgH3ch5s7lRYkMovR8B/HOJkFW8EAtJXgT5bBI8T/GTvo6+lD96sNevX8/p3CeAz5ThG5XYEo6lqTJcpwee65+n+XVlcARkfoM3UFv1fmnzx5QxqzcjXJsC/yU1cZOYAnRY7UpsKhn+B4fmu2fMwvuwW8pqWqOy8OxJztS9/NRQd9F2avbUa5WS02Nrdj6OIa2ScPnMvFZJM9F1DFvrwjyQbra/2sk0g8Vi8Oyvhkrsg4DMrw/OQ5Wy11+YdK/+M/FY+PVVng9/amECPyVjcDKdpdta+Pgg2fD3sFjDQDWHYTs9WbFa/pm1dmrcXHISg7H2lUlW+nhcXpxTW9RozRd7VNJ0uVpqOLWBlZWX+ZXxueTdJt87mZ6y4ditHeT8wYUJll0Sd0sfT9tC9crZwI3voRF2yWeC+5PCsm662w2BPbxwuhM58e5YLciGpWkO0K1NdxY014nNxersLK78eLRPkcIyVte4K/O7Rjsur0UTf2HsOBJV4G3Jleo/OVURXuVi52zaM4yQgBESQrSkl2eCvmG/zpI6AhTryEtyKk87BHYGFybOQvTMnpuNY5iXlBWiVd9QaVdrSS4jwLuZ7Rz6nwLDjMKnrHsixcv11d2hEJD5DdUcHZTpygtbOwsdL8K8/GyFwXkh/SyMcI5JEz/Esji4UYsOlNoBVOIoBKaWsKrdE16YdRZSNYvE7fY+HgXmZcotdGJ0ID2XcX0HDHNIXM6XQVgVKSAg8yuAc8lbTXihTygTyLqNQ3Ap54U9O82kvg9/sr/P+9mYGTrIiM6JD6PFdkQllW6BQMIL5/ZvZYvG65w4kLK80LNl72Yl6+KxCBQGZvyI3bo4jn0w+0QfBSEcaxI9S5f59UR7hLLq80JGnbmKdeOFPprGEOk5rQ65zuYSaF9CAtCEoZqJeLeO/pC6q9ACAgRsxburXhmfC5kEevOsr9HOw+MdkZlFqEdOlwfmbpr7RCJ78kM3NVRQZwRkfp0BP7y4+rxwynW8ktlRyu9WTHgEXsGgKxa3VhRLPy9fvkwChmAAHEWmoXotmFfKj2EkDr9VvDDhlNlDc4hftDc02Z51JRivV5dCP5Z0I+3qzunWZpyww249ebvqSPJyBGR+y7G6Rs5+vHDVCLcTXHcTOkHcKbDi44z9LHPH4R9tmX8rWKciyCcVNZ1T7bGK5MAmw8RcPryMeySfFF5XO759drFwSJs/dWCiwMP68EKmExa6SmelGcWBlnBI0TK/Q2A/sND659QcHlwY0SxMdGK2bukpKWSEpme/8yDdDfzxC0oWgj0cYqHmCRH02ZE/zu5jez3xTPvFGyamzCbZrzMgJtPWNCX78EKCXqw4gFLQ84Dm0VolmV9rhIeSX9lfOEJwYcR3KF5ITGHiKcR5w9aTqLDSd0YgWQhe62LHnCK/SbxibBSwyEKc03cIV2CThNsS7kDQ4F9YFE7ZBBmyQZefPHnCyjs9BosMjIJxqSF71o8L75NAseyUuwMvxHKsFAxyBCj6AK5SIgIyv4jG9dN1v75SOACvbkFlaT6+MgSWc/a8m7h/cFr0LH38srzV4lvHUD2+5q5hNqSPenmGQuLdu3ex4qQXPhhl2jKxyWEUt1ucM+cUE09hzH/h9JyHIwF5yc8RUMqalinfVL1olqSbliXhwyIg8xu2aVooVtlfOA2Q8iFqSf9bK49HC43jL/QlPKsjBFpHCtdq7mvIiQ4qaoTpFsJ65qps7mfzGvIy4gPznPAkhbE6GqdLFLoyolPaOYD9IC3mse1KOV1z3E1hmd+tWrxyfGF2pQNA3V3RB1xfWylYcx9NrBSitm0Jz34y99LpXz3xP0VZhG3B28zLhYVkvadLKgI15FkkuMMMRzWDOi/FrcJYCduoNZNeAnvrPIWubK7X3a9SPLBQ89j9eJ5XgszvvG23QfOavLBRcCHjHEckrKqb88JBQqQ9apta8ILFyKdV9VLmayNA8JaxGSxkj+niaESCEyOmJQzqewReG/ZT1K4wMHt3V7ci2I+HJTBjqSt8BGm8FDjUmSxR06P0wUGADrywOH2P0mFJuTK/JShdJk9NXji3iAxYG1bEDGLeWBYyWBcrkM5pY1hcuftLphl6XoHXxo77kj1sTzxVlhC4IQL9B2a+Mm8dKexwcwc+bEsxoNgaDsMW2wEPoYb4OwAZiPD4xgWlAUGT+Q3YKO1U6sEL9ywiO9dMzuBYgsiGR5aIXZvH3nx76pI97FpAlF8ICIG1CBRi++K0c63YufzxwEILWp3LeYHrANifGkIK4+kBg8Mo8xu8geqqV5MXzoW57OGF5l1jsrJqFYxoKvZd8lcXrA3S6FLjoRgotkGIHhECQkAIzC2AtOCFHvpyIu6yykJYPvZVch7sTA0TUkjLjj80yPxWGdipM1fjhYV13j280E76XSsBEsmLV5jidGuzuDrAHuRV7LabkipICAiB8RGYW8urzgtvcmAhk/ZDqOGUFLJRbPyhQeY3fhdRS8NqvNAXfKeabY5N8f0Za3nhVIdDrrAWE7vsuKB8iD4qVAgIgfMiMDcwU6OK4XFsgPCe6vLB0P2pYUIKaVPGiBFcGA/fC5nfQ4guk6E5L9xD6XwJY4+QA5sq9qqcGzL+jPBArFS0EBACZQQKA3Ocf5aFPLzrK8isbN6hy+pJDRNSyMosZ86fBWSZ38N35zIZqvHC6sGFONvMB4k5nuXNScwi+lC9t03y6KcQEAJCYAkCHQZmSJL15Jx5eZ8DC/tQwykpZPn4FJ5CM06Z35KX9Bp56vDCFsGFTqRO6ixkZSdy5ZPW4hpWrloIgQsg0HpgpsvyFWRfq7kAbkuq0Joanp0UgqHMb4khXSNPHV4YHWMJLtuCCzng11dGTsqo4vcqmHyf1OWZtKZ+CgEhcBQCrQdmNmFc+MDCh63WjhpegBSCnszvoQldJkNbXriB0rF8DJW0bciGMqTqjHA7r0X5QU5SPCOM0lkICAFDoLDmGHubbXCx5mO9LkFvMKRtQs7+VAtqeA1SSMvK/M5u3sv1/83yrIWcccE0ZlvCC1m8eP/+PRJwsNExJR0cnVTBHGNZo6UjJoWZ1mhqSx8hIASGRYD+MJ6H6nom3aZfX57gs1KW+W4ryAlExokdBIBlVr/5HJnLkEJDSeaXWMtVf1bghYXgQqJVPGBlG4JLmOU2ya2fgux6EeKFDoUSQkAIbEaAniROOF3OTl7IFhOTwLEJxPC42HsmalHDi5FCjEHmd5M3osI6ciG4cD+I5+WFcVrPNGs/FJIgBITAzREozDA3H2HIgYV+/L77yW6OM9QQiuwgmNdwFcLXI4WgIfNzk7h2ogIvzM5fa6F2Xl5YCwHJEQJCQAgYAoVI5c0uQz/5gQ+HanucWxpfVdhMDS9JCkFG5ufmce1EBV445y/ks2+spZb/3r17R+gG5z+Tebq/5LzBhdc2GtVOCAiBQxAoOGy28UIcYzaxp/uFzRxSqWEL3UYNr0oKaSaZ37C2WlexvbyQ7cNzCjENZfZZ/mNPCbuPiWjhi5yI4vD3KO3UzsK4dhzXlGMFlRYCQkAILEegMDDHg7EWCmRhVNtNylitpYYXJoUAJfMrW8tl7u7lhXPOQgDacHLhZ599xlqGg3tqXvj06VOvyLapvD+uhBAQAkIABAoD84ZOhgMLDVWWazZ010tahF2JbGph2r8qOG+J5G55llPDa5NCAJf5dbO6gwv6Zd/fHHXj+jbBrCw7IsyAtwkZ4alIcOl/R1BpcB2yDg9CfAZXO6oXA5KuYcaxdkqPgIDbVZJgIXiVer44w8rGqgeXZ46vA6UQU7T82dFyxrqAPAwpqY6TbGsX6stYNlot9uuTWJ3/lPntx7aDBGL2aLKHxtnKXzjHF92MliQaTWGXFL0/T5xaZRnP/iIkQQgIgbshEDuWWPe1/kLfbmJDRRRVJY2bMH6egFiaU292LnsNL+8pdJOQ+TkUp0vwStpbz8tY3i68ixcWggv388L9Eo5ttrh1q9wGx+qp0oWAEDgRAnMD86ogZkYIy48bjOidFtX3s29cOA42T58xkaWGnPJzH1JIq8n8lphugRotebx6HkyXvRzTV3KuoF28sG5woanovdvZeSEbbuIOaxpmrg10XQgIASGwEIG5gZnH4ShLhDBo+QjRyIeXjSY8e5cOtlNq+Pz584ghK3SsDp30G11LjEfm9xAl1jnxCkEAHuZsnYE3nRkgmuAmXLWesOt7J3O8cM/770uue4S0hnuhfKrgnkIWa/QhgYW4KZsQEAJzCBQGZrr+JYzEI+HaHVjIUISecSii0EaOyTmgGl2HGtKTxyVyL+jypJCayvy8ubMJZkQ26OPhgpZ1i4WjLAsIoVwc8+gQ376sqoWLTfyFeyidE6kNgDJdplvEq1+ocM9bHsFDofQj2Tl0T31UlhAQAmdHoDwwP6wdW4Otj219YCH7WmzBBLb0xRdf2MflHqp3igyJ19B0vgMppKYyv7KJxmCJmC4/tf8uDjUWAfjDew3ZcFKIWTIl4wVcVcR2fyH8dK6kPbzQfJDbJAAKcMCaB+mDoLb0jM50aRs65TnQdF0ICAEh8BCBPQMzU1P/YH2j7SauP1P0whjh2S6T4GAy/i5TnbmKyPzmkBnkOkSQNuKPtWx4lPnXOC5qlXrb/YVzi8gUv8HVZ0rTbRnP3cALedbiPHyVZBUQjTJHZaCtchk2wllihcBNEKDHn6upOwnmMvgKBgcWLllxnpNz8+vZdWTAZyS+fA8v8xvT+FkmtWNusEDmY7i0iSzczMTq88INlM6BJiqF/XFIiHTK75YTHvzrE+Jy/j53aS34u5c1lG6ulRJCQAicBYFCPHuZFzJU2GSeoV0LF5ubO0sKTdodqKHMb7PlnOjBsXghwNF54fMsGN8cuLaCDq3c8OyczCrX49I+5PVWaytVAJQQISAEIgJzPpsCL8SL4JPteOR+FKv0QwQSUkhDEEMWj7y+AzWU+T20k7Nn2MgLC+Rmj79wM5oEFNoBN973bRZV/UFchvFF8qWc6gVJoBAQAndAIPYnsb5+yFe8aGlWKuxuuwMLp4Ve7MqUFBLsjxsi2YZyeWoo87uYYU+rs5EXtggunCq3/Aqhe2TGXsc8CiGGeNNr0L8sr5pyCgEhIAQiAnMDM3myRxgyjbcwG2JaPN4mClT6IQJzpNAevBU1lPk9tJazZ6jMC+NJzt2g4Z20BRSCqbsVuqogwj+jbmwjJyZ0lQRlFgJCQAgYAoWB2XrCBChfoyCmZbQwm0TVMX+y5hMPLAR/8xRGbe9DDWV+sd0vma7MCw9ZRPYAPt7eYRuJQO8IDg5OhX4P21hSTAiMjMCqgZl+xshi6wMLR0Zsj24MK9HJmiWFJv8m1FDmt8ecTvHsFl44VHAhr6IdEDhgZGFiAawmxzeKiJ+RiWyivH4OiwD7tHA/M/xf/oyMYZugs2KxG0mK9tNS7TrLyn4GQoxmSZ7SzzkElpNCk3AHaijzm7OWy1zfwgsLwYX9w/u814sLtWM2Dys4fAMgHlvDNBTENJyP2V6n0Iqwp5cvX+J+5kWgv5YtWasxPD958oQ3Lhtvd4qWLShZGJiTdeTXr1+bnNYHFrLzj64MwA120muP0i3U96hba0mh6Xl5aijzO8og+5VrZyGu+jeuh0ZFWadYJWd/Zj9wAZX2S+sj4d27d5EaAiA/4Yt9Sh+5FP80djQqtk+OrHOiWzyxwmtBvZJstX5O50LEVNQSfl45ERacZOetSEHzpA9xY2PM9qfcQRgv+t1aCcx7jijQLXOMS62COstJFqCo46q6JF3B2sc7V3ZtcTK/OcQY3/1lHGdYRxPXyhLljrGmv3COLyYK1fqJa+REzkKvNZ8ZYE4fe1LOj8Dlg+Pnkr4Nr7gS1RGwbfhRbM8vcsZyB0njquH9msIyiHoV1YgdSBTr/kK6R2c2Pn+OOaukcQrykQ/r0Hyk8XJZWeo8KFSpFEK2eQpj6Vmv4WV6eJlfbOsLpudo79z1rFPHcOnMjn1Cho3OaTvy9WyPSZfKhGNktdvpljUt+QvnAM9SwM7v4Jxuna9jOfgIsz4MJyudVWpdnPd+0zHJ3FpOztq9Qf7C0pXF+kaXCerBSuPd8dMOnWHL+LLKUxgrmDQTJnqN7j2pVzTCm5tfNP5xeuO1/sKPohEvSfvm32gKll7yeK08vkRC0eddO5ubx9PPcmtzZ1QL5M5yfJiJptVuVGtRu2x3Sb1alIXM5Fioc2G1DROjgLBABm/qO+e3cBO6Ki+Ma+VeWUsAkQ8DEJF23YgR8YQU0qyUGFXqH1+0zbTsqYqk0AQmfcI1qKHMb87GbsoLs14ueoGeL3+EnqLbdXxzbV/xOnWZg9RQpZ9ibGvHLSrWZaco6hiHE0ufi+skY4BVoV3bYTxGDRlszjs7WmU2c1MpEOBNmc5ar8oL53DA5Kiy02WyrYJ3eWbjT8A+7X6T/hmVlos9Nmd1UmjVSbqFC1BDmd+coUbjP6+/8Dc2dC3/d24zcoHcLBe+JCdxM0TjeU7e5FOf1Eo4FDE6/BErmZwxQR25wl88PYs+5enTp179ignGEmaB/XeUV6zC3URhPIVDo66NBi8CFssf8W10PhwdT315j65da68dFfd0kqBLtE/eMWdodBIWcXLWKUHEp93v3BiR6Dnaz/0xhXM1ItYwfi6F1sFomS7y/s49Mvh1md/gDbRXvTnam72e9eiYBn2oMXPTxCLbOWOyCDS9CIbd6PWc3TStYFl41roApPzUUHezzXclEx0K7akyvn7q5n1Vf2F0S3hlkwR5phBVuWIOMKh5VlryFvRcSsrqs+RiI09hLPpKXkOZX2zZmI7I9CFFsfS59NqOcd1+5MJEsIOfCdcIpNA33NEJ0uOYnyDpEE/60w79gvsyC7f1wZNWZJvaDDPTB0FjenHYK1lts/UatgpS7BQIPHQ14ft/mGdbTVmxsY/C+XEQUQ53k2EioYkx8yDpdp7CWMFkh7J5DU+6Q/mhacn8YtOfLl2HF3YgMXzRAd+7rY84ytmOye+eNMG6DJWFBMP9ofm8YHSsiZe0UdUoq5HkJWKz6+NJiy+Rc2CerLbZeh2opIq+BgKF+QbdRbvPbOKCNQATH5tdjEEvhWzjNEEfUmj1vRI1lPmNY8PVNVkRXzidCLo2TWeEnKQP/5uOuNglQRuuwyUTeBD5i1WjFbJOqZhnW/rhFHCb2OVPTQOVeDa6h5eLOipnVttsvY7SUOVeBgHIH8HH2eoUtgVk86+6aO5AfAFZw054IdkO71gKtetJCk2Ny8QayvwKdnX2Wyt44atXr+Zqiydv7tbm64SQs1qR9DJR2iWdhbGC2TR9cbY7zmY+3UX6mim1Yqll5KHFQc4uCVEjz6CEEKiIwNzAjBsvmUxWLBRRDAS8pNOt39xilSN5f7M+xbr6bJbGskwcX8CTUOAOves1qOH1zM88XzvdLtH+ITDx5wZDZa0Jp1sHm0x0y/BC0LFMAISXjorxtvD+TD12LosZJFbCn19ZnrBmoBQry4qbmwdHsSP3OFFPpZcjgHdh+iJhXafghUlYldW6Q4jFcniV80oIZPtbVlGyjK1ixVmlmVuoiTTLSsQhV7HoiqLwO8Tv4gBmH1JoVZhSQ9wcXKxYwdairmd+1KhAcjbgOX0dNgjhjXZKtuHxbY/8iheyh2MJIZuWRP2rQDCVPHeFvV39SfScMrpeCwEczxbSHgXCt4YdXRI9409Lt3ClT0vRlRsikB2Y6YcP7BiTUeAsU/fOpNBsNaGGp4tCvpj5wb3qksJaPRJa9V8x+9++E5YAtpHCWvVfJeeei8irIDpj5mygatYPN2DtsnpmazSg8lLpdAhMB2aMbc6T16F2BIInpYzMC1lqN/Xw6Pf0FEaIoIa21Y+mPHbPX9RqYfpi5sdsaswmwEoPWC7zA29Yz5229EIT6ZwNpFxtJS6GQNaWxjkIag7t6QFRVpG5/Kuu826yOMio73sAGcy4wvVVci6fedoKVz2/kKaMJ6WZsbU7sHCJ5SQhE4wmS55SnpMiIPPLNlyEZZxha23H+D9/IXwZd2W2qqNdnE5Ms2RCF8+IQHL6q1UhWZ8asF4xVsnVy9bF7y5MEB3PGhMOcvyRvtKBa58rXNe7sBDG62VLvAjME5IrPavM2JEsN43sLOyJzFXLSoxN5nelhv4fL7xSrVSX8yKQ3fZO0GH/2NvlGKJbdhE5W5dVYgn5NcaJs9Bnn3Hy9/r163Yn1S1XVTkPQcBXviBhzB8O0cEKnc7cxAsPbI4+Rcv8+uB8QCmj+QKljxDw1dL4PowcPJAdAqnFnqZkPcJw4F9nhC7Qe2SDiAApv3XnRGTMhsyF15GHaujknWUaM5R6UubaCIxjfldbR45jsNJC4EAEsjQLh0T2gMAD9bSi0WrqLOFWthYLtcUBaV/3IUgLzjc9ji7Z5swizkLJZMOx9GS8v1NsOV8O8q1ycuaLRzhYxcAaeQkAAAnmSURBVJN5y63QUGU7IyDzqw641pGrQyqBexGY22zOmule0Q2en9NqrhZLVMDdwkDLJBhSmMTx2OPJ/Di7ip0tCMaZDYXMZu55cVje3xOEk5aVWBTGOZ3JUDUmJFwfc3Z3UuSlNgjI/KqbgXhhdUglcC8CbIHKOttgP6Md/cq2jywnQ//Nx8gxfFoIP5LnhCTumeRnoQEQmHDKQuaet9Aqy4B76qCyNiAwDa7Nvrw2IcGkk+0pG0rUI0LAEZD5ORQVE78617qiXIkSAnsQYGF0bnGW4zAGIRB4PuachasWdiNQyLTpLytxbDqJt2J6+lWYeLec5lmGZ/vOUDlnt7v2uaduxamgighM39MsLyTQ0wrFF16xdIm6OQIyvxYGIF7YAlXJ3IsAbi2IUbJAgFAcYy9fvhxhKYp5Kppk6wkpnPPzZfPHi0Y0cZ6VdxknTspVJ4+i24GnH8fKKn0BBJzwWV3mpm02fkMKN78aF8BKVaiOgMyvOqQI1DpyC1QlswICEKMs3cHdlY1eqlDkGhGMcFmnHTpvPjGEbw4Z4Xvobkx4oXwwa5pOeashwOwoWRfOOguZyFk27UepBr0EffSRzK+RFchf2AjYX4nFfIdatvuVcv/9Mcji7H/V+df/zAWTjbd2F1YENWQbWszcM03pyXDopSfzV7++JGE+FZyF5c250MdEmnhhAoh+9kFgOjXKntlpe7CYMo0wo+uDjErpgIDMrxHI4oWNgP2PWLgLHeXybQFttXkkndl8efnykYDK9wmww3OW3dhr1BAS1nlZCooPCZsjhWhbCAp8iA7fR6Gne+hTSZyFiBUvfIitMnRAgCnN9H2kD+Rcekr/6quvOuigIm6LgMxvrumnDOSBo+rax10eXrvTDdiHIzZVoIAhHgjOEZ0+0uiKnzWdff1gdY3KTcQmgABCkuG2P3WudeemT0aXqSmSgdGa96Xb29EZARV3IAIDmt+Y51on3y7nfeRKoeHkL8wO8dUuWp9YTdwtBeFvwAmXddHhXXv+/Dl+iPLCaxXY8KRmPZcmnNes2xk6ib8woYlVKishQmAJAngHIXzmDiR/Mk4TVsjeLHwV8MVub8cStZXnGgjI/GI7xleMN5H3jn8ZIhkvpv5CxlM+bsDLy7vJcRAQFf51aeKFDkWThEWM0TbThmlS3g6h2MfDFcwd4nc9imUTaAiMWSns4WVkgh02CpFkeCMYIEtMTR+gS7haVs8qFxVcWAVGCamFAF2cDzz0cgxO7HYn3ILrHlbI8ey1ipMcIRARkPk5Gmz5WkszfEbnQv6TKPgSdUsIjIMAUx/oV2q+v/7Ni0G2ijqzKJDdXxmLRau6hZb1n25V7ll6WbfD72od+ZAm4DWZezdxZss+D2mU+xQ6lPkduI5ccXFS59TEIV7pcRFgyQCvwzROImrM3BFnOO6KqVMtZluSRgJyWKRGZiE/+qDVNNa+8MjOW4ljkvG4Z+k7ldfjl0QAPz0+dRz2vA42OPEvS1TQdIJAZJ+XbPRxKiXzs7bASV9rMvAEQeM0sDQRAg8RgK7Ner/DwxAmRibWf1dtEIYOsscZLrjEIY/8GNIRCm+YJCgkSsedybf44pU7p2EhyWHjtCYGc2dMVHchIAS6IcAECW+CFce86KQHMym+sJvBqKA6CEDFyltArBiCEflcin0xBTcG4Yn8C1m0GFvLA/ljkYvAQTLj9itEEE5V77PZJSl36gfVppMEIv0UAkJACAiBPQiIF+5BT88egwAfFIEP4Quc24mSqAXhW8X5kseTn5BLvFCr3JCJhM0/k0Vk5GzghSw3IAdCvFmN6g9C1qmIFhyrAyuBQkAICIG1CIgXrkVM+YdAAFqGx36J47Cuumz72PyZu/2aJLxwW3AhTy1ZJd+v7SoJRKRBWFc9osxCQAgIASFQHQHtO6kOqQT2QwCKht/r4ZbhKgrZZucDSSG1SHjhNmfhgKSQqqEVRL9KS0mIEBACQkAIbEZAvHAzdHpwCARYfGTjBeyw3eGLSEY+pRy70FkluJAq9KHRa40DrRodP7lWE+UXAkJACGxDIJ4OHdPbpB31lHjhUcir3JoIQHdYU2ZzPdtBNnjRsqoghzhCZCL5WEZo6iXOQi5uqykEt9ZxBhXlaFd11gh1UQgIgRMh4BNvOudDYtCrYKVzaqrAKCFjIWBbK2B1bDdZuDfFKkDsHduW2dHCWz0CF4ywcuRBpIaoqoXXiA9pnVOTAKKfQkAICIG1CGjfyVrElP8ECEDpOLXODq6DI9oxNPxrB9N4gB17HezYGjgWB9nw72hcMGKdfExsm7MwClRaCAgBISAEhECCgHhhAoh+Xg0BqB7+/PO69K09CC50OmtXxAunlppARIahjuOZKqwrQkAICIHREFB84WgtIn2EQAaBuIJst8ULpzBNPx5d/ozhVIKuCAEhIARujoD8hTc3AFX/HAgkvHDwJe+mmMZvD+IOtNgAggSAaOovJMCULwfyxUIQs5iBuEnQIg2aaivhQkAICIFzIaB9J+dqL2l7UwRYDY+kh1NdbruBN4Fij0Gwn3rP43pWCAgBIXA9BLSOfL02VY2uhgD7jiMppHpaRL5aG6s+QkAICIExENA68hjtIC2EwDwCySIyGe/MC/W5vHlL0R0hIASEwF4E5C/ci6CeFwKtEUh44Z2DC1tDLflCQAgIgZsjIF54cwNQ9U+AQMIL7+wsPEFrSUUhIASEwJkREC88c+tJ9xsgoODCGzSyqigEhIAQGAUB8cJRWkJ6CIEsAt99911yXf7CBBD9FAJCQAgIgVoIiBfWQlJyhEATBJKTmTmKb+SP9TWBQEKFgBAQAkKgFwLihb2QVjlCICDAd+34NB9HLvNXOF35hx9+4MTm8NxHn3/+efyptBAQAkJACAiBigjoXOuKYEqUEFiEACGDz58/j1n5gNubN2/iFUvDHflih1/HWRi/9uHXlRACQkAICAEhUAUB+QurwCghQmAFAlOf39u3b6fPf/nll5EUfvzxx8ma8vQRXRECQkAICAEhsAcB8cI96OlZIbAFgelWEo4kTASxgpzQR06rUWRhgpJ+CgEhIASEQF0ExAvr4ilpQmALAnzvOD7GYvHLly/9Cp5CHIqsKfsVJYSAEBACQkAItEBAvLAFqpIpBEoIECbot+F833///bNnz+wKH3n785///OrVK8/wySefsPVEpNABUUIICAEhIATaIaB9J+2wlWQhkEcA8sfC8YcPH7hNgvMI+ff9+/dEE8ZPm0AZ2Y8CTcxL0VUhIASEgBAQArUREC+sjajkCYEFCEANCR+c20cCU2RluXB+zYISlEUICAEhIASEwGoExAtXQ6YHhEBFBOyEQvMd4iB88eKFlowrwitRQkAICAEhsAqB/wey/C/eShDH5QAAAABJRU5ErkJggg=="/>
  <p:tag name="POWERPOINTLATEX_PIXELSPEREMHEIGHT#45205C7375627365746571205C6269676375705F7B6A3D317D5E7B6E2D317D20565F69205C74696D657320565F7B692B317D" val="100"/>
  <p:tag name="POWERPOINTLATEX_BASELINEOFFSET#45205C7375627365746571205C6269676375705F7B6A3D317D5E7B6E2D317D20565F69205C74696D657320565F7B692B317D" val="45"/>
  <p:tag name="POWERPOINTLATEX_CACHECONTENT#74203D2036" val="iVBORw0KGgoAAAANSUhEUgAAAR4AAABcCAIAAAA3TE1SAAAMaUlEQVR4Ae2d7ZXUOhKG4Z4NAAhhIQIgBMgACGEhAiAEhgiAEIAIGEIAIhgIAciAfS7iqIWsKsmy3O7pfufHHFmWSqW3q1wfkuWrv379uqI/IXDyCJyfn3/8+PHbt29fvnz5/v37z58/AyTXrl377++/u3fv3rt3786dO41QXZVqNSKlZseHwI8fP96+ffv+/XuUqnF2aNr/fv/dvHnT7yLV8vHR3eNE4OvXry9fvnzz5k339NCvFy9eXL9+3aIg1bKQUf1xIoBSPX/+HEtVnB5GCcfv9u3b+IA3btygDS4i/iFe4tSy0ZhK00XEIdSfEDgRBJ4+fWppFLc+ffrk4/Dhw4cHDx5kFKgs9rpSrF1SifOK0ofhCfuq7C4ZS32FQCMCyCGGKNMKLrE8r169aiQSmkEqSnggWBTywaqFAzrlvjjwrMmosRBYggDKMxVLahBXnL0+yqmoo59TIiNVy5oANnQ6sGqEwH4QSHUgVTDcq4UMpJQpZ9RGpjHIlsTVgHQOGGJix7RGZSGwHwTu379fTD/gSVWz5z6HJO6xeOQ8osxzmSYM//H7t99lxS2OkfUq+rhZG10KgeEIrKFXGImHDx+iQuQPb926lcp8lsofplrTZ0NEKov5Yr0KQmA9BIp6xXAIare9evfuHepE4j7VqDgFPMxY/reQOYjdl47+WNnJ7rHUUQj4CExT5EHol8RXFxcXf2lO6SLlaphqlQb6U5eOp7IQWBsBNkkUpXGaaZjFibUmlo6F+kWaYxzCz58/pwOkZceapc1UFgJDECDmZ7PFlBT58devX0/r22uckCcSYetGLI9RLWdUVo3jYCoIgVURIGv36NGj4hBZjqHYxq8sxldZl7SNVCsDR5eXGAH0KhXuOBNcJ9J68XK9ArZxRzy6hksKO3KT0hKy6isE2hGwdiwgkkMSaVZqJBX5dG/HAKulQCsFV+VNEMAVLIZYMIPJIhG/nCvL1YyUGWjwkrECrQiuClshgF4VXUH4sVRuLqu4lH5OLg/n2g2u1dJJVAwxxNa4qhcCAQF/xWkgSvh7lnZNV8wGrGs52j9wViIlBCwEnCho4VpWcUSCuqhgbOJjiHQ5K3ZZuj2XQIsdikXtYngnDCt2UaUQmIsAm/rYfGT1wm8aEmhZ9J36pWkMdhBb1B1H0eqieiEwFwGOuHC6bKVXsLRUtZTDcH5X3VobARKDefIgGXLbh/uKqrXhAyOBV8VjRsDRK6btxGB7AGWRauHmWhnPGOftYQ4a4mQR8FXrElsteYMnK9OHMHGe7Ol22ClL3e9lTUl11CyyWlKtDsTVZRQCvsna3G9aS7UUaI0SINGxELCO6QztrTUhi9rw+n7VUqA1/McQwXYEqt7gJbZa8gbb5UAthyPgiF8Ya/PDjnZWi9czCfuuNv89efLEwotVvEYy7BTmKA+LjuqFgIXA4avWbqMTeuXnW6xJLqzXfqiFAJ5mdx7K1sJPAIS9fA4yrDWzoRb95DsJmdhj7pBJQjVy9+anEhzS8VbcTRhr9lxgApEHFYRACwLsQK9KqUWHrbTtS8m8Nczu276T1Xc73yFRZXd4A1jv49sCTvWngACbbn1RxPIUcWg5lalIGTs29w2pnUMYKJJ4KZLOKgm0LGcXO9uYnOH80fStzGwIXQoBC4GzszP/BUdcIXIHaXc8QCpx/2Ill+EPPQxySBucQ571pPWL4k173ihpXYkuKne18q/jNSKzvwvVvmogBBYiUPXoaJAOgQOZJgytN6yyLtYoaFfa0irvHEKrxbTeeakTezVtrxohMBaBqluUqlaqV3MDEMvzTOlbU9sl3/+2Pd5V0VaGDlhMr6fuCYERCGQ5vSnJ8K3UUM9xMaE9CklhVtKPTUUYkqmPhscIHRzI6dCx5j+x1F44EdUi7Exd83Z8jqAl7tMsEdzzlP20e8oMUVkQV2ZEoSO2J7Ki43TbFLJBJYGZSdMyZ079VInjZJxel+tW1eWIUz7WArKIK3WAv5oTj8TfgkwgnMeWSCzlJXOxDjl0UJoda0V24zRi4WgCLQvHONMTKQQBXSKRa/TFUFTxD5zH8GR63FIHY5FaNjr1RWqzY61T8AarrnwG7rFeHiYOLevF/CIceRRkFdEfciq19cBllGfPnk1lQKo1xeSK9XwqND3qqsPEoTHQigtflkrM/ekIuqxtFWyaLRxeVrRlTuUpBFpMn98DN3ou+kfTnrnzlSpHDDa81aIq8aHQkiVvn4sTDYFYRmderOWQPppAKwNIl4eGQItqxWfc8G10zgM3exjNcwhPIdCKv4oKlx0B1GD4EoK1RQOscEHTlS6p1mWXH/FvImCFRmaHhhvR1Sy2Tb/1Oky1dBhGEWtVboiAY2G6uZquHaek0pNwZqiWDsNIQVR5KwTSTUwOD+TbWreoO1Qmt9h74WTyyF7GLybPUC0FWhOcVXG4CPie2xK+nUwGZOM5U1KtJSCr7wYIOEYj5cb33NKWc8u+amGBQjJjjGop0Jr786j92gistwvUVy3mxb4q/reqlgKttUVB9BsRaIy1qgrQONy0WZWBEDq1qpYCrSnEqtkEgUaHcI0cRphvlYHwLpJUaxPx0KD9CLToTFX6+4dv6Mm2ZsKtAaqlQKsBbTXZKwJVn20JNy3E0a4m1VKgteSXUN/hCFTjqG2tFvNtVS0FWsOFQwSXILC55lSZl2pVIVKDQ0SgarVWZbpFsXlfs8khdKyWAq1Vf0URLyKwrWoVWcoq2fFUVy0FWhlqutwcgfV2WoyaWpPVckzWetu0Rs1QdI4SgarVanzJfz1wyCLWrZZUa70fQJT7EBj+gmMfG04v4rFFqqVAywFXt1ZFwDdcjac+9XHYaBIrp+eecqDF3HV6bp/w7aEXu29JcFsDNUq/1X15PZpfUa2T9QZxOU5Wr4JgIRzeqcvLpW8ZBeL8+GbUMkqr9Aa9ikN4mqrFi6InrleIGzYhPelhFQFcQLSaQktPgFkwTmfXRarVHWjhaLHDkr+D/UC442l0In05ux0yDsiPv3S7HvMtgRzseVZrpUCLL0oybf7CG2MHKHXVJ+IB8rwGSweOg88eArYGJtCsBnKBMU+1HKfIn5UzJdQ1Opl8+MhpueEtDLJOz8UbfPz48Ya/QnVoX35abEt1iGKDKuU/Lzg7Z6M6x7jN/WRyHCWlGStVEAJ9CBRFP1QiaX00q71SGS4yEI7s9axWNC/T/n2BFpFlPKit+1voU2ZUc7IIOCcNrucQ+pSJAMOKtqdaFonuAz3SjFP8kMTJioUmvhwBxyds+QxXHwOWXgRqO5Ys82d9IJn+fV80Sz3U9Yy1NR3VHysCTp4QkVtj1r5Cxg84mFbLUc2+HEZqplLz5TOqu0LARyCVq6ylE9FkLdsvC9/RSjqjGnF/o6laTnqwY0s/icE0yjK/rJxwqaIQaEHASSqsoVo+zb8yCJbFtAJE7K/VxamPhq6vu0NZt4TAXwKdqOMawuYkGriV/ham1bKOrWEHR8J8U5F9Q1HXD3aZuGkmanSQCJydnRUjLtZ2z8/PB7JMitvx5qJfFkY0VavIK30slbMmgCvI9otwF9vdl7W3iKteCAQErOjdicQ6oLNGgRSyHaOsP5RTE5aWLfOCa5c2q5ajlaNQbawGQqAbActV697ekHGSprgztSzKtmm1LEYzov4lNipmGp1svk9Ed4VACwKWMdgtNLVQsds4+ZLy0JlqppdF7cpitbR9Vk4TIYyd3dWlEBiOgPUFcURx4Vhl5fmth5ZsX3GGLDLamHWJKUFGh44zim4JgYEIWNlCwqTuUZyNHQ5ZT7VgJUZKqZ2M681FXi8uLtJeztjF7qoUAgsRSN2lVG77HvHIs5XS82W7olrQTZkLZcu8Eudlz4y+ySxEVt2FgKVdyOcscJwEQVW2K6oFH0XqhHRoXeASjaJNFuSh6L5xmzVDNRYCcxHIBDJaCJIFLZKJVFv6iWwj8FV+6qoFCVixbGLkOC0wKzirjq0GQmBVBDAsqVimZXIBpB+mUkoN9ZZSQYGO017FWTSpFj0hZz0GUo7hqeWRUGRFlUJgOAL4VsVEdxRabAYNwp9vP8ggWMnAIttXqY3DVAts9IA6u5bY7hEWrOCG/RlwhjazgKB9t1UM1WD/CLDdKZzI0jc0SkWQNvc4g3mq1ceZegmBQ0AABWObX/vphZgNDAbOWt/uPKnWIfzo4mGvCPDOFZ4XkQvOF5FOPKEJXcJA8cdrUyhVvidwJo//B3c2i0l/dye0AAAAAElFTkSuQmCC"/>
  <p:tag name="POWERPOINTLATEX_PIXELSPEREMHEIGHT#74203D2036" val="133,3333"/>
  <p:tag name="POWERPOINTLATEX_BASELINEOFFSET#74203D2036" val="3"/>
  <p:tag name="POWERPOINTLATEX_CACHECONTENT#6E3D3136" val="iVBORw0KGgoAAAANSUhEUgAAAYAAAABcCAIAAADoLvUIAAAQlklEQVR4Ae2d7bXetBKFb+66BUBKgFQAlABUQCiBkwoSSiBUAJRAqCBJCUAFgRISOsh9FlprMkcfY9mW/H7t8+MsWZZGo23P9sxI9vvg/fv3/9GfEBAC8xF49uzZjz/++NFHH3333XfPnz+fP+D4EV69evX69eu///77zz//fPv27T///JPGYFKf/Pv3xRdffPnll59//nnn2A9EQJ1IqZkQ2IPA3d3dL7/8YhIuyO7evXv366+//vbbb1CP6R8XEsnCs59++mncUgQU46OzQmAAAl999VVmvRdBQH/99Rcum+fNtVjAQT/88MPHH3/c6igCaiGjeiEwAIE//vjj22+/JWbJZJ05AUE933//PV5PpnY6xMEh1Prss8+Iuh4+fEglEyQiIy7LeJZTNKayGZQBhP6EgBAYjgAGyfO/asBUDh9uoMCnT59W1YZKOPX777/HY718+fKbb77JJFBZ7XXWQFQ1VqUQOH8EiDsw18wI/eF5TgFywanxeqYyc/npp59W6YwoXCQvqspcIqBVqKqxEIgQwMYCr8dbYyTlROegGK+hlZkR3tw2pTwasFgpRARUYqIaIbACAYyT+AJLq/oOZsZZYcUAhzT1TOFVZf1r5/heMuVMmpLQHm2VhUAdAZKynEjbXlLClf/8kXblf71PWIsdhucPPVku0jE8DgsO3eI6eqwoS/gQNBlr2zHE4b1FsYyQdCgEhECGAHYYm1l5Fm/oUnJA7Bss9Uf5N2/eZDj0H9KXPHQVAbJjXs5/y7FVIwSEwGYEsGciMjymtD69Wc4xHau+D0OzcL7Z93nx4sWjR49Ywjevx8+FmM4f/s8fqCwEhMAGBHjUwzvs9+H/vfhig6wDuzx+/LjctsP4cERz286SejAvOAStCFr9WRGQR0NlIbCAAFyDa0OEZX8sNm92FhYGm3mal9Gq+wzJE0NMm0fu2TYNSRliSkJvhlodhUCEADYW5KfJg0SdJ5/jndKvv/66HAR6JW1c1vfX4DplPk7ZlxCV0C/VKwdU4qMaIXDNCEAxrSipx3+JoanmfbIuvo0IKANHh0LgyhGAfTwF2GyJJfcEXyZnseBXx0RAi3CpgRC4HgR+/vnnauKZGbJAvn+e2esXVYFsC7J6EZBBoYIQuHIECL54x706SYjD8jLVBp2VreDOujOQXygUARkyKgiBK0cA9qkGX0y7RUxrESGIi52gLM2kVbC1CKu9EOhC4NxWwVj8Zn9gS/WBq3L4WeyHqq6FscMoSzPJA2pdEdULgatCIPBx/Pui++dMhMVn2Hi33lwh9kwxBO9nZOzDWPKA9gMuCUKggsBZeUCx++M35lRmMrNKHtBMdCVbCJwHAnzaOVBkSPo5kB+cEgEF4OiUELgGBEjKZKlfPyvyNf7w4LII6GDANZwQOBqBgH1Qpfx+85H6iYCORFtjCYETIBATkDygE1wSDSkEbgQB0s/BO7GAYC+mnwQQeUAngV2DCoGDEIjdH1spP0ibYhgRUAGJKoTAFSFQ/eiPzc+/lmWVRxZEQEeirbGEwKEILMZfl+QB8R4t+wXY5vjg3z8KHPJdNRb5doIKTAhnlyRfMzL5DEKZAJV6RmFv5c5R1F0I3BoCrRffDQf2KFv5NAX/hfpWmTc4/Cc8SkVZydvwDX268Euv/RDQMvukfkth1QuBkyMQ39jHqLe4xL7BbMdqvvzDhP3vicBTncox7UVoSppLNVBh/0Cd+qiZEBiOwDkQUOw3YFDxrPkNL17pwlTLuVBDPQ5B9QeXY7H+7IIG/mfqGdIsH82qny/q8VBKRkMylQjP+Dj4oVva+2moLATODYHSaP0z9QBtMVI/YrXcUmOViwDNYY/bmCgiIBjBlIbtSl2rHGQkVbZHxeyqIHZRbxpUiVwcVCKsmvNBILvVzZRS4QA9ecU0GzQ7RMOqGt7tyLrEh6S0GbQqs1XZJCDo08weuc3+hUb0om/ZHl/Ot4V6qs3KjtTAQb6vlZFZba9KIXByBE5OQFX/wGyHAnugM5QwyWxdjDbIwQDNWilwiOm1tlBTn4Uy2Sj+sElA+BemayCuqkTpm3hOhaHW0iQae31MMQqGi5+VykLg5AicnIB4xntLKctZWIMpeZ2xuMDwE7x0aY3S6RzUCYiBTd04rdPDC74NhLWNMlpOEMJPfqtJASFQIuCN2azJCmX74TWZL2NDW8ETkGcfXATMrV+fVqzn5bek1QnIKANVWj1TvXdtbGIUjP98A8qxtPgsyvghrBz30lkhcBIETk5ALXsxw/EPbwtloK0NLgIuS3W4RWn1n2a290eMiUzpzgI7oO7u7theaF9CwpN69uxZZ/dqM7aNVzdWvXjxovzUY1XCWVWy/bL63dyzUnKSMhjn5l8fn6TS9YltfX++nCkbfZNlcV0osAG4bBPXsGGYjuWLHdzhVOJPNWWWDwecFxtsMQj0Do71osBMvGO20/dJSraiTU/k5XTOs2bRPfZgXmWZO2TDk/Y8r2ZVKyYYXLhql4GVPovSUiNZpbXEhVm091hDTx1+0OBaV0Iw74zF43G2RQoMby5ZTyi4OBANWu4YxtzT/XzatK6Tv2a3UB7yWDqfy5ppcloCauVM/X2V8Dd7DzbQZFMLDk2aH4gy9dVe+cuovNhlYU7L4L3oIIhIHiDsQIjkuwwv97uaw4feJjD+Pss2mZfYSzjMu2p4lz3CecUy2TsEMSSP0Xq4Mko1A5MTkN98uPgjh8wwvodwgozOeuDY1qYT623CZ/RqPSVmjHXOMoXDvKvT+VS23+ppEcdaDUkGtRwX0sGVV8ozv8hCqp64ZtHNG+LUmYbB/WptLqXA9Y5d9LUX/rLaM/d4e8elXMdAz/j6Bh2HnOohFDOoUUmSpLkllcp7Ekyy2eU5IOvTE59zD1n7sjB2VujduqL4WdmsdCgETo5A63ZNljJbvR4CMptdteunR/Ng7tmD514I5h0kY0fTsizE4ZWt5Zcdt9W0wr1gttsGUi8hcDsIYD7Dt0RYIFXCSNDnvyB2j4B8Aqjnt8oCAoLnmiv/pVIdNeyaabUSAbWQUb0QWESglbJZ7Bg0iN0XHzndIyAjlJ5dKt5dylQhJqpmvLNmqw6D5TYR0Cok1VgIeAQCb8U3W1UudyT67j42ukdAZuQ961/GVl50Ks/g1GC4eLaleqoRAlePwMOHD3vmiK8w42d5iH6Q3FKAFTrekUhnPxCQD8x6SDFghNgBa6kV1wcrbj3+WixcZ4XAbSIww1QTknFcYr/V8YGAIC1iMxTifw8pBgTUkz9ae73NO8s6TqLwbBQdCoHLQiBwQPxE5kUPMQHBHsnj+UBAqEXi5tWrVz3pmyABNINT0cqj5sszhvPyVRYCV4zAvOghJiAgTUte9wioH+jA/ZnBCOawlRrOGK4cRTVC4LIQ6MwBLdLE5lkvKpA45DII6GC+2wy6OgqBM0GgMwTrSbZsm9GiAimpMp6Ahm9qCn7dEf6eh+A23NVLCJwDAj12scgRUyfCvmLSQFsIKEgAzQgp5f5MvQ8k/GYRWIyS9iDTIxwO2kJABzNCkADq2S6wB0T1FQKXi8Bifue0HhDAXgAB4aQFfDdjvf9ybzhpLgQ8AifnF69MtTyegIYzQsA+cn+qF1WVQiAhsOgBTQWqh/74ktfqEOzgBJB/bSTDq+d9kayLDoXA7SBwWgLqwZl3MlYTUOCSzNiSEww35AuSPTCpjRC4RATm7XIehcYWDyhghOEEFHxMWvHXqJtAcq4VgUUPqPOzrfPwYaVspAc0PAGk+GvetZfkq0dg+I684YiRJ1pHQEECaLj7E69/Kf4afjdI4PUhEDtBU3/NodO9qv8yautKHBl/+c8zZvpcR/ylX0bNLqsOhyPAxmCWultiOzmi1X1/Pfx4vgQUxF8zPni2H81VEnCPWx8YWSXnchtz8/GNp7Hf7b1cNCZpTlwS7OOdNGi/WO6BdSFY4AGNDTgD74C4cXiyqR+yIS35HNyNsw8w8mT23wYeAqyEZAgsJkbSR3myXocdriOgIz/KE9B2//Yf8kRQVaD2YUBnAwVecdbyug+Fw+zryyup8YbAeZegJ8GEeis8oMD9WSTatUDvj7/wMmAxdLbfflyrw7z2w+Gap+pUycJhKrxJeAzyPAJaTDAlxc6RgFhra+GCz9YZ6xmFneF2LPwy/TIq8dfd3d0BFnjjQ8QRQ4+fsg3ARcnpyxkrktBB2qKTFDpnYtxRtu9c/yKyNW3jJ0A5xDE12J7M7xiob3yUeMOKmclwlBY9oMSMvR5QkEkZbuEBAXWuf/kl/OHqDb9UEigEpiIQPLZbocZ+fWLJZKaS19JLQEECaOxHyILXLxio5ztvYGc5bNhHC737byZJuGgEgigs+LWrnVOOCchUGkBAY12M/e6P30Ld6THtxFrdhcA5I0AU1loLI1CatBIfE9AHw3zf9xfg2yegt9X+gfzukt5R1U4IjEaABZP9N/MopbxRZFqRrxg1ismJHStcFmvZ5QEFCaCx8VfwrlkQx2aAGtYfWDZroUMhcGMIBLYQZFc2gxTLfPr0qUnuIqBA3Nj4KyBOCxpN9WqBFJKl3/08q41VKQRuBAEyoS1z8Cs2o9AIZOKy+DcZzouAjDtKIOLVRGtv2w7xmDoz1tZXBSFwxQg8f/68mgnC6IIQZwMgfhNM2T1L8nYRULBZwJNZOdiomjictlHY/WypLwvE7KwKQuDGEWgZhT22h+DTGgXhRIL5nkHLBrUKL1++bKmFN9Xqta2e/cHVsXBnFgWy89IInnkutlcDITAVgfipOXXoQHgraYuZB736TwUboAGklLPsAQXuz9gEENTTumates9WkE6K4KChgIN9F5WFwDwEzBmvDsH3Hqr1sytb2ZnOHOuiekG2uzr0MgEdloFmbq2AbvFXFsk92+ZDgkxtPly8UdRgKgLBfto0rt2uU9UohZMYrcYZPLw706ylTKvxZmiVqQD75MFXOlE6RVmNxTWZRA6zlkMOq8vteDSBcL92puArAEqnjkGAGzKwGrOjUVHPhkm1VsRiQ4sH8mZoc0yFQOwCibx58yaTZYd+N1Gs2aqz1WkEOSCfohqek1qluRrfOAIYC87FqrwEjenCPX88dNUnPdaNPhuUYe4tzg3Yh4EWCKjqrS2y2oYJ+C5lGMncfAMrMzcjRPJEJMDslApCYCACPOd4vJV/3HX82U24s5CklaNQE5vxtpm2OAj/aJVA7wRkCCzS2QIBeQvPRMN5q7Rc1bh8jACW8QtDo5hnXK6QnV01kBoLgR4EgidxZheTDiflFsqHfdIfg+rxyzC6Fothnj0x5gIBVRPXqMioPZdtT5vWxMoLPOna7FFefa8MgWslIC5TMDX8ABigfLRTQ31goXQse1VviQUCok/pYcKOVVnDK4HGuzkl9aBJD8sOV0wCbw2BwErL23JGzdSnLCEFphSojRnSIP3FJgldwE39t8cDmgYDc4qN1WyURCgLdUgnPjz4U36s7TE625HSxgrmjxpQLDsX6gt78Xx0VgisRyD9TAv3XtoRkozQ7w7Zv/PDfxYD9wEd0742ysn0Zt/tvJDx5MmTePtSgNw2clgmoGBInRICQuDKEICG2EnXv00JLsYbwEFrbeKL8REBxfjorBC4UQT4Ng6bkElFE3wkLywBkUIQ/B1+7gHq2emX/R/nmVVr2ojO9gAAAABJRU5ErkJggg=="/>
  <p:tag name="POWERPOINTLATEX_PIXELSPEREMHEIGHT#6E3D3136" val="133,3333"/>
  <p:tag name="POWERPOINTLATEX_BASELINEOFFSET#6E3D3136" val="3"/>
  <p:tag name="POWERPOINTLATEX_CACHECONTENT#32742D31" val="iVBORw0KGgoAAAANSUhEUgAAAPkAAABECAIAAADMeQRsAAAJcUlEQVR4Ae2dj9FNvRbGfXe+AlACHaAEVIASUAFKQAUoARWgBFTwUgI6cH/3ZmZNJitZe52d7HNy3r3eGSYnO3+fPFl5spJ9zj9///69cvjf58+fv3z58v37969fv/758ycVcPXq1evXr9+4cePWrVt37969d+/e4QVHjkDAi8CPHz8+fvwI3x4+fOjKA9f9fzD78ePHrnL/nwjGv3//3l9+pAwEnAhARWxrouLFxYUn1xVPItL8+vXrwYMHfpbnKWnTmzdvnBVFskBgEQHolBPs06dPi1lI8A//8mzV8IcPHx49epQ/wmBDfZYP/lL8z58/UTVJ2OQpJUxKbPzt27clJgKBwKEIoFuePn0KzfKMcN0lmBcnRCFaXr58iY03crG4MBPypuThZ8+eGXlHPWJS0c6QT6PwnKEchEpBReGV064vaJhctxC2WZ4jAs+kKUWAcvKUY8MgIjKOetkljy0/SjsyAlAOxWJYT0Z5ANexwUJTzOShncTAS/YiQNMPLc2ZXjSV1OgEwll+JNsIAYxU+mO80rKcRLKMoxFwDnHTrueGeQXREyIG3VmPhqOWt1mgIXJ4RVHgWARguYyXEchVRp6si+ssHFJWJymZJ1JUERjOwqqeA8exAxOlDUfA5joqIPnxclrmXOriukwgJEF/x7SuSA1FWPs3AJ5m6IqowpMx0pwWgZzrDCK7LBiIlSxIPJ7recWIkH4UqtIi0X2gW6YKBJD1tz9KmASB6hBDpGJKtFr7n3wtSOEXL16kAGvHEHc4R7ja4qYqXr9+/fv3b92GFTGFz1W6sKKoyHIpEahwnTsGqau5H6az8yKKdDmG1deJjZjgugFOPAKBkusckQousOf58+dv377tN73FsatUQeDdu3f5x9VhzXXE+s2bN1cXGBkvGwKFuKm6Muhz/4UWA7j+HWpVyYVYLwb33D9WRxlerdTrLY84lxAw8AZfFx8ZR1+tShfLlATVEowaJWME9oNAqWG4wtXqvOxZWwns+Nb2lFzcg7fzLj7VAoYswfVF3HaVoOS6vHihUeARr2joeGeMwXVjgjkL11wPse6Ebj/JSq7bPe8hJeRrFd7SYa30Ol6vDGHUNUo7jym5bjASpHjFbkK8qqtNcH3CkTptk0qu37lzx2gQh7fG01M90gKGlgTXTzUc09Zbct04P4I9Pe5qYyfQuVxorodYn5ZwJ2xYyXXeZarSnZ1l5wGnofWNbasHmhDrHpQiTcl1EHn16hXOedEAEJEbZ7znd+3atR68qi7wVGAP10Os9wzKvvIe7SzNgLV1bsqUs/fKRpn2o85L+UcDLSrKEWj561aem9oUWf3027dvrbzsd1srBldlDJXfKtATryW+J1ekOWsEKhpmi/4YWt+4FtajbexeVPckdpZ4eu4IuL4fpr+TWO6WhWZhatn1VK9xyxLzrKcK19R0ZN4Fu7o8ZYSnQgAmVF12aBjP98P8e4TOsH1sER37usg8I0F1v8uu2shyhP5GFXMicAwNw8tH1c6z7+y8T6Zld3jWq1BHJAhsznWclZqRCXpcmZ0GODzrQWI/AptzvWW5URpPnjzxN1SnDM+6xiRiDAS25TquRnl7NW8ESsPwzOQpjXB1uZAjMCNjPNonAttyvfVGHzTtVC+MluZ6iPV9ktjZ6w25zmvaWk/TLCx6/1dx4H7ShYdRd476PpNtxXW4WDXqOL+9v/hhDkjL22hmioe7RmArrnOao33qOF4696MyVlrA8CjsuuATAY3AJlznGwc0Fzk24ttmdAvWxegtb4j1dUjuJ9d4ruN74Qs2CgQhOleFi8jVHxFI+jZ8GPXVeO4k42Cuw0J9FwXpMpDoDIxeNIgMru+Esqu7Ofg+DEQvLC6b0VEaXTp5LlxPG3T8Ra2L19KjGQLpt2lZgT33qGZo8MFtyO/Cd4a146X/m/GqTdJ3fRHr1ZSnjTS+sfXgcTpihtOCZtTeMhnOdzWG2XVUSvEtpPjRh7gXi1EOsV4AEh+dCIzR6zheinsvTLUtiE6vzkXA0FQwYcFxjsQkydAwk7RkeDMG2HXuYOWOF0YXOvafjLa6ekZcBwRWIf5afZktvv/ixmw9ytvTy3U8jPfv35cSUdJY9J6vkZGiWgHN9ck965ebQK1hmjC+i+vcTc89fbwlDRE3HVpsZOHnAdO8DRNCHE2aBIH1eh3aYdHlIgCEw8ZvSnQg00adyOD6JGSavBnruQ7DxMTiXKu+OTG888H14ZDup8CVGgYfi1ypxa2++ic3uPfLhEH8OM8vNNcnF+v7YdIZ9NRw3bce5WdGhFvJPPEJIPxcnsTVo4T4USQPdJcjTZUAUMh5lnSwhsnPjODoaotOE9naJq7rc9AUX/zff2edHcVxtFbR8vg4AwKHaRgkh5wZQfTOG10i9+0vfReYtIDhkX9jytRKFTFntnP/S2sjMB0C/tWNlUJa71QdduHcf0wF2snkqf6lA8S6PF0MyO2UxZSRYE4EjqRh8jOjUXd0k52GrzKF7IDshiWZ36jjIU2vd+SbDSknAntAwKXXIYqwCqKPer0o6W+ngGGy6fGQVulHRYysIaxIxaP4uBMElrkO0aFjOjMaSHS4m8p0bkx7xDpdSN+zh4zZ9P7CTkhzpt1c5jq2M20iBxIdsOS7kLQKr0KpnTB+z7rsp8W6V6uIyMuNwIIfRs6MBr5ehJWFuHLZ3WnX5TKCjIdf/KS6UC9h1AW9HQYsrvPunLyuT0DCh8KUts+JrOJnlEKclJX0EnBOkvT+K4k7PaRSbwTOFIEm1/MzI/pWlctD+uy8LqaZ7XHgMF3T7BLJNKTNUchJEGj5HJ2Nqev1/MzIWdC6ZE6xTuH+lNISznSTekGmx+GRwHK+AS0KUl9a8WVP9alBfmZUph792X+bRc9p+yqOGHJ/FRqKiJkKgZaLmTXf084rRaKLi4vRfLbKw+IWDTA+FsdAWPpWYvG3gE4rTcSfCwJwEteIvbBDd9KQ0uhU+dtgrPX6eNJia98z1hDnbV7qwYFDl3KHjL7ZgtueKZG6gEVHjPU1MHIfCYFif5hqZTHPh9vZFDZy+ifE/rcmFPPAWdyoZPZELNrGR9LnW1LCzGYYz5whkK9xB60YuqKIOTICW59nn57rKwBlruec1rOOp4dOoRXNiCxjETgC10sNo6kzZwxaBR8LntC0B8fAI29gOQImDozmHDK7Vdy4Rq6kRVsUiNMfrUtG7qbI5NJIQui/1VdyEgOf2l4AAAAASUVORK5CYII="/>
  <p:tag name="POWERPOINTLATEX_PIXELSPEREMHEIGHT#32742D31" val="100"/>
  <p:tag name="POWERPOINTLATEX_BASELINEOFFSET#32742D31" val="1"/>
  <p:tag name="POWERPOINTLATEX_REFCOUNTER#32742D31" val="2"/>
  <p:tag name="POWERPOINTLATEX_MANUALPREVIEW" val="True"/>
  <p:tag name="POWERPOINTLATEX_REFCOUNTER#74203D2036" val="2"/>
  <p:tag name="POWERPOINTLATEX_REFCOUNTER#6E3D3136" val="2"/>
  <p:tag name="POWERPOINTLATEX_REFCOUNTER#6E205C74696D65732074" val="1"/>
  <p:tag name="POWERPOINTLATEX_CACHECONTENT#5C6D61746863616C7B4F7D286E29" val="iVBORw0KGgoAAAANSUhEUgAAARgAAACGCAIAAACJ9wJcAAAYCElEQVR4Ae2d4bnlNA6G7+yzBQAlABUAJQAVwJTATAVACUAFQAlABUAJQAWwJQAd7L6MZzV+ZElxHNvJOdfzAxzHlmRJnyQ7ObkP/13/blwDX3/99Ztvvvnpp5/e+DrGiv/777+jpY8++ojGCE4PI4gumnM08Oeff77//vsPL/699tprc5jeKBfCTVIU//3uu++6r2IBqbtKJxEksgIecQ4cZRLjm2VDRhJ1dU/gC0g36Rc//vij+ASNhaIaK5LAcyxR5tXMqhyzgFSpqAsNUyj64osvLiTctUVRWKIw7iXvAlIvTU6iQ32f56LuJcqkZZzHBizlJXEvLC0gnWfS/ZxVLupbnOwX51ZnqO1lFyxdDkgEDGqVVMt+8sknzbaCDm5HwMbboJYHIdr00M/dEQc4zTLHE3/55Zc8F73zzjvx+HU30IBS5vGQdCEgESdYT+4rDcuDCDjEyXI6m21i0sURpYIosYBIETjKurWpgfxAHA85ErXhdQkglRBiYXt9Bb3sxY8CGByvuXEHM/lxE2ITUDcdZQ3Y1ADgyX3gyOHn+UCivsoXk9r4DejaVAQDUikIBkoibT2wvpqbqgBxxN41Kn1UY1SEYjvQtvwzgUQ1ZQKgPsmSQEwKbRDKZ10nNamo2WVn3OYrdzmLeJ3bHXdqq5nPARKy4hD5AlKb8FAZEgChiiUltYM9DTu07q7GMvNVNJu5u2D3RFBtltpOcU4AkpeIKh+JeCDMHa5X+1wsqWDJolDdPXnwddaiiudKV8zlf8JFL7erofPxxx//8MMPaiTLwEXeeust1V9efv/995Q6f//9t7pFqCbFvffee5KmwNt/Xvz77bff+L8aX3+JTr/88sv68R1HvvvuuwgvBFngTz/9JJer0VEDf/zxx9tvv50TpDL64IMP8p6Ndo6qoW3iq3h5LlP9bkTtFhIR3GvzbADWcDG555J47VPyAAIreVjFUAM9cuJK4YTmXQqZVNrhi8otuETWTQykxZggZHrlhko0wvgGOMGobQMqfPc2WK9SV0OxsZfpGo+hc7XXH3qhuhlAwgly+VKbTFLpnXi/WiEUwEPl9NI/VOwpZSt7Jm+WVMnO8stVrJ7uGijDfX2kHg4kAFP6ZT3Wy7UdRFHSPpmwBGcpZ94zrbJSh0jIsB4cdceMR1CFMOK1N1L1DwQSGUOJlfyShKCE8C5Ll4LCkVyUMwIYu7BERMinD2qjNCVVvS0HifSoyJKC8uhJu9JdRwHJ3NUgVv3G3cxFOFnHzFB6rVKiuuzI2vPO8kClXmMezdW/SwNl9K/ZRAwBkhfs632iDAzJp+tr1krdUeMptASXo3f86E1xX+mo0o4dh5W+V7ND7g+k4yjynLsyye7Vaf3ZA/lwL/Fd4zGYAlJ96NnFaA2ONUD8UobYPF7uDKTjKPLKraFblDKbKz3K5aZCYwsFd8vwMRq3gTCP/Fa5Od90v55A8lC0K5N4Pl1Tpzabv3RiQY5qjKvuynS0S2/Na18TTQ2oIx/cII6h3YDkZZL6k27WU261kx9POP8t/VhBKF0O2rSUuyPYDY0dpvesTtFA+fAzTkp9gITJy7ISV4h5i9CpYR7TQYQcpUaOuKxPSiO4lzCmZwSjRbNSA2Zoo9Ob3gdIACYF7Py/JMf6mOolNAgG0nurauv3qsp8UbS7nxyydsViBJc2nTzmWaU/BOVVByB59VhcUyoLmVDEnwLRFYXjl+UWs/RverrXmeWx4aAC8riKHhUF0x+83HAUSCYzvG3XRtkjAh1P7hEWNTNDiaXu2C73teOONEbo7V5pmv7gOfYhIHn7il27GsQtPSm5ryf0OMt5iTGH066N36ao5eM/eE2rZjfFe+QDyr2rVywcApJ5wLDXD0pZk9eCrvlWLKusHEKp7amyTdoSun3pt0m1ZiUNmAdg5ia5HUgeAHalES+n4bK76PQyfCCPIKojws3iYdV1vax5nI5pILO2bwSSiVRcba+TlQcj4q/HtdBGQQQIGm2Uy1nm5nDXIU1Jc/X01YDpoiWLfwXu4t3666+/vJO6b7/91ptV9vMBhvybBPmA8nFYfndo26tXRzAt1UUk4lMNI3gtmm0aePr0aTkR19WdJbY2e7yibtcZA1wClyWlbooxaIC3ulxxXcQzywa4D1rXItumAbPaL820OyPxIZvyM0DJyWp26uKOYNr7uA/p7vXXX5eRkxsBvPtKYpbH5dlDX6aL2l4NUCBQJqhZJQR2A+n58+eKaLokHe36fJGHOoT2bpl8u3e+8cYb3WmaBEtjMGwBydTVuZ2mUdSn0fYBiS+8eWlkl/cjhLc7+vnnn09MRxisJiN1kZCVKv8giNR83E/NWpejNWACSZuvvnA0a/q0Bpyvng4jzX0IRK7wINJ8QqpMtWux5mCTS1l5m3NX52QNmNsk5fM7MlKQc3YdsnHoV1Y17Iv42uUV4vGc0k7HsxdINSOfwvC6nK8B8xyV0gxPfiVMJbiDdERBUkkkDVMPT9hcmY+Kd9HsONgMP6/0tf9ZmSmbWUCuJ0imrq7QaT5N4rhIZPt37iJB+/PPP/fumgft3mD6+UJ3Cr0Ix1wT7sH00bfKIxrF8XjKIpKZW83TVfHNN99QLIDn9HV1VJGMdfwclXKDJMw/Fs4/+Xo7LNAnnpAYna4BZWu5RLxyV89y+Jb9yzECqaARpCOo3FkcZTmiPrNBFAh0VXPL3CCpmruGTscxBNc4grB/a9jBMoWy30y/pm4ZyQ6i47p6kVJlVBI+N1nVK0LB7iin1Uvoc+lsAun4kYC5pTxOtllv3nsqpa/nxUzMDgixopJCTQ+QrmcUi9HrrucVQr8KSEGswieE1n00zHSRm/94yDQPFY6TbdN/jmrCongwZYgZQGvkLJEJZTohrtIaDloOTtqmv21Fg2blPiBt5E/stoEUO5YQGiT9fLIYW9RkNsTVmmUzA9Nxsg3y5Is1U6KJpUBU/AHM5HqD7KaTMMDUyaWwpNaV1kjJl9S+DSQzfCYqLL7BeBefYlbDuWdsukW8QEJyTk3aKlTHRLrcJeeI+7Ld92iKhNJgFnPL8Up1QMgcVk6kB60K/bwhnmrOmtlpAkGizwaQUES+KtUWKjPXM5pXXuqo9abLgwLkSSCnf5Bsw/S8pgpgbDpQmStyvYG0hkcauTy5ZurR2KCE+immeBKANh7IelZP6zRVnKvgFttyMmsKb+Z3c6TXyeFveUsyQ3lrUA/n0fIjDuq34FG4uWTm5o8jnz179tVXXyVR8QrWuOvFyzTR9FRuBY9eBinHJGvqQc7EN4BUvoKQ8+BwPb+8j7bp6LK047HDpG8aSZiOaIjfg+HPPvssYOGBXIIs0wWT5CVepGx7F5GHSCYvIR4IOeGWZ6MUUDaAxCOnQMTLPj4LZN685RXraSKpfJNCPMCk7xkpJnXkrninlwc2iSff4BmuYJLMdvAPV3uh2fgh3aZ8vQd4NkoGjYCkXhRXgh13KUXwIpdxaXcfGQnvF203A4mqBg+Rn9WQi+LMJhyDhpmRGB8H9IBgx1sekFKJEQHpEdZ1v/76a6B6zBzsJYKJ+S0TqMdfO8pZbLbFskTDzRWZtSgs6Je3wzh2OpiLksyeHsw0vrnMvgO8enUbSHEY8ADaV/rJ1GKDid80S8UW35w7U5nU9GLZmnQk++lS8hQUQOPo0suMPqU8o3vMhLkNJC8UJXHvsrQLnIZVD6rroGxaaJBbyCEB9GtCQ+wGSC6wHCQwZOPHMOP4Kspmwkwgd0u7eIMEA5OoYnxzl7FPvHrVt3VhXmSdqUxZI6HQK1dkfXGtyzAOLTaJCLXNhgdaT2+bBPsOMAuHjYwUx2bkM4n2lXsyNe/XDUkMtgHH5fEcZWZGkg1STYIV1JlrRyfHg0tO+Qr6yeVRbdNMKVu6GSneLcCgYxxS4p51GTtNTRW0KblXokzLSHmGOQ4kOUPfXHjlAA9IF4nappk2SjtvSZUaucVh+eZByU8o6hJ6vRJlWlTK11jz8kEQXHhq1Fds7yQGW1wESMor5JJaxs1IMZDMHCd0b7QROE3N6VbNqr2MVDO3yxhZY81ZUZ6+FHcc4PhTI0Uz2E1cBEie22NWF0he7FSLv5tLDleCJfcCUsBijibFWWsqVUFdKVsvheSUA3beGw/59Alts7SDL2a1gRQk2SSuR3HCYgaxkC14SZ+9xOZTy3KW2WNmJC/OmRSOdKa3whKFmrOTwLNr9ld7RQ225TX5cy+7hvGepTCr/fGT0wNnwyIPTsk3D4pU/gMBdeu2LtnSsLEBHpWhIQBSzf5qr3IkW6qJuG+vQKYod7y0gRRvkGBvRtaOYk0mxYN5L3YQCzs6jcllZnpnY1O5twk2SCPSUfDccgS77g5ml3bd2VycYHCMSwi/uPCDxAvS0QjPjkvrQWvsRdbdI20mHDOy9hJrMh02hJ7T9E1Hk9d1kJ2nE8iOANJkdm3KCWqH9oyU71zbxLrIrJWOTEMEnt39d2jEMm83wcH39TdIKLAdSN7KTatctpNwIL9LU0ISdzvujhTxi18GG6QRB2gBaEdkvxHKf+xACtKR+ibOCO1fluZkzw42SDXH9NPUGGx5bCAFtaAIfR8ZyTtL4Mh7REVhPogIzCPantyYCSSKgoDdTRQFmNUGUo3ZgsdnNdOvMIaDYPPUhLq8y+89r7DGNhlmenbA61LpKNakDSQzcCpC3uMzNeyyl8HuaFxRZ6Z6E8wn6m3yBimormveY5qpKM9SmNUGUs07gpR2N31w530tjbfIxpUTNRFqpmeYvIIUMWLrH7Dr8sa9uca2Tq8Id0u7yu1BoII2QafNIuiagZAIkn9hp7s8ZkbqzuUgwcCs3YEUfOzhhuo6NyNhiZrYGbyfdtCWo6d7NcPoFXlavVRuD4DUPVeb4SxZ37PRaN8I6HulHS8x2qUdtGqqu0DjgTSn3+KMwTxyZGvU/VGjWqyXkbyaQU2fcBlskLqno/i87mp1HcoPzOQCqeYXIAA0eNdwgtUbWOAo5hNYtkZ8wLqB4K4pXkbyQt0u4l0GB8GxO5CC/H/Nus40U0o5LpAqH2AHqbmLXbsTMQsGFjt0aySr8PJ8EOpk7pzGTCAFzjPih4PHFWia6WVw9P6shfdnfEppoO4RuVq/Gedw7mlL8LR6nb8CVNpXevpa01MF7HDNvrx6UTMLCpwK+m5G4uDOnCZqlYb3coAMuEiDnFO+isIa+Us+fT/iEazX2yOZNUNAZ9CtoFDvXteVtpBFmVWD3M0b7KM4/wjEzgcfb5tmelllBGA143cpzWXjR7407w948n5GPmxCu1QgPVQyE1hvsgh+C0y43Jy+a4BX5aKNSqPIc3Mq812s2wabdR3SpmrCzUiMqAwMwLTyR5fQPOUfb+l/+OGHJWvQNfqYrmRqbj7NU8Ry7uieaRskjny8JQOwSqPIFqvmYOy46gKB/yEeo7OeffC3E2MWo+8imFmjNvxtxi6imnl+TkzdlD8w9+bcXQOCswSyYg2pPD9w+lcz5eAYr6hJnr8BJNPqprqpoQ8KOmI66jZLiLNQxBq98mnE8nfR9BwFc3c3rulCqbMyIktdx6w5Z0U5x1z+pOSotGO090JaTii1qQrmnCCXrL0eKjqSfpmRKcG7P6H3ZCj7vTrk9JcbgrrOLEfLpVX2BK8Fwajy9TQ5qwDkc86KSkdiva/C9GbQ2qXEym3iJtPjA8yKjhrvdAkRzHS40wULDN03gQcHgGnjvmn9+XUdIplip7Nv7m6UdowIHj+XDoGnzsmzsa7NKoXgcQXZ/lG69W9OoR/ozRLqZV8wq+HWcUb5E5cGAdqmvEo+2QLkMHMbSHANYlVG82XzdH/NtSzida/y24yRZpn6rNxkH+EbzDVDT9Ie0gYT994i8YpRVEOi+yZNOT2a+dhASZsuJVdXASnQskkd1Z8S+2Fq5t9zfbR0C/PM6lyoe0cg2Lev9rwtO4wqc3JeIlWeTJQm2NvjFeRCpwpIjK4/vkvQIi9NW2RaDPqVQCXwpkdihqz59EbuCrmoJwpmJskkW18FmvVCYlS5fCmx6jNYJeVgmGkyJJEptUAi2JduKk7gNWAvnMY1QKyZiM5KjJsr9cLbKWk8SetZkP7N5ewa4AEpd8qAYJ7QZkZqM2PnheUONe0t8JJtCBvj/APK5gphLbvAwCon3jKjUt/YX7+6wLJ9N0iIlCMhR29Nesmjee7E9SttHmlG6jxP7AASQnhem2vEbHd36wBC2H5mrGqzjVkqd9dSpWxelsCUfTdIyOOBtoaRKI0wNC46m0ozvTqXYR+Q4CGLMUkHnSweZR13ccKAGR5gDYvKBxGmsmZ2moH5rPMGT5+odESSNJ1kM4jku5Q8FUywmnnSqGrR3UBC7kDvpo5UJxkDre16/gj88LwYw+T6PEJM0O8RFoiq1MIlgeAIzea58C2FST3NNIOJph1jIOWuPLmoYyFm1FMp1P77SJ5aUz8//+B3IPKORjy4vMsH8eSbeICKV2YAN7bktzr8N/3kAz+jwUsZaJD/ps6SVOoB2Cy18tUSj8jkft5qYdXqrROWyWtNkxcCR0+9ByOmp1LeOyudJ4eKmoi/ycv7OMz8N9HMl6e0coLIEd8CkWrB8y9ZzK7MFq9o8l1TgXFgHiGhGW6TKccJQ1ZR3uJlY2SQkYSeU4qOMmOX0raUdmJOCuiShyx7aIPy4HYhlBRoxmBCg6h3TiP3VGWy4xvaYAk6oj88YFPBCawRLPcucpHcDch2v4UkSi1cIqpidAhI0GJtZslb8u7Sg2a7nFgoLZx1mTuK6GeyMPkmXmSgUfpKd8HqPWf+vkgWawaa8gzmKJASP4IrASM3Q/c2AWzyWY2oclzDrO5KI40TIFGmZFL2wpqjmSb6FJZmNBF5kGS+QvK1l5kTgfMBqd0HSIkWcKqPMaKpuMEy0PUpOb1UVvces2yYH31RL0yTQwMqFN59pTFBQiSeI3hGEvBDlDm9ekczpX+aBuoJpKQseGMJ9BJHmlI+6UlKPDcOxYbveJfFysJTwwx4HTkuUvUaMOteE95PIKoM2fGSb1zAlUNezrvTUS8wk8NWPCYdeROK0j+Owis/fNFRyHNJcZj7/PlzJQNKe2x6UBq4yCW/pFZn3zgqDwxK8cYCqeS3epQG+IV5+bE7qppH/pfOlJbOunzy5IlizdmD+c2sjW82KCrrsrsGeDJLza3IyoemVP+6nKkB88lvaawk0gLSTNPYvMqzO6rfaV8PtWVavQ8PZTgDRd6HVhaQzncZ3gkqz1hLK54v6GOSgI2QvMgm6y5DntxaQBJVnNkoLcTbaKd/oOtMjZzNuwxkHEQHr0EuIJ1tsRf8OR1aSekSlvi/ECWQ4m88LiD9X3Nn/798FaXsOVvGx8KfYwZ5SJPWTJiLH0gsIF3FObCTei8EWwYfJb2K3PcoR/k3HTeD2gLShRyhtFbZcyFx71QUgpf6nRgBLk5HaGIB6ULuwF5WPabg4GglpckWKvdCNeFsAWmymTbYlTYrezZIrNsHNFCmIw5Ug8M6YbVeERJVXKVRvn3Hq5P8tv8q8t21HGAmr+t4HbTyIcTKSJfzi2fPnqlXwsti43JC34VAhLAcRazJfPvbXOsCkqmWkzuV/bDueod1tEnIPCpgccaw4+9o1f82Y42cqYFya8QvUGYK8Nh4qWMeirpdCl97pNGRrp2+qtcJkOsEr12b4Ux+OKf+kuLefekq7UIFn3qT3wjn/Hn7br0SniukY1ulIy73nu4sIHU0R2dSZCS1WXr69GnlIVJnUe6aHD/Uy1/05jew5i+RNnTw2Erhm1uvCpYUeDe3hCsLzK/6FULavubX/+MnV9bajcqmTsPnf+XnRvVWIzb5JwcSJUDNrHLMAlKpk8v1cHzEIVJub/NDNpeT+/ICkd5zrXJS2izyAlKz6qZOVF/A23s4O1XWG2GmHjAcrJkXkG7E7MWf6OIXMjcj+vUEVSeix5W5gHQ9I/sSqUO8g0HU53Pnd0jveanMFvT4gheQjutwKgWFJd5Nnsr+9pmpDWcXFKGVBaTbcw2FpSNb5Ntb/DGJQVF+TAeKdr0HFDBfQAqUc91bCkvrQLzSVPmDhOP7opzpAlKujVtqcwKeF/pA65akP0PWHEU85u4rwgJSX31OpcamWZwDUE3lfWvMSNryyGhEAl/v2ol6b6/By3i8tsweCRTxGt7tLWCixBRyaIm4Q/Thp5PdOf8Pv0XCVWeuauIAAAAASUVORK5CYII="/>
  <p:tag name="POWERPOINTLATEX_PIXELSPEREMHEIGHT#5C6D61746863616C7B4F7D286E29" val="133,3333"/>
  <p:tag name="POWERPOINTLATEX_BASELINEOFFSET#5C6D61746863616C7B4F7D286E29" val="33"/>
  <p:tag name="POWERPOINTLATEX_REFCOUNTER#5C6D61746863616C7B4F7D286E29" val="1"/>
  <p:tag name="POWERPOINTLATEX_CACHECONTENT#5C6D61746863616C7B4F7D285C737172747B6E7D29" val="iVBORw0KGgoAAAANSUhEUgAAAYcAAACHCAIAAAByCwKdAAAfnklEQVR4Ae1d/5kdtQ6F970CSEogWwFQAqQCkhLYVMBSAkkFJCWQVAApgVABUAJLB7zDcz5FSLJGHv8Yz73eP/bzeGxZPpaPZY1n7sd///33R+tvIbAQ2ELg/v7+l19+efz48VbBi7p/CD/856IgvMrOvHz58tGjR3d3d1fZ+0Gdfvfu3cOHD6+NknLg/v777zC5J0+eIJErU5UPLlx/J0Xgzz///PLLL9Pwf/LJJyftxfxqA2fAWzXNTlvZHJ0ffviBOvTjjz+aZWoyP6qpvOoeiMBvv/3GpwoM5UBlLrvpb7/9libhtSVyI/vpp58SFMAnV2xf/mKlfbgdXOunn34im0BiUVK/8YCjxKG+tnQOWMDCienrr7/OldyRv+JK5zOzn3/+mQc4vv/++9vb2/N14yQav3r16iSaDlXzwYMHiP0TMb158+arr75qpcHHYLJWspacAQi8fv366dOn1BCc5+fPn9PlSjRHANPvr7/+4mLhJiCT51xtGs8lQUyED6KcWDLr0Vi+Uj2G4yRgyDklwW1elNQVfcBLUy41hGVgURJhnjwmim++ffu2icc0na8E9oXPjL8//vjjm2++wWNvgqAokU6XACbI+fXXX7G+kXkBRDzl/eyzz0DzX3zxBR5wFkk+qjAeTkNbah36I4cuV6IHAstRiqAqLBOLJTz6SMVsmR2xqE5V8FAJ/eGK7gihQQjiLJixXM5mGp5njwecDYEST9xArODZhvKXKI0Af/6dTAjLpC62coCAwKoSqCmewWk+ghGUTjzgUkpGgq3QIhhtQiMDAVFYMemMQOOEel6YSrAHYSFrJXCGGEzE4ap5Lnw8K5mHQTAJQVUOBHQLhgIq0QbEASpKo+nZ5rxg25rxJtxWwkdALP4wocr132/uMu6KtRPnV/b160hWwqbJZJP48LflI05e8zhNYgnCZnPfSK9aRQiICQbbCC6TRa1cWGFAxCcRZvc+7/IYVoKu9KoE7wZMIcivYDRtN1xUfXpHVKu5kaGbvCO7h7m5YpctUMCOIZjBGE6BufAx4ebvUPsAVsq5SMFz6zlG47O3VfpYWxQrDzoF6HaM8apSioBe8JajFMdQBByC85rLH30yAI/hcQxUsAa6gfmGt5BFvr7EE0fsaOgZPxWAEwHnCw/OyZ5AXjgTkI4F4D+VLE0A06POBH3++ec400AKo4NNjqiRwJUwERBH51EGi1Pto26zpQvNxIcEbm5ueOewASo7x8Qpqmsaqw1RBtc4HsEREZYkBHN1MziNptGK2TrXJJc+xEOBwkKftVx3tU8SLpZ6jMKmgVHdlUgICOuF01CEzKAdHCa2mGO4hK7B8TYZDdWDQShCBOV3cBMa2he0o3ZLE+ivgGuHG1za6CoPBGAhAnksewuZHQhg1nAk44+w0NYIVsKM4vqlNAY7ONVhKKKHkAByCVbXgAoi17rpnMEBJrFco/u6FyunBwICeVhCcOHsocypZWpHJO5DdGclsI+e5HHi1H2DtBpKSiMNU9NMp/XkOcM2UOIpBnRYB5TGzE9YBR9xpJejVIO8oHhM26C0jqwEX0aolYYcrkpQOT0/IaGeklLrYJkiYhpjoABNaBUfyyCqq1gOAb2Cxpf3nMxrztfb4eDc78VKZiQInBKPHJteEmZsQ59FU0Dizdz/hk3njFVH9OOI5WSu/AgC2lHCmhqpuMo4CGi/JBJ46cJKOTckPsE0yyamaL52aVvMURLye4ecgZtofTlKjsW3vYXQoQC/ubG1VfgU0vREjoRo27NSPSXlmCLo/pWOVjz4DU+tVHhReT0x4jxe1NAqLBBY64EApOElVlZB95jgvvzGrFRPSbldVdewjvYzBY50uQmoD7dzV3NxbxJ0lLm2W2s96DfiOjq8OZdbslKOkop8nBxBRLaju5HVjEA0JBL9NnF6YhThtrvvq+JylHrbgHiAgznlr+7NWCnn48QPAQAaHetNpDDg0bgmBcFH6bJToEdPDDTXlYh7G+KJ5GurWxvntsOnTyz67lIbVsL80btHzCu/bdFzmIJJBGMehcTdJaF2k0vNichpInkJ8RGA6Qqr67Tw+Gpc9l1z0UVmrtdtWAnsI4YWl3Db4qs9Smo3L8l0tM/1al9+bvMoutb80YyeGGixeSv7MLn4WtpRGuCYXzyquoN6cjm7qAaspMc1TWN/6yj0NnkNchzVhYT6Sx2WE3yULptbrX4IuJbr+tGMSNDrwXrCEMFtRxlzcuW8llpWMhvD7C2K1OaEQE5O7x24bFbRNmqyUnOi1E5iv5j6JghXVUDHO5ovOVeFp9NZc3LlWKKKlXKxmKJIENTV0zLRQU5pp/OVt3IuG6enomDZpj76mBnaGrZp3VTvggvoebIcpa7DrYOnuT1B1a9U8l9M5PM2F7fmZSgN10N/xQ13YSJ3d3dUbEwiwko135DTvXjx4oXIxFBFPoAnaq3LUgTwm4OiynfffSdy1mVDBDRdYCrZHzLczY6a+VIHihycnLcFUUVydvdCVHT0oeFpuKLq5RqtrO2bGJROl8JDbzisnRQ+u1jT2s14yM4dXM4bKh1aHZmnyX/UGJACTqKVbmZAregpQStNrk0O1jwxvmsxGGAD5nzX7e5hJScSVHT8LEdtMJcDTQQbKGGv+lLjuC9HD1Ipre9rd9USjhKGGFa9YOmNgF4MgLwmjT2slNu7FQW50X9n/h9oIrnecW5qoh6EcJkpjdZ7W8aSr13UA1fBqxoOM0Kibb6YlcxnRmlGFR38cxwlc6s5bPBgoJosRE4TVtJzA62sJ9MDBno5SgNAzjWhwYfZi8LFz+CePXsmpmi6hKNU9OMqpi8HUVA6d8tst3nmw4cPm8s0BepfoEKxyENAU9rKDCLw8uVL8cwXq+CDBw+C1VexSgRMCxdP4spYCb+MlnsuXkQlUIL/0hnv59u3b481EWdfSXo20RA9JYEpAUZeZwIEJs0v9VGMItNtrs+1CTRZScyFAla6v7/PHejATC5ylPRREYwNhOD0IH6a8dhxMj3M5iqJxSHJNwesedPXLBA/NimW1eUoDbYH/JSsblHsGwpYyVlSIrEYUgXsJpTALRgHfnJzBk9hzA5OLA4JnMVKZCSdEnpZLTLdTlpdlVjT7cBSAVr4gIOIM+UuzQdGSQqci1wtM19EeRGQKgqTmzIbZpqPCT7g9f/IV31z5j5xnVSqB9aRoB+w6Kc/TvV1qxUC+kAM5hc/H/BfPt+ctF5kqLA+SE63zARcuOQUQDnUNbnTrDgmc3MHV+9MYVkQ+4jUtdmgGAP4sFa0s69zGiqDsDr2BFhpUnAddpUsv37PiF0FfG38wYrwR8F7NAHjxLRKDU1rTlBPh5XRnSdPnrzHP8J/jqMEKRe2wqM7vmmCUiOgOWXM0xXwnpwq61YlAhrzfo4Sln1/bUPTO17ARhXsN00v27RYlATtVuLWo7rYLSXluf3LkwKmEs6SwmWZdU+XuclK9dZsxjLqxZ4O6pEK611Dp9UUrpDJETqT71l8KMBHMA8tIZIDfow35KvR6m5uipH8ECs5xI8JRrIuI6EXVTH29euPGdWuF3sZ+PfohZ4G9Q6vqSdfb7BgEx1gt2Eu7ZFB1zQHyciEcOFwoZu6cLJe5JsKH5Up5lS6pHVim5X8WUqCjupe83Yx2CZklEmmtrtpk+Xrxe7W5+Ir6mWgh91yyzE9X5OYnHGHkiAgMjwkIHZTcxQwDWwqYhL9Sn2kFxu2WUmPKMGEzl+eQZubXuoyEptm4WOC9Y1Lo7RY93wh624cAYwXgZwSPRwleEPEBdgt5tQTmuAStVBXlxd2CD4yi+mKyNFdTu3StDdrjcw0WYWofIOVAITGkXJIysj+9G6LO+HUU56oVICvqA3FVmp1wdVhpRxnpOH+N+8v3zo5C4w5G7UXw40QtLVDYa4P736c2ppDxAWa6hGbb7CSIGzePaTnoV7e4cq0iRd1HJ5npXzTjb9Ir7MSqCbVtWdKpt9EfhLCW/FDRTnr4mTBy4DF+K24zjl3CcLjQvqVNGcBZllqceNstz6ETfMTCZw74JeXkcYBEKcj5lrnlNe3TPnmNlvXXTmlCOhzdrn5UCqZl6d367C6+J91RgFekdLkQaM6vY8FjwlvJu176RKHlcy2SDg1fUgiZ/DvT3j7dOhr7Nc96V1zLAmHevdQP6KG8IvcCx9uANyFSSPYw1FCN8k8wCN+r/nWjGqRAfCtie9z+a2ku7kV1ImvR8Q2KZNz5dJe1fOVzDdICUpzdtHd8ybopKzZhdxIm4XNzOUrmbD0yCQXhoRr14lu7U7gDDfV5ZsvyowkcNYZ040+EwTy8n2uiMzc+opT1JHqXcvkfKU0OzxWusLt27t375zBwDDXvz9ssl79WyyO2td5C3sBsVvBTPjwTkM7UGiaYJ3eNA9zTYIuyKc3t+A445NB9QrmjCrnp9S3GJeQ25Zus5LPqTm2i2s2YUl/wMhudmuON5jMuhcJptnTYZnaLeoRUQL30TSJOEr6/S8CJC1XoDZ8boUyeyTMdbFHQ75M05XbZqUcr6fGLnIH5xgNet1p+wbJ5gj5g7ruOggMc5QoSg1lIouWP6dgBsRxTu8qb/nHfSqFx6ubrlxizOwOzg8qoW1TaFynOUv6NlHv/+eWqYsE88Ah1m5RLsxcqSQZDBbp3K6EmvDjAyiGLeemEJK2mcgxYM4INwW2LWDuDzZ8Jd9rgH6m0LZ6D5aGBTY3kNBEH8bboV5O/vKVdoCZq4JxFHFuwHt7e5srX5NPQaWIH00UZrYIA6tf9rjkyY3NtPnkx2V9JT/Cgs43JHUO5YFp32gi/vmm8jnneflKm9DFC2hHSefEpTklue9Tz0oiNu+0G7yVY6VJ/AnT5jd2cLkuBRE5YzEeIxD6g9ebrGM55/nyKF4AOPJSTO9+jhI3mMh3651lD7zZ1gZyz1UwEJOwUs4k4OpmfSWflUzvK9fMWfIdo4k8Xol0M+crRequMhEE8ExdUL9+GBeREylDBhN58sMdKyEcs6n+dJKQ6URgJmGlHIdgjmRZSQyt6PPlXSK673S5FSs5TVwepIf0SGzWekx46hfN/MjuniiMqlOilXWRQCSc5iZ5UczcwUFzzBGblRz3L/U8J5Hjcq40hS212ggZbJ6O07XMHNNXyi0apoSV6SCgf4Gyn6OEjQZpEnkS4tBEJCZFbQUTTlw44tkFW6kpljN7zBH71wSucEnnMQKBdaeHyqKVdVmPgOagHm5I0hNhIPhl4JrgouWwUiQmVQoO+XGiIrig1RIrJDe8tFnJDyqheXPNb6jWYFE4TZsjYiwsDY3GbOVEjmc6PDHnj2doRwnLSdsQsjBLBIOC8SAnqNTDUXIOG/ZoTsBSf2nv4OrlnkuCeGrDlRdxCn7r2tKYgSBQRCWCU3EwPuKMElrXrtNglag5x1HqQRN+OIK0mjORjSttukLmmj9nJze1Sr+uZRZr6yiZTZwiExDBP6JpjwSPqszQBf1T3b0dpaJeD2alwc0VQUGFnS3Cfl9pNruk3pYmlqPkI4YJf3NzI+IU87ghSXmtj87xu9n1rkMTzbfDWEJyERicCZg/qISB2M9KuZ53Hd3mwsGt5AII4XCtG0aUhPCzXGKzZj72BpXPsyxpRwlB7q4RpaLhc4JKPR6HOQzYY7dYBEWw8LWzkuMo8Q8DBtG8pGIgHb5r011zoNOFu+bo2N9Uj00H04QTVIqcYOg6Uly4EyayWcnZ8pHcy/CVtEGnDsKse/i65hkNZ3gI7cEJPMSBty92bUKHHHSiWO9LqCr0xNzrMXa7OzKSlbCWOM2dwvfHHLFZKTIAzjGtSPUZymB7YobtMSGbfAxwhj7u0AGwPH782ESGS0MBbJ14ziFpHT+ahC4JjZE04bQ1laNE4JgJm5XMJV3UFwuUuDv/pRNR6rd3M53Qzfk/DMzNXZvQRDOCKND7EiEbYYezOUqDg0rOttqMD/YeIEd+zuwxR2xWiry/hx0cjNhpdfJbuRmFQGk/RzdC90fhJnZtiIxia+krDBtwDuwN6IgexBM5Sj1iz46v1OSjFw3HNBe4+Mfkcr+jEmkeb2nkqk+en9t+go67ap57AaJroxHhIjyMuZ1qbU5yTK2I/B5l9CAeqEyugw717PhF3FwrKd95awoupF93/F1hckQ4/7BVTht/kUwiJuxqrjsiP+cMwtBFybaXzki0bSguDUbAZw7Gnc+W3IJGNoSE8wPWcTV2lORqJ316D98OJTlQIr1Dml9FA0ItTuhAOCt0lpUiJylgwT5Mc97NUUP9L1Bu9jfnehw1saEwJ2gMOmhI9CIHF1n8IYuT/gVKzEmh+eGX2psj0Jpr668fh0OhFYDZEBo8gZJ2XAmFIh9hQbzq2LAC70wwjeijeWwSzN3p085csZwHmov88bo90hg+OuEB9gE4+vChjt0ITXBAZnyEUWuVY3yh7chLJ8rj+DX7NPS3b/tkdq1l2vz7NVJzWMoJPoc6ZJ3M6RzJ564BgQ4fIVK3vgw2R9QoT/BNU30rRRLQd/z5e5/cskZdAKMVNVpZWDtK6EKlzB7VHerxAd+hDBCg4RCJA63L6YipcBrH7A5OD7zoKl1qn99R5dhb5uwCTw3rQg7VAZvHGuSdnQiZQY380ro6JDHnxCNwdKK0y375nF2h3WnDLOa+IXk52R0cTsea1TS+E3rOWknk4Ps7+jA++giD1tsWU0J9pnleCWJNb7a+uVYS8OqJs+ynVoadO8VuUZzKwQLb7zDHbgyd4MYmmKWNasMmCfFjSjg6ABgdtUlmk4Rp8xs7OHCz6VlohaYlY768gHq05shp7kjzRs20qQYWf7PwPJk5AKk7w8xAO0oTPmDCwDlPCbCQtx1ZMy6RhiZo4RSxSXuotuppabnYfNo0ZHdwEOTEz8gWU2JwWEF30s/J+beHuP3mdhqLp9+FGe46pp/MYAA7aGuGVjOAo3UwB7qIKbRMM8fZX8fBIW3HLJA5ndOU9FgJEAj2cS4x803IDs+EYuZW9BBKAhqmBzpmgaoci81VakAvtAMygAr34eZMln0Cc7W080hNB90FzvVj8My53olGNljJnELUZ56Yc7UH3OYKfxQlwbD0vEow5mxuqnyT37kZdAWWT57UaNwXGAxjbtZB7eYzheMv0kFfgbZvqA6QB2DFW+Q6p6az0e5UVJ8K4SJ4GkczEE7mOYen8VE+nLqi8zikD7zHA4OjuYNg44/8ECDxxKY9mGfB4vL9kvq5So7ifTkD7jonlWiv1EQN57MNaCj4RRcKloMxxzz50bMSaHxwIDZ5sQjEYGhts9H6AubGDUv94RpCMdMcD1csgrn2VnRfgutzpDlRRnhquBQF5rl0Zk1bdxI8oocg5aTI8SYmfEzHbN+gkql2OhaAuxs7OJTYjCZwUGAoYzxAH2vTfwYTz6DbP6Bbf8MMwodu8+6me9IpXKodpeCs2+xRjwLWCL/Pa9tcfUMc2La6OdI+uEWsA/RocpuVINohfibzffLwyc9RJvWab+YdxDdvmXgGA5ObwnsX4EsrwSsSPdj/RI6SuSgmiDD0DQcI/rVAni7J79hsjoDttJyYCpCePEFe5EZcKdUx5zkXx9PYMYICDomSoFEEjHTsAxN+2NkwDkUubYaWxNfLcnUPz0fcYfMZSJHBRHqkf4FSj3JEzpgyTlDJ3Lns1sphpeDhSYSl6DTjphe8W09REQFfkZMuP0R7TSbTmZuGKJqBx9QvvqDVQw52QMT6pAxyiIDNWodkmptiqHqIMjsadSZDQr55X8TINpe/AwSniukLJ2TaWqPD/o56/BbtpOK+Fa++L23aPzQhaaEdHErDJxeWQTPfSYyJlYD+zCUIxtFjK0HY7U7kAt5zamt20wScW0LDoI9+iozZaGo1SSbHQaTbaphjJT7DnRY5sCN9CNMp4/vHKCuhb85uWUDPL8HB/SYbJJs9hAKTG65J8W0XUscc629tGkNwYkQ0ofWc7KqfRUX08cs4yLQNKkENTisEDhIRxwcYkhFyRvB71+SuuaRxD6aAlaBQjgI4Ima6OUc4fISxH0n8+8bJ3BE3R2mfbsFamizE0HM7C8rUxbS3DyPUxebJyfkvAKe55jkGjDREFghuGszywk7SJdehjJUw9tQZU7STic4DrHq+gJmaXIum0UTDjUNXQzdXOfSra6NthWu+EKPfxDXQ3MfNt22PmkjLGSfA6eELC8zT5ebyxscO6SYdDwoxg5LCsy5mJbTt4G5iJDJhrEANygW7gWLgMkxjnxDhhU5ur7y/UFXAgkuwKi8zfxoK617wnKJR1v3lkyeJjXgBWs7IHAeTHmqYk8JnJc4Lg/duQMBcj8Ww7mEliDax4OYYTIOhgAtAhK4wQSwm+I8/XCITt1DAGebUCliy3gXrYTG+TO0FoDvn6gjGyB/oSu8Poy/kT77wYPiEwnRZCUXOljjFUFuYnrnyfNMHeHPF+uWb1CG8yJ2sBKVBb4TCUQmMdOVq3A/9TckmgP4qtylzfIHNod/Ns3z+pFbGL+yleJqOQFK+38gCFjEKOaebryJYFA+heO1kaG33sxIGDHaj2xAAdboE456Xj5Ktm6tcpxW1dHbFy5vcygd9N5VoR2k3wcW7U1mST3sOAtJdlYfZiOYwQYh00DQU41MV2NLdyi4XVYcmQk9cas+uipWgEPpmumS67SY5QBbToOsAF6FcWZgbCuFTKXNwdRgAaZ5L7JgAZ3SUgDyCDyYIeuI1H6b4NNy9TtTrbLK22L6hlVpWSopi2dcrmzk8uzOxGmDI63GZSoLpaOhBmkpnrczmfIAt6lp+jl78z7IU6XDhsPAN9o/mOkeTDpoca116WKGwtoQ2rJTkgps2DZQACibQDWC9Y7HVXZ0wx3RoD1zK9kFk9oKPr2l5Tlt6bzvA13D0KboFW8UIJnYAQ8F6i6rXF8biDbiIHKEJyAjrH1CtF14jwXSrTWtvyUpJY7SNkQAuaWC4dQbTCcRjSb0G/aK66KyApXQOFzXXqbBeA0WniianlnYWR6kTvJch1tzemlz5MTosDKjhJX6LFa3iKwJ4IT59fQ6cRe8oY/rhl4jwH7ye/vAyPX7kp6EC84vC2/DPnj0TegK0c+GATzI8fvxY9IJfYnxzb4rzYkij2M3NDc8ESU31yQeu20rHEcAnAcTXFLJWcRk0fN5emG4t/O3T9QgW5hto0PnVQQBzOT0dPkthbR65gGP7HdxCvxQBbK3FgJ1xE2f657xf2KtuIqNDVHCUNmutAvMjgC08N4aUxpJsar5YyYRlaKaeihizoGcxVNGtxkCm2vJ4zqbXowl6s8qWUuv+FAjo+KkZ5066LlaaYsx0fPdET50IQfM0Cmclv1OanSPuFbW+EtMioEcWVoHMnMKLlXLIDM2HZ8Rnb0rn/NuhmhU2pnshchxb1I7SGR3GQsCuorg+l+evT4uVZjEL7S7lYoGzaGzpoe1PsFLOb9dR/+UoWQCfMk9v7f2N+WKlWYYZ4yQm8Blj3ppcRKdwafqAms6WozSLadbpoePcm08wFivVQd60tn4ofsaXbHQvBDFpH1BzGc4ZNIV2CTsMAX1kxHeUoOhipcNGSzesg4Jn3MXoXghW0j6gdpTOSMd6QFeOPi/iR5QSYouV5rIcHfE94/zUMTJBTOIFFHF3OUpzGWWFNtpRch53UDuLlQiKKRJ6L3NGd8l8pMiph/OOPk9wRiKewnomU0I7SnCKIzouVoqgNLSMjg6ecZaCTDkN6TQFs8UDGr2/G4r+aqwdAsJRio9s6Be9tUmtnH4I3N7eiik9869X53DY1PnFixeo+/z5c3pbO4nSrlOuiZU/MwJ47Ty9kE9KateJbslEO2ZckpohoAPG+rlVs8a6CRJOkLS8jz7CsxhRJr6cdtN6CW6AAAIRYmQjQW5qePlKerIcn/Po0SPhMsD1uL+/P16zEg023SUExYWjtFmlpP1V9jAEMI58ZMFQr169imvT9/tKcT1WSY0AuIn7wFhtXr9+rYvNnPPgwQNunb6qsN3TMa/fo+u8i6+q4UNpvO/Yuz158oTn+OnlK/n4HHlXPMl68+bN6T5+pg86OIAuR8kB50S3xKDjsoiS0NPlK0093HCOnj59SirCm4D3BAeEciZPwPfB50aDSiKsECy5ik2LwN3dXXqOkTTEY7jgN0h5j5avxNGYLo1Fhq882A3xy+nUVQqBQIMK6+PdStjKmB0B7N04JUFd4e8HO7B8pSBQRxbDN7zx4XPSAAeacHqALidP6O9wmwrjqc2JfECzCytTREJLw0kE4PKVCIp5E/gGO3/Oil8fwKI0r7r/1gyWuvkCChylRUn/hu18V/Dr+cMZPEQuDSdRn5evRFBMnRAex7kCTJu/gLIcpamNL6AcTsPyhxWVz4uXrxSAfIIi8Dj4Fh0BJh4Fn0BBTwX85I44rc5LI/C0HCUOyOnSWHU4JcE1rj3CQucpV2J+BMSZ/aLzssf2TmjOJx4cpWN1W63XIID3EHh4ocnL5Ovt3JoROaCumN7Bl7APUFQ1Kd7VTMQER0kVXBmnQUC8WdKEktD5xUqnsQBSVBDTWV6R099CADFFvrZDHV+JqRAAJfGVBpTUyu1drDTVQEeVEcQkPqIWlTK8HHf1QUkn2oEOh+oEDfJYIWJJDTVerNQQzKGixAv34Kmhze9qjLtLYKhWS+suXValKgQ4JTXfhq+TATzwerI0jgvgSVw6YIlJfopXW3HSCnyK11B2H2Y52SBdorr4dhIOzaWe9TjTu1jp9FaDoyIILYGeYCun78zqwBkQwHKIrwIgqAQPHWdWmqv8P3H1Y/rNFYYLAAAAAElFTkSuQmCC"/>
  <p:tag name="POWERPOINTLATEX_PIXELSPEREMHEIGHT#5C6D61746863616C7B4F7D285C737172747B6E7D29" val="133,3333"/>
  <p:tag name="POWERPOINTLATEX_BASELINEOFFSET#5C6D61746863616C7B4F7D285C737172747B6E7D29" val="33"/>
  <p:tag name="POWERPOINTLATEX_REFCOUNTER#45205C7375627365746571205C6269676375705F7B6A3D317D5E7B6E2D317D20565F69205C74696D657320565F7B692B317D" val="1"/>
  <p:tag name="POWERPOINTLATEX_REFCOUNTER#28565F6A295F7B31205C6C6571206A205C6C6571206E7D" val="1"/>
  <p:tag name="POWERPOINTLATEX_REFCOUNTER#563D28765F7B692C6A7D295F7B31205C6C65712069205C6C657120742C31205C6C6571206A205C6C6571206E7D" val="1"/>
  <p:tag name="POWERPOINTLATEX_CACHECONTENT#743D3233" val="iVBORw0KGgoAAAANSUhEUgAAAY0AAABnCAIAAABzbYnWAAAT8klEQVR4Ae2di7UcNRKGuXs2AHAISwZACAsRYEIAIsAOAYgAHAI4AiAEIAKzIQAZsJ8tkMt6lEqPfsx03XMwGrUepV9d/1RVV2se/vrrr7f8zxFwBBYh8Msvv/zv1d/vv//+559/8u+jR4/efvtthv/PP3/vvvvuotn2HobV/fTTT2GB/BvWGIRI1vjBBx+89957q1b64Dy191b7fHeHwI8//oj28vfrr78aF4cO//fV34cffmjsclSz33777fnz59999519dVFUyItVfvLJJ48fP46VIwV4yv8cAUdgAAGsiS+++CLYESO690+fjz/++IcffhgQYOsu33zzDXz6j5iz/2eZP//885jMbk/Nou/9L4jAH3/88fTp02fPni1cO07hp59++uTJk4VjDg/17bffskD8VmUECBqZYwPcQL19aAnxffnll91W5Bi9eS9H4LIIoGZROZcXUH6smAOxxbKT7CMXCMVgP+IAvnjxoighBiZXsZtkr2KZoWqDFEd+q1jrlY6AI5AjgGrVdBh+QT+hGFwb1DX0pcAfmk89V+0eIrMMu0i52PYaaCinFTgF+VmIfRwaYxvmQyU1TGcc03nKCJQ3uzoCWAqJmoWPXWEXOIu4cnGcvNKuxvN7A7PAR4kMiDpDl/RtUjOTWhhwQ55ieoCO3z+Ta57fCR/BERhGoOjrwVAWHcsnRYFzUkg4Inw0qnE+RVcNq4h6GuZdZdDlI+fLhMuaPuBWPFWj0nM+1+jaVG98NQRyb2iJGufD5jpMjUWNZ3Ykp5K1dhwc1LSqmmvchKdYeU0yvh9mMPW+jsDOCOSWFGbUKhn42i5yU1LZVOMZeRLLDvd2ZrRi35rLLJfJGuGNYncqN+EpPYRWE8XrHYGzIZAr2Fpbg/XaqUpR42HcEptuO3fHEpVTjJhNeErSZF4extQ7OgJ7IoDDkty9y0kqLCdnw2Te8FFR4zFYCM7IibawpKJgyVxyXlnGeo1dZGE9T+nfDzj2cnovOwKnRSBxiBa6e/mSE7tGqq4sr5VBLhAfKJdqbU0SqpfrkuWi2biep3TEd4BjLbg+2jURSMJSy22ZHFWjGq+yeooGDkEiHDRUuPkALpe/WZNAKrlJlosUsZ6nJEnL6UP52FzbJpTewBEAAb7Sk1t3C71NoC4SRyIGH/V4czKm8hHTLB9c1tCgaNooY+qXjAtEhnycQlXeqKtGLjUv77DfXdJ6Y0cgRyB5EFQLmuQdJ2sswWZ0akmYLNfNvGa5FZlPUazJbcbFPKUHp/gqmNxI7+4IbI1AYkztedPaLY5JS0fXU8kdRS9seAuMvm0ehvuXlGm+zBE8yiDGrwtlBL/kCGyNQBJGST5uOvv777+vh03i7JNS2U+S4kwIDoeI804WjDyV04jz1CTy3v3eEJCntWBMffbZZ3uuMHE5a1NLIWttlHrOYFGuJpdy1kga2D8aeSo/H2YxT+k87faUfUe95SEIcDKnVBIjaywUlaMvLaMh5Pfff29pWWyT+LbFNrGyi9Rir8kCh4jKEVbyFHssh07KfDWtOiw5Gdk/OgKrEEhsh6+//vrh1d8777zD0W6cHrdqoto4TGR0/WZMKsnFNUlifRepxV7FAiRQrM8rEwlX8lSyx8ncbkwlgPjHEyJQu4dRGy59/vnnfNfyWwabSm7UlJqoFtnsfMFo/A6FZUxLm4R9lC6JhM5TClZ+6XII6IEL4MAJ4pdUNqUqI08hzLAYLMG+tUb7zj6gpWVCjit5St9jO/qWZXgbR2A5Ana13/RmtpPIsEnVTPKU2HafZS47v1m2h7rwf2XXZTyl77EHpyToXj4nAnYtwn/56quvNloFKpp4PbWJ7AInI+C9GqlWfw0uGbb50Rjqyh8LLuMpndqNTzGa6/QGjsB2CHSpvfGQgzFpc0UtjmPPC827I3+TDfH41tKxEeHc09yJp4zknaPpNY7AORHQoxyTMifRmdpoRrUvdsdqg+YUQkRndeOjOKxSSb6oMY6e04XzlAKsX7oWAkavJIKS5PjE+vmCQh9ycKPayy6yjPfHEjgaILFfoAlerCHNKAkSyb4DZTur5jz174H58i56cArQ1y44F8BrHIF5BIxWTJyot33seKoCCfch5z68H7Odqhq9VOgiT7Rcw1O6fZiz46n2yYVxBAICRismwrWdSjcjR1GGhYXtlhOE1FkiLqT4DsAav0+XwHkq7oEXzoxA143a1bh31ZMOXe90+7TXWSLK4DwVofCCI1BAAIPCzj5FdSoMOlTVGykbmmTXToSGLOQLqkWzboE95cGpXTfcJ9sSAYLKluGhs8ePH1tajrWxqDQjH+Iejq3ImMZRO69mAU/p5pz9C2ps/d7LEViIABHcpkbxdEx/5X5eHuOjMXvm+rxIkyM8f/68OQIkVTSm6LiAp/QwvvNUc3u8wakQwFDilk4e1UcJyc/WHYjYcqZg5KnewP+MSDN9Qay5Itby5MmT2iwLnve5PVUD1+tvFAHO1US1+OPehrPwwtAimIvXKmpf+AtXyrzG0Wpkauy+W7OnT58252ochSyPOiaIdazHy+z50chSQi87AnePgDFGhubDoedHQ/e3An81f4bq9e842NFpUuNkg5tA//z3h0t4owgYDzPgS/0mFtiM/Fh+Pud1fKrpQE6yj3d3BBwBCwJ6ICWO0NT/2PLAAieg6svBh7O86vyap07yEgCBAKIDByLrUzsCByJAcMqYlLBpAtcSBHh5kBNQlaFYgvEo59dxdILtWJLhLXBjmhmAKmTJaF2UD1FCUudHX8HdLzkCkwg0syLC+CjXwuPrJmUududtQT1tgiwE5QFfOuaMi1tLygpzWNzOmdm9ryNwfwhAQKmKlj6jemdeO4YONkdJ8L/roOMu+V/7fcqgtUuKMUWXLmOqNoXXOwLXQSD5Va7awuGyDkukNspm9biukFQt3k0uxYsXL3qz+TfkqZPbpZttkw/sCAwiwM9wWXrqfoxlhI3a4OtxRAzuXi3ERlIBLJYf29KU53V8qtk0aaBno91KBlqyKP/oCByFAFFn3UEJgmGqhOOijpIznxfJiWvjyikvxxAFIttzOEt2nKd0TK/g9PGDtHyzYd/Wvj3yHb1ODb4JGsWt2WvhXweiZKVGY8oYaE8Gn/zIrc59TtSJWz38Gz4yrH7zcxvwZGyGof6WvCuaJRvrTEQWvGx8f+VGmv/kfXFH3e/+TlhybxOysew5Or9kuq5B9Ih4TWx69QbLFale56MrjYqXavKF+mKXe6r0/An9BohXD1Gtm7vTLDnoaP4h64pb2VvAmMKaISaFCTYp+WAcXT/XwoNTvTvq7a+MAPEdJbITkTnKhB/+SsYlJDpEqiepkSRvG1M643rfKIzxHFGxN0Z588MVMqeOumneRPoGPrnf11QxPYQS9nihD9WUp7cB5hJ+KxKi+LqTiIVFmwHzatDv0y2mi9yaLJM7DOhvgC12FzHY/Be5E3oVW7a3xMVPntUpl0MZzmqaYL2mzAPjDtzDDw8PSq+xMZUB/ZIjcK8I8Khef2SGzk95TAcBhzPLcV3Kr7FieRG6MmZZjsSnPDh10Nb7tPeGAJlQOklhsN8iSbFPJHOSYondVNszMhs++ugjYy7YCE955lQNeq93BOwI8H3/7NkzpT3RFd0mUPqe5BJntujZ8yAAo2F86QI7T+n4+FVHYCsEcIuUoSEp3SBQ+p7qEq8iKlYVomJY8aqN/n7LSHzKg1Onug9cmFtEgDR9JRchkNTwWyYnBIS8BCVWFQTmIN/a2XPd9pRuiOrPAU8In4vkCOyPACEnhaQIMGNJ3RNJgbDlsaZiVXXzlG6LWjJB9r8tfEZH4DwIEItRTrnkmx6z4s5ICvAJQuneX9ggCKQYq3KeOs8N7JLcPwKcfMJDrto6ISnCNPdHUmG9ll/H4ulnMWzXzVO6k2nMhqjtk9c7AveNAEpI2Li4RkwJPZZc7HVDlfBvM/+T5cAwebJCH095cOqGbgsX9WwI8OSrFjaBpHTlOttaxuSx8BQjk6yQUHYfT9VQDkJ7cGps87zXFRAgdl47YYrDEq5AUuwyj/OM75kl3p/z1BV0xNd4MALQUC12jonBKXQHy7fj9AkB1WbGO5aJ+H35U545VYPV6x2BGgK4MLVfiCJX+8y/yFBb0Uw9pGykKvIz4rO/DntKN009c2pm87zvvSKAptXiIbyFezWSYpdraOQ3ACZVtDQ7eMqDUzmUXuMIKAiELITim8bkPeZPtZSh7uYST/2MISqWHN9/dJ66mxvAF3I6BLAd8iwEtJRMziv/vEXNC873D9sIrqe+g6c8cyrH0WscgRoC5BLmKhNIqvYWW22oO6vXz/xMFhvcOCtPeXAqgc8/OgIKAphLeZwE/cS8GviVTWWiW7y0IU/loEuA7LEx2cvLjsBdIkB0PH/NGB0hpn6v78R07WMXT+EjM7j1d0adp7p2whtfFgFOhsvzOcnkjI+uzoMMoR9YgDA/3ijcsZuhx3R2EP72nZMz2Gsf9XFrvbzeEbgUAsXTS3p/s2AHxJAzTySCqvb5wYhgIumUIq/y+zSm35vhV0Nkt6TMgndA1qdwBE6OQFFNSJI6ldjovB6lga34wZhNZe7lKeQx+X3u9CXU7B8dgQQBYk/5gS2YLWfLP4Ck8qeQci1E+skb4N/tQmldfh+y4Zmanvc5T8mNjGWegfLsme3kdSL/SxAAFsDRHxNHJG+9QKAnzwnajqRIa4hod0FHgF8nqTAavKDbXF2TrmlsMfD0mSwj3F+bopGvA3XNq3f/U6N4UvkDrE1XHW+krpDLyyhPz992Sxjw+9r2lP6VmEfjeqC44bb5g+cbXsyWot89UJgeSdI5Gr7dgZHx1Vw2LedHZSd1ryjveJ6Ne/ToUTs+pS9viX3IAQ6Ymjy73e3JaL4rXuMIDCCQJ51vSlJIKDkxdzaVJeiKnHfsbZ+PUKvptexeRsqaHpluMc0bh9BTWE+XEdsUe+sGLLy2DV4vEZi/Q7beyuHx89Mpd1is/NnOrukGTIphZPSOxewNec/IcqCFtt+nB94m7VuM2POYlxKdZpmFF5NQmh2v04A7DIgm75DTwkU+Z3ybPwhJ2GWHxcrgTpffdx4kpUnYlCqsseH3JacUJ4MOMHQygtzp/NspaXy2jzxyPttT57NBdK/yEKlIfj0F+tjn7WJpN3TFSXqzAXrb2/e6i6fCoXoNe0r3Ued5Sr5hcM3jeOy76y1PggBPluQhwujzbiRFAkRU8l5jimh0F4Dz2l2bLi6h1kDWBzEa9tSmPIXlHAW6OWMqSu6FSyGAhyHzOQNJddk1M3BJp08PHOez9PKa8XTgfKJmjVyF3pg1hnTThj2ljzhp6MqIoOW3UvUl+VVHYGsECKdKK2NnkmJ10m7o5Z0uXmPwjWIamIQ83DfuVDRfNJ7SR+xadi4WxlQUF2l2+0bKJfEaR8CCQEg6jzft/iSFkPKhU1dSAn272nc9krOgF9tIqo2VtUKMBWk8pRtT8oulNo1S78aUAo5fOiEC6PmxJIU1JyM7vYYCDpRFZ+Ff0h0mXSVl++w89YaPpWQ6SCrJJ+7K3UhmkRKc8NSLRFr/6AhIDccn2vpEgSLg0QkKylhso1dyeEOuyLKGKUjC1AeZvAoPyhmVspREy/NMcElGlKN0ic4ex6EQuquvN3YE9kcgpiJz30JSw3f+sOSoTGI0IMbYaAlNsDRGhr9mzA67JMwSdV8vJOZL43mfMlaIwysNapfkcwSZP1Vr7/WOwIEIJIcIY1gllLFWtuBaQoUUwr/S14tzwVOx3FUg7UtmfpGNtedBo0Z9Z3UyGeDlAhUulN5ZgsUwncs9ZsuV2f2SI3A4AvJ2TVTg2I+JudEFVGJS4TZ1dR9uLB0pHT0i48ksGk8p3uwYT8nAPGDtbz8ni/ePjoCCwHbPvHQttVydOSY0d76gYwWHVZf0OFJcdVEYjafy9cSxBngKVpJEvo8/vApiH+dqCCg3f9SCAwu5xdG1QTllzBCfZWppoyi41XwsjaeYvjbiAE/Jx6gzVqsFFG/jCMwgYFSqmnbsUD/vi0h9DAJvqpUwRhMWRKrtWoOn5ONYOQ2WUW3EYr0cp0aZxY5e6QjsjABhFGn4y9v+JOVe7SsCCNPl3IFuzjNgPp18YFrDEJJSpm7wlGL95tIUa5hbMrdCmcXuXukI7IlAUXtrqnVU/apv+uJiIcG1PmDuY+a46STFDdDgKVpIlpETWDxkvpokZzel2fOO9LkcgRyB2t0u7/zDy2uf0ElfJy4NtV0SQbZYUrTJNyKpafNU7WliE6zkmS53QDK3f3QEToWA4j1EBT5DYa29wxbUMpBgK+ZS3DFl+7BjpI1Sw634dC8fts1T9Kk9oK0xLmtLPPwmqeWSeY0jsDMCyTdrTbUOr6/p3QxcOq1gc6HUmCyWKRCvaKMluMFixgGZ9IH/kv7FjxxgKM8Gi22w2cgvh5VInyVxlpcM8/cMWWF87zl29IIjcDYESD2XBzeeTbwoDwbO8NsgcZBigSxwma2et0HTeR8b3wiW4S+evYdIqD/Z7dg0IaU+7xtrGISvhD5OsBBkaANNJlZSnLhWgMXGjEa7VN7SEViFQM39qd3eR9WvWm9xHBQWHHo13Q4Fgw9wgsnvk+uBCC1rgKEsgXY5spcdAUfgPAjgBi18qoDxZQxFFRGw+n0JX3JENEd2wUQYe8HMg7wQBZsQ15S/jezSRAz/6Ag4ApsiwOmAuHIoex7PscwL08EGhKcnD8Ic5CmLiN7GEXAE7gkBDuojAhWsEwwU/lhdjEZhqRCuehm1evUHQy38lbD/AxH9kArBp+tsAAAAAElFTkSuQmCC"/>
  <p:tag name="POWERPOINTLATEX_PIXELSPEREMHEIGHT#743D3233" val="150"/>
  <p:tag name="POWERPOINTLATEX_BASELINEOFFSET#743D3233" val="3"/>
  <p:tag name="POWERPOINTLATEX_REFCOUNTER#74205C74696D6573206E" val="3"/>
  <p:tag name="POWERPOINTLATEX_CACHECONTENT#5C6D61746863616C7B4F7D28745E7429" val="iVBORw0KGgoAAAANSUhEUgAAARQAAACDCAIAAADDBnNhAAAXRElEQVR4Ae2didEdNRKA7a0NAAgBHAEQAjgCIARMBOAQMBEAIWAiAEIARwCEAGTAfl65uuTulkaja/Se9VfZpdFo+j41x3v477//Pth/WwJXS+Dnn39++vTpixcv3nrrLQZfffXV1RQd43+4nedYSHvFYAngOY8fP46R/PDDD59++mk8s+D4PwvStEl60yTw2WefKZZxHjWz4OF2ngWV8maRRNr5559/FM/vvPOOmlnwcDvPgkp5s0j68ccfLcMfffSRnVxtZvc8q2nkjaPnvffe+/PPPxXbf/3119tvv60mVzvcmWc1jfj0UNtgZOvbk099evbvv/+2nvPuu+/25fTJkycAfPbsWZqQmjPbeWqkNvka9m3ZjMLI6A3++OOPydiHovv1118t/O412y+//ILo2AH/+OOPcVeLsW5mO0+d3OZdhb6/+eabgO/rr78m/8zDPR4TZm2RdHce2bsDHWmtWwDiPs/+W1MC1P1oWmwLz1mTzhaq3n//fWFQBjDeAtO9VqU4Dt1lpyYfnFq9F0+TgPKcL7/8chrqaYjgURxGBsSLQQQo//npp58aEe2yTbS20IC6/MMPP5RO+vPPP+/e7K7ArbLmQFL3mk04/eCDD3AYOaSNZBtGDisGqzgPZShtMQX9w4cPnz9/XsEJl/z2228YGY91ICZ2VwAV/hgDmXlQNMqrjrBTVynPwZi+++67UxBuZfGchieWBg2k9D/M4z/YTLzg3Lgxc7VfTvhRwQb2ysGS+r/99lsF4VAEn3zySZeqt5zO8pVxGzCuhimnZ9zKmFNR2YiGR7FADSzoeA71999/VwsKD6/seSDaGj0lSiHpWD8+IFKoGKC81VxICaRar4UyvHDZ5IZHcRrLGf+p89hrnAdacRJr7oVtsU1WFlT5TLm7KgV0P4wjIvSfysDdiRkNMG4/RFnTdIEF4jOClzBawe8FzoNNxHQHBpgp2f1wk5WIoHpAdXR5jI9rcRiZZkYVRtPlEhUpgu5mxgtCcGwwFQKf6jy4e5wuhfTChAN7ckn3Ad57of+AOuboDlodV9ExjxVjYHbxWwGiHJjmWU6VDOY5j5twCrsOkpJNViJ9TI2/zAJZmR9c6D/QH9O2WidWYknxGrckixmsHtc1JzFtaqwkfyqATnIeN2kU3jJ3r2WrAG+0ooR5NMclSiiF2uIqJdwJh4pBDicgHYpCVUSFwj9cVteZ5DlVpJ4ygOHOgzVbO2amJLhyLfJSMiV3F4YHvKiieJhsuypIk/1sRMirf82zcIGa0LL7526TEkzdxWGyUOkV0lDBq7CJANFY58EybDWF4Eo4dK8tTFYxfOBY71UOqQ65JIYwdKzkM7NjHspXHriNiajgqqgBXqUF3DVPfzg70Hlov5RRclho/e61Z/u5mH8VXSxh8cyp3B1jOTtWVI0oS86ShN1IuoaeQXEklnYYT5O5KxDMMiapkJhRzqP2MQJlhWFVcRKubfGcIC8XbCyyeFxIqquJwknMNMbIeJClFtLDMrhWJHFYGIbLscCmxTK5WrbUqvKkJMoPcR63oi3UgZtzystQK5R4ptx/CmNPDPzsWJUu3fdhz9JDU2FtmpnCMrscXUtgLcdydqU1vMMysr/zSNKPNVHoOW7k62tVqlKKiVTjQprPKimst5wORVdCZEoyfeUPJSpqBLEfWmoJC41rVPI5jBqdncfKhVas0CzcbD4iAygZKZ+Rw6GFhKKhu4FWmJFqmkUOvdK+kCSQZTBCy4KufGCTT950ezpPS86hZnCVl6e+XC7xSmCK2jID6Imv6ji21ePl3U6qZkM+fds/N0QOjVOnFKeMMB/UujmP6znlNqEicbDp7jFP5Oh2ZdaRRrguNCgNrRB3bdAVafQtqNZseMQwLHkZG+jjPK4tog+hKT9wLx9qUplAK0bDoGTLJc+aPWvNtFxQFlqvGVcFSKC7FmxhD5a+/tkiEyiJDYAxBKcAdnAet9EsT8TWmAL1GY9PMXNqPmUusezyWfsUOlms0g7o5NSFA0tVkEO5HguJj8UbxqAuvHbOMmsYKVNs1Zxr+hlnVfynMkB3nSm8HCIRq0g1012vdpNtAqeWdzWT0gLS6NvwuDLHWBU91x7arixFYZPzWDTB+FBGIf9uEgfInDzuNlrKf/pSYjvDVFQrFGCXZW4EDHLoy77dKQHLClWrEqPNw65J1zsPYrU4TskipbMRnYaSTji03aHyHA47GrcN8N07CpfNw0lbqAQ5dCfPxg4QuXZ5SPPQBZQDyhLcvat653GTRnmTgO8p+sJh90opI2W3ilBUdaxbClWSIXjQKTcIIofuJaWSLYcz1V0uPWsYLp2VzpOK2eVZPhXtpqWdIEqrTjXTkR4FmcOOaa3cMtTKVBSDvI6BA6TWIkGRaicUkfMPbUCx0qhxnlSrU25nrhwRpevfQwXn5k8okT83X1eQhOgFZhh0L4oqqOISS5jQWR4KS1BjHgJZBgs2PIEXWyZYP6/56KH9ETxkgSmU/wirpSxIMzUvsu4+4MOceZj2R8vy61NnrY26DUDq8nHz7pcHQUdY6fs7Hy6iRYRgxWsrI36ES//CQknMiNek7Lv8YYJU4oKBvqEuJjs1Tm1aiDRtvEmBys8LQBmUSywPufEsUU9Iige9Uq6QFwMP4/mFhhBTMrAEq8rtXNmWKreIUiXUhDWpSgm3LAfSa2XGk4PsujiPTTsA78VCC5xMw9PXt13L6SLbFvbz11pDVfth58o2t2DDDtxy1jouM3wq+sWLF/YUQagciL28eiYVd6sBuhd+//33an6RcsUtpQKpfNZZ0dxy6CJaRAgpvqy1Ky5OOA+fG5fv9sf4cNByQcvvNMUQGBOb+1bYCn7qcM6vLiuhQ8widmMJC4KyQTclwMJ5F1G5EPhdRL7T3+1HqcqIdsl77YcC8pkrPms37wINqhCML1Fje5cQCIAlp6uVMw/zkmwvJt3KsG9RVC2uVOLt3vBY42GmkGzpS7tTdUiAtY3YHkor71RNVS4CCIV5RQ1V7/xNAiUyRZI6bFeY5RoUioZLDqc1PG7QLG94xMPnRxybgSFGlFWkxYyUcSqBdTgQKWA9kDVfFi6FNijG/nOKQRe+VQAz7srJk+42RuC9LyWSOmLBFt7hESJjq+1LXgaau7cs4f6/MT+pse13ZaULXc6qAYZIhYYUqCZv5Ydp866lGLSH3BmwGySHN5csnBEzbh8CIuvtjditBADodhQWkRhYqvaxl3ScgUhr/MiNBuwllozbyamUAQFa1tzuIC/rxvTI5RZ+YdCtECkWllKWJaN9prD0cr2xhDupeK/K1W7BKW3PsfO4OTfIfZwRlEi215q8DTVuZrjxshFmhvE8LyPOZoiRU9afS2owpCQEX/jktdAgA/HkY+dxw0YAJMWfiOkWByIUd9DIkVucDJJbpjV1WWufxCtK5BP3ugHpYc0CL3IVAagEy6A1QkYsroDroOfh507dghVAONUld2ZiHtrH+mml1yHakPn6+eOjOHyG1cAcJDfAUufwCNYxWQ8euLfswoWuuViYLJOyyp6NZ1ip0B0KFu8KlzAof2YyRtprjJ0r4oGMX/Cj0QeZR9o1SwqCG+TrM8G6Ra0wexgg86S6qUCSfv7a0WdTHjIizNvKPy9YzgYVQOSgLF0uXjdAhIbl4AkD2SgUe5KBfXhBTt3QwAaVmPhMyRovS41t2mHlCltt3KpPMS6Gm2KqYp7nA1SqSW30QRjbsOEsnoMAB2Xpci7cKBOkl3MenkTIPJD/Mm3d/l/KhgJnjYbuAneVMVmQKduFjEFqtVH42bNnMdfUz5Rnjx49CkIjbK3gOVDo6iv0MrmeJ1M9N4bkWGrXjl37FpIa2XTbRVcZgnHOIOU8I9JO4IinHyl1vvjiC2Hw6dOnkBEkjKBikmgWeJBSVl47cPX1ymwyxZ97WeBEtrozl9/EqYy5UGk0suACb7xx1EhSuFwVUWKdIxqemGCSScaoIANfWkE+Mc2MRT7xgPlk5smUxYHJGNDtjjOZp72pc3uevPVMkCSaTVXjrrd3JImaEOy0AxQ1pJogfDwZmYAagQ8qGhtZgEIrMRhJOk+cRi3uyy3AklQxQ52dcZ52S7ISh8jLn0vKaHaO7VLC8Vehr6su4b0Vq0osJ7lh4NbrQn1jJy1wrh24mUFIanSe/B0kwTJ/kHKeRn7nMzINo5sqcKek86REHCi+fAOxi+AyPGJJjTy6OS3VbHRhpxBIiuvtPCkBulrLZR5X9wG6CyuFeOX5THblkcdGyt07pHNeXM1QfmHDk6Fq8VOu1pLOg4gz/LhZLLN+2VOpGAzB7bsFbvS5PO5kWJ7T8CxrDBnCXK0RHP2yLROSMzhu69RrL6O/Tjppp7FmA55tMZl0Y9jryMcepZxn12wZubtaS/Y8btQU6C4sOXsrg8wt4MwTfeXcuWWbG8PKYbav3M5TIUNXa8nMk3eeCvQLXmIfGAlEUpR22Uh1M8+1ctgNT5383WyRzDxu1BTEriPK2ZsYZB7bc5+i7cWUq4ZewA/hpNIOF+6G51B6doHf8+Qzz4Ix1TKWn7Evpof1xAUeAc5fW3g2H4AKgfRdlnKe3fBUyDlZtt2Be+TFkWp4eFoxf2Hj2WuT9naeOvWltOZnnjyOBWNqnmB1NvXELjK69qVFRWffw93w9JVnZc9z63kp9cnfvmlnNSml0g4mtRueOr+qyTz5jqiOjmlXsVXg0t897aRy/TROFaKU8+yGRwmq/LDGeYC+7FOPh5yn0ktqC+EQ4K0s2M7TV1MER995DndU888j96WyIzTSjvvwBNH31TcgOyLzQF1Vy+2Gx9NG6VxKa77zHJYcbuVTSst161Jpx37epZ3GwwDUjqIcQirtAGE3POViVCt95zlUfEYZCsE6h8+fP3fTDu8eT3tB7aqNypS+dsNTbZ/4iO88h5nHtcJqOuZc6KYdXpoftD19KMM5XAcs23lapO2GvGTPc/jSAWVb/rWFFlpHXMuHjtxSM/WEWzsNbvZOVc/t6DIQdsOTEU7JKVdrycxz6DygTAWzEmomr8F63LSD54wr2NzM48aw0dLIaGo3PCXCd7WWzDwlnyhIPeFSQs3kNe6bbbx3MHSHzQ1AbgwbLY2U8+yGp1DyrtaSmackIKGSm7jbQ8FmOzRandRDOoUCPVzmlm1uDDsE1bhgO0+jAF2tERz9DQOQuYFTEbH+jUW+Zm8LNhJuyp4Ugy2HrgDdGNaC5fDa3fAciuhwgau1ZNkGuJKczibvIeILF5AYXS64w9v+lvUhXykUk9N1Kkyg+5L6wrKJN5K0iUr21L3OnM48rtkp6eCR3DxRk+scwoKNGXzNddwmgeIdA1UzHLqbfnZZr5mU85S0tS4Njx8/5pPT1Ze7MBefdFX2srJQn+WVQ9fbLJOAkEuWGrjfIWB7bSaR4SvmSmiTv8XsOjAk1X2WWh7FAOxMSV6LS2kwHEJSsueh6ihJPjjl6M7bJT0/yX1P24/hOUO31yxJbnh2w5i9tssMJaLNvQFyiXItDfI2hxub7Po7mHHL7FchKePT5TcQSVMZOJNPuZ3Y5JwTWHYpmfmLeikN1uUNcqY4w1IaH2pg7jPQhB6QJjMPYiJOp5K+CDEM3Bspas2cQzam7fba/JwTmHXLtpmZp2/DI2mny3ft5thDOxZXX680m/fa8k/J1NXQeexnz7rUTu4xYprdvhG5x2uGjl3vxZ4qlBUH4At/2H2ouFzgrlGF3yRNbhgEQK76U958oZlCrf26NGnzcjW7qdtV0ojJlKbwhLPoxA/pds5ee9PrrV0h1SDAA+eBbdfzOmqlXbJ4uKhWCGNmhbrc7cvnuHQm8J2Vedw7rSDVs/S3rLemhY0FgMfOg7Dc8ClmqgYVUa2FN/RqyVsnOrqhZ06KxkWVasLh2bsLsQFU1Hstyl3hWitD3KnUeVgnu/sWkDuDQU9gG6W6KXUO9kIG45gtsppjgshHMMaDsFNUSD/LRMhiNOXX3vpKNwBJaD7OPIF/t/yIVaLGgmCQ+PBnm3DQ7pyKqJwp14Ixx3IILSuVUsLhKeeJ4+Zqsm2RTOG1buyT6FzqPHHudlViJykPRtQnkP7yyQjzNyecFwo9Xmapxe3jBePGFjViK3fdeIct7C+NI3VNyG7VjS8Eakudh9WxKI3pJieIc71cCP251rBgwolNgSRspSMKiFd2H7u6L8w85BnJ7aPriO6M9wKIaSndYYEC/ITzcI2bxRR09xCUmH6dxYBUym4FHO2uHxFdofUKKKJId+CW7CWtC4FSPKfQ2VwCbn1S2RuHxCNh6pzzcJlrChZHagbNgR4gmQKaUyxgmfX7GCwL6rxRmJ82iMkO41gHQ8lw404eY6ziEk/LQ7vds26pFUe9086DLLjeWkP1DBGOvMSfhLpDUBhExvcW1BbBWzE1zSiJL1awqXTN4tjZ3uScgxXRRSutcRhb12sH8Yn8GNvF3C3o0TMU37flNkGMGKuVzLS06Qa7OIJCJFFW9WbTcmPe0i48awsfIktMT6XzBBDI19rEiBli5w0VabF8wxg/sWKhOrIrB83EPYxQglSxD2sihEXlWoOoWhysCEoGSmVNzgPz5AFbkwiy9gHAFcWLSzxFnrXRyVtYOLDKLVY7uNOyO/4pwQ6ad9O1wtXqPAEcgS2ula1Wzs5gamhxWmGjhDLi0FZuWOoIRHmYiBTBEpLAHpQS8g9+tbNNLDobaFTNxuKH/Dtr2an1vHNHluB7bqnXSFIXhnmqBZQa/lJfz8hDWPkswrEfoyLo1H2FY2VO74M2LFC9hEtwUT+T3tN5YqnxdRUsgw+m8S4RfwS8mBSiHZaEt/BHkuF/RVYM6m7GvFyovhRJI8fbe3fD4N0wwk/R8J2TmB1MlM8GxTMvx3Gq2uOhErBl9CWV21Ae7wO4rdncVnBU5tE+uo//LwG+ekUejoVhi4H47B5fIgFbs1E62VYi9w2DS+i+b6R2c99+5ee+JbA+d3yKMG4xIJhEZD2H+Z15ZmvTRjVKndlEbHxpCdB+qx0v7se4H8rcmSctxTFn7Md9Fvzw3RjWbwAquwLKc9j+dT0HZnbmuUCjKvn4OzkX0LVRPnjy5IkqpDO3E3bmucBi2LqJsbKFwN5oPLPHl0iAe3HKc0g7mRtx23kuUBPhjWwTI5bvCcaTezxZAspzwG6fC4lJ2s4TS2PeWCUf6uw36kc75gn6DCalFDbZUt1OgLqd54x0+63laQP1qKjdSOiHbUM6lgCPeqgdauVLFsTeMLAymTRDqlE/o5DpTSfR9KaisU8e4jn81kZeHjvz5OUz8CydqLpnap8KGYh+g44koJIMHemh53D1zjyRCK8Yqgd26FDZTriCkDcXJ/d2Hj16FPNfWALszBML7YIxL3HEWHfnE0tjzphfiYwRUQ5ktqfjldt5YmlcMEZPcbVGz7ozz0w18CRb/EgBBVv5SyK7bJupqSQuXIh3n+R0Ydkg6/egTgLsE+At8SZb6jE2F/7OPK5YZk9SvMl70eBe55f2ZgtiLj5yfuw5NJz5Gzuauvt4e+kOuFCvyqHXO2BqZRZUt1kh8P0m6UL6VTvXaHch4u6LFMqzOI1ww7qCv93zxDK8fqy+c3CqBL+e+tuhIL5DQMHMs7nu6255hnbPk5fP7LNs/sSP7fAZCpra2UTcOz4ilLwMj+ewPVPhOQhpO89ylsLOqTxzjY735kFfDbETHX/DCGmf2ySIqako9fYloyXA5ybEf1CW/dzeaALuFb7aJGCTpoXTvWHQIr2B1yr/qdgLGkjcbYJW+5mNnoMMtvOsawjKf9iLW5fW5SmjsZGCK/Q57SRv52mX4VgIvAksWufh37HI7hR67DnUw+xhdmF0b1WLZa474PF4eU/b/freuqSvQZlsTBOJaHvq9tYsK3u3zcpkuRk2iCjQCZn89VL8ckyOJAifoVQjb/OhlY4C/B9rAsDNB6yYhQAAAABJRU5ErkJggg=="/>
  <p:tag name="POWERPOINTLATEX_PIXELSPEREMHEIGHT#5C6D61746863616C7B4F7D28745E7429" val="125"/>
  <p:tag name="POWERPOINTLATEX_BASELINEOFFSET#5C6D61746863616C7B4F7D28745E7429" val="31"/>
  <p:tag name="POWERPOINTLATEX_CACHECONTENT#5C6D61746863616C7B4F7D28635E7429" val="iVBORw0KGgoAAAANSUhEUgAAAR0AAACDCAIAAAA/E1irAAAXz0lEQVR4Ae2dj/UtsxbH3bdeASiBWwFK4FaAElABSkAFKAEVoARUgBLQgfd5cteWu/dOJpN/k3NOfmvduzKZZGfnu/8mk5nz5O+//35p/20EFkbghx9++PTTT3/55ZeXX36ZwieffLIws89Ze7Ltan0hPTKHGNWzZ89iBL755pv33nsvrlmw/J8FedosbQQEgffff1/KoYBdqZoFL7ddLSiUzdJzBAhWf/31l4Lj1VdfVTULXm67WlAom6XnCHz33XcWi7fffttWrlaz11erSWTz8y8Cr7/++u+///7v9T+lP/7445VXXlGVq13ueLWaRHx+yIhQsvX1yee+qvbPP/+0RvXaa6/1BeHDDz+E4Oeff17FY7LTtqskNOvcYGeZPTGUjMXGb7/9tg5jQzn56aefLP3uSeCPP/4Iqmzfv/POO1iyHbGuZttVHW7zeiHvL774Ioz32WefEbXmjX3pSGi8Hb+7XcnuIsMRDLu5LZ5f7b81EWAhgaRFtzCqNfkcxNUbb7whc5cCmHQfTgVGLtuHeKmdxKYwAgFlVB9//PGIUZalyfTFlqSAlxnEsDKt77//vnGgnQeK1BYqkOi/9dZbsmr/4IMPui+sF5qtx4pS9NCkexIoI7/55pvYklyymmWjSC4rCqvYFXktq3MWD0+ePPn2228rZkKXn3/+Gf3jkAswsckDqfBHGcrUM0QjXnWMneqljApl+uqrr05RuIPGcxZXMVCsY2WtRT2mhTrFDc6VG+Nde3c8k/JDTK+cLAnDl19+qSgcQvDuu+92SaPL+SxvGa8rxmU+5fxc0jIGQaQ5YnGlZke+LcNxzPfXX39VDQovr1xfwbS1B3KeQtYxDMxDUKgoILzVrEsBUi3XQgzXbDZ5caVAiEWAadUZ8zV2Ba/Yj7WEwtW5DXGWVHlNuSUrAXS/jJ0l/J+K292ZuZBgvNQROU4TE8qJOcm4ON8KKC6wK9Ql5jtMgJqSTRg3xAkE1QXSrcsjQ5zcM5FpalShNKO7KP8SxDrTy+C4Y12qkMVUu8ITxEFWWC8MU0xPunQvYNgXmhZDxzO672WVqwPx9CvK0Oxr7cq2WcOfoj/PrtwwVbjCIZTZECfoo4X8ZRpIy3zhQtOC/5i31VZ9p1Qq39jN8eK5V5frFkIZbpVQTrndSXblhprCAwRuX3YsMFQLJZNHcnRRoBRKi14ZoAfdUhPkctBAK5BVKVahXA6b1a2C8oAoVk/pxvD3RHgwFc6MxtDAIlbBU6a40pbpy+uifNggvkXEJyiXHJPjURUn69wnITFBVUatZz4vgknwER6ImTwO7ntkW4gvUuABHQ7RvrAY2MPb2teuqMxkj4BWog8V0+e0+9dffy0dSQ5LH9DnTbbxrpu/EWpKyLp9C0NcTB86Z2MXXWIKQ8sqfZ25Oh86r2riRB7RYynYxKSa/qmOjKsEVJiiD8wDiSqCixQKDcPte3btGCOoci3hxy2civjxKGfLiqsRycxZli5vbyUyTRzu3NHYmKVCZkbZldpOCZwVOmM1k9C3xagCXi7ZGLK4XMiqK4nCSpW+M/rMOFnI5ORmIBBLIZQvX3CqfKckNgyxK/cYRGEAdSNV4Ub8oRKUm1ahWzocMdNAJTzdd4ozQy97q8Udj5uU1cnDvLS/Xbnry0KjIkpYd9VX4VTqZYeTmkKe68RpZzp0uDom5/dSvibI4lCJJ/CpQtbhHkFnu7K4sOwr1Bg3BxgRNxRGYkiqMDT9UDz09R0T9GzQEEoEXI5QgArmbcjKa3VPu2qJVDx3UhsvAeI89xUA0QWaVn62Bn7q6B/2sunoXlkBmutYh3q3Q0nFDZR+5l1hN7tyjapcXZT/Dlrea1kVoxPK7grQmtYIq4YBJaFFXLJFaXLNmosrAcGyl1GPPnblqmn5Dp7bfai2qfN41qJCTcnOj+BeWLAZRTlQhUPcaDO7iEAKKyyuAp5wovQEhlNQd7ArdyegPHxbPQvcZ5xBajKn6l1jVsDlY/2p4aSxClaMKLcevKDA53JcKl4HtdWZlJa2CtW1iowdq/mk4ka5WSqC5ZcgYgWparrL1W4DTphpOSYXtnTFgR5fyJId2q4AUxw22ZUdJugl1mJ5cmvc0A+ROdHfXdQp0+rLiV2FphyeC9cdV9q9HASxYIZs0w1X2+vtCoWzY5zCwo11UBixqnE10q5ElVFx2VHvbXAeuoZ0p7xspfU4gO+q7LVTsKsed3et3q7cUFO+ILGrwKDT3VOvjBjc3EOZVscDTYUiyTB8x7cU7FzO1IRyYK3OuHxW2lXK05dnTXYJGJCdFqwClFacqqYjP4oylx2DYblmLNjSKivgpJYul/Nv0zTrfGu+Hxjea7JaggoWvjjEl9nsOzYQhOPJvx7rRt14aqm4GrcpKduPIpIEHr6BVkL5Dtq478i5meEKky35Cckau7J0mS1aUm4SNiMKeKXqx6HJZ2XzxFOv3+V72bt2J3BZvbHMj665LbuyqRZBQv8WydmomlL98qMVqV1EhFeeRp5lO9U+tXcimtQrGxGCUihHLMX83dQLJlJwFy3rzFf4lIJKBc/FK/K3+LVkIUo2xWd45TJf4LeG3AZYbGEa6XavqyzZaq+jHPeySSB3yxGLSd1f2f1c8+LB3C4flF2csys3A0TSrKwK5c3aTH2vInTEP5UTKRyrpNkcu1Kgw9jielMCXa82t5UEhllbQ1CzOGFXfE1FfuEixvRUsJKfSIspUCaMzg9WjDvnx9UV6Iy77UoUwIJzCh8+7cIvWnT7PThhK1twxUfM+LdTec5qtxcDFZVZZgjaB6NQgOy1283/YuGVyE4zMyq55a4n9+JKoLN6RY3czRdkeew+nM33bbxrlSVWldJ4xeed3J0xIMBb2DHcGpsOsStADFx5u9lK3Z1aptL1x3txFRAjzli9cqOBi7CkP+VdXDoVlXaJFQu6yK7YQ0xtNqTqXUbjZ1awhc9mQX9J+hezl7ec9kQxhjuMa0US8/NQZQsO0y80EpQnLExYJM/3U/YJDczIbvt/S6Ro44z0Sm27S4O4wM4EKR8oANygDynGw3Up563ucAiAtvs0ViSHdK5tEHabkB2qw59EGMBBmvwxI2RakXdYcJhpoV2J7l2y4wWT1i5wE8/Tt5IsM6VbkC7pvnibvMo2LoTcxdWCx7RdGcFnoYoHDDEwVPzUQ0g3dLvMqEo5SQcFdWvOpbtZIEus4/OBsjS0+ncr+pEH2s4rrmncU3FdaSPN/HTa76IxEgpiKEI5xCi0mT8MyTagplwxrMuG5uEUAFDGvfDMu/AgBTAJzB/bFU2lmyqc8kyHYF3VQE1KXTZy5fr7ZXGDsZRFMRE2fl3O0Wwb2QpzGWuZhx3hQXrhthoF1NJd2Ih1JhA8sKvYMcSdKYtptnB2eV+EpOYVX+JNGzm0/ridZiNLqe5uaAUNLM01J0uHZrFZlmiI9TuHB8fE0R9aoOWwb409KAhcIRk5sKsYpljhKM9/YtAXlEDNzZJlpo2Sc422RNtGzDRDE1VwXS/Tr8iyoCbeBP3JjMstu8rIY87dIB0YLrT2PAMtd2WNJwpDIeTAB3YlAMU9QznYZQtbK/R19xVkso2+wyV+qGqTYUmFqfI1kmU49laHemJ1zBKkBppi/CsYFSxZp4DmBJ3JPb9id1V2VEXVpFCxqSp91ymwa5xhpnFD3CUuypEZd9otHvvYJ5AoOsbA+aCzbHDSDYI8kHz69Kn0TdmtNGDZJuVQUL8xxbMKXkGCZsCTgA97lz/2hFVXlM+fHLi+IVRmksAFk5nMRDK33FAuYq7IguKxXADLj33FpLqXSaJctcCoKmYNNVn2CHqhAMFD5q3jJ99DNPxJ4heoLRXt47AsswZV5pvLA13cF5zeodgyDZTYBB0KJQqRocwtl3jjA7H8iIV345xKTbnCqBg0oyrQL1kIEYLyRLDbFaBTCMfoSZk2SbtybVF6tiTfirNrLzOybHeNWKYgJoU6xe2IEgy4jMHh4VrIZYOoIrNzCyV2FShjOcAuQoFPzAn6dYy53PatdJH8v+2khrGhOYZsQc+RmkimHnnHk1Ll9oRNEQyXGX4m3GLKorWKvTpfmcdwhSkPRdUFE+tI7lu4B7dEEo0LeqFzbQEvmGHAzeIy7dUtOYKp6q+9RHDubgqPYio2KpiLe3A2nqOreXGDmy67s2O3L2lXebxW2I1pl0dmjhhV4xxd9XXThvaJFFLgSGiKK3uEtJDmYbxyH54WEl+/mStQQE7alSuAME+X1voQWA4zMbldG1yFa3/rxM6isIbN6/g9nbgXW+HVTuRwRnYfPx761svu9JN2lX+r2Y19twhQJl7ZDxicnaDrmK5ySXybJaXfSLMuAwyA5LNl1mzVFnsW8EvauwLFpfrxKuPIL+F+xKAvfI3gxQEIVu3a4D5Sd93bi4MPucq4ifwG1SE3AJV68gvlFos9HHqFBq5Ak+sr19fKNFxacvdWCqmkCP7d57ln5+Xmga57O0v5bHsOK6QESrBqf9MW+uyAyXNhaAIge813b1QIwhUoovffF06J4axEV25vj88EbruoGqTceDUfEFJ6+QiEHf3w0ZPt4tZgnO326VJevNKNMcl45fpamaFro3L3JgqZo4+9VM3FwRWD27JX5UcffZQihRwfIaSkpj+03l9f5ePVIp64BZfUtnJHVcv7phbmy/uyXTF0b6ack4dqieh9u7oDy8kLMrW4Sm2a5amV350c6vPT6bKMLJ/7XbZMCdS3qzwEK3jiPIf5u7zO4DYAo/KfRHEpLFXJyioTrFhG3sebPkthHpipXF/dejRLrePz3v2s/C5HKTXNMJEdrM4K9FT7mniVX32dGn5+Y3YsXP67B6tUhjBtyqkNz8BA+4GSaRO5xYFq7Ip5rnmotEQAqaCU2skooblgm8yGJ9xi87fyXdQFsT1kCXh9uzrcDs6fBD8c+KoGaJt7lITDOOVfmW9hflpymNqYCcxnjl+0zO4B+6YE6tvVYQ7jplLrw5oKVo1nedyJH/omt1evynwSmD/U14uHR6bj29WhTmQ2mpZFk8/ku8GK423TkqI5W6nuj3TEctl2FaPRvYz5+HZ1GK9cBe3OX1+CbrDiVNugvfVDDPvOLqaWlw477O2niuPhHrnsOsrk+gro82CRB+bfJcl3n3+Xt4/c3DWfL7Xw6cb8VDreMpDtm1/97mBlEauucQWajFeHdgUfN5QK4gLcYIVRjcsA3XjlurdqoaY6uh5EGsvBc6nZhWoEXIEm41XJ5yvyO07VjI7o6G5/8WB06B6g65tc99Z9ynm72vGqI+CuQJPxquSEC/HqJp5ikQHa9QY+O3WaqRfobh7ourdeIwodV9hyd1yIliEep+AKFJfq71uAi+tuFV7rP0t13z8nTE9IYl0A8xqv4K2+dIUdqLlcVQ+0O7oCTeaB4FWSLaRewF4EbsKpOwuW9RM2xFJDXBvk9+Kqr3K6LiwXr1yNVDxhrDwUUpXrXDIF6054Y3xaIuRuXeQXP13Qc1PQQHnHqy4ICxFXmq12BXV3n01GvbDAm7B2WcUG4MzXxV0ldj1cX6Bcew5DZEyuLw8PQs06biaO406ur0hjSkIW9jp6A6BCQjzqtWs/jGroBqDl091WdT2c7dtS49pzIJi51TLiY/Z1U/rg1JJ2BVKFr+jwBQV3gKuwZgPQvno036iYvqvE19rVZKFw0Jm/yYNOG84VZXCmObvCu2cyiph79wFR3GBaGaOyqeklRsWU3U0CVxh98SlJNPqO6FJj7f3sn797NS1XlEHoObsCrMKQxbY1Cu2CO7OS9M8aFRsVk9M/mfJVeaA7buBqwuouDMQTDvG2rv4JSrdbcM+LPU9S8r9ickoMaHCe2tC79gVYgu3lPzblBvyhOATibqhEg3k0MmH0+Ce20LMJI14yhFU5EMbYYCb5+1fC6Knv6QWi0ndOAeO3akQN9XMYyIzipmQTrD31RhmqkOG2yy1gjxeWEybbhe0KIlbrsKtA59iugMl1uqnwPdm0WDtZ9khfK2Aa0cX1SnMCuyug0dEDK4qNas5MRwiuhKZFGEsLHY/tinYp52fphhp0vYStxjYYvBuI54xeyDzMWJTmJGOuScPMuDCOS4193FKCKJRXeTM8iJWsOPQiu2IwN5+xdKVGBihn9FRLTD0WYRgXb7Fa1oESCyZSmJCMAWYq0Rhk1cqD3LdRAa+abxCuzLrUrlJCEl2xBfKBEWkArMeZhow7SF1OWbvb2HKLR3Bbdq90ZQ8/fQdCN+LEgdlNXgv0nU4hNTcdAIrQvdSuaA1YosTlBQJdL+siRlkdhZMFw1QsG/dZhQggbjmiHGu8SK2jD8J048RhcVl0RJiZCp6hEDusE3YFT67/U9TdS4bEKuqUiUFd5WAgJArZjmCNIOWC1svXlDDsOqP2hBk/q3QLF17Cz320sXoeT/+cXYGIqyV2jFQNkmB4iGTkyi0a0EyJTdGkQZ2hzper4pzLWAaj+QEla1q4pIwI8iwhHSUa6D9C7iewuLlb7CtP2xWk6W8VpboGASMV/uJ0Ik+N8FWtEwLNzILd9UEvZzKAaSlLCAhjIeVsoEy4AyUmLtdPGcrnWNiSRNqqaNy3xq7oj1pjCZb06BrWKrdlUQFrNM8iMz/YYhWWDewtlaLDIbbEXRyZMifoUNNxnRYr5fpl66SAKGa70q4CCVdOVnLtNYiQseYrYoxUSxnOLQinYkXL6HFf7MQGz8AbIKMu4S+fPtDmEubjiVxbPpRmk10xN6JHSk527IoaiN+HCNFFNf3Rj/gymod1pbaCFJPxJVMgQN2ud8sAcuqWuw5SFFrtKpCrk1MsM1W+PxHaVJD4oIQx/xIVIRHAeakABW/UUI/xwznync/bsiPaBycqCYTzJ/xTOl19yduNxBa+K1j3taMgSGTJX+qjK9W8Xd4RcOw78OhrySflLmd+MxAjgHKq1+9xT+r7Dj3tKh6b129QGr4wwbs3/JE8xKzgDlEyDIk/QhP/K7ZiUndT5jUw9TFTYsUK763dDcITJsI7mryrGQ+E9jrfVF822t4fYzYvXyEVvD+ch87IJoHupuioeBUb9C4LAnyph+gtlxRsChHf3eXVELBJILmYXbYcvIe/2qxunR/7ZMJ+N+rW53jH/PPFjng5w0wJX9aoqN/xarYaWIdH3jKbiT1eFQLsAqg9OZ4zuZ953fGqCuCGTvbLNgt+gLFhfnfblc0JZVRsXLtGBQQ7Xl2gBypk+RtKF/C1h8whwBeUVdKeeUyy41UOykH31KlNdjLu9Qt7gwCcT5bHj8qoCFaZZ4/brubL6CU8HzEqHth+oDe+u8uXI6CMCn7sAZqYyW1XMRrzyipkkbjzJH3e8HukkwgoebENmFpZBcLbrk4C3Kk5Zy/USVy7n9FpqE2mFQHOxKjtdWVmdoC9b2ExmVRDgFIffM6sgyfxtIcxCNiDnRgVXyw3DV+o2PHqBThmXrDqVY+J7RmZmfzssVwEVGhiYXxoVNDZ8coFc16lOtnEaphdjXnD75GyCPDM6unTp3GTwpxix6sYtAvKvFkTj7pXWTEal5f5bbeYB/KLzN563HLbVYzGBWXkFKd/rI93vLpADN6QnAaMD1iQAZa/1LPzQA/R6XVYV/xryIXJxnQ2H2hAtiswpHgbMHUU0AVlxysXltmVZIO8iyWjyi+ySc0uTEaAJCI2Kta9+QdWir1tVwqQay6RWbzQ4mTTzgavkcQ/o5IBxm92Y2OnxTH05cpN/BQCatsdSzvVfTfuggD5XmzSPL6vILvXVzGG15fVNzBO5fTXc38XHMRPPkjOyR3cNxfzc915YB6f2XfJQOLzTXyihAX0bCYeeDz8mnwoAaNiA6nCqMBv29VySsTerpx2R8Z7D2OahNhGj5dVCOLUXsULfFbkjrvLaAT4FImYFtKyn30czcAD0o/3jcCc7/m0gNDne7ctHOy+LgLKtNiScpvtyi4IqE/QNRoVLG276iKXIUSUabFbOGSYhyfKIkpSuLCmaodk21U7hmMp8L63SJ2z1WMHezzqsVGRe7MB2wWDvc8uSrtugRcT5EV99yuQ67K+PGeyq47/YolVt/tnZ7n3Ay0my9WwT0XGjzflr5fgl5vkRQxhTuR+JAJ8uqcjtv8Dvp1yQSyHiuIAAAAASUVORK5CYII="/>
  <p:tag name="POWERPOINTLATEX_PIXELSPEREMHEIGHT#5C6D61746863616C7B4F7D28635E7429" val="125"/>
  <p:tag name="POWERPOINTLATEX_BASELINEOFFSET#5C6D61746863616C7B4F7D28635E7429" val="31"/>
  <p:tag name="POWERPOINTLATEX_CACHECONTENT#63" val="iVBORw0KGgoAAAANSUhEUgAAADYAAAA4CAIAAAA5LZz6AAAD0klEQVRoBc2a7U0kMQyG4SoASrjt4KAESgBKoIStAVEBogREBUAJQAXoSkB0wD2zRlbk2J7MRzjyA816Eufx63xtlv3Pz8+9nuXx8fH19fX5+fnvrnx8fEhvBwcHv3fl5OTk9PT0+Pg4pACxR7m5uaHjsNfqBbRXV1fv7+81zF5tWmJ5e3u7vLysAL4MotyfXYHJrUZsBmA1RASI4JDz7u7OVYiQar2pX1Kug0iOXEmAdslKAnk2ESK01lmKyDxwU4YSKKTdND7gjcEg0RKetFqEGIlXj6dGRKoRmCYEYizzEd0Jiwbit51JasqIVAmF8uzsbCYi48ZNLh3MSC7eGHmqXPmAwzmIQKzIB4HrTUEJYFqi4TO5UF/z8rvdbtWD+zANMcovrufNj6H7sTIt0VFGZFDja2phPc8J6RGfv/JK+vb8/JxjgH7UB/J+e3urHyc9jKpI8IPDltCj9Y/m81IsnY6qSAzUHEdkHkTaSCJagnTr5Cpq8OOI0RCE++Hhwe273RjlR/lwNYKYLAoLJdQwiFOXbnyyNZv1P0OkapTihaNQ+VoeMkR3FxZo2ZpaOlheJ0RMZgmUelJaTjDqIURMJARx3nY3SuNW8BHzUbjWRHGBaqO/u1xfX8uYc/+SZdfey1hTY4mOMwJhFgXXw4pGJ9EsVIke3zmXJU4n0ff39wnixcVF8rbLqzojeZbZ++smXS020flcRiQ5fXRlMs5torkiSpLFcnN4eJhU6PHKIuabSr6e9+DDp0V0j9batx5J1PIND9MQf4SKekXpyrPZbFx7V6NVMTmsM1e6okTOLWJUD/t/GYj0axGPjo4iyp+iYrK1JPRRVKvYrYqJVMmrVVAiJxMQIxed7PwaQhmcmw0xOYl95wFCLyrgsSryQ02kSrIeRU3m2V9eXvTIN+x2RkU+RosLNwd15dUtHLV0yjL68e8gclnhRj/7kq49DBJVTkr5BuIgDuBekZja+5taE6CSj1EoHnzE6Cqn33mWQ6DmF33KqekjglI2UE07DUedv9JRyTekNEqHaSaNV881Wnxdxe46QJf6niNEBL1s3ENIVChzxUoi88OoliFStRy/Suk6Mn7zj0hlljZGf9RkBNGsAkJJ6LMpUc7AoUKd3BJ3BJGqUBqnAmoGdem0fgYCncq04oSP5YVx3Uos44hSz12GQKcPYqi9YwSLtwxoQyZw7YtDKyIQdBl9vQICXCkkrmYS4flLnUny0+8ERJEKUHemK4T7ABmyuXrXGTCW/QFzVuEw9/T0xO0FhxH61q+OSMj5HC0pkHF0yv7BpaHrfyIRki41DEvvAAAAAElFTkSuQmCC"/>
  <p:tag name="POWERPOINTLATEX_PIXELSPEREMHEIGHT#63" val="125"/>
  <p:tag name="POWERPOINTLATEX_BASELINEOFFSET#63" val="1"/>
  <p:tag name="POWERPOINTLATEX_REFCOUNTER#743D35383432" val="3"/>
  <p:tag name="POWERPOINTLATEX_REFCOUNTER#5C6D61746863616C7B4F7D5E2A283129" val="1"/>
  <p:tag name="POWERPOINTLATEX_REFCOUNTER#5C6D61746863616C7B4F7D5E2A28365E7B7C4B7C7D7C567C5E7B5C6C6F67207C4B7C7D29" val="1"/>
  <p:tag name="POWERPOINTLATEX_REFCOUNTER#5C6D61746863616C7B4F7D5E2A2828322B5C657073696C6F6E295E7B7C4B7C7D29" val="1"/>
  <p:tag name="POWERPOINTLATEX_REFCOUNTER#5C6D61746863616C7B4F7D5E2A28325E7B7C4B7C7D29" val="1"/>
  <p:tag name="POWERPOINTLATEX_REFCOUNTER#5C6D61746863616C7B4F7D5E2A28335E7B7C4B7C7D29" val="1"/>
  <p:tag name="POWERPOINTLATEX_REFCOUNTER#47" val="2"/>
  <p:tag name="POWERPOINTLATEX_REFCOUNTER#5C6D61746863616C7B4F7D28635E7429" val="1"/>
  <p:tag name="POWERPOINTLATEX_CACHECONTENT#5C6D61746863616C7B4F7D5E7B2A7D28635E7429" val="iVBORw0KGgoAAAANSUhEUgAAAVYAAACDCAIAAABZSaT8AAAauElEQVR4Ae2djdEdNbKG8a0NAAgBiAAIgSUCcAjgCLBDACIAQsCOAAgBEwEQApAB99nVVlfT3dJoNJLOzDn6quzSaDSt1tu/6vk5T/7+++831t9CYCHQA4Eff/zxxYsXv/zyy5tvvknj+fPnPaiOpfFkuYCxAC/qD4MA9v/xxx/r5X7//feffvqp7jlh+/9OyNNiaSFwRQSePn1q2MYFmJ4THi4XcEKhLJauhwApwF9//WX4fvvtt03PCQ+XCzihUBZL10Pg1atXnumPPvrId56tZ9UCziaRxc8lEXj33Xd///13w/off/zx1ltvmc6zHa4s4GwSuTw/pMTYw/lVvyPQf/75p7f/d955py8In3/+OQS/+uqrjpxDarmAvng+OjVug1EVxx7YGP/2228PAsfPP//sV9p9F/DTTz+BKvca//3vf+N0/IxtPcsFtOG2rgoQQDW//vrrdOLLL78kFwgG3WMXxumX1d0FyP0FpiPF6OZheS5g/S0EDiLAphelFDPA/g8SvNbl77//vqxdGmDSfRUm3eDw+BRvHCexKDw4Asb+v/jii4cChOWL2UsDhzgIBOMFfvjhh4MTrY2ASG01WhBgU/rhhx9KMeyzzz7rXq9qYWviNcYm08zddwGyoA8++ACzl0MqL9Rf5bChcRYXwMaGShK7xydPnrx8+bJhJVzy+vVr9I9HMoGJ2imk0h9tKNPPFAfxamPsXq8y9o/ef/vtt/e62Ny65hQC9OzUXKQuQD9eAM3XA/a1D2YRxy/HiRqXyfLqyZKGffPNN4bCJgSffPJJl31UPZ93OVLvgcelvieHToMgijeiEGBwYMMl0/FW0q+//moGVB7eshYA0950ySQrWceGsWRBoaGB8G7rCHB2VM52ubxKcCYMM7JrVsEJrI6bYnIhwCxEiwAv0OZ3buMC4BVT90ZbWUnyiYMnVd9T73SMAA4eavndiofmJegQBNQX9WLNy5cL9bZcVG6aNLEjLF/mJaQJY/WNG7gA1EXznRZAT01tM0wcBILmBkns5CCGFzPc1svs5iORoGZ+msbffOGeAeMKEywzHaJRpAZZTHUBOC0d+kSNKoM/y5NLujfwQTO9gI8ebVmcV8rRPaCkwb/vEkCornr5DW1o9pWRcUOUxnbRn+cCwuBfuRvHYHziIOijhfwVBsjIcmOmFzCGBGO7xHbDwUCtYbxtMWUoDt5N64UfaXd390You4LZJM0LA3jlM2ThtRQC8SkeShaP5LjEgFIpMK4aqlWauGYJ76NPnbZtZMHhaVk9zpjJsbW8jrTbduzl5RhWd6nx8JeFueGf3hvRqMEiBszde93p21zLl1j4Eps+RR5FqlPz/DmPAPDIenjbVhM0bdR6zs1tnlmQqQGk2yPfQrR3AzwRpVDFbfFEUN+X4YT4SRo8+ECY8d8CSewRw/xnAugsbB8ArUZ1G5bPe4TfffedXMjuoPYZrbJ3OXg2TOAJ4DVkw2srEwdNHzoYmEBT0+ASTWFQW3PVfX84gmfUV6M3s+g1YjnHaRLPNSCp7TPT4xPVUGBeI6DKPdrAjQCx2gNUacPhtXvrHBo4k8F6xnQPxqmv3dWGSRxwjRPRsaImo4Yyw25leAbAEdnsLpzPMFjrTGof0ZzjK8K4NEuVzIxyAaZKmTirVF+zknTtEftP4IZkNWS6XcmqEZt+VAkLLwcEbVTAZUjpQ+hof1EerC/s1TZbTYCq8XG9Zj8nHRDQCpPaNa586HJ0aglLNRF3iAvQliAwVaYlmLpcIo1eSl/vBSo9qBanL/KTmBVcifaSBQcXAqLnndA2Ge8lti2jYdHiE0UtiHs0P4m+15ZyHOKq/i5AxyuBptL+QVAukUZfhdOxV6YIG5U8i2h9qExk4T8Ug5ZWqDom+GsmQ4LCSd+GF8peZPrycxJqxi0m6cyUSw4Hkwhslt46uwCPC5GwUmPCzKohGuegkX6DkTYt3W5I6kw9RqiF6YA2LQ+RdhBCJzUm78MNXH09sgjlcg0jFA5H6GoDLF5zvHZpsj1dwJH4TxYd2k+Ze72S+jY0vfx8D/zU00wjWUUIQiKOP9ZRQrOh+2kXiJB/6sF7Odw73m+dVhUADMNw1RAz9oqjcrwxpbLX7uYCQq2tVxcTapLN9CoBeODCaoX3Am0OCEcA50YMiTidkvPr2oFw6F24XFhT2hE6vRpmFScJdL1W10znnIUAWY5nr6DJfVxAaFFos/BUboSXD9U2bX7e8qXnoNWBgN8ZQVzSATFv8MkFf3yreI0yjN3Pen9UL9PuzJyKYCjWmdlZGQ04ER1OjcLmsYMLCAts9UmR17PEdMFvlddfeTb0Owa4cgZVOREL8XMRXUmRUozF2YUggCGuqnKWEcNMCgA4I2a5Ik2jJxyC1akW4lUuZ1BHhRrqbsHlGJhy0bjegxiC9Ycg4gVpejrKFcdMThHud8ykySPUL2TQSF2tTBxOEMqgtfQlG2oOJtd3loPUfLUix+EhF+CnSbpSH7vChAoic3KqGoPszgmghXUTVk0/Zw/KvtflnslcGOk141Xo+BIpsjvhFskncaFhtrsAbMPPsQuLMIOAwsEdeL0m+aoJs5u/EXoPTe/7MLlQQvXL6TjSZ2e4y470L03KO0d05jyyE2zJ2owyo/ByVhrtLsArMfOBjpAuN/Aghr902DH3LjPA2TCjM1z1LcVBLcRNJgXAMyQCldqzifBdDhBhSWOm0tZD6tU75LPRBeTiZ33a7MsVCdBpKUCCUqSYa3ThB1hAzCRN4gvoN1sSDpm3Hsx6tagc6dEYkQ1VMnOqYd6uwCq3zb4550blYNWHtBYXkCsB1FtLiCP8hV5qKI5ih17pU0+YO9WzBFahs0tYpSlSju0DL2fpnG97vhC4dgEicQTnVeWEhYDEsFcq761aXIB3LYCyS0tyhnfQ3kRO9Q2PkREwA+qp6ZGoBZgYagmoZNV6K5QuxF+ElwCXd956rr5t77OaQejL2BmoXaUQkLAKo7XJLne7gJzNMFmlhEK2kqkY5ioJHhmWK0mK6XqvWZ6OJficX6hpH6dLbppmDmE8L5dPKDsJt9KoF65eyF22BRNpzE9ddwErfErDhJN9LiCXwBOm6tnKpQA3CTUFf5Qg2+UCwiwx0SG8m5ReT20Mm1NhOpBIDU07/S6ASeuFe98jQ/3fpSHz8fHmZmr2+6Sb08v6KKH1Pil0+h9XOj8FQB46FGt+pF0v4AIpHfxFCXQCYrxDGpNLB+BNiHRv+ETXaEz3GS9EMHTxQz3ycXBCnjXZHT8rykc15QdkxUJo4Gb4nUPdU2jzPc/wLMHnJh+ifPvtt0N+GjrDj0ym4B9+yFGPD4EF8Fw6wGctGzisucR/bdU7hRo6dznGg8My6/HhC5/8tu3k78SG7P3jx3W1Pyi3wyogEJitRYFIGCchG8bAAp2+p8rKumt7YiAKg78wr4N8OZLokXCLWxEifRthjlaf4vVl5oTUjHyRBT2VfErSV9aKSmq7hnkN11pdm1KG6cQuCGCaxRtuSLNvkv9rBA1L5nCXwLCWpCUp+OtZfJu1y1ybs+Bn6yn7uSp7vIDgsPLaux8WBrD6faJsoue7VF8O0FGkSsBYqSiraeAa6mUvKEAEtuZjEbLqXbte464FJvqVTk0LplKTKimHy6zp1CwlEOipufARxkgY1+pRTt8EFimyatuTs6MbJotM/Isu/UuvJ9fWP1FgxoTUzRg5xJzI+UGB/cmgH1SQuXo1yg4inKWyqKH3/7ouENJMnZWUCxQKp6gvmF9tYfCHH35YuOSEp9jlsgrUDHj5E2CRI4rHHytC/TZ/xsYvzYPDmHCn7a8VM8ll0/6Sjj0w6U2YugaFif/MUuOBcmYA6ZrLTz6mjPW4VEXPi2reHCVWqllK7cood3Pm4bPSGtO6ABxrlEhYw79PkSBVc6Fsr26VUoVbGCkHbK8hzH+upR9lOaW15P4fVKpE+cyMZSYnnA0D1KDl91oOyi0B1uDJYYr8GB5/2LwfQE+9j/OBsMZxA6DMC7e9Fr6XjvAgDTBJRLZdAEPlMtPY5UT3Mj1tvFmUORzEhnfMNwczjKI35yqHP4zljJ+FsPcOOQd2ny9UJrPeiWxeCA9yFR42t5YJ/cKGVu8074YL0D5MX0xbvMiEBYybAiGZdelDHP+gqX3WfcMQkdboo9y45R9ENUxYEBxOIbR8Px3DtAepUWbvIjeLuBI+N52F57Bvj779JBqeUrwNF6BhkitTY/M+Vt81DKLmo7Fe5jjJGddzc2Mz/CQQagxjkFxyZNHaMKAhqQYfCjVxfKh6btLU73fEZfXgbIIRhisdU5mBI2elHqHVO22CNlyAAKSvTO3kQo6wdYZrfTTWKx3q5pg6aTOWdnMwQxw2rWKyBHPBv34/7xnWMWBTCt4cPEF6oCl+6gz2D0vef6HnSb1LLiBUC7GQcPGX6wyhkTXWP/h4uYUbhkMcbrt9NRxKUBXp0MAmN+3W0EmHrBeCxqQ3E3tvEQYior2Otzj3m8f/tF7POeilLKbkAgq7gBOmiKGkNzu1wLRupXZDbrk54zkHhLI+iQfEiiSoahlhwA0Cghraq+lIG4Kb0vG+EkNCi/gzTupUOZROdmS9oMp6Sy4gxD1df6rlbYqtMMCITdChUaMQBcrXOhXiQOi4+Sp0Um2k02D/LKeg1dCvCdrkHWUiuJgzQGdkp9GTNmOyLiB0G3IlvtBMcNHDgizvxs3ViMakxEnQbTZWM13lGBgIGYO9tvyfWC06HDZqXEBiHiNHQ0R/4BPLh34bY5WAHBkWIvkfM88R9QmPhuyETi63kEI/8taLMu2TpMEF/jueMmtPhx3pN5BCOmJghr22CFQW9xmW3IBS/SUhmBhy9nsB4RPRIonLPTounOsGDlsfmnaYG5sx93E47usDR/BBx3jI31OgaMeL975/syd8219fFRqJHnDpdrg63qHIuoAyXkPfV5kGdGGN2P99rLEGzNDSwryxhlqXMbzBkuPKv/FSOeNmFhA+P1NJ/PzDQoECctYFhAJI6wxpnR8Cz2Eh07lvbTBQhLbR8XtKZrrNQz6y9OrVq3AYN+GaXfPmil68eBFOeh+d4fKzLqD8baMwo7giTIUs4OnTp1dcURvPobu/laN//fp1zhRRvLYtQIKlvLOjvtDsXNpgn3xVKFC8f5wFFMLjZL7HTfePz6f9cxpSgPvWhn8u9w15qV73h0FDDxjULjjfcol6kx9kWni+8Ihz2Zz6DANCgWZrAWFYkGWEtOTsVRq5VBP+udlzlVV04TPcCIRBo8t0BSLPnz/P6R4pQP1XanNTQJ8auDwaBE1kzY2xu7d/AAkFiujjrwblxJBD9or93PML2e6iaiHl03aGWcB8btl+5j4wDTObt/QrGcaPHHcllXOdalgYubNZQBgWZD2hO5Gzl2iwC8jpfS9VuwQOBSZDjSmMP37q2bNnOSKo3CME6tzyh/bHtYByFpAznqGM9iWeu7H0mKpW9vh9kc9Rowq4qrM5cMb1I/rYBdyBkZdRyxUCcrXoMrW7PDs51ysj/2jVmREalRNo7ALKHJwhaJQ5LJ/lV3rCAWBEuSg8tTqHIkAVoJACUJ1p+ODvUIbvhnhjLeDqOUKu5lQORHcjdb+Qmws0J5HE6koBvMg69rRkAeVKQUfmRpCiEBjy/8gpQC5FHIF/SDN3dyYNfqgnNUN8hna2uAAYOueLJTVI5UJ9rkBYQ3ONOYJA4e4MZHFPV/nVmSMg3Opa4I1dwOYNofI7drdaz+a8aFv44COPjv7vl1U2STzMgGm7g1xpNiFdeFjwYUTRZ6E5gcYuYDMzDHPpPpyOpJJLAQ4+eTqS5Rm0Nz3+UCbKu4Dyg/1DGXsQ4rEL2NSJQv32tMC9fPkyTAF4bnylml5qc+77cC8gF50SS8sFeNF07MHSYxewmQWEttSRsxGkwhSAx8XXjcBNcY8QR6JZViRuBz7U+1rjcIZy6NOztQCgL3PDRqD8QnH58vlneQU93LyUs9D5fN5kxjDpKwfnXnyWi0orBeiFM3RCgWazgE0XAMUL7QXwVmEKgP2vLQCiDLOAMGh01MhEKvTLMou80ic9q9GMQCjQbBZQ82nAciG3mdERF4ZVZR44WXcBEtqhxw+DRnfplF3AygI6Ah4KNJsF1DyPSRZwiacD2AL4DSfhJfeYcEfQr0Iq3AiEQaP7ikK9lFlWjiZQHG+EAsX7x+VA5gsjg+Hj/I/ThF+hIvm50C7GYD7iMJR12Th7sRHqZSIectVr3gekEwo0uxEAoJocLPcZppPgS5ISroIS1Kozaxnl0LhtlrcKAVpGx9uhty1lAaHxGD7wK9xsN53nOWQJ3vPx3aiVXnoZhRXB8kbdE2noCfcgic7KAhrwLFwSSvOoC2C+sNJe4GPaKT4y40sA3AJ4zI9GbcIe2lsYNzZJ7RoQup5EoeAddk2xBicEfDikn3CYrQWQHNYkAriWE9bVeNrH1ymw/3ULIGcP4T2gMG7kKLT1h64nkSqcapvrka8K93TJ/2ZdAHhVvqfNJ9/CCW6FOLcA/Pvny/7L4gjt7bYuoMxw97O8QsZfd7InIRiKMvn9kgsgZhbyNL228Ma7HjCtjf37vcmy/038w9pbqDebpHYNqMk0dxFsG0xJ6+P//t2rFwhFmYRecgGgWZkIcI8N22tDv+NV5P/e/qn/rfx/E+RbbQTCeRO3EyoRaSLuHEsMC01lE73zDwgfxP5f6lf+ceJdYsDYytSGnvXfliGF4Vcihk56T8TDjG/CAsMEBKPilvOE2dEQWTgmMWHGm0zhrQOE8Qsw88YmQ7u+q5+IbtLsOwA/5dWIHvr7TnTf1MKcfIIPzX2sAa0dDTgaoosgExY7ekU5+t5AcAFp8LYLACZxkzUJz2QvwD7fs8f+JYfF6s8hEPr6OZldqFejYzIGr+1/zkpz4I/u9wjjFNKk2y6AcTk/7emmHsxy9JKgj28K05s5s09Y4OQpwM0LdE42HnofmBmXxxGodOS4b53B2XnJSpiscgHoYpglerrSIxMM0mO8khZhmhfHdse53CAkhSz2JuKTxoRsHAZymeYgB2Sc3X3bP/Ca9SbhyqprXUBOSKIrvkGWNSK5gnWdv8m8g9RFLOQRGh5Y/OychYdqCj99Z0eNdebI6ibvW/sup5JamGQBRbq81gUwGrDE3uobpA+9HAGR3+sonKzgX6kKm8PCe8CiK5uXHxygjVMUrKNnx8vozPFx1IaVCp6poX3rDheAgENXbaiHh0yJAbcpE5OGysFESBSyBzVvXS4IhPLt5cFllkIjdPHHN3dEL2MGBMYCG3d2ypukXv4+FwA0oZb4OXI9SILpIVKQK6cYwDAjNkOTAW0+5c4E3Hc5BmQOtbr0nctTQ6DeC+DoC9riiegeFMloEfQfIfkXEMLkXbv13S4A0lzvFaW5BwEjFf50klamRlLQrBMCzWqECPi6LyYUjhzUiRcwRpuUAWOunxG9x3MZjeLwAXNGdlLemjSSLS6A67FAjNaTHt3DZnUZv5Zf9zZG4oU4P9vCgD0buIbcdhIOMXvOEh6M5UOHno41he6YDyXo/SkQ6RkbXUAiEcrJS+54DyJkrvmKqJF6kDYge3ntisC9gMKkfUqSeEMf0Oz0V84fGXMT5nuBcJzOpjQPuQD4Iybn5OTnbuiB+IOL8LgS7KWA2RhJjX7Ko8AhjiBXDDZM6kOWQNhfMSPcsxu0j7qARK5NTlpmpr1EaOQ089DvBYi6MxkI50KbyQQJCSbswxs99OOn4BxVDC9/zE5/l9fsAoDlCf+M+TUf8uEQIja/L9D2fd4kSGTJX+6Dls28rQvrEUCO/qNdmFbNp+XrZ1kjJyCAHZnvheFJzbfzeroAvSTewUZp+HofL2DzR0qmWcFzo2TYPH8EfP43bGlSqz0fAb6wYH4qhgh8hk9CzIfiujPy+RM+g6L5x9D87wCOcgF64tW+HAJee/Dap/o83OUgnc8wX9A1X9CkPuJ/RHe5gPmiucaMfFuW9E3z6nNIfXa1z4aA3wWQjPst9saHw862qsXPNAT8HV8TUqZxsiZqQICvIeqtNxQoDXr7p39lAQ3wPsolPox0LB4/Cog3WifFNVOV5/59+CM6Kwu4kYiuMK3/FusJfzPiCkDO5pGan7F/7rKF9g9nKwuYLZ5rzWcSgbCkfK0VPQK3vhBYuKe7soBHUIn2NZqXTCgQ3uuX9tsxOtmV3LgxVRtSgMIzHcsFnEyAJ2OHeELk10z5X2rSZ1f75ggY+4cf/7inZnK5AI3GagcImESATSbPfQXjVtc5EDDy4kZArgqQ+F0u4BxyOzEXPCloXhzyZcITs/9YrPEEp7kXaDyCh2OVAz0mq8ciQNg3v/xVKC/Zi9fxLAT8yx3Yv38c0LCzsgADyDoMEKCYZJ4U8q+gBZetrrkImIBPEWfT/mFwZQFzpXTl2cwjwxSZKBZeeUF3xTvPArz33nt6SZWZ2soCNGirXUKAN8H16VUR0GjcvP3s2TPNA1lb4UagHrlcgEZjtUsIoFI6/6fstLKAEl4Tz/FGgH4ckC1A/ZvdayMwUVB3MRWOgM9AyFIqs00ZvxrdEaAKiM3rGwG51wHCqVcWEMKyOrMIsB3g2wFy+unTp9JejZsgQGqm7Z8aTflBAMPkcgEGkHW4gQDqpYsCPDK8tgMbkI08zRZAf98Jd7BXHGsjMFI+90ubu036SWGcAk8Q3e9yT7oycxeAJ7gaHtxcLuCk0j0/W+b7grv2n+df3SU41Ldp2Z2RkYUfBSmvZW0Eyviss1kESEH1g8N8qXJ9XDAL1oATuGD5shv2T122wf7ha7mAAcJ5GJLciJL3CFHHVRqcJnnu+ekSAILYVQLUfC4XoNFY7X0IEHYIPuIFUMRVEdiHYNNo8i/9XBafda18CiicbbmAEJbVWYuA8QKEpr0V6dqZ1rj/IsAnW3S2dfyzzqscuDSrAwJUAXiVULam63dHOmAakdCvbLL/J+06Ev/TDCsLiJBefTsRIBfgBhUfqErXcb+w/gHVnVM97nBt/2y+ej2XubKAx1WpESvXzwuEP1wxYtIHoSm3AHG1PIjRVv/3WK0swGOyetoRIPizOyVG8ddLR9u5ua8rsXySfz4KQDmgI7b/D/mDbq9GpZ4vAAAAAElFTkSuQmCC"/>
  <p:tag name="POWERPOINTLATEX_PIXELSPEREMHEIGHT#5C6D61746863616C7B4F7D5E7B2A7D28635E7429" val="125"/>
  <p:tag name="POWERPOINTLATEX_BASELINEOFFSET#5C6D61746863616C7B4F7D5E7B2A7D28635E7429" val="31"/>
  <p:tag name="POWERPOINTLATEX_CACHECONTENT#71" val="iVBORw0KGgoAAAANSUhEUgAAAC0AAABACAIAAAABEmlJAAAEG0lEQVRoBa2Y7VHkMAyG926uAKAEtgOGEiiBGiiBGqADalioACgBqOCGEmA74J5Fh0aRZMd2kh+LI+vjtfTayNl8rfE8Pj5eX1+fnZ0dHR1tvp/T09PLy0vkdfcvLy9oYrip69VnPz4+rq6uNLYgcL/EIFjqB5QKehCHIHAhwYTrv98PA15VYbfbOShIdPag6aZbXnHhckBRQBZtgUTaJZ7NimZCpg6YonFdYleJFwDhtGICPoGCpmAFnGZCBsg7cKB9IJR5cI3TCgiZ0sCkDYlmSDzxirAVhy5LYTSCECggEEOXToRIWnFEENjbekuwyu8h84VHKNyUD1cOHN7c3FSiplMXFxcpEiCiP48j2gMrjVQX3t3dRRxCjnkcrDsad1VEwWEVXQk5ZnCklpzW6rpr4M4MwSTkmMHhNphYtmzUFJ9uGZsV9VbkR1oRuJLGaBFGsrPz1TDHUdpm9aNTnaYDmwYZ2xLnOOJpg6WFn0aqCFNysIPUJMFRSoZyW43bB3Vy4CfBkTKDfCwpSp0cOQ7yH2uJpH31UTM6tORA/7fTeHp62u/3TshrPFWjTkny+voap5xDj+Ph4SHaIAF+Km8RPj8/RzWHw2e7VBQ9cGLOZyU+ZLb1Jji0YXHwl+xYUDpvvDpyeH6kCcQsLii6LklayIHthB9vb2+puyU4Dj1weKLDCY739/dgchCcn5+n8hZhzDFV3m633tayrERSq9M79vEycnh+pCdHPAqj65KE0yhOxaKgM6lLtEGyblFwOIhjST5aydGSj7QrSzPnhJ+fn3EDpsnAcFKXlKfDOGIySkXxONKQJycnbqGNr104Jud62ob1blTVj9lForNuMKlLWjzK3JgAq3Z7extPgdT/fyuLK+0IB25N6cWHeLYhtXEZT+rCe+wz9KrjLEuvLCZWRBZdaR48jriUrvYYECnZwVEhR5IPRK6KdXubFUBUDr3Yc1hbnw/mYjfUUhqsNBOxuHVyEDTBgdQ1DaSEtVr4bmy/KWA7e1tx5rzmOJiwrlkNCU+hwCetBXBlc6lE6DlLjhoO5mJWWCi3KYLxy3XLxoPOClTD66BOjhkcTOM6LbYGYACvJQ3o88xeZUXN/RbrYvVAw+qJR+YFAQOSQXrikTBADmI14bCYZse2WAp61mry/8Vme3jc3nPYECvjaG9ILQjGK+Po6zksltnKdSmMkYMQK+djjBwr12WYHCvjGCcHQLrKX1ceJsfK/Bgmx5p1WUKONXEsIsdm84vaAGf5wyeN+Pmk3fk658f9/X0EoW1i0yLrW6A+Sz9A55H+o5fYdAs0BtofVbz17dv04tm03B8lkpTC6sPx423R39g6kac/XS5pw9ytVTo0+SYgY1Fg0Xh2ykg465KPdAP7Ra7dx8fHXQvQy3rJ8B9UgJJr5l1eQwAAAABJRU5ErkJggg=="/>
  <p:tag name="POWERPOINTLATEX_PIXELSPEREMHEIGHT#71" val="100"/>
  <p:tag name="POWERPOINTLATEX_BASELINEOFFSET#71" val="20"/>
  <p:tag name="POWERPOINTLATEX_CACHECONTENT#7C587C205C6C65712071" val="iVBORw0KGgoAAAANSUhEUgAAAUMAAABkCAIAAACTj8VqAAAQeklEQVR4Ae2d/b0OPRPHeT53ASiBUwFKQAUoARWgBEcFKAEVoAROBY4S0IH7e8Q95snbZrNvye6cP8hm8/rL/GYmk1zXdfnXr1+Xhv5+/Pjx5s2bK1euPH78eKisva9BwBCuQc3qKAT+Uelk8vbt29++feM1/56enibL2YtaBAzhWuSs3h8E/jeIBObC0ZiSnz59GixvBcYiYAiPRczKhwgMM/n79+9S7efPn5K2xFwIGMJzIXnkdoaZfGR0bO6GQC8IGJN7WSkbpyGQQ8CYnEPH3hkCvSBQFLteczJfvnx5+PCh3jpO6f369etE6a5evVrSyLt3754/fz6x6xcvXthZXQnaVmZeBJpjMkyQUPn0qZ6dnX3+/Pnu3bslTUHj6V2jOIzJJWhbmXkRaM675mR1xhlik8sbvHPnzvSucSimN2ItGAJjEWiOyc+ePePamfx9/fr1w4cPGGpumBXO7ebNm5SnFnXPz88LXWsaf/36tev37du3qIB8d4zn/v37r169wubjkMuAHzx4kK9obw2BRRAQEUwl4IN0jHynii2dD1sG2YVRZbSzjCSzW0ZTQPVZenGNNILwjDPasCmtVTccxvpdN2eTRWt4CUwrBtDL1I/Q+OPHjzdu3NCZ1Wm6g7FedVQJpp6YnBleD5nNH3G+WJTLly9fu3YNt27z8aw/gG6YDDQErkJ2CWSDFltKFia8C22PHj1CXAqDZ4VdWLHpCKBYWZSTk5P379+71l6+fDm92e5a6InJgAudUhDzaa3Uq4p85EPHsXGn2UVXtGNVlkMAF+zWrVtENL2PA5SHVJYb2/otd8ZkDngy6zQj2bTKIKZl7vT6opnpkZN/tlH37t3jlNErhmuG2vUyj/DYGZNZEs0xb4XmcqvgrYgINEbxex3Z41YIoKzhMEd92mNyg3EcPu4OaDDI1lpkVY8nlCciUoMzyhd4+vSpNAuN84VneatnhDjO0ub+GsmcRBI9mb7uvSN2aXACDcpZ5goHZ7yDM8oUQFyExqsJR4MIZyBa+RWnSujW1JYKSVhtmVae+NjuumQyiyd8CxPVJ4r6lGveE+P8qhiTo/iwjpmdFCp7HY8pOrYGM7tkMjhmzpxQ4RVA6zAJlK5oobqKMdmDDkAgaqijXQ70poBXxR57ZbK2n96S44mNXVdt5HGwx1afWN6YLABiZjMcRkdXO1zSxV4TvTKZFfUIrB9H+cZIj9Sts+cThcOYDIAo01T4A9VsHB6UsV6ZzMQymyiCmYMzdwVgkURTJkbLCnsMix2cyajd1NU9lmZ9FylcoC5yOmayJoAYVUmUhEMw7EJjDMJWC6YncqhTKLZIqXgH+StHK7Za/bn67ZjJQJDyx+DzoIGFxiJG5TZ8Ltx1OwdkMiwVHSrK1yVYi1GbI43kkdN9M1kHnD2B4DEfHRGPDj7nSy4tH8dhMjjbBY+FxKlvJgNKSrXD5MwWS4w51belMVM4ApMBmahVqG1dDstRshtaiAP7aLZ7JkPXlHzA0ugiyTkHBWBRtMyamftmMrPLxCZZixaWYM3lXqiv7pmMsk8xmfxwx6WlqhE7sFcmA68ozXCN7ILHvJTunsnAkREXL5SlDXg793X3x2Q4LPuXkMN2ODwvh11re2AychOKi+SI4dXXwkJbvQS4hW3uicnoRwklyhK4BHsZNOnmUYnCRVm5GLih4IAOlBxcBGIxUYP2BvGm5AXmgyPuQs5S0gMoeHHMUUe5Wzuo7ALhQTkBYTnVCzncGuaD01mnAHoN+RT2eri5R2RbrJE3Knjuylwg770LH7uQM03UEA79NhPQDue+Tk4XCGeggKUpDpMP+Jm6h33lOOzJKqyGnMgDfyR4lAIhjFqqL0oOQkmj0hwLM1h+qwJ5xeamwIS3Gl6m314QDqeAWkzBjiUJhS9s4Zg5IOPhloodIBuiJbVlFmvsBPuC1YNQ9iJnmePKlmkM/r0gLKKCPcmgTawLOZPClvAQ0JYWyYTSebhA25GZkqRpTQuMk23y98Pki8mk/xAvD9B2HvXCtOz1OBnyBFFDToRG2412EG5kJIioF9CBnKz+4PBEQlCgFBYr7cB3MrMfJjPD8uOoQezWLCDrxMI0y2QGmYEXepdI5JqottYXNPYYWEhjNxFxgkJNSg5ldsVkb/OgzQXpZkWtcSYzvMzhMGKEjLZGm9bGE9IYgRzlv9CCJ8/y6OIRu2Iy6+epPZktCae6WltjxtMyk1PKEXuClTAOF4qT51QjjRVnKCl96lZhb0zW1z80jUkjfIW4r1ysZSZHpcft1lZGqd/uQgwhdsV0orIt27H+vrne46f36P2wiH7L7zzx2wU6x9KDCITGhCr8QgC/ovbjx4/B6lbg9PQ0lMm6Xz6K/hL4XzUxqBtathje4MNggCdJdbrQ62X2x8YRlliLByaPAM7gZwdkNw2yEw5BI3BYN8HoTkcO7ffjXWcETqM5KsxQh/jYWo0zmemwE8tcArHDp9SKR6M21bovKuHS2k6YrLcQqK4ogo7PDca92meySGqGz7h5IC8lLQFW2oS4NChVIxPudHToZw9Mvriq9t+fczY0sf978/f/1iKuHTHZSSHwpnQl0mZ8BiVk7K/AqdQUcFQzf5LaUe+eyUAjM0TCROGhriTfS1QcAEizSyS6Y7IDAaUZWgkHNTyX/dsSiLXfZjRko03o2CloORd51gLfN5N1RME7GoluKkTOxuK4aPlOmewwQcL+hk9FxH4nEFwtaoti2FTjKYM8ZWcXlWckRybeMZM1AUKM9Nv/F7CLpylOjmA3V0IPFWs2V7NrtoNKTd3lhM84Qa3taBYFJ7pDnih1ofvjWfhemYz0MxNH0VQUIWUrqJWqsugCpxrfAZPd1JhI1Kt0y4RVOQifRTLdxOXflACU5EsjktCbZFrokskIhERc0FUpIKJbCwECsUtVXDl/N0x2uLE6UVfQIQ/V20F+iYVOSd0U46F3kSLA3s6lvzteXC3issu3b9+YEnwOL9DIVO/evSuEl0xJ1N2zkeqWSCFw9epVLjbBZ5zM0DoB+8nJyYMHD758+ZJqoev89+/fR8ef2n1EC3uZUSH3Xc5BtdSaxZANA1Iy6K2ldiwgRfXBua9ToDWE5501piPks5NUZLGpgMUsE09Ndoon4pM2Jr2dedcyJfAqgQaqe+pNP3r+ySwLWdHIvpnsAOFQKuUfoZp3c2Sll1JL2kSzoZtyaW+TDMg9ede4ZOJmkLhx40Y4Qy8HTy8TgzEH24NruUfW7vz8HAssLpX0dXZ29vDhQ1ZzB59vEfmU2bmEWCAvv+Qxug2JNDhoQ7SaQa0Oll+ogCbkqLvTevwhcKOaWmhqeoQbIrzQ7MJm4XNEEH+vDbarEUcpHHZJjpZSLWxTJhUNHyIz3nj68K71drdiZ5WSG7AOvRQPoBUej8ZkB+kuj6BTkjbFYIReTNRX74DJ6DNRb3UbKmpJC2FiMGy2NJmPyWSHKnNP2TFWqrsjaDgWChg5U0QobDBqfob72FbONAmnuCgpiIEJgz8F6Ol1t0V4+vint4AyjfqQToihOhBN72WFFkLWkYNRre4aDzRsM0qEppmspzGRb9o/96CJ+irV0FdUNCY70OAzy5TSuRiiKT5qxbpUVPFEyz2iiSqaclWiCi6q19plMssmuDCfaixcxfxxVJ3TPnFIUt2YLFC4BDYndWTFRrQiUOK1v9yjSKxORE1o4RgKN8m01iiTEW7RzVNUmsYLpa7x1ekp/o/uoi5tTI7ihnpN8Zn12lb5RgdMphYqSVernqj5iW6SL7pOjUny15czJiA0To1bhlee0EZeUJbEhp7b+giXg7Z5SWgQ2iW3avB8irlbYmoityJXJFjfur50kEgaTE25uZsh7lo134PJ0HGlZrwtcOvWrZRM0JfdEhFZaSrB5XmuRqBnwwMe7t4/efKEyz+vX79uZMxRJ+LatWt1w4veMwlx+NP4oLZY02LQl2DBiAfHNrZAVMkJyvgCYxucpfyaCM8y4K0aAajUFgljSLRsqxUUQKInavJ2bCK08OSkGmnIu2adZOjwOTXiifnShRBYEhPD49UDMyaPgg64ooRx6zg9ODpqMF7hqKmo0y/R05bMZrMVJmsasyQ8ehjN9RgN6zshWE595AdvTM7jE30LPVJLuWH8klGJYZBERQgmFdNJbZKBqAkm63Nj5r+obYxiLaBXhxmj0laYaUwuBCpaDGkJ/axoyXUyQ/9/bJgdEQ1n5EQ0Y+G2Z3KoWTPDnWUxkjGDjb4VyJg8fVkxViL9G9pkJhKa01HHqNBYQkViYFyCCWaA2pLJGMDooJdmciaCDWQVvlAG35JXxuQSlErKYP0y/mdJC7OU8UxFnoG6R2icEc7MJplGtmEyiGdGvFzQAs54KHtqj0eUC4BqfJdOG5OXRnjl9vWCOgErcbCpJYYtdNFpJ6+k/glFed4cPl/O4TDc4F/MHR8rj56S6U75KUCOCvn0ORPjjwND/XZsmgNqWqNrvmBpsGsapzCd4hHxbWFoUzkMJF3y3QZjh2fl94cAcgJ1EWCZGuKECclIMkfinI278tQNXXReDRihQXWlFQwiPlheCsBemcmUBAOQNkclGAADntK1V3chZ6Ea4VFoWOGVEcCEavnBCY36epBW/FOsBY+MU3KkhUEXfUGbHNUrMrLyhLvvVV5eSjIADKw8Tk9Uj2R619ZCdwg8fvwYh04sM96o8/UwreTDanIwv/zrpobdJg7v7LZkyqwHDPKlSwsy2XmnIv3iqUpCRumsNyUlIa9QTtyylMdRCYCjLxnAqLphYZoC6zDfcgyBFAJ8exkijdi4r85FFNk58ueVh6VwWOT848ePXgEet2Qy2mXbn71nu7LtAML1sJyjIQAL+OwAcsjFfsI0+InOtGAYsDTwE5578ZdoNGdLJh9tzWy+hkAKAfj87PdfqoDOD5kM7T226/Iu3dxnocIhWo4hcCgEKjbJ4GNMPpSQ2GRbR6Buk2xMbn1dbXxHQyB0rUFgcJNMGbPJRxMVm2/TCIRMLtkkG5ObXlQb3AERqNskG5MPKCo25XYRqN4kG5PbXVQb2QERCF1rQCjZJFNswTteB1yJvU6Ziw3u+l3jE+QWpLvt2Pg4U8MLmVy4SaZBY3IKVcu/QIDvteTm8LzX15dGlpuP3MJYupcl2q/eJDMYi10vsSL7aRNW9EVjoH/+/HmPCzBlk8x8jck9Lvp6Y5aPZ6/X5VF7Cl1rkCjcJFPSvOujCk7ZvLHJFJR7/2WVtizFxxLCb4bbckDFfbvPS3nFB69bS3ljskBhiQgCBJDa+YWHyPj2ksXnpcJdDFqpfH7mXZdjZSUNgZkR4FCAmCLxOflCAt0B3D49PeX7s0o+nGtM1tBZ2hBYFgG+SOSy+iMMwRdyhN89IIMgendyckIxqZT61L0xWUCzhCGwOALTf0gQQx0927d98uKLZx0YAoIANz28r6Mih7fujMClXYHwm7BcI3wfVjQMZkwWkC1hCCyOADtet+kdexfN1WJ8qYrG5MUXzzowBDQCKSrqMmF6sJbtk0PQLMcQ6A+BcUx2fnx/s+xnxIZwP2vV1kiHmay316OOqtuaaMOjMYQbXpxuhjbMZKbiftISc9Hp3fT2V8MQbn+NGh/hv+d/EVI0yKp6AAAAAElFTkSuQmCC"/>
  <p:tag name="POWERPOINTLATEX_PIXELSPEREMHEIGHT#7C587C205C6C65712071" val="100"/>
  <p:tag name="POWERPOINTLATEX_BASELINEOFFSET#7C587C205C6C65712071" val="25"/>
  <p:tag name="POWERPOINTLATEX_CACHECONTENT#713D39" val="iVBORw0KGgoAAAANSUhEUgAAAXkAAACPCAIAAACQ3TzaAAAU2klEQVR4Ae2d7ZXmNBKFu/dsAEAIMBEAIcBEAIRATwRACDARMIQwTQQDIQARDBsCkAH7DGK1QpZKZVu25df3/dHHLUul0rV1XVX6uv/zzz/v9BMCQuACCPz8888//vjjf/73++233/7444/Y7rfeeuvdv34ffvjhRx999MEHH8RbXS7uxTVdcJQQITAmAr/++uv333//8uXLX375Za6Gn3zyyWefffbpp5/OLVjML64pwqJEIXB6BB4fH7/++usFFJO1HHvn888//+qrr95+++3s1qx/xTWz4FJmIXACBF68eAE1pP5RF6W/+OKLb775ZrEocc1i6FRQCAyHwA8//PDs2TMCMoZm2Cl4Ru+//36IzoScEBOliOaEgE6tOGVxxz7++ONaBiudeI1+QkAI3AACeDpWV7+7I8NPP/3UbCl5iA0bopDTFDLNcDdNUooQEALnQgB2wEgx2IEoL6NOsxr16tUrQyZm0VyB8qGMB6RbQuAECBADxicyFIU1Fno9d3cMQjGMVRQOEyH5vffeK96dJv5rmqQUISAEzoIAwVqDaAivvH79ejHRAAJEVnPNiO8wE4cxdSdWsmucQCmbEBgOgS+//PL58+c1tSAa6GDlQHUQbls3eHCeWsQ1tSeldCEwNAI20aA6Fo3fwWk2lWnEtak6xG6YkdyUIB+qCZEyCIHhEGAGjWHRoC4j0x2JJgisoQAHeeYWi2tqACpdCAyKQJhEYyhHhMXT+Q0J01sw17fffjtNDynEj6G/2t2QLh/Kxkd3hcBYCBCLffLkiaFTxzDNtBYYx5goyCi4EbiRXTPFUylCYFwEnj59aivHGiijw9tlm3cN04ayxogYd2XXNOFVBiEwCgIPDw/fffedoQ1zXvyD0IYc45Zt2hAnqrlvsmsMVHVLCAyEAGEam2jQleWRW2tsV1GbjINWsmu2fjSSLwT6IIBn1Fy6zSqEPpWZUu7v7437+FnYX9MMsmummChFCAyHALNpmkTDoqd99LYrYjuLohrimiIsShQCAyFACMaeTRN0tUOzHdtjrwKHE4vj3+Kajo9AooTAJgh4iIaKbQroqFmzoqLCitd0fAQSJQT6I/D777+/8847Tbk7jEClOtghG3JOF5fLrkkB1LUQGA4B5st4dGJRkidbrzzN6qZDZuKaXuBLjhDYBIFppy1WY+xrVcy/MpHdJGwJrFrAIkvziGtSNHQtBMZCgPXTzeGnoHGz8/dtmIfamNeXViquSdHQtRAYC4GsuxrKsQzKuNv9lodrsg39xDXdn4IECoFuCGTd1ZDr6fxG8bm3PNVxJEPqRolr5oKs/EJgJwToqMai6kwJz1hVVmTNvx6uQT50E2sR10QodCEExkKAvTX9Cm23truog7O61AcU1xSRVKIQOB6B2p6bx2v2lwaeCJHsmkEeltQQAhYCfgfKkrLZPY/XxiBa3ONCds1mj0KChcA6BPxc4zEx1ulSKO2sNJo24poCiEoSAiMg4OeaQ7T12DUoFj1Bcc0hj0mVCoE2Amzf2850XA7ZNcdhr5qFQFcEnDOGu9Y5Q5jTronWmeyaGeAqqxAQAhEBp11D/hAeFtdE6HQhBITAJgiEkM1hXMOiMo49Z8t1zu5kXhDbYYQf1xx1zo6HnlM7a8DAowhBIFXU8ihdCAiBNQg4fSiq+HtSIpsh7/ljBx17s9K08cyDZp/kueqlUxWRNre48guBQRBI+4J9jTuzv87OjXXQnC6PejvZNazswMTAZuEkLf9yMqJKz5494zwav41DLemuq80dfexHqLtCQAisRyCEh/+9XpAtAZaB/4r7j4aCUDJbb0AKmGQM8qEW3l2MXZOHazLUDoJIa8fzyipqboyaFte1EBgKAbrG4ENRTrj+nmKzqekFQRjBaiwrXKqiAq9fv54easUhWMXMIbF4RFZNviFHt4TAIAg411LT4Qf3odAQSLcKZ0AWhv+CuUGG5hMlTwY3JlKxVM11LGZWohA4BQJ+q/wQril+3WuWDn15k3gNQZMnT57Euclp9YBC7JbTQonCpOnFa/IwopQizjFXlM0yPz4+Fo+/Msguk6B/hcCACGQfWkPD8V0tIiGduYboDIPNxZ4PUnR+qqwdLV6DEnJJWYPQL7XEzISN02BwTOciJak0XddC4BQIpK/9gAqnQdWmerBhT67BBiGIG5d1ZtUTnYEXnFvsZGWRGeM+KB25DNIxCMW4lcnXv0JgQAR23q58LgKzjKk3a7t6Oa5M14l0MFU6DLCvqYsobyo2hHsQmyZm12uqU1khMAIC2Stt/Lu/tn4XD7WJqPaxa3Bz4OAaz8EIhFQMmDy3cM1SO4WxbWQaU3UGtz89TVYeIeB/jdPAwj64zfKh+sRrIBpm6NWaB1jriSYITwebOKBrOiie6pASU5quayFwIgRqschpE2b1/GnxuSkLqG3tXD6baPCqauGbuW0jPyunYK44vFUzo4LkG+AasAU9u5kLYLxCEcx7XhVs4bM31v8a77zZzax913kKa+M1zfrI0NeNZHKg8+3pW+/O0ngwfuPZCcgFs9FRd35wW1TnDIssWDm4RtvUyfC8WjyL5fGabObLtD6m+mCJTNPXpDhNyrN3VDzEaL6tgeviZbEKX7x4cXYQ7AGQ2LqdfagF/spyriFGY5j3kPEW+zkwZO7hEb/lGR/VUBdNg3EobUdW5gYo245LRvAH5xpM9YVcgydsty3b2CEisv7CwyOePOs12U6Cf2eQ7XS4DcnGPIyzNJDZ8573eU9W9e+78A+QF/hsTVdt/WwaQysPixnFT3FLds0/3tEV/3iW3Y3/SmSTy2p4YDvs05ZZK6GCtm/ckbnKebrBpm1ucg2tmtuoAfODM5R9A5/lWsfYNB3cQO82iCa8nJ7QAV1jnzd5wWuJ/rPHvJvRWThv2UIE58vXDEp5DE5nXQdmI6zea17Sga1Q1b0QYLiguWSBrjF3seEC9ZiKYQRqDYHz4jVsRmWHaagpLlYyal1zq2lY3QbXrIFIZW8PAb49zQGppsnfBRZYb6Ecv9HV7ORoQMzcL3BZzmY7N/XglumsUkJgPQK82M2Xf2s3KtXBOUAWdMaHmmHXeEQvCBo14UszYL+l/06vadKmHty0RqUIgX0Q4MVuzmVtjtusVDX1WjyEEKtjaNXLNcQOmoNq9HPPDlix+gUXFwnWLEBGRa6AwMPDgx0ioJM2v8eLgWL6bnSgsCpmRYjJ7OUaD4d58ixuZygorlkJoIqfHQG8JLuTp6ZH38ZyqEkQiAJza/HaNcwA9kSeId2+bZtKa9pWzVj9VKZShMCJEMCTsiOn9JEtpuyz2iN+6SGaJZEKT8jK5tHwnDadvxeUtCFGDZw4T3OURwicHYHm7L6+c4vSrsfyo4AeVfg5mkBS24dyGjXNeTd+tWo5I63WMtiubK2U0oXA6RBgkZA9ws1yxQVbzBRxyHbatestSiDxjb3SJHiPUYOsppz1GZpUotOg1oMsCSdCwLZuupj5DHKnm1pgnkR8UmOnRjEx/Y2qsWTxwslhsECxeN/EqHftQjNr+gIuaeMjQIc3rAHoZk2nyIRncZJZXIPD1fCh4hBXrXuH9OaMRru4525zaSmwLolXeepWHiEwKgLMJ2YqPy9/UUHixFglzb5TLEvwJN1EHHsiWzSTzusrSkgTmQ1jcQ3D6c0QSRDX9G7SWpddNzXRCNQyYFXq7AjwiYVNatNoGUGma7BOiu7sbCmcAjWko9p08DXTdv62vAwr0TkHMcalDVHrbzXpDHdvfS2SIATOiwBOTc3ACSxDJ2LmcXGICiOFHsQUualHlrlOER9ngIWqqZdSVrwmjQkZjAihxuq3uzAUCLfW+KXbqS3JQmBnBKAAT88lD8TE3ym5pH3N2Ma4uWAiyoHCAKHqQ2FxNZd0B1lNiyNWufii6XACmYI1i+FVwVtCILhLMI5t49C7iebwtzZNF3OG77cxQbdWcApm0KTKNcYxb5msHU7GaAZrduC7rNX6VwiMjACMwxcad4lIiE0601ZghlCQqI39/XbaIsgPsdTqXlnN7h1UnNuMacM8KU1lxDUeGJXnaggQ4mXPKX7MxyOagyHDXziCX2qV4Bbwoy/Tj/ymg38cKpynco8fVXwA9/f3xfQskWDNFosvslqaytBsm4MzgfpXCAiBlQjAIJBXUwgUFmIgZR+qGR+JFexgUDSVgZJFNPGJ6EII7INAahkZNUaKKHNN02eJov0WVywy96KpTGzMXMnKLwSEwGIEcMQ8ZWP3LHONU4qCNR6slUcI3B4C/pmB0Rwpc41zpUNkrE2hlF2zKbwSLgQWIOA0R1KKKHONJ+SDfjssC2jOjFawZsGLoiJCYCUCTopocI1/24tU0ErVa8Vl1NSQUboQOBABp+uTrsouzK9xDpsztXmH0Z8rcw02HV8Pp7F64Gs3YNVhtkiMFAyo4dlV8ryWxHPTww4KXOMcytrBgeJ5NE21HWyr/V+LsBNas+37K3auGnk3mj74uVo0jraelzPbq7MQr/EwFm3eYRCq+aLcarCGbYM8z3KcN29MTTCK2ZF7TN1OrVWzY4bWZQerFLjGicIOds1lHSinM+x8UlfOJsre4uk3OyaVYlRmMZblXLODXdNs0k06UDwnDtPZ4hW5oEx7w4QLAtKlyc2OSS2Fvbumm2s4t8CZFuyb4glRk6dvpYNIk13TpUsgpLgv1CBP+bxqNJ8OwY1p6wp2jedTgKxmfSszNLnzVoM14MaqNuiG8ULPs1iJ800WBzfQA8N0HOQmW7p/o7Jdh4sKFIyau7vCOJTHgB+Ba27VgQoPD7rxPNTik1bibSPAi4Hzwcc4DBkTzaAvLDyLcj5STb8Hoi/vsDU1dTA7mwqETf2mZTumNOmMNnesTqKEwPgI0DeNOGl6eNN2bWmSQ02Ngl3jMTu3tu09O5Detl3TfKLKcDUE6BQM/hrT3zBtiGBuup9U09aGGdiaq/hoCvEa8jWpxONnFetzJl45WOOESNmuhgBT4wyiCWg8f/7cOfllGXrNs1WMDGWuaZoMTTJa1pJYqrnbcVPDKEoXQuAGEIBBnHOF0nOd+jacXetsHYh7lCM1f+lR5pod5ukZKGArNu0acY0BoG7dHgLNr29sMnTgXz4dS3kuDJslFLdPcSlzTbMnN205j+q1PNkyimK2pobFUkoUAidFYNaUq1mZnYBgAdh8xyQDe7FrmWsYcLW9JM9EO2cbsmxEtmw7jfw3PLMmQ0P/CoGAwKyv+6zMToRt1wy6YBGfLarMNZSxDQfn+ky77uldHEK7SaGIrdtUrFKEgBBYgwAd0zZqIJps9dO0uirXZGs0s5JN0yPL7/k3bKTgySmu8aCkPJdFwJiDswwTmw24y9F3bcnGnB97Np1RcNktP0C3ugxqGW4qdQUE/N9Xum1fQOyQMN3WWV3VroGliosaInv1HcYnquS0lRSsiY9AF9dBwP7wpzjY3TbN6bm2wxqEaZpDxrEWi2sYKjcixLb/FivwXEA0fo39BO+pWnmEwCkQcL72ZDNmuMxtKWENe1CYbtsM0/y/Utv+MdZZQUN2WeddJ4hRYy2DcgKrbLeEgGfkl1Hnvk22wxpze+JdUzmDC+ZWltUFfJllCFiRU2oXCtZkMOrfiyBQ64l89ek4r1696otDrbrQMRf0/TbX0LdrntSaKBTTjTKxRLPBq0YxIX1NjX2fhKQJgZ0RmPYOUrb49CLTtmiYH7yg7W2uQagxDZFA1IJap+GrIGeanlEPfLSgOhURAreBQGZr8OntzjVsW5F5G1kfXGDRBPBdXENWKsiqjP/OqhvamrYkSrDZlBpjztt4ddQKITALgeneUvQmEmcJMTLbC5pwROi/RnH7lpdrkGLQjcemQstpOAakUu0jf9UuurO4jY7uCoHRECjSwTL3Im0a3dD+0nN3Ze+bwTVohn+YBVkiKaAKd1PtwzX6gU6xGZlDNHVHo/BwATFN5StFCFwNgeLkOjomjLPAxqHfZa5Z1u/4dz2X8YzmcQ0F4A5bM2gF+4Uf2WrEBGtMiUnBmqv1GbV3MQJFuomfZLoSXojBO9wiAx/7Wg+NdJN5HosVpuBsrgmVoShKRIX8F7St5nAVbZ9UMpWuaarKCoFbQoCvdZMp6D7koavyo3+Fi7RP2dcwWkfEFnJN0IDO3ySI2BjMHJssYs7axUp3sSNqEiUERkCAHoFtUusva9KxjLp3t3sgW6MTZZnIzFRlfoSX2Gsi7p0RCJUt/mAZfvZcZlZXPX361NAESma3HiODbgmBayJAv2Cb4eb2MR5w6GWQFz+7t3pETfN04Jqp0AUp7L0OXkZB2q9z4A18dOviCPDJx29glSJf/blQQDEEWFn6xCZ5c8v684/CNTTSXucNjq49MvxNV04hcKMIsDgbJ4MOhZ/BD28oehu0GIeDc1DgFwIgwe3YwoqZQjsK19zf30+VS1OInHsOrkqL6FoICIFxELD2lNhNy+ZWODCxiGa3x6GKhMAWCAzBNU0Pk9DyFo2XTCEgBHZDQFyzG9SqSAhcGoEh4jUK1lz6HVTjr4HA8XaNgjXXeNPUyqsjcDzXKFhz9XdQ7b8GAuKaazxntVIIHI3A8fEaBWuOfgdUvxDYA4GD7RoFa/Z4yKpDCAyAwMFco2DNAO+AVBACeyAgrtkDZdUhBITAwfEaBWv0CgqBiyBwpF2jYM1FXjI1UwiAwJFco2CNXkEhcB0ExDXXedZqqRA4EoEj4zUK1hz55FW3ENgXgcPsGgVr9n3Qqk0IHIzAYVzDxqh207VnjY2P7gqBcyFwGNc0t31nJ9RzQSlthYAQMBA4hms4NcHQKdxi389mHmUQAkLgLAgcwDUcvWIfzxKwa46InwVi6SkEhAAI7DEOxck14ewIzpEgTMO1E3pCNhxbgzMVTpnY52QJp27KJgSEwCwEenINp9JwYpx9zNMs5ezMnG5D0GfT07NsBXRXCAgBPwI9uYZjVfw2i19FIydWz+Pjo5FBt4SAEBgEgW7xmuAoDdIqqSEEhMBoCHTjmkMapjk4h8CuSoXAAgR6+lAPDw+1WTMhuIt+6cVU3XDqMMcPc4vreDHNSYocqCIsShQCYyLQk2toIZ5U2s6+I0ep8L6SU511LQSEwBYI/BeyIizet/BrPgAAAABJRU5ErkJggg=="/>
  <p:tag name="POWERPOINTLATEX_PIXELSPEREMHEIGHT#713D39" val="166,6667"/>
  <p:tag name="POWERPOINTLATEX_BASELINEOFFSET#713D39" val="33"/>
  <p:tag name="POWERPOINTLATEX_REFCOUNTER#7C587C205C6C65712074" val="1"/>
  <p:tag name="POWERPOINTLATEX_REFCOUNTER#473D28562C4529" val="2"/>
  <p:tag name="POWERPOINTLATEX_REFCOUNTER#4B205C73756273657465712056" val="2"/>
  <p:tag name="POWERPOINTLATEX_REFCOUNTER#71" val="3"/>
  <p:tag name="POWERPOINTLATEX_REFCOUNTER#58205C73756273657465712056" val="2"/>
  <p:tag name="POWERPOINTLATEX_REFCOUNTER#4B205C73756273657465712058" val="2"/>
  <p:tag name="POWERPOINTLATEX_REFCOUNTER#7C587C205C6C65712071" val="3"/>
  <p:tag name="POWERPOINTLATEX_REFCOUNTER#475B585D" val="2"/>
  <p:tag name="POWERPOINTLATEX_REFCOUNTER#743D39" val="1"/>
  <p:tag name="POWERPOINTLATEX_REFCOUNTER#713D39" val="3"/>
  <p:tag name="POWERPOINTLATEX_CACHECONTENT#713D3233" val="iVBORw0KGgoAAAANSUhEUgAAAZ8AAACCCAIAAAAWv1IyAAAXMUlEQVR4Ae2djbXdtBKFyVsUAJTwQgVACS+pgKQEcisgKYGbCkhK4FIBUAKkAqAEQgd5H9FC0dXPeGTLP8dnn7VyI8vSaGbL2p6RZfnBu3fvPtJPCAiBXRH47bff/nz/++uvv/7++2/+fvbZZ5988glK/fff38OHD3fVcX7jWPfLL78EA/kbbAziMhu/+uqrL774YpSlD8Ru8ztNNYXAAgR+/vlnxjy/N2/eOMUw8v/3/vfo0SNnlb2K/fHHHz/++OMPP/zgty6qCuVh5dOnT588eRIz5yRgN/2EgBDYDAE8l2+//Tb4LHNG7L91vv76659++mkztf0Nff/997Dwv2ou/R8zf/31V3/raUn5bkvRV30h4ETg7du3L168eP36tbO8pxhh6zfffPP8+XNP4bXLvHr1CgOJrI2GoHV0jgUIVO3yoSR0+d1333V7rCnVKS0EhMBKCDA445AenoAy8JhW0twjFi8y5azUQIgJX5UQ9ffff6+KwpnlLD5aWquaRlRLSFXyR9VcZQoBITAKAQZka+TDSoxqiIngi0EeWiTBD74gn7P+GJZWZgdxS4yFvEoygonQH0P8kimMH1qKynJozilT7OYESsWEwBwE8EqywRkOu6aTYDpm2atyykz/4J9jz/068BEslumAqktIlrqThE6jHt4Uu93vLh0JgXEIVKNReM0zMkstGPYllWTMEg6dg79soisHKzKfdJTzWEouzYQBJ6NUsVtXh6qwEPAiUMZrQwZ/KbYc+eR4Br/Xklq5koDG+oww16QHN2mj2K3WdcoTAssQKL02XLZlIj/UJlCtMlqWOTn4P0jsT2VeJAF4v4yJGq2gPjUTGw1HWOw2AbFOC4FeBMphOdavQR8/wRmDv9euWD7zH1Emnhqb8Mw2wrOtRsVuLWSULwTmIEBIlToXpIdTW1Cr5NCs3XBoDP455r17x/Rf2tAaXltULGsrbTdN4ynHKmlC7JaiobQQWIpAFrINDEhLzTIfKh3waXqsDqmBLOAotRqbkz24SO1K01UXVew2ti8k7aoRyKbbhvtNJbjOwT/Kw6o6U0x+EUJCtZMPMUv9J3MySFNGS9NVnhW7TcKrAkLAhQDuQzreSK8x2jNVqnSTqcGhPfueyTQOcQNL4WkOBapulCHTPuU0EB1KOf9JNVNaCAiB2QjwimVaF6dj1E4+qdgs/eWXX3qm3nmX0+kEZfKzQ7b9yHKyQwp49MlqGYcYaJxNT93d3aWH/6RLwlOOEBACvQhkjhu+Uq+E2eX93s1Cr8r5oBZWqcaJsw10Rt/l9KJ8t5zudSwEZiCQeUbZ4QyB/ip4N+lMv1FxoVb+ndrYB4UNUQxNuk452Y2d8jKxYrcMEB0KgTkIpPsa4bg9e/ZsjpS5dTwvnyM7VXJGU+xW5K9Vco2/blbSyW7lTkpitwxJHQqBbgTYZTcdWk6u6W6mXYFtbNsnP5xBycrk1IfzE6ks+rZLd1GhLcp/lg2B08JitxQNpYXAHAQyP+Xly5cP3v8+/fRTNlxkT8c5Qnvq0JAzOF3ivqUMPqldFxXa0vCF7QLxbKah2C0io4QQmIlAxm5RCoONUzc3Nzw85cspMX+NhPNJZUtVj0p+lkEaX73xyPSUyTjLqJJpKHYzsNIpIeBCYHK6nTCNrz2tSnBOdsOe2WpggguO94WcvqRfoKdkRqliNw9oKiMEmgj4ycJPQM3G2if81DPbfZtcyptq1/0NhLTy/bR/Co8IPa0qdkvRUFoIdCPgH3tEWLe3t90N+CowsLO4rFXPr3AmgfjaSdDOF2Az+a1D5xRe+WhV7NaCVPlCwIVAF1k4N/ZwNVwUKod3UeSfDP/q37I6+k9yKDHpWBJ3IlzGwmK3sgeVIwTWQmByhm5Jw9msU0uUkyyq1fEQIUeDRnHuZke+1RZZFex8qlD6lWK3KqTKFAJeBJxxUxSXrcmK+csTBumkwp1kkVZJ08SnmMD3rjJfCXLhVS2W/mWTX2ndGWk/F5fs9vGM9lRFCAiBiIDTY5pdPlY8VIKXMcL7GOGNq7GMllrqjKNh9nLPArFbiqTSQqAbAafHFOWuRwSTM2JRh4GJ9cwJSjrj3Or7IYpMB3a0RF0jAmVAZKDQVdiQUz21MOSsytw9U+y2exdIgetFAOfFz1lVF2MUdr0zgKPaXU8Oawk9lA2qVRdSvtt6XSPJ14IAU+weUyHBJ0+eeErOK+MhAiTvEsDOs8i5gKa1s5PYbR7sqiUEPiDAfPbkOOQJI88TP9RZIeV8vOh/q2EFHftETm4FjDioreq4cWpTdqN3nz9/zisaXA1hEwX+ohnb75Hvf6MlRQiZSEPIeg/a0+aUFgJVBHDKeLqXLZKIJVm7P+/yjhI8CSe79T4G8TS9RhkQm7QIW6COZuuztwP2V+S25pyYQFcK+yWnL3xA4f6KKikEVkIAjuNS5JVMrnnmgwhamQ5bqa1UrHPlBESASmnFw6Y9pGF/l2fF7yrQqbDPjCCfG6CtdOiP7J1eevew/STFhMDaCDjn/mC3ixgpHrKepOm12C31qjK/EfLi5sayZigMG0hwmLn0cKLdBxm10cTaV4/kC4EjI1COiGzchUNG1pGtiLpNOm4wTCzcSownBULLlr9GBxhOGXSWcVyL4MqOBIuWhcoXAteAQGvQZRzH2Dk+GpN+KCG/x4qR7EYoWvJOABfaalFVpmW6IIgOK+csql6hh8izhnQoBE6DAIMrY7HWIaHSwa3GAWopH/Kd1IaZw9gNfFt3D782AfeU4KDFtDNapH78PkutUFoIjEWgessvOYIROrbd4dLwZlo0Eszpeng4ht1apINCkzN/VYDSqDtKMG5QVSHKFAJXgoDNCJHmuqhhe+igNnu1SteCCvQfwG7GfaNXmwgodsYuiTecVhdm/l0UooQQuAYECFziYDEScRwdExMj+MMoxrgxZd+yaCm7pVFkhuxsagu6cp+JAkkbDWnSrdW7yr8GBNJAJw6ZMhFjoKNhgitjjG4Mma35InZrPUNAoSE+cHTWYqLsM3I06Xa061X6bIbA5Bx8GDJEfJup5GwIzXGADA5BcxwXuM8psCw2n90Muh311NmIeVOaK606cg49iptt83Vq3VWlgQVwFnr9R+794boZwzC9coj7hjc9KZB+xMthFKMknICPCcnSxfxS3co0BRbyWtBtJrsZvDPwLuG5L13WpJtziqTs72vLkT8+yR0U8AwQrhzIxSNtbBn7+UDreqbWwHvbHHaj+ZZy5I+9S0xiBM+O7ZVVpTnvtAa8V3JqlwG5atevIdwO68KlMtDb6DJh9oWK44aXx1zbkpg0qNq9Rwgv7j99+rSlOhclG360zs7In5wxnSwwo1FVEQLHR4BNcTwbBO0VLsy+kbNLHfvx3tzc8MEKyOTVq1fz+6KLj2FTI2bmVJc0T2Eo3LbNI+Q4Zfa61GwMD3hWkenkReu5rw+M8ib16S0AmYQHC4Rfdog2exquLzK1AZ394NbAxaaDy5p0C2ZiETAaN4kDcs1mKgEL4IjajBERTtmzQ6G/hqxbmNRkVAGYbtLd652G6mA3241aKbynh4yh1WvtqJ6QHCGwLwKTd8cLnbiE43BZjCEPz/hvfl52w400muTUGo4bF5DtLfrt3PdaVOtCYCACkz4Oo2Zgc9uLwmux2cbJ3V52s5/OcCdZCQL7HrX8qcpKakusEFgJAe7o9si/xOmaEis7aAMBnDgcvbJimuNit0lAV4rw0d7oyHP0YtoZSguBSQTs+z2D4jS3/EkPDijs9WeuFSE8nTVYhlOTrrJdvXXW/lDrBX3ap2Wg8oVAFwJ8m8b4rB/UxpBpfSCqq6EjFL69vcUiQxOggASMz/FMsxvrTewv0xDkrwSozW72lJwBik4JgUtEgJFoLHAjUjsTtYUO8jwatghuoSeMEis9T0Ax2wk/jQc+2QUqIAQmZ2nOOhwm41MoCKKozsE94Lox7mPcLibDUmBdw3djKfbnn3/e0o07lT5g2gJH+SdD4O3bt3gorRCK8M2Izi4dCmznpYVJK6ogTESmL1++tOUqLLXx0VkhsBwB3n1sURsD8MTUBnR4Tp5p/Tdv3jx79iyD2mI3PvPewjRKsVeKxGIzEpp0mwGaqpwPAb613hoLUBuD9HwmZxZ52I0qr1+/zonemNHwTNtXw11Dpv8UsWdmZHp41lkGPz4qeQ0IGC8I4VhcAwLBRnsKPjIDpJFi0vTdCHdbd4xU1sOHD+PhwAStG24jNqwx0zdQf4kSAssRwC9rzXrjztzd3S1v4lIkGPsSpSZAGumeIk12w81Lq1XTCkursChTCCxHgCDr8ePHVTksnk/HcLXMyTI9cWQwOX1U0GQ3z0oTf5O9WNtu43rt9uqp8kJgDQRYD9C6yIlVmYlbo9Ejy2yhUeqM+xa92vqKEHs1RpRIiBvTYxMEvEZkutIalLEmSJoQmIeAsf4Dn4PXFeaJvfRaTEYZ72mk1kGF4WFL3XezXacgyM+macOetCbdPCipzFkRYGSVt/bwTuXVUht97X/zEvqCQ6hyRHazuXU9Vj3raJFdF4TAo0ePWLqVKRyobeye/lkTxz+0F1Fk+gcOEbtlsOhQCOyGAK5ZeWtnVOPKrbQ4YTdT+xsew25Munni2/XuJGUHp1DId0vRUPo0CPCsoHxJnqud8aj1T/RyF7uxMxJVPi4vjtIxLsvYO5OU5f059qQbLrp62g+mSl4KAuz2ky5lCGqz4io+/juOIYxQuAMHiMEI42zmVNKcH4RAYhV2C7RnC1rPgZLjZiOvs+dDAAp78eJFZhd7Y0B5Wea+h+jJUrvM+4HgWFq8wSIVz7v0KT6wcGXerXxek9YJaf/zi7KunSN2s/HR2ZMhwNqFciE+i9oORW0wBY870DOjNvoCuoCa8eCIoA/VNawbq+w87ok613vN046u13utNX09TWkhsA0C1V3bWNS2Tev+VjycQOS4Hi2gahUrg0//iUFLC21+QRxmlLWG5NgGrNfuEOWdQvhIBXF91ySC0YUnOwUsgHMlnzqDC8rLYD1qSxnKea2GYp79I8N1SBNdkrsK2+RQDoQ6u5Xlshyuvy61/IWNHRHQ4QSbIkx+fyeD+moPT09wUFvpRqxqdbyWujgIPWNFT2I9EzzPA1INYcPKvFtaoppObwLVArMzTz/pVj7yn43VuSueHihchGyCG15gbmulbk0nxUpWNRq1h2RZ8Tgdx1OIOeymRwplpypHCPgRKF9IWJXaUCxl0q7x28tuveX9oPV6kSwdm8NuK/lu9ipiZig2W1njR7y35Hp7RvVqcvDyJwaKDbIzClib2ujr9Fln1/hNadFzzfSW98gMZTyvGERpwcY57LYSy2RdHhUNCTz5LOcSD7lpM23cdXldoplLdAYcIFovRlui2/K6rPPIdk5kOmkDY9NJq67IdLnJoyR08WawsbKa19amfMpjl/efvQZ2Aw3eJeTnh0UlT4MAW05mq3YhnfXeaExxS323Lu+kd7z3lk+VtNNd7BaWEFZ8N5va7bO2fvbZK2E3GwSdPSsC2TbisMBm1Ja+3dg7fnvfEFgvxupit6DGUdiNfZaNuJpLoeuGc9YRIrsuFIFsG/EtqQ3E0rC0d1aklw3L9y5GdVlqhS0TG8Pb6N3s1svlth7xrBy3CIUSJ0OAx2WpRxOobcu7dTq4etmqiw0RvtKsC+6n4f1kF0z8QmCF3brsyeTOPmQi2aibXhxGMZ0SAkdDgGHJCow4MrenNgBJ16B1LQehbld5exQv6ZqUoCflxM82V9hteyphSiKd9Sy1316lUgflCIEZCOxObXiO6YxVr+9CiOcZfbA261rWe0LiZ7d7741VX5NC11ZHrvE6lO0to0xVSWUKgYMjkPICFznvBm2vcAzTwoieoYD9fiRiaYKltjMk+6sYjJQxVapJ5S16mswQSevD/X6dPCUn121yiXjkqIwQOBQC6YUNtaWjbhs9IVO2Y0sHL2rMazojF0xDMqyHvzZPYFctWkmtMNI4bqnk+no3tM/WHEaJqZcbM2cnWAGUTgpU5aQ3wGoBZQqBoyGQbSPONZwRzViFw7weBEoi/K2OUztIMlRimV66Uo95pC03DW5xUaYw1uWb4qVUl6Yztk4FjboLOSmZJ8GpYkoLgYMjsCqRpSOxN525Nl0wZoRAeNdVfXZh/8ZHJVHUI1NUMXqIJyOzdY0V/atXYhUlhMDxEVjvuWEvl5XliSVnA1j6IlDEbGn+isYsWWpgVZkmu9F8xtZR1nLaho9bwmMrIaFJN/91oJK7I1BSQHY973tYejddiJVEs4QuPU07faAWS1js1npWAjF5NGuVQWMntXEpVCm5JVn5QmBHBJxDcUeCWz6nVC4oWRLtTnaWZ6LQeM5psRttl8aEvpnN2dnNDdK1mW7h3WYSPhUQAkMQ8Icje7HbQqckoAQ/lozDKF7Om2UvpA+dW6BBUEbTE+zW6rN5SN1baPfRR4AyOWVY2qwcIXA0BKpjvjUg98pvhW+9YFaNhRBmezxVBcoouMTNpjbETrAbJTJvK7bRNfsGi2VuYKhuT8GO6o8qfMoUAqMQyK7tOEYOlegasJPIMDZL63DroIvJupMFPF4bZSblTLMbIloc5JwUy1w2QIk0bzO0U/6kkSogBNZDoHX7Lwf/vjlx0I2CohzXwUA4jraMgNFQgJmoMvItcXMyg4vd0KZFcDBoywzysT+bVkP1dCrNtiQtaSCiU0JgRwQYaeXwO2DOEK8qw9kmI/w7aI64LatVPUS9qj+YIQljOAXSygP+ZfVbh+xRxeZN1TXQqMWPhuEyCvDjrdfyxXg8NV5OiPLZPsHeT8mvW5SphBDYGAFeS3j58uXGjc5oDm8j7Ho2o65dhTcE0jcZysLQArsJEL9DEfziqEcluAKiwHmK26iU1UMOQriRxP0/WsXu5Vd51MhsuaP3hBYHcF/piLX8wVCbKoYaOiUEDoLAvBFRDJHVM1aFqxqoDTQJkGmi1wRvZJrK7bKE0LXktSBNk24pqkoLgRMgQCg68BkLjp5ziq0KXUdkWjIxsSr+F47l+2D0z1AABxKdcERxvuyNOtkNqoxeYyvE4Rt8Kyg2p4QQEAKjEGDSCWZggwz/vmxp0/Aj7IH3s3AH40XslirUm9akWy9iKi8ELhEBts/EiSGACz4Qf7EizrLhDDEN989s3PsfvDbQp9mN3diP9/Hjx63ewkgcw9ZZ5QsBISAEJhGo7Dw+WWdIAdtlxS8d0oqECAEhcLUIiN2ututluBA4OQK7RaYPHjwwoOUJiHFWp4SAEBACkwjs47sx6WZoNvCJstGKTgkBIXBuBPZhN026nfuqknVC4AgIiN2O0AvSQQgIgfEI7DPvpkm38T0piUJACNxHYAffTZNu97tAR0JACKyCwA7sZrx9hYla6bZKP0uoELg+BHZgNz1SuL7LTBYLgR0Q2GHezZ50YwOSlXah2gFdNSkEhMB+CGztu9lvj7LSTdS238WgloXAqRDYmt0Ulp7q8pExQuDACByL3dgV7sBYSTUhIAQuCYGt59006XZJV4d0FQKXjMCmvpu90o3d6zTpdsnXknQXAsdCYFN206TbsTpf2giBUyOwKbuxz7oBprYGMcDRKSEgBHoR2I7d7u7uwpbqLRWJTFunlC8EhIAQ6EVgI3ZjmZv9fT/0trmv1zCVFwJC4MoRWOuZKZ+84q0DvnzDt3D8H/6CAfn+KU4cn8nRE4YrvzRlvhBYiMAYduO7pfac2kIt+SwYb9cT2y6Uo+pCQAhcDwID2O3Vq1c3NzcbQKbvN28AspoQAqdBYMC8m72j0WmQkiFCQAhcFgID2I2wcQObaWXgR6o3UFhNCAEhsC8CHy9v/vb2locAPD3gb5AW+I5DEiEz5lAgpHngEArz8IEEh2UiFuA5w+Qj11BYf4WAEBACAYH/A2RIPZmEwiF/AAAAAElFTkSuQmCC"/>
  <p:tag name="POWERPOINTLATEX_PIXELSPEREMHEIGHT#713D3233" val="150"/>
  <p:tag name="POWERPOINTLATEX_BASELINEOFFSET#713D3233" val="30"/>
  <p:tag name="POWERPOINTLATEX_REFCOUNTER#743D3233" val="1"/>
  <p:tag name="POWERPOINTLATEX_REFCOUNTER#713D3233" val="4"/>
  <p:tag name="POWERPOINTLATEX_CACHECONTENT#5C646973706C61797374796C65205C73756D5F7B69205C696E20587D615F693D743F" val="iVBORw0KGgoAAAANSUhEUgAAAm0AAAElCAIAAAA5ikJ1AAAgAElEQVR4Ae2d/dHdtPZwb965BUBKgFQAKQFSAVACpIKQEkgqgJRAUgFQQqCCQAmBDvJb79WMRsiWjm3p+HM9fzxj68j6WJK1tbe25AcfPnz4z4S/33///Ztvvvnrr78mxDXKIQm8ffv2888/P2TRLbQEJCCB7Qj8v4lZ//zzzwrRiawOGu2HH344aMkttgQkIIENCUyVoxsW0azXIfDmzZu///57nbzMRQISkMBpCEyVo//8889p6mxFSgRUSUtkDJeABCRQIjBVjpaeN/xMBF69enWm6lgXCUhAAisQmCpHP/vssxVKYxbbEsDq8Pr1623LYO4SkIAEjkXgwUR/XWr15Zdf/vbbb43Vw3L40UcfNSZyiMeDJfz9+/eUNl5zQUj8v8OKMGHCN3uHBbNIEpCABPZJYIYcxQnlk08+CSJhcWW++OKLX3/9dfHj53sQqkhWfKEBy/9wzQV/jagXs3IDzGJ0PigBCVyQwAw5Ch1E4JMnTxoxoZJ+//33jYlc5PE///wTgfrHH38g28LFChX/6quvtO6uwNksJCCBcxCYJ0epMyLw5cuXjZVX41kMEMkaxGr4fyedFbX4448/XlxIH5SABCRwHQKz5ShoOPWGQbyFEUukaFeO1C0Mw7OIVRatw19Hmfrs2bMXL160F88UJCABCZyewBI52mWhVONh976FfxDHTnGcAnOUxsSZ6HgmQyNDH5eABC5CYOq+lxQHemT7RkOG+59++ilN1utGAtgJUCLRUN+9e4dC2eIXjWpr6zQ2h49LQAIXIbBEHw1ovvvuu3Zpyoj/6aefXoT1+tXEL4w2YsqyIGt8sxHJCx70EQlIQAKXIrBcjoIJEdhoQnSwXqG3YaHFRxqBOncBVXewFVrHLCQggaMTWGLXjXX+5Zdf4vWyC8Qweu2yZ31qIgHs8Nh7gzSdZez1uN2JhI0mAQlcmUCTPgo4VtGePn3aSBDvmK+//roxER+fSACZ+vz584mR3QAzEZTRJCCByxJo0kehhjaJ520jPr4Q7lJcI8Ppj7MDGOn47bffTnlElXQKJeNIQAJXJtCqjwZ27QulHuu6fi9knwwzmPoKtxtg1m8Xc5SABI5FoFUfDbXFMNtYbQ528LDARoZzH2efDGYAdshUHnQDTAWOP0lAAhKAQB99lIRmrbqV0OO4xFdlSr8aficCKKZ8P6DkzatP9Z2wm6wEJHAOAt3kKDjaP6yGFREzo+cFrt+38ObFxsv5gqNZO78ZxWKgBCQgAQj0sesGlFh3Z22rGDYAKhGj+TDckHsTYO7CoQ0lG2/7lwnuXX7Tl4AEJLAVgZ5ylLG4faEUlQgT8VY4Lp4v5H/88cchBBpFh+ohFkMkIAEJQKCnHCU5TLslnWY6bnY3smI3Pb4xOxJgI9PoZKj9DMiOhTQpCUhAAvsh0HN9NNaq/cNq+rZEmJtcjH6w/cOHD5sUxkwlIAEJ7JlAZ300VHVUoZlFAW8jTziaRaxvZOwKw0b0CzB9IZuaBCRwDgJ3kaMcyzAchefy8sNqc4n1jc88Jlsr1duoL2FTk4AEzkHgLnbdgMYPq52gi2SN6AaYE7SpVZCABPoSuKMcpaDt5wW6UNq3vReklq52c1wDS6cLEvERCUhAAmclcBe7boTVbt31w2oR5lYX6eEMboDZqhXMVwIS2C2B+8pRVJlsjW0BCHZcvH79esGDPtKFANuC00Z0lbQLVRORgAROQ+C+dt2AyfMCT9Bd0kZ0A8wJGtQqSOAKBDjx9O3btxjSMG2Gv/Qg8XAAH6uH/D18+JDPjj1+/Bj1by6ZNeQoNaGUaennlpL4flhtAbSOj3Ce0aNHj0KCqKf4H3VM3KQkIAEJdCSA0MGQycIiXxJbkCzihhNq+bQ2Lj5THl9DjlIOzidCzk8pUCUOJyV5ZGCFz71/ir67zIo8JvDetE1fAhJYQABZ88MPP7BtcsGzw0cQqN9+++1NtWElOUr5+Lxo+9Ka+y6GLb1aCFM8TB8hOxtiNexmJAEJTCHAAIXMG0pQdhnwh0REAcj0Sx7B2BsMv9h+S0ZTzL/I5po0Za1rtT9qMgVHJQ71ef/+/WoFNqOMAIaO0Dr0y+wnbyUgAQlsRQATbva1McYoAmeVB/WgIqT46d27d6MJrqePMv4i/NsXSqHjFsbKVOOuP9GCzN1CFnge3TUvE5eABCQwhUBm7ERGoD4ucBcKebE9pPL5zlFT3KpylFKOHoA+hVQaB0aAS0O8loAEJCCBCxKIfhvUHZUU96L2s9nx/8Chp2TmRc3NslhbjlLVtNqLWx2taPF0Y3GmPigBCUhAAvshkGqi2F1Z42S/e5fi1X1jM610AzlKJT0vsEtLm4gEJCCByxJIDbAI0e5frU6FdAYZxRcHpSizt5Gj6WbErHzTb/F58Zyj6biMKQEJSOA0BPDViNsH7rQTL81iyC311LnvuYDDvEMI+mh61FwpWj0c/2blaB2Rv0pAAhLYkABDNAtwD/73h2diR5WRLS6xXlhZ43XHC9RNhGUpQWzI0eN1GzlKyVgljZsoSgW9GY5XlQcC3KRkBAlIQALrE2CQZ4iOJwoheHDe6SJKGfbjPtFUoHavY11IPX/+POS4mRwle6Yq6OONNa84KDem7OMSkIAEJLCMwE8//YTr7PBZdlsMA+eGpEf6kAtHlqLxYubsfuBd/Rg+pghBkdtSjsIOB+K5BLP41IRZTxborQQkIAEJbEgg6mpZGaJ6moXPuh0VHDj+kCnSlHXNWalVIt/U9IJavLEcxXTePj1hPhLt1BUi/iQBCUhAAisQYEAubb68KZluFg/LcClxnkWaVhY1byaeRYgeuVl4vMVYzfXGcpQS4FvcXm2sux3nIJGRFxKQgAQkMJdAkC6jT1UO3huNPwyMR6oNfwohqLyraVahMNvLUWqOkp4djVgCVApneuJCaQmO4RKQgATWJFCRo+1aExrnzbpUCnDz2VkRgma8CzmK7jxq755VH8B1X2SeVQAjS0ACEpAABCqLoOucy10x/N6jgXYhR6kYcPm8aGMNWWTu4lTdWAwfl4AEJHBZApVBuN2ou0+qe5Gj0EGbbKeM0cCF0n12NUslAQlcgUDFptpu1AVgfS9KINwuSma11I7kKOVut+6izt91W+4suEaWgAQkcDUC95ajU4RxL3eZm1pZ8OzZlxxl60+7KGVDD1uAr9Z3ra8EJCCBPRCoyNEui6P409QXAfn15n6ViaBu+jQF5XhfcpS68V23doXy6dOnnhc4saMYTQISkEAvAussjrIIWDqxj/CODqc399gE5Xh3cpTmRJts36v75MmTXj3DdCQgAQlIYAqBijI6xR47JYsQh2NlOZ6eNINllf9cE9L34yUVx+NQjCDOt/lu2k1YaJMcmXgzWj0Ceq0G3joif5WABCTQkQCW25Iozb593THT+yWFfbiyhQbJHQ582KkchQsiEPNsIyBWWzEUNybi4xKQgAQkMIUA58WXon348KH00z7DkZF1u2acGezRrhuYcvp8ux0Ary0XSvfZRy2VBCRwMgLrLI6uBq101H4oAOIpuk3tV45SVrTJxvMCSaSXA/RqjWdGEpCABI5IoOKV064UrQwEg2h9cfTHH3+MRdq1HMU2XTK1xwrcvIAFR+HfjGYECUhAAhJoIVAZro8lR1Gs66uK6Hjs0oys9rs+GouIE3Ndv44xKxfRkF2J408SkIAEJLCYQMUr50CLowhRpH7FvYhvfWa62QHkKI3KZ0rrKvbNhsc+zI7aXptzb2ZnBAlIQAKXIlDZZMEpfZWl011R4gAjdl1WhCjmXHx3sjLv2q4by4q5oHGhFC4ulEaeXkhAAhLoS+AcRl3OJyoJUeQrC8BDIQrGY8hR9Mj28wJp5o7nXPTtgqYmAQlI4NAETiBH2SRZOggQSy9CFMvoaBsdw64bis5E4NWrV6PVmB5YYTE9EWNKQAISkEBK4OiLo5UTCziwt66DHUmO0ma4SJXmC2mLVq5dKK3A8ScJSEACCwgcfXG0Uv4ph/kcw64b2xW323i97ALbd/s5+Muy9ql9EuAVYiqKtQOjDXNqDmQJf0zaCAznfu2z5JZKAjshcHSjbsl7Bokz6UQ83JGP9Zfufl3ch0jkWLW2tN0JvH//Hv/1Kd/7xYZhh+nO3wT3TAD50f6xkLnjMy8ayt/6WEoyhUXAiYU5mF03NAwTBD4yOreRsvjv3r1LN9Jmv3p7YgK4trMjee5aO44GvOSjW6dIkFcOYjj7jUY4MUyrdkoC7Stoy7Csv0OGl/fhw4fD0s7zpJkob/cWrX2uRAp7q5TlWYFA6QvAvMBMS5ldxTLwIqGwphuu6DNosTFCuMiWCfiOUhbBWwkcjsBQrqwTwmx1ZVbZ+xuqiTo+qxj/mRV7P5HD9L+xaSG4nxpZknsToM+MTr+QoPxUyT0VvZko5bUfdkLiV1LzJwnsn8CodBl29b4hzFnrb2J3bkyLh1VYYFs+pF031LzLeYFTfLGGoA05HAHO8Xr58uWw2MMjvoZxCOHjwNETAdkZnI9KPRBZi+/SaDoGSuBABCZ2Y46iLfkZMcBOcUGACcbV9ddEhnspb25xGW++7hJ+zQRHtYHxepZDU1PemoU3r3UIMOUc7SdzJ79I3NiJgttRavKNP3FB+DpVMxcJ7IFA6UXgXdhD8UplGCqjDBSlyPXwg+17SUcrrpnsVJowi1y6jXpGKYLhxyXAhBrfn+FkmW6DBal0OslofdFoozzGTQkNtXJ+2GgKBkrgfAR4xUovwkRNdCsmmachYwICZVlhji1HsQMsrnnk5YfVIoqTXQQhOjy4IwjRBd7a0T++vgs5ituT8bQ6EhgSGE5SY5ydvwiphYkyI1YXG5b/G+t80Au+SI5Fe3Tpa3qNeJwmjx83n/6gMXdLoPLxIzTRBUKUmvIU/hdhGluagxNt58PHDpuMGU/jB512WKmJRWI1fZZdZGKyq0U7qBzFxSF9hXlnJ523UMJaN/se5dd2AwI6ynBLw1GqbzkzAqx506CjfR4DRhZ51i0pjyabBtqRZiFtf3lT+Ee8zpzAZ9HbPHLpRaMhNi9bpQCZQ3Kjl8yuq1qhkP00ZXS7+YIxJcmS9faIBBBjDEyjzd1lp1Mp8ZAjUuGI0LYqczSVj7bXdQIPuleqMvDu/EVIxX/7nu9jr4/G1wyDW/tCKQaK+qH+MTsv9kyA+dBwTZQCI/84R7e95Lx1lUQ06lbgDH8abalhtNOHHJTDOYy62ULpgs52EjlKzbFuZ6r6Ahz4YR7lu+0LaneFR9gQVlpp66X61CVl/dcrNMGsOoor4Dooh4PK0bTYkF/mLfGvfr6VPedO+dZtbv+qeeGGFO5UNpO9N4GKTaLddBMLP9x2lnalGM2LiQSY37S/tmkTHOuauqMPTWS1t2ipdTTDvreipuVJl+TnHgGYphOvD3yeUdZs4RbHv0ePHo3+ND2QMZfdgdPjG3MPBErnTYeysZDTYdb5v7SwWLAndbTKvJ/aM0bJGHg+ApXBducvAh9GDM3BPIBxo71pzmPXDSwYK9vNd3xMpstCWnvzmMJ0ApXzNJgY9RKilIdtM6VSHdQ6V6qO4RKoEEito1m0Pb8I6Uy3MmhkNarfnk2OUltWyOqeIHUi4VdOjGS2NSWmcfZAAPtB5a1m2btjISsZ9Xotp5eWQYGDlnAOwEWuy8x6etbGvDiByouwZzmazoPbJUXoA2ez64ZaMaCw6pBus13Q40lBUbqA2yaPcBBJqbm7m5gqebFesmb1s1O2MVIxtB16U/+a9MyrkcB+XoRZFUnfGnwdFp9hlGZ6Qn2U6oGmMldK61+5xhMd4pUI/rQTAqhiJSFKCdu9uNNqov+V8lp5Do4Omh0QSsH6VjatuNcSSAmgY5RehNSLJ31kJ9dRH0VT6iJEqdc55SgVY1beviuIcSp8IWsnPcBiDAlge6ibbfvaWivzszXlKHZsVvGHNNjzo3V3iMWQ7gR28iIsqFfcqttR3p9WjsKXdaN2UozCDkwLOutqj9RnS8i2XlPOUKOdDB+ZJprS7lvfNGWvJRAJ7ORFiOWZfhHVaPTR6U/VY55ZjlJzGruyw6mOJvwK9DX1jClFMk5KoP6Jgl5+BDHHyvCx5sJkaQ9r+8Qx1tQLCVQIVF6Eo3zwo7R7rVLr0k8nl6PMzSt780tQsnA/rJYB2c/tze1JfY26qcd8BmHlyVZpKl3RU7MCeyuBxQSOuziaGhcbVayU3snlKFVlctTufIHSUxlDU6Ber0mgroye1agL4VFrNjun19SJ12xo89oVgYoyuvKEsgXLw4cPWx5Pnz2/HKW2aC3t9i5n+mm/2cM1M5voMjBanu6v9H6GD46VwO0w9mpqyq3u5aPdwMDuBPbzIsytWmlBZG46WfzDf8c7q0/pFutu43mBHY0ApUIaPovAzZnNaouj9I31FUFy1EYyq8MYuReBihw9yuJoLxQhnUvoo1SV+XvLQinLUX5SrW/Pa0+t3qDIto5nAVLaitDqrvi2wzEFCdyJwHEXR+8EhGSvIkepKvvWlykojMh8E+B+bWDKCwgg1aL/+ujjfT2MyKIyB1eOjjaBgack4IswbNYLyVEqz+71kqPjEE0Mod/01Wxiyl4sJlB5mUOa3WVbJcfueS3G4oMSuDcBX4Qh4WvJUepfNwYOARF//aWvYTEMyQhUXuYQs7tsK+XY3YCc1dRbCeyKQOlFoJDXXByl4peTowjF0T0Doz2VmFiDR38ycFsC8ZDM0WJgdeh7rE/leMiOu7lH62KgBPZD4EyLo8yAe4G9nBwFHOcFTlFWWEwlZi/QptORAJup64ujU9p3Vnkqc/Duec0qmJElsCaBo78I6Z7R9LqR4RXlKMiw1tYnI+zMYzG1Ea6P34lAXRkl07ixslcBjj589OJgOhcncPQXATNVmPiiJnU0WZ3z+6NT+nr6FbosPlZBRuqOlLP0vW0kwMEafGi9ksi7d+/6uoY9ePCglN3K3xwtFcNwCaxAgFGxZAq68otwlXMYsh7GQFzaxR92uShEM2K7uq0fY0RR+wrRyuKoRt0uHYNVN06x7pLU4RJh1n4UT8YzLY727SdXlKMMixVtBsNF31G4b4OZGgRKM+IAR6PusToJUuSyQjS01FEMYEc36t7vvbjc+ihTqsoOfXe53K+rdUy5fkhmdwdah4+ObZclhWXo4kIUINhXpm8iyACueeuLUKJ9LTmKn+eTJ09K2syzZ8/c5VLqKAcK766PVgb6KRY5TpRkX93icyWRNHRLFhpYo+UPYwm3p3GCu2miP1DHaynqIThU5OjinaMoNnRp/o7dpVkcvs5fZYTFfes6HI5e0/r5jviIdaxg5UhIFkdvZpSqzjcjZxH4DlrFqzwYA7NHDndbwdsilg73LG2987bDd69ElXF1ceGjh8GhR+AL6aPM4kuKBf3g2LOhUge/ZDgCpmO9K3PwOARUsouPVyTi6ONM8FnFj7YT8mKgSSeCaDBYsI/eb6kmIqRvk43y3G0gdceou/9v3pUGT8BOeRFG+aOMxhekstw2+uy+AhfPI471IDbbEnf6MUrDsapz8dLWP8zeF04qurIuNEXxjUVlrJlYMHpjmimDbPpgTDAWZkox0hS8lsACAsOOF3sgRoUFCfJImuayFHby1H92Uo67FqN+pi72irvmbuLdCVScMpgVdcwutcrGUSNeTMkoalqZOKw8G4UoKuywcyI1YwHCRd8qVwrmT1cmEHty1v24XYYlfbnQc5YlspOnzm/X5QNbFYsBMymWuIc9w5A9E6i80nPNp/VqRqPTMNoUWxZmq+g/MiU+uWDfCwY0KoLIHHbOYQXJorLDdVhyQySwgEDsydmzcdqXhd+8TWfDz58/vxl/zxFOLkcZyCrjFwszi93M9tyopy9b5dXteGYmGCuWjEq/ivyjGEb4TfHsZbEzHg/Cs0MhGlPOLmJGWbi3EuhCoDJRm/IiDMvA1omXL1+GcKy7a557g1BAuaIAw1ItDjmzHL25y2X/a/uL2/XcDyJghmpZqHJqLGqEwPv25s2bUiJTho/4+JTIZBSXizBzleTuqFowGlgqueESmEug0sEm9u0sx1QBTRXTLFrfW747gsB+9OgRDnpMuBlGFu9Gywu2E/vyPYpRaeBD+1jfg9Xh0ixtfem4WFjRenmLphCLLxt67c340RWuXoXRQcf+fBOvEVoIxBle7NLxgpnr3JTTLTTrrIySY2nmzes29EKYW6NJw8HcRPcQv9LwjI97KKFlaCFQsrjytrQkG58tyekwfNRFXUgkLeHNsSZVo+tCd1S6T3diihX0QgLTCZReh2WvW9Rwlj0+vdghJi9XSYjG1/nmG1rP9JxydHTOHpABtBFZHai/rkYgzoizi/b2rfSfkNcU/S8OFlzcZBJzrI8s6UQ+rbVbX24SNkILgZJaskAnwSsldt3FG2Zm1SW+iTHf4QUVnJVmFvmE66M4a6TG9wwZI86aa9pZ7t52JFB6t4c7Q2ZlWu8/Iamb3kyszUffn9JcPi1VdC+qdF3ix2jps4je0mJqGs1rCSwmUNLnbr4IWY74HMRvhPD+ruDmSY7xTcwKk97yZrV4Hp1NjrrLJe0c576OOlxWzejdk4VPuUWIxl1SzLWnzGRHk00FXkxwNCaBdNrox1GaHIRn02RjavVHYjQvJLCYQK9vP3C8eSgDKyMcHL24PNMfnCJEQ2rTYw5zP5UcZepRGfjc5TJs/kOHYFeIvjlpRdKFyTT85nUqRHnPea+mqJKjyUYZTwo37R/xBUZyVyJTvHhMYJqpcjSl4fU9CIyuys/NCO0zzhdXO1c55niztNNjDpM6jxyt73JhrHGXy7D5jx6C2zoCL6sFwgaRkwXevCWpqDiSZrD/x5DscZZgs5D0lqSiwKvbacNT8QUuZReijSqjTBynbzNNC+m1BKYToI+NitL6i5Cmz/Hmcb7ITPdsnTZbLz3ubUUT5afj1suS1wmMrobWvXWGCaZ6J0I09VQa1fYYU4aJhJB0ZJnY8XgEYwl/pTQJL3kY1Z17Kwn6kwRmEaB/pnIxXE980dLBud7PZxVpSuTRYg8rQkiL09NJ/HVHB7sAi2FxCm7jHJfAqCEX0TilRrw8qUaLgEyFKClwO+pkUUo8nba370uLuYxasCeOYjERLyTQQiB9U6IoYiJbSZNXIH2K9Y5K5Hv8lM5rY5lHL1pyP4McjWtRQzoMNNmw2ALLZ3dLYHTWWRelvP/pNJnOw2xstIKjazmjI0Kq1/add4/K8lKBR2thoAQaCYwaRUpvGQNvNvnr+0ZMr0tFy4oiY/R1np7F4eXoqC4S6dTnStMxGXP/BEalHeKHtzfVC+kSvDOp1khvIVrdQDoqp0knztJ4PJ1395Vwo1Wj2Hbv/XfLk5VwtCvS2+MrxhtBnEx08X5t21fTdzNKh3hRWaaZ2HzHlqO0TWQxvKiPjBMBGe1ABHiHMxVz2CuGIbzzURxWKlufsaXJ9hWiFClVc2NG7S9/pbL+JIESAUbdUetI7JnZxcT3q5Rdl/DKyFDSp2fle2A5CppKczbq6bMgGnlXBJgOT5SmvOFxHj2lCnS5UZGWDhzdjVdkmqYfr7tnNIWAcSQAAfok707siqULXpZt1dCssZgKMzIEqcF/isdYkcVZdvuAx0oUdh6O53TcMJAVlTZeZ5Nvlq+3+yHAPiheG1zt+Zwnr33YiMLLg4WHTeW8TjjiLystKbMFhZQZI2KyIU06XmUD6LLs2EUzunmGSnXPa1kJfeqaBNJXLAzFvF+ccISlhPeLTVzX6Z9HlaNs6Y27kbJOTBNWvpaXRfZWAjsnMDpfZCq9YI/szmtq8SRwUAKHPIeBExVKQhRtY/o61kHbzGJfh0B6ZGBa61ENNY3gtQQksBqB48lRDLajB7uADKsC9u7rGBNW6yVmtBUBlvmHWTNZ9GD6IRZDJLAVgYPZdTHYxpOOh8hYr3J8GWIx5KAEWH8a/Z4GHkYecnnQNrXYpyRwJH0UG1dFiGLOVYieso9etlKlFYq6EMVgw99loVlxCaxP4L/rZ7ksR+bmOBCVnsX8tdj9spSm4RLYlsDo+kV9v0F07sWR+Pvvv9+2/OYugYsQOIw+ihCN39DI2gbfRYeMjIm3RyeA9YUdO8Na1OVoFL34CgyfNUQCErgHgWPIUXa5jI4pEGGvkhsA7tEzTHNbAlEipsWoexjx/d24o7r+CbY0Ta8lIIFGAgeQo+ialV0upZ8aufi4BLYlMLo4OlEZZXKp1/q2zWfulyKwd39dPCaePn062iRYrnDQPdv3YEerauDFCJT80utnGCE7w9oHMlh3gYt1Gau7JYFd66OMJiUhCjM0UYXoln3HvO9GYNTKgotARctkxhkPKVSI3q1lTFgCIwT2K0dZ7HGXy0iLGXQBAnGZM60r/nTpbXYdTzgaPbohi+ytBCTQkcBO5Si7XDj4u1RPPg/rjLsEx/CzEqi8EfgQBGUUR6T67tKzwrFeEtiQwE7laH2XC5vkNkRm1hK4NwHE4TCL0UCisUPm5cuXIf6od9IwKUMkIIGOBPYoR9E13eXSsY1N6nAEKkeOZHVh+SNGxk7jkV4ZH28lsAKB3clRLFRv3rwZrTnz8VH/i9HIBkrguATYMD3UPoeLpmiiGHuDRRdpqp3muC1uyQ9NYF9yFJ/DaKEaYvVbLkMmK4dw5AUaD38M9CtnfbXsOIw+q3J2MgNSMwpRNoz6zd0Ml7cSWI3AjvaPlvbMBRYIUcfu1bpFKSMkaDC5cyCAh6GXKPUKH26eRl4iO1FMU8OM3/TuBdx0JLCMwF7kKMs8cXI9rIkfihoyWT8kWBFDvn6ibh3+YQv10KIbcucoEna56KC7TluYiwRKBHYhR8Mul9JggfeECz+l9lszHHtAUINYumPes2bWF88LczqOuFgCwjuC+GQ1lD8l6MU7htXfCYFdyNFoLRxC0YbXD40AABUtSURBVGY1ZLJJSGp1RwfyAzubtIKZSkACOySwvRxll0vJQZfVIGyJO6R2wSKlc536Ka8XhGOVJSCBKxPY2F+3sssF41XqTHHlRtq87tjV445ezImVU143L6oFkIAEJLAygS31UVZ9Kl9JfPfuncfQr9wbRrNjKfTRo0fxJ78lElF4IQEJSAACm8nR1Plz2BLuchky2SoktehiJMApbKuSmK8EJCCBHRLYxq6bHmY2hMIuF7eKDrFsEoJHaLToUoD6d6Q3KaGZSkACEtiWwAb6aH2Xixv8t+0Qae7DcwA0tqd8vJaABCQAgQ3kaNyGOGwAfFg83myIZZOQdKNLKIDu05s0hJlKQAI7J7C2XZddLiUvXHb3K0R30l2GQpSCadTdSetYDAlIYFcEVtVH2T7x/Pnz0frjwMJZLW6oGIWzcuCoEKUMbhtduSHMTgISOASB9fRRdrmUhCikUFIVonvoMTTTkydPhiXhYCkbaIjFEAlIQAIryVF2uVS2irLLhc0VNsbmBDAYlJpJo+7mrWMBJCCBfRJYw65b/5aLh7XupGdUDmh02+hO2shiSEACOyTw33uXiV0u2An/+eef0YzQcjzxfJTMmoFMdGij0vd2KInK6JrNYV4SkMCxCNzdroudsDRAs8vFb0Fv3l2w5XLsX6mNQvGUo5s3kwWQgAR2S+C++iin4bjLZbdtz6I1AjI9rmi0qGwb9aDjUTIGSkACEoDAHfVRFJ1Xr16NUma9Dd+i0Z8MXIEAxnamOI8fP74pRCmMyugKLWIWEpDAcQncy8+o/i2Xt2/f6qC7Vaep7OIdLdKHDx9Gww2UgAQkIAEI3MWuW9/lwoe3FKKbdD4kKN7RJZ+v0SKxbXQ03EAJSEACEggE+stRbIY4EJX4Mo6zv6L0q+H3IECLgB0b+ywJGkqiUfceLWKaEpDAmQj0t+vik1Jy/mRQ1kF3zd7DCX+Izzdv3izL1G2jy7j5lAQkcCkCnfVRvuVSEqLuclmtY2FXR3xiP1+ggKaFVBlNaXgtAQlIYJRAT30UF9CSgy7fcsG3yANaR9ugSyDGW7YY8dcuPmN5/NpoROGFBCQggRKBbvooBtuSEA27XBSipTZYHB5kJxMUxOeUHSyzMsJ+4LbRWcSMLAEJXJNAHznKOtzTp09LBBnlHZFLcGaFc4Af8hLBGf43mm3rWWvUrfPxVwlIQAKBQAe7Lqtx7OgvAcXMqINuCU4pHEWTZebhXyn+PcLdNnoPqqYpAQmcj0CrPsqIX9nl8uzZM4Vo7DSw4pqvYaNHDv8jNQnk/121zFiY+oXKaJ2Pv0pAAhKIBFr1UU5UqKzM4V4Uc7rOBeIwVnYPQjEWZvqFB05NZ2VMCUjg4gSa5Ci7XFj7vDjB81Wf2Q8LseerlzWSgAQkcA8Cy8+p57uhCtF7NMnmaWrU3bwJLIAEJHAgAgv1UXa5VBx0D1R/izokgF3aTUpDLIZIQAISGCWwRB+t73IZzcbAoxDAa0whepTGspwSkMAeCMyWo6ycPXnyZA9Ftwz3IKBR9x5UTVMCEjgxgXl2XXZu4IRyUB/UE7dir6p5MH0vkqYjAQlch8A8fRSjn0L0xJ3jm2++OXHtrJoEJCCBexCYIUc5hr6yVfQehTPNlQlo1F0ZuNlJQAInIDDVrls//O8EIKyC20btAxKQgAQWEJiqj3Je3YLUfeRABFRGD9RYFlUCEtgPgan6KCV+8eIFx8Vx4RLpftqvY0n4ooA7XjryNCkJSOAiBGbI0YsQsZoSkIAEJCCB6QSm2nWnp2hMCUhAAhKQwHUIKEev09bWVAISkIAE+hNQjvZnaooSkIAEJHAdAsrR67S1NZWABCQggf4ElKP9mZqiBCQgAQlch4By9DptbU0lIAEJSKA/AeVof6amKAEJSEAC1yGgHL1OW1tTCUhAAhLoT0A52p+pKUpAAhKQwHUIKEev09bWVAISkIAE+hNQjvZnaooSkIAEJHAdAsrR67S1NZWABCQggf4ElKP9mZqiBCQgAQlch4By9DptbU0lIAEJSKA/AeVof6amKAEJSEAC1yGgHL1OW1tTCUhAAhLoT0A52p+pKUpAAhKQwHUIKEev09bWVAISkIAE+hNQjvZnaooSkIAEJHAdAsrR67S1NZWABCQggf4ElKP9mZqiBCQgAQlch4By9DptbU0lIAEJSKA/AeVof6amKAEJSEAC1yGgHL1OW1tTCUhAAhLoT0A52p+pKUpAAhKQwHUIKEev09bWVAISkIAE+hNQjvZnaooSkIAEJHAdAsrR67S1NZWABCQggf4ElKP9mZqiBCQgAQlch4By9DptbU0lIAEJSKA/AeVof6amKAEJSEAC1yGgHL1OW1tTCUhAAhLoT0A52p+pKUpAAhKQwHUIKEev09bWVAISkIAE+hP4b/8kTXERgT///PPly5c8+tFHHz18+DD8n5LS+/fvifbPP/9wwX+uP/vss++++27Ks2mcUICQWho+8ZoyP3v27NNPP50Y32gSkIAEzkHgwYcPH85Rk6PXAgn0119/9arF27dvP//881mptRfgq6++ev369axMjSwBCUjg6AS66aO///77zz//jCR4/Pjxt99++/HHHx8dzcrl7yhEl5W8vQCopMuy9ikJSEACxyXQRx/Fivjq1atIAZvkb7/9Nlcfio9f8+LXX3998+ZNNKsi1fgLdtq5QJbphaiSYSb0xx9/zM2R+GRKH3D+tACdj0hAAocm0EGOfv311wiAjAJLdGioWaC3cwnA8JtvvkGg1h9k4vL8+fMvvviiy9yFTEmqIsI/+eQTIvDHBX/Kznrr+KsEJHBuAq1yFCWGgX6UEaqVI+womVmBf//9d91eeo8py/fffx+cnrKiIjt/+OGHLtI6S9lbCUhAAgcl0LrvJTXnZggUohmQZbdgRHRVnkW2VX7t9RN6J75LGJ8Vor2Qmo4EJHAOAq36KKPq6HLaPZSkcxBfVgukacnQilEXnXVZsqWnMt9dNrS8ePGiFNlwCUhAAlcm0KqPoqaM4qvoqaPxDawTYPmzFAH5+tNPP5V+XRCOUTeuyCKkf/nlF4XoAow+IgEJXIRAqz7K5v1Hjx5lsH788ccF5wBkiXibEVhHJUVkRpnNJAkh6tEKWUN4KwEJSCAl0CpHSQv3TjaMBuvu3vxQKNv/3z7y11/xrJ+08hOvESds6thcnKQSblhy1lDRI4fhs0LSLLDMs3nJRe5ZAI0sAQlckEAHObo3argQIwD4Q3x2LNu7d+82F6V3VUlTIcp8CJeijvRMSgISkMBZCbSuj+6HC+KTnawPHjxgHw6rs32FKNVEMG9e2WhxHZaEVVIE4TB8Ygi6bEwc5VshOpGb0SQgAQmcQR/Fy4bNjt0FZ9Y5WCn88ssvs8D1b+sqKRAWWGLT3aKY6Pt6La2PyBwlIAEJrEng2PooOihi4+nTp/cTojissj7K6uMehCg9I2qNw16CSlrfaTp8hBCF6CgWAyUgAQlMJHBUfRQ/Yey3o1tXQ80RfnjKsM7HBX+bL21ObI8p0SoqKY/POkZKIToFuHEkIAEJ1Ajw3bTD/bGvplQlZCc6GT5Bh6vU9ALXlU7OTJiYFDEjRsy5E58ymgQkIAEJpASOp4+OHouPPMA7BpvnRU6ta1dJ1UTjHMILCUhAAi0EjrQ+yul3iMnht2WQoCigrJVeRIjS3pVVUn6tK6xE4JSMeAy9jkUt74/PSkACEjiMPooQ5QvhmT8RTkB8MnMnHkArd6bFKmn6sViF6MqtZnYSkMD5CBxDHx0VovgQIVavKUTpiHWVtPSrQvR877A1koAEtiVwDH10+FUZv0BCv6mrpMMDmBSi275s5i4BCZySwAH0URyLsv0t+Ou2nN1zmoYsKZ2hgnEFNNwqRE/T7lZEAhLYFYEZ+ijH3Pzv2Nrfwocw2ZTJJhM2cSLn7lclMuWYhTR9PyaT0piokipEU2heS0ACEuhJIN0EU7pGdOHRU8oVgfr27dvSsy3hHCmQZTp9c2RLvgd6tu6aiyczdUn3iYaQA1XQokpAAhLYOYHb+iiOPOkR7Xj3IFNx8MlsrfjNdldMh1l7fno2seC2rpIiOONOIa7ZHTRMwRAJSEACElhOoCLnUQex3MakUX3SyGyZiD+Fi75aKefCp+kjvClPWgCvA4G6ShoZqonaYSQgAQncg0BNH41essgwZGR2RC2fyGZDZxymucDAy7G3aUjLdcw9JOKyaAVmXSXlQTXRCj1/koAEJNBCoOivi2dKsNyOClGyJDzLGGNvL7sr6aR2Y9RiypNl520kUHfcZX6jOTey8kICEpBAXwLjcpRhl09hh5xYHM000UoJ0pXUSrSbP2V7NiaaLm8me9YIHJY7nNbEyjK/6WgniMl6IQEJSEACEBiXo3HtE1fP0qG1jM5DgqOBw2j1EE4vSuUxyuhlDy2qg0p/rauk9V/TdLyWgAQkIIFZBEbkKMpN3CFaOe4gtbvOyvJm5KgKh5hRqN988MoR6iopLruqpFfuHtZdAhK4H4FcjqILRptq3ZrKRpdhsTLPo2GEKSFZyq6MToFGnDp8VdKJGI0mAQlIYBaBXI5GXZD1tsp+UJSbUX2U3aWzsh9GRpCnKeNoOoxjyJAAs43UGD6MgEqKi/Uw3BAJSEACEmghUJSjdfUlits0b0RvaTE1jVa/ZoNNGqFdMKepnfUaITraIll9622aRfZWAhKQgASmEPiXHEVfiY5C9VXJ0VG7/siU0hAnVUa5VY7e5JYKUZqg4riLwqpKepOnESQgAQnMIvAvORoNg7jIsrW/lBC7YoIjUhahixzN9NHpW26ywlzkNhWiOFdzrH9d6az/ehFoVlMCEpBARwL/kqNRGeUrLpU8RpVRFMcuMi+WgQJwgEClGP6UCdHgXF133FUltdtIQAIS6EvgX+cC4uMTfGUZoEvZ4GH06NGj4a+9zqlHGEdRihzdg58RxWBiUVHQhzRWCBkVoiHf4cfm0vIw4+l17FSarNcSkIAErkngX3J0CgLUnbgxJsZnTQ4ZHG9bLm4eFduSeMuznJK/H1GaClG2J9EoWdXqGDGet3uEZTl6KwEJSOCaBP5l152CYNSoW7cDT0k2xhldeY2/bniR7WrdsCTsR4qtMCpEKVt976+rpBs2n1lLQAInIzBPjmIPHJVzXTyMAtmKu+m26HeyWIsQjd8TLQlRQKGwVki6SrptXzJ3CUjgTATmydGoBqUIcO49t5EQgYQr7B7O+E2FKB+SG5pz03ZRJU1peC0BCUjgTgRmrI+yAvrw4cNhOfp+GTT1M9IjJqWdCdGKL1h8KoUZA+OFq6QRhRcSkIAEFhOYoY+OKqNk3HFxlNRS82m2l3RxJU/w4AIhSq1VSU/Q9FZBAhLYOYFWOcq+lL5erFiJIzLWYnu5Acc0j3ixTIhSUx5M5yVZ3V0lzYB4KwEJSGABgalyND0yMM2mu+dnNu6rkqZCFJ/hKebctIFUSVMaXktAAhLoTmCqHB0djpF53T2MsgN141GF3Wt+iAQzIcrt3GLfVEk9k2EuUuNLQAISSAlMkqMYV+Nei/RhvFjT2y7XuMakGzZG8+2S0f4TaReioY44glUq292iUMnLnyQgAQmcj8AkOVo6gqBuY+R0Ov4WIEtVUs4IvOYnSmAb5xCNZy6yYydddc5ahA/sqJJmTLyVgAQkMIPAhwl/o6MwZy9UHo12YC4q0UZ/+uWXX9IK1DMaTeHogempwtBor06GNMXLNe3bnoUpSEACErgmgdv6KOpg9k3QMArXzzCKm2RSI202fJdu0Z/Sp0jqUl67qTkX+dfl/AdV0lJnM1wCEpBAI4HbcjRKxDSnuocR34SJ32xZtrs0E9JRu03LcMprBF405/YSogFUnaGrpKfsTlZKAhJYgcBtOTq6OJrJuaygUfRiMFy2uzQb1vnCDLI5y+V8twjR6J/cV4jCisTTheeMnqukGRBvJSABCUwkcEOOLjuYPsrRTBxOLBPRkL6ZM/DTp0+nP364mBiucVS+nxANQFRJD9cxLLAEJLB/AjfkaBzZ05qg1lS0THx0wzdhWONcsN8xZoQMTldJKcky79+Y4G4vULUfP34cLeHdNdFYcTb7qpJGGl5IQAIS6ELghhyNg3uaWepNmoaH66iD1rWf4YNZCKI66rXhJ1TS8+2Bef369aNHjyJnoGGAzVB0vK03Smy7jjmalAQkIIFzE7ghR0crj/I0Gk4gX/IKyiiOSPXdpaUU0nDU2Ux/4vY0C6XYckGU+mGhf9c/hZbCWXatSrqMm09JQAISKBG4IUez025DKqOB/ISyiENQiDPqnVQqRCWcdFLrLkL6yZMnJ9gGgxoKxkzhLoGt8FnwUzY1yVI49zp0VllvJSABCbQTuCFH62Numj1qYoyMi1Cvc3ex7mZrtJhAkTcH1UqZAbDKi0sRamhQ3FOGOM3ee4rw4sWLuvEWvPfWidMqey0BCUjg6ARuf8d7+C3o4fef0UQRokEwcNH9nDlkT6YnoaSiqt51KbGxaZGIyKT379+Dhf/ISLjxv54s9ULOsV8I43nFmaueSPorxWAiQknInYuh8E4jx2tmKqyC85+/EMgn3HvNjWIuXkhAAhI4A4GbxzjhPprVMzuoL3Vdud8Jc6OHraP43iz/JhHevXuXQVtwSyKNhUd+p1bxBWVIH0GmNpbHxyUgAQmcj8ANuy7DKDpfJsNY1UM1wUeGnx48eBDthGgw9/OnJbusGJSN5VjU5ftlmkqRWdc39c4pqaFETolWiYMOOlEBrSQSf2ovT0zKCwlIQALnITBxaoBWGk18w8qj9CDkJibVEm2oHIfCYExGZrSk3PdZFMEKriHAYQg1ai9SezHSgmF4aC+SKUhAAhI4GYHb66PpSIqXKauSKFtBNUF8Mtzz177FJc2lfo32iZPOqG6EVRnluOXwh3rW/ioBCUhAAhLICMyTo9nDG94iubNNI2lhsDAHAY/VNw33WgISkIAEJNCXwFHlKBTwCsaJd1QxTRlhXw1/yzxu8FPlQTTgLt6zacG8loAEJCCBExA4sBwN9NkSg7fRTWna2FSIUrJQlDZi9HEJSEAC5yNw219353XGwMuZDKzasjh6v6Li9UoW90vflCUgAQlI4KAEDi9HA3d8i/A/YsMlPqV3EqgYeA/axhZbAhKQgATuR+Dwdt0SGlZPwxFC2GP5a9lGiVGXoyc4Ua+Ul+ESkIAEJHBZAqeVo5dtUSsuAQlIQAJrEvg/5dgCvx26fYYAAAAASUVORK5CYII="/>
  <p:tag name="POWERPOINTLATEX_PIXELSPEREMHEIGHT#5C646973706C61797374796C65205C73756D5F7B69205C696E20587D615F693D743F" val="133,3333"/>
  <p:tag name="POWERPOINTLATEX_BASELINEOFFSET#5C646973706C61797374796C65205C73756D5F7B69205C696E20587D615F693D743F" val="167"/>
  <p:tag name="POWERPOINTLATEX_REFCOUNTER#5C646973706C61797374796C65205C73756D5F7B69205C696E20417D615F693D743F" val="1"/>
  <p:tag name="POWERPOINTLATEX_REFCOUNTER#5C646973706C61797374796C65205C73756D5F7B69205C696E20587D615F693D743F" val="4"/>
  <p:tag name="POWERPOINTLATEX_REFCOUNTER#5C6D61746863616C7B4E507D" val="2"/>
  <p:tag name="POWERPOINTLATEX_CACHECONTENT#5C6D61746863616C7B4F7D5E2A28745E7429" val="iVBORw0KGgoAAAANSUhEUgAAAU0AAACDCAIAAACGB97jAAAad0lEQVR4Ae2djdHdtBKGE+YWACkBUgGkBEgFQAmQCkhKACoASiBUAJRAqCBQAtAB9+Eqs3fZXcmyLNk+x/pmkpFlabV691ey7PPw77//fjD/JgITgWoEfvrppxcvXvz6669vv/02hefPn1d3Pazhw2nnh2E/B75BBDDyp0+fasa///77Tz75RNecsPzWCXmaLE0ETovAp59+anjDzk3NCS+nnZ9QKJOlkyJAMP/rr78Mc48ePTI1J7ycdn5CoUyWTorADz/84Dn78MMPfeXZaub6/GwSmfycF4H33nvv999/N/z98ccf77zzjqk82+WM52eTyM3zQ3KLPZxf9dcC/eeff3ojf/fdd/vO9PPPP4fgV199tZa9cvtp52V85t11CPCQie1o7IF17G+//bau87lb//LLL57B7kn7zz//DHQ8rvvoo4/wLH7Etppp5224zV4BAqjm119/nW58+eWXRPWg0c1WYYGe9+52Lrv3DEey0M1X8vx8/k0ENiLAGhWlFDPAyDcSPGH3999/XyYoBSbenVWTOHC5fYgH20lMChdHwBj5F198cX+AMEexbSng2gbN1Jj6jz/+uHGgmbeL1GahBQHWkE+ePJENqs8++6z7HlILW737GMNL5Lsn7cL1Bx98gG3LJVse7G7KZUPhLHbOOoQtHFZ0Dx8+fPnyZcNM6PLq1SuUjEOIwMSmJaTSH2UoU88QG/FqY+xeexkjR++//fbbu5zsPotzDR2bHbJWpx5TR711g3XljfnA9u54SuMXmV49WRKqb775xlBYhODjjz/usuyp5/MuW+ol67gk9gzQ6ZmKdo1YnJvJsgiS4Xht5vXr16ZB5eWR63OY9vZJ4lfJOoaKuQoKDQWEd6y149HYslrl1yrB2aGZkV2zCu7A6sYhdl6cG241zph6m3M5xs7hFXv2llm5heNTAE+qvqbesxgBbLzU8juKh+Yp6DgD1Dfqqiqnr5fKole7iQxjwbxlXIJTJdu62QF2jk5ovtMEqKnZVAxTAIGguUDOuXM4wlUZbrVUTl5Ggpr53TT+KFiMU0tz39O1GW1pAHxXO8cz6SAmulIZxpmedOlewNHsaeo+RLTlY/urPihp8O9gWR7qpJ5jQxmafUVjfA17Uqvo72fnYRivXCFjFT4FEPRRNf4KDaRlubCnqRtrgbFVYjuwMVBrGI/d4NiOg3e4enZbyt0dt0F+VVjaSb3CUFx5airsyw4cjsNDyeSRHF0MKJUCo9d21amkoFnCxVT2OraZkQWXx/KzfXSTEmuhbCm3raLL0zGsrtLV4e+l8mA8vdigUYNFrJSn3LrSl+nL5zv4EJe+RUZE0lJzdppH5Ry3Dp98aoKmjO7u8xCYZ/syNIB0O8ksRHsXwBNRClV8E8dj+r6tJcT3LHAKgIDhPyCReCAa+dfOqSxk+yBTo58Nc+Rttu+++046kszXnkoqu5CNd8N8m1BcQzbsW5kCaPrQwYoEmpoCXTSFQWXNVffl3AieUV+N3p4bUSOmU0mTyKxnnco+kayktrEZ4xopVK6bBubtRF0PUKWhhn3X7j1oTE3C6RnTNVig7ruqDJN42RpPoQNCTQIMZZodZV0GwBF56SqcaYyKC4bwU4P52iForxUjlbeoRwMDpgsWpFmqZGaUnZvtwcRZpY6amaS+W4w8IRWS1ZDpciWrRgb63A4qWPb62nKAy5DSl9ARhYbJcmPdsVfZrAzhYZBR1TOMgLS8UrkyuNWPwjT9KDVOuX6IhpY6E4S9mtg5xM61ugtMlTLAnqWLFHppdr2pV7pJLSS/hU6KVfAX2hUWvFgIiB53h7LJXXE6OwxaGMJDnVSlcklYoGxuaRmJNhZkaroPuvQqUY4osNHfznXkEWgqjTx00n21SkdRYS8sVPIssqR9SAf+QzFoaYWqY8K4Jh4SFE76FrxQ1iLTlx+o5YTYV1UYyDi4JII9wc9BZ0L6ooPrbOceF2JapVqEOVJDXM1BI/UGI20/utyQnpk9EqEWBnZtPx4i7QWETioAssxlh4KBq7stNUwhh3OvvE9YMshzOUIhZbj6glcPr0KaWk87RwM8LuXhhRUysVB4ld2FTk0Bmp5PXwM/NdR0G2YRgpCI43R1KNBs6HrKBSKosm6sRx9R9iudw1fmuaQdkMO0qBmWMPA0eP9mBsodjb2U/W83Ow9Vs14nTNBIhtHdPQtw4Q6CN/U2L4MiwrkRQyJOpeii1ldhzPtp6Viz3SJ0ehXMLM4QzXIQAVRfD4gQvUqI+Hoh3EzHs1dQ1z52HpoN8qicQ9h9qEppG/OylJqNpgUCfiEDcQnsaSBsCaByYRwHepRueYuql2ml6BuahdoCkt0VJpRdX1fSMH3pAieiqKlQWNB1sPNwU6Q+vfHKlJguOCeZ6pZCTl00duVcqHJ0JuLHwrZJdlK0REFDEMAQf1Q5yohmJpiDzIhR1tL0XCWR1atc5YhaE1KZoSv77tPM61XOarZKLlTQgl8x88/F1e4yM+NyCSJekKamo1zxvmQHmLQZwl8ms/cM71xDEmF420Eoi3PMKQys9s16QvXArhY53LOB30HIcbjJzv0wSTPqo1CYGkFkn+yoxuq6cwJo4V4Gs6aeu3sqSmEsz2QuVhSIdL8VxpWkdX0l5TcgGYXRu89oI0Gf3YTW127nwOrHWIVFTmYbV8X1wPmdjKQx+v8Ryg1N7+Cwq1BC9dPp2NKHTXxiR/rNpHymmoTVnT3v5hjoPAISAEmytLpSRqvlrhTa7dxrKmOAjpAuF3AThr902TFVLjPA3TA3M1z1zQahFuImgwLgGUJ6pfYsIty9QRhaQK/7mkIkIoU9NbMeN6/DIZ+Ndp6LhPW5U84x7xbME5QixVyhCz/AAmJGR8XgqTcrCC4Ztx7MerWobOnRGJHXVDIjzXKxAW77umNvPAyRW/oKe0cVjF6FaLTYeW5ZXm8SIY7wF7qiofCJsTF6+BdmQfUsgVXo0RJWacSUc/oQyl0q9zcwbMZA0T0rrgdQt/SMCZ99fSLSEcpSOOHiPIHjNce7pBY79/4DLFapQs66NhqV1onKssdI5JoKNKgkZZqhFmBiqCWgkunq6JT64hTCLsDVN14ZVs2ld0zNIBjKGy9zwgKfjZRN91tZnCe2w7hrHN9qO89hzWAGrNxlyFayB8NcjkLH+txeoNind43l0ZmCT9GFmnZkeq9L08whjHul+w5bQcKtFOqFqyfSvRw6QZjUqHYZVCYuhf0zzVUTET6lYALDOjvP5durHGoumB8SNApOJ0G2ys7DfC/RQUdNBq6HNtbLrZxOQ21oAhnmxqt0blBjnf6INqdCXzcUKvkqNRiEQIGstymzI77OznPKVw+0Vm4tLfzl/sEc4HRQ1fxIuV7ABVJhwNGphHEBSaK5wA5vBZFvvOVTVqMxG+k3dw8dUBJTM82wY+ish/rWkI1VlSHPmsJbotCLBb6OKD+LqRvjS/jNN11TKPNhxvAuUjzki4KPHj0K+WmoDD8kmMJ4+LE+3T4EFsBzgZ1PFzZwWNPFfzbTW34Nne5tPGNpCB/KNg4dDlQPAp9q5Bc7d/6qZ8jev34yVBt9uRxuv4GpWQkUiIQRD7JhNCvQ6XurrBarVhMGojCMC/M6XJfDhW4Jt/gOIdK3EGZb9claX2YMtVwuWQbZEKm5NEIEcGpqOtJGcrTuXC0y4NVYq25tBhgmBqsggFEmb7ghKz4kXdeoGZbM5SqBYRJJS1IY16P4MnOXsRZHwZnWU/ZjVdZ4AcFhZd+hzXZbnIehqH7tJs5of+fo8xodD6qkWEAZ+68XsKCA9sDW/liErHr/LeZHYdUEE/1Kz6UFU6lJlZTDadZUapYSCNTUdBzdZrfFuQRkrQPlbEvmLkxqA5O7owsm6Uv8i8L8R88nV9afhjdtQuqmjVxiM6TooMByYtCH7GWsXoWyFwhHqdxo0GtyvVYPaabKSsoFCoVbrPnNT2LQ+MmTJ4Uuu90K18yM7h3TRpY8AhAMV79+ILGFXPLru3SsgUlvp+DGZsE/o9S4mZyuQ7qm+8nblLEel3TocQ+JAEYuzFSzlMqVocyQqrnEGHJ65dnYXlOZMYWOo2Y6suQ5KgMKVxyyRF+28zCTGa0ENcj2alPWoUF7hH4p1Gs6zXTCKDRo+jBZhn3E3RpkvOupccGgJAxjbzUDjWgjPEhBnM6ynYceLhGS7H8E07vRFFDCwiA2vPc9HMwwOx3ElXdzIfgdKzHgGlFi1WbQxaSVuUgvfGXNKIPaCBt6CmmshfX5q1evwhULhLD/octFzeu4cvlBtPfuvTjRi/NEE3U5Fk8dlBJLTH8QS5Al0fW/TxjC67GSZqFmy10p0EzyaqkMC7Q0wy3qAI4gdaHw/PnzkOw+lZikYZ5xMeF/frC07Fpka8EzCnDlvjdx18dVPdNFX948RxPQKqNN83CLHQ0/CQTJ+ha7D22QM+YRwdOvUss6wN2EFUyC4VAcFomHviztsCych5NHBVr7U5lfLPaVN1fj/Z+eQmHNops1lAlo7HslDWaU3H5yA+W2Lj6YQ+cMm+0cLMvJSGysbcphL06zmQCeEw2M8cwo3UWOADgo9wn5DCtDh5jQK9k55+YKz3sWf708ZOVslTkdSnwOVXQOC6MrOOk3mdWh0IQ4hHqzM5s5M4ONQRroY5s5tsxaj/z88ePHCTTc9BmMHEBCeaV1d2l9Xlg+jQt0O6tRqN/Cw91MU2aUK4S7MKHe5CgMqs/Z+YhgnqaA/yXXffbsmczoxYsXsJGUAaA0SyxseQ1BWh5bCOX1RsMLSX/YLc1EnssVut/ErYK6HL5m3hPAEIdxZwfqp2ayaDGkEYtzzRUhuqD/sIHZnwEfzTNlwUcXqM/G88K6KE1SE7rdciGe38cGRKVowvV5WdErKW9phhLmVo6hY9oylunLooDRWbqS1RLAk57gdMCEodGNQasGw8baSzj0iDGRrJ3r5MQPdrgGeJYaalhoFex8tCY1MDyui1cOxjr8bHJBCfcxM3J4/sbB3p0y71l7UaLk2X24cMEmbA3doJJRRhfCICaDXsfOy4cIBJD9Czk7v45o1mIeBmAsP2vnOYjTwIc/Qlg7/7B9YY5o0n3MMZy4qQyTmtzC2PQdepkT0LTzHOyh1ErxPJR9oh7Syg185vpCzqJfDj/zFLrwFh6S6filnTYmD1yctzF8hl6h1LJ2DsQFpsPcoND+tLdy4QKGL7UJF/r0w715QTr7LM5Pq7cFxkKp4cfjvL0Q6Apj3Natf30969+sE8yvk7Qzdb9zQ2UYGf6N09irnJ3PpL2Aeyi17Po8dPBCPaQld2+lUDgFVDjVfyuzW8VnmLeHkWEV2Y2Np503ABhKLRvPy3beMPwJu/jjjYlJViW39ShlO7ZhPN9OdguFuThvQy+Mwdl4Hjp4GTj0GXL3JgqFo/vhSz83Mam+TIYa03eIArVcMKfLXJwXcMvditfn5Xh+Qvefm16u3n9JK7XEhfHGUq7XvdaX3fohs87Z+VycN4gjm7ffgSWX4cgtznljodzxOnePzdqmnbdpWk5qcTwvj3FC919m2NzNvWAERsd+D8TwednLuTjvK/rG9fmtR/vcbz9dNpifTaC5YI72z8V5mwtoiefl1XsbH7v1Ygcu5P/KwTyX7O0mFDNQzs7n4twAVX/ZYudQP+2bD4szzwXt3M7cIsHZoDsC0877Qoofj+188ZlK+U2vvlx2pEYwD4/6ESje/GxFx8FunNRRyfxcnG9RnJzUYjtfTOTC1HcLf/v0zQVz/5XPffg5ySiLbn1PPnPBHB7m4rxZELGdLwq+IIxmVkZ3fPnyZRjM+QLR4R9UGD33BvpHPVXJqdZcnDcIMXXBnGM7X4znocE087FPxzCY85Wv+SxtUdz7CCiNMu18C9qhd86uzxffPCVvL7+7uoXXEX35NG+41sidch/Bw2lphulbbqU3dBZzcb4R3lBq2Xi+aOdwk/O7Gxkd0R3tCYM5Rj4zdgAP43kYGUZIR9MsKNVcnGugcuVQatl4XvP5t9zR0RwHB9aHH43g5dO5x56EErr1MDKMFmLOzufivBL5UGrZeF7jOxHJTTxFJ2P3uwksy3OnXysBvadmYd4eRobRs552vhHhUGr48XgfjsFCH2+YOP/ZEn7SyGfspDE5fTITvMhlKOswMgwFZC7Ot8MbSi2btzNeTabEE6ntnI2jQLoRzoJDPpf6LNQiwjk0ds7Xcs4XNa1JMP00cRxkbfh6f+tea1bH89BCDDo4Dx5Km8rzXDIF7974rZy59+ZlhC35yvAJhW/WqyZn5zW7RSEPT58+5WfSmruHNE9eGYqslLfX2Dlz9lnxSYDgcxF+Wc4G+9W+CVUpjjB1D4NDJcGGZjk7r1RFMyKRPCl96MJM47u59IGNqRHYsutzcrkafIHyhBtaHH3xewcY+dxgzyl0GPTC4JCjsLGeNUKoo5Ct0UM/urx9fJ2veobrrDduzvzeor6sP0OC49cdjy2HuwbM5ViuTj56CBqfytuN7ZyyoaYNPLA6E8s/lXI2zKW+S/h2GV4SCtl4DkxEv8qcJ3xALUDvWeApml9KzEi+KIL0496m2Z7xPJe0h4mG4dNfSjC/1Kf4Q3klyZbsHPgqcx6EhIF5uHeuIV33Ro5rn+n6oiBCcwr1ZpFUW4MwFkGqIWlng128RpintHF4/l4hhm92XspZwaqdmGN/9t3/IhrJyOvXr8sTnHcFgTB3k7ujCzkrQnfXDi25CVFqbd+bbu9NAFQTgA8WJ7bqe+YNUllkYLEBzkhEK+pCzXUWZosQ1TQII+c+jrIQTmo41230Ov9qCuCtAHNI4CzbOWCFnl4syhR2NnXk6tm7miPXit5cDh36Pjka3sRoUbok51w1Ha2rZOyr+t5BY48hlp/mtbA+pycP2FYtcljp7XN4hqcILLzZAjTPY7D8Ez7q8zI4W024RPdnEEawHR6wZ6DwqX6BAfx7Ugb0+2qfFeDwn0fm/zKtdGNhUufpSs3oiMqXnnwYR7r75JmVoN1WszB5Zsm3zyxEc3QhPROqZEB//OuCaqAXLIIhlQm95bw9tdMZkVApF3DGI7I+WA/d/AXztEoDqG/mgcWZ1nff0tIPjXbVexlWi6KNGPwWTm60b7jswmzTdGrtnNYaSsF0sYBL7mXtyC/UhhnGe6kmWZgXqOhKr1FCOqGaVsZzorckd6MTyZD5M1RiBUZ2GIswtsLO6RPmBoZ6eMmQWGmbxjBo+MCAgZDuNZ23yK9vIZRvLzddZjXcikN3y724S/gRI6/0C4s0b7GBtztcp0xknZ3TLVQFP0auBskxPEQKKyhu0YBm3kVpsjRocxwy+VnwCGiEU1mri2/fsSb05mX6WhtrnEKZ2u3eDXNt7aBX2zlY0N9rQ3MNzphoz5945UVSKETBTdyutM7AOSHR4L+b/eC1vQ7k8jUaa79w5UiO2oRPxLQ6tdg5/TEzLNMoxA6XrL6mhWv5dS9jV16Ou+VNYQjRcYn5ErvMPsJuGUd3tHsR9JkvTlATb7TzRAJ8vU6MqMHNzyxdi21cGZP2EiQ9HjeioazX28IJCoAqe20m2BgvYKhd5FKAkoIR2SY7B0Siq8/0ZLDtBYgbji8iuQOn6c1p501sfI2J2F6RsPz5JDUpSZgEGf3ZaueJHD5YL5a8VNbWoGpIcbd00YBy8UufumNU+2OC9NEBHD2jJ/1JUR0XMGO4Fof3iSZpp/FD/q01wlx7DqISe/muu7wVmGsZ1pODIdT0l/syYdhxVvZFADn6g6i48raPMfblbVLzCGAs5ug3ftB8H62nnWsOeAcYzeB0NO8w84dv1qzgmNEkDJs/Qjf/G7Y0qVneHwFeHDC/w8H+yBk+MbA/FCcfkZ/65nOXmkmsyZ91H2XneuBZvjkEvPbgmsPPj93c1O6MYb53aj6FyGLHv8Mz7fzO5N5tOnwklERMk/PZoL47y4cg4JN2cme/7F1+L/UQ7ueghyPgH5qauHE4h5MBXgDXy2EAYU/OGzn1M55Pbcki4GNFx13b7KjzRjUC7GqZPW+ec4c/QzLjeTWo12voP6o5P+BxHi1gs80YOc+qQiOH5xnPzyO4M3JiQnq4l3tGvi/Ak9+BKzz7nPH8AhqxYYps3ure7MyxFa9rZvkQBHj2YbZLCOaFAw7Tzg8R080MStAghmt25ScQdOUs74yAMXJG96cYNUvTzjUasxwgYEI6a8JL/dJwgMgJqoxQ2GbPrcwTs9POTyC0c7PA2TjzZovfnzv3DO6NOw4mmsdpxuz9hOc+nMdk1lgECOD//0Lw/24Wtnxs53ndFQH/9gFG7g/AmTFnPDeAzMsAATZ4zLEZ/45U0G1WDUDAhG52TxaNHC5mPB8gijslaU7CsvHDLt2dzvWk0+KZ+ePHjzVzlYnVjOcatFkuIcBLx/r2XKVrNPYpP3v2TA9EklV4lqZbTjvXaMxyCQFUSqfrbAXNeF7Cq/c9TrPrA3Bk7PVvCs+8vbc07p0e1q5/dK0yb7x3VIbPj+03DFtvs+eOsoeszHgewjIrswiQvcuHnGjE71hmm84b/RAgk9JGzuZI+YG5GXnauQFkXi4ggHrphTonYWf2vgDZ5ttk7PrzPtj8Wsxn3r5ZCJckwLMcfQAWy+c4zSWRGD5ps8fOmaWG84jTzofL6V4HMN+QW7VcvFdMRsxLP85kxUQCFX5Jojz0zNvL+My7WQRIJvV5WL5GOD8glwWr9QbOVL7ehZGz69lg5Aw+7bxVArPfgwc85pG32VDHuSfXVyl4bKaX5aC9au9NMzPtXKMxy+sQILYQYcTUUcS5Sl+HYL416ZI+icRHOCuPxIQkp52HsMzKWgSMqRN/1m4F1450pXZ8zEMnR9u/tDv34a6kPsPmysqcF9pkJTl/1GEL0vrtQNbkZElbInniZMbzLRKZfd8gQFTn8Q+fLkrXPHKrP5I5QdQIaCNnQdTruOGM5xrkWd6KgH6uHv5gwNYB7r2/PEXDaXIqoW133YM047nHZNa0I0AYZzFJIOKvl462c3ODPTFvcnVeMmeJ3hHA/wLmCLt6IDMoqAAAAABJRU5ErkJggg=="/>
  <p:tag name="POWERPOINTLATEX_PIXELSPEREMHEIGHT#5C6D61746863616C7B4F7D5E2A28745E7429" val="125"/>
  <p:tag name="POWERPOINTLATEX_BASELINEOFFSET#5C6D61746863616C7B4F7D5E2A28745E7429" val="31"/>
  <p:tag name="POWERPOINTLATEX_REFCOUNTER#5C6D61746863616C7B4F7D5E7B2A7D28635E7429" val="2"/>
  <p:tag name="POWERPOINTLATEX_REFCOUNTER#63" val="2"/>
  <p:tag name="POWERPOINTLATEX_CACHECONTENT#5C7465787473637B5375627365742053756D7D" val="iVBORw0KGgoAAAANSUhEUgAAA1YAAABtCAIAAAAta2fPAAAgAElEQVR4Ae2d/dketbHGD+dKAeASEldAXAJ5KzCUAK4AUkKgApsSIBXYlBBSgUMJIR1wfqCTuYQ+Rlp9rXafef+w9Wj1MbpH0twaabUf/PLLL/8z/+/du3f//Oc/f/rpp3/84x//+c9//v3vf/OvVPvHP/7xww8/5F/+Xrx48fHHH//pT3+Sp82BP//5z1T65Zdffv31182FWEZDwBAwBAyBeyNgFure+rXW5RD4YB4F/Pnnn7/99tvvvvsOHparXol/+fLlJ5988tlnn3300UdKstyjL774gtp5CrlEklwyizcEDAFDwBB4QATMQj2g0q3JAQJTKOD333//t7/9rY35BfLxEy74+eef/+Uvf4kf5WJ+/PFHvInydB7NlSosYAgYAoaAIXAJBMxCXUJNJuQCBAZTwDdv3nzzzTds+A4Xnd1haGUlEWQf2ZfBKOBwdViBhoAhYAhcDgGzUJdTmQk8FYFhFBDHG5u2PvGK5WZjFybnzvw9e/bMJXDnAvmXvO68oFIIJbx+/Vo/KcjJv7/+9a9+7UYBfTQsbAgYAobAoyFgFurRNG7trUFgDAWUg3dxlRzFgxqyk8vLGfHTZAxHNH747Y9zhP5bI5IYd+BXX30lP/3Av/71r+fPn/sxhI0CBoDYT0PAEDAEHgcBs1CPo2tr6TEEoEc9f+/fv8erl6wS8gdX6ymcvLBAPH9x+XgTcRzGhScTx8ksxhAwBAwBQ+D2CJiFur2KrYE9CPzqIWv+e/v2bUzOXAxXsTQXG2fkKpmY20ExifcTwxeT8vhpLGwIGAKGgCHwCAiYhXoELVsbexBo3wjmpSp2eGPKBTNjF7d+2zcuIRfD1U3UGGwNM8jdOyJsH+OPDJ66ogAoV6bFGwKGgCFgCNwPAbNQ99OptWg4Av/bVmJudEHCeJljBv9DTqgehXNHjC/z09MTwhDDKyBJ/ucntrAhYAgYAobA7REwC3V7FVsDhyDQ4gXEGwfxiqvnfB5vXcXxw2Pid37Zd+YymlxF5gXMIWPxhoAhYAjcDAGzUDdTqDVnHgKHKSCv3HLrcuxvw//Hyby2L3k0NC+3yEsWZRQwCYtFGgKGgCFwMwTMQt1ModacqQgcpoDuw7uxTLx4pV/XF2fpjKlngUYBO6G27IaAIWAIXAIBs1CXUJMJuQkCx84Cchtf8rNvXP6ymP8B36effso10ZvgaGIYAoaAIWAInIuAWahz8bfaL4fAAS9g8tZlGrzsCGASXOXOT0lvXkCBwgKGgCFgCNwSAbNQt1SrNWoqAgcoIC/kcttLLI1cyxI/WhMTfBE4rtQoYIyJxRgChoAhcCcEzELdSZvWljUI1FJAXvXlLZBYJt4CYe0Vx6+MyckmMhgFFCgsYAgYAobA/RDIWQGzUPfTtbVoIAK1ZwG5dS9ZK7exJONXRnL+dwcxVjbZ6jIEDAFDwBAQBMxCCRQWMATqEajyAubOWFANH+pddhGM3irEiK+qcVnMC6hDZ08NAUPAELguAmahrqs7k/xcBKq8gN9++21SSnzsm/A/xOOt5KSQFmkIGAKGgCFwYwTMQt1Yuda0qQhUeQFzDrbPP//8zZs3U+U7VHhOTvMCHoLREhsChoAhcCEEcjO/WagLKdFEPQWBshcQH3tugxUv4ClC5yrNHQfJpbd4Q8AQMAQMgUsjYBbq0uoz4c9FoEwB//73v+dE3I0CsubLiWrxhoAhYAgYAvdDwCzU/XRqLVqGQJkC8uXfZdJ0VsR2wMuXLzsLseyGgCFgCBgCV0HALNRVNGVybohAmQImvwi3YUucSOYI3FY1JpghYAgYAsMRMAs1HFIr8HEQKFPAn376KQcHN8LkHp0VzwXxH3744Vm1W72GgCFgCBgCKxEwC7USbavrZggUKODPP/+sNFgZe0qu2Y8+++yz2VVY+YaAIWAIGAKnI2AW6nQVmACXRqBAAXU/354e+E8++eTSKjHh740ALzByldIXX3yBx5rPW3OA9YP//hHmUzeffvrp119//e7du6M4fP/995REmUczWnpD4KIImIW6qOJM7E0QKNwLmPvwoki/4ZV7rAufPXsmEhLYUEhfvP4wdIEmswPuGg6TqCxT1tDMpFz9w7/wksq8luwQAjA/LrDl7cVDvvOPP/6Y4604tos6pfznz587kd6+fWt6PKQdS3xRBMxCXUJxZqH2VRP0SPkrvmyFsVGyn/UouK2mU4zZr5jwFnOPhO/fvx/YvWCBNcKMrbRZflgvusbvi45ev35Nd60RfnEapOr3TNNAMFckhywKjN99952SMvlodicX2aYG6A/J1lnkXREwC4VmZw/eK1ooYOmZaphJQHXzUUPn96f9hvZ++eWXf9CzAYSeAMfGhv4GLG7uk0F6c+zptRDAc8lf4FdD+/wxbZ2+JYqTlXkkeW8ZIwsh4a/8Od+tOGJpDkcsgkbRn/mjND6EGHsEv/rqqz1PZSzuTnSGhhrZlwfbhoz7Z3nx4sVWH3AajphZqOGQWoEgwEzi5oRthw/GBQvSNuP9TsU6z8Us/S516kel30ivaOxTHEK+pJ2F2xorBnATL6Cv5TjMComeEAu/JgZXXCwSMSy8aryVDCtKYJAHhWDzAidfXFGQoKa9szt50Ip5P3VfaRKKG18mygIj2eTbRJqFQpWzB+8DegFlgtqQ3rjBiy9AhGwOlL2Asb8hrgxROL0ex58Yw9p3YO0MAGZSVyAdwrmdsOINBBz7jWyURkAOLHb6cvF1oQIES3qPanBAHmTgX0Sq0ThlkhJ2IvOvw6SmriANODhsBY0gQfKn04L7N5nAReIYe/XqFZ8N5A8/mZJy+CPe9ogdS4w3JKlEmGS8F8Ifqz1ySWlAzdFAJn23PHWOxn756QCiUKooYqvUGHRvJWXwyHWnztrJHhRb/NmQpVjmJgkCX/ImUg0Uo2Y0mYWqB/w2Foomy4RGmDHeNhaYeBfbjkpltVFARzz4l1qwub8ypeJy0FloXayGlXex3p4EzpaIzD1FKXlpdb3/gO5Y4/tRqqt8RNvpHE7HgkAyQBrHHStLLiaj6qTjKlk7gPR3G2rkNCp8qNheuvGyc6txr6D2Tu3TUhDzkYS0xZEuQYMXMKlcFFTZl8bW64ShdYBGW6DO9cukhrbXF+7jf5VwUrN3ijQLldOmWagAGWcv4vlZGctYlqCQHX4yy4nMNbaP3bCctS1TwBq8mEN3wMWXwcfFjx8ersEH4z28Xr3AHDmQfoPYpNELaX5as0BpLjyXkV7uK11a6gcgi7nso+Lj/uC42pDygxMOufY20CBFPPpJjZVF6Uoh/Y8Qg+YX6VqDGDkY/Z4DAmiWwsEWYsp8ijz8JdtFPAlIWZRWqqBkis0VSC2uTNKwkgEHenJl4UqZSeEvFxmPOEFVAmC1W7v8XjdVthp8Hs1C+RTKdRJfHdJtXGCZ76C+G4g7oDgPFHt+mQIyNwWIJH+yUq9vwIKU/vw4tTom5SQgfuRZfSg3+BcwIZ00zJtxaJqPfBxGsNx6qL+fMAqCGosj8Gil9KWgivjnWAqIhDWVzkM1gAhhlN7V0LdjACWGipgAe1iUIqrUwhwStLH+Z5Fo9hReL8aJKc1C6eCbhUriIyzKDUOlF82zVknBipHMtDJ1EPapjsRLoDj8yxSwpgO5+oYbniIWSgLR6AL9Cdy5QI8JUdpY8yhe3AwnJUkxdCo2dcEQuMpipYBJcWAkG6VHJleWM1RfJGQzRmIMYxCjgzP8aW550zDeg4bITzpSv9gyEUmxQQCO2F8LXSIe6a4iHvWXv3MJZqGK2gm6XPxzxjRVlMoliPvtGgsVDEwQiGGRmGXr2xrQxNHggNIpYLHAMgWkiFhJAk0QmGF7im3IJWBq4C/3dGB8EZ+BdR0tKuZDa0xCMMCCfsLTow05lD5udSAAKhs7qplB4m4wbzjEdNNv4Ix649b5NRI+pKAhiWUq9CU5aj/8JbWUQ2NHTR1Fvg6XHYIGPTDpcZzRGYYIPLCQYucUzW6Fxm8GyizU767vQFNrLFQwhdIbc6tKRJrqszg6EKS3u86sUMCa5WXVxK17dGR0ucBWYB0Fty19cuYVWFBYW7GjcokkBGr6xJB6dRI2mwLShGKnRS8D177x9HGUixyFXWngDDu3ZyePYT863DDD/gBx4VH8D50my/drRI9HVZ9Ln1yHLBhrOXmWxStjwYfahc1CBZgcHTLD1erLs8xCBWszGqUM1dMhEsyFuYpICgWssUGFbwTLmPGVpIe/+eYbvnPK56r0ZPZ0GQJ+FwkOQCyTYX1F3JmisxauCeB2lSGC0dvj+591P2h/vcUG9lexfwlc2cBU6Mt59IYXaJOfnTAUgRksiLzET25IkcuDROC4gfLoNgFUVt8Ws1D1WK1JeYqFiq8hY9TnTAazCl9gX4OGXouYlUPLHqXMKgrIzXOHqAP3sfG5Um7T4dIypW57tAYB/5bEXBdfI8niWmS05Or94Ycfhgxs7u0LqoCXLPhqTrGBgVT3+5kkPYfWn8FtYShut1tOD2mNiyR9g0reo5z4UHWbJDYLtYki2sTYx0Ipa4kdJltmNvkK1FIKiF4VaHJaZ7EF0eaO3EMzcq40i29GwKd9fri5wKtkxBwW29s/kFjnxC7AUf5FHerY3uvpb/k01nLA6vRWBwypvz/o1S14GixIDqGxQLxJVZiFmgTsgmL9WdoPL6g6qAK6EsTIT7jX6UwGTuXkwSU36vOnVV5AasWlESwuBRo9wMYEHkHExSn47t07PbE9nYFAsFM2o4ptyyxadBhA51cg5XCGD0LbYPFLqAzvsDatFHVeskDLAavT6w32SYOi9Lx7PoUT+0M+aOCeMvdLZRaqH8OzSvC761kySL3KDCAMTBIvDsgxD0XIoyLVUkDKleqP1kF6VqLA9/T09MEHH7DjbnSwAUPL0oBA/LpAXEhPx6Y0dpPjMpetZbF8y+qKm7lJTDAhHvJ7+YlBctTa+lxk/HM7hwjxuWJ31t4zkM1CdYJ/m+zBZOK3q6eD+eW0hcVVAWNmmddWSJzrAAWEuinoxEXnYnCoxnTQTg3m4LL4HgSw6EWGRIfs6X5JChifNe5phZ53yKjUq9j8KScCfberz+qKkvsMyWdOxYw7J/DPIRxCY+dGFWUzC1WEyBIUEaAX+ZNJkF54WBC/4KcQ0OCkR2fVByggNQ1/CVHoICYTa81OPMfze+xxJxyW/X4IKONZGqtcByBpkgH6qs8hJM3K3TejgMDus7dDpMfXlF+IqPKKgZo+f8V2FWU2C1WEyBIUEVBmVOFhxULGJvjxxx8hS65MRbyGSo9RQCpInnxqqDjOwsQNvqxfjQ7G4FhMMwJFLyAly+g6WkuOOx5iIUcrDdIHPrDg6YP89P1ePqsrNt/X1G2YE8tp/3zVQy2qzUIV+7wl0BHQXwqBjenZZzwV6snRJib8gVUcpoC4SfVbf4cIF9BBdr5Z3j3URDYERisEBGoo4CHS4KOadAGSoJlT+oXXh2/jvqpvcpCSeUlifFYnkbmAr8F7HAR0LfW7/SFAckBdJd4s1FU0tbOciqdN2NhK+aVSRbA2eQ5TQKqBIy9ggdIe5i8u3Xj16hXeQYY3r5Kc/m62yGaB/RHwbfxwaXPcMXlAcHjtUqBRQKAQ0tOmcckuqF464N+1luull26gIrxZKAUce1SDgHLHEGxssTdKDiAyRw2/braFAoLg4jEmOnNnB7llBiCGXOorJVvgrgjU2L9m88+yJIkb65aV+wW+vU/K8wiR/jZu5SrRT+ZnvwFcfpdu48SXBsEs1KXVd7rwbAgoE4L45NbIKZfRDHcBIn8jBSQnY2zeqYsisnhZOP2DnowIFrF68AQ1e7K+vTwEl3/iKsi48sY+Toc0NyEQ+7o/fQQqtz59bpRj8xcFpAGNi7Y0J7ZZqBwyFl+DgPLi7UoKiCtBZrO9KCAgckSP4/CKFawBuicN0EAE8Qj6q/meAi3v/RDIvbHht7TZu67wBk4vrHQE+ibfb9q1wpz04OpQ93dUch8Bn9sp5fgeYj+7kuUqj/zm+M28ivxD5DQLNQTGxyyEzpPjNhCPZd+5EFfC8BdBnFrbvYAuP1M2cNRcwDuvG+ERZGv40l/2nAfOg5cMCSuygZ7eS/9XEPZfU1WSDXnkb1vkZq4hFU0tpKgspXaf9Mi6WUnPI786P7ue6xJP/T7gN/MSwg8U0izUQDAfrSjF67bGEcihQ/n6qOKV7NFLLwWkbjah2I1lU9ifdHpkassLQND2tryW664I1AzUzqGlUAeISLN/8ahG/DdCFJGOFnuh9H6rKymgn+zc6Ws4zv7bzQ/rBXSomoUa3rsepECFAsLMFrwUIvaLyU13NzRrZAAFdHVDv0AEp+WJMylaYeJboJhmuC3jSgToCTKEcvXCnDqHls+94lpwUa9hgdTCMowX2fjXN/+xSDvH9JAVWs384/4qPbt+dcqe/s6I1cjmM92a9LdMYxbqlmqd2iimFGV6LxqXftmkCuUN5c5ahlFAJwc3tmB3MUIKcJ0S69mZ7ODLdjRQR+lBnta49/qvNyqyDVggLHNBn8TIcRzi0r7wzi1L5h/3V0m7eZOahb77852I9xggmA3XtLNm4w1hpHuYhdpQL9uKpHAvVptTxea4oSzeeLdpUl1/mFEuRog/N9LwzGECZ9SSKxMrwswOdmMv0c5VZ/F7IsApQFlC5SQc4jCDbeD51rkLbyVzXJUpAwuUE8biF7DkAGQ3UwWRt/lpx6NzqnR6NwuVw8fiBQFlemfOh6VVrjalwPqA2C8WcvW5jqYc7AX0q4eBQV3B6Jdffnn79i1setk627FAXxgLPxQCTO5FzwcdEkswBJYadyMVkYxBgWFGvCH13qyQmut7btZka86JCJiFOhH8C1WtTO9yY9/w5mAj5EWQq1JAHxSYMpaPVT6Hb3C90CT/BUY/5agwXsBRBn6USFbOMgTgf7pbDv430EeCb6/yCCxSMaFw7IxTJiyQeI/K6KD0isXbBVKvBQwBs1DWB3IIKAyMKWvS3oW4AGFKnafVc+1y8RO9gMmKWXjBzPjgCft04h0sOmySRRUjIdHyZZViYktwDwRgVAwY3Z/E+b+B/M/hJiO2EkaWKGTh1hhHB92gmDSbVIp0ejIWh6fLYAI8OAJmoR68A8TNp0soB76Pzvxx+ckYOWioENBkxqORqylgIJ9be7nN4vfv32ObafDA/WK+LPzgZjUA/N4/6Uh0HoX/8ZSbomccrYXDNa9koIMsV+irnBdkunGDYuW10jv0CjypuuN2ByFNhkdDwCzUo2k82V6Fh82ggBgymQxnWCu/jVNeB/ErqA+zNcafS48vBxer+8NA1hcSp8SyAmgcbzF3QgCizwarHJ5INm3s5m9cBU4sKKYM3ThBTQzZXbd3iaGV7m/qXkCNYFPTsCE+71TNVMmt8MdBwCzU4+g6aCkrAeb2JBVhxmb6GnvqTCZDhXoGEjb/PNkLmJNbvPGYdo4P4h3EEOYS6/EYVDSkp7Gn10UAfs/ww3+m8D8GEr1o+OZvABqdls4WRHb+pECoLW+48800piEONtzs7CADHPWt/IxKp0YsuyEAAmahHq0bKGxMNm2HYMKUKHYEt8WQMpVCNqWAvsQMNvdmMVYcrCvP3fslKG/0+MksvD8CECB2SOH08DkoEcTo6ekpR/7oKgwhug3MiV60oHX46nj5fVJFzAu4tDk7SMOvu6oRDbLzC1w6d5+EpBVrCAxEwCzUQDC3LUqhgBw9greNklx2lnkRRPZFRxWeKId3Mi7310C62aSb10xcxAlk/xsFEZlXdU3J/u3HU3HwhfEr/S8Si/5HHTA/zvz58qwMz2OBPoI0c5k2QU/v5L5go8IrVTavLvqhDgimZV7tVvIpCJiFOgS7byyWzWnBwKwRWHkpZOAoFidXJRTK5So8KrbrAl7AeALFf8C7I4dsUsOYjOu1mP0RYCjC/9hYPPHwHF465hcZyZNA42AKzaSum20NT4LLijUEliFgFmoZ1CsrUrYTxXXXKQ/bO+40OeZj7PnCnGCXpIA0Bgcprtf6A4JjXbU5NC3+dAQYiuyWnn54DgIKRVNWjaOAYneYtdCjvT48Cj0rxxCYhIBZqEnAnlgss7rieBpyA534qpR957EIbPRGcEPDeBUAL4icndRLgBzMfiFAF8CeCgJwo/4uzmqJc34wLf7oA27xJFUQIJI/GKGrjq7iP50d5oQQSzq6KGtH5Z6afjFoOJSX3efFDQwkL67HUBZZkBZ9BXntpyFwSwTMQt1MrWwxYVCSjYJgdF7ggldLLEW/fUwKmYgsbhXvn0DZC/cbDH+f1BZlZYAAdhbQ14ILs9YZrgv2XvVhg5oqT1dMkm321vDU1o3t5NDB4kcjh2vhlAKDI0fxWKDTniKYVboMAbNQOtRXOQvoWhEPYYlhsOst1Z+K/WI5raf0nyq967ZnAQVxF8DTo9snlwzfw8DXdgIZ7OfpCOClxxUPt5CBFIhEB3BnBNd3Aycbh/aYI1hHKoM2kPnQT1p3lR1hXKT4LPHKowuY62xyfAhGS2wIjEXALNRYPM8tLWdfkKrzRCAzoWsaNmJZG696FtAHCHMi2PnxcZihGEdazJ0QoDNABJV3cvG0cxHJWUcC4IJUDVETN9hYOsjy8XJvh3Dquegqu1MXtbY8GgJmoe6kcZ0CNk+/mC13lon18MojPVUUEIvV3LA1usey1hBno4Br1HF6LQwh3hlXfEuczyPNib1a3GAMLrz6cCA2xyFwisw1qDKJKDNUTQmnpOHsfOUq7hTxrNLNETALtbmC7iQeZENZtzfPY+JBVN47ngFjmQJiqzhszoW0DLMZEowqE+dK0XzKWctRlVo52yIAq9B9S6wH6NgnskAfOqYVLpLg8DjyuI9l8wpLsT/7JUiYi7IpR35eJYAvsOY4x1WaY3IuQ8As1DKorSKHgLLMlm+7HcIKciXkRCn8UJmViQsUEMmcc5Li9nehyQvVucbbq4g5ZG4ZDwtUdoRpMv1hHxYoKkBs3izjbWKfDsrTmkDunbWavCemWXCHzomts6pnIGAWagaqVqaOAPNzbn2OTWlwlokLkDmQJY1e+9inBQroV+budPBjdgsrihFRN/H6iDwWmIoAu736oooRW7zNZKqEeuFCB9ksZotB2YDwy6FRQy6p8stcEN5ZEQuab1V0ImAWqhNAy16PAO/e5RIXXVFxRqGAurWKM/bHFCigP6jEHdhf67wSFMW4SrGO82q3kjdEgAGZW7E5afHAr7mHvRMchGR9iV9Tb46rpW0/olPCzux4ZDtLsOyPhoBZqEfT+CbtVd494CjOIU+TLNc5CbPyRRCHZIEC+nD7g82P3ypcJNGXaMVWkF5dGPzqxQO2DFo2Xi/RUuaIGs8laRr2I85FYOAOCNpkYnV/5zbKal+GwCXmdrNQy/rD1IrYn1H2ZMSrVyODLNeLfaOmtKNpDlDAS/jPOFav+0gu4cs8qkVLryNQM7Rq0ui1LHsKVeKFj+LJuUPT0DLh9Yr0wavn9Z+iTQ5E8ifTq//UwrdEwCzULdW6baMUz0L9XjALdem3p9igAxTwKuRJ304aZWP8fjmjTL98C3ciAGcqEia691mXBba1DkeX3qjm6wna5BmSi5sHhpQjk5W9ZTwEz0sUIkrfXFqzUJsrqFI8TubkTD9dsfJaBiGL618Ecc08QAGFq1YCdFYyxT17lkhW7+kI1CywLuc2gwUqFIdpaP13UE5XNAL4O+A2G+ygkTUymIVag7PVIggoZqVm/4Ejg5xBcqUpPkWpbkbgAAWken9unSHNkDIVo0j5o9wMvqh6maevTU8XwMfqrHDNMVtMSEMPZ7XnrvQ7pWm6q0/umjpFtoZKeSkY0sZfz9vBPhXQZ4MGCS3Lzgg0jN/1zdH7pG5N2qTVyzzdQJwuQBuq5FIoIJfoFV8KEacDXYIzbM1i9GQ8RgH1u3Z75BiYVx9g+tOBYlhRuyEAsSiKpDOqODtutqenJxZ8/HuK+WHiULaDLzFgfVR5gQMY+avcRvHzSthvtY13geURAr7qt22v3if1p9s26jEF46UQZbEqm7w5cIQCKu8X5/KOij9GAfe/HbqIy8C3DqWu3IEASXBuwHeKbC7qVKBq5tajbjM//VnmR5lofNVPxXarwn2l6OeuthLbhOlHwCxUEsPNp31/mtpc1Bhehb0Jw4tzEcMqVxrOlcbJNAsiH4sC1pCABtCLxRYdwg2V1meRfkYWfUegvswrpiyqiUYdpXE73EOhXE9w3R2Wng7mK3HGkq9HNss7FYGrU8CaOaoBwGKxZqEaUHVZOGKUo61Mv8pdY0IQld3kZqnqMx6jgDSJPZr60k9JqZg9xWfbI2rR0+CTsJ6K2vL6tRfngrYqLpGrhv4qnafYRh/nYuKxCXI3ou/AUMe2tFgaW/OixJqt/2KBluBCCJiFSirLLFQSllGRypscwvOCuvwXQa5EAWlGrklBC0/8qZi9SRSwyKtOJAd0NamdxcojO0Vya7VRfVVwHlVgfTm5jl3DeutruURKfxe4ODAv0SIT8hACZqFiuIoD4cS56wYWSuFwuKWT1zJIL2WZetaLIK6fHPMCkkdEj/vZJjFKb85Zyk7JiypUROqsupjd3xmZ1PyiDJskEOeQIk8PTTxRy7ke2NMcBaWdH/kdvmj5dm6IydaGgFmoGLfc/CApT5y7/AF7UQul3zub7JBygFuhj6KdqYHDFBBpeGtvqkydhftdyi8Kuj3PB6b3Xf9wki/SgrCPhi7kAmHOraJmmushDb7/aX1Lk2zvAb2A/jvdxf2v9WqyGhcgYBYqBlmf/M1CxYgdilGYXEwBeRHE+SOYtE98EcQ1sIUCKjvfh1CblDhniXPnpYaIofQAyvd52JDq6gvxLeJUBOpFOitlzTTXSRpOPCmbZHuPdhjOPwhIN+sh9Gf1Uqu3H4wdsZkAAAqTSURBVAGzUDGGZqFiTAbG8FJIbraB7QVrErk1WlfKQPGUolooIE3a9lNaynViyvVpCkCVj/hWjJISxJIHApQsQx7JaoPSpjpBh0g7u5Dc2sCvV18r+ymTYZ9wJxPMi0wege1ktPOknVRysODOTcqTardiN0HALFSsCLNQMSZjYxQ+589LnH0Ul5CSZaxsSmktFJDiWGadwmmUlrhH8rmVICX8j7szgsixP3V1itbHVqqX5vc8XTy9nBs8VV7O91vXSQFz3c+vYlIYsxeXXDwDFGe5dIzf4dlkmXfw49IoPYLwZqFiLesmwCxUjNihGAVevA+yQSSnALE1szlJjfyNFJCi99xV9G2A3/4FWwOiWr9eCecEkwTDA3B0YSQ7nDkY3sBDBdbgz5jsJA0cN1T80IcEPpQ4uR7rpLOHBNghMSzf58HmAtxBKSfKYBYqAN8sVADI2J+VL4WIJVIo41jB9NLaKSDElk+j6qUvfprbnsYWLnCH0AMUpQJX0k7Pg+jVq1dS+AIGLHVtGAD5mjWucs97faPknEd9lv6UyT1upTf217hhCYGFe7RN8A01cq5IZqEC/M1C+YAkT874CRrCip11zE+WqThl9K35htrbsrRTQOrD2gXnHNuEGJUrsAFSbC5eEowKgAaqzZWm9I9cluZ4upqQHkTajaw3t6stYw3yrBM40ttWvp8L2Nc7ApNnEDeZYnxw5oXp8AEPNi/gPLSvUrJZqEBTZqEEEH/HgEiO6Mmj5gCeJmXaAfzdXIC0tIsCkh9XE5NvM2QDM8JyAqW6wvGFLHABSkNExxIjAbZl1zgC6c2+B0gRSWS7cQBCJhviSjNfv36tPD30iB2oIRNKfaVxA4d4NOsFOD2l3+GdMMpcfLq0JsAyBMxCBVAr5uChLFRwQUTNlWEBksmfysSLJ0L8MvF8lSxtQWQvBUREDN7pvkDOWiY34HCALXMBOm3helG062/OztMuGhE2jHProbxBAapQsZojQXSSgSdzAb+m0kDU5p/J8w81js/mGnfLSA+XDi+yPdqFONJwCwQImIXyATEL5dAINg2EnPlYNYSVe/5kjsIoDzQ3DUL+Lssv6t/bt29/lzr/A/KrljTxIZv6ue1X5J9Ycb5oxfzgbcrnG/DEJ6DAAjgDCj1ehO5Ug3IdL7Ilh6II6csMyJaif8ujNBNFNBdbnzHZ+WcMRt2pRk+rl3lsytyye2wtzaUFzgbpdRJY00+a5d88o1moNgUpE+MjWKj4ICCAtCEZ5/JNsAxzPzCWligzc02j/idugB9TP8BoIab0FMKR680zDKEPjhJOGmbpBFgFJW/Po6Dzje1qhwTTna9rVEOHFMxzgZpBojRcoYDUyFVESt4hj+LbLpkRhpQcFJJbZQmwQfo1P4MOL8JMAqGhUcUpdEEnaRD7KlmK8EqXIGAWStT64BYquW4cZS71Vd/w1bIyM9dMg+0UkIrj+ZfI2WsI6cQukDPzp0+s79+/z+mGeJ4GDen/GbCBZZ62pORx3/DnYp4mc42KBF5lbSSSwP86Fy06BZxtdZK1z1hggJKAlguM0l1lOag4t/ZzsFeWMztZUkc+hp2LkNnyb16+QgHNQum6e1gLlaNoNYRJh1SeKlPTcLvsTyZxWETKBdopIC8hUmiSTdP+GXYoaANmKQf0JrOqPsYGQhSbwzVutkAj/k+dgUHc/cRjw0Wj68bJkEVCTV1AMVDXglXS+CGPJBgYqGnmjDYmm8DA1xcY6Hf2GiMpWDIyt0b1J+vOdUiy3geJTI4Ch61ZqGIfeEALxTSVc83QbUYZJmXCHDvYlYr8UaD0hEYK6HOs5IUUDs15VoGRn1PkKC0qqNU/UngqEA0x2HEnOJ3/6bvArmuOHQlOI0ChU09X9SjkqTQG31URd05IycAmJwfdJL0zigU3JTCbdYEeaNcwqoH6rR/pyZQKQfGRHLIaSQpw+8gcwmahKlX/UBaqxjBhQehUlegpyWITwJAfO9J1OutmGMSA6CtyNlLAoFB+5kwvQ5GJW5Hg6CO6rOID2Ir/SdMUgcGnmSjDA2LYx6ItTagJoBoGT6WRJhnpa4rV09D3aHKwCe7b1yAM4EHv1cvXn1J1UD4/EYamJXGApfW3OtmdBjIwJAQiVMmMmWxF3GQXgwx05v4GigD0cBADz7if52Rw8UMmcV31+lOagOS6kP5TcG6eB3RJ7v0URfswSjgY4/zMdSGzUPSQ5JTiwLy0hXIzCdMIDUxyMukwQYDewvildwUdqX40JYd/57wkEyN259DMTGKyuOZQiN+KFgpI2/wiJJxssyDrhAiql7w1AZSh9FQqGr7LXiNVZRrQV7og4NBNK4sCB1oal0ZMZw+rFIBk6BGZ+WOC4C83vYr2cwFkJrsrqv7f3+o8XClC1oNcCUVMAWmRdPLcopOWtklCdbHeh/R8fWTl1LdtvKigUo+HklE4A83/Q5v8oR3mwAbCKjCiXPoGuqDnUBpl+rUQNpoYaApMBD0JmIUKUKr5CZLJucWhemjK2sFC0WTpD/0Bml+DoZ8GEIJ6MUB+gsqwTquCKo7+/LVwXY54gOnNoNmApctBCcySzHEUXjNTM+uRGKuvFEvfpTS9Lac/pbFFQyvIgKQITEZAwB6QHfSSOJCxBkwpszMQ9++kVJtEHpq/DiETU8CgH+ojgl7NIESzvroDAVArZaL65AQ9qucXe+YmqqwUI8Bw7M9Y6ZVS9Sejw4xty9VLY2gEqJqFatbpnSwUIAQdo+dnAwVEgIALMW80qGY7ChhYuGST4CtB43X0GbRMbWSBx7g/wsQkbV5cFNYrKcaekRh72hi3ojkGoGqUMhaNS1BAehGjbiozDtgAa5UkzpUjgg4vYwG18qcPATrSqNbdiQLqJCCpoEORgdKbR25DRrrEIVFvnzimgDWTYeV4FAXJqPx/+/TypVkoAacYoNPWKGV4Xy0KVp8AdTeI51vJ5pE7mwL+oR4FUjIAar6jygfZ+CoXX+zgWzTK52ik6uZvs6AYjO7K77+JzM0BrgXnk3p8tQLJ+SBPc9sRgOZjuR/54x+iBajSs2fPmKndZP3ixYv1vQJ15L7F7EYEnwfkGzb4/OSaeJHfBYjPPQpSDu/5zFCUGdRy0Z+05aKSm9idCJiF6gSQ7LexUD3LWpbWgiRzctuUApKwQCgQtilnGqSWXABb1tOQXLEunjn/A7itkggahwSSAFw++ugj+VkTgOtg8+A6oz7A4iplqPMJrPVmvqbJh9KAMPgATvC9GqUQuiOfPAKBjT4yo4h760csdZ6enmgiHBQ2Xzk63GeLUfrRBQC1MB3wZ6o/sVtB5dEd07pbeDjt8y8xTqrKbpBsgnxdWowQFoiwrA1syefjZhbKR2NG2CzUDFT3KbNAAZnsnj9/7sRl+0P5/l1Nk/B+MXXyd9TySeGQVqhPpxhS2m4BBhvIuD+Z9J2Z4V/8W6c4t3ZDaTd5WIegMnh8jYM8EB57z54U7P+/av9J9E5KlM6/Tu/OS2fMLwDQfj44AmahVnYAs1Ar0V5TV4ECIgSGDdKG4+HNmzcDZaIzYfzE8gUrXSpy1OfXjb3fTgoa+xkIvhVlCBgChsA9EDALdQ89WitOQeD/AFoa54knd+qBAAAAAElFTkSuQmCC"/>
  <p:tag name="POWERPOINTLATEX_PIXELSPEREMHEIGHT#5C7465787473637B5375627365742053756D7D" val="150"/>
  <p:tag name="POWERPOINTLATEX_BASELINEOFFSET#5C7465787473637B5375627365742053756D7D" val="3"/>
  <p:tag name="POWERPOINTLATEX_REFCOUNTER#5C7465787473637B5375627365742053756D7D" val="2"/>
  <p:tag name="POWERPOINTLATEX_CACHECONTENT#5C7465787473637B53657420436F7665727D" val="iVBORw0KGgoAAAANSUhEUgAAAxkAAABtCAIAAABC2jviAAAgAElEQVR4Ae2d7RElN7GG2VsEAA7B3giAEMxGAIQAjgATAjiChRCACNaEgIlgIQSbDHwfX91SdUkzrdbnaOb0+XFKo9FH9yup9aqlmXnz/fff/2j+7+uvv/7Xv/71n//855///Od///vfb7/9lv9Y7aeffvqTn/yEf36/+MUvfvazn3322WfxbnPg5z//OZX+/ve//9Of/tRciGd0BByBIQh89913WAB+YfgTCMVy+cknnxCORgA7MMQCnIn9zTff/OUvf6E6twxnEHm8I+AIVCHwZh6XwnRisP76179CaKpkCol/9atfff7557/5zW9++tOfNmT/3e9+R+1kxGIiSUMJnsURcAR6EGDc/eMf/2D5hAUIi6iq0lhTYQH4/fKXv6zKqCf+97///fbt25Dmw4cPYwvXq/a7joAj8FQEpnCpv/3tb3/84x/bKFQONKTqt7/9bZXJY92JfysWNY8vxio84Ag4AgEBnNB///vfYVHR89SPDIwKI/DrX/+6v6jgrg7lvH//nkVXf5legiPgCLw4Av8zVv8///nPOOdxJo0iUoiHXX737h0WEBttlBYBjCk9mSPgCAxBgOEJ13nz5g2jFZfwQCKFeDCz4KL+8ssve9zMbOpJ0yRPGgwBwQtxBByB10RgmF8KVxDGTjegLC7x2//fsahPwwkJQA+HJ/gnL2aOf35njUEJLCX1sxSYyz/84Q+yBPdLSTQ87AgMRCBs5eOHXslL8FFRY+3uv9zdCwhQCORsIBpelCPgCLwmAmO4VDyclIPIcSU4FrYPx1J+9zAmHLNgJcpZq0MDrVjA3FxShXOpQ5w90hHoQYCx9tVXX4VTifZyWEqxoGILPqyp+JeUiLEfVlOWU1a1j5WwBkvWaYolsWvkKR0BR8AR+IFn9Pw+fvyINTzEERaFqeopnLzQKXxRefmYY1xZeeGHifNkHuMIOALNCDDqOcWYj8qzGEwEvIeD3g01QqrIe2ZkiDcWSyG5eP0GqkEjz+IIOALPQ6CLS2HFcvMUYrBcA8HCnuYkCa5GvKwF4nUoj0zjYUfAEWhGgAXMISk5HHcQHcgKxKu5OpmRwX5G4HB7y5R5mLyHEjqXyrHyGEfAEWhAoJ1LnRGXnOI0iHWYBepG4YlNjKtSrHx+NyQ+LM0jHQFHoAoBjiqeDbFkVLLyiQOzqopi4jOXGLxNIW1nbi3nUkXAPYEj4AhYEGh8jo+3Hhw+K4fN4kSC/WhUYoL1S16LQOHJ2pSHhhCGjJw3PzxcpZfpdx0BR6CIAEejGH1ffPFFcYgxPOE0PNNX9RKTogAxAWeeGO/4mdjlj5EEsAycwTp81JfT5ckxKZnRw46AI+AIDEDAQriSNGdbe1i3JOWkS1aTieb6vsMkMbxYR+AVEDjzQCdjkOGf7LnPBgc/WSIDl0TKes9290JG90tJrDzsCDgCzQhU+6VYoZ55pHjyLjdtM2JYaCb2neeJZlTkZToCL44Ar4w6HO8JLDAY3ooyySGd1BUveXwYH1iyf4fzTH4ZxiJ8LNADjoAj4Ai0IVDNpbBNh35+nFXy2eY2aey5MPEJnbLn9ZSOgCNQRIBVExtqvClXTxmeqL3q7eFIiJzJgyls9wc65bt7etv5XUfAERiFQB2XwjbJtwZHIXCVY9Ti5ZoAdOrQyb+mdq/FEXgwAuErTMVjRuytk3LlIuoQc45J8SifvAWdwj64u1pi4mFHwBGYh0AFl2L9d2ibWJjCseaJqJTMajixoUpiv+UIOAIWBDjczTnuQ/ezzI5jWO6myVvrw3y9Kjk0WfSorRfSa3QEHIGnIlDBpTiIcIhCfhL8MNmkSGxocmBiUkVerCPwCggwoCxnjNjTx/GzFSAQO19ZbdUiLowj8DoIWLkUnvzDo+XwmEkPP9vbwA9O2bHylI6AggBE6mzJJHPxcNzlo17KE8PIn7wzJd7ygCPgCDgC8xCwcqnka8FRoMSvHuNXBnh6aAcxVqrsdTkCwxGwE6nFz+tVacoGJacOqrJ4YkfAEXAEOhEwcSlOSh06pajbsh3QKaIlO+594xuZLaV5Gkfg1RCAglg8UviAdyZSodXcUf1qvdf1dQQuR8DEpc4+Bc8G3+WP8EQErz22FcXwgCNwOwTYwbcsihhiu52ROoSaZ4qdTh0i45GOgCMwCYEuLpW81mWSiMZieabPXVNGrDyZIxAR+O677ywDmTRXPa4bRbUH4Hx+cMoOl6d0BByBTgTKXIoNvrOno3d7gO7sUFcnRp7dEXgwApCkswEetWaVcjtPD950X1zFFvSAI+AITEWgzKWU17TsxqX8ieipfcULfx4CeHMP376baAqR2mc3P5Ht7BKBfd//DByPdwQcgbEIlLmU/nHQsdJ0lob1dMd+J4ae/XUQ4Lz52VFICQJjas83IEghD8Mwxd3We4dyeqQj4AjcHYEyl7IsW/dBwV1T+7SFS7IzAhyTMg4WC9/aVlN3TW3bNC6YI/AkBMpcSvkm17fffrsbFiyg/ZDEbo3i8myIAESqeEwKsXlz2+129yTaHEL3101JQDzsCDgCMxAocCkWr0qtCs1Scs2+ZXm6e7YMXr4jsDMC7O4p5yCj5CxL9vniXpSqNuCPpNQi5ukdAUegFoEf6xl0z9Oe2388l3TrXQm9RfyuI9CPgHF37xksBNcUpNDihOsHdlQJPD2NdeWsKutVfgjPvyycc2AoxT8/PkSN7423askEHnYEHIGVCBS4lG6Azl6GvlKBvC7Ly3LyXB7jCLwIAria9HEdcTBSrph+2wCKfPXVV9uKFwQLn5fAX2ixq4FaydUs1ArTxw/H/JptWXYtEIN6kf+TTz7hf029/e0YXvSD5LVio3LwLzCC9v8AQD9QXkIFAt+rv+JDfHwuXi3gmpus1SQEnUI8Y0bBcHTi4NkfgIDuaZajhm7/AH2DCh8/fpSqxTAn03fQ8f3792MPdcGoeI3FbNUQOyI5NjB7Whli0nV4h1QxFtWG0hpmDdquoaKeLAjJj0mfbg/sDGpkYMjrDTT8bsEvhYi6kuymbfi8NJj6Nl/ScEZXRJKL790+FUl2RtAu0ffxl/bn2p4xGYQGZf8LsiK9ODs0NN4RvGXG8cVUgTXGjwIbZiwnW36JOni2+JGeRmSj9i7uokQLv7wcgbZZY7HYQch8UND/MfKQAd7qsmIHXGdnllUsafRC1t9NFkydAjxmUmmg6g9+XxeTU2fHuF12y3AOdhDmcTvtdIETmxDUvMovRUMUrQr9k4cocS+dGVjiuUs5pNRnL8o5K0QHTb97CKkuifGu+6WMQC1IVjtrrPdLWUAIo6lWF73/J3cLfinLggZ7tNvDPrBRC77GNMwrcFuMEekhvwSa2TotGhaXxqpjsiG1N4jdkCXKvHlAX9lvLnybeEYXCIU/72FYNPriiy/acBubi88a6oe3oD4wpOJKGuPMsXp+iIeLi8Y9K5Z4flAfXl46UBfMbHBzBpPIgAq/tiqwsZhHfmQP/23lWHKFJSKuOwS2pJdpMOCIFw5ayfgk/LKzBsiMmi4TSHsuaegwCpCN8TVlMy3hVvmlpVtPpXu5SMWYwDwi9MX0DQlQGTvCuIq16IGxxxdQkKNslEm3YNDqVce7DTLYC4+13CjQ0O63zmLvrnSwW2t6KHxuyhb7pRizuQxxvNA6/fLoRonhPNtWU37R5RZVDgFI3mF7LYikRYwmjmTI2TkuXmTWyBsO3Jh9jFDTK+hC+LdoHRAjL7+kzBDJPwlIRmJah9kQqmSxckgy3Pf5o0TE/NKyy4NkecZrYySg8yShLRXjGE1Gv4nUVUAMelKxpzaIIWGM6iQBEKCTUDijRen9QYXQ+6vGFSVTLBnPQAhlxhHFOCxCEVRQyjyr677xYJ403NklDXpfNRXJMbWJyg0jQilfv5XXLoWh047qjZSjs5kFWmOOpHZKePiUprfC4V0mYEVChsNYIWmgZ88ahyCHSL1nhlbo758QLMuESLuTUpG26laZS6GY0s/iLSxFVcWzE8vZdGpdDLMIwllgYIPpuiCMMkrpx3r2/O6ZRsRTEX2jZwJQRI31wpByqYwxRcbWU7hRhn2SyRER4T0M7DaWR2GYD9V+q22RjTGigM9yZexUHUSiTGUhxOLHInlPmhstwmmgw4FA5CSg8q6YC3DfWUPvNrmmSUzPnJJUDYbFfgjrSnK1XZa5FPNNourZJVNXmxAzckUKCPecUb4s8wyQGC8TLwif9Z4GKKIKSWBI/4ttlBQeLyFb/XApk8qMOaxf4BklKLNFRDsGnkoxcxAWcCnAVDgNHGvgzJH0HEpWOByDa+psnaMdO1gMTGIqCQ6Wy0Ob2bD4tNQV0kQQzgL2ooakPEQA2RpmDV0eCjxTmXgGi5694S7MRBmDVDqkH5a5FKLrckhctqJTWDF+DdDXZiniU1tgf/rDDQUMa1XJmFrZuCGMsqNQLS7OhnRxVMasH/rAtuquVU1Tm7hIW2VD1xZ+o/RJN5jNpfQePqp76/ifzZG0OGN5Kp1Sqg79bchiSVffeDcfIMM5RCLJU2eNRM38Ut/mq52k8vIPY+jnOuD9q5rC9/hCj7c/1ENKnlKRdvnCMO+lXfNqWv2ZDr0JJ+HDk5W5Iat9aOXwIT4efhmFqo4byBQTGNHjiSf4X94QtYAYq9swGazRKJXiyTCWsHOyldp9/fXX7969O0OD4clXEc/uDoynltwUhPIZ4DyL98033wysThZV/AYRA3Be7VKSYjgh2dgK+5ApFn6YQDduubE6LGRs5JBZoyjSJarxVCxTgCIbL59jLOgfIFayc8vEpQ6dHGfl8uQhcy3P6J4l8Pg1CPCMdNJrD7mRIkzupacnjCJSSr0zbkGn8jcC5ArOqPryMjEQ9tdU6h74y3XpFGDs21IUYXQiBchriFSQkLrOSCQ2AWEmmWtsxVm9Ebp8VMZbKwOJKUAqy/uAVkq4pq7+WWONnA21QKd0fgyz76FTJi6FEFUWFsP99u1bHFQ9LK8BLM8iEThkD1VGM3HbwMx2e5GY1LcY5k08iWWvJZfFKvZMoFuQROZlbCOpd81l4n6YVCmjTPFIIQNMa1LVZ8WG16Af3g3eqUm2uuiaYvKeVPWhsmeR0tZhJcJbu84SPzi+f9bYGZx8CkikpRvoW5BJenlp4lJkqHJNhQpwUOHG5O1wVfO3FM7DnQjQdZLJQ5qMYuEJ1WjuZMWKliVILHsVGsuEHF4R86i9zKTD2DPeImVCphPH7RAVYAY6H62itkNEohDmSKUbBDo1qi5ZDiaoCPIOrikJTn52Smr0+HDnrLE5PsXG5ePibd8Ws3Ip3hOamCEjZIwTfFR4tnBTrV+NGYV8cLKEACX0SFc88XsnRel597ybWPZEwT1l7pfKvsFHXTfdwzWihCGKh4dgjfaToMbySYYLXxllmPKrEKZeZUnMuoLRYVfTnrJoNy7nUqz24xihV0x5KbYdrw1SJk2m9OcNhK0TgcYtknuW3A2+UiuXQt6eHs9AxU2F3/vNmzcMaedVde3fkToZFVWeGJkYE8M81CHILlnlbvWTbMQZvhgF2Y5nyUL8s51SQUcOD4UnfZhBh5+JwbLFWTmHGnhJkMcvi2GPXmni5hW5Ln/iDM4T0z+vXWYzN0WpFLoZ0zw+0DNr7A+OnAIOpWVeKLqv8owVXAoOlECcF2eJwdbkvKqBBlrq8jTMFtKhaJ9WgU5SjWL/uwvU0hVRhcZdFEzk1J9eSRIXV2xJer+UCPBImpyV5a0Qtr8NPM87KkaXgU8WDj+SgQmKvsAzLXTcznINiWfqkW6CsZ8sHCLh+kJ6Zo310tbWaJnLZJcwll/BpSiRfURlWWOsUiaLvIqTVbg96MesGp1XSYj6w7LrVLEHuQUmC+kX6cISJLO8UIxlVStuklyGsaM7L//ZMZKm55oygnbYPCqe1tC1yPWyxBRdUxxXGs7hLIKRRh5fG+IsMNa7eTJp8Ktmjc31Qjz9OGOQHz9Cra+0jktRjex5Y1GjwSCDjGTnVWOBlcZR0qNiLXIIPYaCQNml9+XxxL3KL+VcqjgozhKweSfHS55sn80jff8C8t129jZXOcawp1HsWg2egFh+T0C6xPZpox6NhuRtnjWG1D61kGJXDLXLxxEs8lRzKUaF7iW21FpMk/AqDkUyvB8/7RVhaUtAk8WMurmPyUJA7vE947BU0EuOpSpAEnxucVmloETmFtptIiSmSU7JuVQAu4NTKgiGJHpDt529zbWWMUWacgmXwvcQBwiemCdZOQl+Q7h51mioa3EW4ynJ6VwKtdmJW0CnIr70dQ5FspGPv4oGZv13lTc4inS7QDSdkh7ZtYjZ7Vl2Til9vFWOup2VOpMtThVnCWQ8Q0xeetiIQHFvqMgkjBWNSqYLjJXQfVcNYjBrSH9wXgKVDveH5bUkMZIB65gkGV/hMpr9tlnj7hDVal3tlwoALaZTsVXC+SpessDSauWLg6MANw3IHTojE5XJZPabIiDFjjaCyNoBI8u5RbhKQX22u4W+64VkpLDY0+vFYOoJFt8t8gZIxvB9gGKli11TKBh9D/T8Sa+EWNyyA6uTZl9OBwOr2Lmo2mV2I5cCAqzDvLNTRYgZA2zo4pJ1RlXEigSSPRgdFXIOfpi7ogENC8gbpqmdDh/W0GtapHiwWh7jXSNSsRa2OYpSDXdNFbkUS+WVn+eTChYbsQjp8xK8jp08bLtaY9jOpageIn/4ydhDyWZEQgtgVPioXoE1s7/J27nCrxZMOSokSVLKkaxcZley3OWWVEeqeRf57XI+Wzs7DvNSwlaLTqniGwHmiaeUXJRK7n8p5dhvsfQtEriVrilZV5Hn2dXcKuXiWWMr3TuFkdOEpaguLkUFNBWEpjgsLaI0p8FHxa7frT8VZ9HdyIEOi5LdosEvJbMfln+vSLmT1YPq/lrXaieR2V+7HSSU8/GZPPKRqLM06+OLtAaRhh9gKp4bA89aZ2obdGxoxNHB/GU8j9xW14W5oo4NMkizb5w1GmpZn8XYweQWp0XIXi5FHfRC+iX7fdcaYpy0vuF91uQNo0IOnmtb9kyp5nj5tI57bpph9IwgUORSDL0952lGQXFcF7Wr7QPFRwgtkNZWepjeN/gOYZGRDbOGzL5tWE5tipC1S6ABXCpIA4+B7tFBi+NTkb7zFs52DISRdXbWtT57z6wPLDRN+BmdiLK62p3j9eA012gcV83le8YHI8DhnmL/qV3droSr6JriANPw4xPF3bThBC6HlIZDtRBPA7G7kqd5Row047UaNcwatVVckt7yyj14ZG2v+PFYZXhhAT/cVIyH+IjE2Cr00jBtoABY9AM95e3u9nhrUZZ2qVKZFwdEqycXKFWFbJuYvYaA54XUf1twXDAjApaHb4p8xVjXjGSM8eJhLxLUmg5dVKyKftAbG85rn/Bg6eX03GVVGbNHKxdjnhRYPGvcAjoLMyluRh9oGj7zOeMfRsxrqC4xJUyQ1D5DqcMydaqBMIe5qiI/fvwoG68q77aJi+sDzNy2wt9CsCLCslMRppvdQq9NhNQHfsCWJthE2lyMDx8+JB0gv8Rtk2fsjCnSF2aNziqU7NJVM8Q4K3Upt/TOM0SwPWcNnabM6G9JK+SdPIlpk2HYHl8iDZecEuC9Caww0IRBC4J678lLaI6BjMv3MTaXs0/G6JHeRySXZH8EsMj7C3lTCTlLUNzgQ7VlRq8BRouRnGF59NkURfAcDN9bjPjIPcQiq4u57hiY0XZ3xEHKbHmcQvYQmVcPT+RSsmIctjxnx/BgTYBjnB4M9ZMJhocxc086im5xSw7H0Au8OwK1B906dwTuDleV/MYhuefB86CpUbbaj7wWYeQARtH+t81nxapJ8DobfMYuagHtMWmKb/pgM632pFQAZxGXii3B6IXiwA05/Rf9VZP2Adnpt5DQKNvOAcvJjJ3ld9kuQcA4WUbZ5PZHjPTAIQKW/dOdnVJBKYuEM9wb+pEpZJvEpeCFccHAvPO8Y7Wyr/qsIdEgzMk/3ZeMx7T5EwWruVSiW/BXhX1ANnehhLisLMM7Kefskq/4zfMVn1U6PJ4eEMf/8MK9wGcjULXN593M3hksDGOgKbMLVpXS0j0srLGqUhKzotarpivO+KaFdEsUtxprldoqvc8aSXPQnWTrJ3e5pD/0vKXyYi4l9WGJACXEkyS3AvuNEXRK1nK7cLEH3E4jF3glAlUjyP1S9qaxMAydLtjrmpfS0j0srLFBwqJrSm7GNZSfZ2FmidteKD71UcG89pUxPmskaAOI/r4o/Dg9RIrqNuJSUvm4FRh4Vc/zgAwecJSF3yWM7qze9B5wF11czqsQsEyWUTb3S0UoigELVrXn1YqVDk9gkVDfFmkWqXjuGw439vN8ct+wWHuzXtdm9Fkjxx8XnTKNsuBhXdS8tRer25RLRfkIwKvC84AsmlmpNCz1igsgWd2FYZ4MwnbA/Gh7jr/xYZzi218ulNarvgUCVVxq0qx5C6CqhGTGsqRvMFaWYtenmfECZAx78b3Bkv30ay23eB7DpXzWUDoG21zsd8l2TxLTDQCw7bB5UtTgd3UmpY+9ZOxBMvjhi6uiR8wQEJSrHutj/coHicdC4aU5AkYELM+9x6KcS0Uo9MBjgDKyPfQdMt8kqGLG9eUiXIr1M5Y/ydhwKZ9DYgYdUmaDGMYsPmsYgTpMhkuCc/d0HsV5zJMHdK2BvfoGfqkcLOgUB9WrFtzDt95zqTzGEdgQgeLD51Lmx1AEqdSMsGKjZXWWHTSZftvwpIN0zGTF/jnKNSWdE49xSm3bYZYJhlcJJzGPr8GVIQacgYMls4Ckuc8GKSyKF16SZSCRQt87+aVk8+C4A0GAi2cJ5d08zNY76Z/9BGyutcc4AvR5fA9nZiXBx7lUAohfzkYAWqM/HgSXYo7sFANHRezbsLexk2inbJ5dIsBMPWkbBzNIZ+M3iQbclUsF9KGWdjrFmOw8qC+bvCpcfIFWWPYx4cUBX1W+J3YEFARYpRmXHBTiSw4FyXhrkp8mlr9bwMjFG8TmLCw7fUr5mMRg5xsKj1nkvkTV+ZBYwvqAzxpDMGf/CiQ5mTf7sc17cymwDp46y1O7bMxfwqWgwwhp7xY4LXmsgMkPgZ1a2XHzlGcIYErsXIouN2nddibe+ni2A7AYGNl+h8d64cfWqJCYsRUppeEqkBtweUru9kyEWNR4KgtrfNXB2VwvJcZnDQWcqlssexjpVcdGq8qPiW/PpdCEeQKkirSDBLdYc7Pdi+HgB/PjyDyGZgd7F3uMB26HAGsy+1ockkHfu52OdoGZWeOmEka2bWY1HoTa331llJCp3Y5wbcoil8LC02rNp8XliSvqqhXvFukfM2swJGvbiD6M1cIBcThREon149f5Ks5yN0g+oXzTS8t788CC91TNUJDmV4DGDPVUmnzrO1TUU+A+eYutxqDaR9pbS2KfC3Fi3VrTovAcO42jla2fYvrDBLKQWFoe2L8DF99KEJRiqB7iMCqyuJ/FRNhcl+z8zLvN5YzN+LKzhv66eU6zNeNML9V5GD2B5/uay9czmp7j4+Aey4LcUuwTw1lCvYWCqPadjn1UY8PFP6u0T3PcVBLlVXWJRkWCm6S/3eXh4rVWi8f4pYxoSDpSi5UlfdF6S9+SpcCYBtd+1BHi2OzcigXeIvCaswY0gO176PLZCoGegCXsfy3nYR8ocyk6Hzto2A4Y1WERm0SyI1Yc8HgCN5G2Sgy2IfRFTFVpnvgFEdCXaxIQzA1b4TLmYWG5q1W0GGe6G8djnMXPyrk8vng0Ikho5I7N6rCtrEMKkrCihvLlqXP7KGioaLcsLztrwFjoKooDAl4O6xruHipwKfhTNAf7O3XksDns2UbDcZj32sgzon2tVF77XRDAduhzlVRk/5Eupa0NSyPQTBGM7g1ZV62ca9JLZnlWI4zTqO9ZCZb4omuqaN7zWlgVxPUz/f/ZBwFz9V951oBK4mI/WyzRK4rbyjmeekyBS8nMllEn068P47s7wy4KM5yNxpKnBoY3/FRpvfANEbAvyuNDTxtq0S+S5Dd2fpnXa8kr68pL2CEmLpUVYSyaKtmNt4o7L8x/tXsj8vHAIlczynmjZC8+a7CAVJaFdKe2507OOkCBS0n+ZBl1Z9Usiy+eC9nfuh1iteCRzsN6PfIxCNi5lGKAHoBGdFSgSw9LKL6wO2C18+LNuJm7zPgUu2jtqSmZvsjVHtC3ExWWNVxS7z6X0CkeODuTh0Wj/LLQWTJjfIFLyVIkr5LxW4WLo/EWWuSQDvSxs5dMBwq/vCKPeSoCdCG7z7/tbMotoIurqc6tK+NEFavbEByjbEbW2K9g0XUEN7JzU0xcFKk4L8SUTwr4rEFrwqGVDszrUew9Su8bFVzKOPD0+mbfhYfq23y38K4doqTrdZjlMBKzQgfiJx3ghyk98mEI2E+cKCc3b42JfGuukQyd6WvcQNn5uUjpojtTk3ijpkoJxls8fVasy94zpX0rsjSjhLdL5rMGTaYzaf2uvcUruNRdWIhuIkf1LTvEo1I2n5NNBIjt2LPBkZTpl7dAwDJXBUXwfo9arm2FjGQPymrVIjPLNksyWaMl/co0Fp6HwaTbLJOqOLFJhqRIBWmOi38aeqUKilTrb/msAeb6yZ9Rtq6CS8Wuub5DVNXYaSKr6rpdYnl404G6XfP1C2x3TcmzJv31blKC9GoUXSBFmS0lWPhKsaJJCSwH4yw6DhSP48D6cpdpSDoXz6qWvZd3Xp8l83gLAnefNdjr1B0HdquowFXBpShFYqoUeu0tHbVRPH29jhg12A+/HusmCbEO1HoFvcYFCOBNMZ6akrPRAsEWVIGnTXqJ+p+QtyApa1ygo70K0IguaiWXvqZXMjbfKlKfYs9EtfgsKsxs7ONazXpdktFnjQA786aCf7FHKXnjrToutfMaK6qkUwT9bixkwwBHKeGy/H+CBiwAAAydSURBVCzLsjP5ZQveF4oz7TzegoBxEQbtftgJdOmUstCgIphGntEzYIsyNCewOKUofD0RKW7zFTdlZA8vMrNmAG+R0WeN0Ey6D4VFBRNrZ4PWcSnj8OuUaWr2gY82TJVzUuFylawfLJskgBd7OQKcHTEexZVz0uVi9wsgj9oYaZBeqfHRyD3NpmSWZ2oWac1Zxp54C6p6z5RuhktU6FF/w7wPmDX0jWMw7x+kr8Wl3BMj/VIvTis3tFnLROKDS5axgA19jGuKdWfc4B6472OZquN+07L2tVRkmTws2lnqqk1TdCZJtpQUTo+Ne5d4H93KJfg0XD5g1tD9UmBiGQ46dHVcaogrTBeo/24cSHlRPSeN8tJuF8Or+SI4+v7x7VRzgWsRsLglKLM4q9XWe1V66ckYSBGKH5JDXzic8a2Yy8CBWUZTcFYpJsL4rOJZCc3x1KsbKIQ/Y/myoR/Te5uR7M/4IrPGai5FwygLgv5mG1KC8jbOF+dS0lVrcUsMaQ4vZE8EmK4slAIegBNrTxXsUjEfSOfQ2ClWTt5nIu1mNi0yj0XpDJmz+GLthyrAEaOVw8RdxQXPlLpjfMQT4e87axT3+NCuc8FT55eivt2MQt47oyc/v/XiXEpS7/uOirxZPaYNAc6lWroBs1qnlWkTb2Au3kwbS4NBjt334XR2EcatzKZ8zC3CkgRwC60/dS5loHZ9/mOOz7ulxNl4KFBW6uEcgdeZNSRrzHEoxlRzKUqU7+YvVrA+gWx7WTvWYawNlYXfIiy3dfzg+S2abLaQHz58sFQhuYgl/VZpeIxO2oRDf0anwMUylT2pzqobskvCcZa9qNFZxoHxRb+pfJiAeuGIUrUX/ADfQPBjUa8za0grEdW3B1q4VNH7aq9+RsozdjnkyZ0ZAq8pkzWcPCFRXEmvkcpruRYBnumz0CmszH13+iQRxFcxY0GFE0U/30Mr72M2izwJ/33/y7f6O3YRMcmcqE5eFnlYv3ivUMJLzRryiH1D47ZwKabkbQ2r8iqXIW+UaYB4kyzS0CCSc6lN2uVyMZg1i5MrQjKx9b+CZb2yOCfipj97RvMMl1y+H6qJGGfHpQ/TT4pkV0GuqQ5ref/+/WH84khYb9Foy00SaeJ8g29IY0lIKfDZs8aZF8aIZAuXomgMa75XbaxyajJ5wlRWxJh82U8yBRzkqGBSmbE6l4B7+EYIfPnll5Z1PO4KtlFupBcrK9nti3SnRzXMS5GSFh0tPQIY8xZlgEjtYyqL3TJu89HWkTTTUfdRwdgueyaTw+cVZo2e5WIjl6Lh99wyk20ve2fRgsjEzwvLd66g3bOXF89rvgUasb4vPpmBP4NjdnehUyz23r17F6FjVp69bwUl1Xf6mOznOcaipkoACXWnFH1gq2NGxVdOAGnYi4ikCvWLDEyByG9FBF5w1ujZ5mvnUjjEGJkR9x0CZ3YKA/HiD8cmK2Y/eL5Dd91NBuakIp1i6iqm2UEvCJ8kUiwe5GbQPAk5WKY/fXahR581tyQcOQhIPtV1l9doiSnu1rF+hjfHg8Noce0TiBalbpHmSbNG8V2doUV6tvnauRR1MzLXWChjz0vaPuY6i48Jnh1geZF0EfdLPbvFm7Wz0Cn6EiuTnb1TyAbhizs+oGE5X98MmszI1nmRjlzl0S/WCx3ZcOu/6CfjXIfcdpBh2TQerkLgYbOGvsKJyERGHmP0AAaT/vn/LOh79WexQdgOtYxFN8+WL/h7Z0ugUxNacbYAevl5N9qkyYoO1QVtp0P3mneLB36xL/R5Xoq7IT5IlWy0YcQWy1k8u42xWixSsU03sQmHsFTt2e3ZLXO9XnbWOJupA2th8OZY9ccU55rImez9h5QxF8Onyy8VCmK5c7l36sx9DY14cacU7u78hEQy2cQO4QFHAARYkur2jjR4fZgMeo5qzoCavR72r6UXFloz+5hUrghLVd3sLPboc/jh7KGcIDwo7bwvVuyNsQmgjBu61qJ4dwk8b9bQmatsF7trSnq+f+BqOuOz+KWCHOtXWlFy6GHueglSrVmS6u10oV/qzAZF6K4NFNcK7pe6sIGKzpUwxEh2oZCyarpTYgcgNDLB4rBOp0BvjSuo2I7XomRsFOMpPfqAscDLk73srKF7GSf5pWhuHfBgzfi3Mxk5sn4Y7HqXsnMphKC72/1jer1Vd8+8LHZQqqrLEycWPLZKDORZFsScdVm61ILaLVUUexerTEs5nmYSAjk7iV1aBq4a+FLrnLjsQBFyqSRuhGfTKWnuk6rD5T5UWLZmHi7aCtSZNw3n8vTHvOysoW83z5uezibEZFzYBZAFMpDbuRRdQZYVBCJy8eA8W68sm4blpmnSKvGyf+BVlfDx48czfolIIFZV2rzERUN/L+M4D6gLS6Z7nw2x2L1DYPHAj5gc9varhIlSxcAPRlb9zeN8Z27pKM4at32EojNQJB/7NHpR01eeNZS5KfTMInptCTAUsefrAaNLSDq6fmhQXSxlNRBWVIfDFbAW+FqR/qxVVs7BRUJAsy1AI7QjmOQEN+k3JNAbfdldyyRt7NbLZH7NiiydnG6GcZntaEnwP7Q/i2VIRMovi+49Fn5j+7liG4M1oKWYWnJRd47RnXwwrZ2FT2SzDKhHzhoWQjNv/OousThRWki5VCS4shq5lCQraB6FkAFmynm9AZJ3tkxZ6XdBQanyWXg2fcF00vwWaoKElo6SjPwZlwpNlzAu8y/O0PFJZWI7jB0M4zDPGkZImVlzC7AtRWCE6uihyyjQivP0TccUGErLkISXneiIPbA58LKzRpHihzZlLEwi+giQG42kI3EZuJHevtJnEVzLjVwqUZVLqs9lIgbDOnbyBg6pRlLpbCJF7SgLDwA+3TgmgiEzQ4jsegsV70YBsLyYD8ziGfKJAPES4Yu1TE2ACofuhChhEgDneaR8qqbPK5xeZzFGtCDJaOXEUPQDQoFnnWf2iqVfeCyhjh7Wsmd40jqUkAwfeUntoxhbPxoNJSiWf3hPaxDvLEs02q82awTFsd70fKXtZBeNYaY2cjEcaFnKOcO2Nt5IZPVhgkhRTgJBvBYuhS07VODMxoVamRGBpgcUFNDbI9DDQ9l6IvVKJaa3CPc0QRFGCqf3yx+dkh9NT/doYH4RUqYBuhBtQStTGmXKWgg73yq2zqgENIHOCWKrEWB2J33nVEe/otHPiALC0AFGaTe1HBQp2hPUrDKVlAnCxTUV9ZJyqnazCz+bCLEMs6uuLb/YynKM7B+29xxG4lR1zuiHvYEsEmJSFJWlIWLohaqruZTu/sJi0q11KCmBORUJUEkRN0LD+CGxlD4vf6oxfdioiMDOCDAH5K2zJoYeMkMjL/MMAUalnVHRB0hcNfAxJjBmRp/OEvpt65mC8+KxaUU7CWKkObOTgIP9RHfdMIahB+ydXHYeFLUlH+oLFLXlzE7/srOGhan0zAhDxjtCFm0XPS3nJ4wj2QMJx45UzaUsvdZoKSKg2EpkwnAw5sOPMDFFbUMJ9Nqoz4zAk0aFToX70XMu1Y/hvUqgxXWuE4d5Hugf+LmxuxF62EnMXQ7LWQz20GgSYwmU/xgWFVoWeh21C4HZNq2tR73srHELLkWbMi4s6xnaMeyBYOiS0cpglIPrx0m/1C8py/ISYT7XxXdqeCcyX53kp5fJXfn+0GJimSCs22Z/tzjwPFnvfcPocl/hXfINEeAd3/wY7HhQ9Jdr58K3DXxMGAaOz67d/Q3XGC5eMc/XA4OdLKKRf8AghzTEMMz5HAUo3R2iXEFeyQ15kljhqMiTXR7zsrMGrTOVR1oIkKX1P/vsM1gKPyyJ/FJCkjeMzSSSS9SENVJIvPUGghYv8gAmkm8yxHhWgbWDE0sBrcPI2l/NHqtTArA6IJjNohQB/NYhAuGD7XyUmwkvfJo7rKTjZ7pr+4+sJX5Pl34Y4pldCMc5ZufvYEhFHhyGHDDeGeyxUQYqy6iHIjy1lRk7wU42m0qmGX6gJE38QPw3KYr57927d0EY9OVyE8FcjJsiwNCDMzH6JEdXdIG+812mJEGBS1HH27dvQx58XCxAk/xVl9hZzAQ/o8R54cFSdIqRF+sxjoAjMBYBlmGMdLax+O/hVaz/fiAIn3/+VAp1CDvoAR12khUzqwUCCYYsUUAm/ljxvtTCkmUVmADCs1njYd/wyHkIQHgYcQw9/ulgcqFOZ2OUheXcoUegwKUQmk09rCFeu7EfMI7GAon5YSmk3NSL6DgzgrHAX/pqxmJed/GSHYHFCDDzBWYQBvvheEckOeQZ+GHUH5qtxfJ7dY6AI+AI6Aj8L0OAae0LTyIaAAAAAElFTkSuQmCC"/>
  <p:tag name="POWERPOINTLATEX_PIXELSPEREMHEIGHT#5C7465787473637B53657420436F7665727D" val="150"/>
  <p:tag name="POWERPOINTLATEX_BASELINEOFFSET#5C7465787473637B53657420436F7665727D" val="3"/>
  <p:tag name="POWERPOINTLATEX_REFCOUNTER#6E" val="3"/>
  <p:tag name="POWERPOINTLATEX_REFCOUNTER#615F312C5C6C646F74732C615F6E" val="2"/>
  <p:tag name="POWERPOINTLATEX_REFCOUNTER#58205C7375627365746571205C7B312C5C6C646F74732C6E5C7D" val="2"/>
  <p:tag name="POWERPOINTLATEX_CACHECONTENT#282053205C63757020552C204529" val="iVBORw0KGgoAAAANSUhEUgAAAkcAAACGCAIAAABYCrmYAAAgAElEQVR4Ae2d8dUltc2H2ZwUEFJC2AoCJSRbQZYSYCtgUwJQwSYlhFQAlABUsFBCkg7Icz6fo+izZY9nxmNr7tX7x3t8PR5b+kmWLNkz8+LXX3/9YNHf3/72t6+//vovf/nLV199tYiEGDYQCAQCgUBgKgI///zzq1ev/vjHP3755ZcfffTR8LFfLPFq//73vz/99NPvv/8efn73u9/xczhj0WEgEAgEAoGAQwSIZ968eZMI+8c//vH69euxRP5mbHc9veGo//CHPySXRnvcdc9d0SYQCAQCgUDgARD4/PPPcQGJEcKbt2/fjmVqtlf77rvvXr58+Z///Cex8e7dOzgcy1L0FggEAoFAIOAZgR9++EEcG/tQY8O1qV4Nl0Y6VbAmSguXJmhEIRAIBAKBJ0Hgww8/1I7tn//855///OdRvM/bV/vmm28INoXuL774Ig6JCBpRCAQCgUDg2RDgRAURm6Tu/vSnPxH5nAdhklfLojTOPeLkzlMfPQQCgUAgEAjcFwGOWXzyySdjHdsMr/bjjz9Ct+DOgU5q5Oe9Csjgp59+Inbm/y+//PKvf/1L5MFhzt///vcsPfhj0QGbxw6tsn7hdvr/9ttvB0bl98I5qA0EAoEnQSBzEANiHk72X/r3/v17zL2IhzKe4NIRr+gcN/bZZ5/hroSRngLtSbSCwC6ScIepc+7ddWM0DgQCgUDgjghwbFBbVIztGS4+OHPz5r04sMwT4B427/LTAPo50pKxoNHvLBN7dfo21inSJ7GaHyiCkkAgEAgErkMATyamjwJ+7vBY12YgP/74YzJpQuuNzvGTBsSfceRUiDcLODyJRElFkpM0m6VKxMbjh40GPLehR8SnclKo0T4uPQACbDD//e9/n8YImYCTp7TIisvDponsNAVIv/NTpgPlVJPaoMypkDL26adk79OlG9mHRPCx/0xzJJ7xfqwrb3edPO7Blo02oce3YA77w80bM98Lw5u3OGmQhcNadXBj8MXz8ExLk1rqEQYeURKJ2e21oI0+s5Zm/1H5SAiIrdeiv7p8Jl/SmBrnyWZyPZJwTV4A/zxQnns4k2HCNmrWDm9XXZWBzGz0YfpMzbiuEp2r5RvJDe41BwiJvTEtp1Qu+yl1Hd95HZvRsxMESrmX2jK8prau6sEkW6qOpY2FYA8Nt26TGcaxAHroDQbPCChbNh1TiUu8WuZywfokq2dg6r+XAMtUC2byGUPAery0Bdqx0UDnbRINt0CsH9toaSKA6M2Y3tTD85Wo2ckjSLU5cp42esCimSg9UiWWpJzsQ9Bz0smZWC0JOpsRBzT2kn21bDvtZLJ1grTYRZO3LevhiNvwLrCjK4+Vsyf20GwyyGnbLMsmp/6xd7Gpdgzqu9+FNiJ91IM/tqXRwP49GDIKTDcepEHB2Na6QoXQZAgDZKj6Pxp/YYnWT2GSDjML48V/2Y2D5iET7RbSTyLWpAIgQkfc7Flm25a6WVbG4oMbMA7xlEmIkCGSRb57hYvbPvZEk7DG01O8VVF+Uti9wTZ8HVSu5s4EOsPJKztEiqiFBjGVh+cAs2Va2mjkfzk09JR0Rs1zIoDalBpS1uDPFuKD3cmW2CWF1EDk+bX8QjbnDJ1l4UwkqZxmVxkIkkxLVdI2BKLMieCzd3U7OANZzsAD8eMuBk42hmBzmXNRAjDbR6kpynCHehKluH0tAqaKaoOCR1lLYRqdya6p0mVUfZoV9gDFSRo0dGZ5iYlAgqxLTHpS5V7300Ap0/ld/A72atl6bSCTDf4PX6q5tEuXk/jLhlqkSxf51MNAxY0LESCXcCOFySxAotz50nahcM2heyR+qY0yqZJKhq4p5MDVVWkn+1ke6dXKwNnz9u8Sl5Y0oxaiia6g1qJDUXhyBMrpLXoiBT8QlUZg1yrbDyMLKfEv8SznJHqIZRuIW7ZC6t+XGfYlGvY///rXvwp7FCDC84dm+CZOucWNPk149WI58zPcrtjk10NE+UYI1CyIsLC5SJKWEwr6ja8MhxFov3lgAkm3G2LztMhyiXOux3S9iHsg2tnuGkdXOl8gMMyr4dIyJ5HRNJDb813hutI5Lt0Vi8qxH6/TnesyZ4Qa6enlKqtJjfJyBPzbuAZEjZ22xl1PfukWEsdUZrEUUhvr1bDS2RB4GcKnbfUYEjCSzctGgr0hPV/RieluJxPcWICzCLqC6119kgKFjP5E9q7O5zcGbdhBS+cPfXLEni0WuDs5ysDbsyX8wJ6fpKsbSbzcYBtuu8ohes76jtlXKyOP4eyN0unSASd/PN80ZId8ZFmwfFNN7zgO3P4dJcG9/RCCC7Zu1bLGVDmrhRcp1O5dUq+XjD0GaAmRngfNlgUiZV3wQ7+mivIVVrSM/zZHGZCB5Os4fJ9bs4e9npPK04N2lvX3uOUWDN/8J0BNSoBu+aaafvUqj4Xe+vuu5Cv0u4O1zRXpey7cIhmlAdQEmxquG0e5READWF6lJkvKmW2mVWbbJbWV+hl6yiR2doCj7HyAVystxeaoJR1zati4xkyXY5UslG2G12QKkfo3K4cP3e4wg6jcgGzf7upqRnzGmitSTWKy9WLZxoPCaKq0UfZGm6bTbVkDaBLpCtXMxZ58q4jJL0cOM2cJRO3vTp/1arzdpJx4OudjErqq0nS35EmWhEeZQiRMPKhsltnPfq6S3bFxb008gWbmlUsQTC0qm82p0baGxNGSaTWH04tG6ZG4BxMh7Ov0YOZ7pM35QulQTEsuA531amXvq5yEsFQrcCo0O6WZWpYs1HoYW2+ua1yp7Fh+o7e9CGwu2+lwwoMo/WRrgkOT+3GTlhpAqcwKriSuvZouZzSf/Fl6NYAioKp1e8qrsbK4UaBmphlZX8zfURNhZHoAMaark/ZReCoENm2cq0AN0WiCw6sd0FUNoHm7N4nrD8Nm1syk/1glVrFkXH9gOev2lFfT+/CpXxhztZQQbjnyYAZqa+deFrOvJUawioITBDZtnDeF0QR7o82JTNtkaADNlp5Rvc6rAUUZruF9CKtMlE55tTL6KY/4m6POryxJTTSs1RK90oGetcTMF0qM2EDgdlsssanWkGbPpdtJPGMqs2bZ1ZM/zfO0ZViVRjnu1fjMUhn9lB71JDNDbkddaoffshf8DBmuv5OI1fqxeraWm8t2AHGVF9EEx/rsgLpqAGu3u5J4RuSlsRonj8qQabxXK9OacOVzW6ihLplfyeQ082dsqs1E2/9YDaVNxJc7DWuZ0gSHVzsgCw2gebs3iWdEXurVGKsM1zghTHCVkcHPg7Ea0U8pg9KXluMtqWk8rn9p1LyL2TAEu+B6+Mbl/MpY9qYwmmBvtGXQ+fzJKzPahDlEVT85c7VXM9kvjyuC4UGvZvqJ0pe2hTTtai39OI2AnoFMmfXcGG0eD4HbbbHEptpJJWzskkjPDk2E3oS6+vFE+i+jVTMJedCrlX2RQFt4RF4EbxYaj7LqtYZ576WVWiccquylvEfnDQQ2l+3c62qLJQK1hjR7LvVIfO0hAJMLMa1XB2ppdDNwKl/pd8SrmcsKt0ZZryJLwYhUyksTasSnxqbaBLRvNIR2EibZ5aLVbDatUhPs1hRMQ+PAQBpA83bcxtXBkDluu1Ls55wDCqZqlYnDI16t7AXOzfHaiMy5Kp7DHG5tclJ0wi16JmhReTUCmzbOm8Jogr3RdrWwhvSvATQ7HI4q71rCTb59+9YcrrNSLNicWI10YOk+y621I16t7AUIhoPeCetmM53lKxubHrpsdlGN0OYwt3ARy9FtDwKbiy1X002fQ/MZUvRgvrbNZImTb+NNgdgfjrJTPsy7xAxzvBp0mpqvNZA2R7xauay4bwINZWq8T+ywsHtu1OOaourpJNo8HgLZFDUZjE01E5abVvZIfKyJEBuO6T6T2JR1+VqvJuwkBdjt1UwBjEV8smoufLtxiqZRCLcHbSbLIoYDgWyKlpjEplqJya1rNiU+PAKWHNVJ0y23S+FqQZhprSx9uNurmQKYxtIByMo8bNYJiJiuOmt2xU+y0px90kHbFaNEn/dCwJximgVv001nz7x5XI2b2/J8icuIJ3WJL1Ziwd6/fz/t/RtmAIAh1XnU3V4t84pJUUz/6USHekJjDowucS3E/qaQnEAXZCxBQDsJk4CTlsjs83ClXhEy16ZZt8MEO7xxssQ5Fi6Zw/O6hAWbLHRz5SR+Gvnu82r4Qzn0opXDs2nuQRwZv3r1aolj0zBGORDQTqKGhttNNdPc1LiI+oRAj8TP+x6NtjxtfNPzEGYQddyrmY8K9gRDGtP55R4K8daA1aNh8+mPEZ8HAT05Ta69eQ5N8Fjja7L/eJUaQJM7zNeZAx1ln6M21cqe59SYU0DDuC9W03cKA+YYctVDofMFlSliYyHcfnDbA0dBw6MiYE4xzaw3z6GzZ95o07i5LU+WuP7SpBn0uAVKCDPJ1knEfV5Na3B7DLnqoWC+Z6VGGEoGaiyOPv/8czRAb0LWbon6QGAUAuYU05278hw6t3HTdJbGdkl5ssT1kW9XutQPfm3DS6KRfV7tphlIUOhJQmpYidvIPuMOeak/t/MEvp7AumWUA4FRCMi0bHTodlPtpiayAfWESz1WZSCwHFnUMU3NPUxg/OQQpj0X97TDq3GYQk7OaJr8ZyCh9osvvtA07yqzmOIJfI6TvHjxApvCm2biXMkuAKNxJwKbyShvc00TPND4dsL1AM00gCY7AzfVsFoPEKgllEyvJmDu8Gq1SLnnkKEpsJmVpBM3H1zroQfg0IyXL1+Sonz9+jVrn/BwPbhFmx4EZFrWGnvzHNomeKOthqGr+mkSZyeFdbkOS24tL9OrSRi6w6vJPVothrgK3eF1ZTn5M2QI9INH9968eYOHw6/jNXuSCUOGjk4eFYFpNm4IgFrhY1PtGKR6WWD2MCQ6R1K4gcyAP55XEzDPejXTZ5riWV5J8vCzzz67ggzUhU24lKIkgCu/93PFoNHngyHQs6lmnv5ahYP2wbc2kasA1MuCGg0ngWUI7F4WpaWx7rupBv01v5MO9/22hmZZL3tx+lKtd93GTzm930Vc+hWEEcDxx9KVROXJrzxcQV706RYB7SRMIlm2j31uyRylv1ITfNL49g/6SC01gCZfKRPWv8dBAomX6LPI5g8r1+j/7vKq+R2cFF58h1cDqRL6Wu9lSyc1SBqJXurY4BT1wqsRwH377be32Hd0Ip1nJqNhgxIs3iyRnkTeaLuFIm1KHDPCBscVvAxJbF5BWGefNb+TnNSODCQQl0Ny8L2s9FzDajc5tglEAjFK2ZNnmEBMDOEcgU0b58pzaK2OTbVjqqWXBcd6OHyXK106wEUtabHPq9Wi4JrPPEDotFtAhDl55qz/LlJJamsTsOveaPwkCMSm2pMIWthcaxNI0wklNy2k9GxG/D6vllpnXfDT7Lps5rCGx85Iws6JxMOxOVQAVyRtBmosH2vr0yWMaILvvvBfDuBkAuYYvauZMtOEKaHYm4E004/QbXZ9NT+j+ucUEGtktr4miBnHVot3R7ET/dwXAe0kTC68eQ6dPfNGmwmgt0oNoEkbB7Z/3fPHORG+c8ZKnUeYSEQ1bNpjyMtMEz57rCaaRDCOb0Mhvvzyy0vljWOTQaMQCGgE7uXVdPYsNtW0HPvLwyVOKM/BNFbqPFxEIirZNPPF7pdauX4ETrY004S4drrtjdVS65KOW8dqmh0UIr3skeUR0Vt7saNv7C+zjkDb+ttHyydBoGdTzZUl0hbZFWF3UZg5Esem8exs6dhcPfV4WGSm6xmTgXSV6z8MUHYj0Vta7CQPRyrAjHazu3p+ctw/PgLQA9RTtdFOwmQ8NtVMWO5bOVPi8o3QBJc3XRouRAzs2VhtOE3eOsTDpZc9Eq2SsMbDmZFvP9nkOfsbR8tnQGDTxnmLh/SekDfabqEwMyVO4KFN1sPISzOlhY6h7vVqtdMiurvHLqMc6XXGrAXYhHv37l0Z2vcgkC2dem6JNo+NwEwbdx7J2FQ7j+Fkietk3cN4Nc2UlgiuqtermftqNW+px3jIMgnr9E1RUpQEcLsUBdC1XXhIfIKpfgTmbLH007PZUlvkXZq/2fOTNFgr8YcRWc377IjVnkThDrBJAIeX2vXoGy+KPDBQ3PKQCGgnYTLobSNEE/wwJtJE/qJKDaA5xHCJS0wyvGeT/uWVvbGamYGsxYDLuZpPQHr0rfObAJtqPZ/+GHEVApvK4M1zxKbaSVXZlHjjUbNjQ4v19qZLx9jZvKvXq212FA1AgHMlPS/iqr2oJTB8QgQ2bZwrS6ST56SASMU/ochOsjxZ4vrlD6506SSMtdt37KvVuoj6DAEeCeg5RaJVLeshfj4PAmu3WA7grC3yM5jIAxC1b5kv8StiaxY3en3TZvmiq41MYcRq4zHnlGNtJ1MGi3BNoHjmgnYSJg7eNkI0weHVTJG1KzWAZsvhETBb/mkgeh7yeDEZKV6TxJ/bd0qEVzNV61QlqsPT1u0uJNPdbhZXHxuBTRvnynPwTMsVC//HFnHG3XyJy4ijdOnrr79OTMkhlIzH5T/Dq10igs1jI24V4hI4otMKArKOrlz/YJQlqvW/q15TOzyk2EXJfRuLj6mxMFbieiHy6aef1gbtryfxKHmmTSvX3+2Blg0T2uvVzJRao98DVJ68Bfn15KxPjtJ5O+Fa+yBTIyncOUQ0uzsC7K1uhuxjbdxJxLRFdkXYSb6m3d5joK4DlmeQznMqgRp0+jwrhKvq9Wrn4bi0B9QFP8FbO3k4+tKB+ju/Tjv7aYiWnhHQTsKk09ummn7OMtTbFFm7clPiwyNgltfpXe06zm4T2bjKOkxY6Dns3ejq0ku/7ezdjC02V5qdnZ9vxgs+UicSHZ/v82QPmKRGD+2rjRvj0sMgoPeoTKZceQ4smp5cQ9JZJtcPXCkuocbjFRLnTbb81UbcVS+BGt53VJ+7CNCNa94HV9Ubq5kZSD3G2rKsIq9Qi2Ostf1W++qxEeOueyGwuXz2o8wAK1OMMto75DTdveR1ntolXu082akHtnjkHbabp+FGDdrop7b/tSMDacZqjSFnXgJuWUW2d7NmUtVGLIzCTFn4HEuUtkaeH2WGQkmHUO55IrPG1NPWr91UOw+7/tjI2nMibV4GxGp4lPYYE67q+XaLGMiVtZogoIVD1NIUC0mSoTdp87Mbj0XW+VLPRk3g9VbYDNSGb6qNRUDSj0jfw6K8Nn2grTcDWYs8amHgWEDbvWl18WMIGjS7yiyVdGayrmlPeaPDmkw//STSN5eDrpY+knpCxBB2i1nmTRu1mTJp82wW9APXTtY02dTWkPZ6tZo58GDyRF1cBWoN0D2rL8qRybrBiNYkn+VMPzOH7ZPmRJUfZdYbKtDmYU/Fs+BqtN1rGzXjQtKPrGl4k3t2dcnPbGonGtKs6fVqtTm23OTph34yc7wEaxlUZ2ykMhWWHx/K6Ml+ZrLe3P7Jbnf1MzMlrjSkDVQmhXbjS6+KRWMUABzy2NOlBDvsnBSuaYU1qW4XuwRqQryfNY3petIEP+vVlps8CdTQD1cr8Roy/nfaM3vacM96TvosZ8TzRKMTOjd3JjIpLCRbpx/9GLWFgBwYOltdlT1gjn3mdYnUReiu1jSmgU2zpter1RyG+PBSTnNqtFebM2LnKDXCnGSlG1yUpr/n+Fajw1WXmJCZ6rvarGrDUptx7buGX3379q3McYwaP4cP8Qwd1qyB8O42UNORurg3IXthQdRS07DPq9WWlpnV0APMKWt1MWPSOWRko2SPrMpV7ILz9COklnlzDbLw4r9Qkl06bLdcoCrLaUON5eQbxGgDt5y2exFQqmJGv0+vlimAnxV57bDVPq+GDMx17lqvpjfVoND03pn2zPmpH1nVI7pa7GjCsnI2x3QOKmvp+WdGNn6idNgL6TcnlNDjIVZ78+aN0IO98PM6OqHqFoXMTJk0ZzPObDO/UisAWye12GY+YTW/s9urpRsyBtaGR9kKaC0xGpnMnqZLN0rgZJt/6NDtkpCYkkw9vL3kyZxQokXLlZnPaGkA3717J7RFYRcCGkbzRiyDw001Xs+vKXe1Iq/NjjFeLduNN2V2XaUGnVGI1WqR6XU0lD3jAMylhCu1KMnWNaUDuBHxiRGdOks1mavW/C4pt9OhaxMPzKNsne4/c75EiD2DZmaqvMVhoIYCaCPg50B/Qs80sFxKi4Pe0yLcUJuECx1JqS6bZ41KlRpeYzqAGwVqAEKqIfMBQL38m+79kmJhkYXLLOK82eW2LautRvtBONNS04bqZmCe6fkJ7y3NVAaCRju7tOonW2h6XWXatFW0Ma7p1ST5scOr1bYBzAEmMGxmqzcV6GrCsKcmDbezC+XRAL14vxrGk/2X29olOyeHOH97e5Nv1bSCL/bPdA6GN9Kt3VBh3cxkX7h6PiNr00xlHXrzaiSf9ckAljXeHlLU+ilg/s9D/brnT+7XBZR+Tx/D2pqJftz1sAEOdfQ/ZBVGaO2hzhbflIVrMETNYpo6hi+//LRcK2pUlwiL1qBItbsurc+mFWBeOlyjc6JVRsekCibIEfIatzi8lOEpvEgBBl2RzffYhLZUWKgDNWQkLNOksnJN7T+o3WbWmyZ7Fc81i0AS0iR+QqWpwWgt83PC6MOHMJNgq8TdyZ1+1bVo/EKVaJNdWhChmUL73iuuZuit8qywhsi0P9OwQNWNJlTNTAlHrlaKJuwO0Rb0dIHZlCbFvplTJnbodFUgUlP6VfS8f/9eQyxlwfoKM3R1n6afljXR1aPv7d90Eijt3n5mtjdXnUl5JmtOhh6ErTJntakkc2qhu92rGzUzJbz4iT6BvaTWldNN4NfUQ0Szz6tlS7kkGICQ7qYVaowlkpaszU3z5Dyy6ZGXudh0yJepnAilh8eFbcx1Q1LjmQYlQ49JzRRbBYuZExI3kArOFysJuraZSowsxFnLN1vTCNpLbKkmrCxnuppI1TN9n1erCWn+mq5hC2BSc1iCckWNud+7KmoczqBpZeBuvtxrrOFlZR5KAdPsh8Ia5dSb66HExRyTV86mhbasZmRErFKYA05DcJuXSmCF+FRYEhKUZNfOUs03pCVtZY052fUqZ59XYwDEkAmGn5NTJZBhBhCasJnrXJOYGyVJSr3JavANpuVFGeaLPqMN02Y6XZRhoWnOiGz/rC2TYWGCGpfbCmtxq1lYPbtTWRuyNsKrrpqLXc3IBPm2eUfWtekDnXjl9u1LrpqoEsAJMbu9mmnB52+0mM5VqwvlOVkyExAU5RZRgujBZqHm2MAZBFYxa67aIAn1WGuaN/HMGphalPT5unUDUsssmgfcajJNaOj/UJvB6Oon8GpqzfJCt8FysKF1UOsWXhNJbYJ2ezUzpp6camvkKDI3fulqrjQKCe7Hc2nJWNT4TVxjjLRiXW1fWEgx60z9pt5/bqrEx4yGYfAidsqJDAEecOv3aoDjee1SBsGlui4BnLAms5MlYdQgiFJLl9cg8ZLaLFO626thucpOJ3v1ckImklIQmlkHfMwVqsMK2rSqkx38fCVrz1WuXmpoECWTzUQ+6QD4z3SuA/GHtRpfqPRAphioNGp+lmK12V2aHWpoPFAEA7vq9M0DxdomnlnJQrCUu4lqqrzCbLaJ7LlqqkfmgF/QUYMx8xLv2ipffAAE017QyYPu+tH3RCQySx9/4h0EvNwro1CumhztqqR/3h9jvisEcPlu7K7e7tj4m2++0e+IK1nACuPeyG+MUgle0IDEWbWY7xQQAgZKWfqcWeDFNNgd/aYiGR2Hxztr2q8jkca1AjDyesxSdV3pLfOr/3sFqBkvwqjxe109ROr1PSLjJ/8xO/iP0jrVKEnTJFuI1xpv1ifNEUooQA9TJjOGm/3QAD30+YY80/gTY/y/9+H1uMesjbkMwaBkza77WS5pUQ49HOIsFYW7IJJLuuXeMj3UdEJvV+7t9nbtgbGdlE8ogTnNWF4dCOC4hRu5vRR3KYKLIvL5coHrBr/ZmrSfPLo15cVY1+3b9ZOXtTRJLYVODcY3u/fqn0xzk5IHq3SoFUmy5eygJhP67gwk9zNDShFOUy+Cwmx0c2jMLvVZy/STeszlrvgalnGcZm9U0uFJZ5lJ5S4/UX3cSQ2Wsp6lBlhhs7DOrA+Qgvzxk0ou0WGpuGVXUkNjOrkLYj10oksNVOG3f3GG3tK4XOEl9FBpn3oLVZ06AGs9kA5sUwNTFPIBCvNR7RRQafxBG6OR3X7Eq9GFqXNZ1xf9zNZKbQEwpRtKBhcYWYwpZhEDjQkAtfRHmYG4HchMZlO3XHqqEM2UKQg0rHAD/5OXAP/B/JmGt626QAfmqC7gi95SQI2poR7Fbugt99JYD+etjGOr+Y+0iJQJOJnyBqon9dnP7W6nlTkpyrDyoFdj2pQyKHu/QuF0zISG4YTao9AAz1RSe74GiNtDP9VVrORFOJeSwq7NUba1EkR14bRk/0wN/uxG0GFexT0z2SnLIjKBQOVkGTHrH9ixwVq2mzMZ3vZw5XQwFeCgV2O+lVNrDhx6Bde/3oRg7Q5L4vtrICD8WUP5kiXqx7O/JRYZ5H0mzRqAnLw0arnAmqN/vpykecLtSW1MozZh9BhiPgJM/NJWmE7noFeDJUxMNsYcDZNBZdW2C1/uOhZSpFXMI9mFXbgdaExMQExf6olIsKfA7SguUns2Z5YBDvt49ANgsrxlnfF46CXlaW9AZBjGz1sjgBEoLYZpkI+c7E9dc6C2/IwkY5w8fFzSndVwgpMjzkxUvm2YXdr1k1PO9JNOvjLnKWQnqpkw6Q9TgmkYdUh9F5EP0xi00wljcOYPwNNhaGGQw9ysG/gP5hR4NgPYA3PBRwqcKWeWJdVNYGq9BbqktACI0l49GYWqyQU5/Q+zqNbk0WO4JQgky6+Hrkn/uFcTxdLDsDZ/hge2NMtRDgQCgckI8GAfbmHuunMAAATkSURBVJtB8dw+H6uaDMgzDPfixYuMTbIX6RnlrP432e/+n3z0vdypKh/w7O8wWgYCgUAg0IMAQWpqxmq9p320uTsC5rP2pQNKbB73atxfnoQkGRJLp7srUNAfCDhHILyacwENJ6+Ml3BpRFbmQKe8GtseZACyfsvhswbxMxAIBAKBMwiwrZhuP3B85sy4ce8SBNKufDZ0GVNJg1NejV7KrnkHGltuMkAUAoFAIBAYiwDnZVKHaXdtbOfRmzcEykiJc+yNo2RnvRrnUiJc86YEQU8g8MAIsHJPxz7ZVKvloB6Y/SdkrfRqvF++gcNZr0bXHETJBihrsgbxMxAIBAKBYwjIG/HL9fSxDuMuzwhwTkQ/uwKpyL39yMoAr8YA2XPNEMHHSjwjFbQFAoHATRGQp3Ezs3NTdoLsNgJ8OylrsBk1HX9eTY9ETuDly5e6hl1cninRNVEOBAKBQOAkAmJqeN489u9Pgun/9vJTjixlNkOmAbEa0LBxlz06wIskNsf2j2lQGAgEAq4QkJV7+7u1rmgOYg4jUO6fbQZqjDUmVqOj8lUjEa4dlmXcGAgEAiUC2shMeDlfSUDUzESgDNQ63101JlaDVQ4j8W5GzXOEaxqNKAcCgcBJBOQsHCvm9nmBkwPF7R4QyAI1cs6dr2McFqslFFA1nJkgUnv7pDSIQiAQCAQCPQgQqGFP0nE4PgfBM0U9d0WbmyJQvj2/X+jDYrWEnRxPSj95sU2nd70p9EF2IBAIzEGAlXtyaQRq4dLmYL5qFFYwWaDGIZF+oQ+O1UABN5YRxGdH4mHJVfoR4wYCD4CAvKQfXvrX7A/A+HOywFfGJNsMAuQeCZD6nch4rwYRHImU14/ys+cs5nMKL7gOBAKBHgTEpIQx6YHr1m30CiYxQgrw9evX/UwNzkCmgVlMaQp4F0C8yF8DEuVAIBDoR4CVe1ols2bXS/j+HqLljRDIHhLj5y6XBqeXeDUWVtkGGw+XkCq9EbJBaiAQCHhAgOPd4sko9KehPBAfNOxFgK+AZucNzS+rtbu9JAOZhsxyo5E6aEsirgYCgUCGgE5GsWY/YOCyDuOnZwS0uBOd79+/J0baS/OFXg1SsoP+PNCGq9tLYrQPBAKBJ0RA27h4pcMzKIDsniZm926nCUTXejX9iEkaMt4IINBHIRAIBGoIaNPBY2rYjcg91rB6jHo2z+RrDHDEm7HIRh5j7ZJ9NSEFRZTv+6VKPiIQG2yCTxQCgUDARIAttPR0Gi6N02fh0kyUHqaS58G0S2O76rBLA5NrY7UEOgcgX716JQLAscWRSEEjCoFAIFAiwLv5+c41f6ShwqWV+DxSzXAHMcOrIYDsPZVxcuSRlDJ4CQQCgUDgGAJp+ZLicnoYsoF6bQZS+CRnqs/6E2yeCTCl2ygEAoFAIBAI3BQBdqMIx8e6NKCY5NUYKXNsfCcpXhF5U10MsgOBQCAQOIlA6dK+//77k32m2ydlIIXWLBUZZ/0FmSgEAoFAIPA8COjnvsYetpjt1ZAZj6HAg0Sdhx9KeB7xB6eBQCAQCDwSAtqlDX++fl4GUkQCPxz3Z1cw1WRv/ZJmUQgEAoFAIBB4PAR4R4y8Fot03fBXxizwagiJZ8iJ2HjOjteV8orIxxNbcBQIBAKBQCBgIkCuDstPYMMLsa5429R/AfAAGistu9D2AAAAAElFTkSuQmCC"/>
  <p:tag name="POWERPOINTLATEX_PIXELSPEREMHEIGHT#282053205C63757020552C204529" val="133,3333"/>
  <p:tag name="POWERPOINTLATEX_BASELINEOFFSET#282053205C63757020552C204529" val="33"/>
  <p:tag name="POWERPOINTLATEX_CACHECONTENT#58205C73756273657465712053" val="iVBORw0KGgoAAAANSUhEUgAAAYAAAABxCAIAAABTHOPgAAAVZElEQVR4Ae2d+70dtc6G2ef3FQCU8JEKCCUAFUBKACoglEBSAVACUAFQAlABUALQAech5mgL+bI8M77NGu0/Eo/HF/m1/FqW7VkPf/3112v+5wg4Ao7AKwR+/fXXn3/++ccff+Tf33777ffff//zzz8DNq+//vqbb775/6/+3n333bfffvutt97aAdsff/xBdsr/7rvvHpyAdiDoWRyBO0Pgp59++uqrr3744QdIp75pcNEHH3zw0UcfbWKip0+fwj7U8umnnzoB1aPtKR2Be0MAYwTe4W8T78QoYNF88cUXNTT04Ycffvvtt6GELhYQVAojHmxP3EITgykIfX788ccmvvJRo2CyYGeamNyjmKY6weeff/78+XMd42FHYEEEoB509eXLl2XZsHFkRKDw5XHNwP/yyy8LBTI0dI2s715jCdb2j5VhQYK2r/ZJ/vXXX7cVQ5dGb+2TynM5AsMQwFrRSqvDMA48whiBHZLyEI/lAnklRzrZf/nll2RGM+5ISbL2BCR8qVvVKZxs581ITKdO8lBsgPWmDJ7AEZiCAN5lVDSp/3hzeLtJKrgmOZricogxlUJz1NWegBBoDAfBwZvAksTwt8Gi4SM0LxV5wBFYCgGGTFLV4YKc2VIjPzYRJZiSNQeRIOaEMFJGOKHZ2GP1iEC4vnF3GUHrHzH58HW98847UDh/b7zxRn1ekzLsNYILbn9xiZk0Nx+RJ0iCQwp8CSPbEalu1ugJHIF9CODxefbsGdpusqO0EAHbUiZ+x+P333///vvvS0ZGBA6jMBxwTsfOI0bf329rGK5tGiw9kbImQEtgbsRtK4aURsnwWo0kpKHDMPE0u0s5HnAE1kQADUdvYw0Pi6CGMmNGaUuHYUXhycGFPKHeERZQ3HI5CBC/MjFID0P3NiuYH7BiTNXmEd787LPPmswVpuT7fgRbZj/GAFYw/45vLD2LFvVWofHtqqwRYx/DPN6xZVixF1xZSH0yNsGpTtKDfGx28Rbu+2e/rCH/1RdV6YVhjVNf5sGUSZ4OOPLqyAr5oGCny455yCYLGpbcJRHVHBzY7TE8Hf5aYGOSCOYMQJ2sbRhqk4pyAdKESicswULFSZvQiMvIbwtNobTkwhB7UpAq5PVXIABQYKgtcNOb0x+v1k1T2CeAXJjOgxpgC4eU0wiocBJBa6oI2lt7YkIExGG1925dv/KZS5PcrTtxkfDVejNWaTpizIQK9xU6XRxAqOU0Avq77oo/PL79Bo+UTK8YWcbUKwKcMQBoSRU3SC7yqJX+jGhvlTlpgzT3OhekKkxLWow5TuiglFykuLkrj0mPF7OrElM+2qm9dPgL/DpFAfNvvvkGf3y8sVrIIq/Gr9GCE5o+vY4f+sWLF3SQYB4CKDkOaRPZ79F4o3VFTF2P/u8Ch/V+VbbTROLeRqOZK1gb9m74ecvHwVzpWkbdmegY9qzR6OirLX8mdnFuWI0/O5KbbLQyzFyC0Ulm8Avp6EDXvTBjKDr7FEYOhKL7JQ6jcKRhwtAaVijQX/VAIDlD6FVPj0qTZSYVBiXRiScTUOV+fCfyNgBdc6dWa0MuDP5YNDHjSAw83nVnNyeYxxsEcns7U6YEpiLREAmgKlrmyQSEKDk7TSQm0IO/oRtdhbOPVgsdzul0QA9v/RTl1hJ6WBBIjiYz5iVx70ByMWgWGfMJyBCBJgUdbqvlZlD5nldOF42RqHuEV207JSeDx1cikBtKnRYQNVJphQlhWElnnE9AKHEsZRzT0EIxlmEP80pDfN5wzkOHl8Go0XnbeE+SJ80f43MZ3F6zco+FmU9AIGI8wTH7EENLmmBnvE6zrNMmbelaSI59Gs4EXeW/WuFmWpVBNFfDjUc8FmYJAsJEFLwKgeNuTlMRY+xqalrZ3iT7MAdMNOYrJb9sMjPUZRwZn8tgfIwixcIsQUCAkoNPcCRwkC9YNWgblRoHd8ZZqksapMDlHp9le7Dgx5g7Zxhdilfu/9EjfGI4PrgZC8O9/t1HOc1HCZjMk18JiCu9WgxHwOMvtEH9HGy9zkni03V6QZn1pDu3XUgS/2zGKgTE0ewapG5e3UhCzGULvtUmly2oiGnBh1OMFR+10z9aEBIwiREfJ/aYdRDIOYCQ8OaHroa1wizHQr2rEBDSFHZ8BaN4eMirXAD24QtJcnHJ2acAFF/tNG9RGm5+mUh/XA2B8Dt/q0ll5LkHAqJJ5R8eMm3mkWYL+/CIsRrbgXGuC8bAPmIkhuazUHXb5xSaoDXcCFxwD5mUPR61Rq1OQPBCUkSDyyYj6L333tOTA/to/k1Vg2d4hNaNHwFT0RxZSGb0yOkI4J4ryFDgpkKuVq+E/lCn5MS/0BKMNnMi+WbLAbSMuJSAX0kPKtbJ8JG89YAgwCo13gTA3ZbUGMnlgUUQkEGelEdPwMkEXSOF/nK2xVoEBEFg9t9EJHfkXGfkY0N6N4csj58g0ek8/NprgKNNZSDB8exwnUU1TN8ZsQv+aZOyx6PIpr9U/6+KVjvaYG5p/UtW9QDrFyQ3DOVXvQpYxfMn1nIZ3kJp/mo8AjcpJj59M0ZI6pUhmzuOtMpBRI2ICF0IFDjFUJhf9dLYxuF42RsfV41zecw6CNwkIOzZWdIymTGKWdbkBFiRgGr242lYskmmMyZCnxRvwUjD8gVdWVB4FwkEavYKjl9j2gc1pnTO9gkFrkhA2nIzw0M/wjUGFNMT+L1MAn80CBhrEXjd/DEQrf9YM16YsGctxMoAzvwovWYTE6756VRuJ+ntMMLa0WXemvL9MSBgcEZN2RFzcE6HwMPDw02ZsW2ZoVfb2VxrF0xAjHeF5ZUE2F8UAuKql97nA2u9AS9ZPKARADSzR1uz+NUleHgRBFD4m5KwI84MvdrJ0kUJaNPVMHPRlGncr3rdVEcS6GMKIb0TUA1uC6bB11kjFZviXIrksIvM3DW5+qYpr9AmvjVb6TkUWNlq+l92rTsRyVzV2mYEXv8+SQ6o9eOZcXMDJBfPSGG+wZE698jFoj4gUMMZseMiLz3hly1yOmfijeOA/Xh+0M6k8cezIIBzR44db5WZuYfZiL8JVwVWZvdKw1LgLm/4rdzS8bLFc6ajN74XGtYYb2jKuNgUgIZYfAzbMlvXAgI1s7FVxhEP/wT+Lsu08Ftun37yySdaQAaDfvTw6RDgE1dy9eG48KzRXllFf//Tb+9sUSd0gI/FlPbvFDB19imAk3xl9r8qcU4W5ZGLIGBO4R6UCi5jm4JZ6smTJxAQlyt77KAtTUAgGF8USMK6w1uULOc6kcZfgBfgOm2/15ayAui0j4m28HUEdtDwG7JD3fAbdasTELyLKXhTY/Z9qvVmsXecwBCQW0D30desrHvPJZhFfLuO5V6TLYvVCQi1qCF1J6Ct48dcgncTciuAy6bnCG5vDqLtLNA4LczSjFN4R6C4EwICgq2faj2C2h3kNd7KGjPzDlp9hSZgm8BBeI4HNBY7Gg/REd/QCQgIlq1B042gIwrnFtAR9FbLCwdBCpX+0+PC4xvazUEnICAAqjkQpK+GHcfUS3AEzo4APhrOdg1YjgHUbg46AQFxGsicWMlphhtBOWQ8/poIcJCF4cMhlQE0BAft8AetTkA0qWb9FdTLCah+mBmnj/FJ15fjKddHINw+5XAzR5zrR9OOdsFBW3MtTUBcB6NJxl1abqG7osv4yFvj9DG78pLMA3eDAL5UfncbZw1H3rGJ8BA1N4vQos178w1vo7QtijlZH05hxq7BiyxtxbjX0sxM6N+uvdeOvtkuyIiTLnqsHeTcTdfr17WAGCEyLcM+uNNqPtBBloW+dXKwJ3tmNwonUPes08teEQEWaKwb8HVAHFzmgIzM8nyr0DXj9LHMmwQ5JYGZn+Widg00PpnXdFl8eboml6e5CAI4jNCQmt3nRyr5X4hBWo/Sih+lN83GRJT2VJLrJiNQCr9UAE7/n8L887+w/KVw8MbeRACzyBgERnPiRz1my+UvR0Dm4oX5kQaYJW5tHANPlZvtb0HA4OaguVYUEGB+qnHCBqViFBeK0q/WIiBj4CSHhLGPzCgKj5uMQA3HpcJmWkO9LtV8b+wOBIx9kBx9RNbvBS1EQMYrwTZhEqB47ZBEod4ITNZyhUhD98DoS9cr9PvBNlbe8KisZRUCMt9SKjuSa0xBpvdKCC6bDEej4e6kyXlZfLzhOQRqViGVH3VdgoCwVvRIuMkdhq10Xh2uhCCH8hXiDZX70vUKnX68jVjKN/ejK5cg888BcWxHn+BmSNy8WbvpV8M0JXnYIGCW9Bw6b/ixO1OXP94NAty2v/nTobUXGI7T4ZESMFI0leK7qnRD1CxEfT6v6RozKurdhzWFe5p7ReDmfrTZv87hMNMC4qoXvxUrTAlf4GCGXM2QSD7eJGByUbJfDUuipyMNlXMk2kHT+KwTZrysc8qfcWrW7wYoc9nQvJXHaQR0hH2QnvbXeML8frz0dC4QU3kck8vr8cMQgHoY0kzYfCV9WKXliswxjnLi3NtpBIT0+v4RH5Hktm5OymS88V8k0/hXypKw6Eio3BhBWI7raLkW9cph2XjRo2YuIOY6oRGm/PYxcW5t1jXecGelwzwWqaaR5R39uMxrxmhPXFCO3Z1yTQB7t1pUfZ2jEmbz+pFTXoUqnbkTLCD2sLB3RFyoffcvmpqpW8rUAX5FhOWejvFwjEC8VuWnVxy3GKgpMXSEGD5lz8tI8cpenkpn7mgCwraHEQQmXOXwkTxuDVSuFOLRtbWiu09PLxizlIWYibl7EJZtoKy/kFBMoWWlRbANLNnbdNTlG4OliTFZ4wny/XjdC7lw8nSZL2BzcI2M1/stI+st11W4FMVIL+eVt+NOQpubR/UiiqzJQHyfIDkzMIcks3ukRiC5qncO0hBNCYuHDvNnigDJSpPaEkZfvQNxEAGZi6aYLckm7YusWSmQZl/hV8tl5omgT85BE9VAT7EsbSZKYqpOqkpQGJOy8DiCgAxTNtdmU37SAiLSr4YV9EC/0ga/gOkMriEaGdaT91K9kPN+bBrg3QnILBQ7ISg2qgyYONDW7BqpguProptiALH/ncTH94WeDzoNn32NyrnD69df1NuXgAz79DMgC9agHkj7gL5mriQHAWblHZ9rgtaj1Xpy7TeCtkquF4Z6iG3d8Om4DW9+UxDs+t1kyVmDGhrCfsvJAFJ45JsEeu6VlPxKLee2dvwGppTggXoEwFkuS5JLh+sL6ZFSH6bR5W++x7OV+SrTs6erLTTClScjK8uPkyVHi4aGMGLEGT2mgECB2VvtYxZq91faAYQCb7Uv+gGoR7eMsh3idVmCGfZBrN7sA9BmuSegmMCmBWq//jtRyWYMaDzpWRa/Azr3RHC1FTWeVldAOzfWUIatze9CQKy2RE3R0WGeS12vCGAC9OhWjDw9Cpec8QRbDCXSOFDNEWD4CMghsMIMmvQPIuqO5jcmIOjZsMBIvdQn1k236ccV5pAdXTU9S2E5FuCFpFiXrTBCpmPVRICko3f6yjdn/uw769uSgMDLzJMj2Sd0eTxjaOoJ4eld2EQ7pxRCh5oJJoY3xJAMwmL5RpZhJvAUTPpVmlz8MsT61VhTclIBdp8PeKDKnA5tisddrz9vSF4Y8chF0021S+Lnz5+/fPlSHpMBSMrveSeRqYzku9Fsdsj97MpcJKuZHupLq0nJjW0qRTNxT1Tez64pdkwahk9yswlOf/r06RgZTC3sI7MNaiJBGGXYCW8N591MwxRndGuWlcHyyqCTfNxnLt7E4VIJmJ+NwZuEepFI5u3T9Y4ZU4LkbnPjIALJJSFSHVl0N1iCwccGKR4PNvVI9njjQHpOAmdUxyOY9MuL8tUALshPDJzL95cb7QFABl2/Ps2VnJxvDpoaRwko6fdlbsy1YUA8Q6JGy6d04YDmz6oCTViciWYhs6/epANIFHu8Jyi583XcFttPQMwnOYWb7nQ0Fpl0mw7gIt2nGZ6rjADMjsMF3UhOmLoLRoZ3HFEpN7P329zgEtBI0FsGKT8pTJNlxE4nNG5IBnDuYDgqOMtJFroHf1hONuk/AnDoTs+ZLsXDRQTC50SBWpzWNV1TLHLDS6Yi/NAMla0/ebChjj5Ja3SY5c+LFy/61P9YatIXDqR8WLnB8BGSqwxgad+c2SbONih60lZ8hFOFRs4hlfB6MkcABAoOIKPeXQ15RhNEo0bMP0EiedWkp2qXYBg10G3N0ibIOMXDwrK5XsIg50SubNJ/XshdIpBzAIXdW2MBQAc9nB74UpOj6bjfR3eZJSCIjYr5o6kMTvjVMG5Mh7kY7AsK6QGNNIDCERU5k2vUnGAmnv6jv2FMSmvF6yKhBxyBHQgk9VkmS7TUcBAqLW93VGeyUD4D3wyT8Hhwz8tUxOO/CGg31yRl1ZHNDUXg1uX3Czfs1xh9j3EEkgjEpocZQUkOIhfqenASLYysYH8lBd4d+UhAlN5vGFPybhGTGbuKqgtnqkkK4JGOQCcEsMS1BhJOrnogmpzFQDxG/abFByuAnNUTBDjIazms/k+aSgUSbh6IGf1IFSMvUrSV/EirPe9FEOD3xHVLmQL5OJyOCWF2oIhnFyz+Bhj7U/yRDO3lGgpOBgrhL1xMCdnZi2Rfkj+oh8S5rUlK4Gf1+t2petyGZ1RDnNL4MPBEYh0QLAJnBdEJS4AEuj092pDcGhTBWgXoMwzDuUcKWrXFyzkLAvzcpvyUJmMHgiifIeAaJhyUvDV2sMksx7hcebCQcvZHAiqn87eOgCMwBgHoBsMk1AX7VM5/0BDXsIW5jojKvMtyrDf1BAmdgI70lOd1BNoj8PDwEArF+t6x9uGQMBl3GERYW8+ePYN6KimvScudgJrA6IU4As0Q4Jv/OGXwIrMWO1IoNhHlYEzhV8FDQkA7Rij5b7fQqz+cRLhfygu9I5IU8joBFcDxV46AI9AXgY4/y9NXcC/dEXAEzo+AE9D5+9Bb4AicFgEnoNN2nQvuCJwfASeg8/eht8AROC0CTkCn7ToX3BE4PwJOQOfvQ2+BI3BaBJyATtt1LrgjcH4EnIDO34feAkfgtAg83oY/bRNc8DYIcBs53C5uU9wapXCJusF3i9doy11K4QR0l926oVH81iV3qc0h/Q35z5CU+wb+VYM1O8qvYqzZL4Ok4rrQkydPBlU2tRpuWo78jNTUtp6pcvcBnam3mssqn31oXvJqBWLiOQGt1inI4wS0YKeME4m1ybjKptaEBeTOoKk9kK7cCSiNy0Vi+QJD4SPkdwMC7IMP6G6ac08NcR/QPfXm/rbgDCLz/bmioR7fCNuvFv1z/hfbfUvxlR7negAAAABJRU5ErkJggg=="/>
  <p:tag name="POWERPOINTLATEX_PIXELSPEREMHEIGHT#58205C73756273657465712053" val="133,3333"/>
  <p:tag name="POWERPOINTLATEX_BASELINEOFFSET#58205C73756273657465712053" val="19"/>
  <p:tag name="POWERPOINTLATEX_CACHECONTENT#65205C696E2055" val="iVBORw0KGgoAAAANSUhEUgAAAUUAAABhCAIAAADOXCSeAAAQT0lEQVR4Ae2d7ZXUuBKGmXs2ANgQIAMgBCACIASGCBhCACIAQmCIgCEEIAIgBCAD7sN6j06tVJZsfbnsVv/oo5YtqfSqXlWVJLvPfv/+fW18BgK7ReDy8vLt27fdxL99+/bLly9Lmrt///7Hjx9lDdevX+fn33//zfeUnq5OOVP6x48fU+LXr18kpp9Tesrn+/Xr12eDzw6OkdgdAj9//pRK30f+T58+3blzJ6+tN2/ePH36NK9sstTNmzf/l7xp3DAQMIvA9+/f+8smTeja1r98+bK2yPL7EWzweTlc405zCGCRcIC7iQVhnj17duvWrewWETi7bLLgkydPhr+dRGncsDMEcMIJLzHdfLCH79698+LMSH8ePnx47969u3fvQl08+Rs3bkRuzrt0dXWFYJRFqn9k/I4Dv1zCqdFpIuPbRd3I/CcKIH4en4HAgRH4+vXrEuLB5A1B+PDhwxJHAyG5MyLnsM9Lxnrcs28EMLNxAwiXPn/+vHknLy4uXr16pYqB18DyddLVH/Gzit7IPA4CuN9xMtPV58+fW+gwO2GqlSZox0tPkpkuDD5bGMchQ0MEvM1etaVHjx6p+f0zWdPyGiVn+Y734LOH3vh5NARYbYp3CVc2fkPPqyxryeZY8WLLWubE04PPcXzG1d0jkLTPpvjswY2n7eXEfw4+x/EZV/eNAMFz8giHKT5PW1kO9PPzc5dekhh8XoLSuGevCCSdbTqWfXizBSiSz+xOrW1i8HktYuP+PSGwO2dbCvz48eO1WA8+r0Vs3L8nBN6/fx8X15SzjaiSzxmyDT7Hh3tc3TECBM/SfVV7ou73qnd2yJRnWljZzjhtOvjcYZhGE9sgIG3dnAQ8jTx3qX++FDjDOCPw4HP/URstdkJA0kNt0pRxRkIp8OCzOmQj83QRkPRQUcjjjFpVlUwpcJ5sf1WRY1TSE4Fv375Nj9qpL53Jk4THA/994C6vvL1SS4LnPM406mt58Ixgg8+NRqdmtYw0MzdbqRyNSC7wlDSMfnPuv6QGO2WlrZuT6mDBM90cfJ4b643zMS88iM92yxK9rCUrbcFnU1qe3bUkbscLnsFq8DlbYVoVhFG8sDK5cdqo+eSjhY3arV5tks+mnG26LwXOlm3wuboi5VfIkzQ8zt7Uo04Kl61JyZp73nCawTMIDz73VLPZtmAyj9Rn2EbWsai0/J211MMBBmTIOMMw26vtLiw5tm0qrKhinMF78Hk7pfunZbxrXsi8xCYT77EEPX1DvyVvq9i4b9s1L+mhSnHI4JmeDj6rw90jE5+QV0/E42R4yz34wKaMSQ90ytpI8tlaWCEFLpFt8LlMcXJLswXFsEUcbGjMx9SjfLl93aDcvp55lnuEece2HcSDzw6KfgleBzX3AjoMMpdg8jHi2H6YipYkPUT2f5Km/J1axpkeDj7/Z5g7/ODVc3M+Ni+XWf7mtw6i7rQJSQ+1C0cNnuns4LM64q0yMQuqtuF7c3pk2OQquKsIy5pLAlRZT620jA4K55rB51qDkq6HYFiOnCsAk+28L9ZJtd+ECrLsjik+y+iA4Llw26ITnxEalNkVZGOGj1sHIlxk75Q5iZ0YUD7w8o9KZjoOmQuHUGrqSEt6zKFhNnguNM5/+hv5L5zCSzz9wz90rJoLmZ8oUtiuweIqCNv+YZJBlKqIlHzBLZyp0lCtSiSHy5W/CZ+xOaoGz82XXj6sjv/pVi0o+9TDYrXXQX6S2af1U2tF0iOEnRwIbwoTKSR/nVcoW2U+M8HARimiS09HI6C6JzRO+IsXL8JhILOwbxaK01+HgEtYUykLQNWSwYE8lzBlKhDGyQlBykGoxmcUd47J2OolIHKPV8PeKa3+U+mwzOVaO1fDkmPbc2U3yZfRQZX4qwKf0drQuk6zDvlAvBwpQm6vqlXFlzfU506vL2DC1Nan6dNsBQPgzJ2aYERMISM1pDx4pmulfI4gmCcflJZWmrSpAVguDN33VIq+0LvlNYw71yKQXLWxFulIDfHi0LV9n+7P5zOqOQcfilsinAwq6DCefF7fNiwFOHKopvSufY0NwVzedIi5l7Mk7lveXOGdUs+rBM/Ik/m+Xl5JB2nVgziQnKsle6psD1K5Gwl1ScldtZkIj2djGQ68u25hFOT79Obk8f6Nde62PvmSPnOmcbUkGXOMnFe89hAro8KwiFwnqDV1ha00ygmNM9NTo7ZGtQ6BSOg3aenhg2egWG2fOX/z4MEDj8YOryWnc9SyXqacR91hMu8esz9D45xUNbN92ZFg0typYlezgWrt6zPludRqsrnpbUkiYpmxohUXezwfu2LNS7pZck9onK2ZhZLeWS6bJNThg2dGZ4V9Jj6Zs8xAyexY8fEgznjL4alYs6y2RZpXc3rVDuPsAdLi5wieJ1SX8pmX40RcguqLPdLKybWxFqpQt07Ps0B4U6f/63bWTm1JZ5uBMGUVpMARZq1FeCmfaXIujgWp6k/hyyf+5Z772u51vp+FfRkU0bp6eLuzVKfQnKSH2t+KnFHrX5sp9aSibIv4fHFxIZv3RA8PTng3rP0JK6S/nfEv9WtbrHW/nIamOgefa2Ebr2dffJbLxiw8lWzu+rAkVzjiZ2JbLPZwkNVJua/NKs+VaAFOcrxO8Ia4ik66ZGpJVW7HVjm27QY9bZ/j5rH6Yg9Tl7Ry+7JvnhcTh87NWSNRiEDSOJ9I8PwHRsdsNRH3pavbH06JYpDd6O7LOIdWYhzwVJWqemYy/rT2TJvTcBIlJ6NDJBP2OTwaIUWpazzZcuAYiVx189aKZdMG0yGfxwHPPsOUtM9JwveRc2qlYfB87VqMz6xaS3aFfT4/Pw8z83L4AyePzHjy+9rp8ZxtL5bOg2WUSiKwZOfZFJ/l7FNdsNj7AOOxsVy1SoIeuYHpKvwDJxYMWFSPlDJ4Sa7JIx4xm0EhjyeSpIfauxMKniPv3768vIwb58LFnun/ytW/RyVor2j51TFukTn43ALVZJ1JPle3gUmR4jdIP666bGeE1Grz+LpxpOYKqrW5TLwjqiUwlr1yV/FRuVRzO85V3T7B8SM5A7KYV/43ru2l/rcFpMWOsVyyu5j/7OwsjhIaZef15nij7tA0mGPV4sKvvar72zQTJ3N8XqE4230oN99YrekDgUnMyYcy4d7bwX1Ozki+JDO38dPLiZS1cIkBYqeQITN1LjKOzAiePXx0PicXlmF7cl70WlJ/MkXht7NOvjuzoHbnAJmM7I5m1bjVYThOKnimvzqfkzCVKC4Q41ezmo2RHzQuQbJFWWbYFtU2qjOpqHFHspFUc9Xit8ows4VsmXxObsZMoSPKQQICk+Cbz05j47kROlg+GravPcJwz98bkRac8ZpY/lNKCyNacEHhM49DxAM/3GO2i5d340TuZIQkbmiSKWWKjwLC4zHty11KKipdNjUE0ptoJJjCZ+kSqEqQNM5qqcNn4n1I6Pi5uy30fY2RpIcqOUNgam1PPpjQiM/K+bDIKvSEWiNR1CHZUaa3O5WEcUddsymqnD1VCU0pap+ngHP43MLvV8djX5lYAymwDJZk/kjXQiCJsCk+S+PcznFYzWdTGNXSjCr1eGEIsXT10wJV5DxMJUkPyBuRbTsu94BrnZUOe6TwmRMF4X0uxxRGTioLCdaTPDGSAZ53//i5CgG5+qgWtONIcu5FRgd1H0yUfVf4HIcp1FpZ3Smnw8Xhwed2+pD0fUwZHvnWVwRrN9EofI7bZy9KbDdge6zZC0aki7XH7uxaZjuKytQj+Rx/p0Ah5gqf4zXagSku5yZXvbgIT2fJAeNNRD18o3YUVT53zD5/0+O0Cp+9fRc58EhjakNPymYh7dlnRJITswUJDyNDUg/t8FnqQFPjzOAqfIa0c6MeofpckZPKJy7ywjbGMhnpnRRE3TprRFc5U+QWpGBW6yNGCp8jQNiZ87qpxdqGwqVLOT2vrW3cn41AxCxl17m2IGdIeGOHKyUdb5dZN6HwOUJaCxjV7X/12niziodSh1Gs3otdVOi5Qp7MEbPk3dnuJy/ScpVDqw5v3VH4HIfJyTcScwh4Jhp3q/r/Ac01fVL5EcMDDvFtmg5A8cyS3LCMv/q6ljwKn63tMBN/8jKzWh3uUE+45kEOrleHpk+qibiiuqh1E0xQWmmc2fjo8yCqwufwXIRDZBOMGDbeYRKRyolnJMHSq/xDk0kqObpG5Ny7GOFuguzRtvZZykb81W8NJXzFPjlSGokRHo56f7tMKUm7VlrU7EXRwIjH1aKhU65TKqeXZkrdChkv4Or5P/L6/91ElnB6YiRx2XB48rqsHg6r++cmeYIdqZR3gEdSmmWgTXrqxcmd9Vbnc8RX6aaR0mXdamwKFUI6F5Oq4eCAbWG1o7hDANMnOeyl3W3dEt4k3l9vdT7T/1AXJ7CQuAM6ksw4rjvlAGKHXnf/Me4wXhs2EVnl7unogoA3uWwyd8/yee5hcTyc1oMn3Wz40M0jaNEvb4ynOZG5skVbp1mn599KE91BVx3mnmXeSm9n+YygWBKJzpRGUNeH6gkMmmx0K1Dq9ktdjKCbO3U66oJTpbaIie5jDMI5BXNYpWtrK4nxGSxCPpPTyOXGlEFg1yKD1Gcw1kKWcb/0OA7ZwQxMKhZRnaAJ5w4mOhzcrcgMpDE+c1nGsVIRKw7GVJXXEB7pwcyXuhLL/IUuVgfzBCtU4Z00th3CnjtJcwzohmRm3BN85g7pADtK40PWUhqsvTTLNFGx8lpCVqlnTueYy6rUf+KVzHndaFcLRy/0sS14lGk+MwmpSJXPQzDZq5mf5dVaVus5StPxdmbEMiAVZYO0nmFw5gd4K7p7NBTu/hhZEEnzGcRVpLJdC5DFAntMPrBZ9lTWiyyczpFAS1pYEk+AA//EGMxROltdJVyMThgtM3B2PKxFfKZLc1Z6uW9MDbgo4cQGHFititOnHACbaW9vQ1J6QuPYTkrTQYlQuoR4VKv6VkwTphyrpXyexkCdnOgS8xO98jjJZEYmHAaI0BpPSkyFp2mR6LW6MOG4zVWg8yBtyoTDVA5oEWxRV4zQQmChsepLOu1dWE83bM9oyenQkgQvuIOE8mXCS0p590BvKuGTfAuUV/BgP3n7jHx/hdo7PBomRL7bveRVbXfvmTxzHj64KjsF50GVp/fQRkjOJR4fhJ98Q2M0nO+5BwopyyNTFp/5y5s5MLyq+yHxCtOgwGx3mgZ5DmfQUGOQED1yuBNXCLsN/hRE+fjM1TzyV2GrAh5mosOAbxbbdf522A1CQTQMPXOTHBAw2/Ehx+kfU11YduQ4BFARFCXUnp45xjXVYbU2ge5l2J4QeSqxr8alfF4L7rg/ggCsXm6rQ4WrknNU7wlHBt8wY9JkRHa0kLE6fq6iNKOSCAK8mYjYjM9c8BYpW34Jh6vpC9/LJSysgTcBYWZ5sxd/Zzd9JM6TX4lrSVwNky1GyNH+Dz5H4dn04tXVFX8yOmleN0HQ9d0pcTdw7Dc0+Gx/jK5hUmA1TGPRdTIpjYRmx4G3UjaqfFTbAYHB5w4g128ChkNsYsKpaukxZjSGk0kpPMwT3z7MgM5akf8DgaSkmM/T2CIAAAAASUVORK5CYII="/>
  <p:tag name="POWERPOINTLATEX_PIXELSPEREMHEIGHT#65205C696E2055" val="133,3333"/>
  <p:tag name="POWERPOINTLATEX_BASELINEOFFSET#65205C696E2055" val="6"/>
  <p:tag name="POWERPOINTLATEX_CACHECONTENT#58" val="iVBORw0KGgoAAAANSUhEUgAAAHEAAABbCAIAAADLK/3XAAAHhUlEQVR4Ad2d/VEnKRCGd68uAN0QzgzUENQI1BA0A2MwBDUEywjUENQI1BDUDLzX44rtevmYpoEB1z+2GIaP5qFpupmZ/f38/Pz80fTv8fHx5OTk9fW1aavc2K9fv87Ozk5PT/mG7vro6Ojm5iZadmNjI5ofZn58fISZ5+fnP8C07d/29nbYU6ccm+TX19ed5EGzmJK/mrfeW0PrBX54eKhvJNUCFlB7plj4+uWTkkyT/7XKTH97e3umeqpKkOonlo+qbEWhl5cXmB5ox9PT09XVlbklWBXg2N3d/ee/v83NTXNTEAnCvL293d/fpwzrYuOQx0kC3YQaIQ3ZvqSymaSaWoeHh4viygIQF5OP8dd0mqmLlvWaC3DYG6EfmQYHMIU0+n0Mo+1H03NBF3IWo2moQh6lb20M09vb26jclAn0XtDeiYyq4tbz87NegPZ7FHGJXu7v72MRRW/JTNgpedk1Hd1XkQnH6+7ubmtrq6B3Pf62JS8uLjRSrrDw3bjCOTabnTFr3w1DwxQbQtu5jLYWRgE1/Y5kCk92EStWX5RCw0wsBVr4cDNq2h/JFIZ/kSkKQIlqRrhYl3YnGKXFKvkCI5lCMhpPFHHX3Z+c5XqgGNRgpkqnSukY5tUnvEvGp3LJ+/YHM4UcZMuiqorBe4lbJUBQ9tUKKMQbz5TGJscp022dKvLkanb5cI7HM9XEhYDbUI/Ic2q+CMYzxTzTRiHV06fhk4caYcghC46uDY3kq0zBFFuQZ5dJAEd+MIt3qSN4HYtVDAWmYAq5NSdVlQjgDsv9sJ+LNgtTsnEpbS06H5IqRkBhSdpuerKvWZhCJqlEKaa2DRr45BEJOuoHFAOZiCl4pVDKfKkRmnQI1Kzsmu7mYoqhSnapdGn4SJa6U0gmcU+kpxBLE/4XOVXUYL3nINml0nMxJecxpapKXSO3t/f5lkc8F1OIJTeTFFONo97pfMSDyySmY0qReAprfuOmMwSbt5Chlr81HVOIm+Io8zOYaFaah/N5oF/yL5ZYvwAtW4nSp+FjRgWj2EFjJaLt1GTOyFTpVIV7Dm1xlbGsGeuMTDEYciq9esoEBex0PkJ3zYAMFSdlSktYopRp71StGc4vUp6UKeTWhP9u/yGgvcP5b8yU/CGpnjINoNKlBVDkLA67a4E13j+VCPTp9/d3w/tSsAY7Ozv6XnqUHPMOmmYkeDmWgsvFWjMA/RKy6yqobJy28jzTdc5HNCOamikGIG1lhuk8QCHzvGvfEVQeVBssb2aGam9plHlsGb1TNVZO3/vsegqV0YT/NZ+z1GplUP8PYYpxXV5eBqMbk/ENmOJdenoEEkU1j6p+A6YgqHFU8Q0ZPh+O4l4701vWaRN6L3X94+cotHljU6dc+IgRHxxGv+qOah8GGc1fM3PqtY+Q/+DgQA8U4KbYqaLaO0Nm+P6I5qC66Ol/p2HOG5tKgu4Ejx6NpJYz7G8nWMpmJ2VKzpPHpImphjzXk7hnZEqekzwfUR5U55/+y/H3SE/HlCJReuMMsFJLXuY3fPnfAH0upqSGUTSkxRKlT8NEGFi0qjIRU3p/JPWmiTIEkBajFSxlO7MwpYfP+X1GugReNykx6oUJcJ+CKTlJizhoAoimvxz1AHU8U1rLyvdHNE5Vynool7C52GCm9LoDoiClG6R5pjJqpxrJFPikuiGtBAoNUjpV5IqZVa+o4jCmgCKfiQJoqfnTOFVKS1KEbLHwMKa0d/voc1FiX4B2Nr81UcLQsu/ClhjDlMJ5sy8pNZ1Q+su8W2ajlq81gCmt2fDV3LzE8i6FCZ4jJfRmWjZuTq/NNB/OG4ZB+KKX0RjX0JeyyqpMyQFqMlSapCjTlZ2q9ZjS+UgrhxzeQpQjZdZYGKV6+mIrMSXD1/YBJ+14RNNdLsa7nkh9Yg2m5PQ034ip/ShTZJb6v2a43ZlSON9JX2Q8lmLadnFkiPdlSkD7RTVkrFNYMyAa3urIlM5H+gEFjqnC/15MKZzXHziZ9YVCiaiqQgxz+/qKXZgS0KIDJ73oVJLsTJQpMs1xMHWXuezCVJ6PGA6cMuLmb8l+U0ybex2hSI2ZQkNpYGseCymfqUDIEETDnJZMsSnRQdGaQB0UjVPVKoRLTUMzprTLY+mtGQ764dGRQtQCgLsv3yPRhmkItLcupFhgXUc5UmbX+W7AFAucVlxvRUgBdfkap6qrs1zLNLotDHmy5kErw/9+tt7OFKsspREwBX6EQxK0bmjhu8t+4b+RKdQzI3c/FVDOUEY2ybeTU1XMFDTJYZJSunSTA3wlPioGTJrjVCdnJ/9fyxSqh61cOf+QeIiqwo7rJew3/fwtDz71AA70h6898Mt67g8/BuYkKPoXWnB8fIwdtuxHbUr6wJc+kBBfm0Hmmp8rg23FF0OYD3xfXfPzaf/LLteOftWUDPyrbPMNQXlgWipnWN5gx36v/ahXFPZhzpGTV582i1Fa0XA8+PubM2UEUiqTK19q5vK9wEDlCzS8a5D8b989bB8+LYZtcjmuLdiXMOGruGlw39kh7RMoID++QwttP1p2//2M2YB6+RcTUFKD5P8C0Qn4FjjfiCQAAAAASUVORK5CYII="/>
  <p:tag name="POWERPOINTLATEX_PIXELSPEREMHEIGHT#58" val="133,3333"/>
  <p:tag name="POWERPOINTLATEX_CACHECONTENT#7C587C" val="iVBORw0KGgoAAAANSUhEUgAAALMAAACFCAIAAACfVV4UAAAKiUlEQVR4Ae1d65XVOAwe9lAAUMJCBUAJQAUwJQAVACUwVACUAFQAlABUAJQAdMB+dzPHo1F0E1mJE1vW/Jjj+PohS59tPezkyt+/f09y/n7//v3y5ctv377dvn377Owsp2qUrZcDgliBjKy/e/fupfE9fvw4q24UrpYDY7FeAa1J0rMJIOvGjRu0WFZ1WjHS9XBAFOs/WfT9+vUrq3wUboIDoljzkPHnzx82VMCN5cRjcxwQxZqHjObGHASbORDIMLPOecVAhnMBm4cXyDCzznnFq62P7+vXr3Cr/Pz5s+hAYKs/e/bsyZMntl4ePXr04cMHse61a9fE/HHmWE9EGXgdnz9/Pi68Qk6W7+XLly+sSxg8WS2sXhiuWEZSuUcb8e/evStHEoBlo4rWEsXa/G5SerVYLtQx35e3mVpgjseUvzzRPDKwlegX5CX8wrptq04dz7YWJmqZqZpoc/gpzzuOTf3u3bu0Uewm169fpzm7p3/8+IEtGTMVYb+3b9+a6cE+BaFivP/+/7dkmCAJxIBXnz9/PqZwzNIJegZKsE5gMiAN2pZQlXoUxXpC95vZ9Hhh3F3PmKX54cOHiQWaBJiOiVhuXGhZv4pA/NB8wfbZYS4pIIrVPzLAMr2WCpmVw0QSHrqYxSgAXRoQiZ5+kfHx48dZSaAAAJSYVToxsWzgp+/fv5cmgLYvIqN5DVQj8vv372NZni1ZTs8fdy1qzciEifvp06ebN2+Oq2yc0wUywFPs1rOchXq4WegYCimjB0sFLHD4xFj+Xo+9IEPpvixnBFIBv3//nrlhAFwsFasYGrSjRWm638ymxQ1ptlYlBeD5mOUU1vPS1EL9ZFsJ4Fi60+n2RbH2smYAE5oNBY4QTOhZAC0pcHp6SiMgr1+/LhX4WELlyUlHyIBaN2ERJDYW3VCgRkCbSX0BFsptLlXZLjG9zrBfxWWHlan5UWm+YpglRsG2s903kTRGUaxdeLoSC5Bge7w4BSFCWmWVNFuK6oEFRhfIOIiYSUhEBjLX9YRi16AdQeNZBW1rNRLIOHBS45mGFFec0+x8RokFaSFERGR0pIEOsxY+A02MbUmQli4P8FLAGEk56PrNmzfpseZEd8iAMF68eDErEniiINTZYtMFEN1+8OBBKgPLqLRJnPpanugRGXfu3NFEX1+9erWEvziTQY1k9Lgcakvoya3bIzLAI82yAccDpJvL0KE8KuJYTfJoIZ5H3Ri2Njeu1Sky4HHSmK82bQNhOWwiCRboCCpeXTERBco6RQY4w/xOIq8MGwpggdUiBcwahQW4EcgQIXGRmWtKDMH0VB+bSA2HLRI9+kS/yFCGUbKWDRwRogcv4IyHtqsXRlUl+0UGxKCJvmJfgPGpkRmLlsHBBaBoKtZZpmtkKE8BahzqCJnS6wKoUs/pLCPyshyrohs1q4XaCrOIxjEmTodRGHRqC4vM8lwUa3ex1jGbjqGB5k8Im2GrwrDIeMgsJ5DBGHL+qDFfYXyKlVm0DGERsVjlmSIyutYzhlVBo4eKpwBZtKytsAhdEcV0IOME5qsmjMKUCRYtay4sIqKBZgYyDtzQhFHgqEjmK4uWtRgWoSAQ04GMA1uywigsWtau/1sERMoMZJyzQrNsIMAGWDiIliXxTyQCGefM0VgoKHrr1q0ULcNju2GRCUwMPwUyzlmkPAVIGQpjr92wCB2ImA5kXLBFs6Gk0k1Hy9IoJhKBjAvmYAHQvEwBFQCLpqNlF2M+ngpkXOKNxuuFClu+aeMSfRs+BDIuMRshU1ihl7KkB9spQKmlevMCGVw2GiMlkMG51sOzBhngQ+4pwOZYF2sGF5nyFKD7ZSOQwZGBZ831RhpGEZpoPyuQwWWIsNnTp095rvTse9kIZFySOQuiXvpt9BDIGLHEaQa7W6YZpWM9NNaMcwCM75ZpjvNk3UbRQK2eMoGMc1nQu2XDkQt2iEuUmf42ili95sxAxkE67G7ZEFtHpsYfqgFQzQg4Rlsg43Cgi77CgAZRNdFXXEDCTnSMv+3m944MdrcMl0doEFXpD/VppGRdhRAvJmS1UFVhthHgcUyexuuFTWdcsaEcUaz93lFjd8uO3UIbc03cILAHNQQFRup4jIc3ILJC049iE9NV6vw1626ZxnyFaVPnSDVUiWLtUc/IvVum0UOhw8J/Ki4njWZ2hwzD3bKs2yiN4mBMdl/IYGER/d0yjZHizELpCBmD/9v2yj3NhoKWPYVRekHGElhgpVXeRvG0bPSCDBoWgaQNd8s0G4qn4zxdIIOFRaj/e6x5HctBI5rbKMx7dqy1+vP9I4OFRZa8ck9zG8VNGMU5MsZhEQDFPF/RmqauE21D4yNLZURnWfq1tgSb4mJYJJdmjbbRXBhFFKtb7zjb74+FRXKRgS+2a5YN7Fm5Le9YviNksGgZJvqKfIeZMwuOtsIovSADpgeV3OpvYmTt075oGqvLinAs2pSIDG8aKAuLYO6u/oEq5SnA1g8Pu0IGYIFvi6SJW+5NjBpneesWih9ksGgZYAGgJJSsm9BYKOix6TCKE2QgLEJfuacPotoQowyjNL2heEDGEC1Lr9wbbouU/m6ZZkMBSW19b5HOEw/IoNGybWABDio/7dmuttE2MrBaQEL0A1WGICqdKFlpzbLRbhilYWRA5YQlQmEBu3zLF3QqTwEyb2wW+HYs3CoyBlgk3QIchEN6S1gMMtMYKY1uKE0iY4BFOrcHISEssiSIap6amg1F/DaKucfNKraHjMGdRWEBrfPs7GwzltGOlOZrixtKY8iAq5t+b30Q0r5812woLZ4CbAYZMEOwX5yentIpO6Q1wc9xrbVylGGU5rSNNpCBpQJuTfpBVCpXurPQ/KrSQAbAXRVJ08TUjgxgAi/oxFIxIX769ovp0a7+K4SNNWOCNtqjZt+h5XdOZwX+xUB+VgvKwugI5gZUSyV3UF7Z8orFcD5IT+EwEKhEKxKwVlOiWK8qWV+oGObcQBamHZwTw59hDYBaihM6WFoQYsUaU4haWMugEOokaD62tU13DSsXfhcsHiAYqMI3D0rHd6bpmfo1C3ciuLJaoIXLaY5gPe1oeXoz82eXRUUU624nhDF1pgC7+LflaKAtLCZH2wAUbdrvNmkRGbtpoIe3uhT7y93+pwnZ0qZYl/LpcU3/upueAZ0AhlyKhw0cwb47TqQBDGAaDAGkUwIFqHWAFtZ1HgyOTptikYjXJLBgrEu5ptNjZXZDBthd7jTesdGa81c/ZmymZLOKu+0mm40wOrJxIJBh45v/WoEM/zK2jTCQYeOb/1qBDP8yto0wkGHjm/9agQz/MraNMJBh45v/WoEM/zK2jTCQYeOb/1qBDP8yto0wkGHjm/9agQz/MraNMJBh45v/WoEM/zK2jTCQYeOb/1qBDP8yto0wkGHjm/9agQz/MraNMJBh45v/WoEM/zK2jTCQYeOb/1qBDP8yto0wkGHjm/9agQz/MraNMJBh45v/WoEM/zK2jTCQYeOb/1p5yKjnDr9/yWw4QlGsecjAWwwYwfW+TIgRGo/HOSCKNQ8ZwAFehJW6KPc6pdRFJDbggCzW3Pf94JOCAzjwv6HPC+YOs7fyY7H+BxdPu04zYbadAAAAAElFTkSuQmCC"/>
  <p:tag name="POWERPOINTLATEX_PIXELSPEREMHEIGHT#7C587C" val="133,3333"/>
  <p:tag name="POWERPOINTLATEX_BASELINEOFFSET#7C587C" val="33"/>
  <p:tag name="POWERPOINTLATEX_REFCOUNTER#7C587C" val="1"/>
  <p:tag name="POWERPOINTLATEX_CACHECONTENT#53" val="iVBORw0KGgoAAAANSUhEUgAAAFYAAABhCAIAAADDS8G1AAAHqElEQVR4AdWc4VUWOxCG5VaAlnDpAC1BqQApATrgWIJ24LEEpQKgBLUCoASgA+6DOc6Zm0ySSTbZ/dgfmC87SWbevDOZJHvce3p6erVjz+3t7e/fv3/+/Mnfu7u7+/v7x8fHoOP+/v6bN2/+/fO8f//+8PDw4OCgQ/2Hhwea0//l5eUrINiRB5tPT0+xrskk5M/Pz29ubpqsALswCm23h4BJ/vz5c6vlKUzMqhOI4+Njab4xCzD+eRJqD+gwaeGpIgWPynSIRkSHzVjw9evXnO3YiSXfv39HP9Me6pk9uAMuaSc0z9GBPrU8kvS/AQT4fG4yoShvTbNzlVgbTWwwMu2HGm0/5UCZtSFg6iI9wk+0yU1dznhdDy/oIepZo4AAq0kkACnoZD0IUIKIFSnBTxihddWGtZafY5t6sJlBQycm78LblSBgMFOJQMVWUwvyUEnPNqAjnIM+9LMGBJFaMk+BhwV7+l5FPm/ajw6C/nQIcvZD2j4LPa2iyC+g64JMwFwINrE/YJSbfEFBwsRcCEz/F/g989ktA/pibVpAMel5IgTmPIgHigbzCjoRjlDQasyCwFz/NfbzLJeeo7ioUdBMnAJBjoSj1n8xslrQC6SGQAIBPUyBwEzdNfeqqo8SYFBteSiDi+5/PAS5/Y8GXmswtWyujsQIPeh4CEzuRaNqDaaWTZdkkvSggyEwoyD0Wz8KiJGpI4CLvKUwGAKTApHv6eFXKEe5SarMPylI3TU/fvyQc07diZkgaIGp5WhWUmVGQpDzgnTUqTZHnXPirGtSZYZBwLE0Z9J6MCm/e/dOyusX1mPB9fV1zrxIiZzYCvVokt47DGOBuQIHqyIqrmBqbojUC5AcBkHOC3LabFI/FwJuvnJWkRfmXq1QrxepiRD8+vWrYEwBnUKrUa9kAsxAwChjHEGGMfXe1kdkAkwKDINAky1FoRApU+HhNaJbbm0ew4Ky3rCA+/KyzKS3ety5LKga8OnTp6rMDAGygJCVsFN4+/atPcSQjUp0jWOONPXUvGAFcaq8Tx2zUzS35REQzEa0Sy3ovearPQaLdO37ube3V20IG+FCmqJWG04VGBYOo225qTTrE2H56urKfLtV5TAICof22jaWqKOjow8fPpSzKd1kenmU1xUO7XM2EB044SVrIGKNUqOjn2GxADtxcknFcmbn6jl3Z93mgSA5mVn1HbDlmuSOz1tVBwgOoFZbPkayAFNfv34tCWmr5ak8nvKHGc9/Jq4juSntq/fkSKmpnhpWHALHjPxqTGqk8TLvsDxG+mVYfQiietAl5fEQoI15p+i30CmJmxAylhgf2k6BgEVuHRQACwdZGDinQAC6oEAMc87ncrElMWIWBIFj5nehyw02e+hGYS4EAEHWuJpT9KEwHYJAB5RbB4iOuLASBAEI9COGT40RRMcwlv/vqhBoteAFkWIGNVpXys0giOAgofKcOJiBMK1s2nruBAQCB6qT9gEHaU9qmL8Gfkmf1cLgbZJfy6ok59/cVvNcXFxUhSMBEOSyP6rM/qyCtAsCUKM1iPoXyN1yhDLcTSkG3lTuTd6+JAiC0s6dqH91fHkQAIQz75Z5LhdeJASY5DmwdmaKww7Rs/F2zotv375VF07nWe5LhYBDyupVrfMU86VCALeqcZFEy0PBNgjIN3bnFggilLcYzi/dGiDAeDrlUvDs7MyD7goyrfmSqVIDBKRooQtnmDHHG1tZ3lmV34omDRBIrj4Ee9FgSaFsZPmtjOuFgCggk1/2QOl6hULZ2wkWHh28EIgX0KkTXc/w82T88+SFgE2rqDvxek/GWFzwe2szBDtFgcLKPxgCTi8k06qmpYvnr6GDwnet/u8UXCzQXlCOQA3qjxCVCB115tlESZNmCKTlLhT03Gh9qrmzFnZtljX5ibTl7fdqb9kL/8+Svz/QtkmHOgt0IGAUCQp/R9zsX0nVIg2qO8hIvs6C6AuiVoybJqRJ2FybOtSrsyDyN1jQcD4dAz7sN3s2MxY2UwCNqsDrQBAs8J9PVzvvFjCX/Q4KoECFBVEgCBBEvBg2s+6OoICpA6dp7j6UYHkeokAQ2uGE5Vaz35r5P7zoG7fiCLkco/yFf58qzlbmrOACTVepeqwKBGkgCETohlyP3VHO5QJLwlMJgtx4AYVNiGAuhE33yCnuJQhMykkYWT8imKvAcj6WIMgFAkEBgRTUSTWmMkOy9RIEuUAgEFBYSEInXjn7u0OgHjcLQSEQRIT0X2PrgZ1ljDSXQCqH2I8aWQhygYBDRJpFYQmFgMxplV+MOG8ycbn/ax2yEJjck4+5mIEIBZxC3uoB+sr0n9vzD3e9LAQp/BHhTRRoBRALKUoPOtzocuBgH6y5VjYEaSAwuYepUVwQdanHlZq8g0QjN/N0S4cLkc1BYH9xxn/Pc3JyIvbAefZL8jMqfPnypbBFhRdcQxIs6ISHo0fhF/tuNrw8GM+2J3cYgzz7n48fP0bjDvtpYqNnAw2qk4mAGTuWazkwvpiWUmk7AtMl2vsTYYDQ2EkPHQUUWMH4AIoNgSjdF35o1UcKGAeIftBzE9tUb8cC7iFwTuLZwk8JiCD0g7dz50EwoxA5/HN4+PMQLAh4m1zV/QcOJ9jZs9GqtgAAAABJRU5ErkJggg=="/>
  <p:tag name="POWERPOINTLATEX_PIXELSPEREMHEIGHT#53" val="133,3333"/>
  <p:tag name="POWERPOINTLATEX_BASELINEOFFSET#53" val="3"/>
  <p:tag name="POWERPOINTLATEX_CACHECONTENT#55" val="iVBORw0KGgoAAAANSUhEUgAAAGUAAABeCAIAAAC1o032AAAGwElEQVR4Ae2d/TktOxTGz7kVoISjA5RABygBFaAEVIASUAFKQAUoAR24vyP35lknM1n5np2zt/ljP5lMsvLmzVrvJNmzZ//8/Pz8oR7X19eXl5dqkZoX19bWTk9PSyxubW3d399LC0tLS5yurKzwadLmqskx6be3N5P4+PggYU5N2uTzeX5+/gO+lMNasXUmSDw8PCiQ9Eu/u9Ts+PXr1z+68dfXV71Ai6vSBVLtPz09pVaJLw+wAF8wSoDEWywsCaDDw8PV1dVsOwDOrhusuLe39xP3DpZzCry/vxOnuB4H43l1deXEuVNenm5vb29ubm5sbEAN8rG8vCyvVknf3d0BDFOg+sL4SoDHIzQYjKPwaVUPzOvr6wH90sXCXH1+fo7pJ0zFWGtU5vb2NiZQAElJBUMFvrAeVBywKiAmu0Sw+4YWr2fgg0gq8BVzDyVmg1CmKTDqZfAY2XoFvuDCN2g2PxLNBMWGEw5UPL7dwP3RdlhJoKbKVS7h6nqBKa8i27I5FP3i4kLm6OkKfDmT6WF7XfHlwFMUzSn532m8K46WjBGvkvn6aKMlmY56pJoq9a9gMDIsv6ct3RxmambgMHtIxVXK118XjBLw7u5uKl+l98fg+uPk5CTV55uWlwQhJqltFfkXCyPp3hKKTY/Od+zViROPj4+2RUY6YzVWxJf0bYvDSbAb5eTM8FQCzrtrt+WrK+dinMr5KtKvoHjFrzNSdSSvvHTtDPGi0Xz/ihGvPJ+XvaqYLhcvwOTzJX3b16s5E6+2fM2heEFYnhBQawHFK1+/FlO88uMxZtk4f+KVz1dQ7OdTvLL1K0jH/M28jNBnzieCX4t2NfPiGzY8wxx5y8b/a2fNv2Tz1pCTmEvxoo85/rW44tWIr66CEaeQ6hFUXidQnNMc/5LNO+bMaVd8SfVAvEoezqB3yXzJ5kfJIrNb8Sp0rhy+Flm8mvDVVTDSQ6ke5diS41E2D5rhUY5paDM7R6oHD8UUihcw0viSW26+PnQrXlUGMo2vBRevZP8K8lVlDH2em5Ev1aMOtqT9wiBi/eG8pLbKCwPGAka8yg1iISEeY8TLeVrIwp1JQkZDHedK0nvZ/Gj/mQ1mfGM8aqpKpgTcI1+1MFUhCyP1xQuj8VEd7Mbci1eCfn2Ll3GXWL2XWjDqaIX7lqM2SzIl4IpCUY2viphKaLJ1m4gX1iP1y+LwJfp5wp4etZh5GaKi/CtGvLryr0bBiK9E8SWbH/WvBRGvanx15Vz0qpV4YTpGv0Z9SmYuiHjBVTgev8VLekaYr2/xqszXAokXzAX1S7I7ml4c8Qrr17d4OS4S0K9v8arMV1fixVOiDWdeX8wF/Cv43GVXfEm0Vb5tdJyLU42vl5eX4GsbuuJLqkcjYBpfsvkh0+T0tmy8ubmxOGfAl9QCi0MmGmGSTcSniQb548Kc34JGNKb5l5SDUVNd8SWdq53ja3zJ4Rrlq/xxqlGzeZnyh+wZP8yObVSZ3wdNKHUnvuSEQsybXfIQev2LuYzOV1fOJd+AB7Dy55Z8fffy5atg89EIm55tgqGVfB0fH7fDMw988QoCSxDT1J2dHXtaPeHlK/gkRD/+NZlzwb6Xr+DIyJdLBgu3K3B0dGQXITgXp+3awnI+X4BriizGOHPUs7MzW1IGps2snFBuq/odkFu4UneaS3LCjD5M0KjmX7pCxbyZqfLY/mmO93bJFe7wRWh/Fq9zpvGlPyxoVaMOkEQrzCEODg5sJSb00zyXrfElvd0is4nZ+pfEhpLKW6RF2CKh8aW/tyu4umwB19jc39+XeyesHIOzn2pgdI1UFq7cDfS6ja46OjXxD58D36fJB4OGQ9SIEcWs3IQAz/RjFuAL6MpdcuIHVp3BA1jeO4OU8QheCvPl+L/0MqI12ECtAo5nofHtNm0UzGG+qKy42DSgh2M2q9lyFF9OIEzsYrx/V7ZIelZk4TpRfFFOuVG2UzHkyVmTEYYzJCuBLyUqG0nJMAaRhWnCn876jlj/oj5YocYJDXNa91ZFQ3L6bprA0aa/Gw5ZS+CLysSCj7IqkQJTQ7WCr4knpUOabE4aXzplJR1jJEYlkmFop4+WhfhEMl+YHsqwCRnzSQ/Zt4uMHWiisG++gq9F2onvcGHJnP87Mbzwr0r6NzEoDjLEphB0mChmC4j+8wlNLJj59G0KUZctB33BLwdpunQJ36PCXAgdproKQIefnHh0TPikJ5U49AtTjvHeTivwZbpEoKFEeEcqTcQsU63edMo3Tvn65eOFnWLchJ11NhTNIUUKIUPOONA1mOpRoXwd+8r/FxH4ub3OQJvKAAAAAElFTkSuQmCC"/>
  <p:tag name="POWERPOINTLATEX_PIXELSPEREMHEIGHT#55" val="133,3333"/>
  <p:tag name="POWERPOINTLATEX_BASELINEOFFSET#55" val="3"/>
  <p:tag name="POWERPOINTLATEX_CACHECONTENT#5C6D61746863616C7B4F7D5E2A28325E7B7C537C7D29" val="iVBORw0KGgoAAAANSUhEUgAAAdQAAACXCAIAAAAj/j1NAAAgAElEQVR4Ae2d/9XmNM6GmT1bAFACTAUwJSxTwUIJDBUAJSxTAVACQwULJQAVDJQAdMB3nc+7Wo1kO05iJ04evX+8x3H8Q7ot35YVJ8+Tv/766634CwQCgQkQ+OKLL7799tv33nuP/x9++OEEEs0uwqURexLkO7t9hXyPgcAPP/zw/PnzpOsHH3zw888/P4be27W8OmJ/26561AwEAoF+CPzyyy/SmE5LZiQMAholnTbFpr0M8p12aEKwx0Lg999/fyyFd2t7dcSCfHebQDQQCAQCgcB6BIJ812MWNQKBB0aASCuPuT7++OP333//nXfeefLfP9I8JCT/q6++ag9Y0xoNUOsBEf37A+ocKgcCgcBaBL755pvvv//+xx9/LFX8888/CbzyRzHKvP3225988snnn38OR5eqyBOzSrOlujfID8/3BoMYKgQCoxD4448/8HNxTj/77LNVFAkXc2Du6dOneLU04uX79ddf5XTHP/7xD1/g9jlBvrcf4lAwENiIALT77rvvvnz5UtfnGPKnn3763Xff/fTTTxxUlT8ef5Hz9ddfcxe3V6rgCNPIq1evJIcEdPzs2TPJeUzyfUuwi0QgEAiciAA7dCEjEidKQtf//ve/NYEmwWBVQ7gVIWmB08paIxSU8ubW69ev5VZ7YirE2sWWkuH5avOIdCAQCLz14sULAgLEDQQLaBfHlrBv+3t3H330EY/dcJClETxonsVxyS1Cw5IPy1fiwlLsfol44Ha/MQ2NAoGNCBANIAKgmZEgAwTazrmmYwK+eLVEGBKVf/nllwSOTez4QWMOb70Vnq+xlrgMBB4UgRSH1cwLLfJYbDPzJhzxaglWSBDDMC9lgnwf1OBC7UAgEACBxLy//faboPHPf/6To2ByuScB/3LyodRCkG8JmcgPBAKB+yPAmVzNvBCiOZ+wEwLiD1mSfdiAL3hG2GGnUUX1QODyCHCkTEcDiPP28nk1NP/617/0ZUpnGdkXu2VOkO8thzWUCgRaEYBnzUlefUShtZWGcsSOoXVTUJ/2Nbdufxnke/shnldBji4RDcTtmlfEB5CMV9e0loR6dz5h062ZNI2bnJk9Xx42Yp8ETEgYsbtcBvl2gTEaWYcAj3c47Mm0J85YeRSzrtEovR4B1j8d6qWBbHBgfcP5Gp5qxxF9XoI1uYRiAIc39HhJum8EPEkR5LtmNKJsDwTwI9h+SpBx6GzvIe+d2+DgrVaPccHX0zl90ybs4Lm4b3c7W+NlExGYB5Ldt2hBvjsHKKqvQ4AII36EvD3FpwAw8XVNROlOCODNyUCkJn1YoFNX/2nGMPvk5IvQnFAW/iUyTgiiIyBBvh3BjKYWEIB55UNWFMXnDeZdgGzkbf9g7eDHX/OTLx8p1vxLCIJwWa8xCfLthWS0s4AAfpZmXr6K0n0ftyBB3H4TgfThXZ0n76HpzL5p3cXMAV/ROvGviE24rBf/BvkKyJEYiAA+L1Ez6YDtbfrGiuRE4mAEsk/wTRRihEjSxfxur6g/iH+nI1+egzMtiQ3x/eY9e1LaYcLjWxGmoTXg++/PnTwhTQ753B3xEFPGLBIJAb5upX1ePicYsJ9uG+aQQ5Inm9lRVGaltHYh8kVmGEMeEXNJukP8Vz4ueXqCrx+ZeD+Xa6WiESKJ5muhMt6lBHZA/GttX1G+BQFGRLZs4E+ajxO2VHy0Mgd/nZZHnX46MBGGwk78VDolvbOvgxFDWgMaX9rco8LJ32xOonva3TBLwWUt54odpAS8AHHvQbNXXegJTHq1dmI7KCIPixPI+6fcieoM7fpgKjE8InNh6NLIF9alo/1gHoxYEhjCFRVIAONmRc4nX4NgUowZ28g+2AqMqX0rDc2GNF2fSxCyHUOpcyXZbFVS0SyHeyxV2rxrwkyE0Wr6ow5psmzYbraLymzFJHp5OQcjJmoaf4IVRW6tSpxJvgx/ljTbnfm+tKuZ+iwX2NgTlrpqOKcqbHyE0VvaVbrDAqzuQ728VfJQ2Az92upry7Oua4PX6bOMf60KByMm4mE5Gi5IbJshnUO+yCr+nVaDJaVxGYG4zfqj2+mSHuoCyECahIfFFLjKpXGsNhtoF32ZLTjdDKjxxMVOEI9brBYUa9xydRFMN3I8lYj6PoEwWrY508cjJjhgJxq0bU7SCeRbcngbx7tE3BqLXunj+fce5GtcA4aDQRfDPSyBqeDEbVik4WKIuNEP6KXO8VTijU1PnHZPqBcCa9s5HjEtoVnIG+lLt3A0+UJneoBTGjUa3Y0ScTNbaJmZRoH0x9IEHGRumHtawg2YanzXps1WHeHXtjBDeWOXTPKDpcKcDJJ6TNvT4I9RbdtUrlX5eCrRj79KmKR1iDl1DAirQDseMS2e9zDWrtbHkS+yZnmwPcCUnU5M7MWnUnS9zQNKFonladCHppFTT4PjaWu/dkYF1AH//c22t2DmpMZzWxoCarfSdjlNSSO2uTvoMjslSyhRmDk4DxGfgpgeCGPq2Im+u5g+iHwZMD+iyLrIm0mBLHFTfe1SQ/lV1pZkpqPDln0D1PFxj0WLqRdgpMxAM0PqVTrexZyy40smYoCtXgYYU8qnWLCROXtJI2vtbZVqp1AJGmWVXcxkUmCcJ4bIwfYUxMyYgoPGisXJFKhcHkG+BqMkKz5dI6NhH0ZDWmAmNFb3ypv1SmNXSh9GgtCBlgHovPwz55iAAwN3mLRm3UowMhk04VaEgUeyxK2Hg/Sq2VXpzt8y08QXGJRj+jX6tlyeRcRG8kH41Jv1Vte+Qg8nX0jWj1+7BXvdaG0P8yYo4ThP6F5OndM4h/1QMRhQEjK3bF2N59hSZVX7XryOOfCXRow0OR3brzTlF1TWyw3Ls2/HaMQlo7mh5Yrw6daJVAJWXs1tOdg5imyeLIso6QInIqbFMA4HCOi7lfRA8sVAjVhpOFsIJUnsJzMt7Gfe1Dj2sYp/t4VfYUZtxACyaJe6PGtPZfC4xTKmy2OO9fLj7jLcBs92K9wplWfMRdwqPTJASK5R9eleRqjFOJdKTO9e5bU52xY/Dchi2si8WH5QATPHAaqR4kaRb8mC22dF1udlei+SVzvEni/qFrah66xPUR8bLQMeekkdhtxzBPiUyo/ON8sAWrSP9R7ZjJ10sZCS36CHpjv/nk4lWJRZPrW+29K0uWdw63VPR0zE814mJiR3S4kh5AtJZUexfTb6xSSNffexNDHWuoUx2CUcS/nZqAu9VFxgTakluvdMJ5KXJBmaj5wiQEqgxdAeU+Nm+DoSIpNHD4TRLl0yiB11nIRKGmPfWUCymeNCT5Mghg14vsLrWrSN/uS7n3nNjJIRrTuMi6qWCvhNq/RoEhv8ymzkRJrNaqT52ssMOBVSaBly3+b+HO/gty+0e3rXUHTxebUwfkWRgZNE+9ML3XI2PQ+VIB66Y5zeoRPFVyUGGcNUiGlTTOAwVbMDLZmdyXc/85ZCAdtCrqJnPdFuZIuA+o4w4uw+II2Qd4GFyDzXVxxeCmep3MvTPccvll7y7p3SoJl73XdFdFFfO9MI9mIWo84IxLa1CbDI1j5HsrwMM2zrvVJrKsS8qSxSVk/yLTHvKlIojXFLDKUyTvVbnj6yBkQm411vqnSXKVpSjWb11kxMirVUWkNCv7QmIcnX1aXKYQlZLQS0VSO+TU6MTbojsXlcFnuvjFoSgJWmi3HKuKdmFwU7pQB2yOAy4mit8V9MLzLRBnVmQ8xjAlwVvbqRb8ljXbUvK3l2B5CLZ5CsPWlCrMBausVglHTEOpN3gHGnrsVejZGJYBQY4e6VhM/mGxJMsnUho2x3kqnHa6ij7cN5gr8kulC/GWXRdNoEQ8/EbCfiOhNtUHM2xIw8mIdM4ax2fciXyZb1y+p9G4HwDcWadQLXw5QccYll6E4r6f29AxcMm0UMaxYcMGuk8sXgGoY5MfV+YXa2oEkwgUbOzjYXqxvG77XxL/W76Pyi+P71xkzdkjBz5rNEeUswk6i7YcyGmDHLpH5lnvYhX0jWAM0lHNFukZT0Tvui9H0NsWWOIVJHZ5OmPHTCth4Qbh2wCWhHlVHz494Rn5IkevcAJqVivfJlOfTKSg5EsLO72ahkgzpZX0EgIrGhzUqVCRHzHFLZ+neAQ88EDfSqXYbnoNRURfTKqGy7Ba9p+Uvp7vQHhWFGnmq1AHgNq/DchsDaWhIhEVEPoEKE1Fh1H44sCKJgKYFI2YrtmRNSSbvwumRpLgNd34V5QsSyHFLyQfeSb7YzUGZa6vGop0uN0E5J7nqD2+5m/Tg/2catB1kc6O5IEFZBp0kwAcV8WNXChsJMYD0ox4CzuKdGpJ3MMiGVbBidVMU7gGnIVtHCYu8TIpblkJLWu8gXX0xPA0kD/SJwUgBx/RweMVTSYyVRWbRFO8pUWth2i8BQaQNBv3O6vYYEEz6VCNc2ZHytElA43SUr942szcmui2ISKbFz4ZmQStaiJOWz0U9Q6uu4zImYX6dL28Fd5Eujxv7S5aoZ6GVNjezfx4kptCeYvVmNdGYJyvZedEkorIXxEYAlDQrQdc9Ne7H7IlPSrmR1YjYj4jMlNuloGHNSSWkUFvOza2Rfx2VOxLJPCLK7ou3kWyLNVd5HyXfGple1s2gKjQUq8sg067UqwKSeR2BYWQBA2INM79jcquWtUfdVxbLbKwRb1ci2wjIQlcQIfCrdya1tGqVaQ6kEo8JyVm1J9+hC3ezGCHve2ayuPhQx3dGqdHZqZF3+jeSbZXdMcC0xYQ1iuCaxSuGOhY0Y2cs93cELWaeAjtJ6IzvcZKkYMah6MXAissvpHtna64qQWrARLqcRqcUDRaS+HlaSwa+UWveU3oPAUCoRE9ojoRmL+mU7B9Xbqdwdilil38VbWVrztf7mDWgx548//ijRx7fffrtYXQq8evXql19+kUudMLDqW6PTLXNsmww//PDDRx999PTpU48SowWtfPHFF7T822+/pfZTgiokvAv8448/Pn/+/P333//qq68YkW0iba7lVWB6f/jhh5sbbKwo4NTLA86vv/5aL7P2bothNIq3tuud5YHizz//TI0cMEapo3feeceL3YKhr3W5nE8++cTLDN2ZzC3kC/PKWOrmYJCPP/5Y59TTX375ZalA5VapSq/87KplGl9Ldt988w0sCVdCCqYpLnF4f/75ZwqkW4KtJLBjRi7rAjPbwerdd9998eJFd7rxoqYc1Perpg8Bl6rvyRdMFhvJQr1Yq1KghTjmJF+BokWFCgJrb4m7LRVbJpcUvm4iOxd8tGA1+eK+ff/991lcJFiZvWsyYZOSpULu2WXTtDDosq+BQojo8tlnn2WV1Q6vqCMlJZFulVzgdBdXFJ8alpd2xiW8GdFX1uDGybDYskFvsfxiAU8lvkp2r+2LHZxzFvn6lfLZs2cH635Kd2wvvLV42lxNvvBIVh94BHbI3spmlpgaoUu3su10z8SL7Ngmbqk3wdQ+oRXt8EqnFdaouMCp+jE7Bm9G9H4M+fZdGgXzXonSWPdqf1s7Qr6eEbY12FLL78OgiBOdqhaZO5bJTgc8V93FOvIlvFiihlWMiRB+35rEwlDOHaGW6d0uYXY20gXPPQBTj4SktffkLZhiFRc425203Cshk1kaZFZL2EQyRyRaRif1216yo5xHsluj2JiQWEVfx6IugJ/g2UhovZHr3s2Sr5k4K8iXSF/JscLQV7m9/nENKNMID50OeyBQGte+88ePAQ4v86GipkwVJNRpLXBygdn+G2l9d7pWl7RZvVObB/SbOkLxRlbtLlJpLLqgOq4RvU3R6/q4HlPLPjZVeko/WpJT2s8GWPRYINUK8q34tqsOJ0DiRgjkYGCgpGO8p/pg9PUOOMAgLABrVBzeJJV5lFfaZ6TCPN6kQXmIQfvZE2B1fdfeNat3qi46rm1tQ/kWY0Oe7rbUwlx9jWcDOL6KHq/D1g8/x899kONhGZ2T9a6Yzm9McH/6LJtTsTycr2yVUqYhCLjjxPOqXkjorD4wa/WlCzz6Rh1N7yx4XkKfQy3+fP6InKzjeVjvSSNZb7IjxQBhrt11r3eaJMHd29yvWVQ2t2Mqaog2mK5prfHS6IIMI0bE9NIo22HFsgajLaTV8y0FHIB1bSgHhxzHhD+wY9Ly0GlVyEIb04g0BlpvdoN3gxfWqKNZ5MxlSTCW2exKWyq/OZ91O+uMH9O7iI03h/3IpU5g8RhVe1Be162ns4qbKtmVyZQ58pLJpbvD8zU5+m6vNFvYly9f6tbwIUaMiO5iwnQ28qA3In9vEZopl43SprprQzlM1GzcsEWSA8osbs2GTjAzw83lAerXu4DXfIGhgPjuyGEmY0L8YZZYM0PGkomtY4qrTppnG89mMgUWDYOKBy9CWVF1pp7qKR/Pa7SQ5kAUy2F6e0gL9gjprOerR6SJfCvMy8QbPZazjdOia7xHYMO25nJPy13qatORBrNGJnfHJdhMNO4n9suQVdw0exYORgx96cXGJ2UXO84PhWd1p0wW/+RNS3jjdNbz1TO6KexQedTmX3u9OpqLO/0spr20Nu6VHqpeXexpx58forWhgOyRtmNdTSilZtfG30rtdMzPij1OTt7xMQEHmLf7k8+O+AxtquSVSuRnmXzZ3BlG0BKPG0jdy5HpirJJjKG7bMO2i8IciQx9TRJ2OFhrumtx32ZzRGSSG7hg5NIZc1Ny1SXMawIOgHbY1mSVqIcVznKFTKJl8jVLmZabPUWJ3XWxa6UXPd8soNfScZu0+ri+bmHC7bYWb38aFltcBQFhNhcv6/YmNIg89I3D0pphXg41DYq/7x/Qw1rIcoWMywL58pxBinqJS0+cfckL5Rjf00s+dL0xTy/NpRfmyJxszAEBZiOd7pi0uL2V40Dd5Wls0M9cvUziVOGWsqA2tlYqRgvMCOOigRhfeipVeZz8LPkKwyyQb93sbkm+dR8ni2ZHY8JZAHMmCR1xFO+YD+U0yi9Go8sPffyoOzoxXXngnKRisCb08gz5Mltx4fUpewrwMabN38PDM6MuLehVGSjYVk+Ixin2k6WL/8FVP3Jcp1dQrle/4t26yriiV1Sqi8xZN5x1okvj0zZS9z/SlKbMfvn7vjIggUVZHkTC7LdJMXt4mbeBpFglQQvZAPfBs6MvYhV9N98qGQ+xTdpcOGpmFk+zegzdgJu+Drs0Vmv61Rs3c+v2l1lksmv7naCoHPVJamISEzp6etqzO9FjR7SBTQyPyvXsJp0uKcyYcoKF/6TTK0WQBTtCatHO/xw3NcwUpsdbEoLScnWyNDuAkVGokS/nHCq93ZWG6mGHul9cgesGt7Jhh5J53UBfVGCfnuUarZ2mOZ1/bjoxaZKBtDnYK2+pEKvVJSmP/aPyotaiHQbA+jTh8iMSnpgozY40lWoxX//5G63GLU93lk7nJMVxBG7/cEkPsUlnl6UNL1ubZme+XHyMBu/MaRLCnhWHFOcLB4tQA/v3Ek2URoe5QJABD44HbsG8JZTMmifFEvnWPF+zJErNlFg7Wqb6nJd6d+YlvN+hZq9jKaf0WPyWZpBAgJjqU4BtUN8DWyXwN+QjG8LDvIvMyOLBsV/+GGIoOwUWYIcUapCudTiCxiPCIMjUE+DmvZZl8k0lSk3fMuwg/kJW64g5eFiwLZ95j5y624vicwYcEvj1mGF2gGBh/hbJOls3MksIsDX05JtyimGHxcG75X6z7uk8sl16A0rWdkszQDUO+dVXYkyltKkszcPIf0AEslvD5NcWybdueYCYbfTS4HJuseLsZ8/WXFrfVcKXkLml54sl1N3eSiB1FapR+PYIZCdIeo22SL716CeQ3W/Zr7u9jxzwZbiTufipckvPl0dJJU8fBOLFWW8GkVNCIDtBFsIOJU+n1McN8ishPJavR445MLglMrrfGkzArXLOh+MN8eLsDSb76Sqwuyp6vnXyzfrSp+uzU4CK55t9uWtnd9eqXvJ8r6XForRMicoWhyNZ0x5vWFQtCpyCQIkqmVBF8i15OqcocECn+DsVlYN8K+AcMDqHdQHzljTFBjiPdZgk0dE9EMiGHVANM8uTb+lQp8BRalEKXC5R2WlywowjOJfTqK/AWc+3tKr37fqw1jjhUNr9wLxTfeToMEyio50IlOZI0fMtLf475Zi5eiXga77fMbMWIdtmBHi50XyRVprCAIJ5BY1I9EIg7/nWA770nfWDesl0fDuvXr0qrTe8S8JbmMeLNFuPWXxuswEi1Ft6gwbmjWjDbNZ4D3ny5HsP3dq1qHywdfGjVu29RMlpEYB5s6sLox/MO+2oXVow7C3/bYdFxzZrqRfFggB3KdIXbu9Fx3SV2BwizL5SxHneOFW2Csko7BGo7A7z5Oub8Dns1O5xxjPcXj+4j5PD0bHss1aeATz4ye7HsYGzNN0edliMC5+l0qp+WULMz09JdbaiEe0VNG6Z4DFadvT5pYZg3luO+FRKPTr5Vtxe/WtXU41ZCNMFAU52++MNHAzixfpYdLsgHI2AQCWEmw87VOIUAug9PN/S8zSeccfZXhlrEtnjihXD0nUnTHOw7Pnz50awxLwx7gaWuByBAMa23fNd/PLOCIn7tkm8L/vkkA+2xTPuvlBP1RqPWP3BMgYdfyKYd6qRurcwefLNujkGiOwDYlNm5stKtDcCDn7gspuh7NLl606Vw7jj8xrJOdaCM3GPB8hToR3CGEsTQJhQefJt+VYvbgJ2LG1dLlH6YCsvkkbIz49my3rsa02Yg89rImbkEIU4nXmzy9uEAM4j0iUQK4XmimGHxs1X6XjsPMNTkoTJln3UxqoTL5JmQbuEoWcl15ksq2bHxlq7+KMtuoVxaf27XDo9rsert6xR0ulL6FX0fJG+xdOpfA9hcv1Lnw28rkajAS/Zw4V2P5weM+4Cj1vnWWtZGNKvpeABZD2D0UN8ufYvgVgp7MBOK3/agWHAAoyP4MfGmLIvMGcOz9nMxjPJSag3fpO1NGQlz5dd1ekb9pLMOt+/TDHhC2x8Y0TLHOlFBOZHrBR2QLV8zJcbz549W9QcUp9ky7YoqhQg4JA9V8/2M94lFZR8ouT5lhZ238KJOf5lCrY4HYeb4xPp70L7gBOH46G6zk6Q9FCtSL6NMZTL7Y+yAQeUnWf7OadpJnPxslUWdl/4lBz/MkX3V4c5PvH0//8uNx1OGZGH6jQ7QZIrUyRffxAyCxnvxV9otSfq5wMO0MpF4yfZERmUWSJfj+cgAbY161+mGPHqsIBQQmmb8FHrBgiIbWhdkp0UyZcDD6Wdpm6FdOklMVPs9Et8W/8JFXRkNl4iankugKWYb3ZXda6o0juhAONDMNbdzxHC79Jj435Rykfi9ghkJ8gC+QKKMdwSTJfYavm9Z1IHn7fxXF1J/QfJL61P2YV9BkzYkJmXKUYwL5pqBMKWZhj6eWQoRQWWyTcbHvWKQe08Svb58+TgAfkX+RGP2RjHG9qHKevWaeppb+qAkrgOWrZBzIsi8p59xBwOGNZrdaEtUEu+TL7tX9Xj/AAEp1ufJ41g2ZMb42bjPLr3lSRLLtnnCX373dCaeZli6IfK5ERmdnHaIHxUuQ0CpdmxTL5AkE59t2Dhv87XUmt0Gb/3TD0G825APku+Qj0bGhxUxbxMAfMO3d/I09osPoN0jGYvgUDJ803hqeIDt6Rb6QMIXnNMcLbTWsnn9foP9YM8MrfJyW4g0K4U2DpFcfMyxWjm1U/bSvicgkN0OgMCnnyQShbpBfLFZWjfTOH8als8V/ks83K2YfRsPFfrob2XLCFrYUMlKTWuX6Y4ZqzF7UUkmVQl8SL/0RDI7gtlHi2QL2C1O78U5inHDH4QZxs4824OeTA3oImhO9B721bpUf4k5MubphL7gnmhxQPGWpPvAd3d28Dup112asgOaZl8iaAJVS+iA9/R9Ln8y3fQ/dkGVgV84dJ5qUW9okBCIGsJbCZOx4ctlxzOOcbnRWXsXMg33N7TbWBCAbLkK5NomXxRadVrFPR3lv/LZOAxt3fV+U2gy32DYkJLQiRZtLV42b2VLjA6zbKKyaVeEvOWnPS+kvA9EGkwyFegiERCALPMQiGv+RS/aqarUZpjD/71MF1Gp5mNzFJOFBwzB1LX7DqZDCbUwFTkRX7RVgsZ6Q0IwHH+nZpzPV9WXIxNxp2lF/Pjb4N2lSrpzBC9kMC94M90Ie5MpZG49VAIGAtJur+xSP/V9ofNQWRrsYP42prfVer169fi+GgJmQ+IvavpqPwmAkCtEZb0iTi/Yc0i0OEJPlD5JlRx9egIsOH2ZoiDKLg0hR1ogmgpTOrbqucQhiNkPC4ETMscLeLZmoTeRB5CJcQBI8grgHRJsJXJrsFnOb/saXBCu6i2s5FsQGZnm1H90ghkPd833ESh4ZZElstbAIIKW9pvL4OrVRIGhxcHrb2pKLkKgex7N93Ht0WkrCQt1jiizIm+fwtWUeZ4BLJmpu3krbUybbZ4PCbocj8t4oC/sXooFekidn9rB3RteRBWkP8nyYisbWdn+dLS62U7IAfD26lOVL8ZAtm9ICEyreZq8qVyifsarRzPFEcJ4bQc9TSUzZyv8z7BFL2q1BuMu5sRAGQ/0AezT3YB8FIdloNJb8YzKt4SgayJ4jFoZZtOOxgj5tgWkdz2ww+mOqEQiYZgtQTLWBCYvXwxlv/psTUznAThPDia/ynTtCOXLAaoeuTJCun6AROE0RkvE2llgDhYc8wQ6JcpJsE/Ar6TDMQ8YvinUMhm3VbNxKvSM+z7UGaVB71KwShcQiA79MeEfbN+9+lTjrW/hFXkPyYC+JHGLP3usPW0g2mIS14k4ySv78OXHJFDCALaxQePdzpHwFtvU94l08WyS70u0CXNoHdpp28jkxx366tUtLYZAXaBfrNu3d7Krxe3dJwO+tRDsS3ttJeB63G7CAGz9wzabcetb0mQ94vuMeTrbbqvattai18RMEsAAATQSURBVLDDNtzuWisbktXvQybFt3u+qT4RQHgQf4To7VAoWTc458DBXjzuY2KLQ9W5euPektDoYd/hjuPkV7fnvvJ7RwRnJfOebceIDBTc3QuGcwmoxTGGjsPUpSk2H95e9ds7XXqJRgKByyGQfSyRnRpP0M3Poj05OKe4qHA/f9s2iTjRcC5/mbVij2RRtysCBB/k1EpqmOV93NuMXWWPxgKBUQgQCfAPRXBMfZi0P/lqnXjBl145lsQsTYeT0hmyVIa5mo6X8bwi/RE78yLqBiM9DwJ8uVy+nytSZY1M7kYiELg9AriM+J1aTcgt+4WzseSrJYj0zRDAyWXtNErxOJSgvMmMy0DgcRB48uSJUZZTmNnfd9/7wM10E5ePgwBPmfxjN//ByccBJDQNBLK/Y+mnSQIqyDcMZjsC/m0LovwPe+ZhO45R8y4IeOcD5i0dhgnyvcuwn6EHZ/54Lmp69vZnCsRlIHBLBAjsmkfQqOkdFNE9yFegiMQWBLxtccI8zjxsgTLqXBwB73Zw9LbyUkKQ78UH/GzxebYbzu/ZgxD9T4GAJ1//e5Ja0CBfjUaktyDAw1xTzeeYAnEZCNwMAR61mdcacErqB2eDfG9mAyeog4WZNxuxQo6anyBKdBkInITAy5cvTc+LLkiQr0EsLrcg4O3M52xpN+oEAldAAFfDfOEad6Tu9qJWkO8VxnZ6GXmqYA4z8tg3nN/pxy0E7IOAj+22OB9Bvn3Qj1a8tfmcQCkQuB8C3u3lCFDlkIMgEK8XCxSR2IuA/9oDn1jiF6f2thv1A4GJEYBndcyh/fNS4flOPKpXE+3Fixfms85+O3Y1nULeQKCGAA6HZl6K4nDUKqh7Qb4KjEjuRsBYHnYZ39nZDWo0MCkCvExk3Aues7V/CDfId9JxvahYbMFMqBfrjBfeLjqaIXYdAWxbn+0l4ODfs6i0EDHfCjhxayMCJgqGOxAnHzZCGdVmRYCPlZvf7lv7hCM831nH9spy8bPWWny+9hCfOtOARPoGCJizlVyufbYc5HsDM5hOBTxfE/zlh1Ui+DDdOIVAWxHg4+j6A2b8VkX2S7715oN86/jE3Y0I4AVo14DQmL7c2GhUCwQmQICAg3mZ2Gz1GmUM8m0EKoqtRgBfQJ88I/iwwTtY3WtUCAQGI2B+H5NNHlu9DX0G+W4ALaq0IsAvCfIIWErzg5t4DXIZiUDgcgiwpdMHeznbszbUKyrHaQeBIhJDEODz/k+fPpWm4WJst/TDKlIsEoHAhAhwaF0f7N15jCc83wmH+FYisSPTETGCv2bXdittQ5n7IsCJHc28fK535wHK8HzvaywzaYaZas7d6TLMpFnI8hAIsIHjVK+8UsHDjP0BtPB8H8J0TleSuJg+fMbDNw7rnC5VCBAItCDAKcnuzEu/Qb4t4EeZDggY/uWwTnz2oQOs0cRgBDzz8hi5S58RdugCYzTSioCJP3z99dd8C621cpQLBA5HgB+kkPcpiPN2fFczyPfwwXz4DgmWYcQSPlv7RvzD4xcAHIeAZl7eEup7UD3CDscNZPSUEMCgf/rpJ3n/It58C8OYEwGoVnxetmh9mReVg3znHPebS8X5M/xfDqhz7Fefgri52qHepRBgf4Z94iW8fv16RHDs/wA2b3Gr1LVBUQAAAABJRU5ErkJggg=="/>
  <p:tag name="POWERPOINTLATEX_PIXELSPEREMHEIGHT#5C6D61746863616C7B4F7D5E2A28325E7B7C537C7D29" val="133,3333"/>
  <p:tag name="POWERPOINTLATEX_BASELINEOFFSET#5C6D61746863616C7B4F7D5E2A28325E7B7C537C7D29" val="33"/>
  <p:tag name="POWERPOINTLATEX_CACHECONTENT#5C6D61746863616C7B4F7D5E2A7B325E7B7C557C7D7D" val="iVBORw0KGgoAAAANSUhEUgAAAXIAAAB5CAIAAACr9j0pAAAZ7UlEQVR4Ae2d/9V1sxLH73vXLQAloALeEngq4C0BFaAEVIASUAFKQAUoAR24HyuMWZlkdpKd5GSfk+ePZ+Vk58fMN5NvJpOcfZ79+eef/9l/G4GHQeCjjz768ssvX331Vf6/+eabD6P3WEUjVJ9tWhmL9259JQS+++67p6enINEbb7zx448/riTdVWWxqP73qqpsuTcC9Qj89NNPUkmnJXMnGhDQSIb0ppUGGHeVqyLw22+/XVX0heW2qG5aWXi4tmgbgWsisGnlmuO2pd4ILIzA/xaWbYu2EbgGAr/88kuIKbz00kucMb3yyisvv/zyfNF///3377//PvSLJIjBfz5aeSjJzuWPP/7gqSSQvNfR2KaV+aO/e7wrBJiir7/+ekeV4IKvvvrq7bffrm0TXghMUVtRyn/77bcN/Up1SexNkECxExuBFgTEQWipnKoDNTS0icd0klOQ5XwLQaFNK6mB3XkbgWIEuP8S9hrFNQ4K0tqLFy8OCpnHr732Gt6Kya7IoPpbb71VUSFfdG+C8tjsJxuBAgSYz+yD+AtlQ6iC/0RbPv74Y6cB+Oi9995jMvNH+ENKNsdlcFiCGKF3XB5uEkuzUYLeIS/+S+/N/UYt//WRW7b7byPwIAh8+OGHeg6M1tpZ/JFkdO+0//PPP1tPCir54YcfOvZuUd2bIG1mO70R6InAr7/+mmvu008/zT3qmI8n9cknn+gGYTq+stDrxEe3rNObVjQaO70R6IYA+5EcrTheTLfu/2no+fPn/yT/g+fC93fk47jEppVx2O6WHxoB5zRnJq0QZ5FhiDwXye+e2LTSHdLd4EbgLwQWoZVwTy8MScMBU9tYblppw23X2ggcIJCjFXYio0MbWjIRg0htz7Me3YdJb1oxkOyMjcBpBJzAig52nO7nuAGhlWmuCjJtWjkemF1iI1CLgExmW3FmYIWbLCLAzH43rQjsO7ER6IbAIrSixZi589q00s2SdkMbAUFAz2fJJHGrwMpMVwU1N63oQd/pjUAHBJzAyuTpLew2ud9NKx3MaDexEdAIyGTWmSE9c3rr7zTP7BdNN63Yod85G4FTCCxCK1qMmYEVsFuOVnAg+boE32V49uzZ+++/3zy8tMM9ZX6+5N1336U1TuxpMPyRJod8nn799dfNXeyKG4EkAno+6wIEVjA8nTM0LWJMdlVQaqEXI+Cz8UXyb775RrDW944l00/QCC3wci19uTCqwrtq+NPf1wB3vqIO0UQl98eNQC0C6wRWZArMp5UlXozA17ffeeedaPygdmil/Ovbn3/+OfcIo0aqPtIjX5oo73FcSRQHk3HtP2zL9iv83aFgSctZHSbavbtcg3pJ7vsaBNujRfX2myB2IrwKVDspjAqvlgGLkrvGYdNEyQ8++EDoOTeufj4uDO4Sbuptf+yOl4nyUh8wQanbSuLDtZ8mEZCth30602vQYkwOrPyluOWeaTnwOg6CRZ/9SKEMOBfJFmybtTm3clsi4sf/KoRiwWLB56pyOUdrEcE7ojtWxKSxYagjusu1ySQKYsBluTK98i2qt4mt4GLwDQVNqAEChgRHseTd34Ra8Sx0fCQ5ls2ZNI67ND+gGzlc0cdmdSZUJKrFgPLHoCTFZl4xvnwjBq7E1mcGLyeoH7pYJ7DCQASRZrpI/+Lci7HK28k5KXBeSSOsftOQIuJTIlLHMla1jo2PaIrhwLPLLdH/2plJwTKsqPyCxAipcm3adTVXsi3/AQMrAGVRne2tcNoShVGwN5YvxqNk+cJ9wBYJgkRWio0yIVkJxb4xd5bNsHLyPypf+BFRCf3MeT9gEEnkT34sFHtOMdyTzz77zHkJsy8Gg0hd/lCZMeWvJJTmt3nzp+IjWEnsgmHL9MrRYtwgsIIabazcUIujjWjOBBDLoxhYnsWd0ToMdNN124oauoPyGvRtq4KcWke0a2tndK1ogdIyt6VZGMotoVm7SOzmdnIVkxYOIGiXqzIiX2bKHPuxqE6ilaRzCNaHjBBAT1IS1WtdaMrnBt6ZDHQ0Le4YATV/F3Zo5QxZEkMyMS/k10fj4EZ54mX2AkEScBqpHdNDgXUBOwH005NplE0qRebkcZQBmsDUgGZRnUErUa8Beni0cK5iZ0zsaMAArrC6tZXII4haTn6cZhZMQi0A0Fn5b5gTsV4QlbVRU4kjHvwiFq/VjNI06DRy5lFkimeasnWT4ATV7vXGSgDBojqcVqCPyGj4WG43yaE6wykBCGavpSorp84pnDnW2qBFgkfIXLJ00IvutKRKVftWvPIcS8ewbQO523a0yiENYg0tH+piJ8BhlfICsvWw6jQbT3nvUlJPGckcmrCoDqQVzALjsBCXTJWAAhxvq5/nlNA4I13FLG3bVOa8VgFADi1Ml8dEfIOITJkB9ss3P7VccCib0xcgHLotvQZai2EngH56Mp3TCDM72XJVdTGJNout6isUtqiOopWc3ZTboiZdmWmM0OG0LMcF4qtiloaukzEFn1hFWRJ4VTl1ICxrx4MsOBqLLqOQW3W0+t2ZxU6AHLy1+aijJdfpaTvoILNYhW9mtQo65S2qQ2iF6ZecruWcEi3yMkjkO+o1PIpiGdJRMgF8tV0k94A07rgtYhYUyxGZrEhWzloJD8tHEHWc6kxFrazVJQB1KGF5ATsByuv6JSPm1brcd2AFWCyq/WnlPKdEdiwjNIh9rXsvPUaJBl8guY+TZpMaaSaypgw4zlQcsTDq7rr4KVoprEXQyCXgUF3lTNpOgDOt6boO0efWBl29V1qzW682D9uxqHamlfOcktuYDN0oJmNASStnVh+iHBWAO5K+W2jfui2yb7Is5tguhZMkFQlT+zGymO7eIvL4zBtQKvdzfQUjdfzCVU81+WrLsYNY1WxtYbGQofMlksqi2pNWcpxSZe65GQ7dRMp0/Jjzj7R9hDQItvXLxMipRsvaT5ZBwlKlL8dJoZiuLlXOJyJXoln3Q0kcZALsTM4uBiDYhmYPBSssgGyhQft/hP/oSCXsVjXpnAZLHllUu9FKzsuo8mCFa6PhGTRtNGTiI0RdRx/1VNfVC9OwQ05HlpfgLWMQoVNZcKJhE5EoMMJ9EF00JkNX3VwoTTQl0YXUIiRF05MJvfXQMpOeYLoivGa3Brda2qlNWFT70Ar6CE1qWGVilAiaGxuWspLqJ8uUOywnO6I6cMEdScSwQsGBWZ10UpjhDGTgoPPC5FqIXBWkypXskn/osGBX4HayLzsBTjYYqueWCmQePUxafrEc+tX5o9MW1T7dQx+aTUK6ynHFYihvGyFn2sCUWDbydHQQaMpCJ3RjAeHRtNVPTxX6HW2aekokzYBMzPekGHYCnGwwVJchiyRnBLu0X9iIDFnVcl7YuFPMotqBVkSZCNMqN8zOrtAajTv69H3EjI1USH7sPrGhVAbGkojuPXguffX1W9PydFc52bXWN5k+P0vtBEhKUpXJ8CWlJZNRq2rqZGEZspmBFWS2qJ6lldxUrFIs1wgDc97vLR8qxz603YxjuiQOdDcThABXFOyYI4AO5WjAdfqkq2gnQLl55Eo6ftYcOg6C6U1r1Yqe06s836J66l22vGmVN8jqUQ9pdhO8psTmJ3N4oRavYks+gptmvoODvnJOkxav+e0tupEozbtL+PWSJJi8kQRmmfxS2+idOLxbN/wWCu/EGff2mRLw9ZtEIgxv9dERqUSjXmJrMW7zjhWtSTkn2ZK5LWVVNCS3Rp33eK3AhzkQmQYnme4baEiGV5L9QtbTVr/cyAbBGJoR66Feb5MIkHkSfLuuHprEYYEcVidFPew3KiAURiJ6NPqjRbV9E5Sjg6rtD9aZM6CqdnoB58gjcvbiOzjCWiTcIdQGwhZkemcUq4i7ARxR1kmMkMHpTh41qCNV7ASQR80JESxKjNssJ0WV3udPHItqI63k9pO1U845fEliNyFThsdJnBGD2YjBJRsPBiERFjiFjnBnQNWWZ1E6GWjIaVHiNSDPiFXR8qxV/IyjZCdADoTCfGcdmuZaBiMRoEbQvY+GRbUltkI0JDcxCASIeocJXkybfEU7FSNBD5vqWKDEstu648db+VEBfgDIogS9Yg0hICWxm5CgCgnrtrCXfnp6CsEORqRNpGQtESD5VDIRgJCQfOySKAG/ULwu8hw24tCK7EoOGzlfQGJhAFjyTujzPfottNAKnGJfUk03zI2q3xvNRWppynnk63P+qeNASeO10/iLL75gsGEBHVeT1nBSiMiKNQi2kiCWDAUn3RbmGFgRUiXi22uSS78iYS6RVCdXuCT/crTiYCUDWqL4yTKye8it9yfbr61eTSssuUKNUWcSFIjykx+ZJ7llB2hmHgBF4pVYdlTF+chURxeOeJLKaidFGpGSkgiPcm5LeIoHhB8Ef0k7ExKRhOd7TG73omYL7wFEtSZ/7GtFvvCczQm7XZVWkoegqM0MKfnZMAEox0EYVu6R1B2aYOXv2D6uhAx51CwbPe2kyFNnrjpuS6jexcubOSVE6/JEDs/yFjqWzPFgLr9j16EpHGeZL7ddj7Vqdd4KvJgzetFNt55L4/Lkoir41Td0VRC4ZFKVS5icA3TBnjx3AUSvxsl9jeO2JLvLjUIuvwSBULe8ZK6vhvxpM7ZEttwilMsvabOqjF63bhiRjGSuoBV4MbcYYl5VroqNWSIWjRC2vPlNnr5Wa+N2jD1k4aipqUGn9cgFt4UddSSt7U7XKkzTeCFfdOlOS5XTV5dZKl0I1CCZ8XZlKmFXM6M5Bxr5R0f6qcOFVWdpejUW4fDfdF83TDuxfZG2SjyZe5ggjft1I3AgDr88RCwx5sDLfvnCp3LILSrbBHoVtlZezB542X7xi8sbjEpGNhw9bfgYjZdIy6A0tFZbRUiN1aW2bsfyFtXSeys5+MCxVqXIZBmAQfcv2oA7pJVafRGDyV+oY9R74RSiFn9t+uZqCVvJVNEJQMAkcnWb8/1OgwCHVOv0bieAU7jwkcxtjQ+ZhdWbi2kKLrSu5r78ihbV0t9gzm1/gPLFixca0MM0v5QcFnBsiLrOduCwqREFmDB+sw3bZrzTQgc1ou/oY06wERgS5GJ0kkfIDBxzuzzAlBPb5ucid7pkchrrApPTTG9+izrqtESRqErVRwJzciDLrK4KQVR11FjY56Hw1Dfu7utkiUjjyqCOD+UI51/UiVw5TFYe3STBMogMgWr5j+5nnAVfBd/MZFD8Rvyndl31y5c8xRUV2XRinAehjWSoNZaoTxmLapG3ImEhjVpIs3SMWCptR+vkHLozZ0SNVrno45mW2+qyDE5bCZOeUSR2yS4pqjL6I34oc9sKjzcxAjquJsklD2YfLD9awYb2i06CnMNjvcFr6H7BKodrJpu4cWJHRyE3p5VxmtqW7cy0ZWp33LaFETnJCcJiXHsb+1A2vt6hOQXPesRW9FCMwwLHtMIdk8jWdaNrDrOWsDbtKBuaGrq3j3jkUJha7VYuX7LwrrmM4bAnr7c6EcnagYCh8H0kiIMRsslak1NQ7ZhWRBMLBNuB+9sBHXorQ2nFgvwgOVzBOORQdkCFke/5oLE3sYaBw8KXVM4LQyM0Lt4cOOCnLAsF+h7QChwpylh02FLazKvnRP6CVWcok0aLXvTRCnM3OSWuSsfFfwRuTHUbd8OdP8MssC1OCo0I5+Kvkbmsn/I3sH6wV8ec7Ujw1K9+xaf+TGbRGK0UE4zliI4IsI/ua5327YSM7K0L8vbMoi8CnAohZyQ5HzGq2o7Y49hle80ZZ1E9uA5nFdOQQc+1YK1f3le5wT7WV/nmEpa4KpQ5L6edAOfbjFpgE500IXiTyC5Po/LRR+YUQlpuok04Kyq8yEeL6sEBs7MDgl+Gbgc0f81MM65OdwsecDrSXuVR8iRFCw/sVa/y0XUnp9mecMrBdbVoy8Yuhhz+oAw4gv8QDVcrIRoesfXmLzndKAk+V1H/b7QdwsMNc4aEkXbqXveRozKPll0xrgu4z+NhOHrBbtfVcbjBF/6G2rc0njLFuvho43QMLVtUvZCt3A5O6j/0+kayxwmZBMOcXlheVg6/O5Kv/IgF3BePtfqKsOO2cDwEuSC/3dQ4KmNmTFTYFmu8mJPyj1beJijpkv1Tsei9JFL4Kgl/5by/Szo3Hxf2C76ZsV8o/82pm6tjBYBckJ8/DlVxPXjNUNjv8F8KwyMs0lAP7gn6XpFDRZeQ8GhFax5V4yMQ2Myr5+ReLhX0YsivruBq8vuuCvOtJJq7mlJJeeAX3jecfHR/mdlNEMuIr23DF3n9Bld46q+cF/VIVwA2KQN7BJ/HGQ5mY7LuzlwZgSyt+OONSlXbxZUhENlwUx0Hbc1r4yL85RKg7bsq+Cl3edR4uZFqEDhLK36UgZ7ubxnxXZUdWGkwL6cKpyRyc9QW497X9g0tLFfJydKKs25fRbdaOZ1tPJv8beW1eDrl2WI754wcnTxOGMJB6bqPGmmFaXZdnXOSO97KyQsIuR4fM5/tj+P6cbbKucljInM3WmdpxXFQ70Z5rQjrp6PyphWN1cm0/uJc1BQ4537nJCq5P66MQJpWkj9Po9W4v2Mgxye/j6sEevhumOb0J+cVwik8vaFsu+teCKRpxVm3e3W8WjtOYCW6m7ya5BeSh2uj8nKzSGxA3pwSYXLdj2laOYzXciX5ujpbyXkjRo5JufU34o2kVoa7zyGkkrtPCKfsvc89GUCaVu5JwxJdnHeAcypR0sIuc4gAnJLkbhDenHKI3rUKpC/vHzojSfu4luYiLYGk3G5/uyqC0skEx/PJC5bcT9lnySexXbB6mlZKBMWnvY8bcdtVKRnuM2U4ME5GxIln7dtAZ4Bdtm77Jugw/rKszlowyDH3DnCc9h1V0Vi1pQnEJhHmbT6bU9ogXb/Wo9OK46rgn68/fotLyG0ge/TDXUq+GrIpe/GxOyNeehNUci3lPryVXESWs4k7eO3FGcs4X5fj5Kenp6idwCkb2wiWO/vY7q0cfhdxfaTY8ydjz3w5e59NnBw+AuH2OBlgWY02p5zEdv3qaVop+cpPMrC/vsIioRNV2dsfQaktAbb4KRFlc6zGUnQfYf42WB6nVppWSt6lwrKD9VwXqdzLPrhCvrf9J4cVPyXaI5PDnujmnFKyuz+p+wNWt6imaaXQTc1d91gfWUw8GayFT/cV8pPDBylHnixMffiywZOdFlbXb0rV6cLqu1gSAY3k3+ncy/5L9kG8MC1XffH8nDuGl7645IuLZ9+hR1B8KZmDhBjAHuuO4xKhmv1VQ81ASYoiE+rpKNm0pnJfHSSkMk2Gu+zIArshvcuBPlQqSys4rjk20flcajrsY6kCuQMs9F1KzssJY+PcXKLtqAW/QBb++GZJx2Z3UyMQyNKKtRLNJpK+3D4ouf3BNRsB7uO0aX8Asy+ngKQM3Gq7qscZ5XJNs7TCyiDc4ScutHrYnT+qYa8XUqF8aKeVtA7gCB9WjLA7YU0D6nE6Sp8EMYQcBpVEbSmZu6gqdrBIgiMe+4U3dGQO3PzgcxGIGsSw197As/sJPSd3IltJ1E8K78RNEMjSCtLYW5JJEZMntcmSN8xMfjkFeTgjLzxNv6Hwy3Ztr72N4BTU17dg9ngtaw8imEcrzuvRpT4JLlMu/qp0VlT75RQkZw7sH7jSQ1mbjq69DeIUpJJ9lkRYakXd5aci4O/3ykUhFuM3daunCJbczTEHbiXSffQbObNDr4FIX5c7IriPsa7VwvNW4JRkjDPJNfb778likzOtlx4EGLeuTlbwVt3xqhR9xxpOGer3SV/bW7nViNf16/OQOJ8lja529wk/JWmFQ9dVH8/7eBpdexuNpzbCfQx0CRPKHjCL9FWB99EWJlIdJpJ7H3ZD60h4qMKaBfSFpjl46qPGPXxrWkUk1TGtsD6UuCqhDHa2wh0Q9jhW5n0/JRr7ho/aGOZwCkJKYIUxbZB5V5mPQNE4VTksN5+9enETcsE054N7Zz3qzQicMidIzyolg4hp3Rmk96pOEa0kF38ZbJuAhm7is9CpXtlEMGIB9zp+0/TSm8ppnIJ2+tBgrw3ThvtkR8+oL9PPSRD5t1dUnfIsLJDRzJtL/DIhXxeM3kjGBMBv737p01H8Lh9xoMaACrb4g3zsrmlwTOiFBPff+Ive28LysF8G2h32IQ0W0hIjzRStlWBO3J6FNOmk3MppKoT0QsVGkEitLVF+taPGC43gZFGLNkFBptqtULAbnFgoaZBWtBwddoqxsqIO6vTRmk1StuA8M7GPga5iexW0gkq5OXxoW90nuUMoOClzoolXGeMzcurQxuEojy4wbn06A9GuaxGooxXqN9sZeyhY6fyEZ2OVWz/pYvvJdoybc5pXkRH8wuA2K7IrTkagmlaQLzerC40JbwLnpcqhhYzgC5/RiNfu1ayj9ehrb4UjO7QYZtNRu93UUARKT4Iii6k9GIqqy0ds5fnz50QEWYv4WQD+h+MGCIIEZwGwD/9DptSKEtAcc2DmqVMkwP195Fit8Pvr03Rn2dg/ijAN7bMdNZPWCh4yhFLl9TQr+1AV4fSzVjWg/t7eXsgID77B7JgHNwg4G8K/cMqMe8SGCELh5UxDvzg7Tv6VWwbYBcVb5JB7QWQWFKmdVlCGa2bsUPyQR1+dYbEQ98VL34TSF1tpzd9ySrHJCTbLk3vc3TUjcIpW6JW3wDLDWd+IkjQLUVKR/Q5nQFz3xEvaYZQSxO6szH7f8IUGtDFkm9SQ9xhzxFN1xz/Zjs6ETfCGCB9uq9Kw7PRGYGUEetJK0BOHAreC13nx1+ZO4/jAJvzt7/KsbDpbto1ADoH+tKJ7wn9hfxS+M8Z/HoWT41BGDpWJxoU/9s87YqIB3OmNwBUR+D+2U9Rb6E4zjQAAAABJRU5ErkJggg=="/>
  <p:tag name="POWERPOINTLATEX_PIXELSPEREMHEIGHT#5C6D61746863616C7B4F7D5E2A7B325E7B7C557C7D7D" val="133,3333"/>
  <p:tag name="POWERPOINTLATEX_BASELINEOFFSET#5C6D61746863616C7B4F7D5E2A7B325E7B7C557C7D7D" val="3"/>
  <p:tag name="POWERPOINTLATEX_REFCOUNTER#5C6D61746863616C7B4F7D5E2A7B325E7B7C557C7D7D" val="1"/>
  <p:tag name="POWERPOINTLATEX_CACHECONTENT#5C6D61746863616C7B4F7D5E2A28325E7B7C557C7D29" val="iVBORw0KGgoAAAANSUhEUgAAAeAAAACXCAIAAABC5h8PAAAgAElEQVR4Ae2d4dUltZGGmT0bgCEEMxEYQjBEYAjBQwSGEMxEAIRgiMAQAhDBQAiGDNjnrHbr1KhKarVa0u3uW9+PGbVaKpVelV6VqtV9X/zxxx/vxF8gEAicAIHPP//8m2+++fOf/8y/H3zwwQk0uoMKl0b1RRD0HWww+nB9BL7//vuPP/449eMvf/nLTz/9dP0+Pb4HV0f1vx4PYWgQCAQC77zz888/Cww6LZmR6EBAI6nTHaIeUiUI+iGwR6OBQI7Af/7znzwrrg8jcHVUg6APm0AICAQCgUBgDgJB0HNwDamBQCAQCBxG4L8PSwgBgUAgcF4EfvnllxR7/dOf/sT5kPfee+/dd99dr+5vv/32ww8/pHbRBDX4l0urDyWJS/z+++/clQSaP+exliDo9bYaLQYCixCA7F6+fDmwMVj1X//610cffbRXJgybOHdvRSn/73//u6NdqX7RRIQ4LjpwoXYgsI2AOK3bRdtKQLIdMvHiD7Iz2h2X0NbFc5UKgj7XeIQ2gcBABDhPnSIJo2Qi7dNPP90r7f3338eD3ltLl6f6X//6V53zJOkIcTzJQEc3nxEBmJEoB3+p8ymky79Epb/44osKIjD73//+d2iRP8LEUrI7fo0TndRIreOG87akiM0StM4ywL/Sene7meTLXQZBX27IQuFAYB8Cwm6SIJgLRfLnCvrHP/7x5ZdfureOZKbW+Zdl45NPPqGVDz/8MAtcQMrxmrsGOUIcGo1IBwLPgsCvv/5a6uoMdrZtQdP//Oc/dT5BDF5wf87TGhoHnQ6C1mhEOhB4CgSINpQIemWoFw9a4Ca6zXcz5DISCYEg6LCEQODpECgFNwBiJUETjxboM29a8p88EQT95AYQ3X9GBE5C0OkNmjQAHYdDnmHkgqCfYZSjj4HAWwiUCJo4w8oQsKjBs0F5gPmWok9/EQT99CbwOAC+/vprnhTxPfXHqfCMLVcC0DoovAAaIejrus8cH0yHUkjMQCwIegaqIXMDATiCk16fffYZj6oq52E3pMTtLgSEFm3tlQFozWgr27W9PpIDmNjwd999xyv133777RFRbt0gaBeWyJyIADOTFxCEJuLp0ESsPdGCvL25kii1GivjKrbXR3JevXqFMScJ7AOGbweDoI+MTtTdjQBHqfA15PWEr776ChPfLSUqHEBAM6MW86gA9MpVQfd3VPrHH38Ujn79+jXv4IySjJwg6IFghqgNBPQPxFEU3znYeQOy0bcrAejFRCnrxOJ2RyP6Do83NUcT7hj41b0g6OHjFQJ9BIjQyY+iUoI3fYfvB/2GI1chILSo8v4vuZIoCXPJLmplu7bXQ3ISR7MFSdIAeRRHB0EPGaAQsoEAvrN+Uv+3v/1tzfvEG2o93+2TELRW47oBaG0+kzj6dATNFoypy8mVFy9eHNn/IgdSwEcjJIQ04ENg+iOdTsZwd8aDVz1skQYBPrCgfWcOvQbsjzIMzYxaB7w/JoXOmZoWNW7gPgtQACj9IpP0gHj0H6f5e/PmDY6V9JYEl3u1QwiRTShAy9lMYyX8TsTetqJ8CwKMiGz9GAjSvODbUvHZyhDz0YY6o/v61WrdFumOuXZEQ3mqxmw9Imez7gJUMx147q2x5autWYFdl+/sKj2psKVmerh3JoPLXl7WOKYWZ5tLI4BMJDBpLHzmYnREpmJCm8cpZ1b4gbotoBK8kMzm5ZLps6zvep2YbQ8LULW4QcoCLIkj2D6eoDMEU8eY1Y0MxWDDqtpH09B0pGl6ttHYEdU5sumjU4/VRGvVl86WzCOW2qfAhWplE2GG5hlx6NnRON2GaKXXiSECK0IWoOq2nvkl/KCiW2wz85EEzTi5xNq+KRhLzdpeH+VKZ/YEwW0O4WkLZHTAwnMeVdMehX/Po1I29DMUy1hDDJ5pOKO5kkwxjAUmsQBVt5sseAIvCRDuM7bHEDS6ip+ou4EBNS41kHvJ2rTAI+nFUbk0zBYWd/jPn6m9pCMGOqSnzBacdwY08+jFPJg/3II4KLbSl9S9m00lTDrpb5ZYbOoycxe4QbNR1SOYpbEljXOfs/UAgi45zkCZ9dC9LJG7xmJUerHh0t97EHTmPjAcDLo7mlMzMRUoQOig3Srga8i60VcY1YXZVJItmRqNlaEnvU4siODNRrU++plD0EhxWuZqgobytGWkNN1odFtK5M6MQjKzkQLpD5sDDjI75qfWsANTje/etOz+kg4ov1fCGcpndrlgJ5v1GnPKkNRj2p4Gf4wKTsnkz7icTSUVQBpn35BeMz0F/yEC60Jmo1pv3Xoqe1f9dQSNri5Xtm9zXAtj8m+uwzTd50klS8Kk6sMw8C56ivmSWE9tx/uSdYFerJz/6J/NSY1nX5rlv91KuwHM1O6WU6rozj4AoXelKjPyZRavse3ZqG5ClE2HvWgvImi9bMokQddNbk39d8md6nuXI8qXzFS0sgkaWuND0dkMqPUxlk2DqxdgpDIAmSH1KgPvYk7u+JKJGmCrlwrGlPLstNxdXdYLLhGy1952dW0qlejAQta1xTYmA7RgzQP/qag2ji8EojFniWqsSLEVBJ1hlHRl/WxkPWZF1sM0WxqrWyyyNU1jV0ovM2IoQ+sAdFb/M+dkwQ0Gbpm22dqWYGQyaFKuKANTC3foIcjSu2ZXpTl7K5smtsCRHBec1LUbB6BBbCqqjSNiwW9f6acTNEScmTiX7VZu+0Z1JlI3OydM4UFL+lZPndM4z+2YMRjQFjq3uAyZB9pSZZd8q97AHKa6Roz0sslvF13W1A4jsXKyHnHJaHZI3sR5KpUw42xHUk63YW/2yBbQ09nenZEzFdV2hTPHBTZorDuRoDHiTK1kEC2kk7S3Ex4Jx9k5Cccud3F0X8gM9tQTA0A254Muj0HXBzKbeJhjvfy8uwx3hme7FR7UyrLqJm6VFhkgNNejYNOjjFCrMZVKSj1aucWhs2KufbNJw9WYnopqow4Uy3gAi2qkwVkEXbLy9pmjF1uZIdjTJsG1o2Y5RRpyEx1Nu/HN+tjopvH0S91hyO2sWzzftG4y90T/9rHWcvamMzsZYiEl30K6RmI4R8+jErqjNdfpZbG7NKxisfUpsNcGKuXnoVpp1L1lvVXGxS2pM6cQNETGPNF2kNLtM9YuOEkC+Vr74+ks5mt11jkM9t4W3QgPMiuutBgxxUpLgmVD0XOvhkPKo6cokBL0YojkupBs+AaSJpNHD0TWu3TJINbV23V3HpVka5juy7IYFFDodaLieewCbbPwPFQ3m84KWE5rWR3HE/Rxds5mndjTpFUXsdJEPdHhn7pRGmnF7ZHm9GyMuQScCnG0DLmVeTzHbhTaF+MjrWsohvjOWhm76sjASYKVUlc5kp5HJZXlvOQBHOlIqa5eJ0plhufPQ7VDVW2uyYQ2F6rBBH2cnVlmXe97atDK7j5kBmaJTUDtsMHCbo+SZOtKC9nZ9aAy0yjs0r3VZ3iOXVCt5sMbRWA294bvrmiivr6mERy1FGXdGYiY5YWk+Zphko6I9U6dy9JcSsxDNWuo5dKa0yYUIwm6xM67iKPElS3xmhaM3DKWYjJelkvG25Wwmck0LnUN4XqnKSbFvBKxaFiaZuTr6lJlWUJWFEFp14j36Zm5t93jstl6ZdRSf6G5IcYp457EbirWWEAHFmSAUmLxfksMeIF5CDiTUBX5exNYSzYKdZ9vGEGXPN9de0BZY7M+LCAgyzKZDulSk+besaE8g1HqI2tp2m9ivqktWV0zIxPFKDDDbdzVr4wok25DCKuuhh6vqZ6gDR0K/pIYsjxko1zvfvtdHVgQhVNiwbQSPfU6UackqTIkMQnVbt0yfRgImeauzDEEDfqyPGojqLedKVSyJFyYrOSMS4xGa15JH28duGBhFzHmjOAAB6GVLQYfMcyJzY8rc1CCJsoEGjkHZW5Wz1YFENuscqTAphNNx4+vSdnUPaKwrltyCNB5pQmJVdOuVm92ehKq3WpnppumTGUgxoAFEaeW9L+7tn7Yt3X+N7Xvhsmt2DIPUWmg04ooC50wsgWEWyu9Hhclncmo6RFP6YH46LZ0WpMOmOhbM9KaXGx/Uw5EcLDpSVQi5pRpjnUdVHhXdRmyXU7bribcwpNQddtqzLQ8AzilugMIWqDPLGDXRsbyVJJWUb3Upe58uC/rgns5nCKhOczI0rFuPXnT3V2bVFGiMaLqArqkLxqr4cPhYiUdLCWO890MKnFX0NSFBRsdjaQM2coANArMQFX3qyPt8gwj5Yo6StBuY1jArmEoCUFOSW+3MwczK9asp+W8NcPFgeZWgrALQ5l1gg/zYZeEjsJZUHgNODaSI12WxMGtwwwqqfj+GFsH+H1V9L5+l9/W15yuNQNVLb8j7fJMiTAPEXQpbrsraoy6dp4noy8p3QFKY5WSIy+TkMSMPRoWXNqI0OI53eeMKBNElWha4xBsFisBhfM+z2DctVNbBemDi9MMKilhhbYLRkqGUqMnmWsSM1A9rrld70tbz0MEXQpv7Rp7q2uy++N7xg4cmeHZrLOXJSg7mqMKNNeyKqAGy95Kr2ezO1btsciUFChZnZjNDB8Nk7aWkOUc7P4MKilhdVDV0tCU8sVUZjg3pUZT/gxU6y223HV3Nu4OrJ+gS8S6y4sp+eCY/i45LaC0lKnoI7Nx1MoB29r5AwvLIgHCFmRax+Z2LYEtHd9bxt2modheOR3lZSAqiRn4VJqTWx3dkSozqEQUyxJ41tLugoS0vn5Sz0D1OGLu9HEHpZOg3RWAYdhLXvaBpozlcRT6JIgClUSf5FQL7ihtPJP5yn4QdqYK6yqoWmVwRtwl94hu7XVFSa3YDNc1U6nFk0WlGZ6aXU1131P6CALDqaTibazcimGlAtSMhTOzkOxyOKqZ/O5Ll/qstP8S7NoTv/32W4livvnmm3Y533777c8//+yWz2B1y0zKbJmHfU1///33H3300cuXLy1KjBa2+/nnnyP5119/TfJTgiokrCv9ww8/fPzxx++///6XX37JiPSp1F3LdoFV5IMPPugW2FhRwKmXB5xffvmlXmbv3RbDaFRvb9N95SsELTGHPsm7an333XepPABirrvq3rjwp59+ansHJWaZPQQNO//++++ZIC5hmU8++cTml3K++OKLjlulKqPy3ZUtE76XEL/++mtMEz6FODJRXOI4//TTT2K7gq0k3n33XUbOdaVhBGB87733Xr16NZySrKoph+7blXXNnBdMSrpJvgu13O1IXI6gK1iJsXXgsLeK7LZLXt1egfco784XwUr6uJugcQNlSRQpKSHB0yzfvYRxSu4GAwklubUWZLbMw3Y1IE368tlnn7md1Y6zyJSSkki3Sq50uotLi2/OSiBy5iWsGdGWa3DzdNiUnKG3WX6zgBtoymq5scWszMMvx1p4vTts72SdCILWWLHdtBZlqXU3QcM1uhlJwzUwiFxuJkpsjtKlW5syhxTAGx0iJwnBvRUDzcQSxtGOs9ytMEvFlZbmRM68hDUj2lpD0CvJpQPA0lh3iDpexc7/JLOUf7zFTAI7LZnLj/W6MsVOculOGTxgrd4+gmY9LNGHjISWXkqjhN0jp8LsTB/oPqNDCwW0a+jOWJogPgiYLj7aC3OjFhVX2m3ObeVIpo0eMOfX7JpbRid1rb3kESiyusu4L2vXvSy5GqV8V8iRTO2dPPCp0pEuTK3rEnQ2uXYQNOthKWrMZNjlPttHTACBEB6ULXjQVAd97ByzY4ClQruVbmqS1WmtdnKlCTVk2trmdK0h6WyFTzIXtJsaouONzDtcpdJYDEF1hpBGoGY0jUx2hzLNsfk16/ekvkwS++GHH1rJ2fZ0B0FXfORdyyNEnymBluyAoK0zjOJY/4KDGcIUTJiK45yGCnD0mJX2K6kMj2QRKE81ke+eftMCj6ezFT4JlD4el78pocXY0Ge4LemdTUnJscZTaqUxv0TQLR1pbKJSTE4p4EOUNouV6s9wy/XSmPJvkYA9eefmVAaVAXCrlDIzEoFfHnie1ypZOZyUjGZvf2mCnUFjH7PWWRSthjaHWvzZ/Bk57rRf1nrqkaxJ7jRmgDDX4X2vN5o0YU/T3W628HTL0RXdwSJTl5mR1qdCGy1/hhrInIHqQFVdo9JW1OpBl4Ib2KUsle5ssZk49jg4/IEdE5ut0K7wiBU4NofpXRfY4SXhzTX2MVsIs8uSYizF7mpcKt+dz9ruOvVrWhe18eKxH7nUCSweo2p/SKDr1tNux7MqLiFmZVZeaqKUdls6IoU7EvjLskVmjjdafkdDN6jiRjne2qS2rAZ1mljsPbUofKQM3akPPNRwRH69bra9SC8T1qusvIs3ZMFZ4JG5fUQZ8EkLKv8yLtr1cKt0Z9angGDSLZ+KM3w9tm6im07M82q1AU+dKY1Qz0C1semWYhouGSA9of5bcisJCfbbMsha7D1ZHRbnbLrYR/TJvJvs8ojkIXXfWtv/X6K7Tfv/mxP/xzVb5p25Hc/69igcMjX0JVs3WNIqj4c7AzqO4csxXJiB9VIrE2mLgOtB61nfFOKoPB5091BWjwvlbPpKLqajOpgdFdBDNaqJI3Lcw5FTATmi7cC6luOs8L2xPithRo47eXG53noSNaJhnodrdp4UaBqh6YlklLxbAr9Jy22C5lhVxhq6f+c0Sq3h3nSls0kUrsFeme3lM0beVKZd8pCSbvxnKiBD1D4upMUZPKezAgW4r/BVnirthQuuxx9//fp1qog9EEKZ8Rhgr2KXKO9OH5lo2wQtuNvestkvrQC28FVyNj1oF9Cr9O6InpyDdBeME27tj3TT1sWdcTuuSwLC8IN9Wv6RNJEHa7Q40fbTPB2tIAThssMAB8jltFB0dHB2FTs0tCh4bhA0a6MUtYoS3rKZV8/JfFjbnalrUubsZJdWmZU5bnwDBW4/G1vc54EO6YwxhTTtsxO2v0c4Op2/QoisXuwhyAzfedcIugQtLLRB0HXTvCVBi7W5KLtouiX7Mnn3BMxxQ2iIB9BrPn7UqKoYjS5vp72+e4905SF56iCDtes7juthgTThaGu90CvfQdyrD2FPYho8e9DeGwcSjtD9Xh1uU94OCl0TZ2iDoOU8owvHLZ8OuTQk3V+wJjHVcUOIJ5zt/SsXGde8BK4bJCCd+ppNH90HcWfrOxsdONoaMMsP9I2xbT42xCx5Eoic7MO5yOQ8XwfRnw2ih+hTmkFpODaO2ekV0mo/dbNvm1uTgxFXGrp9vLXSdxeZknlV5Fzr1ib5YhInd58FcIgY5xcuzgIyrEDk8Mdowrb8y8aIF7J4HsMtFmb+XCqgJPhcpfuCw6kSpRnEdGObUiNo97M40re7UlXdXbIOiABy+wSz1PaxZF625BVz8Blls1nSvx4GLNV6YD5eMM82oGMbumGIbaarKtMfCUHNLji7MkszKE23WojjCeMbTMgKuLgVt38gVum+u3R1vPheaeJst+Cgukr4j1c0CVxpHm/gIKN/iSDcjjMFeDSCc8dMCXZ2IdqbyVi4VRJB1zxod1MjsnaNq9Q6ecLdxYvO9zv0LV3bTBATd8vc0gxST9lB1qcA2ym8UReWS2RCDejPH+FO9gHsFSCF9Cf6w8g8amKUcZnp7xVXI+nLaROAbL0fBgKFawSdSpR6dcsQR30/G/ENawzYls28R07dfabjlwtulMYFpo5HfCVwFuSzDbUEnXKKIY56ABqlb7m3rXtMz7ynswaUDPeWZkDXiADUV2tMpbQ5XTClo4k7IeBuQ5N/XCTounWCjiv00qix0atsGs75Iu8ywEvI3NKDxhLq7jO+8y2PMC0zp2hII+BOovRKc5Gg69FYpN/Pfai7z88cgGa4S2/A39KD5pBDaccAFLyR8cx7Kc0skR6CgDuJNkIcJY9piELnFFIJKbLEPfmcLBHW/dZpgnuV80sce4hw7Tnn7/20YidX9KDrBO365FcHqOJBn+qbGA/BueRBP0SZeY0yJSpbJU6YceZhXush+TkRKNEpk65I0CWP6a4I4jdVuhwEXQHnTiYBO5d6ig2c7eX7OyH/zH1xQxwAgin6BF069CogliRKgcslKrvaOP7JaLoedGnlv9zoJ4U5uVHaRcHOp/pw1UURDrVdBErzqOhBl5wIV/o9MisB6Oxnze7R3+hFhgCvxskPgmS3zvZZwUy9uLwxAr4HXQ9AA4frT10XpsoXy3gfZ8avt10OK3fNvs1GitBz6S0k2DkiG5cz19so7BP0bbrX2JHKB2J4at8oJIpdFwHY2V2BGP1g5+sO69U1xyb9V703HWTXmi8KBwH3UuQx3OeLjukutTlA6b6WxXnnOFG3C8ko3IdAZSfqE3RLM+wK73EGNtznluG+axmOzbnPh3km8eQn3+864tfqV3+IYzNOfQkgWGZKv4rLtjeiz5cYxG4lOZjhjj4/Sh3s3I1qVByIwLMTdMV9Zoc7EOgQdTYEOPluj21w4Cn9ksXZtA19boxAJaTshzgqMRGB6R4edOkZIM/u49O3MtYk3KOaFcPSdU+Y5lAdP6yXKZbYOcY9gyUuH4UABtnvQW9+TelRvWpvl/ij+7STD/XFs/t2GC9XksfC9lAdg47PEex8udG8t8I+QbvuUgaE++A7K3Pmy0r0OYIbduDcTZW7vNm6p8ph3PGdM805roPDcY+H3qdCO5RpQSCzRqnCpPMJuuVbz7gb2LrIulyi9MFfXuqNZ4N2NFvWbFvrhDn4zll0jhwiHg9nZ3cJPCGA11LpEqiWQoXFEEfjRq90fPj8Q8iEdB8PsjLFJxfc4buEobua60yW3mznx3q8+eNBWsK8tP4NOZ2e1+IzSNZI6vQl+l70oNG+xWOqfL/i5P0vfVLyuj2aDXjJHi60i+LkXOZS8Ij4POsxi0f61R68BNd7mD3Et5R/CVRLIQ52df4pDoYKK8l8DTt+mbnbAufM4dlgtslNehJ6jt8xKg1ZyYNmd/bw4EBJZ51vX0g54YuCfBNG6xzpIQicH9VSiIPu+zFobvBb65voQPwn2R5uqioFCG647yaw1Y33egUlmyh50KXF30p4YI59IYWt0sDh5lhI+rvQfuKBwxFNZwi4kyg9CCwSdGO85nJ7MTe4QWfPs9XNBu8kl8lcrDKVxd8WfkiOfSFl+GvcHAt5+b9/l5sODxmRaDRDwJ1EySUqErQ9KJoJTZd8x+BCXgNRSBvcgHouGqtxR2RSZomgLZ6TFOgTa19ImfEat4BQQqlP+aj1JAiI/ej+JlsqEjQHOUq7Wi2FdOllvKzYwy/xke1ncegjM/YSUdTHAliKQbu7s8eqKq0Tdsj8DMZ6+BlK1gBpsXHfKeUjEQiAgDuJNgiaaplxl6C8xLbO7nNTd/CdG88Ulrr/JPmlNcxd/M+ACRu77IWUGexMTzUCYUtnGPpr6VCKQGwTtBuutZ2H/nlEbvPPk4MnZT+8gHrM2Di20T5Mrnuo6ald1IKSuBdat0nsTEfkmwcR31gwrPdrQlup7t02Qbd/cZFzEZCgln6eNIq5J1Lmzdjz9H2sJi4Buc83xrbbIS17IWXqB+rkNKq7gHUoH1WeCoHSDNomaGBKJ+db8LJfbmypNbuM3eemFoOdO5B3CVroqUPgpCrZCymw89R9kjxhdvGZ1McQexsESh50CpcVHxKm/pc+WGHRwUzPdlIt+c62/1P9KYvMbXLcjQi9KwXRHtLx7IWU2eysnxCW8HkIDtHoVRCwBIXmsthvEDSuR/vGDSda2+tjAXLZmTMbs2fsY3s9tfWSJbgWNlWTknD9QsqasRb3GZVkUpXUi/xAwCLg7kFlrm0QNOLanWgK82TmDP4UZzZ4byA7vML8gUqm7nYt+nfKKR1ROAlB80avxNlgZ6hzwVhrgl7Q3J3MKfqSEHCnj+zGtgmaiJ7Q+SamcCKiH8vRfGvfntlg5cCnLp0V2+xXFEgIuJbApuTh+LB1k0NHa3xnuoydC0GH+/xwG7ioAi5By0TbJmi6vetVFNp7lB/NhOHxvXX5+f2qy30z5JzWJgu7Vs/do+kCs9MsvZhcaiWxc8nZH6sJ328RgUHQAkUk2hHAdN3C8jpV8Wt2uhqlOc5hX8PTZXSaGctM5qTEmnmSmmaHy4TJwhpMVz68IL3VSka6AwF40L6X9FgPmlUZY5NxZ3nG/Pjr6F2lSjoLRSskcEH4y5oQl6ciJG4FAhkCmRWlu28t9n+0/WGXkF0mffMScmwTf6jUmzdvxIHSKjFnUPuQ6Kj8NgJArRGW9ANxfsuaRaHlCT5e+jZUcRUIbCPA5t6aKo6m1GwKcSCC6C1sa2XVcwgLEsKeF5JGMseqeB4ooUDRh7AMcckIOgsgQxJsidx1+lFONHsjnNkhXTsoxA3+HJQZ1W+PgOtBv+VuClW3JFy+bwERumyR314Gl62kDI4zjl67qCi5CwH33aXh49uikqtJizXOKPPAPUQLVlHmnAi4pqht6Z29enfPCjwvKPU4deLIv7XCqC7SROw09w7o3vIgrCD/vyQjslfOwfKl5dnqtiAHwzvYnaj+hAi4+05CdhqK3QRN5RI/Ns4EPFwcLpTTetTT0Dq8UF8bCNzolacuMO52IwDIdqAXM5S7SFitluVg0t14RsWnRcA1YzwPDUjTKY7M0DmyRmS5/VBHVp2wi0ResGyCdywazHC+OMy/6XE8LECC8CI8zr8pM5MjlywYdHXliRFp+gkThPUZryzyywBxYGjNEOgXUk6CfwSgTzIQ11LDPjlD/9z91Wy9K32GPSad2eWJ7+pgFC4h4A79mjC0678/fFriH5SwivxAoIQA/mhmunYn2nqKIxPEJS/scdLZtmFLzsgh3AE148vH+7Uz4K3LlHf2dDHXHdAFhqQZ9CFyxgo5yVG/sZ0KaVMRYMdpAwO5+1z5Ve8W5dIhp3pouEVOexnWA9w3QtLsc4Oa23EbWxLk7cK8hqCtTY/tWp+0CABafJ0AAAToSURBVHH04fbMtdwQsX43NYHT70Gn+kQk4Ur8GqLJU+FmbeH8Bgef8dzXxDqndufqwq0l0aOnfZ8+jttf3Z7X628dGpwe553nUnykIx+aHu5Nw8sE+OJ4RsdwTK3CJsbatH4DamrrITwQuDQC7qMUd/q8oJ92ph3JwcnF1WV94K9vQ4ozDi/z56wnRzSLukMRINAhp3GSYFyAeW+NDtU9hAUCj0SAqIN9kIODa8O24wla95uXrWmVI1nM5HQwK52fS2WYz+loHc9Y0h+xPKuiFhjp8yDA1/Hl+8uilWtkcjcSgUAgAAK4nvivGgoI0P2y3VyC1hpE+mYI4Cyzvmad4hEuDwmyzLgMBAIBjcCLFy/0JWlOqfJZoSyTy6MPCa3EyHkSBHgyZh8V2o+RPgka0c1AoBEB97db7VRK0oKgG1GNYg4C9o0Vnjo87VkOB6DICgQMAtaJgZ1LB4GCoA1+kdGMAOcdeZabFbf2lxWIy0DgaREg0Jw9WgcK6+gIPkHQAkUkehCwtsUJ/DjL0QNl1HkCBKz7wtHkyosdQdBPYBQzu8jz6HCiZwIcsm+FgCVo+xuqusNB0BqNSPcgwAPorJrNyQrEZSDwhAjweDB7NQTnpn6wOAj6Ce1kcJexsOwNUqyQo/iDmwlxgcDFEXj9+nXWg01XJgg6QywuexCwdmZzeuRGnUDgLgjgsmRfUcetqbvPdD0I+i7j/9B+8JQjO8jJo+pwoh86JtH4uRCwseYWJyYI+lyjeF1trLXZnOv2LjQPBI4gYN1njj9VDm9IW/Gqt0ARiaMI2K9z8Nksfh3tqNyoHwhcHAG4WMc32j8rFh70xUf+TOq/evUq+yy43dadSd/QJRBYgQCOi2ZnmsRxaWw4CLoRqCjWhEBmedhlfDupCbgodFMEeGkrc1N4Ntj+IeUg6JvaxYO6xVYuCz1jnfFi4YNGI5p9PALYvz77THDDvqtS0TJi0BVw4lYnAlnEDZchTnR0QhnVrowAH8TPfq9y71OZ8KCvPP5n1Z2fe9eq8XWO+MSdBiTST4JAdvaUy73PzIOgn8RUlnYTDzoLRvMDPxHoWDoG0dijEeAD/PrDdfxmivsl6LqaQdB1fOJuJwJ4Ctp9IAynLzuFRrVA4CIIENzIXuzOtpWN/QiCbgQqiu1GAH9Bn7oj0NHhQexuNSoEAidAIPtNWDaUbCs79AqC7gAtqrQiwC9j8thaSvMjs3gWchmJQOCWCLB91AefOde0N/QssMQpDoEiElMQ4CckXr58KaLha2y39AM/UiwSgcBFEeDgvz74fPAIU3jQFzWDy6jNzk5H3whGZ7u/y/QkFA0EthDgtJJmZz73fPCAaXjQW5DH/REIYKaalw+6FSM0ChmBwGAE2Cxy6lleS+EBzPGAXnjQgwcpxLkIEIPTB+94YMghJLdkZAYCV0SAU6TD2RkcgqCvaAyX1DnjaA4hxWc6LjmQobRBwLIzj8dNqZ6MCHH0oBZ1uhHIYh1fffUV38DrlhYVA4EzIMAPo8g7KcSdB743GwR9hvF9Lh0IzGHEEqrb+3WC5wIrent6BDQ78zbW2MP+EeI4/fjfTkEM+scff5R3WOINw9uN8BN1CDoW35nt4Fh2Bscg6CcypvN0lbN3+NEc4OdYtD7dcR4NQ5NAoAUB9oLYMN7GmzdvZgTr/gfOXKW9qmXzlwAAAABJRU5ErkJggg=="/>
  <p:tag name="POWERPOINTLATEX_PIXELSPEREMHEIGHT#5C6D61746863616C7B4F7D5E2A28325E7B7C557C7D29" val="133,3333"/>
  <p:tag name="POWERPOINTLATEX_BASELINEOFFSET#5C6D61746863616C7B4F7D5E2A28325E7B7C557C7D29" val="33"/>
  <p:tag name="POWERPOINTLATEX_REFCOUNTER#5C7465787473637B53657420436F7665727D" val="1"/>
  <p:tag name="POWERPOINTLATEX_CACHECONTENT#5C6F706C75735C7465787473637B53657420436F7665727D" val="iVBORw0KGgoAAAANSUhEUgAAA40AAAB3CAIAAAAo1zKMAAAgAElEQVR4Ae2d/dV1NdHG38dlAUoJQgVKCfpUIJSgVCCWIFQAlqBWAJQgVACWIHTg+8O4xjHJTiZfe2fvM/cf98rJycfMlWTmyiR7nzf/+te//s//7ozAl19++c033/zjH//4+9///sMPP/zzn//kvyj0i1/84mc/+xn/+Xv//fd/+ctfvvvuu/Jtd+JXv/oVnf7hD3/45JNPuhvxio6AIzAFge+//x4LwF9Y/iRCs3x85513SIsRwA5MsQBHYn/99dd//vOf6c4twxFEnu8IOAJNCLxxntqE1yaFcUs4g7/85S+QxQ6Rfvvb3/7617/+8MMPf/7zn3dU//3vf0/vVMQbIUlHC17FEXAERhBg3X311VdsTbEAYYPa1Br7VSwAf7/5zW+aKpYLf/fdd++9914o88UXX8xtvNy1f+sIOAJPRcB56s1G9q9//euf/vSnPnqaqgph/d3vftfkToiXEJeVpnyfI1B4whFYjQCHJ3/7299gqBIxHe8RtooR+OCDD8abCscsoZ3PPvuMDe14m96CI+AIvDgCP3lx/W+k/ueff86BHUHQWSQV3fF5b9++xbvg/4xQIICxpBdzBByBKQiwPOGRb968YbVylDGRpCIerDccrXz88ccjxyMc9GvTpG8fTQHBG3EEHIHXRMDjqTcYd0KYOJKycyIowlnev6+h/iLcSEOxcFmN/9TFhfCfvyOFaYEQSPnuGq7oj3/8o27B46kaDU87AhMRCNd7OD85k/MRW6XH1htB+sQ/IEAjEN+JaHhTjoAj8JoIOE/dfdzlMmgqKNdD4a/4FQKi6bfZnHCtjQgKd1uzzq/gXVJXRBfOU7M4e6YjMIIAa+3TTz8Nt8Dt7bBNZbPKtZywX+W/ppus/bBTtdxqbX1Ekv1ttAcuWBK7Rl7SEXAEHIEfeYb/7YnAt99+i6fJzlEYKm5gUGyoKjHUtH1cHSHYtPFs4bSY5zgCjkA3Aqx6bo2nq/IoBxMBp+ShpY4eIazUPTIy5BubpZFUvHED1aGRV3EEHIHnIeA8ddMxxUOkpj/k4BUmCo2vSgkoPJh83QukNiuPLuNpR8AR6EaAzWGW8GXXHSQSIgip7e5OV2SxH5Fjjmt0yTRN3ayEzlNTrDzHEXAEOhBwntoB2vIqR6QwpY+zRIEW03jkbySaggdNvw2FZwng7TgCr4wAV8OPlli0KtlVysKci9hRKBdOXCDER+FY56lzR8dbcwReFgF/3j/yAtd/5M1T2Wfq8QfcALNfRW3ShFdT0XgUU+HhYoShHZ6dyl5mberCCzsCjkCKAFdRWX0fffRRdYmxPOGLPPvf9CK5tMejHO6Yst6Jj3LzR5fBMnDnNftKEJ6Uiq6l6oqedgQcAUdgHAHnqeMYzmwBZ5AlqXgO/Jl+KmJmr/9ui8bDy1l1ywiDK2p9nkO34GlHwBE4QoAVx4vxea7xqEDIZ/lDHylcfh1HuRHjt+yEecEI8V1dHg7NrpVX4+lMivGwl87xtCPgCDgC0xFwnjod0v4GYaJZkkokterJ+nv935qw0ujWgbui/0XIPzkCcxDglajZ9R61DmWEES46SIn6ko+8ZoTYbXSmT9BX/xqqRXhp0BOOgCPgCPQh4Dy1D7cltbD72bM/rqMtjaRGyuA+I6oaFfCPjoAjMIIAO1Iio/zKRrmR8OaNq37VCQmRM3rIkitAgar6iX957PxbR8ARmIWA89RZSI62g93Xv+YizfE4wgmHfdJdSEBVo4O/qIB/dAQcgT4ECI5y3bN6rZNn/yl55gY1qw43kXjkX38FVcU++DGLxsTTjoAjsA4B56nrsG1ombhF1u4TUIG/NjQ0ryhRnMg/zWvbW3IEXhQB7phCUrPHJhoRDjT0Cbv+6vw011KjF2ZVI8HnC+k9OgKOwFMRcJ66xchy8SsrB8HUbP45mfin6ILaOf16L47AIxFgQVnudHLPh4DlVghAmn3XutWIuDCOwOsg4Dz1+rHmdC/7mBQccdELaOw6+0VVO1Ze0hEoIABJPdqO6lo813/5qtfySBr5o/fWyVeecAQcAUdgHQLOU9dha22Z+17ZotFZW7bM6kyeMt5BjNVqevuOwFIE7CT15Of6m7Tm0gI3kZqqeGFHwBFwBAYRcJ46COBodW6mZoOptGs5Ihzt3lCfIz/jL+UYGvMijsDLIQC9s0RSObvYmaSGYfMDlpebvq6wI3A1Aj+9WoC4/++//56TL55853nY8MePdqaPHcCc3nnnHU7Gwx+7fBLnPxcfS9/++egV+qhz+aO+og3XZC2OVsp7whFwBAIC3OqxbDhZYrvdSc2OIDYWqmrRKFvdMx0BR8ARaEXgDb8Y21pnenliijxACj0lsphSUnt3kFeepeWFf9yjugtnhYxmVeapBc4K7bqvLnkk5w7zZ7Xu3r4j0IcAu242nNkFrhvEZGV/lVSX2SoNpa4+8g/zvupdJVth5cI4Ao7AIAJXnvsTacCQQYD45UDuaGL4qga9rC3VYbo0RYM0y5uV6KJc5dpvIehHKuPerpUt6v3oEm1UzD86Ao6AIAABPVrgUobd9e0O0zkF8rtAMoKecAQcgaUIXMBTiTFw5ZF4J7FPXhpatuNYQxhb9JsofCSzbChpFmNKF3REd3S6FMe+xgsxid14qr+Vpm+IvdbLIsA+OfvLHREgkFQ21VHm5h8R+NpX5m2Oj4vnCDgCExE4lacSPsR2c6+U4Bx3T7NqwEF5wBzbza9Lc6YMv6QWh2LC26CnfCSTryhAMQpjNKmYZa50RHd0ylkVtbKdXpXJVYerum7tF8/kb6VpBc3LvywCPDt1dPVcY8Ka2vMtVFrIbBpLLjY5W8AzHQFHwBGYgsBJ91MhiJDFo/AhT0FxMR+iWXjclbBooLaQ0UJwlI7oBeZ6FMnAMUBqN7m9KkqlY4kKuz1Xwfbg7du3kah+PzUCxD86AhgoOFz5pCigxEOitwumyvjCxQsPVPn9VAHKE46AIzCCwPJ4KiabnTcXRlOSiinHlmGpw0XVAkm1awjz484rDdIsv1Cfvu0PMRAGkQpk197dYMmjoDLNIv9g49OrE/jJRqynd+QNOgK3RoBLMhaSysHRfUkqA8RGOjWwtx44F94RcAQ2RGAtT+WJdchoev5FUJMjb2Kf4TmqFbjgACCjEFY6Su9WIhKCXftAfZkoFyjsCriMbRbCJ8YWvJgj8GwEiDKme/JUZbZ83JtP8++V449X3mu8XFpH4I4IrOKpkDDCb7x0M4orQBmJFGLKp0RPLYjTEXyUTqPfVUIwxEPIqy6tliOmR/cWLCqvK8PdjHWNe8uOwAMQSHfFWaWewfAIqd7ujAWDjwMiRILweAeO4N787x855PMtZSh5lYPIThvPdAReEIEl91NZ22ngjRgqUczucy65ylm+n1oeQtgz7iGN715yGZRYL68jKAi84dVPAOSJNC3zhkJq8TztCJyJACFSIwFlm9ptDM/UqNoXZI7XtqTFtrqfCtfklYXEuY9+/C+VX+fgdNii84dfO2fUsLQcqYU9QDC55/Srte5LAzUxICRvFRuVQ+yG6qeFsfp09FpnIwDPmPuXhhM4YefwfbAXGgnQsAAGm0KY9FoVYg8221odMcqD/cUXX7S2eUJ5GYgg/GCP6WwpY7Lnt+NzchBGr74DAuUTEj11z7c26/DhjStaNUnDU9d1am85+5SCCNmRgK0S17AL0FcSsTtks1RZ7VammPQyaFO6sGC1tEyH12DsloqUNo6Q/OH0mfbAzqJGhvAupvIYzf125u+msh9CmejAeqtddRgG9mrEMqPIB0FWiCO77dO2rQx/Oi10DiJt+M4ahjgNSGuxXzAdXW4xIsB1lKciyUHBtZe/jUMwtxi2ztjgMxxtUJaTLrb9kdk34rCuGFE9orzG9YUbxhoT/2OnwVouPxuAj+CP8gwisfPT/MU6rLzlSxDo8xonixqETBcF8x8jDxngnBwLsFyqWbQXih1F2vg4HkYV8aRxAJLMwURW5tP2CpboC2UGdZxePdroD7b/GIfdMW1Y4cuX90UdsFoHJ8btqluWcxgNWN3ttCsLHNmEoOZV8VQGompVmJ/hLd1HBpZ8gqa0I37naCXRzlEjZdDK32YhPZKhKd/jqU1wLS3c6jXOj6da1A+rqVWX8vyPvp0TT2XzCrnW+wN8MLdULUpeWIZ9AJJzX16ez2UnjSJsl0+4H2PZiGPrd3soGHwmDhk+mz0Zhp42mT8k9Cxq6ojVEoIiTbUoPKX3DrE7qrSqdlX5ckTqKqmW9msM3SFDend/qWAnNI5GPJN6QkfVLo4uy0pFaCXssxoBwjjjF/ijIj6Cwc3eweVb8vmDVvJ6GellPIGZDeH5YBJZUOGvr2VsLOaRP6qH/33tWGqF7Tc+FIEt5XUZDDjiRY9A6AIh/bJeA2RmucsU1e4cBjqsAmRjfS05BI54a8dHgqZML63kip20rK6J8VRRNlgErcLESLD0kiZEKd11lF66TUlFquYEVidCVst3FEBlRiSaVNJjmph7XQwFGX3aZMlhENPusjkdMtgbz/a4eWbHuN+6in26MsFurWlW+NSUrfAC2a5DJms2lUHWCKMzLk/ZKLGcV9tq2q+GikXlkIBAF0Bb+hUjYjRxFEPOwXXxIl4jHTJww/sYoWZWMIWIyzI6IEZd/qI2Qyb/KUAxCjM6eENoqMXKIcn0mP3/RSK2fkSTSPQOh23pVGwQ3VnKt5ZBbL3C6YURam2ktbzl5JdRb212dXk94uv6Yp3IoOuhidLj7qesAmKwSqtWoEMMDWOklHwEASYJjTM/C5YlqBAsS5PNomWapeIRCKFNsVbYuCoUQfhCm0d93Tc/sh4yfGmCAb2vmgXJcWORsh0rotB++au0dy0Mk3bWbKSdMlM8QWvMkdaukJ5OF8qjkP0WclOQkOUwV0gG6NleIwtyyCzPzDAK4/MTymdxiIw7JQvSNn01xFNTkjp3zmlNZPIt4qn0hfB6RdHRRKC1LpJm0ugej9JYYamyQ0IzlaXyRCOSxWf1GImCCCOTMJUEGyEljYm0EcmhI+bGiHMtiCq9jOzEqmx4pHEjgPsU0ytC4M0mdlvLszBMl+q4R7TIxhopgI8NRzBLO01laLOwyWRj2dRaR+EbBTgYoOxCIHMRUOlUTAW4r9coz5ZU0yhnxKdEXYNhdR7CaKNafR/7eSoKR75whUUQraSvdTyVvnCuelzpdOK4ii6SiLrTXUdpaIHUujwh9Jo902phIhzSj6sFiNo/WpkdUKS6hJwpa1vG6KgX5nakWsfHgsNeag06RF1XpeCJU/CfSt9TEE7gqYBZ4Ivw13XWm5YL/JjFtZQJpWinM20RC+xYR1mb2bGxt3edohHl2JuaUjKLACJ1eI2yPDQYaao/ruBOMJPCGqT3KfOwn6dGiKx2S+fwVCYBiuihnT6TonlWHmMtyVZUFQ/BX6TLio9VfFZ0Wm4ze8iI0yrXir7FjenBDWmUnYVqNI3TvqaYD5TCZcra1L1sNV0j8Od+rG4JNCxzu96qtWgarOap5Rk+a3qXET7iH4w4a3kpVS10HeYbw1EW/rRv0wVyuVc9TXfpaIrXkNaOEuWj/1YnddRLlM88L7vp8R1jJ0+NQD/BJ4kRBJEIpukfUUe7lqVHdeWJpcUgvVSS6TBOaVDGPYIifDxhMmS1SJ1EqyTw0VSjWSQVmbPt6x4nxjOgqqmdWk1TsuNySWYhrqYBJ73IT1yiddpptCiWToAdSGpAINJajziLYuKKjgCvLnAkWdd7JEz5Y+RPgQWLUa4y+O1TvUYVloiY6dm41P5kwy66d0ZkZNB/otsypr/88kteQyCFgSa8v0Ny7p5AHT3eKIvKi5TSHVW7QBJemMV7UqolvcBSBHhPTcTMWl8yxaKNJGQmnPA2tKjTKR95iU/6VqZUwSl97dYIP25if8V9dAa1my6D8sx9Y11BGKzx27dvjwoA8pmvRKSvo40KNgFhFplrbMVRv4JMuirlqzMTkSlAKss7Gc+U8Jy+xr3GOXJ29MKL3qLdSNQI767CPmAto3zjx2aeSk/6/X+sw91e8GnUvFwMpbRTQeVuiMsdMcC6o3JhvsUpvvfee7wmcJE8VQG8AAhkmVmTQ4peLgjrvfU6YmsXec1W4n7TeVW2zpFSpzG5qN9zPpaDWLNkYJUVSCoyrIspHKkQfp4q+y2rYMQ9Z9uUTH4NS9LZBMRoBzehbR1W4mFRrSzy2cxxr5FtdpPM1AVEgjENmk6PdfVmnkpP4oFwrk1mWne8fxrVJGaGyt0QVzVtCqmG1gis8spf3izdxI2qkngBOwIsy8gxa3NcbUcWUSi5bnZVJZlVIPKaTWjMkuH8duAo9k6jCWOveIuS0UZFjOdE4WFdZa5/iT+CfxSmQaCqE0GQpjBBVZB3CKlqcNK7qqLOKyQGvcbmEFUHlx9U6vs97TaeylZVfroJyJh/Dw7gR9YHxRft1Pn9hsjEG6cjNojYKhFZwquLZDNK8prFInIZUc8yJtFZWNRUue6e30ZeM1JwT5nHpbIf+tPXTe91GFHCEMllTRi5PnYztlAtxtFTYZXhJq9CmH4L4Qb2bKyOqnYdBap243KeSiRF1gizYsmPFXUAd12VaMgK8/k6GTt7ZnCrGyfCGR0x/jaeqn8cD7ivMgqdKLZXQ0E9q1ZY3iDUiDXBCBJe5SzszZs3COyctX2cO2vouUETTRFEXRjzjY/vFGKnavoGy5Ps7xHGGFw9jkfFQv6zg6lBRy5rhkc9YCfTQxhYNmE8KdTAS4E0/7Qc7u0Uhrg7klSWPzrESAszP68NYeCbRKoClZcyj0+MeI39wdEuICstfqEadk0rNvBU1qEYZVhzX/w2lWDzHNSULQIQL7pEGBHibkyw4yln7di+dAvwUhXxxDoQLqvDAoKmcdW1bWlwhzJ6I9eExg7Cd8hgeeZamhUzIjmesCPw9ddfa8aTVrT/SlNad1ZOWQaiPNOvaWGCJIZ9pEUZt6NaU/JxPToEw0W1Kc3eupERr7G/4hZfpqeEUSMrT2XC6a1bR09GgTYsppXti1pblIIQF7bjlhaiMsJZuclKuA4bQbTDOWuE0uBHvSybmJk+FteNDMpzbXXN2q+V5JzeC+G9VIC5qztt/9k5eguUasoK2uFAuXqDq6xFqpclR/vlbHmu503nx9mO0kx9XTiKI6aFXydHG/wmr7E/ROXr40F+YjStMX4rT9WhWrzRots2ew4DymoHrKGYK7Be1XNbZjHAtrGSzlnnAqsdj6ae1V60edKzq1px5wJsh3TU8PGboqZ4qvPU7qnLgb5eL2k7+xwol70DG5vp55CcxVWnlg61pOity9Gh3H3GaJ2+xpa7vYax/QuLVadikE0/WmeStvrmWApEDviStweL/jhCi8xzy0QOCUDmti+tlU+OTCPaUghUOTai03UaiWp9CRn3rFqXTIZIERGsSRipRSJqcMrHaMbq7kKa8MaUjqJGNOe+xFBE8iz9qJVNEY5yWGVLhXlq45H3iVDlIyZiK92rJmu6sa16jSbTNAtM/VsMRBBnNWtppzoElkaWlpFpPHdoypsB7NVSpULjoloh0SqJKZ6qd2NMODZwBQke+RUq61i9BmSuvpzOV43OxB6JUnDBn4tTxFnRkbjFVSdEE5U6uSmxifrKqV0GqW6vsnNJfe5TZRg7K2KRrRzki1pgiUU5/tGCQPW8uOybLV3MLVMWGCtRjrl2CIPXgO4UKtLp9DhuobvwlQ6mljGpNvW8AmL2+7zG3QFp1drEU/W60um7g9Ukv7aGS0E4maoKCOE+Ky+64pbVmT/oIgLcNKGDakaWr4vp6jdFQIst9pfMVmOk27lFuknBMpO4hb7nC8lK0W9CzAqAwczmX5VZ5WQQuOlXYqqdroutZHFGQTnbZea/1EXBLCBRpjb72h1ExZ76sTWEUeepUBYxx4D7gsHUMFdgb+KDAWQpk8PyrrurWp362Bcu0HDXcKmOVTHuUkBmBQIbA2yyoKjysDBbBxp3GehIzlaq8bCBjtBY9LH6kJA+5lokQ2uzPNBdlWp6pKPKUwlD8M6EVl26y2sFq4PY3ct9K76OncyOUasxrPNUvQ+rLoasTI/J1CFVDcsKBdmAcr3vwhgMlAu2Cjt/hd0euy/ePhv+WkdTWxxNQAvt6N2krl6ocpevtDpazbvIb5fz2drZcVhXkp1ANZhafSvTOvEKLVel0mfihXbsXxFWqJLj1T5LS6v7eiptONlraHjvntZuwqJLhafq6D3N7XbCYtFwYhmtPkHH1oBKqyQsA8hi1eS1NttUHjW5CbDorbFNkiwtbOSXWRn0kuuIp+rq2fbvlal3ViOo7q91q3Yamf2120FCzXWO5NGPTh+VOT+/ShkRafqFUR1GyaoMnqt9VuhXn8HivwgwZ+W5e2arBdD6arNv9Bq6+rZp4wTT1x4sulR4qj59fuquyAKTlNGsUYMjBeYmWOGseTq61slxcOMXjI5GtsPiaMN07cgeKdWdT1xH6nrEUaDwRAcCVZ7K0tuTA0UvaMvqXtUuW6uQqW+mHRWb3mm2Iz/0z8KiMzu8hq6+bVq7toKQrdvLCk/Vxy6aohUkePZXmqxrcJZqDUdkm8Liv5DToCzG17hbWorGisZHGBWwMDThz7hGdHetN3VWqL+oTaPNWtS7N3trBLhMWZ0/rVGZMwGphlS5MDr9SpV2T1llT+CpDByqhd6f/UCLNuNZtAuZHV6j0No+X1Xfh4iocPTWx5x+WtZQHtmjGNu1cuFX+FaDoME5QXdeGsUf4VVszcldB+1wG8wwJiJr7AR9z+xi5AQHORmXJml5eZN4FL2xbmpk28KcPwY8L9xWbQuOC2ZEwHJaVeWCxr5WFGONVwMZFGg1HWVRsSrlh5aw4fwUkPZi5QY7vmXHLrXEyknOkxIne41bQGdhJtULKhlNC+991e/pJVBUKHnCV+LOcX4ndFfoQhtHICqUXPcVOzles6olyQztmizwp/d1qkUty7hntZkyGb799lvdeCTATT9W97W4kJuqtonYVYT1pCLNNNtE8luIUV74AVuGYFtdtPeMZoJ8JNw4Xf4qNcRrTO9UGtQhxinGWVpuSpQnzxTB9vQaZQq4Yr5F4yJz+yjRJ0Pp3F9T40so0ZGq1+brs10N0ZlScSuLh7rYGTNLMIjMzvLKnCgbm0j9LveJLV/VlJxSXSWA93tHBPB2dxT7FjJzv6h66I8ipxm9DtAsRnKF5SkzFRTBZ02/byD46HsFVcYste6YWDF2d8RBy2x5NFDPEF23nC7xVD0SzlMFRw2FhkgKnJzgEIfn8TE97GU5LMM6sGVZKgMu5EmPVV212Vg6Rt74agRaLxYPnhKuVmer9o1Lcs+HqAKSRtmINcxFnktZVfvfxxUscr7Oob9xilpAe0yZ6tvWOARuvZkawCnxVH2w9bwrid2TQ0OhIepucFZFLCP0kT0NN9klzqpZ9ayOaIebVZbN08Qe1zVluQm3rndv+aYIGImIaKePRCXTE1kELHZ152BqUMoi4YpIR/mKKrIt4qlwbtmM4Xe0o8yO8q0z3WtEw8dN6/IZCJF+/WbPqHr54yFP5eRFz7lyK6/2rWxYgWjbR+BDnDXcDeAyDVsZQq0W02kczY8++mjd+ZFRhvFirC6Z5+OteQsvhUDT0b9PM/vcsLC3iabMLlhTScv0sDDypk4pTLSi3DVTccVvDepwWvX6QatSW5V3rxENB9NJj370LR+ZDyNvYT/kqXr97G8RUlyW5ui7RxqopZ2ONM7Wlq0MEVB9PWB8WKGqI1JdXre6ui6X0AXYGYGmFeTxVPtQWoxqmYrZ+1pX0jI9LIy8Q8JqSFUf0He0n1bBs8hROIovfaVA2vuZOe41IrQBpPw+VGJkIySV7g55qg7hSvgwku9lP2pANFC3AESuBwTOOvLeAAwTc/QWWkdCojtRh/Lqiqr4R0cgQsBCRKSKx1MFimrCglXr/eBqp9MLWCRc5D6qzzDBj7keNlFlfZeg2vvEfs9syr1Gijah5YIbZTPJnrP7uF+6M/HUJnMsTT84oQFZZGjOQQ/OGt4bQLCHHXZHiKK6cT9HkWovXM/ALsOqWVdc5ebHYKtvN6y26QVeHAFtB6pQ3NpQVLWbWAA2YGmtw1hZmj2/zIqbYxh2/V6arFKaWWYLNGXqY9/H8FT3GoU5wPEs57R63KPCTAMA7HtwKmrq8D3/ekfbZI6jDh75UQOigbqvstg1CBx/xOebqCfeF/J31eP/gP/mzZv7wu6S3xoBff+nqojz1CpEocBjgDIyafSd4ssjeDHj5a04PJXYBJY/qtjxUT9TCzuZ0maHGMYq7jWMQGWLEe7hGTImT4H58BQdU2virD6Mp+rbVM9+cC87GOVMfaCjgSrXusW3UFUeutJEvCr29KtO1R69gCOwAwL6/k9VnsfQr6qmgwUK/k+3rI2wzr9depEHgSVU5+eskKoOqj0mmHq7iTRdYKKhHG7wKDb7EIgBd47ZgbA5Z7iPFikMlRe6U2UiSUUvUzx1uv53b1DvF48G7L46si1hdjIp5V58WReuOlHeNzNllPzb5yHAnCdmZrQAzlOfNwE21wjKWH7UFZ4K/xjUggCbzG2Y8VyCMiibV9cI4KkXHT9iBpls/C2iAYc8VW/yFummEbSn8QpbyaOBsmuxf0m2RHaqir0bfKCvG5DqC2LDADFtxJh29+UVHYEIAaILxu0cFX07F6GX/fhUi5pVlkzjPueoeiGfZw84/S+0j0kMdr7QSPUrfZ7WdGes2vK6Au41pmDLuStIchN69esdDnnqFDW8kVsjEKL3ljencBHqEp7KNg4h7SBzkMHjhxALBHbaasfNSx4hgJm281Sm3KJ4w5F45+dzRIjFwIGNB+rOF35ujwWCOLejQmuEuPShfFqSb0dIBhZVbsFija96UCHVq5DjXqMATi9NKjkAABcnSURBVNNXbClZ6U3X9Jval8LOUwUKT2QQwAczC6uUjgK3iBVxYQOjzB+smse/MOI7+JIM7p51EwSIJdhjSBA45t5NNOsRE9YiB804sD7WYrx4un/Y1SghtKkHa1udKk/FwjNq+iabreH/lNI3XOmrqe5dCj/Ga7AkW8eIOYzVIriTdZRkYv34G3yNf3UmHPJUbSyqQfJqN+MFdNBiN3nGtdu2BZYoD/dZNkwM0L1iRThRblPxgqptwXfB9keg6Yoqa+TZUUb9fv7q5vZocI28Les4j9rcOV+72ulyMj+rIX8O7rtPw+546D8C8q29Biur2/5wC5k9id6WaBiJyodv+7amuql8mh+Cz/5pLpgtcHImW4GgAFif3HW2O0EToLIFjJlYdrYsxsJXFbP8CB6BpRXiybgL4DoxPhnSn2leocX5bWrGoBGTNBvr86V6ZI/2EMX4dN0cQL2aYDB90lanbpjDiwxOn8zZWtqHyrpLE7xfJVt9VibPX6ed6pzuaamHe6vheFmvUfbUxGUGJxVchYHWkydKL3Irh++lYu6KBJwLSNoTIKAB0UC1gkO0klAl+2k2K611zyzPbruqJqcDZ4o0qy/2f2WjNqsjb+epCNh5KiFArsc8FQf00ifdVYtxhINxPe4fTzVGlJfGUwGZqyZlSEGy72cFdTDVvgqOxv1G+S/rNWAsTBW9P4lGjagqL3zQBCkq0PfxkKfqmW1cb30S3LGWBkQD1aQL3FRMrb7V0NTIaYW1Scp2qjHJFtg2s7xB3FZsF2wTBLDLdiOw/0ofQVUbgW76hS+0yKD7spQ/v4xm7Ue9w+aN+h61YMkvh9looWre017YcUlsgvn/7IvXqfqv7DWg6Rx6HG1EmRXGk4QU1aOcQ56qrcz+FuFIvUX5GhC7iyoIY7FoheonfMUrTo7mpfQ+fRclLS9NTF9US6X1xjdEwB5MkoejN9RiXKRZhtFiVHVf45KvaEHCEIXGLZoWqhu/qv7AOtyi9UxPv0agyoONct6o2It7DTbnhS0302nuRdVDnqp/ymJ/i3Dy/NaAdBsazU0tFu1kHdPuPvzwwzRT52hYdP7mactTYpur4OJdi4CdpxaM+7UqTOldAmy01m0Yqau9T0GwnTfGxgsepxmf6hQ9ekTmCH9dvsqDjxq5b/5pA7ctRFDVzz777Eg8NuT613SPihnzD3mqtjLGi+3GLh9QTAOigepWTXPW7kZWV6xaultokaI08dyNuzsszvCXduQ5T0WAKWQ/B+y7C3gL6GSnOnicbSQB0t2G4BhlMzLycQWrIU94p533Y+JEpKpfkJJPSrjXYDTZnxQmMK+os8+o8tw45Kn6HUPGJVfu6Unf6rCBBqpbx1sgzP6pfPR/i6hwdozKemWrZDMx2SxO/vShWLakZz4MAfsNv8JTCLfGRP/ihpFoHulrPFTV8YKjpq7K1z6iIINR00ILxq/CC6rKhe0zU9u3KgMud3rfb91rMHblXUr5W/vQH/JUmhCmbFxy9l7vXlJopUA0qNFdGF7Z/cxat4NgdlTXt7E7qksVGccpUXZp1hP7I2DhAUELTsRmhRm2gkW7iUHDyJbYopru0VL+zDIWDo3BnBLmMOpVJQ2afRbaZEOiPeCZKhSkOv8r9xpgXr4NOMvWlXiqJiWtl6zPnzSn9TgxbCAyy7KXnD0Tg+5nT6VmSaXXiAM1C9UbtWMPqeq7fTdSsCyqjsaNhwktLVi4YFnmdd9aLiJbdJwoIY+2lEMJuCHt3Y661rOX3yI6Kub5FgTu7jW4/1AOytitYgGuEk/Vq0jboEJzr/CVNkAaokHd9XwdbGpd9fKMnLW/XCf/UcuMI8ySv5EB1ZuNMlBHYnj+rREgCmi8pao9/a1VFuGJEOvo5vhbiixI6h5Fkh0SoCFHKwV5yrGoQsXur6q0sjozUU3eWQHrnftYd7del1R0rxFgx28W8K/OqEJd+crKUzU5k8qvmdBQjNCaCL2dYwMiapl+lb+VRjZM8FgA+wT+LOGEI/n1CN4XiiPtPN+CgDF4wJbmYU9T6UCGhWJWwTRyuJEFW5Whu4D2EYVGzid51aP/6kGtnuFV1lvQ/QFfudcIg1iOT7Fhw7EODneJp+qILjvXR96paoVPhw3YRkx86M9o2loFPrP8RDTOFHtWXzq6o+/MzGrf29kfAe7qGR8r0f5+f72qEuqrjUaKWW4TY2Lhu3uaTc3aj9SsUsajiiP5FlTLM1OHxy5RYUT9Des+wGuUL5OA+fgiLfFUOtCWwrL2NpwHc0XSIEwMpk4Zy7matrbmEUQdT31xyt46eZ5Unh8ZtqwF/NNjQqrES+TSy8SzYAsNkjPoraaQxTFbtFuhVDUIqploJAAzVu4zwA3cykX4dHx8gNcox1PBxLIcytBVeKreGe9pEcrqTf9Wr+G5hmZKeHy6vlGDYqSifD7OZe1p+5vn8FpvAad8X2dzRVy8cQT0brbQWpUxFOpu9ZWOwE20itUfpgcE+LHxjfqnIQZrF1Nw1CkmwvhOg6MWuvPpt2ygEP5oB6UH+jGztxvJ8Yov4jWW81TmtMQG6Gw3izA+UZpaQH2J0gPL9PdxaBLcJNhphQtv8n9xnioTg7GQJXPauHhHWyGA2bTQNTgWwdetJO8QBquoQxhz6YsmRkey7WY2LTLPRekImaP8au9ZFeDfYuUwcVfx7COl7pgveCL8fb1G9dwf7QapYyWeSgfa4O5mEU6emlp9DcssMXT7s9qc246c7qXNvjhP1VvG+1qcdFg9pw8BnrGwTAMYw6AF7xNvYi1+1UJawyrOPQvmSaMqjFuZTf04vMASJQhnnv8ElZaB3svcAv6UTkuNs/EStu7U0ykCr+M1NCNPcajmOE+tQvTfAvpZgRU8lZ7079H9t+NtUnpdaaGwvHP9k278Fml91OsPUd1iyFYL+cUXX1i60DzPUn6rMjxur21CNg43KHC1zcI59WDXHdU1mTuqXtXoqOLE/Kr/0s6OfuHfWjV+MHOiMC/b1Ot4DW0lOoa7zlPhH/I0FRZhcyLVAYGxij6hW3eFvHoiY5R2UbGjXZG+x7yo652bJfagb6RVI0A76+KyzUKAe0EWqooF17ZlVu/ntKNJNjG2FZtVgn/l+5Rouo/ZrHJQzp3GXy47PrhVxDQrpTv9scpxx8V7hRZeymvox8U6BrfOU2lUz2md7ujvvlW0AdLpuRpBd7Z1WoVXFcpOZi4ad2lNG3Fkdp56l4FbLSeMxGIrMKrjrxhcrUvaPkE1uQjEOfI6w6XDTqkY5CDG0aM/2fKLMgni6P1qtpfPPvssm39ypg4/HXWtY1LaxPmh/xFiTfkaUio+22scRbiMiJl4Kjem5fbha4ZUMcFigIBi+hNUerRwWundIF3gqrR+WkLLAEldCojua8+0tjg47BVRpT0Vd6mqCHz88ceW+BNW5V4vqGbXqqd9lUpWgSoUwLxU6f4OAZSqDJDUfUxldVrK0T9jLRuS1e6vMA0e9pVePq/gNUa24iaeyvzQZqK6Gh82n/AfWn2dXqTpnsfoel1pxV9tPmjdSet3CvLx2dviSHf/aEGAuJTs84/Ksw3mWvNdqCob6bdv34ouMJ7VZ9nQ/fLpP0RqXUBXNC0kkFBiGdlizIGtrnVWX/sFpOEMTQgrelXZbVZ3z4wQeEGvMXL0b+WpUUiVNRnh/uCP8DAxQMQOT3gfB0Hy3RA+8gEY3xMA2Xl2RfsWf4hq58G6Sjb8fZWqQguqZa6SX/cLmdYklY2ZPiDWJeemuchbfkodQ33VSRSxIk3mUsWRfGnIOe3RklM9wSc2AaTyEAxaXPumAotStyjzJK9Rfc9/GJGRo38rT6UnfbGGNTkSxb3FTApCoqaOI0bTa50iIHyO9TeqcKT4Ub6x2bsXY1scLT+Pp959TBfJb6GqzCV2fTtHVZENMi2nwGBleVZsCqRcp6lSvatOoqr9QvU2vA5Uje9y10sfl+n0lDF9zUYe5jXKu0cZYtntSE45gcFkfv6HBf2r5U9vv/DHLVVHy4r7B5TRtlrqS79givotVStlLfYdu1xp5ZSv9bjrucUZ0Or+Nf6665A+eTKkyqZLdJMhqx6ynDB2KVyeY3nikDnPD2psiBVSRYfvGLGT5dThktQgkDPXSlu0q47pJjYhq0vTOf6e0zLV62W9xpGnDiuFxZtiNZ5T9TWyTu3zh5JS68fdaauUegacaRGk3zOpiV7DCNCKVbm8hacyVNjlcjurvz2ahQyEfdp1CynjLrNWJ86cDKkKWf/07bffpiXPzzkaNUHPeer5gxJ6LPuSMEBMbEbwKgmz/TKxo8V4lWmqnuGcKdhWwmQHrpzJsIpNKCcwd+Wm9vk2mqiRXg/2GmXbsoinak4ZQR19tG/YtP/6UanWuaXrI8Rp+2mZeadNsh9ZvPqb7jaMPBURztwPRPOBKQjgCob/Js8Zehn3/3asUqdNhggWPh5ZhLTkJTnROlWY/SfpPPWScQmdVoOCYZDO5FtlNJhOkR2An5WrLP22yg7tHnFEzuo4XouSUTXjrejpHtAoXkexl/UaOrKW2vxFPJUBKgMuktiZjF5ZPy72jkmgPTTG65wAkgBxDjWJdpl2fO142nkqw4wpOSF4mQofHfN1TLi0zaacyDuKAJJoam1W4SNzwCyd1cVgO9XZdaPoyCAUe1ZPmZ9MaZ24auFr0FJSuAP9SqXSuJFeTVW1K426Dh/32Wbo0UzTVVuBOusoTirPeM7Leo3sEZ9MznXu6cghStchYRdAN/hjxLBvTmj6Yu+7r69Qi16CqifwVBihdEeni5ZowTqgox4nUfxkw3e0zz6N4lgOFEYmVUddNjB68oehkf8g1tHmiipVJ7poVq/Q5altMr2PlpjMqJA4eeEL4NnZfpUwIpUkoiOvCDQ+ruPTOliT9ksO5l3k3D9RJXb7DHoVzFf2GgXfFGZpFb2+AlFcL7siQiajY+lCE7AfB9RSJy1DTT2zT3DPIvcJPFUPNt0ZkU1RKucUeGqIBGRNIbKdcP6CyhoEPe3IL+s18dsq2UKwE9AIGoFJunnQyJCmwET1R5qyEKBFE3tE7Besa5nkTC0M4OoAYQR+1v6cLEMkUvqxGpZmUz13nhdsY7AGjBRuOxV155xycPoEnzsRHMuCeqTXsJDFdeu3HMoVR2nZ8GhFWE3MjU6eSk1GWvomsTrGdhpPjRz8ugl9xFM1EWRWaZAljZBLBdObEOmUxAkbEjFY0QTTYuj0amqIW2JpRbNCC6DTlkUoCq5LHE0tLSrp1Wt2nYIPaxm7bJxgGId1nkZQhbWkFmBb+sUKLaOHLrNAq3Kgm64pMIyMg/644tqbTLa5iZf1GtXtUxhQ1sKiTRQCpEZDz6KQDryzPOg6HhSORPp5Kj1FLGrpEj2Hp0b2bpZ1y47KEZmIphEfRfdo1HFac4kRU01Pkag7wMkqMiuT3lEWWJia0UBEkkQfkRnzRPVBSUQAxh3TzHw+Qj4SQD4i/KAMg9VRIRsGEwmjBDiv2/AM6vJq1Zl1FkPPCFKMUY4MxThcNHg0eVbvBseFxxKW0cNajixPRocWouWjP9L7Un8xDlG5hYLlnz7TypI0fStG+9W8RlAc683ML4ydnqKSxrVRi+XAyNJOE+CFwsZNQnmZIJLISSKIN8RTkZjJoRtdR2WEMWAOCkiNfBVxo7kUMBWMWaKhC2n8RFqSnCP/EWohOdKOTDgmR3muh21NVraRzHKnKT6b54wMQRVGGmfO6D8WPH8MPdOjg1ULmKwpphBjwSjTGm3qXkg7l62OzqwCDEGZb8mokYA5UX6QRjCvGPQjEoYwTIBZ2i1tB0Wq9gQ1m0wlbYKweB8Nvk7TLyWXare68SOSsc6nd2tUHWU9NPun7TOHlbhUnSP6YR8pi4SYlILK2hCx9ELXozyVVmhLY0c3BSHsCkclxVKgZPTV+EcE1uigjgA03vhRC+mIouNRYfLxRhGT1rCHNC3AVxCexi2jgG2icKR71OxSR/Uwi1MYvvGv8K/R0Jz2kRkyLr+3YEeAVcm6s48vhZsWPsaE3QirT+xqtq9xv2VXeVZJbFrVTqIsZY7sJOBgP9G9bBgDYsA+uE+Ypfh4O1l9gWK85bktvKzXSDlDdtl2Z05Z7whZtV3MtJSfsI70DCQt02YCT6UtFryGBimnB2DEntK4SD8lgagRrKgzpeVyI+mcs1gEoxWW4QA3xhujjD0Nf6TJiVSW8lECi1DWYvDbJ1kcoB5Eo1zdeWoZn+d9y4iL3YsWZvXj+MJPHcmNEMZOYu6qKEkB7KHRJEoV2n8MQw0jy9ZFtAuJ1Tatb0a9rNdIOUM0XoMfp/BUxpR1YdkrMo7h7A5DF61WFqNeXD8dVCxU//jjj2n3o48+Ch9/+OGH999/n76rPx88pfeRRj755JPoN4uvEptx+s1vflPVhZ//5ndvv/766z//+69aXv8Sd7WwLhDiDXSnM6enA4ee3uwlDaLLJf16p09FAPvJH4udnTO/tN6kZt/Cx4zjPDCJG/4YfZP6GC5+Rf37778PdrKKBj7L2D7L/MMPPwSlu0OU6vvBBx9ATDVWEJe02OU5L+s1GJ2lHN1CLi2j/+6778JS+MOSfPPNN0dVjjgMasLIaUQqvoH8yofBBGK9fftWN4La8OUp6xmhw/rBkmJ9dC99aRrB3Hz11Ve6OuhYyKKu0p3G/cDmpTrRi1agUAF4cWCRFtJmXwLGzPRazVD7ZHvlWt999x0D/c4777AE+A8UJPgf0iRa548GU9YU8zDk47lJi//Gh+nynj4fAYgX6505IIMyUQZWPfbwqaPM2gl2sttU4sv4AyXtPifiv0lT2omjLx83EczFuCkCLD34KKtP738KurA1InoYFZjJU2ka7oWx0wLhSgkGEBWIOm79OJenfv755xL9DZKkFL5VwtbyjN97770Xao0HcfFhmGD+NPhNIgUrPD5STZ16YUfAEWhFADPLSudom/8jnBWj9yP5+vWvn0pPs8CCHtBhJ4n0sBMjEWGIzwIZ+SOa8FKbdrasYAIIz2bk2bnhmesQgPCw4lh6/GeC6SAIk41VFrbK2WjLZJ6Kktk4JYF6OPXIap/FUzFSRM6jWDQAIV4WoHXDRsvEbvE0yANvntiRGGJmA39YYT0n6IhpQRAuGGKG5tUM8USovSlH4FoEsLeBdYXFnl3vSKiXPAs/rPrzLd61WHnvjoAjcEcE5vPUgEIasCQfOkhstW+XNs5TYW8cZ8MLo3Eaj2VGDfpHR8ARcAQcAUfAEXAEHIFxBH4y3kS2BY6P02e+uKPASTdBxJNvvdAdnRI1jEgqB14I6Sfd2RH0TEfAEXAEHAFHwBFwBK5FYBVPRSsioBBELv5z5KSVhCzyuBXfEnOVpzd0gVlpGudCLh3RXcRQEQnBEI9vZ3Xn7TgCjoAj4Ag4Ao6AI+AITERg1bl/JGL6+icpQFCzcH9WikEouXrFRyhmmd3ybeEpeKpz+s+LtKRlTzgCjoAj4Ag4Ao6AI+AIbIjASTwVzaGPXE7lcaXo4UoBhdv9Pz56+u+30KdhzjJPDY+SETTlL9BZaVYSgaE+8r13oqMnHAFHwBFwBBwBR8AReAwC5/FUgYzj/k8//fSITUoxeS0IiUAxheDy5BNpWuAx9vCOA6mVTfBwK/TU76FmwfFMR8ARcAQcAUfAEXAE9kTgAp4agODpe2KrHNAL+5wOEOwWesr7XEfehzVdKm/QEXAEHAFHwBFwBBwBR8CCwGU8VYSDsMJWOa+P3mkqBVoTRE+5POD0tBU3L+8IOAKOgCPgCDgCjsBWCFzPUzUcPIAPW5VfLNBfFdIQU+4G8NopEqf96mlBHv/KEXAEHAFHwBFwBBwBR2Acgb14aqQPj14d/a6d/Mq5/6RKBJp/dAQcAUfAEXAEHAFH4BkI/D/+KRnf0mXJNwAAAABJRU5ErkJggg=="/>
  <p:tag name="POWERPOINTLATEX_PIXELSPEREMHEIGHT#5C6F706C75735C7465787473637B53657420436F7665727D" val="150"/>
  <p:tag name="POWERPOINTLATEX_BASELINEOFFSET#5C6F706C75735C7465787473637B53657420436F7665727D" val="13"/>
  <p:tag name="POWERPOINTLATEX_REFCOUNTER#5C6F706C75735C7465787473637B53657420436F7665727D" val="2"/>
  <p:tag name="POWERPOINTLATEX_REFCOUNTER#5C6D61746863616C7B4F7D5E2A28325E7B7C537C7D29" val="2"/>
  <p:tag name="POWERPOINTLATEX_REFCOUNTER#5C6D61746863616C7B4F7D5E2A28325E7B7C557C7D29" val="2"/>
  <p:tag name="POWERPOINTLATEX_REFCOUNTER#55" val="6"/>
  <p:tag name="POWERPOINTLATEX_REFCOUNTER#53" val="6"/>
  <p:tag name="POWERPOINTLATEX_REFCOUNTER#282053205C63757020552C204529" val="2"/>
  <p:tag name="POWERPOINTLATEX_REFCOUNTER#58205C73756273657465712053" val="2"/>
  <p:tag name="POWERPOINTLATEX_REFCOUNTER#65205C696E2055" val="2"/>
  <p:tag name="POWERPOINTLATEX_REFCOUNTER#58" val="2"/>
  <p:tag name="POWERPOINTLATEX_REFCOUNTER#5C6D61746863616C7B4F7D28745E7429" val="1"/>
  <p:tag name="POWERPOINTLATEX_REFCOUNTER#5C6D61746863616C7B4F7D285C737172747B6E7D29" val="2"/>
  <p:tag name="POWERPOINTLATEX_REFCOUNTER#5C7465787473637B537465696E657220547265657D" val="3"/>
  <p:tag name="POWERPOINTLATEX_REFCOUNTER#5C6D61746863616C7B4F7D5E2A28745E7429" val="3"/>
  <p:tag name="POWERPOINTLATEX_REFCOUNTER#74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mathcal{NP}"/>
  <p:tag name="POWERPOINTLATEX_ENTRY[0].FONTSIZE" val="28"/>
  <p:tag name="POWERPOINTLATEX_ENTRY[0].SHAPEID" val="7171"/>
  <p:tag name="POWERPOINTLATEX_ENTRY[0].STARTINDEX" val="209"/>
  <p:tag name="POWERPOINTLATEX_ENTRY[0].LENGTH" val="7"/>
  <p:tag name="POWERPOINTLATEX_TYPE" val="HasCompiledInlines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85431"/>
  <p:tag name="POWERPOINTLATEX_CODE" val="\mathcal{O}^*(2^{|K|})"/>
  <p:tag name="POWERPOINTLATEX_TYPE" val="Inline"/>
  <p:tag name="POWERPOINTLATEX_LINKID" val="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85431"/>
  <p:tag name="POWERPOINTLATEX_CODE" val="\mathcal{O}^*((2+\epsilon)^{|K|})"/>
  <p:tag name="POWERPOINTLATEX_TYPE" val="Inline"/>
  <p:tag name="POWERPOINTLATEX_LINKID" val="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80451"/>
  <p:tag name="POWERPOINTLATEX_CODE" val="\mathcal{O}^*(6^{|K|}|V|^{\log |K|})"/>
  <p:tag name="POWERPOINTLATEX_TYPE" val="Inline"/>
  <p:tag name="POWERPOINTLATEX_LINKID" val="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\mathcal{O}^*(1)"/>
  <p:tag name="POWERPOINTLATEX_TYPE" val="Inline"/>
  <p:tag name="POWERPOINTLATEX_LINKID" val="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85431"/>
  <p:tag name="POWERPOINTLATEX_CODE" val="\mathcal{O}^*(2^{|K|})"/>
  <p:tag name="POWERPOINTLATEX_TYPE" val="Inline"/>
  <p:tag name="POWERPOINTLATEX_LINKID" val="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\mathcal{O}^*(1)"/>
  <p:tag name="POWERPOINTLATEX_TYPE" val="Inline"/>
  <p:tag name="POWERPOINTLATEX_LINKID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O}(\sqrt{n})"/>
  <p:tag name="POWERPOINTLATEX_ENTRY[0].FONTSIZE" val="30"/>
  <p:tag name="POWERPOINTLATEX_ENTRY[0].SHAPEID" val="4098"/>
  <p:tag name="POWERPOINTLATEX_ENTRY[0].STARTINDEX" val="148"/>
  <p:tag name="POWERPOINTLATEX_ENTRY[0].LENGTH" val="11"/>
  <p:tag name="POWERPOINTLATEX_ENTRY[1].CODE" val="\textsc{Steiner Tree}"/>
  <p:tag name="POWERPOINTLATEX_ENTRY[1].FONTSIZE" val="30"/>
  <p:tag name="POWERPOINTLATEX_ENTRY[1].SHAPEID" val="4099"/>
  <p:tag name="POWERPOINTLATEX_ENTRY[1].STARTINDEX" val="296"/>
  <p:tag name="POWERPOINTLATEX_ENTRY[1].LENGTH" val="25"/>
  <p:tag name="POWERPOINTLATEX_ENTRY[2].CODE" val="\mathcal{O}^*(t^t)"/>
  <p:tag name="POWERPOINTLATEX_ENTRY[2].FONTSIZE" val="30"/>
  <p:tag name="POWERPOINTLATEX_ENTRY[2].SHAPEID" val="4100"/>
  <p:tag name="POWERPOINTLATEX_ENTRY[2].STARTINDEX" val="356"/>
  <p:tag name="POWERPOINTLATEX_ENTRY[2].LENGTH" val="10"/>
  <p:tag name="POWERPOINTLATEX_ENTRY.LENGTH" val="4"/>
  <p:tag name="POWERPOINTLATEX_ENTRY[3].CODE" val="t"/>
  <p:tag name="POWERPOINTLATEX_ENTRY[3].FONTSIZE" val="30"/>
  <p:tag name="POWERPOINTLATEX_ENTRY[3].SHAPEID" val="4101"/>
  <p:tag name="POWERPOINTLATEX_ENTRY[3].STARTINDEX" val="381"/>
  <p:tag name="POWERPOINTLATEX_ENTRY[3].LENGTH" val="2"/>
  <p:tag name="POWERPOINTLATEX_TYPE" val="HasCompiledInlines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44444"/>
  <p:tag name="POWERPOINTLATEX_CODE" val="\mathcal{O}(\sqrt{n})"/>
  <p:tag name="POWERPOINTLATEX_TYPE" val="Inline"/>
  <p:tag name="POWERPOINTLATEX_LINKID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52294"/>
  <p:tag name="POWERPOINTLATEX_CODE" val="\textsc{Steiner Tree}"/>
  <p:tag name="POWERPOINTLATEX_TYPE" val="Inline"/>
  <p:tag name="POWERPOINTLATEX_LINKID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25"/>
  <p:tag name="POWERPOINTLATEX_CODE" val="\mathcal{NP}"/>
  <p:tag name="POWERPOINTLATEX_TYPE" val="Inline"/>
  <p:tag name="POWERPOINTLATEX_LINKID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366412"/>
  <p:tag name="POWERPOINTLATEX_CODE" val="\mathcal{O}^*(t^t)"/>
  <p:tag name="POWERPOINTLATEX_TYPE" val="Inline"/>
  <p:tag name="POWERPOINTLATEX_LINKID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904762"/>
  <p:tag name="POWERPOINTLATEX_CODE" val="t"/>
  <p:tag name="POWERPOINTLATEX_TYPE" val="Inline"/>
  <p:tag name="POWERPOINTLATEX_LINKID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O}(\sqrt{n})"/>
  <p:tag name="POWERPOINTLATEX_ENTRY[0].FONTSIZE" val="30"/>
  <p:tag name="POWERPOINTLATEX_ENTRY[0].SHAPEID" val="1026"/>
  <p:tag name="POWERPOINTLATEX_ENTRY[0].STARTINDEX" val="148"/>
  <p:tag name="POWERPOINTLATEX_ENTRY[0].LENGTH" val="11"/>
  <p:tag name="POWERPOINTLATEX_ENTRY[1].CODE" val="\textsc{Steiner Tree}"/>
  <p:tag name="POWERPOINTLATEX_ENTRY[1].FONTSIZE" val="30"/>
  <p:tag name="POWERPOINTLATEX_ENTRY[1].SHAPEID" val="1027"/>
  <p:tag name="POWERPOINTLATEX_ENTRY[1].STARTINDEX" val="296"/>
  <p:tag name="POWERPOINTLATEX_ENTRY[1].LENGTH" val="25"/>
  <p:tag name="POWERPOINTLATEX_ENTRY[2].CODE" val="\mathcal{O}^*(t^t)"/>
  <p:tag name="POWERPOINTLATEX_ENTRY[2].FONTSIZE" val="30"/>
  <p:tag name="POWERPOINTLATEX_ENTRY[2].SHAPEID" val="1028"/>
  <p:tag name="POWERPOINTLATEX_ENTRY[2].STARTINDEX" val="356"/>
  <p:tag name="POWERPOINTLATEX_ENTRY[2].LENGTH" val="10"/>
  <p:tag name="POWERPOINTLATEX_ENTRY[3].CODE" val="t"/>
  <p:tag name="POWERPOINTLATEX_ENTRY[3].FONTSIZE" val="30"/>
  <p:tag name="POWERPOINTLATEX_ENTRY[3].SHAPEID" val="1029"/>
  <p:tag name="POWERPOINTLATEX_ENTRY[3].STARTINDEX" val="381"/>
  <p:tag name="POWERPOINTLATEX_ENTRY[3].LENGTH" val="2"/>
  <p:tag name="POWERPOINTLATEX_ENTRY[4].CODE" val="\mathcal{O}^{*}(c^t)"/>
  <p:tag name="POWERPOINTLATEX_ENTRY[4].FONTSIZE" val="30"/>
  <p:tag name="POWERPOINTLATEX_ENTRY[4].SHAPEID" val="1030"/>
  <p:tag name="POWERPOINTLATEX_ENTRY[4].STARTINDEX" val="445"/>
  <p:tag name="POWERPOINTLATEX_ENTRY[4].LENGTH" val="11"/>
  <p:tag name="POWERPOINTLATEX_ENTRY.LENGTH" val="6"/>
  <p:tag name="POWERPOINTLATEX_ENTRY[5].CODE" val="c"/>
  <p:tag name="POWERPOINTLATEX_ENTRY[5].FONTSIZE" val="30"/>
  <p:tag name="POWERPOINTLATEX_ENTRY[5].SHAPEID" val="1031"/>
  <p:tag name="POWERPOINTLATEX_ENTRY[5].STARTINDEX" val="475"/>
  <p:tag name="POWERPOINTLATEX_ENTRY[5].LENGTH" val="2"/>
  <p:tag name="POWERPOINTLATEX_TYPE" val="HasCompiledInlines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44444"/>
  <p:tag name="POWERPOINTLATEX_CODE" val="\mathcal{O}(\sqrt{n})"/>
  <p:tag name="POWERPOINTLATEX_TYPE" val="Inline"/>
  <p:tag name="POWERPOINTLATEX_LINKID" val="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52294"/>
  <p:tag name="POWERPOINTLATEX_CODE" val="\textsc{Steiner Tree}"/>
  <p:tag name="POWERPOINTLATEX_TYPE" val="Inline"/>
  <p:tag name="POWERPOINTLATEX_LINKID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366412"/>
  <p:tag name="POWERPOINTLATEX_CODE" val="\mathcal{O}^*(t^t)"/>
  <p:tag name="POWERPOINTLATEX_TYPE" val="Inline"/>
  <p:tag name="POWERPOINTLATEX_LINKID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904762"/>
  <p:tag name="POWERPOINTLATEX_CODE" val="t"/>
  <p:tag name="POWERPOINTLATEX_TYPE" val="Inline"/>
  <p:tag name="POWERPOINTLATEX_LINKID" val="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366412"/>
  <p:tag name="POWERPOINTLATEX_CODE" val="\mathcal{O}^{*}(c^t)"/>
  <p:tag name="POWERPOINTLATEX_TYPE" val="Inline"/>
  <p:tag name="POWERPOINTLATEX_LINKID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785714"/>
  <p:tag name="POWERPOINTLATEX_CODE" val="c"/>
  <p:tag name="POWERPOINTLATEX_TYPE" val="Inline"/>
  <p:tag name="POWERPOINTLATEX_LINKID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 \times n"/>
  <p:tag name="POWERPOINTLATEX_ENTRY[0].FONTSIZE" val="44"/>
  <p:tag name="POWERPOINTLATEX_ENTRY[0].SHAPEID" val="2051"/>
  <p:tag name="POWERPOINTLATEX_ENTRY[0].STARTINDEX" val="1"/>
  <p:tag name="POWERPOINTLATEX_ENTRY[0].LENGTH" val="9"/>
  <p:tag name="POWERPOINTLATEX_TYPE" val="HasCompiledInlin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"/>
  <p:tag name="POWERPOINTLATEX_ENTRY[0].FONTSIZE" val="24"/>
  <p:tag name="POWERPOINTLATEX_ENTRY[0].SHAPEID" val="2065"/>
  <p:tag name="POWERPOINTLATEX_ENTRY[0].STARTINDEX" val="42"/>
  <p:tag name="POWERPOINTLATEX_ENTRY[0].LENGTH" val="2"/>
  <p:tag name="POWERPOINTLATEX_TYPE" val="HasCompiledInlines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t \times n"/>
  <p:tag name="POWERPOINTLATEX_ENTRY[0].FONTSIZE" val="24"/>
  <p:tag name="POWERPOINTLATEX_ENTRY[0].SHAPEID" val="2069"/>
  <p:tag name="POWERPOINTLATEX_ENTRY[0].STARTINDEX" val="10"/>
  <p:tag name="POWERPOINTLATEX_ENTRY[0].LENGTH" val="9"/>
  <p:tag name="POWERPOINTLATEX_ENTRY[1].CODE" val="t"/>
  <p:tag name="POWERPOINTLATEX_ENTRY[1].FONTSIZE" val="24"/>
  <p:tag name="POWERPOINTLATEX_ENTRY[1].SHAPEID" val="2070"/>
  <p:tag name="POWERPOINTLATEX_ENTRY[1].STARTINDEX" val="40"/>
  <p:tag name="POWERPOINTLATEX_ENTRY[1].LENGTH" val="2"/>
  <p:tag name="POWERPOINTLATEX_ENTRY.LENGTH" val="3"/>
  <p:tag name="POWERPOINTLATEX_ENTRY[2].CODE" val="n"/>
  <p:tag name="POWERPOINTLATEX_ENTRY[2].FONTSIZE" val="24"/>
  <p:tag name="POWERPOINTLATEX_ENTRY[2].SHAPEID" val="2071"/>
  <p:tag name="POWERPOINTLATEX_ENTRY[2].STARTINDEX" val="52"/>
  <p:tag name="POWERPOINTLATEX_ENTRY[2].LENGTH" val="3"/>
  <p:tag name="POWERPOINTLATEX_TYPE" val="HasCompiledInlines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709402"/>
  <p:tag name="POWERPOINTLATEX_CODE" val="t \times n"/>
  <p:tag name="POWERPOINTLATEX_TYPE" val="Inline"/>
  <p:tag name="POWERPOINTLATEX_LINKID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904762"/>
  <p:tag name="POWERPOINTLATEX_CODE" val="t"/>
  <p:tag name="POWERPOINTLATEX_TYPE" val="Inline"/>
  <p:tag name="POWERPOINTLATEX_LINKID" val="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709402"/>
  <p:tag name="POWERPOINTLATEX_CODE" val="t \times n"/>
  <p:tag name="POWERPOINTLATEX_TYPE" val="Inline"/>
  <p:tag name="POWERPOINTLATEX_LINKID" val="34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904762"/>
  <p:tag name="POWERPOINTLATEX_CODE" val="t"/>
  <p:tag name="POWERPOINTLATEX_TYPE" val="Inline"/>
  <p:tag name="POWERPOINTLATEX_LINKID" val="34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666667"/>
  <p:tag name="POWERPOINTLATEX_CODE" val="n"/>
  <p:tag name="POWERPOINTLATEX_TYPE" val="Inline"/>
  <p:tag name="POWERPOINTLATEX_LINKID" val="34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t = 6"/>
  <p:tag name="POWERPOINTLATEX_ENTRY[0].FONTSIZE" val="32"/>
  <p:tag name="POWERPOINTLATEX_ENTRY[0].SHAPEID" val="2063"/>
  <p:tag name="POWERPOINTLATEX_ENTRY[0].STARTINDEX" val="15"/>
  <p:tag name="POWERPOINTLATEX_ENTRY[0].LENGTH" val="9"/>
  <p:tag name="POWERPOINTLATEX_ENTRY.LENGTH" val="2"/>
  <p:tag name="POWERPOINTLATEX_ENTRY[1].CODE" val="n=16"/>
  <p:tag name="POWERPOINTLATEX_ENTRY[1].FONTSIZE" val="32"/>
  <p:tag name="POWERPOINTLATEX_ENTRY[1].SHAPEID" val="2064"/>
  <p:tag name="POWERPOINTLATEX_ENTRY[1].STARTINDEX" val="29"/>
  <p:tag name="POWERPOINTLATEX_ENTRY[1].LENGTH" val="11"/>
  <p:tag name="POWERPOINTLATEX_TYPE" val="HasCompiledInlin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n"/>
  <p:tag name="POWERPOINTLATEX_ENTRY[0].FONTSIZE" val="32"/>
  <p:tag name="POWERPOINTLATEX_ENTRY[0].SHAPEID" val="4098"/>
  <p:tag name="POWERPOINTLATEX_ENTRY[0].STARTINDEX" val="8"/>
  <p:tag name="POWERPOINTLATEX_ENTRY[0].LENGTH" val="3"/>
  <p:tag name="POWERPOINTLATEX_ENTRY[1].CODE" val="a_1,\ldots,a_n"/>
  <p:tag name="POWERPOINTLATEX_ENTRY[1].FONTSIZE" val="32"/>
  <p:tag name="POWERPOINTLATEX_ENTRY[1].SHAPEID" val="4099"/>
  <p:tag name="POWERPOINTLATEX_ENTRY[1].STARTINDEX" val="21"/>
  <p:tag name="POWERPOINTLATEX_ENTRY[1].LENGTH" val="16"/>
  <p:tag name="POWERPOINTLATEX_ENTRY[2].CODE" val="t"/>
  <p:tag name="POWERPOINTLATEX_ENTRY[2].FONTSIZE" val="32"/>
  <p:tag name="POWERPOINTLATEX_ENTRY[2].SHAPEID" val="4100"/>
  <p:tag name="POWERPOINTLATEX_ENTRY[2].STARTINDEX" val="50"/>
  <p:tag name="POWERPOINTLATEX_ENTRY[2].LENGTH" val="2"/>
  <p:tag name="POWERPOINTLATEX_ENTRY.LENGTH" val="4"/>
  <p:tag name="POWERPOINTLATEX_ENTRY[3].CODE" val="X \subseteq \{1,\ldots,n\}"/>
  <p:tag name="POWERPOINTLATEX_ENTRY[3].FONTSIZE" val="32"/>
  <p:tag name="POWERPOINTLATEX_ENTRY[3].SHAPEID" val="4101"/>
  <p:tag name="POWERPOINTLATEX_ENTRY[3].STARTINDEX" val="69"/>
  <p:tag name="POWERPOINTLATEX_ENTRY[3].LENGTH" val="24"/>
  <p:tag name="POWERPOINTLATEX_TYPE" val="HasCompiledInlines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 \times n"/>
  <p:tag name="POWERPOINTLATEX_ENTRY[0].FONTSIZE" val="44"/>
  <p:tag name="POWERPOINTLATEX_ENTRY[0].SHAPEID" val="2051"/>
  <p:tag name="POWERPOINTLATEX_ENTRY[0].STARTINDEX" val="1"/>
  <p:tag name="POWERPOINTLATEX_ENTRY[0].LENGTH" val="9"/>
  <p:tag name="POWERPOINTLATEX_TYPE" val="HasCompiledInlines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"/>
  <p:tag name="POWERPOINTLATEX_ENTRY[0].FONTSIZE" val="24"/>
  <p:tag name="POWERPOINTLATEX_ENTRY[0].SHAPEID" val="2065"/>
  <p:tag name="POWERPOINTLATEX_ENTRY[0].STARTINDEX" val="42"/>
  <p:tag name="POWERPOINTLATEX_ENTRY[0].LENGTH" val="2"/>
  <p:tag name="POWERPOINTLATEX_TYPE" val="HasCompiledInlines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t \times n"/>
  <p:tag name="POWERPOINTLATEX_ENTRY[0].FONTSIZE" val="24"/>
  <p:tag name="POWERPOINTLATEX_ENTRY[0].SHAPEID" val="2069"/>
  <p:tag name="POWERPOINTLATEX_ENTRY[0].STARTINDEX" val="10"/>
  <p:tag name="POWERPOINTLATEX_ENTRY[0].LENGTH" val="9"/>
  <p:tag name="POWERPOINTLATEX_ENTRY[1].CODE" val="t"/>
  <p:tag name="POWERPOINTLATEX_ENTRY[1].FONTSIZE" val="24"/>
  <p:tag name="POWERPOINTLATEX_ENTRY[1].SHAPEID" val="2070"/>
  <p:tag name="POWERPOINTLATEX_ENTRY[1].STARTINDEX" val="40"/>
  <p:tag name="POWERPOINTLATEX_ENTRY[1].LENGTH" val="2"/>
  <p:tag name="POWERPOINTLATEX_ENTRY.LENGTH" val="3"/>
  <p:tag name="POWERPOINTLATEX_ENTRY[2].CODE" val="n"/>
  <p:tag name="POWERPOINTLATEX_ENTRY[2].FONTSIZE" val="24"/>
  <p:tag name="POWERPOINTLATEX_ENTRY[2].SHAPEID" val="2071"/>
  <p:tag name="POWERPOINTLATEX_ENTRY[2].STARTINDEX" val="52"/>
  <p:tag name="POWERPOINTLATEX_ENTRY[2].LENGTH" val="3"/>
  <p:tag name="POWERPOINTLATEX_TYPE" val="HasCompiledInlines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709402"/>
  <p:tag name="POWERPOINTLATEX_CODE" val="t \times n"/>
  <p:tag name="POWERPOINTLATEX_TYPE" val="Inline"/>
  <p:tag name="POWERPOINTLATEX_LINKID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26087"/>
  <p:tag name="POWERPOINTLATEX_CODE" val="t = 6"/>
  <p:tag name="POWERPOINTLATEX_TYPE" val="Inline"/>
  <p:tag name="POWERPOINTLATEX_LINKID" val="35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26087"/>
  <p:tag name="POWERPOINTLATEX_CODE" val="n=16"/>
  <p:tag name="POWERPOINTLATEX_TYPE" val="Inline"/>
  <p:tag name="POWERPOINTLATEX_LINKID" val="35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904762"/>
  <p:tag name="POWERPOINTLATEX_CODE" val="t"/>
  <p:tag name="POWERPOINTLATEX_TYPE" val="Inline"/>
  <p:tag name="POWERPOINTLATEX_LINKID" val="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709402"/>
  <p:tag name="POWERPOINTLATEX_CODE" val="t \times n"/>
  <p:tag name="POWERPOINTLATEX_TYPE" val="Inline"/>
  <p:tag name="POWERPOINTLATEX_LINKID" val="34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904762"/>
  <p:tag name="POWERPOINTLATEX_CODE" val="t"/>
  <p:tag name="POWERPOINTLATEX_TYPE" val="Inline"/>
  <p:tag name="POWERPOINTLATEX_LINKID" val="3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displaystyle \sum_{i \in X}a_i=t?"/>
  <p:tag name="POWERPOINTLATEX_ENTRY[0].FONTSIZE" val="32"/>
  <p:tag name="POWERPOINTLATEX_ENTRY[0].SHAPEID" val="4"/>
  <p:tag name="POWERPOINTLATEX_ENTRY[0].STARTINDEX" val="1"/>
  <p:tag name="POWERPOINTLATEX_ENTRY[0].LENGTH" val="12"/>
  <p:tag name="POWERPOINTLATEX_TYPE" val="HasCompiledInlines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666667"/>
  <p:tag name="POWERPOINTLATEX_CODE" val="n"/>
  <p:tag name="POWERPOINTLATEX_TYPE" val="Inline"/>
  <p:tag name="POWERPOINTLATEX_LINKID" val="34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t = 6"/>
  <p:tag name="POWERPOINTLATEX_ENTRY[0].FONTSIZE" val="32"/>
  <p:tag name="POWERPOINTLATEX_ENTRY[0].SHAPEID" val="2063"/>
  <p:tag name="POWERPOINTLATEX_ENTRY[0].STARTINDEX" val="15"/>
  <p:tag name="POWERPOINTLATEX_ENTRY[0].LENGTH" val="9"/>
  <p:tag name="POWERPOINTLATEX_ENTRY.LENGTH" val="2"/>
  <p:tag name="POWERPOINTLATEX_ENTRY[1].CODE" val="n=16"/>
  <p:tag name="POWERPOINTLATEX_ENTRY[1].FONTSIZE" val="32"/>
  <p:tag name="POWERPOINTLATEX_ENTRY[1].SHAPEID" val="2064"/>
  <p:tag name="POWERPOINTLATEX_ENTRY[1].STARTINDEX" val="29"/>
  <p:tag name="POWERPOINTLATEX_ENTRY[1].LENGTH" val="11"/>
  <p:tag name="POWERPOINTLATEX_TYPE" val="HasCompiledInlines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 \times n"/>
  <p:tag name="POWERPOINTLATEX_ENTRY[0].FONTSIZE" val="44"/>
  <p:tag name="POWERPOINTLATEX_ENTRY[0].SHAPEID" val="2051"/>
  <p:tag name="POWERPOINTLATEX_ENTRY[0].STARTINDEX" val="1"/>
  <p:tag name="POWERPOINTLATEX_ENTRY[0].LENGTH" val="9"/>
  <p:tag name="POWERPOINTLATEX_TYPE" val="HasCompiledInlines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"/>
  <p:tag name="POWERPOINTLATEX_ENTRY[0].FONTSIZE" val="24"/>
  <p:tag name="POWERPOINTLATEX_ENTRY[0].SHAPEID" val="2065"/>
  <p:tag name="POWERPOINTLATEX_ENTRY[0].STARTINDEX" val="42"/>
  <p:tag name="POWERPOINTLATEX_ENTRY[0].LENGTH" val="2"/>
  <p:tag name="POWERPOINTLATEX_TYPE" val="HasCompiledInlines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t \times n"/>
  <p:tag name="POWERPOINTLATEX_ENTRY[0].FONTSIZE" val="24"/>
  <p:tag name="POWERPOINTLATEX_ENTRY[0].SHAPEID" val="2069"/>
  <p:tag name="POWERPOINTLATEX_ENTRY[0].STARTINDEX" val="10"/>
  <p:tag name="POWERPOINTLATEX_ENTRY[0].LENGTH" val="9"/>
  <p:tag name="POWERPOINTLATEX_ENTRY[1].CODE" val="t"/>
  <p:tag name="POWERPOINTLATEX_ENTRY[1].FONTSIZE" val="24"/>
  <p:tag name="POWERPOINTLATEX_ENTRY[1].SHAPEID" val="2070"/>
  <p:tag name="POWERPOINTLATEX_ENTRY[1].STARTINDEX" val="40"/>
  <p:tag name="POWERPOINTLATEX_ENTRY[1].LENGTH" val="2"/>
  <p:tag name="POWERPOINTLATEX_ENTRY.LENGTH" val="3"/>
  <p:tag name="POWERPOINTLATEX_ENTRY[2].CODE" val="n"/>
  <p:tag name="POWERPOINTLATEX_ENTRY[2].FONTSIZE" val="24"/>
  <p:tag name="POWERPOINTLATEX_ENTRY[2].SHAPEID" val="2071"/>
  <p:tag name="POWERPOINTLATEX_ENTRY[2].STARTINDEX" val="52"/>
  <p:tag name="POWERPOINTLATEX_ENTRY[2].LENGTH" val="3"/>
  <p:tag name="POWERPOINTLATEX_TYPE" val="HasCompiledInlines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709402"/>
  <p:tag name="POWERPOINTLATEX_CODE" val="t \times n"/>
  <p:tag name="POWERPOINTLATEX_TYPE" val="Inline"/>
  <p:tag name="POWERPOINTLATEX_LINKID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26087"/>
  <p:tag name="POWERPOINTLATEX_CODE" val="t = 6"/>
  <p:tag name="POWERPOINTLATEX_TYPE" val="Inline"/>
  <p:tag name="POWERPOINTLATEX_LINKID" val="35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26087"/>
  <p:tag name="POWERPOINTLATEX_CODE" val="n=16"/>
  <p:tag name="POWERPOINTLATEX_TYPE" val="Inline"/>
  <p:tag name="POWERPOINTLATEX_LINKID" val="35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Subset Sum}"/>
  <p:tag name="POWERPOINTLATEX_ENTRY[0].FONTSIZE" val="36"/>
  <p:tag name="POWERPOINTLATEX_ENTRY[0].SHAPEID" val="1026"/>
  <p:tag name="POWERPOINTLATEX_ENTRY[0].STARTINDEX" val="1"/>
  <p:tag name="POWERPOINTLATEX_ENTRY[0].LENGTH" val="21"/>
  <p:tag name="POWERPOINTLATEX_TYPE" val="HasCompiledInlines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904762"/>
  <p:tag name="POWERPOINTLATEX_CODE" val="t"/>
  <p:tag name="POWERPOINTLATEX_TYPE" val="Inline"/>
  <p:tag name="POWERPOINTLATEX_LINKID" val="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709402"/>
  <p:tag name="POWERPOINTLATEX_CODE" val="t \times n"/>
  <p:tag name="POWERPOINTLATEX_TYPE" val="Inline"/>
  <p:tag name="POWERPOINTLATEX_LINKID" val="34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904762"/>
  <p:tag name="POWERPOINTLATEX_CODE" val="t"/>
  <p:tag name="POWERPOINTLATEX_TYPE" val="Inline"/>
  <p:tag name="POWERPOINTLATEX_LINKID" val="34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666667"/>
  <p:tag name="POWERPOINTLATEX_CODE" val="n"/>
  <p:tag name="POWERPOINTLATEX_TYPE" val="Inline"/>
  <p:tag name="POWERPOINTLATEX_LINKID" val="34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t = 6"/>
  <p:tag name="POWERPOINTLATEX_ENTRY[0].FONTSIZE" val="32"/>
  <p:tag name="POWERPOINTLATEX_ENTRY[0].SHAPEID" val="2063"/>
  <p:tag name="POWERPOINTLATEX_ENTRY[0].STARTINDEX" val="15"/>
  <p:tag name="POWERPOINTLATEX_ENTRY[0].LENGTH" val="9"/>
  <p:tag name="POWERPOINTLATEX_ENTRY.LENGTH" val="2"/>
  <p:tag name="POWERPOINTLATEX_ENTRY[1].CODE" val="n=16"/>
  <p:tag name="POWERPOINTLATEX_ENTRY[1].FONTSIZE" val="32"/>
  <p:tag name="POWERPOINTLATEX_ENTRY[1].SHAPEID" val="2064"/>
  <p:tag name="POWERPOINTLATEX_ENTRY[1].STARTINDEX" val="29"/>
  <p:tag name="POWERPOINTLATEX_ENTRY[1].LENGTH" val="11"/>
  <p:tag name="POWERPOINTLATEX_TYPE" val="HasCompiledInlines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 \times n"/>
  <p:tag name="POWERPOINTLATEX_ENTRY[0].FONTSIZE" val="44"/>
  <p:tag name="POWERPOINTLATEX_ENTRY[0].SHAPEID" val="2051"/>
  <p:tag name="POWERPOINTLATEX_ENTRY[0].STARTINDEX" val="1"/>
  <p:tag name="POWERPOINTLATEX_ENTRY[0].LENGTH" val="9"/>
  <p:tag name="POWERPOINTLATEX_TYPE" val="HasCompiledInlines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"/>
  <p:tag name="POWERPOINTLATEX_ENTRY[0].FONTSIZE" val="24"/>
  <p:tag name="POWERPOINTLATEX_ENTRY[0].SHAPEID" val="2065"/>
  <p:tag name="POWERPOINTLATEX_ENTRY[0].STARTINDEX" val="42"/>
  <p:tag name="POWERPOINTLATEX_ENTRY[0].LENGTH" val="2"/>
  <p:tag name="POWERPOINTLATEX_TYPE" val="HasCompiledInlines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t \times n"/>
  <p:tag name="POWERPOINTLATEX_ENTRY[0].FONTSIZE" val="24"/>
  <p:tag name="POWERPOINTLATEX_ENTRY[0].SHAPEID" val="2069"/>
  <p:tag name="POWERPOINTLATEX_ENTRY[0].STARTINDEX" val="10"/>
  <p:tag name="POWERPOINTLATEX_ENTRY[0].LENGTH" val="9"/>
  <p:tag name="POWERPOINTLATEX_ENTRY[1].CODE" val="t"/>
  <p:tag name="POWERPOINTLATEX_ENTRY[1].FONTSIZE" val="24"/>
  <p:tag name="POWERPOINTLATEX_ENTRY[1].SHAPEID" val="2070"/>
  <p:tag name="POWERPOINTLATEX_ENTRY[1].STARTINDEX" val="40"/>
  <p:tag name="POWERPOINTLATEX_ENTRY[1].LENGTH" val="2"/>
  <p:tag name="POWERPOINTLATEX_ENTRY.LENGTH" val="3"/>
  <p:tag name="POWERPOINTLATEX_ENTRY[2].CODE" val="n"/>
  <p:tag name="POWERPOINTLATEX_ENTRY[2].FONTSIZE" val="24"/>
  <p:tag name="POWERPOINTLATEX_ENTRY[2].SHAPEID" val="2071"/>
  <p:tag name="POWERPOINTLATEX_ENTRY[2].STARTINDEX" val="52"/>
  <p:tag name="POWERPOINTLATEX_ENTRY[2].LENGTH" val="3"/>
  <p:tag name="POWERPOINTLATEX_TYPE" val="HasCompiledInlin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52294"/>
  <p:tag name="POWERPOINTLATEX_CODE" val="\textsc{Subset Sum}"/>
  <p:tag name="POWERPOINTLATEX_TYPE" val="Inline"/>
  <p:tag name="POWERPOINTLATEX_LINKID" val="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709402"/>
  <p:tag name="POWERPOINTLATEX_CODE" val="t \times n"/>
  <p:tag name="POWERPOINTLATEX_TYPE" val="Inline"/>
  <p:tag name="POWERPOINTLATEX_LINKID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26087"/>
  <p:tag name="POWERPOINTLATEX_CODE" val="t = 6"/>
  <p:tag name="POWERPOINTLATEX_TYPE" val="Inline"/>
  <p:tag name="POWERPOINTLATEX_LINKID" val="35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26087"/>
  <p:tag name="POWERPOINTLATEX_CODE" val="n=16"/>
  <p:tag name="POWERPOINTLATEX_TYPE" val="Inline"/>
  <p:tag name="POWERPOINTLATEX_LINKID" val="35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904762"/>
  <p:tag name="POWERPOINTLATEX_CODE" val="t"/>
  <p:tag name="POWERPOINTLATEX_TYPE" val="Inline"/>
  <p:tag name="POWERPOINTLATEX_LINKID" val="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709402"/>
  <p:tag name="POWERPOINTLATEX_CODE" val="t \times n"/>
  <p:tag name="POWERPOINTLATEX_TYPE" val="Inline"/>
  <p:tag name="POWERPOINTLATEX_LINKID" val="34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904762"/>
  <p:tag name="POWERPOINTLATEX_CODE" val="t"/>
  <p:tag name="POWERPOINTLATEX_TYPE" val="Inline"/>
  <p:tag name="POWERPOINTLATEX_LINKID" val="34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666667"/>
  <p:tag name="POWERPOINTLATEX_CODE" val="n"/>
  <p:tag name="POWERPOINTLATEX_TYPE" val="Inline"/>
  <p:tag name="POWERPOINTLATEX_LINKID" val="34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t = 6"/>
  <p:tag name="POWERPOINTLATEX_ENTRY[0].FONTSIZE" val="32"/>
  <p:tag name="POWERPOINTLATEX_ENTRY[0].SHAPEID" val="2063"/>
  <p:tag name="POWERPOINTLATEX_ENTRY[0].STARTINDEX" val="15"/>
  <p:tag name="POWERPOINTLATEX_ENTRY[0].LENGTH" val="9"/>
  <p:tag name="POWERPOINTLATEX_ENTRY.LENGTH" val="2"/>
  <p:tag name="POWERPOINTLATEX_ENTRY[1].CODE" val="n=16"/>
  <p:tag name="POWERPOINTLATEX_ENTRY[1].FONTSIZE" val="32"/>
  <p:tag name="POWERPOINTLATEX_ENTRY[1].SHAPEID" val="2064"/>
  <p:tag name="POWERPOINTLATEX_ENTRY[1].STARTINDEX" val="29"/>
  <p:tag name="POWERPOINTLATEX_ENTRY[1].LENGTH" val="11"/>
  <p:tag name="POWERPOINTLATEX_TYPE" val="HasCompiledInlines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 \times n"/>
  <p:tag name="POWERPOINTLATEX_ENTRY[0].FONTSIZE" val="44"/>
  <p:tag name="POWERPOINTLATEX_ENTRY[0].SHAPEID" val="2051"/>
  <p:tag name="POWERPOINTLATEX_ENTRY[0].STARTINDEX" val="1"/>
  <p:tag name="POWERPOINTLATEX_ENTRY[0].LENGTH" val="9"/>
  <p:tag name="POWERPOINTLATEX_TYPE" val="HasCompiledInline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displaystyle \sum_{i \in X}a_i=t?"/>
  <p:tag name="POWERPOINTLATEX_TYPE" val="Inline"/>
  <p:tag name="POWERPOINTLATEX_LINKID" val="5"/>
  <p:tag name="POWERPOINTLATEX_BASELINEOFFSET" val="0,211914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"/>
  <p:tag name="POWERPOINTLATEX_ENTRY[0].FONTSIZE" val="24"/>
  <p:tag name="POWERPOINTLATEX_ENTRY[0].SHAPEID" val="2065"/>
  <p:tag name="POWERPOINTLATEX_ENTRY[0].STARTINDEX" val="42"/>
  <p:tag name="POWERPOINTLATEX_ENTRY[0].LENGTH" val="2"/>
  <p:tag name="POWERPOINTLATEX_TYPE" val="HasCompiledInlines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t \times n"/>
  <p:tag name="POWERPOINTLATEX_ENTRY[0].FONTSIZE" val="24"/>
  <p:tag name="POWERPOINTLATEX_ENTRY[0].SHAPEID" val="2069"/>
  <p:tag name="POWERPOINTLATEX_ENTRY[0].STARTINDEX" val="10"/>
  <p:tag name="POWERPOINTLATEX_ENTRY[0].LENGTH" val="9"/>
  <p:tag name="POWERPOINTLATEX_ENTRY[1].CODE" val="t"/>
  <p:tag name="POWERPOINTLATEX_ENTRY[1].FONTSIZE" val="24"/>
  <p:tag name="POWERPOINTLATEX_ENTRY[1].SHAPEID" val="2070"/>
  <p:tag name="POWERPOINTLATEX_ENTRY[1].STARTINDEX" val="40"/>
  <p:tag name="POWERPOINTLATEX_ENTRY[1].LENGTH" val="2"/>
  <p:tag name="POWERPOINTLATEX_ENTRY.LENGTH" val="3"/>
  <p:tag name="POWERPOINTLATEX_ENTRY[2].CODE" val="n"/>
  <p:tag name="POWERPOINTLATEX_ENTRY[2].FONTSIZE" val="24"/>
  <p:tag name="POWERPOINTLATEX_ENTRY[2].SHAPEID" val="2071"/>
  <p:tag name="POWERPOINTLATEX_ENTRY[2].STARTINDEX" val="52"/>
  <p:tag name="POWERPOINTLATEX_ENTRY[2].LENGTH" val="3"/>
  <p:tag name="POWERPOINTLATEX_TYPE" val="HasCompiledInlines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709402"/>
  <p:tag name="POWERPOINTLATEX_CODE" val="t \times n"/>
  <p:tag name="POWERPOINTLATEX_TYPE" val="Inline"/>
  <p:tag name="POWERPOINTLATEX_LINKID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26087"/>
  <p:tag name="POWERPOINTLATEX_CODE" val="t = 6"/>
  <p:tag name="POWERPOINTLATEX_TYPE" val="Inline"/>
  <p:tag name="POWERPOINTLATEX_LINKID" val="35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26087"/>
  <p:tag name="POWERPOINTLATEX_CODE" val="n=16"/>
  <p:tag name="POWERPOINTLATEX_TYPE" val="Inline"/>
  <p:tag name="POWERPOINTLATEX_LINKID" val="35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904762"/>
  <p:tag name="POWERPOINTLATEX_CODE" val="t"/>
  <p:tag name="POWERPOINTLATEX_TYPE" val="Inline"/>
  <p:tag name="POWERPOINTLATEX_LINKID" val="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709402"/>
  <p:tag name="POWERPOINTLATEX_CODE" val="t \times n"/>
  <p:tag name="POWERPOINTLATEX_TYPE" val="Inline"/>
  <p:tag name="POWERPOINTLATEX_LINKID" val="34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904762"/>
  <p:tag name="POWERPOINTLATEX_CODE" val="t"/>
  <p:tag name="POWERPOINTLATEX_TYPE" val="Inline"/>
  <p:tag name="POWERPOINTLATEX_LINKID" val="34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666667"/>
  <p:tag name="POWERPOINTLATEX_CODE" val="n"/>
  <p:tag name="POWERPOINTLATEX_TYPE" val="Inline"/>
  <p:tag name="POWERPOINTLATEX_LINKID" val="34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666667"/>
  <p:tag name="POWERPOINTLATEX_CODE" val="n"/>
  <p:tag name="POWERPOINTLATEX_TYPE" val="Inline"/>
  <p:tag name="POWERPOINTLATEX_LINKID" val="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 \times n"/>
  <p:tag name="POWERPOINTLATEX_ENTRY[0].FONTSIZE" val="40"/>
  <p:tag name="POWERPOINTLATEX_ENTRY[0].SHAPEID" val="1029"/>
  <p:tag name="POWERPOINTLATEX_ENTRY[0].STARTINDEX" val="17"/>
  <p:tag name="POWERPOINTLATEX_ENTRY[0].LENGTH" val="9"/>
  <p:tag name="POWERPOINTLATEX_TYPE" val="HasCompiledInlines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q=23"/>
  <p:tag name="POWERPOINTLATEX_ENTRY[0].FONTSIZE" val="36"/>
  <p:tag name="POWERPOINTLATEX_ENTRY[0].SHAPEID" val="8194"/>
  <p:tag name="POWERPOINTLATEX_ENTRY[0].STARTINDEX" val="17"/>
  <p:tag name="POWERPOINTLATEX_ENTRY[0].LENGTH" val="11"/>
  <p:tag name="POWERPOINTLATEX_TYPE" val="HasCompiledInlines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709402"/>
  <p:tag name="POWERPOINTLATEX_CODE" val="t \times n"/>
  <p:tag name="POWERPOINTLATEX_TYPE" val="Inline"/>
  <p:tag name="POWERPOINTLATEX_LINKID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307692"/>
  <p:tag name="POWERPOINTLATEX_CODE" val="q=23"/>
  <p:tag name="POWERPOINTLATEX_TYPE" val="Inline"/>
  <p:tag name="POWERPOINTLATEX_LINKID" val="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 \times n"/>
  <p:tag name="POWERPOINTLATEX_ENTRY[0].FONTSIZE" val="40"/>
  <p:tag name="POWERPOINTLATEX_ENTRY[0].SHAPEID" val="3"/>
  <p:tag name="POWERPOINTLATEX_ENTRY[0].STARTINDEX" val="17"/>
  <p:tag name="POWERPOINTLATEX_ENTRY[0].LENGTH" val="9"/>
  <p:tag name="POWERPOINTLATEX_TYPE" val="HasCompiledInlines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q=23"/>
  <p:tag name="POWERPOINTLATEX_ENTRY[0].FONTSIZE" val="36"/>
  <p:tag name="POWERPOINTLATEX_ENTRY[0].SHAPEID" val="5123"/>
  <p:tag name="POWERPOINTLATEX_ENTRY[0].STARTINDEX" val="17"/>
  <p:tag name="POWERPOINTLATEX_ENTRY[0].LENGTH" val="11"/>
  <p:tag name="POWERPOINTLATEX_TYPE" val="HasCompiledInlines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709402"/>
  <p:tag name="POWERPOINTLATEX_CODE" val="t \times n"/>
  <p:tag name="POWERPOINTLATEX_TYPE" val="Inline"/>
  <p:tag name="POWERPOINTLATEX_LINKID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307692"/>
  <p:tag name="POWERPOINTLATEX_CODE" val="q=23"/>
  <p:tag name="POWERPOINTLATEX_TYPE" val="Inline"/>
  <p:tag name="POWERPOINTLATEX_LINKID" val="32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3058824"/>
  <p:tag name="POWERPOINTLATEX_CODE" val="a_1,\ldots,a_n"/>
  <p:tag name="POWERPOINTLATEX_TYPE" val="Inline"/>
  <p:tag name="POWERPOINTLATEX_LINKID" val="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 \times n"/>
  <p:tag name="POWERPOINTLATEX_ENTRY[0].FONTSIZE" val="40"/>
  <p:tag name="POWERPOINTLATEX_ENTRY[0].SHAPEID" val="3076"/>
  <p:tag name="POWERPOINTLATEX_ENTRY[0].STARTINDEX" val="17"/>
  <p:tag name="POWERPOINTLATEX_ENTRY[0].LENGTH" val="9"/>
  <p:tag name="POWERPOINTLATEX_TYPE" val="HasCompiledInlines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709402"/>
  <p:tag name="POWERPOINTLATEX_CODE" val="t \times n"/>
  <p:tag name="POWERPOINTLATEX_TYPE" val="Inline"/>
  <p:tag name="POWERPOINTLATEX_LINKID" val="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 \times n"/>
  <p:tag name="POWERPOINTLATEX_ENTRY[0].FONTSIZE" val="40"/>
  <p:tag name="POWERPOINTLATEX_ENTRY[0].SHAPEID" val="3076"/>
  <p:tag name="POWERPOINTLATEX_ENTRY[0].STARTINDEX" val="17"/>
  <p:tag name="POWERPOINTLATEX_ENTRY[0].LENGTH" val="9"/>
  <p:tag name="POWERPOINTLATEX_TYPE" val="HasCompiledInlines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709402"/>
  <p:tag name="POWERPOINTLATEX_CODE" val="t \times n"/>
  <p:tag name="POWERPOINTLATEX_TYPE" val="Inline"/>
  <p:tag name="POWERPOINTLATEX_LINKID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q=23"/>
  <p:tag name="POWERPOINTLATEX_ENTRY[0].FONTSIZE" val="36"/>
  <p:tag name="POWERPOINTLATEX_ENTRY[0].SHAPEID" val="4099"/>
  <p:tag name="POWERPOINTLATEX_ENTRY[0].STARTINDEX" val="17"/>
  <p:tag name="POWERPOINTLATEX_ENTRY[0].LENGTH" val="11"/>
  <p:tag name="POWERPOINTLATEX_TYPE" val="HasCompiledInlines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307692"/>
  <p:tag name="POWERPOINTLATEX_CODE" val="q=23"/>
  <p:tag name="POWERPOINTLATEX_TYPE" val="Inline"/>
  <p:tag name="POWERPOINTLATEX_LINKID" val="33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 \times n"/>
  <p:tag name="POWERPOINTLATEX_ENTRY[0].FONTSIZE" val="40"/>
  <p:tag name="POWERPOINTLATEX_ENTRY[0].SHAPEID" val="4100"/>
  <p:tag name="POWERPOINTLATEX_ENTRY[0].STARTINDEX" val="17"/>
  <p:tag name="POWERPOINTLATEX_ENTRY[0].LENGTH" val="9"/>
  <p:tag name="POWERPOINTLATEX_TYPE" val="HasCompiledInlines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709402"/>
  <p:tag name="POWERPOINTLATEX_CODE" val="t \times n"/>
  <p:tag name="POWERPOINTLATEX_TYPE" val="Inline"/>
  <p:tag name="POWERPOINTLATEX_LINKID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mathcal{NP}"/>
  <p:tag name="POWERPOINTLATEX_ENTRY[0].FONTSIZE" val="28"/>
  <p:tag name="POWERPOINTLATEX_ENTRY[0].SHAPEID" val="4101"/>
  <p:tag name="POWERPOINTLATEX_ENTRY[0].STARTINDEX" val="210"/>
  <p:tag name="POWERPOINTLATEX_ENTRY[0].LENGTH" val="7"/>
  <p:tag name="POWERPOINTLATEX_TYPE" val="HasCompiledInlin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904762"/>
  <p:tag name="POWERPOINTLATEX_CODE" val="t"/>
  <p:tag name="POWERPOINTLATEX_TYPE" val="Inline"/>
  <p:tag name="POWERPOINTLATEX_LINKID" val="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 \times n"/>
  <p:tag name="POWERPOINTLATEX_ENTRY[0].FONTSIZE" val="40"/>
  <p:tag name="POWERPOINTLATEX_ENTRY[0].SHAPEID" val="4100"/>
  <p:tag name="POWERPOINTLATEX_ENTRY[0].STARTINDEX" val="17"/>
  <p:tag name="POWERPOINTLATEX_ENTRY[0].LENGTH" val="9"/>
  <p:tag name="POWERPOINTLATEX_TYPE" val="HasCompiledInlines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709402"/>
  <p:tag name="POWERPOINTLATEX_CODE" val="t \times n"/>
  <p:tag name="POWERPOINTLATEX_TYPE" val="Inline"/>
  <p:tag name="POWERPOINTLATEX_LINKID" val="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 \times n"/>
  <p:tag name="POWERPOINTLATEX_ENTRY[0].FONTSIZE" val="40"/>
  <p:tag name="POWERPOINTLATEX_ENTRY[0].SHAPEID" val="4100"/>
  <p:tag name="POWERPOINTLATEX_ENTRY[0].STARTINDEX" val="17"/>
  <p:tag name="POWERPOINTLATEX_ENTRY[0].LENGTH" val="9"/>
  <p:tag name="POWERPOINTLATEX_TYPE" val="HasCompiledInlines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709402"/>
  <p:tag name="POWERPOINTLATEX_CODE" val="t \times n"/>
  <p:tag name="POWERPOINTLATEX_TYPE" val="Inline"/>
  <p:tag name="POWERPOINTLATEX_LINKID" val="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Set Cover}"/>
  <p:tag name="POWERPOINTLATEX_ENTRY[0].FONTSIZE" val="36"/>
  <p:tag name="POWERPOINTLATEX_ENTRY[0].SHAPEID" val="3074"/>
  <p:tag name="POWERPOINTLATEX_ENTRY[0].STARTINDEX" val="1"/>
  <p:tag name="POWERPOINTLATEX_ENTRY[0].LENGTH" val="20"/>
  <p:tag name="POWERPOINTLATEX_TYPE" val="HasCompiledInlin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81203"/>
  <p:tag name="POWERPOINTLATEX_CODE" val="X \subseteq \{1,\ldots,n\}"/>
  <p:tag name="POWERPOINTLATEX_TYPE" val="Inline"/>
  <p:tag name="POWERPOINTLATEX_LINKID" val="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52294"/>
  <p:tag name="POWERPOINTLATEX_CODE" val="\textsc{Set Cover}"/>
  <p:tag name="POWERPOINTLATEX_TYPE" val="Inline"/>
  <p:tag name="POWERPOINTLATEX_LINKID" val="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( S \cup U, E)"/>
  <p:tag name="POWERPOINTLATEX_ENTRY[0].FONTSIZE" val="32"/>
  <p:tag name="POWERPOINTLATEX_ENTRY[0].SHAPEID" val="3106"/>
  <p:tag name="POWERPOINTLATEX_ENTRY[0].STARTINDEX" val="27"/>
  <p:tag name="POWERPOINTLATEX_ENTRY[0].LENGTH" val="17"/>
  <p:tag name="POWERPOINTLATEX_ENTRY[1].CODE" val="X \subseteq S"/>
  <p:tag name="POWERPOINTLATEX_ENTRY[1].FONTSIZE" val="32"/>
  <p:tag name="POWERPOINTLATEX_ENTRY[1].SHAPEID" val="3107"/>
  <p:tag name="POWERPOINTLATEX_ENTRY[1].STARTINDEX" val="57"/>
  <p:tag name="POWERPOINTLATEX_ENTRY[1].LENGTH" val="11"/>
  <p:tag name="POWERPOINTLATEX_ENTRY[2].CODE" val="e \in U"/>
  <p:tag name="POWERPOINTLATEX_ENTRY[2].FONTSIZE" val="32"/>
  <p:tag name="POWERPOINTLATEX_ENTRY[2].SHAPEID" val="3108"/>
  <p:tag name="POWERPOINTLATEX_ENTRY[2].STARTINDEX" val="107"/>
  <p:tag name="POWERPOINTLATEX_ENTRY[2].LENGTH" val="10"/>
  <p:tag name="POWERPOINTLATEX_ENTRY.LENGTH" val="4"/>
  <p:tag name="POWERPOINTLATEX_ENTRY[3].CODE" val="X"/>
  <p:tag name="POWERPOINTLATEX_ENTRY[3].FONTSIZE" val="32"/>
  <p:tag name="POWERPOINTLATEX_ENTRY[3].SHAPEID" val="3109"/>
  <p:tag name="POWERPOINTLATEX_ENTRY[3].STARTINDEX" val="136"/>
  <p:tag name="POWERPOINTLATEX_ENTRY[3].LENGTH" val="4"/>
  <p:tag name="POWERPOINTLATEX_TYPE" val="HasCompiledInlines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( S \cup U, E)"/>
  <p:tag name="POWERPOINTLATEX_TYPE" val="Inline"/>
  <p:tag name="POWERPOINTLATEX_LINKID" val="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81416"/>
  <p:tag name="POWERPOINTLATEX_CODE" val="X \subseteq S"/>
  <p:tag name="POWERPOINTLATEX_TYPE" val="Inline"/>
  <p:tag name="POWERPOINTLATEX_LINKID" val="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185567"/>
  <p:tag name="POWERPOINTLATEX_CODE" val="e \in U"/>
  <p:tag name="POWERPOINTLATEX_TYPE" val="Inline"/>
  <p:tag name="POWERPOINTLATEX_LINKID" val="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X"/>
  <p:tag name="POWERPOINTLATEX_TYPE" val="Inline"/>
  <p:tag name="POWERPOINTLATEX_LINKID" val="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Set Cover}"/>
  <p:tag name="POWERPOINTLATEX_ENTRY[0].FONTSIZE" val="36"/>
  <p:tag name="POWERPOINTLATEX_ENTRY[0].SHAPEID" val="3074"/>
  <p:tag name="POWERPOINTLATEX_ENTRY[0].STARTINDEX" val="1"/>
  <p:tag name="POWERPOINTLATEX_ENTRY[0].LENGTH" val="20"/>
  <p:tag name="POWERPOINTLATEX_TYPE" val="HasCompiledInlines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52294"/>
  <p:tag name="POWERPOINTLATEX_CODE" val="\textsc{Set Cover}"/>
  <p:tag name="POWERPOINTLATEX_TYPE" val="Inline"/>
  <p:tag name="POWERPOINTLATEX_LINKID" val="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( S \cup U, E)"/>
  <p:tag name="POWERPOINTLATEX_ENTRY[0].FONTSIZE" val="32"/>
  <p:tag name="POWERPOINTLATEX_ENTRY[0].SHAPEID" val="3106"/>
  <p:tag name="POWERPOINTLATEX_ENTRY[0].STARTINDEX" val="27"/>
  <p:tag name="POWERPOINTLATEX_ENTRY[0].LENGTH" val="17"/>
  <p:tag name="POWERPOINTLATEX_ENTRY[1].CODE" val="X \subseteq S"/>
  <p:tag name="POWERPOINTLATEX_ENTRY[1].FONTSIZE" val="32"/>
  <p:tag name="POWERPOINTLATEX_ENTRY[1].SHAPEID" val="3107"/>
  <p:tag name="POWERPOINTLATEX_ENTRY[1].STARTINDEX" val="57"/>
  <p:tag name="POWERPOINTLATEX_ENTRY[1].LENGTH" val="11"/>
  <p:tag name="POWERPOINTLATEX_ENTRY[2].CODE" val="e \in U"/>
  <p:tag name="POWERPOINTLATEX_ENTRY[2].FONTSIZE" val="32"/>
  <p:tag name="POWERPOINTLATEX_ENTRY[2].SHAPEID" val="3108"/>
  <p:tag name="POWERPOINTLATEX_ENTRY[2].STARTINDEX" val="107"/>
  <p:tag name="POWERPOINTLATEX_ENTRY[2].LENGTH" val="10"/>
  <p:tag name="POWERPOINTLATEX_ENTRY.LENGTH" val="4"/>
  <p:tag name="POWERPOINTLATEX_ENTRY[3].CODE" val="X"/>
  <p:tag name="POWERPOINTLATEX_ENTRY[3].FONTSIZE" val="32"/>
  <p:tag name="POWERPOINTLATEX_ENTRY[3].SHAPEID" val="3109"/>
  <p:tag name="POWERPOINTLATEX_ENTRY[3].STARTINDEX" val="136"/>
  <p:tag name="POWERPOINTLATEX_ENTRY[3].LENGTH" val="4"/>
  <p:tag name="POWERPOINTLATEX_TYPE" val="HasCompiledInlines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( S \cup U, E)"/>
  <p:tag name="POWERPOINTLATEX_TYPE" val="Inline"/>
  <p:tag name="POWERPOINTLATEX_LINKID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81416"/>
  <p:tag name="POWERPOINTLATEX_CODE" val="X \subseteq S"/>
  <p:tag name="POWERPOINTLATEX_TYPE" val="Inline"/>
  <p:tag name="POWERPOINTLATEX_LINKID" val="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185567"/>
  <p:tag name="POWERPOINTLATEX_CODE" val="e \in U"/>
  <p:tag name="POWERPOINTLATEX_TYPE" val="Inline"/>
  <p:tag name="POWERPOINTLATEX_LINKID" val="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X"/>
  <p:tag name="POWERPOINTLATEX_TYPE" val="Inline"/>
  <p:tag name="POWERPOINTLATEX_LINKID" val="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S"/>
  <p:tag name="POWERPOINTLATEX_ENTRY[0].FONTSIZE" val="32"/>
  <p:tag name="POWERPOINTLATEX_ENTRY[0].SHAPEID" val="5126"/>
  <p:tag name="POWERPOINTLATEX_ENTRY[0].STARTINDEX" val="1"/>
  <p:tag name="POWERPOINTLATEX_ENTRY[0].LENGTH" val="3"/>
  <p:tag name="POWERPOINTLATEX_TYPE" val="HasCompiledInlines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U"/>
  <p:tag name="POWERPOINTLATEX_ENTRY[0].FONTSIZE" val="32"/>
  <p:tag name="POWERPOINTLATEX_ENTRY[0].SHAPEID" val="5127"/>
  <p:tag name="POWERPOINTLATEX_ENTRY[0].STARTINDEX" val="1"/>
  <p:tag name="POWERPOINTLATEX_ENTRY[0].LENGTH" val="4"/>
  <p:tag name="POWERPOINTLATEX_TYPE" val="HasCompiledInlines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092784"/>
  <p:tag name="POWERPOINTLATEX_CODE" val="S"/>
  <p:tag name="POWERPOINTLATEX_TYPE" val="Inline"/>
  <p:tag name="POWERPOINTLATEX_LINKID" val="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191489"/>
  <p:tag name="POWERPOINTLATEX_CODE" val="U"/>
  <p:tag name="POWERPOINTLATEX_TYPE" val="Inline"/>
  <p:tag name="POWERPOINTLATEX_LINKID" val="3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Set Cover}"/>
  <p:tag name="POWERPOINTLATEX_ENTRY[0].FONTSIZE" val="36"/>
  <p:tag name="POWERPOINTLATEX_ENTRY[0].SHAPEID" val="3074"/>
  <p:tag name="POWERPOINTLATEX_ENTRY[0].STARTINDEX" val="1"/>
  <p:tag name="POWERPOINTLATEX_ENTRY[0].LENGTH" val="20"/>
  <p:tag name="POWERPOINTLATEX_TYPE" val="HasCompiledInlines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52294"/>
  <p:tag name="POWERPOINTLATEX_CODE" val="\textsc{Set Cover}"/>
  <p:tag name="POWERPOINTLATEX_TYPE" val="Inline"/>
  <p:tag name="POWERPOINTLATEX_LINKID" val="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( S \cup U, E)"/>
  <p:tag name="POWERPOINTLATEX_ENTRY[0].FONTSIZE" val="32"/>
  <p:tag name="POWERPOINTLATEX_ENTRY[0].SHAPEID" val="3106"/>
  <p:tag name="POWERPOINTLATEX_ENTRY[0].STARTINDEX" val="27"/>
  <p:tag name="POWERPOINTLATEX_ENTRY[0].LENGTH" val="17"/>
  <p:tag name="POWERPOINTLATEX_ENTRY[1].CODE" val="X \subseteq S"/>
  <p:tag name="POWERPOINTLATEX_ENTRY[1].FONTSIZE" val="32"/>
  <p:tag name="POWERPOINTLATEX_ENTRY[1].SHAPEID" val="3107"/>
  <p:tag name="POWERPOINTLATEX_ENTRY[1].STARTINDEX" val="57"/>
  <p:tag name="POWERPOINTLATEX_ENTRY[1].LENGTH" val="11"/>
  <p:tag name="POWERPOINTLATEX_ENTRY[2].CODE" val="e \in U"/>
  <p:tag name="POWERPOINTLATEX_ENTRY[2].FONTSIZE" val="32"/>
  <p:tag name="POWERPOINTLATEX_ENTRY[2].SHAPEID" val="3108"/>
  <p:tag name="POWERPOINTLATEX_ENTRY[2].STARTINDEX" val="107"/>
  <p:tag name="POWERPOINTLATEX_ENTRY[2].LENGTH" val="10"/>
  <p:tag name="POWERPOINTLATEX_ENTRY.LENGTH" val="4"/>
  <p:tag name="POWERPOINTLATEX_ENTRY[3].CODE" val="X"/>
  <p:tag name="POWERPOINTLATEX_ENTRY[3].FONTSIZE" val="32"/>
  <p:tag name="POWERPOINTLATEX_ENTRY[3].SHAPEID" val="3109"/>
  <p:tag name="POWERPOINTLATEX_ENTRY[3].STARTINDEX" val="136"/>
  <p:tag name="POWERPOINTLATEX_ENTRY[3].LENGTH" val="4"/>
  <p:tag name="POWERPOINTLATEX_TYPE" val="HasCompiledInline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n"/>
  <p:tag name="POWERPOINTLATEX_ENTRY[0].FONTSIZE" val="32"/>
  <p:tag name="POWERPOINTLATEX_ENTRY[0].SHAPEID" val="1095"/>
  <p:tag name="POWERPOINTLATEX_ENTRY[0].STARTINDEX" val="8"/>
  <p:tag name="POWERPOINTLATEX_ENTRY[0].LENGTH" val="3"/>
  <p:tag name="POWERPOINTLATEX_ENTRY[1].CODE" val="a_1,\ldots,a_n"/>
  <p:tag name="POWERPOINTLATEX_ENTRY[1].FONTSIZE" val="32"/>
  <p:tag name="POWERPOINTLATEX_ENTRY[1].SHAPEID" val="1096"/>
  <p:tag name="POWERPOINTLATEX_ENTRY[1].STARTINDEX" val="21"/>
  <p:tag name="POWERPOINTLATEX_ENTRY[1].LENGTH" val="16"/>
  <p:tag name="POWERPOINTLATEX_ENTRY[2].CODE" val="t"/>
  <p:tag name="POWERPOINTLATEX_ENTRY[2].FONTSIZE" val="32"/>
  <p:tag name="POWERPOINTLATEX_ENTRY[2].SHAPEID" val="1097"/>
  <p:tag name="POWERPOINTLATEX_ENTRY[2].STARTINDEX" val="50"/>
  <p:tag name="POWERPOINTLATEX_ENTRY[2].LENGTH" val="2"/>
  <p:tag name="POWERPOINTLATEX_ENTRY.LENGTH" val="4"/>
  <p:tag name="POWERPOINTLATEX_ENTRY[3].CODE" val="X \subseteq \{1,\ldots,n\}"/>
  <p:tag name="POWERPOINTLATEX_ENTRY[3].FONTSIZE" val="32"/>
  <p:tag name="POWERPOINTLATEX_ENTRY[3].SHAPEID" val="1098"/>
  <p:tag name="POWERPOINTLATEX_ENTRY[3].STARTINDEX" val="69"/>
  <p:tag name="POWERPOINTLATEX_ENTRY[3].LENGTH" val="24"/>
  <p:tag name="POWERPOINTLATEX_TYPE" val="HasCompiledInlines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( S \cup U, E)"/>
  <p:tag name="POWERPOINTLATEX_TYPE" val="Inline"/>
  <p:tag name="POWERPOINTLATEX_LINKID" val="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81416"/>
  <p:tag name="POWERPOINTLATEX_CODE" val="X \subseteq S"/>
  <p:tag name="POWERPOINTLATEX_TYPE" val="Inline"/>
  <p:tag name="POWERPOINTLATEX_LINKID" val="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185567"/>
  <p:tag name="POWERPOINTLATEX_CODE" val="e \in U"/>
  <p:tag name="POWERPOINTLATEX_TYPE" val="Inline"/>
  <p:tag name="POWERPOINTLATEX_LINKID" val="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X"/>
  <p:tag name="POWERPOINTLATEX_TYPE" val="Inline"/>
  <p:tag name="POWERPOINTLATEX_LINKID" val="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S"/>
  <p:tag name="POWERPOINTLATEX_ENTRY[0].FONTSIZE" val="32"/>
  <p:tag name="POWERPOINTLATEX_ENTRY[0].SHAPEID" val="6148"/>
  <p:tag name="POWERPOINTLATEX_ENTRY[0].STARTINDEX" val="1"/>
  <p:tag name="POWERPOINTLATEX_ENTRY[0].LENGTH" val="3"/>
  <p:tag name="POWERPOINTLATEX_TYPE" val="HasCompiledInlines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U"/>
  <p:tag name="POWERPOINTLATEX_ENTRY[0].FONTSIZE" val="32"/>
  <p:tag name="POWERPOINTLATEX_ENTRY[0].SHAPEID" val="6149"/>
  <p:tag name="POWERPOINTLATEX_ENTRY[0].STARTINDEX" val="1"/>
  <p:tag name="POWERPOINTLATEX_ENTRY[0].LENGTH" val="4"/>
  <p:tag name="POWERPOINTLATEX_TYPE" val="HasCompiledInlines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092784"/>
  <p:tag name="POWERPOINTLATEX_CODE" val="S"/>
  <p:tag name="POWERPOINTLATEX_TYPE" val="Inline"/>
  <p:tag name="POWERPOINTLATEX_LINKID" val="3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191489"/>
  <p:tag name="POWERPOINTLATEX_CODE" val="U"/>
  <p:tag name="POWERPOINTLATEX_TYPE" val="Inline"/>
  <p:tag name="POWERPOINTLATEX_LINKID" val="3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Set Cover}"/>
  <p:tag name="POWERPOINTLATEX_ENTRY[0].FONTSIZE" val="36"/>
  <p:tag name="POWERPOINTLATEX_ENTRY[0].SHAPEID" val="3074"/>
  <p:tag name="POWERPOINTLATEX_ENTRY[0].STARTINDEX" val="1"/>
  <p:tag name="POWERPOINTLATEX_ENTRY[0].LENGTH" val="20"/>
  <p:tag name="POWERPOINTLATEX_TYPE" val="HasCompiledInlines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52294"/>
  <p:tag name="POWERPOINTLATEX_CODE" val="\textsc{Set Cover}"/>
  <p:tag name="POWERPOINTLATEX_TYPE" val="Inline"/>
  <p:tag name="POWERPOINTLATEX_LINKID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displaystyle \sum_{i \in X}a_i=t?"/>
  <p:tag name="POWERPOINTLATEX_ENTRY[0].FONTSIZE" val="32"/>
  <p:tag name="POWERPOINTLATEX_ENTRY[0].SHAPEID" val="4"/>
  <p:tag name="POWERPOINTLATEX_ENTRY[0].STARTINDEX" val="1"/>
  <p:tag name="POWERPOINTLATEX_ENTRY[0].LENGTH" val="12"/>
  <p:tag name="POWERPOINTLATEX_TYPE" val="HasCompiledInlines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( S \cup U, E)"/>
  <p:tag name="POWERPOINTLATEX_ENTRY[0].FONTSIZE" val="32"/>
  <p:tag name="POWERPOINTLATEX_ENTRY[0].SHAPEID" val="3106"/>
  <p:tag name="POWERPOINTLATEX_ENTRY[0].STARTINDEX" val="27"/>
  <p:tag name="POWERPOINTLATEX_ENTRY[0].LENGTH" val="17"/>
  <p:tag name="POWERPOINTLATEX_ENTRY[1].CODE" val="X \subseteq S"/>
  <p:tag name="POWERPOINTLATEX_ENTRY[1].FONTSIZE" val="32"/>
  <p:tag name="POWERPOINTLATEX_ENTRY[1].SHAPEID" val="3107"/>
  <p:tag name="POWERPOINTLATEX_ENTRY[1].STARTINDEX" val="57"/>
  <p:tag name="POWERPOINTLATEX_ENTRY[1].LENGTH" val="11"/>
  <p:tag name="POWERPOINTLATEX_ENTRY[2].CODE" val="e \in U"/>
  <p:tag name="POWERPOINTLATEX_ENTRY[2].FONTSIZE" val="32"/>
  <p:tag name="POWERPOINTLATEX_ENTRY[2].SHAPEID" val="3108"/>
  <p:tag name="POWERPOINTLATEX_ENTRY[2].STARTINDEX" val="107"/>
  <p:tag name="POWERPOINTLATEX_ENTRY[2].LENGTH" val="10"/>
  <p:tag name="POWERPOINTLATEX_ENTRY.LENGTH" val="4"/>
  <p:tag name="POWERPOINTLATEX_ENTRY[3].CODE" val="X"/>
  <p:tag name="POWERPOINTLATEX_ENTRY[3].FONTSIZE" val="32"/>
  <p:tag name="POWERPOINTLATEX_ENTRY[3].SHAPEID" val="3109"/>
  <p:tag name="POWERPOINTLATEX_ENTRY[3].STARTINDEX" val="136"/>
  <p:tag name="POWERPOINTLATEX_ENTRY[3].LENGTH" val="4"/>
  <p:tag name="POWERPOINTLATEX_TYPE" val="HasCompiledInlines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( S \cup U, E)"/>
  <p:tag name="POWERPOINTLATEX_TYPE" val="Inline"/>
  <p:tag name="POWERPOINTLATEX_LINKID" val="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81416"/>
  <p:tag name="POWERPOINTLATEX_CODE" val="X \subseteq S"/>
  <p:tag name="POWERPOINTLATEX_TYPE" val="Inline"/>
  <p:tag name="POWERPOINTLATEX_LINKID" val="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185567"/>
  <p:tag name="POWERPOINTLATEX_CODE" val="e \in U"/>
  <p:tag name="POWERPOINTLATEX_TYPE" val="Inline"/>
  <p:tag name="POWERPOINTLATEX_LINKID" val="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X"/>
  <p:tag name="POWERPOINTLATEX_TYPE" val="Inline"/>
  <p:tag name="POWERPOINTLATEX_LINKID" val="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O}^*(2^{|S|})"/>
  <p:tag name="POWERPOINTLATEX_ENTRY[0].FONTSIZE" val="32"/>
  <p:tag name="POWERPOINTLATEX_ENTRY[0].SHAPEID" val="7176"/>
  <p:tag name="POWERPOINTLATEX_ENTRY[0].STARTINDEX" val="18"/>
  <p:tag name="POWERPOINTLATEX_ENTRY[0].LENGTH" val="13"/>
  <p:tag name="POWERPOINTLATEX_ENTRY.LENGTH" val="2"/>
  <p:tag name="POWERPOINTLATEX_ENTRY[1].CODE" val="\mathcal{O}^*(2^{|U|})"/>
  <p:tag name="POWERPOINTLATEX_ENTRY[1].FONTSIZE" val="32"/>
  <p:tag name="POWERPOINTLATEX_ENTRY[1].SHAPEID" val="7177"/>
  <p:tag name="POWERPOINTLATEX_ENTRY[1].STARTINDEX" val="64"/>
  <p:tag name="POWERPOINTLATEX_ENTRY[1].LENGTH" val="14"/>
  <p:tag name="POWERPOINTLATEX_TYPE" val="HasCompiledInlines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85431"/>
  <p:tag name="POWERPOINTLATEX_CODE" val="\mathcal{O}^*(2^{|S|})"/>
  <p:tag name="POWERPOINTLATEX_TYPE" val="Inline"/>
  <p:tag name="POWERPOINTLATEX_LINKID" val="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85431"/>
  <p:tag name="POWERPOINTLATEX_CODE" val="\mathcal{O}^*(2^{|U|})"/>
  <p:tag name="POWERPOINTLATEX_TYPE" val="Inline"/>
  <p:tag name="POWERPOINTLATEX_LINKID" val="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oplus\textsc{Set Cover}"/>
  <p:tag name="POWERPOINTLATEX_ENTRY[0].FONTSIZE" val="36"/>
  <p:tag name="POWERPOINTLATEX_ENTRY[0].SHAPEID" val="8194"/>
  <p:tag name="POWERPOINTLATEX_ENTRY[0].STARTINDEX" val="1"/>
  <p:tag name="POWERPOINTLATEX_ENTRY[0].LENGTH" val="23"/>
  <p:tag name="POWERPOINTLATEX_TYPE" val="HasCompiledInlines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( S \cup U, E)"/>
  <p:tag name="POWERPOINTLATEX_ENTRY[0].FONTSIZE" val="32"/>
  <p:tag name="POWERPOINTLATEX_ENTRY[0].SHAPEID" val="1026"/>
  <p:tag name="POWERPOINTLATEX_ENTRY[0].STARTINDEX" val="27"/>
  <p:tag name="POWERPOINTLATEX_ENTRY[0].LENGTH" val="17"/>
  <p:tag name="POWERPOINTLATEX_ENTRY[1].CODE" val="X \subseteq S"/>
  <p:tag name="POWERPOINTLATEX_ENTRY[1].FONTSIZE" val="32"/>
  <p:tag name="POWERPOINTLATEX_ENTRY[1].SHAPEID" val="1027"/>
  <p:tag name="POWERPOINTLATEX_ENTRY[1].STARTINDEX" val="69"/>
  <p:tag name="POWERPOINTLATEX_ENTRY[1].LENGTH" val="11"/>
  <p:tag name="POWERPOINTLATEX_ENTRY[2].CODE" val="e \in U"/>
  <p:tag name="POWERPOINTLATEX_ENTRY[2].FONTSIZE" val="32"/>
  <p:tag name="POWERPOINTLATEX_ENTRY[2].SHAPEID" val="1028"/>
  <p:tag name="POWERPOINTLATEX_ENTRY[2].STARTINDEX" val="102"/>
  <p:tag name="POWERPOINTLATEX_ENTRY[2].LENGTH" val="10"/>
  <p:tag name="POWERPOINTLATEX_ENTRY.LENGTH" val="4"/>
  <p:tag name="POWERPOINTLATEX_ENTRY[3].CODE" val="X"/>
  <p:tag name="POWERPOINTLATEX_ENTRY[3].FONTSIZE" val="32"/>
  <p:tag name="POWERPOINTLATEX_ENTRY[3].SHAPEID" val="1029"/>
  <p:tag name="POWERPOINTLATEX_ENTRY[3].STARTINDEX" val="132"/>
  <p:tag name="POWERPOINTLATEX_ENTRY[3].LENGTH" val="4"/>
  <p:tag name="POWERPOINTLATEX_TYPE" val="HasCompiledInline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Subset Sum}"/>
  <p:tag name="POWERPOINTLATEX_ENTRY[0].FONTSIZE" val="36"/>
  <p:tag name="POWERPOINTLATEX_ENTRY[0].SHAPEID" val="2050"/>
  <p:tag name="POWERPOINTLATEX_ENTRY[0].STARTINDEX" val="1"/>
  <p:tag name="POWERPOINTLATEX_ENTRY[0].LENGTH" val="21"/>
  <p:tag name="POWERPOINTLATEX_TYPE" val="HasCompiledInlines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O}^*(2^{|S|})"/>
  <p:tag name="POWERPOINTLATEX_ENTRY[0].FONTSIZE" val="32"/>
  <p:tag name="POWERPOINTLATEX_ENTRY[0].SHAPEID" val="7176"/>
  <p:tag name="POWERPOINTLATEX_ENTRY[0].STARTINDEX" val="18"/>
  <p:tag name="POWERPOINTLATEX_ENTRY[0].LENGTH" val="13"/>
  <p:tag name="POWERPOINTLATEX_ENTRY.LENGTH" val="2"/>
  <p:tag name="POWERPOINTLATEX_ENTRY[1].CODE" val="\mathcal{O}^*(2^{|U|})"/>
  <p:tag name="POWERPOINTLATEX_ENTRY[1].FONTSIZE" val="32"/>
  <p:tag name="POWERPOINTLATEX_ENTRY[1].SHAPEID" val="7177"/>
  <p:tag name="POWERPOINTLATEX_ENTRY[1].STARTINDEX" val="64"/>
  <p:tag name="POWERPOINTLATEX_ENTRY[1].LENGTH" val="14"/>
  <p:tag name="POWERPOINTLATEX_TYPE" val="HasCompiledInlines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85431"/>
  <p:tag name="POWERPOINTLATEX_CODE" val="\mathcal{O}^*(2^{|S|})"/>
  <p:tag name="POWERPOINTLATEX_TYPE" val="Inline"/>
  <p:tag name="POWERPOINTLATEX_LINKID" val="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85431"/>
  <p:tag name="POWERPOINTLATEX_CODE" val="\mathcal{O}^*(2^{|U|})"/>
  <p:tag name="POWERPOINTLATEX_TYPE" val="Inline"/>
  <p:tag name="POWERPOINTLATEX_LINKID" val="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092437"/>
  <p:tag name="POWERPOINTLATEX_CODE" val="\oplus\textsc{Set Cover}"/>
  <p:tag name="POWERPOINTLATEX_TYPE" val="Inline"/>
  <p:tag name="POWERPOINTLATEX_LINKID" val="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( S \cup U, E)"/>
  <p:tag name="POWERPOINTLATEX_TYPE" val="Inline"/>
  <p:tag name="POWERPOINTLATEX_LINKID" val="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81416"/>
  <p:tag name="POWERPOINTLATEX_CODE" val="X \subseteq S"/>
  <p:tag name="POWERPOINTLATEX_TYPE" val="Inline"/>
  <p:tag name="POWERPOINTLATEX_LINKID" val="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185567"/>
  <p:tag name="POWERPOINTLATEX_CODE" val="e \in U"/>
  <p:tag name="POWERPOINTLATEX_TYPE" val="Inline"/>
  <p:tag name="POWERPOINTLATEX_LINKID" val="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X"/>
  <p:tag name="POWERPOINTLATEX_TYPE" val="Inline"/>
  <p:tag name="POWERPOINTLATEX_LINKID" val="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oplus\textsc{Set Cover}"/>
  <p:tag name="POWERPOINTLATEX_ENTRY[0].FONTSIZE" val="36"/>
  <p:tag name="POWERPOINTLATEX_ENTRY[0].SHAPEID" val="8194"/>
  <p:tag name="POWERPOINTLATEX_ENTRY[0].STARTINDEX" val="1"/>
  <p:tag name="POWERPOINTLATEX_ENTRY[0].LENGTH" val="23"/>
  <p:tag name="POWERPOINTLATEX_TYPE" val="HasCompiledInlines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( S \cup U, E)"/>
  <p:tag name="POWERPOINTLATEX_ENTRY[0].FONTSIZE" val="32"/>
  <p:tag name="POWERPOINTLATEX_ENTRY[0].SHAPEID" val="2050"/>
  <p:tag name="POWERPOINTLATEX_ENTRY[0].STARTINDEX" val="27"/>
  <p:tag name="POWERPOINTLATEX_ENTRY[0].LENGTH" val="17"/>
  <p:tag name="POWERPOINTLATEX_ENTRY[1].CODE" val="X \subseteq S"/>
  <p:tag name="POWERPOINTLATEX_ENTRY[1].FONTSIZE" val="32"/>
  <p:tag name="POWERPOINTLATEX_ENTRY[1].SHAPEID" val="2051"/>
  <p:tag name="POWERPOINTLATEX_ENTRY[1].STARTINDEX" val="69"/>
  <p:tag name="POWERPOINTLATEX_ENTRY[1].LENGTH" val="11"/>
  <p:tag name="POWERPOINTLATEX_ENTRY[2].CODE" val="e \in U"/>
  <p:tag name="POWERPOINTLATEX_ENTRY[2].FONTSIZE" val="32"/>
  <p:tag name="POWERPOINTLATEX_ENTRY[2].SHAPEID" val="2052"/>
  <p:tag name="POWERPOINTLATEX_ENTRY[2].STARTINDEX" val="102"/>
  <p:tag name="POWERPOINTLATEX_ENTRY[2].LENGTH" val="10"/>
  <p:tag name="POWERPOINTLATEX_ENTRY.LENGTH" val="4"/>
  <p:tag name="POWERPOINTLATEX_ENTRY[3].CODE" val="X"/>
  <p:tag name="POWERPOINTLATEX_ENTRY[3].FONTSIZE" val="32"/>
  <p:tag name="POWERPOINTLATEX_ENTRY[3].SHAPEID" val="2053"/>
  <p:tag name="POWERPOINTLATEX_ENTRY[3].STARTINDEX" val="131"/>
  <p:tag name="POWERPOINTLATEX_ENTRY[3].LENGTH" val="4"/>
  <p:tag name="POWERPOINTLATEX_TYPE" val="HasCompiledInline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666667"/>
  <p:tag name="POWERPOINTLATEX_CODE" val="n"/>
  <p:tag name="POWERPOINTLATEX_TYPE" val="Inline"/>
  <p:tag name="POWERPOINTLATEX_LINKID" val="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O}^*(2^{|S|})"/>
  <p:tag name="POWERPOINTLATEX_ENTRY[0].FONTSIZE" val="32"/>
  <p:tag name="POWERPOINTLATEX_ENTRY[0].SHAPEID" val="9218"/>
  <p:tag name="POWERPOINTLATEX_ENTRY[0].STARTINDEX" val="18"/>
  <p:tag name="POWERPOINTLATEX_ENTRY[0].LENGTH" val="13"/>
  <p:tag name="POWERPOINTLATEX_ENTRY.LENGTH" val="2"/>
  <p:tag name="POWERPOINTLATEX_ENTRY[1].CODE" val="\mathcal{O}^*(2^{|U|})"/>
  <p:tag name="POWERPOINTLATEX_ENTRY[1].FONTSIZE" val="32"/>
  <p:tag name="POWERPOINTLATEX_ENTRY[1].SHAPEID" val="9219"/>
  <p:tag name="POWERPOINTLATEX_ENTRY[1].STARTINDEX" val="64"/>
  <p:tag name="POWERPOINTLATEX_ENTRY[1].LENGTH" val="14"/>
  <p:tag name="POWERPOINTLATEX_TYPE" val="HasCompiledInlines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092437"/>
  <p:tag name="POWERPOINTLATEX_CODE" val="\oplus\textsc{Set Cover}"/>
  <p:tag name="POWERPOINTLATEX_TYPE" val="Inline"/>
  <p:tag name="POWERPOINTLATEX_LINKID" val="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85431"/>
  <p:tag name="POWERPOINTLATEX_CODE" val="\mathcal{O}^*(2^{|S|})"/>
  <p:tag name="POWERPOINTLATEX_TYPE" val="Inline"/>
  <p:tag name="POWERPOINTLATEX_LINKID" val="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85431"/>
  <p:tag name="POWERPOINTLATEX_CODE" val="\mathcal{O}^*(2^{|U|})"/>
  <p:tag name="POWERPOINTLATEX_TYPE" val="Inline"/>
  <p:tag name="POWERPOINTLATEX_LINKID" val="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( S \cup U, E)"/>
  <p:tag name="POWERPOINTLATEX_TYPE" val="Inline"/>
  <p:tag name="POWERPOINTLATEX_LINKID" val="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81416"/>
  <p:tag name="POWERPOINTLATEX_CODE" val="X \subseteq S"/>
  <p:tag name="POWERPOINTLATEX_TYPE" val="Inline"/>
  <p:tag name="POWERPOINTLATEX_LINKID" val="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185567"/>
  <p:tag name="POWERPOINTLATEX_CODE" val="e \in U"/>
  <p:tag name="POWERPOINTLATEX_TYPE" val="Inline"/>
  <p:tag name="POWERPOINTLATEX_LINKID" val="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X"/>
  <p:tag name="POWERPOINTLATEX_TYPE" val="Inline"/>
  <p:tag name="POWERPOINTLATEX_LINKID" val="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oplus\textsc{Set Cover}"/>
  <p:tag name="POWERPOINTLATEX_ENTRY[0].FONTSIZE" val="36"/>
  <p:tag name="POWERPOINTLATEX_ENTRY[0].SHAPEID" val="8194"/>
  <p:tag name="POWERPOINTLATEX_ENTRY[0].STARTINDEX" val="1"/>
  <p:tag name="POWERPOINTLATEX_ENTRY[0].LENGTH" val="23"/>
  <p:tag name="POWERPOINTLATEX_TYPE" val="HasCompiledInlines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( S \cup U, E)"/>
  <p:tag name="POWERPOINTLATEX_ENTRY[0].FONTSIZE" val="32"/>
  <p:tag name="POWERPOINTLATEX_ENTRY[0].SHAPEID" val="3074"/>
  <p:tag name="POWERPOINTLATEX_ENTRY[0].STARTINDEX" val="27"/>
  <p:tag name="POWERPOINTLATEX_ENTRY[0].LENGTH" val="17"/>
  <p:tag name="POWERPOINTLATEX_ENTRY[1].CODE" val="X \subseteq S"/>
  <p:tag name="POWERPOINTLATEX_ENTRY[1].FONTSIZE" val="32"/>
  <p:tag name="POWERPOINTLATEX_ENTRY[1].SHAPEID" val="3075"/>
  <p:tag name="POWERPOINTLATEX_ENTRY[1].STARTINDEX" val="69"/>
  <p:tag name="POWERPOINTLATEX_ENTRY[1].LENGTH" val="11"/>
  <p:tag name="POWERPOINTLATEX_ENTRY[2].CODE" val="e \in U"/>
  <p:tag name="POWERPOINTLATEX_ENTRY[2].FONTSIZE" val="32"/>
  <p:tag name="POWERPOINTLATEX_ENTRY[2].SHAPEID" val="3076"/>
  <p:tag name="POWERPOINTLATEX_ENTRY[2].STARTINDEX" val="102"/>
  <p:tag name="POWERPOINTLATEX_ENTRY[2].LENGTH" val="10"/>
  <p:tag name="POWERPOINTLATEX_ENTRY.LENGTH" val="4"/>
  <p:tag name="POWERPOINTLATEX_ENTRY[3].CODE" val="X"/>
  <p:tag name="POWERPOINTLATEX_ENTRY[3].FONTSIZE" val="32"/>
  <p:tag name="POWERPOINTLATEX_ENTRY[3].SHAPEID" val="3077"/>
  <p:tag name="POWERPOINTLATEX_ENTRY[3].STARTINDEX" val="131"/>
  <p:tag name="POWERPOINTLATEX_ENTRY[3].LENGTH" val="4"/>
  <p:tag name="POWERPOINTLATEX_TYPE" val="HasCompiledInline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3058824"/>
  <p:tag name="POWERPOINTLATEX_CODE" val="a_1,\ldots,a_n"/>
  <p:tag name="POWERPOINTLATEX_TYPE" val="Inline"/>
  <p:tag name="POWERPOINTLATEX_LINKID" val="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092437"/>
  <p:tag name="POWERPOINTLATEX_CODE" val="\oplus\textsc{Set Cover}"/>
  <p:tag name="POWERPOINTLATEX_TYPE" val="Inline"/>
  <p:tag name="POWERPOINTLATEX_LINKID" val="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S"/>
  <p:tag name="POWERPOINTLATEX_ENTRY[0].FONTSIZE" val="32"/>
  <p:tag name="POWERPOINTLATEX_ENTRY[0].SHAPEID" val="10248"/>
  <p:tag name="POWERPOINTLATEX_ENTRY[0].STARTINDEX" val="1"/>
  <p:tag name="POWERPOINTLATEX_ENTRY[0].LENGTH" val="3"/>
  <p:tag name="POWERPOINTLATEX_TYPE" val="HasCompiledInlines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U"/>
  <p:tag name="POWERPOINTLATEX_ENTRY[0].FONTSIZE" val="32"/>
  <p:tag name="POWERPOINTLATEX_ENTRY[0].SHAPEID" val="10249"/>
  <p:tag name="POWERPOINTLATEX_ENTRY[0].STARTINDEX" val="1"/>
  <p:tag name="POWERPOINTLATEX_ENTRY[0].LENGTH" val="4"/>
  <p:tag name="POWERPOINTLATEX_TYPE" val="HasCompiledInlines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092784"/>
  <p:tag name="POWERPOINTLATEX_CODE" val="S"/>
  <p:tag name="POWERPOINTLATEX_TYPE" val="Inline"/>
  <p:tag name="POWERPOINTLATEX_LINKID" val="6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191489"/>
  <p:tag name="POWERPOINTLATEX_CODE" val="U"/>
  <p:tag name="POWERPOINTLATEX_TYPE" val="Inline"/>
  <p:tag name="POWERPOINTLATEX_LINKID" val="6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( S \cup U, E)"/>
  <p:tag name="POWERPOINTLATEX_TYPE" val="Inline"/>
  <p:tag name="POWERPOINTLATEX_LINKID" val="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81416"/>
  <p:tag name="POWERPOINTLATEX_CODE" val="X \subseteq S"/>
  <p:tag name="POWERPOINTLATEX_TYPE" val="Inline"/>
  <p:tag name="POWERPOINTLATEX_LINKID" val="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185567"/>
  <p:tag name="POWERPOINTLATEX_CODE" val="e \in U"/>
  <p:tag name="POWERPOINTLATEX_TYPE" val="Inline"/>
  <p:tag name="POWERPOINTLATEX_LINKID" val="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X"/>
  <p:tag name="POWERPOINTLATEX_TYPE" val="Inline"/>
  <p:tag name="POWERPOINTLATEX_LINKID" val="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oplus\textsc{Set Cover}"/>
  <p:tag name="POWERPOINTLATEX_ENTRY[0].FONTSIZE" val="36"/>
  <p:tag name="POWERPOINTLATEX_ENTRY[0].SHAPEID" val="8194"/>
  <p:tag name="POWERPOINTLATEX_ENTRY[0].STARTINDEX" val="1"/>
  <p:tag name="POWERPOINTLATEX_ENTRY[0].LENGTH" val="23"/>
  <p:tag name="POWERPOINTLATEX_TYPE" val="HasCompiledInlin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176471"/>
  <p:tag name="POWERPOINTLATEX_CODE" val="t"/>
  <p:tag name="POWERPOINTLATEX_TYPE" val="Inline"/>
  <p:tag name="POWERPOINTLATEX_LINKID" val="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( S \cup U, E)"/>
  <p:tag name="POWERPOINTLATEX_ENTRY[0].FONTSIZE" val="32"/>
  <p:tag name="POWERPOINTLATEX_ENTRY[0].SHAPEID" val="3074"/>
  <p:tag name="POWERPOINTLATEX_ENTRY[0].STARTINDEX" val="27"/>
  <p:tag name="POWERPOINTLATEX_ENTRY[0].LENGTH" val="17"/>
  <p:tag name="POWERPOINTLATEX_ENTRY[1].CODE" val="X \subseteq S"/>
  <p:tag name="POWERPOINTLATEX_ENTRY[1].FONTSIZE" val="32"/>
  <p:tag name="POWERPOINTLATEX_ENTRY[1].SHAPEID" val="3075"/>
  <p:tag name="POWERPOINTLATEX_ENTRY[1].STARTINDEX" val="69"/>
  <p:tag name="POWERPOINTLATEX_ENTRY[1].LENGTH" val="11"/>
  <p:tag name="POWERPOINTLATEX_ENTRY[2].CODE" val="e \in U"/>
  <p:tag name="POWERPOINTLATEX_ENTRY[2].FONTSIZE" val="32"/>
  <p:tag name="POWERPOINTLATEX_ENTRY[2].SHAPEID" val="3076"/>
  <p:tag name="POWERPOINTLATEX_ENTRY[2].STARTINDEX" val="102"/>
  <p:tag name="POWERPOINTLATEX_ENTRY[2].LENGTH" val="10"/>
  <p:tag name="POWERPOINTLATEX_ENTRY.LENGTH" val="4"/>
  <p:tag name="POWERPOINTLATEX_ENTRY[3].CODE" val="X"/>
  <p:tag name="POWERPOINTLATEX_ENTRY[3].FONTSIZE" val="32"/>
  <p:tag name="POWERPOINTLATEX_ENTRY[3].SHAPEID" val="3077"/>
  <p:tag name="POWERPOINTLATEX_ENTRY[3].STARTINDEX" val="131"/>
  <p:tag name="POWERPOINTLATEX_ENTRY[3].LENGTH" val="4"/>
  <p:tag name="POWERPOINTLATEX_TYPE" val="HasCompiledInlines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092437"/>
  <p:tag name="POWERPOINTLATEX_CODE" val="\oplus\textsc{Set Cover}"/>
  <p:tag name="POWERPOINTLATEX_TYPE" val="Inline"/>
  <p:tag name="POWERPOINTLATEX_LINKID" val="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S"/>
  <p:tag name="POWERPOINTLATEX_ENTRY[0].FONTSIZE" val="32"/>
  <p:tag name="POWERPOINTLATEX_ENTRY[0].SHAPEID" val="10248"/>
  <p:tag name="POWERPOINTLATEX_ENTRY[0].STARTINDEX" val="1"/>
  <p:tag name="POWERPOINTLATEX_ENTRY[0].LENGTH" val="3"/>
  <p:tag name="POWERPOINTLATEX_TYPE" val="HasCompiledInlines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U"/>
  <p:tag name="POWERPOINTLATEX_ENTRY[0].FONTSIZE" val="32"/>
  <p:tag name="POWERPOINTLATEX_ENTRY[0].SHAPEID" val="10249"/>
  <p:tag name="POWERPOINTLATEX_ENTRY[0].STARTINDEX" val="1"/>
  <p:tag name="POWERPOINTLATEX_ENTRY[0].LENGTH" val="4"/>
  <p:tag name="POWERPOINTLATEX_TYPE" val="HasCompiledInlines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S"/>
  <p:tag name="POWERPOINTLATEX_ENTRY[0].FONTSIZE" val="32"/>
  <p:tag name="POWERPOINTLATEX_ENTRY[0].SHAPEID" val="10251"/>
  <p:tag name="POWERPOINTLATEX_ENTRY[0].STARTINDEX" val="1"/>
  <p:tag name="POWERPOINTLATEX_ENTRY[0].LENGTH" val="3"/>
  <p:tag name="POWERPOINTLATEX_TYPE" val="HasCompiledInlines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U"/>
  <p:tag name="POWERPOINTLATEX_ENTRY[0].FONTSIZE" val="32"/>
  <p:tag name="POWERPOINTLATEX_ENTRY[0].SHAPEID" val="10250"/>
  <p:tag name="POWERPOINTLATEX_ENTRY[0].STARTINDEX" val="1"/>
  <p:tag name="POWERPOINTLATEX_ENTRY[0].LENGTH" val="4"/>
  <p:tag name="POWERPOINTLATEX_TYPE" val="HasCompiledInlines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092784"/>
  <p:tag name="POWERPOINTLATEX_CODE" val="S"/>
  <p:tag name="POWERPOINTLATEX_TYPE" val="Inline"/>
  <p:tag name="POWERPOINTLATEX_LINKID" val="6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191489"/>
  <p:tag name="POWERPOINTLATEX_CODE" val="U"/>
  <p:tag name="POWERPOINTLATEX_TYPE" val="Inline"/>
  <p:tag name="POWERPOINTLATEX_LINKID" val="6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191489"/>
  <p:tag name="POWERPOINTLATEX_CODE" val="U"/>
  <p:tag name="POWERPOINTLATEX_TYPE" val="Inline"/>
  <p:tag name="POWERPOINTLATEX_LINKID" val="8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092784"/>
  <p:tag name="POWERPOINTLATEX_CODE" val="S"/>
  <p:tag name="POWERPOINTLATEX_TYPE" val="Inline"/>
  <p:tag name="POWERPOINTLATEX_LINKID" val="8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81203"/>
  <p:tag name="POWERPOINTLATEX_CODE" val="X \subseteq \{1,\ldots,n\}"/>
  <p:tag name="POWERPOINTLATEX_TYPE" val="Inline"/>
  <p:tag name="POWERPOINTLATEX_LINKID" val="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( S \cup U, E)"/>
  <p:tag name="POWERPOINTLATEX_TYPE" val="Inline"/>
  <p:tag name="POWERPOINTLATEX_LINKID" val="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81416"/>
  <p:tag name="POWERPOINTLATEX_CODE" val="X \subseteq S"/>
  <p:tag name="POWERPOINTLATEX_TYPE" val="Inline"/>
  <p:tag name="POWERPOINTLATEX_LINKID" val="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185567"/>
  <p:tag name="POWERPOINTLATEX_CODE" val="e \in U"/>
  <p:tag name="POWERPOINTLATEX_TYPE" val="Inline"/>
  <p:tag name="POWERPOINTLATEX_LINKID" val="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X"/>
  <p:tag name="POWERPOINTLATEX_TYPE" val="Inline"/>
  <p:tag name="POWERPOINTLATEX_LINKID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25"/>
  <p:tag name="POWERPOINTLATEX_CODE" val="\mathcal{NP}"/>
  <p:tag name="POWERPOINTLATEX_TYPE" val="Inline"/>
  <p:tag name="POWERPOINTLATEX_LINKID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"/>
  <p:tag name="POWERPOINTLATEX_ENTRY[0].FONTSIZE" val="40"/>
  <p:tag name="POWERPOINTLATEX_ENTRY[0].SHAPEID" val="2051"/>
  <p:tag name="POWERPOINTLATEX_ENTRY[0].STARTINDEX" val="32"/>
  <p:tag name="POWERPOINTLATEX_ENTRY[0].LENGTH" val="2"/>
  <p:tag name="POWERPOINTLATEX_TYPE" val="HasCompiledInline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52294"/>
  <p:tag name="POWERPOINTLATEX_CODE" val="\textsc{Subset Sum}"/>
  <p:tag name="POWERPOINTLATEX_TYPE" val="Inline"/>
  <p:tag name="POWERPOINTLATEX_LINKID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904762"/>
  <p:tag name="POWERPOINTLATEX_CODE" val="t"/>
  <p:tag name="POWERPOINTLATEX_TYPE" val="Inline"/>
  <p:tag name="POWERPOINTLATEX_LINKID" val="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displaystyle \sum_{i \in X}a_i=t?"/>
  <p:tag name="POWERPOINTLATEX_TYPE" val="Inline"/>
  <p:tag name="POWERPOINTLATEX_LINKID" val="5"/>
  <p:tag name="POWERPOINTLATEX_BASELINEOFFSET" val="0,211914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n"/>
  <p:tag name="POWERPOINTLATEX_ENTRY[0].FONTSIZE" val="32"/>
  <p:tag name="POWERPOINTLATEX_ENTRY[0].SHAPEID" val="1027"/>
  <p:tag name="POWERPOINTLATEX_ENTRY[0].STARTINDEX" val="8"/>
  <p:tag name="POWERPOINTLATEX_ENTRY[0].LENGTH" val="3"/>
  <p:tag name="POWERPOINTLATEX_ENTRY[1].CODE" val="a_1,\ldots,a_n"/>
  <p:tag name="POWERPOINTLATEX_ENTRY[1].FONTSIZE" val="32"/>
  <p:tag name="POWERPOINTLATEX_ENTRY[1].SHAPEID" val="1028"/>
  <p:tag name="POWERPOINTLATEX_ENTRY[1].STARTINDEX" val="21"/>
  <p:tag name="POWERPOINTLATEX_ENTRY[1].LENGTH" val="16"/>
  <p:tag name="POWERPOINTLATEX_ENTRY[2].CODE" val="t"/>
  <p:tag name="POWERPOINTLATEX_ENTRY[2].FONTSIZE" val="32"/>
  <p:tag name="POWERPOINTLATEX_ENTRY[2].SHAPEID" val="1029"/>
  <p:tag name="POWERPOINTLATEX_ENTRY[2].STARTINDEX" val="50"/>
  <p:tag name="POWERPOINTLATEX_ENTRY[2].LENGTH" val="2"/>
  <p:tag name="POWERPOINTLATEX_ENTRY.LENGTH" val="4"/>
  <p:tag name="POWERPOINTLATEX_ENTRY[3].CODE" val="X \subseteq \{1,\ldots,n\}"/>
  <p:tag name="POWERPOINTLATEX_ENTRY[3].FONTSIZE" val="32"/>
  <p:tag name="POWERPOINTLATEX_ENTRY[3].SHAPEID" val="1030"/>
  <p:tag name="POWERPOINTLATEX_ENTRY[3].STARTINDEX" val="69"/>
  <p:tag name="POWERPOINTLATEX_ENTRY[3].LENGTH" val="24"/>
  <p:tag name="POWERPOINTLATEX_TYPE" val="HasCompiledInline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displaystyle \sum_{i \in X}a_i=t?"/>
  <p:tag name="POWERPOINTLATEX_ENTRY[0].FONTSIZE" val="32"/>
  <p:tag name="POWERPOINTLATEX_ENTRY[0].SHAPEID" val="3074"/>
  <p:tag name="POWERPOINTLATEX_ENTRY[0].STARTINDEX" val="1"/>
  <p:tag name="POWERPOINTLATEX_ENTRY[0].LENGTH" val="12"/>
  <p:tag name="POWERPOINTLATEX_TYPE" val="HasCompiledInline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Subset Sum}"/>
  <p:tag name="POWERPOINTLATEX_ENTRY[0].FONTSIZE" val="36"/>
  <p:tag name="POWERPOINTLATEX_ENTRY[0].SHAPEID" val="2050"/>
  <p:tag name="POWERPOINTLATEX_ENTRY[0].STARTINDEX" val="1"/>
  <p:tag name="POWERPOINTLATEX_ENTRY[0].LENGTH" val="21"/>
  <p:tag name="POWERPOINTLATEX_TYPE" val="HasCompiledInline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"/>
  <p:tag name="POWERPOINTLATEX_ENTRY[0].FONTSIZE" val="40"/>
  <p:tag name="POWERPOINTLATEX_ENTRY[0].SHAPEID" val="3075"/>
  <p:tag name="POWERPOINTLATEX_ENTRY[0].STARTINDEX" val="32"/>
  <p:tag name="POWERPOINTLATEX_ENTRY[0].LENGTH" val="2"/>
  <p:tag name="POWERPOINTLATEX_TYPE" val="HasCompiledInline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904762"/>
  <p:tag name="POWERPOINTLATEX_CODE" val="t"/>
  <p:tag name="POWERPOINTLATEX_TYPE" val="Inline"/>
  <p:tag name="POWERPOINTLATEX_LINKID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mathcal{NP}"/>
  <p:tag name="POWERPOINTLATEX_ENTRY[0].FONTSIZE" val="28"/>
  <p:tag name="POWERPOINTLATEX_ENTRY[0].SHAPEID" val="5123"/>
  <p:tag name="POWERPOINTLATEX_ENTRY[0].STARTINDEX" val="209"/>
  <p:tag name="POWERPOINTLATEX_ENTRY[0].LENGTH" val="7"/>
  <p:tag name="POWERPOINTLATEX_TYPE" val="HasCompiledInline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666667"/>
  <p:tag name="POWERPOINTLATEX_CODE" val="n"/>
  <p:tag name="POWERPOINTLATEX_TYPE" val="Inline"/>
  <p:tag name="POWERPOINTLATEX_LINKID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3058824"/>
  <p:tag name="POWERPOINTLATEX_CODE" val="a_1,\ldots,a_n"/>
  <p:tag name="POWERPOINTLATEX_TYPE" val="Inline"/>
  <p:tag name="POWERPOINTLATEX_LINKID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904762"/>
  <p:tag name="POWERPOINTLATEX_CODE" val="t"/>
  <p:tag name="POWERPOINTLATEX_TYPE" val="Inline"/>
  <p:tag name="POWERPOINTLATEX_LINKID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81203"/>
  <p:tag name="POWERPOINTLATEX_CODE" val="X \subseteq \{1,\ldots,n\}"/>
  <p:tag name="POWERPOINTLATEX_TYPE" val="Inline"/>
  <p:tag name="POWERPOINTLATEX_LINKID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displaystyle \sum_{i \in X}a_i=t?"/>
  <p:tag name="POWERPOINTLATEX_TYPE" val="Inline"/>
  <p:tag name="POWERPOINTLATEX_LINKID" val="5"/>
  <p:tag name="POWERPOINTLATEX_BASELINEOFFSET" val="0,211914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52294"/>
  <p:tag name="POWERPOINTLATEX_CODE" val="\textsc{Subset Sum}"/>
  <p:tag name="POWERPOINTLATEX_TYPE" val="Inline"/>
  <p:tag name="POWERPOINTLATEX_LINKID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=5842"/>
  <p:tag name="POWERPOINTLATEX_ENTRY[0].FONTSIZE" val="32"/>
  <p:tag name="POWERPOINTLATEX_ENTRY[0].SHAPEID" val="2050"/>
  <p:tag name="POWERPOINTLATEX_ENTRY[0].STARTINDEX" val="21"/>
  <p:tag name="POWERPOINTLATEX_ENTRY[0].LENGTH" val="14"/>
  <p:tag name="POWERPOINTLATEX_TYPE" val="HasCompiledInlines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191489"/>
  <p:tag name="POWERPOINTLATEX_CODE" val="t=5842"/>
  <p:tag name="POWERPOINTLATEX_TYPE" val="Inline"/>
  <p:tag name="POWERPOINTLATEX_LINKID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=5842"/>
  <p:tag name="POWERPOINTLATEX_ENTRY[0].FONTSIZE" val="32"/>
  <p:tag name="POWERPOINTLATEX_ENTRY[0].SHAPEID" val="3074"/>
  <p:tag name="POWERPOINTLATEX_ENTRY[0].STARTINDEX" val="21"/>
  <p:tag name="POWERPOINTLATEX_ENTRY[0].LENGTH" val="14"/>
  <p:tag name="POWERPOINTLATEX_TYPE" val="HasCompiledInline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191489"/>
  <p:tag name="POWERPOINTLATEX_CODE" val="t=5842"/>
  <p:tag name="POWERPOINTLATEX_TYPE" val="Inline"/>
  <p:tag name="POWERPOINTLATEX_LINKID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25"/>
  <p:tag name="POWERPOINTLATEX_CODE" val="\mathcal{NP}"/>
  <p:tag name="POWERPOINTLATEX_TYPE" val="Inline"/>
  <p:tag name="POWERPOINTLATEX_LINKID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=5842"/>
  <p:tag name="POWERPOINTLATEX_ENTRY[0].FONTSIZE" val="32"/>
  <p:tag name="POWERPOINTLATEX_ENTRY[0].SHAPEID" val="5122"/>
  <p:tag name="POWERPOINTLATEX_ENTRY[0].STARTINDEX" val="21"/>
  <p:tag name="POWERPOINTLATEX_ENTRY[0].LENGTH" val="14"/>
  <p:tag name="POWERPOINTLATEX_TYPE" val="HasCompiledInline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191489"/>
  <p:tag name="POWERPOINTLATEX_CODE" val="t=5842"/>
  <p:tag name="POWERPOINTLATEX_TYPE" val="Inline"/>
  <p:tag name="POWERPOINTLATEX_LINKID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=5842"/>
  <p:tag name="POWERPOINTLATEX_ENTRY[0].FONTSIZE" val="32"/>
  <p:tag name="POWERPOINTLATEX_ENTRY[0].SHAPEID" val="1026"/>
  <p:tag name="POWERPOINTLATEX_ENTRY[0].STARTINDEX" val="21"/>
  <p:tag name="POWERPOINTLATEX_ENTRY[0].LENGTH" val="14"/>
  <p:tag name="POWERPOINTLATEX_TYPE" val="HasCompiledInlines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191489"/>
  <p:tag name="POWERPOINTLATEX_CODE" val="t=5842"/>
  <p:tag name="POWERPOINTLATEX_TYPE" val="Inline"/>
  <p:tag name="POWERPOINTLATEX_LINKID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=5842"/>
  <p:tag name="POWERPOINTLATEX_ENTRY[0].FONTSIZE" val="32"/>
  <p:tag name="POWERPOINTLATEX_ENTRY[0].SHAPEID" val="1026"/>
  <p:tag name="POWERPOINTLATEX_ENTRY[0].STARTINDEX" val="21"/>
  <p:tag name="POWERPOINTLATEX_ENTRY[0].LENGTH" val="14"/>
  <p:tag name="POWERPOINTLATEX_TYPE" val="HasCompiledInlines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191489"/>
  <p:tag name="POWERPOINTLATEX_CODE" val="t=5842"/>
  <p:tag name="POWERPOINTLATEX_TYPE" val="Inline"/>
  <p:tag name="POWERPOINTLATEX_LINKID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=5842"/>
  <p:tag name="POWERPOINTLATEX_ENTRY[0].FONTSIZE" val="32"/>
  <p:tag name="POWERPOINTLATEX_ENTRY[0].SHAPEID" val="2054"/>
  <p:tag name="POWERPOINTLATEX_ENTRY[0].STARTINDEX" val="21"/>
  <p:tag name="POWERPOINTLATEX_ENTRY[0].LENGTH" val="14"/>
  <p:tag name="POWERPOINTLATEX_TYPE" val="HasCompiledInlines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191489"/>
  <p:tag name="POWERPOINTLATEX_CODE" val="t=5842"/>
  <p:tag name="POWERPOINTLATEX_TYPE" val="Inline"/>
  <p:tag name="POWERPOINTLATEX_LINKID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t=5842"/>
  <p:tag name="POWERPOINTLATEX_ENTRY[0].FONTSIZE" val="32"/>
  <p:tag name="POWERPOINTLATEX_ENTRY[0].SHAPEID" val="2054"/>
  <p:tag name="POWERPOINTLATEX_ENTRY[0].STARTINDEX" val="21"/>
  <p:tag name="POWERPOINTLATEX_ENTRY[0].LENGTH" val="14"/>
  <p:tag name="POWERPOINTLATEX_TYPE" val="HasCompiledInlines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191489"/>
  <p:tag name="POWERPOINTLATEX_CODE" val="t=5842"/>
  <p:tag name="POWERPOINTLATEX_TYPE" val="Inline"/>
  <p:tag name="POWERPOINTLATEX_LINKID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mathcal{NP}"/>
  <p:tag name="POWERPOINTLATEX_ENTRY[0].FONTSIZE" val="28"/>
  <p:tag name="POWERPOINTLATEX_ENTRY[0].SHAPEID" val="6146"/>
  <p:tag name="POWERPOINTLATEX_ENTRY[0].STARTINDEX" val="209"/>
  <p:tag name="POWERPOINTLATEX_ENTRY[0].LENGTH" val="7"/>
  <p:tag name="POWERPOINTLATEX_TYPE" val="HasCompiledInlines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mathcal{O}^*(t)"/>
  <p:tag name="POWERPOINTLATEX_ENTRY[0].FONTSIZE" val="32"/>
  <p:tag name="POWERPOINTLATEX_ENTRY[0].SHAPEID" val="1029"/>
  <p:tag name="POWERPOINTLATEX_ENTRY[0].STARTINDEX" val="35"/>
  <p:tag name="POWERPOINTLATEX_ENTRY[0].LENGTH" val="9"/>
  <p:tag name="POWERPOINTLATEX_ENTRY[1].CODE" val="\mathcal{O}^*(t)"/>
  <p:tag name="POWERPOINTLATEX_ENTRY[1].FONTSIZE" val="32"/>
  <p:tag name="POWERPOINTLATEX_ENTRY[1].SHAPEID" val="1030"/>
  <p:tag name="POWERPOINTLATEX_ENTRY[1].STARTINDEX" val="93"/>
  <p:tag name="POWERPOINTLATEX_ENTRY[1].LENGTH" val="9"/>
  <p:tag name="POWERPOINTLATEX_ENTRY.LENGTH" val="3"/>
  <p:tag name="POWERPOINTLATEX_ENTRY[2].CODE" val="\mathcal{O}^*(1)"/>
  <p:tag name="POWERPOINTLATEX_ENTRY[2].FONTSIZE" val="32"/>
  <p:tag name="POWERPOINTLATEX_ENTRY[2].SHAPEID" val="1031"/>
  <p:tag name="POWERPOINTLATEX_ENTRY[2].STARTINDEX" val="112"/>
  <p:tag name="POWERPOINTLATEX_ENTRY[2].LENGTH" val="10"/>
  <p:tag name="POWERPOINTLATEX_TYPE" val="HasCompiledInlines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\mathcal{O}^*(t)"/>
  <p:tag name="POWERPOINTLATEX_TYPE" val="Inline"/>
  <p:tag name="POWERPOINTLATEX_LINKID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\mathcal{O}^*(t)"/>
  <p:tag name="POWERPOINTLATEX_TYPE" val="Inline"/>
  <p:tag name="POWERPOINTLATEX_LINKID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\mathcal{O}^*(1)"/>
  <p:tag name="POWERPOINTLATEX_TYPE" val="Inline"/>
  <p:tag name="POWERPOINTLATEX_LINKID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Steiner Tree}"/>
  <p:tag name="POWERPOINTLATEX_ENTRY[0].FONTSIZE" val="36"/>
  <p:tag name="POWERPOINTLATEX_ENTRY[0].SHAPEID" val="2055"/>
  <p:tag name="POWERPOINTLATEX_ENTRY[0].STARTINDEX" val="1"/>
  <p:tag name="POWERPOINTLATEX_ENTRY[0].LENGTH" val="25"/>
  <p:tag name="POWERPOINTLATEX_TYPE" val="HasCompiledInlines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G=(V,E)"/>
  <p:tag name="POWERPOINTLATEX_ENTRY[0].FONTSIZE" val="24"/>
  <p:tag name="POWERPOINTLATEX_ENTRY[0].SHAPEID" val="6146"/>
  <p:tag name="POWERPOINTLATEX_ENTRY[0].STARTINDEX" val="14"/>
  <p:tag name="POWERPOINTLATEX_ENTRY[0].LENGTH" val="18"/>
  <p:tag name="POWERPOINTLATEX_ENTRY[1].CODE" val="K \subseteq V"/>
  <p:tag name="POWERPOINTLATEX_ENTRY[1].FONTSIZE" val="24"/>
  <p:tag name="POWERPOINTLATEX_ENTRY[1].SHAPEID" val="6147"/>
  <p:tag name="POWERPOINTLATEX_ENTRY[1].STARTINDEX" val="52"/>
  <p:tag name="POWERPOINTLATEX_ENTRY[1].LENGTH" val="12"/>
  <p:tag name="POWERPOINTLATEX_ENTRY[2].CODE" val="q"/>
  <p:tag name="POWERPOINTLATEX_ENTRY[2].FONTSIZE" val="24"/>
  <p:tag name="POWERPOINTLATEX_ENTRY[2].SHAPEID" val="6148"/>
  <p:tag name="POWERPOINTLATEX_ENTRY[2].STARTINDEX" val="77"/>
  <p:tag name="POWERPOINTLATEX_ENTRY[2].LENGTH" val="2"/>
  <p:tag name="POWERPOINTLATEX_ENTRY[3].CODE" val="X \subseteq V"/>
  <p:tag name="POWERPOINTLATEX_ENTRY[3].FONTSIZE" val="24"/>
  <p:tag name="POWERPOINTLATEX_ENTRY[3].SHAPEID" val="6149"/>
  <p:tag name="POWERPOINTLATEX_ENTRY[3].STARTINDEX" val="97"/>
  <p:tag name="POWERPOINTLATEX_ENTRY[3].LENGTH" val="12"/>
  <p:tag name="POWERPOINTLATEX_ENTRY[4].CODE" val="K \subseteq X"/>
  <p:tag name="POWERPOINTLATEX_ENTRY[4].FONTSIZE" val="24"/>
  <p:tag name="POWERPOINTLATEX_ENTRY[4].SHAPEID" val="6150"/>
  <p:tag name="POWERPOINTLATEX_ENTRY[4].STARTINDEX" val="120"/>
  <p:tag name="POWERPOINTLATEX_ENTRY[4].LENGTH" val="12"/>
  <p:tag name="POWERPOINTLATEX_ENTRY[5].CODE" val="|X| \leq q"/>
  <p:tag name="POWERPOINTLATEX_ENTRY[5].FONTSIZE" val="24"/>
  <p:tag name="POWERPOINTLATEX_ENTRY[5].SHAPEID" val="6151"/>
  <p:tag name="POWERPOINTLATEX_ENTRY[5].STARTINDEX" val="134"/>
  <p:tag name="POWERPOINTLATEX_ENTRY[5].LENGTH" val="12"/>
  <p:tag name="POWERPOINTLATEX_ENTRY.LENGTH" val="7"/>
  <p:tag name="POWERPOINTLATEX_ENTRY[6].CODE" val="G[X]"/>
  <p:tag name="POWERPOINTLATEX_ENTRY[6].FONTSIZE" val="24"/>
  <p:tag name="POWERPOINTLATEX_ENTRY[6].SHAPEID" val="6152"/>
  <p:tag name="POWERPOINTLATEX_ENTRY[6].STARTINDEX" val="154"/>
  <p:tag name="POWERPOINTLATEX_ENTRY[6].LENGTH" val="8"/>
  <p:tag name="POWERPOINTLATEX_TYPE" val="HasCompiledInlines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52294"/>
  <p:tag name="POWERPOINTLATEX_CODE" val="\textsc{Steiner Tree}"/>
  <p:tag name="POWERPOINTLATEX_TYPE" val="Inline"/>
  <p:tag name="POWERPOINTLATEX_LINKID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q=9"/>
  <p:tag name="POWERPOINTLATEX_ENTRY[0].FONTSIZE" val="40"/>
  <p:tag name="POWERPOINTLATEX_ENTRY[0].SHAPEID" val="6153"/>
  <p:tag name="POWERPOINTLATEX_ENTRY[0].STARTINDEX" val="1"/>
  <p:tag name="POWERPOINTLATEX_ENTRY[0].LENGTH" val="9"/>
  <p:tag name="POWERPOINTLATEX_TYPE" val="HasCompiledInlines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78632"/>
  <p:tag name="POWERPOINTLATEX_CODE" val="G=(V,E)"/>
  <p:tag name="POWERPOINTLATEX_TYPE" val="Inline"/>
  <p:tag name="POWERPOINTLATEX_LINKID" val="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84211"/>
  <p:tag name="POWERPOINTLATEX_CODE" val="K \subseteq V"/>
  <p:tag name="POWERPOINTLATEX_TYPE" val="Inline"/>
  <p:tag name="POWERPOINTLATEX_LINKID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25"/>
  <p:tag name="POWERPOINTLATEX_CODE" val="\mathcal{NP}"/>
  <p:tag name="POWERPOINTLATEX_TYPE" val="Inline"/>
  <p:tag name="POWERPOINTLATEX_LINKID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3125"/>
  <p:tag name="POWERPOINTLATEX_CODE" val="q"/>
  <p:tag name="POWERPOINTLATEX_TYPE" val="Inline"/>
  <p:tag name="POWERPOINTLATEX_LINKID" val="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84211"/>
  <p:tag name="POWERPOINTLATEX_CODE" val="X \subseteq V"/>
  <p:tag name="POWERPOINTLATEX_TYPE" val="Inline"/>
  <p:tag name="POWERPOINTLATEX_LINKID" val="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84211"/>
  <p:tag name="POWERPOINTLATEX_CODE" val="K \subseteq X"/>
  <p:tag name="POWERPOINTLATEX_TYPE" val="Inline"/>
  <p:tag name="POWERPOINTLATEX_LINKID" val="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"/>
  <p:tag name="POWERPOINTLATEX_CODE" val="|X| \leq q"/>
  <p:tag name="POWERPOINTLATEX_TYPE" val="Inline"/>
  <p:tag name="POWERPOINTLATEX_LINKID" val="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"/>
  <p:tag name="POWERPOINTLATEX_CODE" val="G[X]"/>
  <p:tag name="POWERPOINTLATEX_TYPE" val="Inline"/>
  <p:tag name="POWERPOINTLATEX_LINKID" val="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307692"/>
  <p:tag name="POWERPOINTLATEX_CODE" val="q=9"/>
  <p:tag name="POWERPOINTLATEX_TYPE" val="Inline"/>
  <p:tag name="POWERPOINTLATEX_LINKID" val="5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Steiner Tree}"/>
  <p:tag name="POWERPOINTLATEX_ENTRY[0].FONTSIZE" val="36"/>
  <p:tag name="POWERPOINTLATEX_ENTRY[0].SHAPEID" val="2055"/>
  <p:tag name="POWERPOINTLATEX_ENTRY[0].STARTINDEX" val="1"/>
  <p:tag name="POWERPOINTLATEX_ENTRY[0].LENGTH" val="25"/>
  <p:tag name="POWERPOINTLATEX_TYPE" val="HasCompiledInlines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G=(V,E)"/>
  <p:tag name="POWERPOINTLATEX_ENTRY[0].FONTSIZE" val="24"/>
  <p:tag name="POWERPOINTLATEX_ENTRY[0].SHAPEID" val="7170"/>
  <p:tag name="POWERPOINTLATEX_ENTRY[0].STARTINDEX" val="14"/>
  <p:tag name="POWERPOINTLATEX_ENTRY[0].LENGTH" val="18"/>
  <p:tag name="POWERPOINTLATEX_ENTRY[1].CODE" val="K \subseteq V"/>
  <p:tag name="POWERPOINTLATEX_ENTRY[1].FONTSIZE" val="24"/>
  <p:tag name="POWERPOINTLATEX_ENTRY[1].SHAPEID" val="7171"/>
  <p:tag name="POWERPOINTLATEX_ENTRY[1].STARTINDEX" val="52"/>
  <p:tag name="POWERPOINTLATEX_ENTRY[1].LENGTH" val="12"/>
  <p:tag name="POWERPOINTLATEX_ENTRY[2].CODE" val="q"/>
  <p:tag name="POWERPOINTLATEX_ENTRY[2].FONTSIZE" val="24"/>
  <p:tag name="POWERPOINTLATEX_ENTRY[2].SHAPEID" val="7172"/>
  <p:tag name="POWERPOINTLATEX_ENTRY[2].STARTINDEX" val="77"/>
  <p:tag name="POWERPOINTLATEX_ENTRY[2].LENGTH" val="2"/>
  <p:tag name="POWERPOINTLATEX_ENTRY[3].CODE" val="X \subseteq V"/>
  <p:tag name="POWERPOINTLATEX_ENTRY[3].FONTSIZE" val="24"/>
  <p:tag name="POWERPOINTLATEX_ENTRY[3].SHAPEID" val="7173"/>
  <p:tag name="POWERPOINTLATEX_ENTRY[3].STARTINDEX" val="97"/>
  <p:tag name="POWERPOINTLATEX_ENTRY[3].LENGTH" val="12"/>
  <p:tag name="POWERPOINTLATEX_ENTRY[4].CODE" val="K \subseteq X"/>
  <p:tag name="POWERPOINTLATEX_ENTRY[4].FONTSIZE" val="24"/>
  <p:tag name="POWERPOINTLATEX_ENTRY[4].SHAPEID" val="7174"/>
  <p:tag name="POWERPOINTLATEX_ENTRY[4].STARTINDEX" val="120"/>
  <p:tag name="POWERPOINTLATEX_ENTRY[4].LENGTH" val="12"/>
  <p:tag name="POWERPOINTLATEX_ENTRY[5].CODE" val="|X| \leq q"/>
  <p:tag name="POWERPOINTLATEX_ENTRY[5].FONTSIZE" val="24"/>
  <p:tag name="POWERPOINTLATEX_ENTRY[5].SHAPEID" val="7175"/>
  <p:tag name="POWERPOINTLATEX_ENTRY[5].STARTINDEX" val="134"/>
  <p:tag name="POWERPOINTLATEX_ENTRY[5].LENGTH" val="12"/>
  <p:tag name="POWERPOINTLATEX_ENTRY.LENGTH" val="7"/>
  <p:tag name="POWERPOINTLATEX_ENTRY[6].CODE" val="G[X]"/>
  <p:tag name="POWERPOINTLATEX_ENTRY[6].FONTSIZE" val="24"/>
  <p:tag name="POWERPOINTLATEX_ENTRY[6].SHAPEID" val="7176"/>
  <p:tag name="POWERPOINTLATEX_ENTRY[6].STARTINDEX" val="154"/>
  <p:tag name="POWERPOINTLATEX_ENTRY[6].LENGTH" val="8"/>
  <p:tag name="POWERPOINTLATEX_TYPE" val="HasCompiledInlines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52294"/>
  <p:tag name="POWERPOINTLATEX_CODE" val="\textsc{Steiner Tree}"/>
  <p:tag name="POWERPOINTLATEX_TYPE" val="Inline"/>
  <p:tag name="POWERPOINTLATEX_LINKID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q=9"/>
  <p:tag name="POWERPOINTLATEX_ENTRY[0].FONTSIZE" val="40"/>
  <p:tag name="POWERPOINTLATEX_ENTRY[0].SHAPEID" val="7177"/>
  <p:tag name="POWERPOINTLATEX_ENTRY[0].STARTINDEX" val="1"/>
  <p:tag name="POWERPOINTLATEX_ENTRY[0].LENGTH" val="9"/>
  <p:tag name="POWERPOINTLATEX_TYPE" val="HasCompiledInlin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mathcal{NP}"/>
  <p:tag name="POWERPOINTLATEX_ENTRY[0].FONTSIZE" val="28"/>
  <p:tag name="POWERPOINTLATEX_ENTRY[0].SHAPEID" val="7172"/>
  <p:tag name="POWERPOINTLATEX_ENTRY[0].STARTINDEX" val="209"/>
  <p:tag name="POWERPOINTLATEX_ENTRY[0].LENGTH" val="7"/>
  <p:tag name="POWERPOINTLATEX_TYPE" val="HasCompiledInlines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78632"/>
  <p:tag name="POWERPOINTLATEX_CODE" val="G=(V,E)"/>
  <p:tag name="POWERPOINTLATEX_TYPE" val="Inline"/>
  <p:tag name="POWERPOINTLATEX_LINKID" val="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84211"/>
  <p:tag name="POWERPOINTLATEX_CODE" val="K \subseteq V"/>
  <p:tag name="POWERPOINTLATEX_TYPE" val="Inline"/>
  <p:tag name="POWERPOINTLATEX_LINKID" val="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3125"/>
  <p:tag name="POWERPOINTLATEX_CODE" val="q"/>
  <p:tag name="POWERPOINTLATEX_TYPE" val="Inline"/>
  <p:tag name="POWERPOINTLATEX_LINKID" val="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84211"/>
  <p:tag name="POWERPOINTLATEX_CODE" val="X \subseteq V"/>
  <p:tag name="POWERPOINTLATEX_TYPE" val="Inline"/>
  <p:tag name="POWERPOINTLATEX_LINKID" val="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1684211"/>
  <p:tag name="POWERPOINTLATEX_CODE" val="K \subseteq X"/>
  <p:tag name="POWERPOINTLATEX_TYPE" val="Inline"/>
  <p:tag name="POWERPOINTLATEX_LINKID" val="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"/>
  <p:tag name="POWERPOINTLATEX_CODE" val="|X| \leq q"/>
  <p:tag name="POWERPOINTLATEX_TYPE" val="Inline"/>
  <p:tag name="POWERPOINTLATEX_LINKID" val="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"/>
  <p:tag name="POWERPOINTLATEX_CODE" val="G[X]"/>
  <p:tag name="POWERPOINTLATEX_TYPE" val="Inline"/>
  <p:tag name="POWERPOINTLATEX_LINKID" val="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307692"/>
  <p:tag name="POWERPOINTLATEX_CODE" val="q=9"/>
  <p:tag name="POWERPOINTLATEX_TYPE" val="Inline"/>
  <p:tag name="POWERPOINTLATEX_LINKID" val="5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G"/>
  <p:tag name="POWERPOINTLATEX_ENTRY[0].FONTSIZE" val="28"/>
  <p:tag name="POWERPOINTLATEX_ENTRY[0].SHAPEID" val="2050"/>
  <p:tag name="POWERPOINTLATEX_ENTRY[0].STARTINDEX" val="80"/>
  <p:tag name="POWERPOINTLATEX_ENTRY[0].LENGTH" val="4"/>
  <p:tag name="POWERPOINTLATEX_TYPE" val="HasCompiledInlines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52294"/>
  <p:tag name="POWERPOINTLATEX_CODE" val="G"/>
  <p:tag name="POWERPOINTLATEX_TYPE" val="Inline"/>
  <p:tag name="POWERPOINTLATEX_LINKID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625"/>
  <p:tag name="POWERPOINTLATEX_CODE" val="\mathcal{NP}"/>
  <p:tag name="POWERPOINTLATEX_TYPE" val="Inline"/>
  <p:tag name="POWERPOINTLATEX_LINKID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G"/>
  <p:tag name="POWERPOINTLATEX_ENTRY[0].FONTSIZE" val="28"/>
  <p:tag name="POWERPOINTLATEX_ENTRY[0].SHAPEID" val="1026"/>
  <p:tag name="POWERPOINTLATEX_ENTRY[0].STARTINDEX" val="80"/>
  <p:tag name="POWERPOINTLATEX_ENTRY[0].LENGTH" val="4"/>
  <p:tag name="POWERPOINTLATEX_ENTRY[1].CODE" val="\mathcal{O}^*(3^{|K|})"/>
  <p:tag name="POWERPOINTLATEX_ENTRY[1].FONTSIZE" val="28"/>
  <p:tag name="POWERPOINTLATEX_ENTRY[1].SHAPEID" val="1027"/>
  <p:tag name="POWERPOINTLATEX_ENTRY[1].STARTINDEX" val="218"/>
  <p:tag name="POWERPOINTLATEX_ENTRY[1].LENGTH" val="14"/>
  <p:tag name="POWERPOINTLATEX_ENTRY[2].CODE" val="\mathcal{O}^*(2^{|K|})"/>
  <p:tag name="POWERPOINTLATEX_ENTRY[2].FONTSIZE" val="28"/>
  <p:tag name="POWERPOINTLATEX_ENTRY[2].SHAPEID" val="1028"/>
  <p:tag name="POWERPOINTLATEX_ENTRY[2].STARTINDEX" val="291"/>
  <p:tag name="POWERPOINTLATEX_ENTRY[2].LENGTH" val="14"/>
  <p:tag name="POWERPOINTLATEX_ENTRY[3].CODE" val="\mathcal{O}^*((2+\epsilon)^{|K|})"/>
  <p:tag name="POWERPOINTLATEX_ENTRY[3].FONTSIZE" val="28"/>
  <p:tag name="POWERPOINTLATEX_ENTRY[3].SHAPEID" val="1029"/>
  <p:tag name="POWERPOINTLATEX_ENTRY[3].STARTINDEX" val="343"/>
  <p:tag name="POWERPOINTLATEX_ENTRY[3].LENGTH" val="23"/>
  <p:tag name="POWERPOINTLATEX_ENTRY[4].CODE" val="\mathcal{O}^*(6^{|K|}|V|^{\log |K|})"/>
  <p:tag name="POWERPOINTLATEX_ENTRY[4].FONTSIZE" val="28"/>
  <p:tag name="POWERPOINTLATEX_ENTRY[4].SHAPEID" val="1030"/>
  <p:tag name="POWERPOINTLATEX_ENTRY[4].STARTINDEX" val="439"/>
  <p:tag name="POWERPOINTLATEX_ENTRY[4].LENGTH" val="28"/>
  <p:tag name="POWERPOINTLATEX_ENTRY.LENGTH" val="6"/>
  <p:tag name="POWERPOINTLATEX_ENTRY[5].CODE" val="\mathcal{O}^*(1)"/>
  <p:tag name="POWERPOINTLATEX_ENTRY[5].FONTSIZE" val="28"/>
  <p:tag name="POWERPOINTLATEX_ENTRY[5].SHAPEID" val="1031"/>
  <p:tag name="POWERPOINTLATEX_ENTRY[5].STARTINDEX" val="477"/>
  <p:tag name="POWERPOINTLATEX_ENTRY[5].LENGTH" val="10"/>
  <p:tag name="POWERPOINTLATEX_TYPE" val="HasCompiledInlines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52294"/>
  <p:tag name="POWERPOINTLATEX_CODE" val="G"/>
  <p:tag name="POWERPOINTLATEX_TYPE" val="Inline"/>
  <p:tag name="POWERPOINTLATEX_LINKID" val="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85431"/>
  <p:tag name="POWERPOINTLATEX_CODE" val="\mathcal{O}^*(3^{|K|})"/>
  <p:tag name="POWERPOINTLATEX_TYPE" val="Inline"/>
  <p:tag name="POWERPOINTLATEX_LINKID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85431"/>
  <p:tag name="POWERPOINTLATEX_CODE" val="\mathcal{O}^*(2^{|K|})"/>
  <p:tag name="POWERPOINTLATEX_TYPE" val="Inline"/>
  <p:tag name="POWERPOINTLATEX_LINKID" val="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85431"/>
  <p:tag name="POWERPOINTLATEX_CODE" val="\mathcal{O}^*((2+\epsilon)^{|K|})"/>
  <p:tag name="POWERPOINTLATEX_TYPE" val="Inline"/>
  <p:tag name="POWERPOINTLATEX_LINKID" val="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80451"/>
  <p:tag name="POWERPOINTLATEX_CODE" val="\mathcal{O}^*(6^{|K|}|V|^{\log |K|})"/>
  <p:tag name="POWERPOINTLATEX_TYPE" val="Inline"/>
  <p:tag name="POWERPOINTLATEX_LINKID" val="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62687"/>
  <p:tag name="POWERPOINTLATEX_CODE" val="\mathcal{O}^*(1)"/>
  <p:tag name="POWERPOINTLATEX_TYPE" val="Inline"/>
  <p:tag name="POWERPOINTLATEX_LINKID" val="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G"/>
  <p:tag name="POWERPOINTLATEX_ENTRY[0].FONTSIZE" val="28"/>
  <p:tag name="POWERPOINTLATEX_ENTRY[0].SHAPEID" val="1034"/>
  <p:tag name="POWERPOINTLATEX_ENTRY[0].STARTINDEX" val="80"/>
  <p:tag name="POWERPOINTLATEX_ENTRY[0].LENGTH" val="4"/>
  <p:tag name="POWERPOINTLATEX_ENTRY[1].CODE" val="\mathcal{O}^*(3^{|K|})"/>
  <p:tag name="POWERPOINTLATEX_ENTRY[1].FONTSIZE" val="28"/>
  <p:tag name="POWERPOINTLATEX_ENTRY[1].SHAPEID" val="1035"/>
  <p:tag name="POWERPOINTLATEX_ENTRY[1].STARTINDEX" val="218"/>
  <p:tag name="POWERPOINTLATEX_ENTRY[1].LENGTH" val="14"/>
  <p:tag name="POWERPOINTLATEX_ENTRY[2].CODE" val="\mathcal{O}^*(2^{|K|})"/>
  <p:tag name="POWERPOINTLATEX_ENTRY[2].FONTSIZE" val="28"/>
  <p:tag name="POWERPOINTLATEX_ENTRY[2].SHAPEID" val="1036"/>
  <p:tag name="POWERPOINTLATEX_ENTRY[2].STARTINDEX" val="291"/>
  <p:tag name="POWERPOINTLATEX_ENTRY[2].LENGTH" val="14"/>
  <p:tag name="POWERPOINTLATEX_ENTRY[3].CODE" val="\mathcal{O}^*((2+\epsilon)^{|K|})"/>
  <p:tag name="POWERPOINTLATEX_ENTRY[3].FONTSIZE" val="28"/>
  <p:tag name="POWERPOINTLATEX_ENTRY[3].SHAPEID" val="1037"/>
  <p:tag name="POWERPOINTLATEX_ENTRY[3].STARTINDEX" val="343"/>
  <p:tag name="POWERPOINTLATEX_ENTRY[3].LENGTH" val="23"/>
  <p:tag name="POWERPOINTLATEX_ENTRY[4].CODE" val="\mathcal{O}^*(6^{|K|}|V|^{\log |K|})"/>
  <p:tag name="POWERPOINTLATEX_ENTRY[4].FONTSIZE" val="28"/>
  <p:tag name="POWERPOINTLATEX_ENTRY[4].SHAPEID" val="1038"/>
  <p:tag name="POWERPOINTLATEX_ENTRY[4].STARTINDEX" val="439"/>
  <p:tag name="POWERPOINTLATEX_ENTRY[4].LENGTH" val="28"/>
  <p:tag name="POWERPOINTLATEX_ENTRY[5].CODE" val="\mathcal{O}^*(1)"/>
  <p:tag name="POWERPOINTLATEX_ENTRY[5].FONTSIZE" val="28"/>
  <p:tag name="POWERPOINTLATEX_ENTRY[5].SHAPEID" val="1039"/>
  <p:tag name="POWERPOINTLATEX_ENTRY[5].STARTINDEX" val="477"/>
  <p:tag name="POWERPOINTLATEX_ENTRY[5].LENGTH" val="10"/>
  <p:tag name="POWERPOINTLATEX_ENTRY[6].CODE" val="\mathcal{O}^*(2^{|K|})"/>
  <p:tag name="POWERPOINTLATEX_ENTRY[6].FONTSIZE" val="28"/>
  <p:tag name="POWERPOINTLATEX_ENTRY[6].SHAPEID" val="1040"/>
  <p:tag name="POWERPOINTLATEX_ENTRY[6].STARTINDEX" val="508"/>
  <p:tag name="POWERPOINTLATEX_ENTRY[6].LENGTH" val="14"/>
  <p:tag name="POWERPOINTLATEX_ENTRY.LENGTH" val="8"/>
  <p:tag name="POWERPOINTLATEX_ENTRY[7].CODE" val="\mathcal{O}^*(1)"/>
  <p:tag name="POWERPOINTLATEX_ENTRY[7].FONTSIZE" val="28"/>
  <p:tag name="POWERPOINTLATEX_ENTRY[7].SHAPEID" val="1041"/>
  <p:tag name="POWERPOINTLATEX_ENTRY[7].STARTINDEX" val="532"/>
  <p:tag name="POWERPOINTLATEX_ENTRY[7].LENGTH" val="10"/>
  <p:tag name="POWERPOINTLATEX_TYPE" val="HasCompiledInlines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2752294"/>
  <p:tag name="POWERPOINTLATEX_CODE" val="G"/>
  <p:tag name="POWERPOINTLATEX_TYPE" val="Inline"/>
  <p:tag name="POWERPOINTLATEX_LINKID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185431"/>
  <p:tag name="POWERPOINTLATEX_CODE" val="\mathcal{O}^*(3^{|K|})"/>
  <p:tag name="POWERPOINTLATEX_TYPE" val="Inline"/>
  <p:tag name="POWERPOINTLATEX_LINKID" val="5"/>
</p:tagLst>
</file>

<file path=ppt/theme/theme1.xml><?xml version="1.0" encoding="utf-8"?>
<a:theme xmlns:a="http://schemas.openxmlformats.org/drawingml/2006/main" name="Office Theme">
  <a:themeElements>
    <a:clrScheme name="Disseration">
      <a:dk1>
        <a:srgbClr val="181818"/>
      </a:dk1>
      <a:lt1>
        <a:srgbClr val="FFFFFF"/>
      </a:lt1>
      <a:dk2>
        <a:srgbClr val="1F497D"/>
      </a:dk2>
      <a:lt2>
        <a:srgbClr val="EEECE1"/>
      </a:lt2>
      <a:accent1>
        <a:srgbClr val="F36619"/>
      </a:accent1>
      <a:accent2>
        <a:srgbClr val="4F81B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2405</Words>
  <Application>Microsoft Office PowerPoint</Application>
  <PresentationFormat>On-screen Show (4:3)</PresentationFormat>
  <Paragraphs>1243</Paragraphs>
  <Slides>91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Office Theme</vt:lpstr>
      <vt:lpstr>Space and Time Efficient Structural Improvements of Dynamic Programming Algorithms</vt:lpstr>
      <vt:lpstr>Outline</vt:lpstr>
      <vt:lpstr>1</vt:lpstr>
      <vt:lpstr>Dynamic Programming (DP)</vt:lpstr>
      <vt:lpstr>Dynamic Programming (DP)</vt:lpstr>
      <vt:lpstr>Dynamic Programming (DP)</vt:lpstr>
      <vt:lpstr>Dynamic Programming (DP)</vt:lpstr>
      <vt:lpstr>Dynamic Programming (DP)</vt:lpstr>
      <vt:lpstr>Dynamic Programming (DP)</vt:lpstr>
      <vt:lpstr>Dynamic Programming (DP)</vt:lpstr>
      <vt:lpstr>2</vt:lpstr>
      <vt:lpstr>Subset Sum</vt:lpstr>
      <vt:lpstr>Subset Sum</vt:lpstr>
      <vt:lpstr>Subset Sum</vt:lpstr>
      <vt:lpstr>Subset Sum</vt:lpstr>
      <vt:lpstr>Subset Sum</vt:lpstr>
      <vt:lpstr>Subset Sum</vt:lpstr>
      <vt:lpstr>Subset Sum</vt:lpstr>
      <vt:lpstr>Subset Sum</vt:lpstr>
      <vt:lpstr>Subset Sum</vt:lpstr>
      <vt:lpstr>Subset Sum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Subset Sum</vt:lpstr>
      <vt:lpstr>3</vt:lpstr>
      <vt:lpstr>Steiner Tree</vt:lpstr>
      <vt:lpstr>Steiner Tree</vt:lpstr>
      <vt:lpstr>Steiner Tree</vt:lpstr>
      <vt:lpstr>Steiner Tree</vt:lpstr>
      <vt:lpstr>Steiner Tree</vt:lpstr>
      <vt:lpstr>PowerPoint Presentation</vt:lpstr>
      <vt:lpstr>PowerPoint Presentation</vt:lpstr>
      <vt:lpstr>PowerPoint Presentation</vt:lpstr>
      <vt:lpstr>PowerPoint Presentation</vt:lpstr>
      <vt:lpstr>Steiner Tree</vt:lpstr>
      <vt:lpstr>Steiner Tree</vt:lpstr>
      <vt:lpstr>Steiner Tree</vt:lpstr>
      <vt:lpstr>Steiner Tree</vt:lpstr>
      <vt:lpstr>Steiner Tree</vt:lpstr>
      <vt:lpstr>PowerPoint Presentation</vt:lpstr>
      <vt:lpstr>4</vt:lpstr>
      <vt:lpstr>Graphs of small treewidth</vt:lpstr>
      <vt:lpstr>Graphs of small treewidth</vt:lpstr>
      <vt:lpstr>          graphs</vt:lpstr>
      <vt:lpstr>          graphs</vt:lpstr>
      <vt:lpstr>          graphs</vt:lpstr>
      <vt:lpstr>          graphs</vt:lpstr>
      <vt:lpstr>          graphs</vt:lpstr>
      <vt:lpstr>Steiner Tree on           graphs</vt:lpstr>
      <vt:lpstr>Steiner Tree on           graphs</vt:lpstr>
      <vt:lpstr>Steiner Tree on           graphs</vt:lpstr>
      <vt:lpstr>Steiner Tree on           graphs</vt:lpstr>
      <vt:lpstr>Steiner Tree on           graphs</vt:lpstr>
      <vt:lpstr>Steiner Tree on           graphs</vt:lpstr>
      <vt:lpstr>Steiner Tree on           graphs</vt:lpstr>
      <vt:lpstr>5</vt:lpstr>
      <vt:lpstr>Set Cover</vt:lpstr>
      <vt:lpstr>Set Cover</vt:lpstr>
      <vt:lpstr>Set Cover</vt:lpstr>
      <vt:lpstr>Set Cover</vt:lpstr>
      <vt:lpstr>Set Cover</vt:lpstr>
      <vt:lpstr>Set Cover</vt:lpstr>
      <vt:lpstr>Set Cover</vt:lpstr>
      <vt:lpstr>Set Cover</vt:lpstr>
      <vt:lpstr>6</vt:lpstr>
      <vt:lpstr>Further remarks</vt:lpstr>
      <vt:lpstr>Conclusion</vt:lpstr>
      <vt:lpstr>Conclusion</vt:lpstr>
      <vt:lpstr>Conclusion</vt:lpstr>
      <vt:lpstr>End of presentation</vt:lpstr>
    </vt:vector>
  </TitlesOfParts>
  <Company>Jesper Nederlof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and Time Efficient Structural Improvements of Dynamic Programming Algorithms</dc:title>
  <dc:creator>Jesper Nederlof</dc:creator>
  <cp:lastModifiedBy>Jesper Nederlof</cp:lastModifiedBy>
  <cp:revision>124</cp:revision>
  <dcterms:created xsi:type="dcterms:W3CDTF">2011-11-17T22:16:35Z</dcterms:created>
  <dcterms:modified xsi:type="dcterms:W3CDTF">2011-12-08T22:29:58Z</dcterms:modified>
</cp:coreProperties>
</file>