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36"/>
  </p:notesMasterIdLst>
  <p:handoutMasterIdLst>
    <p:handoutMasterId r:id="rId37"/>
  </p:handoutMasterIdLst>
  <p:sldIdLst>
    <p:sldId id="290" r:id="rId2"/>
    <p:sldId id="430" r:id="rId3"/>
    <p:sldId id="431" r:id="rId4"/>
    <p:sldId id="537" r:id="rId5"/>
    <p:sldId id="553" r:id="rId6"/>
    <p:sldId id="538" r:id="rId7"/>
    <p:sldId id="539" r:id="rId8"/>
    <p:sldId id="540" r:id="rId9"/>
    <p:sldId id="541" r:id="rId10"/>
    <p:sldId id="542" r:id="rId11"/>
    <p:sldId id="432" r:id="rId12"/>
    <p:sldId id="543" r:id="rId13"/>
    <p:sldId id="439" r:id="rId14"/>
    <p:sldId id="551" r:id="rId15"/>
    <p:sldId id="442" r:id="rId16"/>
    <p:sldId id="552" r:id="rId17"/>
    <p:sldId id="433" r:id="rId18"/>
    <p:sldId id="554" r:id="rId19"/>
    <p:sldId id="549" r:id="rId20"/>
    <p:sldId id="434" r:id="rId21"/>
    <p:sldId id="438" r:id="rId22"/>
    <p:sldId id="437" r:id="rId23"/>
    <p:sldId id="550" r:id="rId24"/>
    <p:sldId id="436" r:id="rId25"/>
    <p:sldId id="441" r:id="rId26"/>
    <p:sldId id="546" r:id="rId27"/>
    <p:sldId id="545" r:id="rId28"/>
    <p:sldId id="547" r:id="rId29"/>
    <p:sldId id="544" r:id="rId30"/>
    <p:sldId id="548" r:id="rId31"/>
    <p:sldId id="536" r:id="rId32"/>
    <p:sldId id="464" r:id="rId33"/>
    <p:sldId id="535" r:id="rId34"/>
    <p:sldId id="555" r:id="rId35"/>
  </p:sldIdLst>
  <p:sldSz cx="9144000" cy="5143500" type="screen16x9"/>
  <p:notesSz cx="6858000" cy="9144000"/>
  <p:embeddedFontLst>
    <p:embeddedFont>
      <p:font typeface="Abel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Oswald Regular" panose="020B0604020202020204" charset="0"/>
      <p:regular r:id="rId44"/>
      <p:bold r:id="rId45"/>
    </p:embeddedFont>
    <p:embeddedFont>
      <p:font typeface="Passion One" panose="020B060402020202020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EF5004D-878D-40C7-B757-F843F99A299C}">
          <p14:sldIdLst>
            <p14:sldId id="290"/>
          </p14:sldIdLst>
        </p14:section>
        <p14:section name="Introduction" id="{BB8187A5-5061-44B4-8434-C19EBD36BC57}">
          <p14:sldIdLst>
            <p14:sldId id="430"/>
            <p14:sldId id="431"/>
            <p14:sldId id="537"/>
            <p14:sldId id="553"/>
            <p14:sldId id="538"/>
            <p14:sldId id="539"/>
            <p14:sldId id="540"/>
            <p14:sldId id="541"/>
            <p14:sldId id="542"/>
            <p14:sldId id="432"/>
            <p14:sldId id="543"/>
            <p14:sldId id="439"/>
            <p14:sldId id="551"/>
            <p14:sldId id="442"/>
            <p14:sldId id="552"/>
            <p14:sldId id="433"/>
            <p14:sldId id="554"/>
            <p14:sldId id="549"/>
            <p14:sldId id="434"/>
            <p14:sldId id="438"/>
            <p14:sldId id="437"/>
            <p14:sldId id="550"/>
            <p14:sldId id="436"/>
            <p14:sldId id="441"/>
            <p14:sldId id="546"/>
            <p14:sldId id="545"/>
            <p14:sldId id="547"/>
            <p14:sldId id="544"/>
            <p14:sldId id="548"/>
            <p14:sldId id="536"/>
            <p14:sldId id="464"/>
            <p14:sldId id="535"/>
            <p14:sldId id="5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E9D9"/>
    <a:srgbClr val="00CC99"/>
    <a:srgbClr val="669900"/>
    <a:srgbClr val="00CC66"/>
    <a:srgbClr val="008000"/>
    <a:srgbClr val="5B72B7"/>
    <a:srgbClr val="009900"/>
    <a:srgbClr val="F17080"/>
    <a:srgbClr val="FFD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EFA7F9-EA55-4B6E-9FCC-4CDCE3D41D0B}">
  <a:tblStyle styleId="{84EFA7F9-EA55-4B6E-9FCC-4CDCE3D41D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5" autoAdjust="0"/>
    <p:restoredTop sz="93229" autoAdjust="0"/>
  </p:normalViewPr>
  <p:slideViewPr>
    <p:cSldViewPr snapToGrid="0">
      <p:cViewPr varScale="1">
        <p:scale>
          <a:sx n="76" d="100"/>
          <a:sy n="76" d="100"/>
        </p:scale>
        <p:origin x="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E3D9D0-B46A-4546-B596-1FB08A0EA5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10D2C-36BB-4FED-8D6E-6D85DEEF91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520E4-E1AD-44AC-8264-C00A423E7426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D4825-D2E6-4795-AD20-65BEA9319B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10D1A-11F8-42EF-8318-E0B7E5A2EB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D6C61-8229-4A16-ADC4-57C592D91A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10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FA22-3E76-4302-9C0F-678FBCB11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Standard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11523-AE6D-42BB-BCD9-D486A93A3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185863"/>
            <a:ext cx="8521700" cy="381600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73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FA22-3E76-4302-9C0F-678FBCB11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Standard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11523-AE6D-42BB-BCD9-D486A93A3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185863"/>
            <a:ext cx="4464602" cy="367030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F558CC-B98E-4478-B17A-B2A65371B6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4900" y="1168400"/>
            <a:ext cx="3917950" cy="369728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75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FA22-3E76-4302-9C0F-678FBCB11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Standard</a:t>
            </a:r>
            <a:endParaRPr lang="nl-NL" dirty="0"/>
          </a:p>
        </p:txBody>
      </p:sp>
      <p:sp>
        <p:nvSpPr>
          <p:cNvPr id="4" name="Google Shape;53;p11">
            <a:extLst>
              <a:ext uri="{FF2B5EF4-FFF2-40B4-BE49-F238E27FC236}">
                <a16:creationId xmlns:a16="http://schemas.microsoft.com/office/drawing/2014/main" id="{A5942F54-1D43-41EC-BA89-06E4E8610D2B}"/>
              </a:ext>
            </a:extLst>
          </p:cNvPr>
          <p:cNvSpPr/>
          <p:nvPr userDrawn="1"/>
        </p:nvSpPr>
        <p:spPr>
          <a:xfrm>
            <a:off x="311700" y="2215686"/>
            <a:ext cx="5229900" cy="1056000"/>
          </a:xfrm>
          <a:prstGeom prst="rect">
            <a:avLst/>
          </a:pr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54;p11">
                <a:extLst>
                  <a:ext uri="{FF2B5EF4-FFF2-40B4-BE49-F238E27FC236}">
                    <a16:creationId xmlns:a16="http://schemas.microsoft.com/office/drawing/2014/main" id="{7F08B8DC-BCC5-4BF9-8FDE-370A287A5691}"/>
                  </a:ext>
                </a:extLst>
              </p:cNvPr>
              <p:cNvSpPr txBox="1">
                <a:spLocks noGrp="1"/>
              </p:cNvSpPr>
              <p:nvPr>
                <p:ph type="subTitle" idx="10" hasCustomPrompt="1"/>
              </p:nvPr>
            </p:nvSpPr>
            <p:spPr>
              <a:xfrm>
                <a:off x="409872" y="2503396"/>
                <a:ext cx="4765200" cy="3651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600">
                    <a:solidFill>
                      <a:srgbClr val="F9E9D9"/>
                    </a:solidFill>
                  </a:defRPr>
                </a:lvl1pPr>
                <a:lvl2pPr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2pPr>
                <a:lvl3pPr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3pPr>
                <a:lvl4pPr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4pPr>
                <a:lvl5pPr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5pPr>
                <a:lvl6pPr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6pPr>
                <a:lvl7pPr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7pPr>
                <a:lvl8pPr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8pPr>
                <a:lvl9pPr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9E9D9"/>
                  </a:buClr>
                  <a:buSzPts val="1200"/>
                  <a:buNone/>
                  <a:defRPr sz="1200">
                    <a:solidFill>
                      <a:srgbClr val="F9E9D9"/>
                    </a:solidFill>
                  </a:defRPr>
                </a:lvl9pPr>
              </a:lstStyle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170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1708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1708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be </a:t>
                </a:r>
                <a:r>
                  <a:rPr lang="en-US" dirty="0" err="1"/>
                  <a:t>adsfasfasfasffa</a:t>
                </a:r>
                <a:r>
                  <a:rPr lang="en-US" dirty="0"/>
                  <a:t> </a:t>
                </a:r>
                <a:endParaRPr dirty="0"/>
              </a:p>
            </p:txBody>
          </p:sp>
        </mc:Choice>
        <mc:Fallback xmlns="">
          <p:sp>
            <p:nvSpPr>
              <p:cNvPr id="5" name="Google Shape;54;p11">
                <a:extLst>
                  <a:ext uri="{FF2B5EF4-FFF2-40B4-BE49-F238E27FC236}">
                    <a16:creationId xmlns:a16="http://schemas.microsoft.com/office/drawing/2014/main" id="{7F08B8DC-BCC5-4BF9-8FDE-370A287A569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0" hasCustomPrompt="1"/>
              </p:nvPr>
            </p:nvSpPr>
            <p:spPr>
              <a:xfrm>
                <a:off x="409872" y="2503396"/>
                <a:ext cx="4765200" cy="365100"/>
              </a:xfrm>
              <a:prstGeom prst="rect">
                <a:avLst/>
              </a:prstGeom>
              <a:blipFill>
                <a:blip r:embed="rId2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1272C026-63BF-41B0-AE4D-B2B7F6FA85E9}"/>
              </a:ext>
            </a:extLst>
          </p:cNvPr>
          <p:cNvSpPr txBox="1">
            <a:spLocks/>
          </p:cNvSpPr>
          <p:nvPr userDrawn="1"/>
        </p:nvSpPr>
        <p:spPr>
          <a:xfrm>
            <a:off x="311700" y="2087814"/>
            <a:ext cx="13866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 b="0" i="0" u="none" strike="noStrike" cap="none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 b="0" i="0" u="none" strike="noStrike" cap="none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n-US" sz="2400" dirty="0">
                <a:solidFill>
                  <a:srgbClr val="FFDB65"/>
                </a:solidFill>
              </a:rPr>
              <a:t>Theorem</a:t>
            </a:r>
            <a:endParaRPr lang="nl-NL" sz="2400" dirty="0">
              <a:solidFill>
                <a:srgbClr val="FFDB65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7629AB0-0F5A-488C-803C-069A6BB0C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150" y="1252538"/>
            <a:ext cx="8559524" cy="89431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985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E0733-02BA-4A6C-BD8A-BFB4BBDE2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185863"/>
            <a:ext cx="8521700" cy="381600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51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91336"/>
            <a:ext cx="2133600" cy="273844"/>
          </a:xfrm>
        </p:spPr>
        <p:txBody>
          <a:bodyPr/>
          <a:lstStyle/>
          <a:p>
            <a:fld id="{0EE77180-59BC-413B-B506-C4CF7CBFBC37}" type="slidenum">
              <a:rPr lang="en-US" smtClean="0"/>
              <a:pPr/>
              <a:t>‹#›</a:t>
            </a:fld>
            <a:r>
              <a:rPr lang="en-US" dirty="0"/>
              <a:t> of 10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95350" y="1485900"/>
            <a:ext cx="3200400" cy="28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66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91336"/>
            <a:ext cx="2133600" cy="273844"/>
          </a:xfrm>
        </p:spPr>
        <p:txBody>
          <a:bodyPr/>
          <a:lstStyle/>
          <a:p>
            <a:fld id="{0EE77180-59BC-413B-B506-C4CF7CBFBC37}" type="slidenum">
              <a:rPr lang="en-US" smtClean="0"/>
              <a:pPr/>
              <a:t>‹#›</a:t>
            </a:fld>
            <a:r>
              <a:rPr lang="en-US" dirty="0"/>
              <a:t> of 10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95350" y="1485900"/>
            <a:ext cx="3200400" cy="28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277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91336"/>
            <a:ext cx="2133600" cy="273844"/>
          </a:xfrm>
        </p:spPr>
        <p:txBody>
          <a:bodyPr/>
          <a:lstStyle/>
          <a:p>
            <a:fld id="{0EE77180-59BC-413B-B506-C4CF7CBFBC37}" type="slidenum">
              <a:rPr lang="en-US" smtClean="0"/>
              <a:pPr/>
              <a:t>‹#›</a:t>
            </a:fld>
            <a:r>
              <a:rPr lang="en-US" dirty="0"/>
              <a:t> of 10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95350" y="1485900"/>
            <a:ext cx="3200400" cy="28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6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E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r>
              <a:rPr lang="en-US" dirty="0" err="1"/>
              <a:t>asdsd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0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4" Type="http://schemas.openxmlformats.org/officeDocument/2006/relationships/image" Target="../media/image30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hdphoto" Target="../media/hdphoto1.wdp"/><Relationship Id="rId1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32.png"/><Relationship Id="rId1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png"/><Relationship Id="rId1" Type="http://schemas.openxmlformats.org/officeDocument/2006/relationships/tags" Target="../tags/tag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microsoft.com/office/2007/relationships/hdphoto" Target="../media/hdphoto2.wdp"/><Relationship Id="rId10" Type="http://schemas.openxmlformats.org/officeDocument/2006/relationships/image" Target="../media/image23.jpeg"/><Relationship Id="rId19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10.png"/><Relationship Id="rId3" Type="http://schemas.openxmlformats.org/officeDocument/2006/relationships/image" Target="../media/image38.png"/><Relationship Id="rId7" Type="http://schemas.openxmlformats.org/officeDocument/2006/relationships/image" Target="../media/image250.png"/><Relationship Id="rId12" Type="http://schemas.openxmlformats.org/officeDocument/2006/relationships/image" Target="../media/image24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190.png"/><Relationship Id="rId5" Type="http://schemas.openxmlformats.org/officeDocument/2006/relationships/image" Target="../media/image23.png"/><Relationship Id="rId15" Type="http://schemas.openxmlformats.org/officeDocument/2006/relationships/image" Target="../media/image20.png"/><Relationship Id="rId10" Type="http://schemas.openxmlformats.org/officeDocument/2006/relationships/image" Target="../media/image230.png"/><Relationship Id="rId4" Type="http://schemas.openxmlformats.org/officeDocument/2006/relationships/image" Target="../media/image22.png"/><Relationship Id="rId9" Type="http://schemas.openxmlformats.org/officeDocument/2006/relationships/image" Target="../media/image200.png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70.png"/><Relationship Id="rId3" Type="http://schemas.openxmlformats.org/officeDocument/2006/relationships/image" Target="../media/image270.png"/><Relationship Id="rId7" Type="http://schemas.openxmlformats.org/officeDocument/2006/relationships/image" Target="../media/image22.png"/><Relationship Id="rId12" Type="http://schemas.openxmlformats.org/officeDocument/2006/relationships/image" Target="../media/image31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0.png"/><Relationship Id="rId11" Type="http://schemas.openxmlformats.org/officeDocument/2006/relationships/image" Target="../media/image24.png"/><Relationship Id="rId10" Type="http://schemas.openxmlformats.org/officeDocument/2006/relationships/image" Target="../media/image300.png"/><Relationship Id="rId4" Type="http://schemas.openxmlformats.org/officeDocument/2006/relationships/image" Target="../media/image38.png"/><Relationship Id="rId9" Type="http://schemas.openxmlformats.org/officeDocument/2006/relationships/image" Target="../media/image280.png"/><Relationship Id="rId14" Type="http://schemas.openxmlformats.org/officeDocument/2006/relationships/image" Target="../media/image330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60.png"/><Relationship Id="rId7" Type="http://schemas.openxmlformats.org/officeDocument/2006/relationships/image" Target="../media/image4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0.png"/><Relationship Id="rId4" Type="http://schemas.openxmlformats.org/officeDocument/2006/relationships/image" Target="../media/image2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60.png"/><Relationship Id="rId7" Type="http://schemas.openxmlformats.org/officeDocument/2006/relationships/image" Target="../media/image4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390.png"/><Relationship Id="rId4" Type="http://schemas.openxmlformats.org/officeDocument/2006/relationships/image" Target="../media/image2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60.png"/><Relationship Id="rId7" Type="http://schemas.openxmlformats.org/officeDocument/2006/relationships/image" Target="../media/image4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390.png"/><Relationship Id="rId10" Type="http://schemas.openxmlformats.org/officeDocument/2006/relationships/image" Target="../media/image44.png"/><Relationship Id="rId4" Type="http://schemas.openxmlformats.org/officeDocument/2006/relationships/image" Target="../media/image270.png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60.png"/><Relationship Id="rId7" Type="http://schemas.openxmlformats.org/officeDocument/2006/relationships/image" Target="../media/image40.png"/><Relationship Id="rId12" Type="http://schemas.openxmlformats.org/officeDocument/2006/relationships/image" Target="../media/image46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390.png"/><Relationship Id="rId10" Type="http://schemas.openxmlformats.org/officeDocument/2006/relationships/image" Target="../media/image44.png"/><Relationship Id="rId4" Type="http://schemas.openxmlformats.org/officeDocument/2006/relationships/image" Target="../media/image270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C2983-38C4-44DC-9383-CD500B48F6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nl-NL" sz="3200" dirty="0"/>
                  <a:t>Bipartite TSP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3200" dirty="0"/>
                  <a:t> Time,</a:t>
                </a:r>
                <a:br>
                  <a:rPr lang="nl-NL" sz="3200" dirty="0"/>
                </a:br>
                <a:r>
                  <a:rPr lang="nl-NL" sz="3200" dirty="0" err="1"/>
                  <a:t>Assuming</a:t>
                </a:r>
                <a:r>
                  <a:rPr lang="nl-NL" sz="3200" dirty="0"/>
                  <a:t> </a:t>
                </a:r>
                <a:r>
                  <a:rPr lang="nl-NL" sz="3200" dirty="0" err="1"/>
                  <a:t>Quadratic</a:t>
                </a:r>
                <a:r>
                  <a:rPr lang="nl-NL" sz="3200" dirty="0"/>
                  <a:t> Time Matrix </a:t>
                </a:r>
                <a:r>
                  <a:rPr lang="nl-NL" sz="3200" dirty="0" err="1"/>
                  <a:t>Multiplication</a:t>
                </a:r>
                <a:endParaRPr lang="nl-NL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C2983-38C4-44DC-9383-CD500B48F6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319" b="-12872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9D2FF0E-4451-489D-BEAA-B7A4F0A3732A}"/>
              </a:ext>
            </a:extLst>
          </p:cNvPr>
          <p:cNvSpPr txBox="1"/>
          <p:nvPr/>
        </p:nvSpPr>
        <p:spPr>
          <a:xfrm>
            <a:off x="389673" y="4055255"/>
            <a:ext cx="830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</a:rPr>
              <a:t>Jesper Nederlof</a:t>
            </a:r>
          </a:p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bel" panose="020B0604020202020204" charset="0"/>
              </a:rPr>
              <a:t>(Utrecht University)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A47CAD-90E9-4F45-9157-DAFF7BE3AD6F}"/>
              </a:ext>
            </a:extLst>
          </p:cNvPr>
          <p:cNvSpPr txBox="1"/>
          <p:nvPr/>
        </p:nvSpPr>
        <p:spPr>
          <a:xfrm>
            <a:off x="3772104" y="2990028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Abel" panose="020B0604020202020204" charset="0"/>
              </a:rPr>
              <a:t>HIM, Bonn</a:t>
            </a:r>
          </a:p>
          <a:p>
            <a:pPr algn="ctr"/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Abel" panose="020B0604020202020204" charset="0"/>
              </a:rPr>
              <a:t>November ’21</a:t>
            </a:r>
            <a:endParaRPr lang="nl-NL" sz="2000" dirty="0">
              <a:solidFill>
                <a:schemeClr val="tx1">
                  <a:lumMod val="60000"/>
                  <a:lumOff val="40000"/>
                </a:schemeClr>
              </a:solidFill>
              <a:latin typeface="Abe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3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1647731"/>
                  </p:ext>
                </p:extLst>
              </p:nvPr>
            </p:nvGraphicFramePr>
            <p:xfrm>
              <a:off x="425448" y="2471217"/>
              <a:ext cx="6520629" cy="243840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{84EFA7F9-EA55-4B6E-9FCC-4CDCE3D41D0B}</a:tableStyleId>
                  </a:tblPr>
                  <a:tblGrid>
                    <a:gridCol w="2133194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323683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3063752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 space,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</a:t>
                          </a:r>
                          <a:r>
                            <a:rPr lang="en-US" sz="1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a:t>inclusion-exclusion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1183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(1.66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1183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1.41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’13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Cygan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Kratsch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N)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(1.89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507859"/>
                      </a:ext>
                    </a:extLst>
                  </a:tr>
                  <a:tr h="301183">
                    <a:tc rowSpan="2"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’17 (Björklund, Kaski,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Koutis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)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1.74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900374"/>
                      </a:ext>
                    </a:extLst>
                  </a:tr>
                  <a:tr h="203790">
                    <a:tc vMerge="1">
                      <a:txBody>
                        <a:bodyPr/>
                        <a:lstStyle/>
                        <a:p>
                          <a:endParaRPr lang="nl-NL" b="1" dirty="0">
                            <a:solidFill>
                              <a:schemeClr val="bg2"/>
                            </a:solidFill>
                            <a:effectLst>
                              <a:glow rad="393700">
                                <a:schemeClr val="tx1">
                                  <a:alpha val="70000"/>
                                </a:schemeClr>
                              </a:glow>
                            </a:effectLst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((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nl-NL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unweighted and at most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l-NL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HC’s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8236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1647731"/>
                  </p:ext>
                </p:extLst>
              </p:nvPr>
            </p:nvGraphicFramePr>
            <p:xfrm>
              <a:off x="425448" y="2471217"/>
              <a:ext cx="6520629" cy="243840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{84EFA7F9-EA55-4B6E-9FCC-4CDCE3D41D0B}</a:tableStyleId>
                  </a:tblPr>
                  <a:tblGrid>
                    <a:gridCol w="2133194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323683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3063752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60550" t="-2000" r="-231651" b="-7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60550" t="-102000" r="-231651" b="-6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60550" t="-202000" r="-231651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12922" t="-202000" r="-398" b="-5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60550" t="-296078" r="-231651" b="-4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12922" t="-296078" r="-398" b="-4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60550" t="-404000" r="-231651" b="-3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’13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Cygan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Kratsch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N)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60550" t="-504000" r="-231651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507859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’17 (Björklund, Kaski,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Koutis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)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60550" t="-604000" r="-231651" b="-1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90037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nl-NL" b="1" dirty="0">
                            <a:solidFill>
                              <a:schemeClr val="bg2"/>
                            </a:solidFill>
                            <a:effectLst>
                              <a:glow rad="393700">
                                <a:schemeClr val="tx1">
                                  <a:alpha val="70000"/>
                                </a:schemeClr>
                              </a:glow>
                            </a:effectLst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60550" t="-704000" r="-231651" b="-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12922" t="-704000" r="-398" b="-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8236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3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6B13728-912F-4F1F-8661-1D0E9290315D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9064DBB-642A-4DEA-9C98-473F22F03140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FEC9B81-66BB-49C2-AAC7-8FC6B4DE61F9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0AF1B8D-F7D4-4A59-9421-8AEDA94E9939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FEF096D-004A-4260-A080-2EC8AD3ADFFC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4598A4A-113F-484C-A3BF-6A31A2473E79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8DD7E6B-7953-462D-9BA6-07CF8571509E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AD6251-6592-4E4E-9DB3-B44C2CABABD8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C53FEC9-B390-4B49-BEE3-CC902EFC8811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63F5C29-2C8B-4F24-924A-64167DCBF6E6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ABBB3CF-B3EB-4C6D-A432-04435E7A4A29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49F8713-517C-4830-AF3A-9414D43EC845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5FD4409-1A6C-4A71-8C09-BE3E356B8D13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EC91385-4A9A-4C8E-9590-CA73E43211A6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B85E496-6108-4900-A787-0F018C4868D9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DBF789B-8581-4436-8B46-1B1D02463196}"/>
                </a:ext>
              </a:extLst>
            </p:cNvPr>
            <p:cNvCxnSpPr>
              <a:stCxn id="51" idx="5"/>
              <a:endCxn id="49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979490A-3E72-4203-85D6-572F0106A3ED}"/>
                </a:ext>
              </a:extLst>
            </p:cNvPr>
            <p:cNvCxnSpPr>
              <a:stCxn id="47" idx="6"/>
              <a:endCxn id="52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3330285-6543-4D7B-B234-551AC7297D23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3F90377-D3CD-4C95-9795-F628EF8CD036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0CA0E6-5CE2-4A4E-BD5B-B0AC3387EFEF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13D03EB-6ED4-4922-9D27-D540C08FC30D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5208E6B-A03B-49A3-9DF6-895831272521}"/>
                </a:ext>
              </a:extLst>
            </p:cNvPr>
            <p:cNvCxnSpPr>
              <a:stCxn id="51" idx="4"/>
              <a:endCxn id="52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B27C7BD-04E9-4865-80A9-07DDD20AD8BA}"/>
                </a:ext>
              </a:extLst>
            </p:cNvPr>
            <p:cNvCxnSpPr>
              <a:stCxn id="50" idx="0"/>
              <a:endCxn id="49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BE73055-6605-43CA-8022-C8BE254B384A}"/>
                </a:ext>
              </a:extLst>
            </p:cNvPr>
            <p:cNvCxnSpPr>
              <a:stCxn id="52" idx="7"/>
              <a:endCxn id="49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EE6E9A1-09B7-4889-976E-84D854CCFE48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4D5E45-8CC3-4D45-B004-BF89ECA9A01F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F6CCA18-CD50-4CB3-94D9-F7A9596D5199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9AA8201-B564-4A94-95AF-CDBFC03DBE3D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A3DFC58-4132-432C-A2E4-6CF94B882AAD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856B70D-B85A-4620-827A-6F35D2D7A1A3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1C1B05A-78D5-4A9E-BB37-6F80BDA79D00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D82F961-F868-4BF6-BC06-A0754DF0ABBA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5CEB500-6D0E-4FA4-B840-E8EB488E4610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77DCC8E-5F27-4444-A0BF-B4A864823CB7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29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3;p11">
            <a:extLst>
              <a:ext uri="{FF2B5EF4-FFF2-40B4-BE49-F238E27FC236}">
                <a16:creationId xmlns:a16="http://schemas.microsoft.com/office/drawing/2014/main" id="{9B931E18-41B0-4029-8559-AABD5E990357}"/>
              </a:ext>
            </a:extLst>
          </p:cNvPr>
          <p:cNvSpPr/>
          <p:nvPr/>
        </p:nvSpPr>
        <p:spPr>
          <a:xfrm>
            <a:off x="321225" y="1063161"/>
            <a:ext cx="6222450" cy="356064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3D3B368E-3DBB-49D7-A1BF-279A050221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225" y="935288"/>
                <a:ext cx="6222450" cy="3903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Passion One"/>
                  <a:buNone/>
                  <a:defRPr sz="2800" b="0" i="0" u="none" strike="noStrike" cap="none">
                    <a:solidFill>
                      <a:srgbClr val="5B72B7"/>
                    </a:solidFill>
                    <a:latin typeface="Passion One"/>
                    <a:ea typeface="Passion One"/>
                    <a:cs typeface="Passion One"/>
                    <a:sym typeface="Passion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2800"/>
                  <a:buFont typeface="Oswald Regular"/>
                  <a:buNone/>
                  <a:defRPr sz="2800" b="0" i="0" u="none" strike="noStrike" cap="none">
                    <a:solidFill>
                      <a:srgbClr val="5B72B7"/>
                    </a:solidFill>
                    <a:latin typeface="Oswald Regular"/>
                    <a:ea typeface="Oswald Regular"/>
                    <a:cs typeface="Oswald Regular"/>
                    <a:sym typeface="Oswald Regular"/>
                  </a:defRPr>
                </a:lvl9pPr>
              </a:lstStyle>
              <a:p>
                <a:r>
                  <a:rPr lang="en-US" sz="2400" dirty="0">
                    <a:solidFill>
                      <a:srgbClr val="FFDB65"/>
                    </a:solidFill>
                  </a:rPr>
                  <a:t>Theorem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Symmetric bipartite TSP in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time, assuming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  <a:p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  <a:p>
                <a:r>
                  <a:rPr lang="en-US" sz="1600" b="1" dirty="0">
                    <a:solidFill>
                      <a:schemeClr val="tx1"/>
                    </a:solidFill>
                  </a:rPr>
                  <a:t>Symmetric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Harder for general graphs: need to detect</a:t>
                </a:r>
                <a:br>
                  <a:rPr lang="en-US" sz="16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Ham. cycles in directed graphs in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time</a:t>
                </a:r>
              </a:p>
              <a:p>
                <a:endParaRPr lang="en-US" sz="1600" b="1" dirty="0">
                  <a:solidFill>
                    <a:schemeClr val="tx1"/>
                  </a:solidFill>
                </a:endParaRPr>
              </a:p>
              <a:p>
                <a:r>
                  <a:rPr lang="en-US" sz="1600" b="1" dirty="0">
                    <a:solidFill>
                      <a:schemeClr val="tx1"/>
                    </a:solidFill>
                  </a:rPr>
                  <a:t>Bipartite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Good stepping stone towards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solving the general case?!</a:t>
                </a:r>
              </a:p>
              <a:p>
                <a:endParaRPr lang="en-US" sz="16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1600" dirty="0">
                    <a:latin typeface="+mn-lt"/>
                  </a:rPr>
                  <a:t> Sometimes</a:t>
                </a:r>
              </a:p>
              <a:p>
                <a:r>
                  <a:rPr lang="en-US" sz="1600" dirty="0">
                    <a:latin typeface="+mn-lt"/>
                  </a:rPr>
                  <a:t> conjectured, but</a:t>
                </a:r>
              </a:p>
              <a:p>
                <a:r>
                  <a:rPr lang="en-US" sz="1600" dirty="0">
                    <a:latin typeface="+mn-lt"/>
                  </a:rPr>
                  <a:t> not clear at all!</a:t>
                </a:r>
              </a:p>
              <a:p>
                <a:endParaRPr lang="en-US" sz="1600" dirty="0"/>
              </a:p>
              <a:p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  <a:p>
                <a:endParaRPr lang="nl-NL" sz="2400" dirty="0">
                  <a:solidFill>
                    <a:srgbClr val="FFDB65"/>
                  </a:solidFill>
                </a:endParaRP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3D3B368E-3DBB-49D7-A1BF-279A05022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5" y="935288"/>
                <a:ext cx="6222450" cy="3903411"/>
              </a:xfrm>
              <a:prstGeom prst="rect">
                <a:avLst/>
              </a:prstGeom>
              <a:blipFill>
                <a:blip r:embed="rId2"/>
                <a:stretch>
                  <a:fillRect l="-1569" b="-24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45DC1FA-D58D-4036-8296-E88410C1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Contribution</a:t>
            </a:r>
            <a:endParaRPr lang="nl-NL" dirty="0"/>
          </a:p>
        </p:txBody>
      </p:sp>
      <p:sp>
        <p:nvSpPr>
          <p:cNvPr id="6" name="Google Shape;54;p11">
            <a:extLst>
              <a:ext uri="{FF2B5EF4-FFF2-40B4-BE49-F238E27FC236}">
                <a16:creationId xmlns:a16="http://schemas.microsoft.com/office/drawing/2014/main" id="{1640C0E3-72E2-4687-9A06-9FC9C51F6F50}"/>
              </a:ext>
            </a:extLst>
          </p:cNvPr>
          <p:cNvSpPr txBox="1">
            <a:spLocks/>
          </p:cNvSpPr>
          <p:nvPr/>
        </p:nvSpPr>
        <p:spPr>
          <a:xfrm>
            <a:off x="1133772" y="1142889"/>
            <a:ext cx="4765200" cy="3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9E9D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FDE8E96-8B53-40CC-8BC1-864D0446EAC9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6" y="1666875"/>
            <a:ext cx="3627468" cy="3245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52FBD5-C0F7-444D-B1BC-1E5C991B8B6D}"/>
                  </a:ext>
                </a:extLst>
              </p:cNvPr>
              <p:cNvSpPr/>
              <p:nvPr/>
            </p:nvSpPr>
            <p:spPr>
              <a:xfrm>
                <a:off x="1876425" y="3768327"/>
                <a:ext cx="1821655" cy="1105642"/>
              </a:xfrm>
              <a:prstGeom prst="rect">
                <a:avLst/>
              </a:prstGeom>
              <a:solidFill>
                <a:schemeClr val="bg1">
                  <a:lumMod val="1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smallest constant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s.t.</a:t>
                </a:r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matrix multiplication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52FBD5-C0F7-444D-B1BC-1E5C991B8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768327"/>
                <a:ext cx="1821655" cy="11056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3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CD624C7E-5C4B-4BE4-A710-06E92EC9091D}"/>
              </a:ext>
            </a:extLst>
          </p:cNvPr>
          <p:cNvSpPr/>
          <p:nvPr/>
        </p:nvSpPr>
        <p:spPr>
          <a:xfrm>
            <a:off x="2647950" y="1588178"/>
            <a:ext cx="2315126" cy="24173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CA41089-DC79-4467-A665-BEA01C6957A7}"/>
              </a:ext>
            </a:extLst>
          </p:cNvPr>
          <p:cNvSpPr/>
          <p:nvPr/>
        </p:nvSpPr>
        <p:spPr>
          <a:xfrm>
            <a:off x="371245" y="1019409"/>
            <a:ext cx="1888877" cy="245981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95032-BD69-463D-89AE-B3466CD0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Our Approach</a:t>
            </a:r>
            <a:endParaRPr lang="nl-N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8FDA07-D86C-435C-9773-9569F31A2903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E13DC5-13A3-4244-A041-AC61B3D82052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AB2DF3C-F372-40A5-926F-6CBFCDB28F28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3AFB76-44F2-433D-B0A5-F4470E14B2D7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F26790-74DF-4CAF-9722-1388A6AA5D66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8B72AC3-BECA-4345-B2C5-7CEAD78FF8D6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68D8F7-1107-4E32-84A5-4B82E2D94279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B4BF69-2048-4A56-9CCF-E0F0E788DD6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82C892-7268-4968-95A7-D69120370DBA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FA378FA-4832-4B6A-B12A-5D99FDA45FB7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B31AB6-6632-4F10-B2FE-6C95C3D9C21C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4102B0-1CD1-4828-8AE5-D2BB358C9DE4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71A66C-FE8F-44AE-9527-8CF5F6430FF2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2DF3421-BE8B-4BEB-AE7B-8D04CC990315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733BE8B-0AC3-411E-8E19-F45D4407F7B5}"/>
                </a:ext>
              </a:extLst>
            </p:cNvPr>
            <p:cNvCxnSpPr>
              <a:stCxn id="12" idx="7"/>
              <a:endCxn id="16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869961-4A6A-43F3-8346-F8BF1CA8F702}"/>
                </a:ext>
              </a:extLst>
            </p:cNvPr>
            <p:cNvCxnSpPr>
              <a:stCxn id="16" idx="5"/>
              <a:endCxn id="14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75FBAF4-50C5-4784-A67D-014EF54E6E41}"/>
                </a:ext>
              </a:extLst>
            </p:cNvPr>
            <p:cNvCxnSpPr>
              <a:stCxn id="12" idx="6"/>
              <a:endCxn id="17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E471A6-B486-4AF4-8F53-97FD5968173C}"/>
                </a:ext>
              </a:extLst>
            </p:cNvPr>
            <p:cNvCxnSpPr>
              <a:stCxn id="12" idx="4"/>
              <a:endCxn id="13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64FD687-90E2-4257-ACD5-1A7CEF4C59F6}"/>
                </a:ext>
              </a:extLst>
            </p:cNvPr>
            <p:cNvCxnSpPr>
              <a:stCxn id="13" idx="6"/>
              <a:endCxn id="15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3D11648-753B-4C37-8009-FFF3F325EB97}"/>
                </a:ext>
              </a:extLst>
            </p:cNvPr>
            <p:cNvCxnSpPr>
              <a:stCxn id="17" idx="5"/>
              <a:endCxn id="15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EAA3F5-CE20-4E0F-9D0B-4BFC0C68D5BF}"/>
                </a:ext>
              </a:extLst>
            </p:cNvPr>
            <p:cNvCxnSpPr>
              <a:stCxn id="13" idx="7"/>
              <a:endCxn id="17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26CC1F1-8C8E-4CB1-B534-519E08887BE5}"/>
                </a:ext>
              </a:extLst>
            </p:cNvPr>
            <p:cNvCxnSpPr>
              <a:stCxn id="16" idx="4"/>
              <a:endCxn id="17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542272C-AE2B-49AA-A116-DA28941B9AC0}"/>
                </a:ext>
              </a:extLst>
            </p:cNvPr>
            <p:cNvCxnSpPr>
              <a:stCxn id="15" idx="0"/>
              <a:endCxn id="14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15F0C8-42A2-4715-B5DE-5BD21674F2B3}"/>
                </a:ext>
              </a:extLst>
            </p:cNvPr>
            <p:cNvCxnSpPr>
              <a:stCxn id="17" idx="7"/>
              <a:endCxn id="14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0B1A04-5F7F-44A6-B79A-CA4B4B85DE83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648A4B-EAAA-4702-9D88-D7A15047F201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54EA70-831D-4728-BEA9-E2012D52F823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2383DD-6CE3-4471-8CBC-9C9E9E3254B4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BE75D3-0D5A-4666-910D-E8098FC1B5BE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BA6F21-AA96-4F76-986F-9BFACF4D89F1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1F6831-6FDB-43C1-A6C8-ACC29B8CAD16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5A768B-AA97-4B6F-B27F-8F22C5142758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AD91E7-AA83-4C3A-9067-C280A2DAC78E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CEDF01-DAB4-448A-A04D-26C2D1BEF000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Placeholder 3">
                <a:extLst>
                  <a:ext uri="{FF2B5EF4-FFF2-40B4-BE49-F238E27FC236}">
                    <a16:creationId xmlns:a16="http://schemas.microsoft.com/office/drawing/2014/main" id="{79BBBB82-3F4D-4C14-9D28-1067365A65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543" y="875066"/>
                <a:ext cx="9262200" cy="7965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0: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even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Need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pm’s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that form an HC and minimize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	          (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)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1" name="Text Placeholder 3">
                <a:extLst>
                  <a:ext uri="{FF2B5EF4-FFF2-40B4-BE49-F238E27FC236}">
                    <a16:creationId xmlns:a16="http://schemas.microsoft.com/office/drawing/2014/main" id="{79BBBB82-3F4D-4C14-9D28-1067365A6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3" y="875066"/>
                <a:ext cx="9262200" cy="796503"/>
              </a:xfrm>
              <a:prstGeom prst="rect">
                <a:avLst/>
              </a:prstGeom>
              <a:blipFill>
                <a:blip r:embed="rId4"/>
                <a:stretch>
                  <a:fillRect l="-329" b="-9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5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5CA41089-DC79-4467-A665-BEA01C6957A7}"/>
              </a:ext>
            </a:extLst>
          </p:cNvPr>
          <p:cNvSpPr/>
          <p:nvPr/>
        </p:nvSpPr>
        <p:spPr>
          <a:xfrm>
            <a:off x="371245" y="1019409"/>
            <a:ext cx="1888877" cy="245981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D624C7E-5C4B-4BE4-A710-06E92EC9091D}"/>
              </a:ext>
            </a:extLst>
          </p:cNvPr>
          <p:cNvSpPr/>
          <p:nvPr/>
        </p:nvSpPr>
        <p:spPr>
          <a:xfrm>
            <a:off x="2647950" y="1588178"/>
            <a:ext cx="2315126" cy="24173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95032-BD69-463D-89AE-B3466CD0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Our Approach</a:t>
            </a:r>
            <a:endParaRPr lang="nl-N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8FDA07-D86C-435C-9773-9569F31A2903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E13DC5-13A3-4244-A041-AC61B3D82052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AB2DF3C-F372-40A5-926F-6CBFCDB28F28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3AFB76-44F2-433D-B0A5-F4470E14B2D7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F26790-74DF-4CAF-9722-1388A6AA5D66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8B72AC3-BECA-4345-B2C5-7CEAD78FF8D6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68D8F7-1107-4E32-84A5-4B82E2D94279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C85457-61B9-4AC7-A099-8BFA9CF79F04}"/>
              </a:ext>
            </a:extLst>
          </p:cNvPr>
          <p:cNvGrpSpPr/>
          <p:nvPr/>
        </p:nvGrpSpPr>
        <p:grpSpPr>
          <a:xfrm>
            <a:off x="5557771" y="1049787"/>
            <a:ext cx="1643132" cy="1713045"/>
            <a:chOff x="5557771" y="1049787"/>
            <a:chExt cx="1643132" cy="171304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8FE416C-59A2-49A7-9326-F7F67A3A9007}"/>
                </a:ext>
              </a:extLst>
            </p:cNvPr>
            <p:cNvSpPr/>
            <p:nvPr/>
          </p:nvSpPr>
          <p:spPr>
            <a:xfrm>
              <a:off x="5596567" y="1049787"/>
              <a:ext cx="1604336" cy="1698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894E7F31-7D87-46F6-8E85-42FB1BB6A945}"/>
                </a:ext>
              </a:extLst>
            </p:cNvPr>
            <p:cNvSpPr/>
            <p:nvPr/>
          </p:nvSpPr>
          <p:spPr>
            <a:xfrm>
              <a:off x="5904804" y="1116464"/>
              <a:ext cx="227198" cy="113698"/>
            </a:xfrm>
            <a:custGeom>
              <a:avLst/>
              <a:gdLst>
                <a:gd name="connsiteX0" fmla="*/ 0 w 342900"/>
                <a:gd name="connsiteY0" fmla="*/ 147787 h 171599"/>
                <a:gd name="connsiteX1" fmla="*/ 147637 w 342900"/>
                <a:gd name="connsiteY1" fmla="*/ 149 h 171599"/>
                <a:gd name="connsiteX2" fmla="*/ 342900 w 342900"/>
                <a:gd name="connsiteY2" fmla="*/ 171599 h 1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599">
                  <a:moveTo>
                    <a:pt x="0" y="147787"/>
                  </a:moveTo>
                  <a:cubicBezTo>
                    <a:pt x="45243" y="71983"/>
                    <a:pt x="90487" y="-3820"/>
                    <a:pt x="147637" y="149"/>
                  </a:cubicBezTo>
                  <a:cubicBezTo>
                    <a:pt x="204787" y="4118"/>
                    <a:pt x="273843" y="87858"/>
                    <a:pt x="342900" y="17159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CF5CB512-343A-490C-ADAA-E4681D830B70}"/>
                </a:ext>
              </a:extLst>
            </p:cNvPr>
            <p:cNvSpPr/>
            <p:nvPr/>
          </p:nvSpPr>
          <p:spPr>
            <a:xfrm>
              <a:off x="6359200" y="1116558"/>
              <a:ext cx="236664" cy="104137"/>
            </a:xfrm>
            <a:custGeom>
              <a:avLst/>
              <a:gdLst>
                <a:gd name="connsiteX0" fmla="*/ 0 w 357187"/>
                <a:gd name="connsiteY0" fmla="*/ 152406 h 157169"/>
                <a:gd name="connsiteX1" fmla="*/ 152400 w 357187"/>
                <a:gd name="connsiteY1" fmla="*/ 6 h 157169"/>
                <a:gd name="connsiteX2" fmla="*/ 357187 w 357187"/>
                <a:gd name="connsiteY2" fmla="*/ 157169 h 15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157169">
                  <a:moveTo>
                    <a:pt x="0" y="152406"/>
                  </a:moveTo>
                  <a:cubicBezTo>
                    <a:pt x="46434" y="75809"/>
                    <a:pt x="92869" y="-788"/>
                    <a:pt x="152400" y="6"/>
                  </a:cubicBezTo>
                  <a:cubicBezTo>
                    <a:pt x="211931" y="800"/>
                    <a:pt x="284559" y="78984"/>
                    <a:pt x="357187" y="15716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382340F5-79ED-433B-85BB-03F1484B7106}"/>
                </a:ext>
              </a:extLst>
            </p:cNvPr>
            <p:cNvSpPr/>
            <p:nvPr/>
          </p:nvSpPr>
          <p:spPr>
            <a:xfrm>
              <a:off x="6807285" y="1119701"/>
              <a:ext cx="230353" cy="97838"/>
            </a:xfrm>
            <a:custGeom>
              <a:avLst/>
              <a:gdLst>
                <a:gd name="connsiteX0" fmla="*/ 0 w 347662"/>
                <a:gd name="connsiteY0" fmla="*/ 147663 h 147663"/>
                <a:gd name="connsiteX1" fmla="*/ 171450 w 347662"/>
                <a:gd name="connsiteY1" fmla="*/ 26 h 147663"/>
                <a:gd name="connsiteX2" fmla="*/ 347662 w 347662"/>
                <a:gd name="connsiteY2" fmla="*/ 138138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" h="147663">
                  <a:moveTo>
                    <a:pt x="0" y="147663"/>
                  </a:moveTo>
                  <a:cubicBezTo>
                    <a:pt x="56753" y="74638"/>
                    <a:pt x="113506" y="1613"/>
                    <a:pt x="171450" y="26"/>
                  </a:cubicBezTo>
                  <a:cubicBezTo>
                    <a:pt x="229394" y="-1562"/>
                    <a:pt x="288528" y="68288"/>
                    <a:pt x="347662" y="1381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" name="Freeform 68">
              <a:extLst>
                <a:ext uri="{FF2B5EF4-FFF2-40B4-BE49-F238E27FC236}">
                  <a16:creationId xmlns:a16="http://schemas.microsoft.com/office/drawing/2014/main" id="{900BC7A8-87FE-4838-B3E8-188774EF76B9}"/>
                </a:ext>
              </a:extLst>
            </p:cNvPr>
            <p:cNvSpPr/>
            <p:nvPr/>
          </p:nvSpPr>
          <p:spPr>
            <a:xfrm>
              <a:off x="5904804" y="1400251"/>
              <a:ext cx="227198" cy="113698"/>
            </a:xfrm>
            <a:custGeom>
              <a:avLst/>
              <a:gdLst>
                <a:gd name="connsiteX0" fmla="*/ 0 w 342900"/>
                <a:gd name="connsiteY0" fmla="*/ 147787 h 171599"/>
                <a:gd name="connsiteX1" fmla="*/ 147637 w 342900"/>
                <a:gd name="connsiteY1" fmla="*/ 149 h 171599"/>
                <a:gd name="connsiteX2" fmla="*/ 342900 w 342900"/>
                <a:gd name="connsiteY2" fmla="*/ 171599 h 1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599">
                  <a:moveTo>
                    <a:pt x="0" y="147787"/>
                  </a:moveTo>
                  <a:cubicBezTo>
                    <a:pt x="45243" y="71983"/>
                    <a:pt x="90487" y="-3820"/>
                    <a:pt x="147637" y="149"/>
                  </a:cubicBezTo>
                  <a:cubicBezTo>
                    <a:pt x="204787" y="4118"/>
                    <a:pt x="273843" y="87858"/>
                    <a:pt x="342900" y="17159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4" name="Freeform 69">
              <a:extLst>
                <a:ext uri="{FF2B5EF4-FFF2-40B4-BE49-F238E27FC236}">
                  <a16:creationId xmlns:a16="http://schemas.microsoft.com/office/drawing/2014/main" id="{BA3AF8EF-0FF9-42CA-84E7-87BCD5F865D2}"/>
                </a:ext>
              </a:extLst>
            </p:cNvPr>
            <p:cNvSpPr/>
            <p:nvPr/>
          </p:nvSpPr>
          <p:spPr>
            <a:xfrm>
              <a:off x="6359200" y="1409812"/>
              <a:ext cx="448085" cy="104137"/>
            </a:xfrm>
            <a:custGeom>
              <a:avLst/>
              <a:gdLst>
                <a:gd name="connsiteX0" fmla="*/ 0 w 357187"/>
                <a:gd name="connsiteY0" fmla="*/ 152406 h 157169"/>
                <a:gd name="connsiteX1" fmla="*/ 152400 w 357187"/>
                <a:gd name="connsiteY1" fmla="*/ 6 h 157169"/>
                <a:gd name="connsiteX2" fmla="*/ 357187 w 357187"/>
                <a:gd name="connsiteY2" fmla="*/ 157169 h 15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157169">
                  <a:moveTo>
                    <a:pt x="0" y="152406"/>
                  </a:moveTo>
                  <a:cubicBezTo>
                    <a:pt x="46434" y="75809"/>
                    <a:pt x="92869" y="-788"/>
                    <a:pt x="152400" y="6"/>
                  </a:cubicBezTo>
                  <a:cubicBezTo>
                    <a:pt x="211931" y="800"/>
                    <a:pt x="284559" y="78984"/>
                    <a:pt x="357187" y="15716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" name="Freeform 70">
              <a:extLst>
                <a:ext uri="{FF2B5EF4-FFF2-40B4-BE49-F238E27FC236}">
                  <a16:creationId xmlns:a16="http://schemas.microsoft.com/office/drawing/2014/main" id="{D9ACD9C7-4E16-45DF-8621-0FA18F245947}"/>
                </a:ext>
              </a:extLst>
            </p:cNvPr>
            <p:cNvSpPr/>
            <p:nvPr/>
          </p:nvSpPr>
          <p:spPr>
            <a:xfrm>
              <a:off x="6595864" y="1412955"/>
              <a:ext cx="441774" cy="97838"/>
            </a:xfrm>
            <a:custGeom>
              <a:avLst/>
              <a:gdLst>
                <a:gd name="connsiteX0" fmla="*/ 0 w 347662"/>
                <a:gd name="connsiteY0" fmla="*/ 147663 h 147663"/>
                <a:gd name="connsiteX1" fmla="*/ 171450 w 347662"/>
                <a:gd name="connsiteY1" fmla="*/ 26 h 147663"/>
                <a:gd name="connsiteX2" fmla="*/ 347662 w 347662"/>
                <a:gd name="connsiteY2" fmla="*/ 138138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" h="147663">
                  <a:moveTo>
                    <a:pt x="0" y="147663"/>
                  </a:moveTo>
                  <a:cubicBezTo>
                    <a:pt x="56753" y="74638"/>
                    <a:pt x="113506" y="1613"/>
                    <a:pt x="171450" y="26"/>
                  </a:cubicBezTo>
                  <a:cubicBezTo>
                    <a:pt x="229394" y="-1562"/>
                    <a:pt x="288528" y="68288"/>
                    <a:pt x="347662" y="1381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AA18484-E717-40BE-9D9C-E6BA36CA5B5B}"/>
                </a:ext>
              </a:extLst>
            </p:cNvPr>
            <p:cNvSpPr/>
            <p:nvPr/>
          </p:nvSpPr>
          <p:spPr>
            <a:xfrm>
              <a:off x="5838537" y="11870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3F824A-3831-448F-9136-D282D15E8F37}"/>
                </a:ext>
              </a:extLst>
            </p:cNvPr>
            <p:cNvSpPr/>
            <p:nvPr/>
          </p:nvSpPr>
          <p:spPr>
            <a:xfrm>
              <a:off x="6056920" y="11870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1ED5883-138C-4E1C-A7A2-FEC18FC46509}"/>
                </a:ext>
              </a:extLst>
            </p:cNvPr>
            <p:cNvSpPr/>
            <p:nvPr/>
          </p:nvSpPr>
          <p:spPr>
            <a:xfrm>
              <a:off x="6293650" y="11870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6C82840-CE1C-4941-B514-703FF68183A3}"/>
                </a:ext>
              </a:extLst>
            </p:cNvPr>
            <p:cNvSpPr/>
            <p:nvPr/>
          </p:nvSpPr>
          <p:spPr>
            <a:xfrm>
              <a:off x="6521164" y="11870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2ADABC1-8843-45D2-9317-5E48193BAEC9}"/>
                </a:ext>
              </a:extLst>
            </p:cNvPr>
            <p:cNvSpPr/>
            <p:nvPr/>
          </p:nvSpPr>
          <p:spPr>
            <a:xfrm>
              <a:off x="6740712" y="11870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DE0E426-68D8-4827-89A8-B780A54B1FCD}"/>
                </a:ext>
              </a:extLst>
            </p:cNvPr>
            <p:cNvSpPr/>
            <p:nvPr/>
          </p:nvSpPr>
          <p:spPr>
            <a:xfrm>
              <a:off x="6966719" y="11870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54705E-26AD-47F5-A446-D3B3CC04950E}"/>
                </a:ext>
              </a:extLst>
            </p:cNvPr>
            <p:cNvSpPr/>
            <p:nvPr/>
          </p:nvSpPr>
          <p:spPr>
            <a:xfrm>
              <a:off x="5838537" y="149354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31B36C-F01E-48AC-8820-0282B06F220F}"/>
                </a:ext>
              </a:extLst>
            </p:cNvPr>
            <p:cNvSpPr/>
            <p:nvPr/>
          </p:nvSpPr>
          <p:spPr>
            <a:xfrm>
              <a:off x="6056920" y="149354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F815D02-4427-48F1-9BB0-81B82E73B554}"/>
                </a:ext>
              </a:extLst>
            </p:cNvPr>
            <p:cNvSpPr/>
            <p:nvPr/>
          </p:nvSpPr>
          <p:spPr>
            <a:xfrm>
              <a:off x="6293650" y="149354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A0463AF-D4EC-4166-8899-B2C34BAE387B}"/>
                </a:ext>
              </a:extLst>
            </p:cNvPr>
            <p:cNvSpPr/>
            <p:nvPr/>
          </p:nvSpPr>
          <p:spPr>
            <a:xfrm>
              <a:off x="6521164" y="149354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0509DB9-A3EB-46C5-B7D7-882FA463D82B}"/>
                </a:ext>
              </a:extLst>
            </p:cNvPr>
            <p:cNvSpPr/>
            <p:nvPr/>
          </p:nvSpPr>
          <p:spPr>
            <a:xfrm>
              <a:off x="6740712" y="149354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89ABECD-A2F5-441A-B635-3DD9701C67C2}"/>
                </a:ext>
              </a:extLst>
            </p:cNvPr>
            <p:cNvSpPr/>
            <p:nvPr/>
          </p:nvSpPr>
          <p:spPr>
            <a:xfrm>
              <a:off x="6966719" y="149354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id="{917320A4-377B-47AF-94C0-97B9A625063E}"/>
                </a:ext>
              </a:extLst>
            </p:cNvPr>
            <p:cNvSpPr/>
            <p:nvPr/>
          </p:nvSpPr>
          <p:spPr>
            <a:xfrm>
              <a:off x="5899487" y="1734141"/>
              <a:ext cx="459713" cy="113698"/>
            </a:xfrm>
            <a:custGeom>
              <a:avLst/>
              <a:gdLst>
                <a:gd name="connsiteX0" fmla="*/ 0 w 342900"/>
                <a:gd name="connsiteY0" fmla="*/ 147787 h 171599"/>
                <a:gd name="connsiteX1" fmla="*/ 147637 w 342900"/>
                <a:gd name="connsiteY1" fmla="*/ 149 h 171599"/>
                <a:gd name="connsiteX2" fmla="*/ 342900 w 342900"/>
                <a:gd name="connsiteY2" fmla="*/ 171599 h 1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599">
                  <a:moveTo>
                    <a:pt x="0" y="147787"/>
                  </a:moveTo>
                  <a:cubicBezTo>
                    <a:pt x="45243" y="71983"/>
                    <a:pt x="90487" y="-3820"/>
                    <a:pt x="147637" y="149"/>
                  </a:cubicBezTo>
                  <a:cubicBezTo>
                    <a:pt x="204787" y="4118"/>
                    <a:pt x="273843" y="87858"/>
                    <a:pt x="342900" y="17159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9" name="Freeform 72">
              <a:extLst>
                <a:ext uri="{FF2B5EF4-FFF2-40B4-BE49-F238E27FC236}">
                  <a16:creationId xmlns:a16="http://schemas.microsoft.com/office/drawing/2014/main" id="{2E3D37CF-D13E-482C-AE3F-2F4CD018AF57}"/>
                </a:ext>
              </a:extLst>
            </p:cNvPr>
            <p:cNvSpPr/>
            <p:nvPr/>
          </p:nvSpPr>
          <p:spPr>
            <a:xfrm>
              <a:off x="6147779" y="1743702"/>
              <a:ext cx="448085" cy="104137"/>
            </a:xfrm>
            <a:custGeom>
              <a:avLst/>
              <a:gdLst>
                <a:gd name="connsiteX0" fmla="*/ 0 w 357187"/>
                <a:gd name="connsiteY0" fmla="*/ 152406 h 157169"/>
                <a:gd name="connsiteX1" fmla="*/ 152400 w 357187"/>
                <a:gd name="connsiteY1" fmla="*/ 6 h 157169"/>
                <a:gd name="connsiteX2" fmla="*/ 357187 w 357187"/>
                <a:gd name="connsiteY2" fmla="*/ 157169 h 15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157169">
                  <a:moveTo>
                    <a:pt x="0" y="152406"/>
                  </a:moveTo>
                  <a:cubicBezTo>
                    <a:pt x="46434" y="75809"/>
                    <a:pt x="92869" y="-788"/>
                    <a:pt x="152400" y="6"/>
                  </a:cubicBezTo>
                  <a:cubicBezTo>
                    <a:pt x="211931" y="800"/>
                    <a:pt x="284559" y="78984"/>
                    <a:pt x="357187" y="15716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0" name="Freeform 73">
              <a:extLst>
                <a:ext uri="{FF2B5EF4-FFF2-40B4-BE49-F238E27FC236}">
                  <a16:creationId xmlns:a16="http://schemas.microsoft.com/office/drawing/2014/main" id="{597FBFE2-6364-4638-985A-F04F0D48F603}"/>
                </a:ext>
              </a:extLst>
            </p:cNvPr>
            <p:cNvSpPr/>
            <p:nvPr/>
          </p:nvSpPr>
          <p:spPr>
            <a:xfrm>
              <a:off x="6807285" y="1746845"/>
              <a:ext cx="225037" cy="97838"/>
            </a:xfrm>
            <a:custGeom>
              <a:avLst/>
              <a:gdLst>
                <a:gd name="connsiteX0" fmla="*/ 0 w 347662"/>
                <a:gd name="connsiteY0" fmla="*/ 147663 h 147663"/>
                <a:gd name="connsiteX1" fmla="*/ 171450 w 347662"/>
                <a:gd name="connsiteY1" fmla="*/ 26 h 147663"/>
                <a:gd name="connsiteX2" fmla="*/ 347662 w 347662"/>
                <a:gd name="connsiteY2" fmla="*/ 138138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" h="147663">
                  <a:moveTo>
                    <a:pt x="0" y="147663"/>
                  </a:moveTo>
                  <a:cubicBezTo>
                    <a:pt x="56753" y="74638"/>
                    <a:pt x="113506" y="1613"/>
                    <a:pt x="171450" y="26"/>
                  </a:cubicBezTo>
                  <a:cubicBezTo>
                    <a:pt x="229394" y="-1562"/>
                    <a:pt x="288528" y="68288"/>
                    <a:pt x="347662" y="1381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5E0D678-8F54-43DC-B6E1-3934519F8E11}"/>
                </a:ext>
              </a:extLst>
            </p:cNvPr>
            <p:cNvSpPr/>
            <p:nvPr/>
          </p:nvSpPr>
          <p:spPr>
            <a:xfrm>
              <a:off x="5833221" y="182743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FE0CE7C-1794-4739-ADCD-6C7301F1245F}"/>
                </a:ext>
              </a:extLst>
            </p:cNvPr>
            <p:cNvSpPr/>
            <p:nvPr/>
          </p:nvSpPr>
          <p:spPr>
            <a:xfrm>
              <a:off x="6051604" y="182743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0C1E4A9-34F1-4A4E-9B57-0685EBCFAC83}"/>
                </a:ext>
              </a:extLst>
            </p:cNvPr>
            <p:cNvSpPr/>
            <p:nvPr/>
          </p:nvSpPr>
          <p:spPr>
            <a:xfrm>
              <a:off x="6288333" y="182743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5B9E7D7-FEDC-49DA-9E8A-FF5F24D7B12F}"/>
                </a:ext>
              </a:extLst>
            </p:cNvPr>
            <p:cNvSpPr/>
            <p:nvPr/>
          </p:nvSpPr>
          <p:spPr>
            <a:xfrm>
              <a:off x="6515847" y="182743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0D2023C-79ED-4DAF-8E41-04F5F68BD568}"/>
                </a:ext>
              </a:extLst>
            </p:cNvPr>
            <p:cNvSpPr/>
            <p:nvPr/>
          </p:nvSpPr>
          <p:spPr>
            <a:xfrm>
              <a:off x="6735395" y="182743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BECDA1C-63E4-4025-A80C-134B9C5B7231}"/>
                </a:ext>
              </a:extLst>
            </p:cNvPr>
            <p:cNvSpPr/>
            <p:nvPr/>
          </p:nvSpPr>
          <p:spPr>
            <a:xfrm>
              <a:off x="6961403" y="1827433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67" name="Freeform 80">
              <a:extLst>
                <a:ext uri="{FF2B5EF4-FFF2-40B4-BE49-F238E27FC236}">
                  <a16:creationId xmlns:a16="http://schemas.microsoft.com/office/drawing/2014/main" id="{E83FEAA9-BA98-43FC-A06C-2CCD4FDA1F5A}"/>
                </a:ext>
              </a:extLst>
            </p:cNvPr>
            <p:cNvSpPr/>
            <p:nvPr/>
          </p:nvSpPr>
          <p:spPr>
            <a:xfrm>
              <a:off x="5899487" y="2076657"/>
              <a:ext cx="459713" cy="113698"/>
            </a:xfrm>
            <a:custGeom>
              <a:avLst/>
              <a:gdLst>
                <a:gd name="connsiteX0" fmla="*/ 0 w 342900"/>
                <a:gd name="connsiteY0" fmla="*/ 147787 h 171599"/>
                <a:gd name="connsiteX1" fmla="*/ 147637 w 342900"/>
                <a:gd name="connsiteY1" fmla="*/ 149 h 171599"/>
                <a:gd name="connsiteX2" fmla="*/ 342900 w 342900"/>
                <a:gd name="connsiteY2" fmla="*/ 171599 h 1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599">
                  <a:moveTo>
                    <a:pt x="0" y="147787"/>
                  </a:moveTo>
                  <a:cubicBezTo>
                    <a:pt x="45243" y="71983"/>
                    <a:pt x="90487" y="-3820"/>
                    <a:pt x="147637" y="149"/>
                  </a:cubicBezTo>
                  <a:cubicBezTo>
                    <a:pt x="204787" y="4118"/>
                    <a:pt x="273843" y="87858"/>
                    <a:pt x="342900" y="17159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8" name="Freeform 81">
              <a:extLst>
                <a:ext uri="{FF2B5EF4-FFF2-40B4-BE49-F238E27FC236}">
                  <a16:creationId xmlns:a16="http://schemas.microsoft.com/office/drawing/2014/main" id="{A96DDF4B-190F-4731-ADA1-C6739BC29CE9}"/>
                </a:ext>
              </a:extLst>
            </p:cNvPr>
            <p:cNvSpPr/>
            <p:nvPr/>
          </p:nvSpPr>
          <p:spPr>
            <a:xfrm>
              <a:off x="6147779" y="2030301"/>
              <a:ext cx="884543" cy="160055"/>
            </a:xfrm>
            <a:custGeom>
              <a:avLst/>
              <a:gdLst>
                <a:gd name="connsiteX0" fmla="*/ 0 w 357187"/>
                <a:gd name="connsiteY0" fmla="*/ 152406 h 157169"/>
                <a:gd name="connsiteX1" fmla="*/ 152400 w 357187"/>
                <a:gd name="connsiteY1" fmla="*/ 6 h 157169"/>
                <a:gd name="connsiteX2" fmla="*/ 357187 w 357187"/>
                <a:gd name="connsiteY2" fmla="*/ 157169 h 15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157169">
                  <a:moveTo>
                    <a:pt x="0" y="152406"/>
                  </a:moveTo>
                  <a:cubicBezTo>
                    <a:pt x="46434" y="75809"/>
                    <a:pt x="92869" y="-788"/>
                    <a:pt x="152400" y="6"/>
                  </a:cubicBezTo>
                  <a:cubicBezTo>
                    <a:pt x="211931" y="800"/>
                    <a:pt x="284559" y="78984"/>
                    <a:pt x="357187" y="15716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9" name="Freeform 82">
              <a:extLst>
                <a:ext uri="{FF2B5EF4-FFF2-40B4-BE49-F238E27FC236}">
                  <a16:creationId xmlns:a16="http://schemas.microsoft.com/office/drawing/2014/main" id="{8957D83E-B022-43FB-8C01-99877721BD0C}"/>
                </a:ext>
              </a:extLst>
            </p:cNvPr>
            <p:cNvSpPr/>
            <p:nvPr/>
          </p:nvSpPr>
          <p:spPr>
            <a:xfrm>
              <a:off x="6572781" y="2089361"/>
              <a:ext cx="225037" cy="97838"/>
            </a:xfrm>
            <a:custGeom>
              <a:avLst/>
              <a:gdLst>
                <a:gd name="connsiteX0" fmla="*/ 0 w 347662"/>
                <a:gd name="connsiteY0" fmla="*/ 147663 h 147663"/>
                <a:gd name="connsiteX1" fmla="*/ 171450 w 347662"/>
                <a:gd name="connsiteY1" fmla="*/ 26 h 147663"/>
                <a:gd name="connsiteX2" fmla="*/ 347662 w 347662"/>
                <a:gd name="connsiteY2" fmla="*/ 138138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" h="147663">
                  <a:moveTo>
                    <a:pt x="0" y="147663"/>
                  </a:moveTo>
                  <a:cubicBezTo>
                    <a:pt x="56753" y="74638"/>
                    <a:pt x="113506" y="1613"/>
                    <a:pt x="171450" y="26"/>
                  </a:cubicBezTo>
                  <a:cubicBezTo>
                    <a:pt x="229394" y="-1562"/>
                    <a:pt x="288528" y="68288"/>
                    <a:pt x="347662" y="1381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69F6D1B-F897-47AC-876C-AC84A85D03EF}"/>
                </a:ext>
              </a:extLst>
            </p:cNvPr>
            <p:cNvSpPr/>
            <p:nvPr/>
          </p:nvSpPr>
          <p:spPr>
            <a:xfrm>
              <a:off x="5833221" y="2169949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F4815D8-FD7A-484E-9CE4-1B5961461088}"/>
                </a:ext>
              </a:extLst>
            </p:cNvPr>
            <p:cNvSpPr/>
            <p:nvPr/>
          </p:nvSpPr>
          <p:spPr>
            <a:xfrm>
              <a:off x="6051604" y="2169949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449612D-3A42-4473-80FC-6CDDA519C5F9}"/>
                </a:ext>
              </a:extLst>
            </p:cNvPr>
            <p:cNvSpPr/>
            <p:nvPr/>
          </p:nvSpPr>
          <p:spPr>
            <a:xfrm>
              <a:off x="6288333" y="2169949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CA51618-2078-429C-941D-D3ED4B2F92F4}"/>
                </a:ext>
              </a:extLst>
            </p:cNvPr>
            <p:cNvSpPr/>
            <p:nvPr/>
          </p:nvSpPr>
          <p:spPr>
            <a:xfrm>
              <a:off x="6515847" y="2169949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9FE7A80-46B7-4A48-BCC9-770ACB062C83}"/>
                </a:ext>
              </a:extLst>
            </p:cNvPr>
            <p:cNvSpPr/>
            <p:nvPr/>
          </p:nvSpPr>
          <p:spPr>
            <a:xfrm>
              <a:off x="6735395" y="2169949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125A0C7-186C-4B6C-BDB1-468DF72ED13F}"/>
                </a:ext>
              </a:extLst>
            </p:cNvPr>
            <p:cNvSpPr/>
            <p:nvPr/>
          </p:nvSpPr>
          <p:spPr>
            <a:xfrm>
              <a:off x="6961403" y="2169949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76" name="Freeform 89">
              <a:extLst>
                <a:ext uri="{FF2B5EF4-FFF2-40B4-BE49-F238E27FC236}">
                  <a16:creationId xmlns:a16="http://schemas.microsoft.com/office/drawing/2014/main" id="{5BD6EC87-0D9D-4133-A7E1-A53F4232750D}"/>
                </a:ext>
              </a:extLst>
            </p:cNvPr>
            <p:cNvSpPr/>
            <p:nvPr/>
          </p:nvSpPr>
          <p:spPr>
            <a:xfrm>
              <a:off x="5900596" y="2410932"/>
              <a:ext cx="672185" cy="132842"/>
            </a:xfrm>
            <a:custGeom>
              <a:avLst/>
              <a:gdLst>
                <a:gd name="connsiteX0" fmla="*/ 0 w 342900"/>
                <a:gd name="connsiteY0" fmla="*/ 147787 h 171599"/>
                <a:gd name="connsiteX1" fmla="*/ 147637 w 342900"/>
                <a:gd name="connsiteY1" fmla="*/ 149 h 171599"/>
                <a:gd name="connsiteX2" fmla="*/ 342900 w 342900"/>
                <a:gd name="connsiteY2" fmla="*/ 171599 h 1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599">
                  <a:moveTo>
                    <a:pt x="0" y="147787"/>
                  </a:moveTo>
                  <a:cubicBezTo>
                    <a:pt x="45243" y="71983"/>
                    <a:pt x="90487" y="-3820"/>
                    <a:pt x="147637" y="149"/>
                  </a:cubicBezTo>
                  <a:cubicBezTo>
                    <a:pt x="204787" y="4118"/>
                    <a:pt x="273843" y="87858"/>
                    <a:pt x="342900" y="17159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7" name="Freeform 90">
              <a:extLst>
                <a:ext uri="{FF2B5EF4-FFF2-40B4-BE49-F238E27FC236}">
                  <a16:creationId xmlns:a16="http://schemas.microsoft.com/office/drawing/2014/main" id="{604023D8-B413-4605-BD21-0FABC0AA9EB2}"/>
                </a:ext>
              </a:extLst>
            </p:cNvPr>
            <p:cNvSpPr/>
            <p:nvPr/>
          </p:nvSpPr>
          <p:spPr>
            <a:xfrm>
              <a:off x="6148888" y="2383720"/>
              <a:ext cx="884543" cy="160055"/>
            </a:xfrm>
            <a:custGeom>
              <a:avLst/>
              <a:gdLst>
                <a:gd name="connsiteX0" fmla="*/ 0 w 357187"/>
                <a:gd name="connsiteY0" fmla="*/ 152406 h 157169"/>
                <a:gd name="connsiteX1" fmla="*/ 152400 w 357187"/>
                <a:gd name="connsiteY1" fmla="*/ 6 h 157169"/>
                <a:gd name="connsiteX2" fmla="*/ 357187 w 357187"/>
                <a:gd name="connsiteY2" fmla="*/ 157169 h 15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157169">
                  <a:moveTo>
                    <a:pt x="0" y="152406"/>
                  </a:moveTo>
                  <a:cubicBezTo>
                    <a:pt x="46434" y="75809"/>
                    <a:pt x="92869" y="-788"/>
                    <a:pt x="152400" y="6"/>
                  </a:cubicBezTo>
                  <a:cubicBezTo>
                    <a:pt x="211931" y="800"/>
                    <a:pt x="284559" y="78984"/>
                    <a:pt x="357187" y="15716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Freeform 91">
              <a:extLst>
                <a:ext uri="{FF2B5EF4-FFF2-40B4-BE49-F238E27FC236}">
                  <a16:creationId xmlns:a16="http://schemas.microsoft.com/office/drawing/2014/main" id="{B83ADF2C-6A4E-4121-8A3C-F1AA06AD4D25}"/>
                </a:ext>
              </a:extLst>
            </p:cNvPr>
            <p:cNvSpPr/>
            <p:nvPr/>
          </p:nvSpPr>
          <p:spPr>
            <a:xfrm>
              <a:off x="6367271" y="2442780"/>
              <a:ext cx="431656" cy="100994"/>
            </a:xfrm>
            <a:custGeom>
              <a:avLst/>
              <a:gdLst>
                <a:gd name="connsiteX0" fmla="*/ 0 w 347662"/>
                <a:gd name="connsiteY0" fmla="*/ 147663 h 147663"/>
                <a:gd name="connsiteX1" fmla="*/ 171450 w 347662"/>
                <a:gd name="connsiteY1" fmla="*/ 26 h 147663"/>
                <a:gd name="connsiteX2" fmla="*/ 347662 w 347662"/>
                <a:gd name="connsiteY2" fmla="*/ 138138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" h="147663">
                  <a:moveTo>
                    <a:pt x="0" y="147663"/>
                  </a:moveTo>
                  <a:cubicBezTo>
                    <a:pt x="56753" y="74638"/>
                    <a:pt x="113506" y="1613"/>
                    <a:pt x="171450" y="26"/>
                  </a:cubicBezTo>
                  <a:cubicBezTo>
                    <a:pt x="229394" y="-1562"/>
                    <a:pt x="288528" y="68288"/>
                    <a:pt x="347662" y="1381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6793D84-319E-43BE-8BF0-B4F2FAF3FAAB}"/>
                </a:ext>
              </a:extLst>
            </p:cNvPr>
            <p:cNvSpPr/>
            <p:nvPr/>
          </p:nvSpPr>
          <p:spPr>
            <a:xfrm>
              <a:off x="5834330" y="25233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B12CE92-0B81-466F-998B-9836C58CD892}"/>
                </a:ext>
              </a:extLst>
            </p:cNvPr>
            <p:cNvSpPr/>
            <p:nvPr/>
          </p:nvSpPr>
          <p:spPr>
            <a:xfrm>
              <a:off x="6052713" y="25233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85FEDDD-09D7-4FBE-90BD-595B400FD6FE}"/>
                </a:ext>
              </a:extLst>
            </p:cNvPr>
            <p:cNvSpPr/>
            <p:nvPr/>
          </p:nvSpPr>
          <p:spPr>
            <a:xfrm>
              <a:off x="6289442" y="25233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BE32784-BD79-483B-8B9D-675DE4D18CCE}"/>
                </a:ext>
              </a:extLst>
            </p:cNvPr>
            <p:cNvSpPr/>
            <p:nvPr/>
          </p:nvSpPr>
          <p:spPr>
            <a:xfrm>
              <a:off x="6516957" y="25233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8EA79A7-4484-4996-9718-A0D5447EA2F8}"/>
                </a:ext>
              </a:extLst>
            </p:cNvPr>
            <p:cNvSpPr/>
            <p:nvPr/>
          </p:nvSpPr>
          <p:spPr>
            <a:xfrm>
              <a:off x="6736505" y="25233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4058208-C60B-42FD-B724-3F4D68F9903C}"/>
                </a:ext>
              </a:extLst>
            </p:cNvPr>
            <p:cNvSpPr/>
            <p:nvPr/>
          </p:nvSpPr>
          <p:spPr>
            <a:xfrm>
              <a:off x="6962512" y="2523368"/>
              <a:ext cx="143166" cy="1431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2D8BD42-297E-43A6-9231-D19B7787D053}"/>
                </a:ext>
              </a:extLst>
            </p:cNvPr>
            <p:cNvSpPr txBox="1"/>
            <p:nvPr/>
          </p:nvSpPr>
          <p:spPr>
            <a:xfrm>
              <a:off x="5557771" y="111885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bg2"/>
                  </a:solidFill>
                </a:rPr>
                <a:t>9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FD66E8F-9063-464E-AF08-C09E6A31E768}"/>
                </a:ext>
              </a:extLst>
            </p:cNvPr>
            <p:cNvSpPr txBox="1"/>
            <p:nvPr/>
          </p:nvSpPr>
          <p:spPr>
            <a:xfrm>
              <a:off x="5560947" y="142751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1935744-9A1F-4CB9-B51E-B1D78BA63C6A}"/>
                </a:ext>
              </a:extLst>
            </p:cNvPr>
            <p:cNvSpPr txBox="1"/>
            <p:nvPr/>
          </p:nvSpPr>
          <p:spPr>
            <a:xfrm>
              <a:off x="5567193" y="175594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616A9F5-482E-48F4-8288-0E5101D9A78D}"/>
                </a:ext>
              </a:extLst>
            </p:cNvPr>
            <p:cNvSpPr txBox="1"/>
            <p:nvPr/>
          </p:nvSpPr>
          <p:spPr>
            <a:xfrm>
              <a:off x="5579685" y="210163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0AF6932-5F3C-48E1-824C-708B30B651DC}"/>
                </a:ext>
              </a:extLst>
            </p:cNvPr>
            <p:cNvSpPr txBox="1"/>
            <p:nvPr/>
          </p:nvSpPr>
          <p:spPr>
            <a:xfrm>
              <a:off x="5579685" y="245505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bg2"/>
                  </a:solidFill>
                </a:rPr>
                <a:t>6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0679C7B-7062-4422-B958-F03420A79BEE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503D9F5-2A06-4010-B5EF-C3A549B082FB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5E3D5C7-8B61-48E7-B07E-5BA9F506F20A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A725D3C-92CE-4ED0-B694-28DAD09703B7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6073223-5EFD-4728-82AB-8BC15AFAAC23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8521719-6B60-4F1C-85D5-337ADC491E87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2EF96E4-069D-493D-A8A7-AA35A4DAB491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EEEDFEC-2501-48CF-9EBB-DB2DA0565384}"/>
                </a:ext>
              </a:extLst>
            </p:cNvPr>
            <p:cNvCxnSpPr>
              <a:stCxn id="103" idx="7"/>
              <a:endCxn id="109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2712395-62FF-4CE0-939D-810856DC2F42}"/>
                </a:ext>
              </a:extLst>
            </p:cNvPr>
            <p:cNvCxnSpPr>
              <a:stCxn id="109" idx="5"/>
              <a:endCxn id="107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9C32BED-C967-4F15-971B-8396F357EEF5}"/>
                </a:ext>
              </a:extLst>
            </p:cNvPr>
            <p:cNvCxnSpPr>
              <a:stCxn id="103" idx="6"/>
              <a:endCxn id="110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273508A-178D-4C03-832B-A64F98A9D48B}"/>
                </a:ext>
              </a:extLst>
            </p:cNvPr>
            <p:cNvCxnSpPr>
              <a:stCxn id="103" idx="4"/>
              <a:endCxn id="106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60B3288-1C5E-4D90-B9FE-F34DE17B0CAE}"/>
                </a:ext>
              </a:extLst>
            </p:cNvPr>
            <p:cNvCxnSpPr>
              <a:stCxn id="106" idx="6"/>
              <a:endCxn id="108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8110302-0AC9-4BF4-BFDB-4604B1938889}"/>
                </a:ext>
              </a:extLst>
            </p:cNvPr>
            <p:cNvCxnSpPr>
              <a:stCxn id="110" idx="5"/>
              <a:endCxn id="108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9042382-F0D2-47C9-B8F4-3E727EB384AF}"/>
                </a:ext>
              </a:extLst>
            </p:cNvPr>
            <p:cNvCxnSpPr>
              <a:stCxn id="106" idx="7"/>
              <a:endCxn id="110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A243C02-661E-4441-8316-FF7E6CEEE660}"/>
                </a:ext>
              </a:extLst>
            </p:cNvPr>
            <p:cNvCxnSpPr>
              <a:stCxn id="109" idx="4"/>
              <a:endCxn id="110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4D98DF-D99C-4908-9B0E-34D4EE319391}"/>
                </a:ext>
              </a:extLst>
            </p:cNvPr>
            <p:cNvCxnSpPr>
              <a:stCxn id="108" idx="0"/>
              <a:endCxn id="107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BE4664E-5E24-4CEE-A9F6-C4792087C5DC}"/>
                </a:ext>
              </a:extLst>
            </p:cNvPr>
            <p:cNvCxnSpPr>
              <a:stCxn id="110" idx="7"/>
              <a:endCxn id="107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A3DA843-DE7A-49CC-9393-905346D09D01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C994384-7828-4ADF-AD75-D2D5EFD6C8BF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188D382-80BC-4629-9287-53BE074FFB37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646A515-FCC5-4776-82D2-76D2C3FDCBDF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D313A62-6D3F-4E95-AFD7-898748092C64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8ABF5A3-9448-4401-ADE7-F5A7172DD111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F0850C1-6C83-4B2D-A559-C565DB6240B4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C1DD9DD-B0AA-4DF3-926A-567E1D35ACAC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9790F9D-FFF6-4641-BAFF-7E01FA8A72C9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3EE60EA-EF62-4BCA-BD8C-4A86677BCB79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Placeholder 3">
                <a:extLst>
                  <a:ext uri="{FF2B5EF4-FFF2-40B4-BE49-F238E27FC236}">
                    <a16:creationId xmlns:a16="http://schemas.microsoft.com/office/drawing/2014/main" id="{79BBBB82-3F4D-4C14-9D28-1067365A65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543" y="875066"/>
                <a:ext cx="9262200" cy="7965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0: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even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Need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pm’s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that form an HC and minimize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	          (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)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1" name="Text Placeholder 3">
                <a:extLst>
                  <a:ext uri="{FF2B5EF4-FFF2-40B4-BE49-F238E27FC236}">
                    <a16:creationId xmlns:a16="http://schemas.microsoft.com/office/drawing/2014/main" id="{79BBBB82-3F4D-4C14-9D28-1067365A6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3" y="875066"/>
                <a:ext cx="9262200" cy="796503"/>
              </a:xfrm>
              <a:prstGeom prst="rect">
                <a:avLst/>
              </a:prstGeom>
              <a:blipFill>
                <a:blip r:embed="rId4"/>
                <a:stretch>
                  <a:fillRect l="-329" b="-9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3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5032-BD69-463D-89AE-B3466CD0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Our Approach</a:t>
            </a:r>
            <a:endParaRPr lang="nl-NL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FE416C-59A2-49A7-9326-F7F67A3A9007}"/>
              </a:ext>
            </a:extLst>
          </p:cNvPr>
          <p:cNvSpPr/>
          <p:nvPr/>
        </p:nvSpPr>
        <p:spPr>
          <a:xfrm>
            <a:off x="5596567" y="1049787"/>
            <a:ext cx="1604336" cy="1698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9">
            <a:extLst>
              <a:ext uri="{FF2B5EF4-FFF2-40B4-BE49-F238E27FC236}">
                <a16:creationId xmlns:a16="http://schemas.microsoft.com/office/drawing/2014/main" id="{894E7F31-7D87-46F6-8E85-42FB1BB6A945}"/>
              </a:ext>
            </a:extLst>
          </p:cNvPr>
          <p:cNvSpPr/>
          <p:nvPr/>
        </p:nvSpPr>
        <p:spPr>
          <a:xfrm>
            <a:off x="5904804" y="1116464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Freeform 60">
            <a:extLst>
              <a:ext uri="{FF2B5EF4-FFF2-40B4-BE49-F238E27FC236}">
                <a16:creationId xmlns:a16="http://schemas.microsoft.com/office/drawing/2014/main" id="{CF5CB512-343A-490C-ADAA-E4681D830B70}"/>
              </a:ext>
            </a:extLst>
          </p:cNvPr>
          <p:cNvSpPr/>
          <p:nvPr/>
        </p:nvSpPr>
        <p:spPr>
          <a:xfrm>
            <a:off x="6359200" y="1116558"/>
            <a:ext cx="236664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Freeform 61">
            <a:extLst>
              <a:ext uri="{FF2B5EF4-FFF2-40B4-BE49-F238E27FC236}">
                <a16:creationId xmlns:a16="http://schemas.microsoft.com/office/drawing/2014/main" id="{382340F5-79ED-433B-85BB-03F1484B7106}"/>
              </a:ext>
            </a:extLst>
          </p:cNvPr>
          <p:cNvSpPr/>
          <p:nvPr/>
        </p:nvSpPr>
        <p:spPr>
          <a:xfrm>
            <a:off x="6807285" y="1119701"/>
            <a:ext cx="230353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900BC7A8-87FE-4838-B3E8-188774EF76B9}"/>
              </a:ext>
            </a:extLst>
          </p:cNvPr>
          <p:cNvSpPr/>
          <p:nvPr/>
        </p:nvSpPr>
        <p:spPr>
          <a:xfrm>
            <a:off x="5904804" y="1400251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Freeform 69">
            <a:extLst>
              <a:ext uri="{FF2B5EF4-FFF2-40B4-BE49-F238E27FC236}">
                <a16:creationId xmlns:a16="http://schemas.microsoft.com/office/drawing/2014/main" id="{BA3AF8EF-0FF9-42CA-84E7-87BCD5F865D2}"/>
              </a:ext>
            </a:extLst>
          </p:cNvPr>
          <p:cNvSpPr/>
          <p:nvPr/>
        </p:nvSpPr>
        <p:spPr>
          <a:xfrm>
            <a:off x="6359200" y="140981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Freeform 70">
            <a:extLst>
              <a:ext uri="{FF2B5EF4-FFF2-40B4-BE49-F238E27FC236}">
                <a16:creationId xmlns:a16="http://schemas.microsoft.com/office/drawing/2014/main" id="{D9ACD9C7-4E16-45DF-8621-0FA18F245947}"/>
              </a:ext>
            </a:extLst>
          </p:cNvPr>
          <p:cNvSpPr/>
          <p:nvPr/>
        </p:nvSpPr>
        <p:spPr>
          <a:xfrm>
            <a:off x="6595864" y="1412955"/>
            <a:ext cx="441774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AA18484-E717-40BE-9D9C-E6BA36CA5B5B}"/>
              </a:ext>
            </a:extLst>
          </p:cNvPr>
          <p:cNvSpPr/>
          <p:nvPr/>
        </p:nvSpPr>
        <p:spPr>
          <a:xfrm>
            <a:off x="5838537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3F824A-3831-448F-9136-D282D15E8F37}"/>
              </a:ext>
            </a:extLst>
          </p:cNvPr>
          <p:cNvSpPr/>
          <p:nvPr/>
        </p:nvSpPr>
        <p:spPr>
          <a:xfrm>
            <a:off x="605692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1ED5883-138C-4E1C-A7A2-FEC18FC46509}"/>
              </a:ext>
            </a:extLst>
          </p:cNvPr>
          <p:cNvSpPr/>
          <p:nvPr/>
        </p:nvSpPr>
        <p:spPr>
          <a:xfrm>
            <a:off x="629365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6C82840-CE1C-4941-B514-703FF68183A3}"/>
              </a:ext>
            </a:extLst>
          </p:cNvPr>
          <p:cNvSpPr/>
          <p:nvPr/>
        </p:nvSpPr>
        <p:spPr>
          <a:xfrm>
            <a:off x="6521164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ADABC1-8843-45D2-9317-5E48193BAEC9}"/>
              </a:ext>
            </a:extLst>
          </p:cNvPr>
          <p:cNvSpPr/>
          <p:nvPr/>
        </p:nvSpPr>
        <p:spPr>
          <a:xfrm>
            <a:off x="6740712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DE0E426-68D8-4827-89A8-B780A54B1FCD}"/>
              </a:ext>
            </a:extLst>
          </p:cNvPr>
          <p:cNvSpPr/>
          <p:nvPr/>
        </p:nvSpPr>
        <p:spPr>
          <a:xfrm>
            <a:off x="6966719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454705E-26AD-47F5-A446-D3B3CC04950E}"/>
              </a:ext>
            </a:extLst>
          </p:cNvPr>
          <p:cNvSpPr/>
          <p:nvPr/>
        </p:nvSpPr>
        <p:spPr>
          <a:xfrm>
            <a:off x="5838537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031B36C-F01E-48AC-8820-0282B06F220F}"/>
              </a:ext>
            </a:extLst>
          </p:cNvPr>
          <p:cNvSpPr/>
          <p:nvPr/>
        </p:nvSpPr>
        <p:spPr>
          <a:xfrm>
            <a:off x="605692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F815D02-4427-48F1-9BB0-81B82E73B554}"/>
              </a:ext>
            </a:extLst>
          </p:cNvPr>
          <p:cNvSpPr/>
          <p:nvPr/>
        </p:nvSpPr>
        <p:spPr>
          <a:xfrm>
            <a:off x="629365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A0463AF-D4EC-4166-8899-B2C34BAE387B}"/>
              </a:ext>
            </a:extLst>
          </p:cNvPr>
          <p:cNvSpPr/>
          <p:nvPr/>
        </p:nvSpPr>
        <p:spPr>
          <a:xfrm>
            <a:off x="6521164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509DB9-A3EB-46C5-B7D7-882FA463D82B}"/>
              </a:ext>
            </a:extLst>
          </p:cNvPr>
          <p:cNvSpPr/>
          <p:nvPr/>
        </p:nvSpPr>
        <p:spPr>
          <a:xfrm>
            <a:off x="6740712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89ABECD-A2F5-441A-B635-3DD9701C67C2}"/>
              </a:ext>
            </a:extLst>
          </p:cNvPr>
          <p:cNvSpPr/>
          <p:nvPr/>
        </p:nvSpPr>
        <p:spPr>
          <a:xfrm>
            <a:off x="6966719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8" name="Freeform 71">
            <a:extLst>
              <a:ext uri="{FF2B5EF4-FFF2-40B4-BE49-F238E27FC236}">
                <a16:creationId xmlns:a16="http://schemas.microsoft.com/office/drawing/2014/main" id="{917320A4-377B-47AF-94C0-97B9A625063E}"/>
              </a:ext>
            </a:extLst>
          </p:cNvPr>
          <p:cNvSpPr/>
          <p:nvPr/>
        </p:nvSpPr>
        <p:spPr>
          <a:xfrm>
            <a:off x="5899487" y="1734141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Freeform 72">
            <a:extLst>
              <a:ext uri="{FF2B5EF4-FFF2-40B4-BE49-F238E27FC236}">
                <a16:creationId xmlns:a16="http://schemas.microsoft.com/office/drawing/2014/main" id="{2E3D37CF-D13E-482C-AE3F-2F4CD018AF57}"/>
              </a:ext>
            </a:extLst>
          </p:cNvPr>
          <p:cNvSpPr/>
          <p:nvPr/>
        </p:nvSpPr>
        <p:spPr>
          <a:xfrm>
            <a:off x="6147779" y="174370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0" name="Freeform 73">
            <a:extLst>
              <a:ext uri="{FF2B5EF4-FFF2-40B4-BE49-F238E27FC236}">
                <a16:creationId xmlns:a16="http://schemas.microsoft.com/office/drawing/2014/main" id="{597FBFE2-6364-4638-985A-F04F0D48F603}"/>
              </a:ext>
            </a:extLst>
          </p:cNvPr>
          <p:cNvSpPr/>
          <p:nvPr/>
        </p:nvSpPr>
        <p:spPr>
          <a:xfrm>
            <a:off x="6807285" y="1746845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5E0D678-8F54-43DC-B6E1-3934519F8E11}"/>
              </a:ext>
            </a:extLst>
          </p:cNvPr>
          <p:cNvSpPr/>
          <p:nvPr/>
        </p:nvSpPr>
        <p:spPr>
          <a:xfrm>
            <a:off x="5833221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FE0CE7C-1794-4739-ADCD-6C7301F1245F}"/>
              </a:ext>
            </a:extLst>
          </p:cNvPr>
          <p:cNvSpPr/>
          <p:nvPr/>
        </p:nvSpPr>
        <p:spPr>
          <a:xfrm>
            <a:off x="6051604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0C1E4A9-34F1-4A4E-9B57-0685EBCFAC83}"/>
              </a:ext>
            </a:extLst>
          </p:cNvPr>
          <p:cNvSpPr/>
          <p:nvPr/>
        </p:nvSpPr>
        <p:spPr>
          <a:xfrm>
            <a:off x="628833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5B9E7D7-FEDC-49DA-9E8A-FF5F24D7B12F}"/>
              </a:ext>
            </a:extLst>
          </p:cNvPr>
          <p:cNvSpPr/>
          <p:nvPr/>
        </p:nvSpPr>
        <p:spPr>
          <a:xfrm>
            <a:off x="6515847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D2023C-79ED-4DAF-8E41-04F5F68BD568}"/>
              </a:ext>
            </a:extLst>
          </p:cNvPr>
          <p:cNvSpPr/>
          <p:nvPr/>
        </p:nvSpPr>
        <p:spPr>
          <a:xfrm>
            <a:off x="6735395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BECDA1C-63E4-4025-A80C-134B9C5B7231}"/>
              </a:ext>
            </a:extLst>
          </p:cNvPr>
          <p:cNvSpPr/>
          <p:nvPr/>
        </p:nvSpPr>
        <p:spPr>
          <a:xfrm>
            <a:off x="696140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67" name="Freeform 80">
            <a:extLst>
              <a:ext uri="{FF2B5EF4-FFF2-40B4-BE49-F238E27FC236}">
                <a16:creationId xmlns:a16="http://schemas.microsoft.com/office/drawing/2014/main" id="{E83FEAA9-BA98-43FC-A06C-2CCD4FDA1F5A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" name="Freeform 81">
            <a:extLst>
              <a:ext uri="{FF2B5EF4-FFF2-40B4-BE49-F238E27FC236}">
                <a16:creationId xmlns:a16="http://schemas.microsoft.com/office/drawing/2014/main" id="{A96DDF4B-190F-4731-ADA1-C6739BC29CE9}"/>
              </a:ext>
            </a:extLst>
          </p:cNvPr>
          <p:cNvSpPr/>
          <p:nvPr/>
        </p:nvSpPr>
        <p:spPr>
          <a:xfrm>
            <a:off x="6147779" y="2030301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8957D83E-B022-43FB-8C01-99877721BD0C}"/>
              </a:ext>
            </a:extLst>
          </p:cNvPr>
          <p:cNvSpPr/>
          <p:nvPr/>
        </p:nvSpPr>
        <p:spPr>
          <a:xfrm>
            <a:off x="6572781" y="2089361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69F6D1B-F897-47AC-876C-AC84A85D03EF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F4815D8-FD7A-484E-9CE4-1B5961461088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49612D-3A42-4473-80FC-6CDDA519C5F9}"/>
              </a:ext>
            </a:extLst>
          </p:cNvPr>
          <p:cNvSpPr/>
          <p:nvPr/>
        </p:nvSpPr>
        <p:spPr>
          <a:xfrm>
            <a:off x="628833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CA51618-2078-429C-941D-D3ED4B2F92F4}"/>
              </a:ext>
            </a:extLst>
          </p:cNvPr>
          <p:cNvSpPr/>
          <p:nvPr/>
        </p:nvSpPr>
        <p:spPr>
          <a:xfrm>
            <a:off x="6515847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9FE7A80-46B7-4A48-BCC9-770ACB062C83}"/>
              </a:ext>
            </a:extLst>
          </p:cNvPr>
          <p:cNvSpPr/>
          <p:nvPr/>
        </p:nvSpPr>
        <p:spPr>
          <a:xfrm>
            <a:off x="6735395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125A0C7-186C-4B6C-BDB1-468DF72ED13F}"/>
              </a:ext>
            </a:extLst>
          </p:cNvPr>
          <p:cNvSpPr/>
          <p:nvPr/>
        </p:nvSpPr>
        <p:spPr>
          <a:xfrm>
            <a:off x="696140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76" name="Freeform 89">
            <a:extLst>
              <a:ext uri="{FF2B5EF4-FFF2-40B4-BE49-F238E27FC236}">
                <a16:creationId xmlns:a16="http://schemas.microsoft.com/office/drawing/2014/main" id="{5BD6EC87-0D9D-4133-A7E1-A53F4232750D}"/>
              </a:ext>
            </a:extLst>
          </p:cNvPr>
          <p:cNvSpPr/>
          <p:nvPr/>
        </p:nvSpPr>
        <p:spPr>
          <a:xfrm>
            <a:off x="5900596" y="2410932"/>
            <a:ext cx="672185" cy="132842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7" name="Freeform 90">
            <a:extLst>
              <a:ext uri="{FF2B5EF4-FFF2-40B4-BE49-F238E27FC236}">
                <a16:creationId xmlns:a16="http://schemas.microsoft.com/office/drawing/2014/main" id="{604023D8-B413-4605-BD21-0FABC0AA9EB2}"/>
              </a:ext>
            </a:extLst>
          </p:cNvPr>
          <p:cNvSpPr/>
          <p:nvPr/>
        </p:nvSpPr>
        <p:spPr>
          <a:xfrm>
            <a:off x="6148888" y="2383720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8" name="Freeform 91">
            <a:extLst>
              <a:ext uri="{FF2B5EF4-FFF2-40B4-BE49-F238E27FC236}">
                <a16:creationId xmlns:a16="http://schemas.microsoft.com/office/drawing/2014/main" id="{B83ADF2C-6A4E-4121-8A3C-F1AA06AD4D25}"/>
              </a:ext>
            </a:extLst>
          </p:cNvPr>
          <p:cNvSpPr/>
          <p:nvPr/>
        </p:nvSpPr>
        <p:spPr>
          <a:xfrm>
            <a:off x="6367271" y="2442780"/>
            <a:ext cx="431656" cy="100994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6793D84-319E-43BE-8BF0-B4F2FAF3FAAB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B12CE92-0B81-466F-998B-9836C58CD892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85FEDDD-09D7-4FBE-90BD-595B400FD6FE}"/>
              </a:ext>
            </a:extLst>
          </p:cNvPr>
          <p:cNvSpPr/>
          <p:nvPr/>
        </p:nvSpPr>
        <p:spPr>
          <a:xfrm>
            <a:off x="628944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BE32784-BD79-483B-8B9D-675DE4D18CCE}"/>
              </a:ext>
            </a:extLst>
          </p:cNvPr>
          <p:cNvSpPr/>
          <p:nvPr/>
        </p:nvSpPr>
        <p:spPr>
          <a:xfrm>
            <a:off x="6516957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8EA79A7-4484-4996-9718-A0D5447EA2F8}"/>
              </a:ext>
            </a:extLst>
          </p:cNvPr>
          <p:cNvSpPr/>
          <p:nvPr/>
        </p:nvSpPr>
        <p:spPr>
          <a:xfrm>
            <a:off x="6736505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4058208-C60B-42FD-B724-3F4D68F9903C}"/>
              </a:ext>
            </a:extLst>
          </p:cNvPr>
          <p:cNvSpPr/>
          <p:nvPr/>
        </p:nvSpPr>
        <p:spPr>
          <a:xfrm>
            <a:off x="696251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D8BD42-297E-43A6-9231-D19B7787D053}"/>
              </a:ext>
            </a:extLst>
          </p:cNvPr>
          <p:cNvSpPr txBox="1"/>
          <p:nvPr/>
        </p:nvSpPr>
        <p:spPr>
          <a:xfrm>
            <a:off x="5557771" y="11188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FD66E8F-9063-464E-AF08-C09E6A31E768}"/>
              </a:ext>
            </a:extLst>
          </p:cNvPr>
          <p:cNvSpPr txBox="1"/>
          <p:nvPr/>
        </p:nvSpPr>
        <p:spPr>
          <a:xfrm>
            <a:off x="5560947" y="14275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1935744-9A1F-4CB9-B51E-B1D78BA63C6A}"/>
              </a:ext>
            </a:extLst>
          </p:cNvPr>
          <p:cNvSpPr txBox="1"/>
          <p:nvPr/>
        </p:nvSpPr>
        <p:spPr>
          <a:xfrm>
            <a:off x="5567193" y="1755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16A9F5-482E-48F4-8288-0E5101D9A78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0AF6932-5F3C-48E1-824C-708B30B651DC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0806CA3-350F-455C-B5FF-BE30430BA6EB}"/>
              </a:ext>
            </a:extLst>
          </p:cNvPr>
          <p:cNvSpPr/>
          <p:nvPr/>
        </p:nvSpPr>
        <p:spPr>
          <a:xfrm>
            <a:off x="2647950" y="1588178"/>
            <a:ext cx="2315126" cy="24173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2138DC1-8C0D-4473-95AE-72719A3FC541}"/>
              </a:ext>
            </a:extLst>
          </p:cNvPr>
          <p:cNvSpPr/>
          <p:nvPr/>
        </p:nvSpPr>
        <p:spPr>
          <a:xfrm>
            <a:off x="371245" y="1019409"/>
            <a:ext cx="1888877" cy="245981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A3C78D0-86E3-4ED7-A805-4135260F2755}"/>
              </a:ext>
            </a:extLst>
          </p:cNvPr>
          <p:cNvSpPr/>
          <p:nvPr/>
        </p:nvSpPr>
        <p:spPr>
          <a:xfrm>
            <a:off x="371244" y="2038612"/>
            <a:ext cx="4936692" cy="57244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516E6B50-6B32-4436-AD46-6F97A2B085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200" y="1912124"/>
                <a:ext cx="5064624" cy="782499"/>
              </a:xfrm>
              <a:prstGeom prst="rect">
                <a:avLst/>
              </a:prstGeom>
              <a:solidFill>
                <a:schemeClr val="bg1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1: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Find set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pm’s that is </a:t>
                </a:r>
                <a:r>
                  <a:rPr lang="en-US" sz="1600" b="1" dirty="0">
                    <a:solidFill>
                      <a:schemeClr val="accent1"/>
                    </a:solidFill>
                    <a:latin typeface="+mn-lt"/>
                  </a:rPr>
                  <a:t>representative</a:t>
                </a:r>
                <a:br>
                  <a:rPr lang="en-US" sz="1600" b="1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           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for all </a:t>
                </a:r>
                <a:r>
                  <a:rPr lang="en-US" sz="1600" dirty="0" err="1">
                    <a:solidFill>
                      <a:schemeClr val="bg1"/>
                    </a:solidFill>
                    <a:latin typeface="+mn-lt"/>
                  </a:rPr>
                  <a:t>pm’s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time, assuming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516E6B50-6B32-4436-AD46-6F97A2B08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0" y="1912124"/>
                <a:ext cx="5064624" cy="782499"/>
              </a:xfrm>
              <a:prstGeom prst="rect">
                <a:avLst/>
              </a:prstGeom>
              <a:blipFill>
                <a:blip r:embed="rId2"/>
                <a:stretch>
                  <a:fillRect l="-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Freeform 80">
            <a:extLst>
              <a:ext uri="{FF2B5EF4-FFF2-40B4-BE49-F238E27FC236}">
                <a16:creationId xmlns:a16="http://schemas.microsoft.com/office/drawing/2014/main" id="{F5FD8411-4944-4BDF-A124-B6FAABF31A78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FACE679-85A2-4755-B95C-2286DEEBA4B7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2DEAF4C-34D4-4889-93F8-0BAC638F0EC5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177E1E2-9A1D-471A-B24F-6BC6CEDF91C0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3F5C4C7-88E3-432A-AD5C-BB6E746430AE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8AE78E2-85FC-4989-A5E6-1272287626E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A1F52E7-B326-4E2E-8DEC-9AE47583B1EB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02A2D49-C86F-4C52-BD98-0E50DDE2223F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68BC3DD-6BDD-4890-AB63-EC8BBE5DBA4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6FCEF29-512E-4255-893B-BF0F7BC42EEF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35645E9-8913-4174-A3AB-574CA6C0CD6A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1C4EA23-0209-44DF-8713-8EA102BAB9BC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A5341A1-893F-4486-8898-7DFF7A3A234F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9619903-C4AB-4392-BF3B-F44C71576B0F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8EBEED9-3C2F-4B34-BE6B-EBB262A9EE9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7855F4E-3FCF-4D44-8F35-B9C65972E318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05FC724-0888-42C1-B077-6F43CBCAC028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7E1EF21-067C-4A80-B192-77F285E54AAE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5BD5FDE-5BEC-46A5-95D4-B358C1EBC9EE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A5B1F41-9D7B-4479-A951-2F9FCF974813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70FC63B-BF52-492F-BA51-48E63AEAD80F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7611C07-FC29-4790-8022-24165AD70944}"/>
                </a:ext>
              </a:extLst>
            </p:cNvPr>
            <p:cNvCxnSpPr>
              <a:stCxn id="125" idx="7"/>
              <a:endCxn id="129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4C57C11-4007-4DDE-8B8E-80E5251E4929}"/>
                </a:ext>
              </a:extLst>
            </p:cNvPr>
            <p:cNvCxnSpPr>
              <a:stCxn id="129" idx="5"/>
              <a:endCxn id="127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0DB9028-650A-4DC4-8C68-63D1C6FC3478}"/>
                </a:ext>
              </a:extLst>
            </p:cNvPr>
            <p:cNvCxnSpPr>
              <a:stCxn id="125" idx="6"/>
              <a:endCxn id="130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AD52E02-084D-4CEB-8A93-A52C8153017B}"/>
                </a:ext>
              </a:extLst>
            </p:cNvPr>
            <p:cNvCxnSpPr>
              <a:stCxn id="125" idx="4"/>
              <a:endCxn id="126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3071BEF-7D65-4795-A8BF-66420FC47FF6}"/>
                </a:ext>
              </a:extLst>
            </p:cNvPr>
            <p:cNvCxnSpPr>
              <a:stCxn id="126" idx="6"/>
              <a:endCxn id="128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6C11CB1-5F34-4E26-8713-B843461040B7}"/>
                </a:ext>
              </a:extLst>
            </p:cNvPr>
            <p:cNvCxnSpPr>
              <a:stCxn id="130" idx="5"/>
              <a:endCxn id="128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2695E10-76A3-4FEB-9758-4A79ED6A0651}"/>
                </a:ext>
              </a:extLst>
            </p:cNvPr>
            <p:cNvCxnSpPr>
              <a:stCxn id="126" idx="7"/>
              <a:endCxn id="130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9B26C68-5161-44D8-B38A-A8C559B06ECB}"/>
                </a:ext>
              </a:extLst>
            </p:cNvPr>
            <p:cNvCxnSpPr>
              <a:stCxn id="129" idx="4"/>
              <a:endCxn id="130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83A731E-F064-4C70-A74E-4A37CA9607F8}"/>
                </a:ext>
              </a:extLst>
            </p:cNvPr>
            <p:cNvCxnSpPr>
              <a:stCxn id="128" idx="0"/>
              <a:endCxn id="127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D225C0-0C22-4669-84CA-493C36D868E2}"/>
                </a:ext>
              </a:extLst>
            </p:cNvPr>
            <p:cNvCxnSpPr>
              <a:stCxn id="130" idx="7"/>
              <a:endCxn id="127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0CB8743-E1F6-411D-B7F1-3BCE245A5460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5C3BCCC-6AD2-4D6B-9302-B0410D2837E1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DABC6D9-DDAE-42D1-98FF-9842D61CF06B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D2545E1-5F7E-4E4D-87E2-568035B14341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258B2F6-F8D6-4194-BF04-C158C14374B9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F08EAC0-FFD0-4DDF-B9B1-5C4215678F03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42C65C0-C335-45A7-996D-A46B01E70C7F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E314DD1-3FAD-4A2B-8C59-95C76CBB21BD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CC1B1DB-D981-45D4-BB1F-474A836984A4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C333AE1-BB05-4BED-A195-7CA49B369DFE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B56A0BF2-149E-4E3D-B25A-517A3C6BF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543" y="875066"/>
                <a:ext cx="9262200" cy="1091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0: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even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Need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pm’s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that form an HC and minimize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	          (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)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B56A0BF2-149E-4E3D-B25A-517A3C6B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3" y="875066"/>
                <a:ext cx="9262200" cy="1091163"/>
              </a:xfrm>
              <a:prstGeom prst="rect">
                <a:avLst/>
              </a:prstGeom>
              <a:blipFill>
                <a:blip r:embed="rId6"/>
                <a:stretch>
                  <a:fillRect l="-329" b="-430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77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6250"/>
              </p:ext>
            </p:extLst>
          </p:nvPr>
        </p:nvGraphicFramePr>
        <p:xfrm>
          <a:off x="2046680" y="783250"/>
          <a:ext cx="6403769" cy="428583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339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166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166"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166"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166"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166"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1476356" y="772349"/>
            <a:ext cx="22733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700" dirty="0"/>
              <a:t>                      </a:t>
            </a:r>
            <a:endParaRPr lang="nl-NL" sz="2700" dirty="0"/>
          </a:p>
        </p:txBody>
      </p:sp>
      <p:pic>
        <p:nvPicPr>
          <p:cNvPr id="1031" name="Picture 7" descr="C:\Dropbox\Dropbox\Voorstellen\tenuretrackNikhil\presentation\tool\het_voetbal_van_nederland_t_shirt-r8f720cf082544b208731d22f0c61baa6_804gn_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48542"/>
            <a:ext cx="831986" cy="83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ropbox\Dropbox\Voorstellen\tenuretrackNikhil\presentation\tool\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49" y="2537998"/>
            <a:ext cx="776337" cy="7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ropbox\Dropbox\Voorstellen\tenuretrackNikhil\presentation\tool\7068G_a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1" y="3415595"/>
            <a:ext cx="827912" cy="7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ropbox\Dropbox\Voorstellen\tenuretrackNikhil\presentation\tool\pa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12" y="4274677"/>
            <a:ext cx="543641" cy="76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ropbox\Dropbox\Voorstellen\tenuretrackNikhil\presentation\tool\campno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21" y="816555"/>
            <a:ext cx="1086731" cy="7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ropbox\Dropbox\Voorstellen\tenuretrackNikhil\presentation\tool\barbecue-bbq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74" y="917818"/>
            <a:ext cx="1107638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ropbox\Dropbox\Voorstellen\tenuretrackNikhil\presentation\tool\gal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65" y="814463"/>
            <a:ext cx="1174979" cy="7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ropbox\Dropbox\Voorstellen\tenuretrackNikhil\presentation\tool\kr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05" y="804620"/>
            <a:ext cx="1233040" cy="8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ilburg.com/media/2018/02/kruikenstadliv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18" y="883372"/>
            <a:ext cx="1176414" cy="66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2950" y="4207302"/>
            <a:ext cx="8058150" cy="870684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47FDC3-FF52-41BD-B08F-93E5835D4DA0}"/>
              </a:ext>
            </a:extLst>
          </p:cNvPr>
          <p:cNvSpPr/>
          <p:nvPr/>
        </p:nvSpPr>
        <p:spPr>
          <a:xfrm>
            <a:off x="4102739" y="-84698"/>
            <a:ext cx="62410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rPr>
              <a:t>Representative Sets (unweighted)</a:t>
            </a:r>
            <a:endParaRPr lang="en-US" sz="27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732BE0-8E01-4246-BE38-61865F83937D}"/>
              </a:ext>
            </a:extLst>
          </p:cNvPr>
          <p:cNvSpPr/>
          <p:nvPr/>
        </p:nvSpPr>
        <p:spPr>
          <a:xfrm>
            <a:off x="742950" y="1625103"/>
            <a:ext cx="8058150" cy="870684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8021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102739" y="-84698"/>
            <a:ext cx="62410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rPr>
              <a:t>Representative Sets (unweighted)</a:t>
            </a:r>
            <a:endParaRPr lang="en-US" sz="2700" b="1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3">
                <a:extLst>
                  <a:ext uri="{FF2B5EF4-FFF2-40B4-BE49-F238E27FC236}">
                    <a16:creationId xmlns:a16="http://schemas.microsoft.com/office/drawing/2014/main" id="{C58B2C6A-E87D-41BC-98A4-C7032F970855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18782" y="493789"/>
                <a:ext cx="4798501" cy="865227"/>
              </a:xfrm>
            </p:spPr>
            <p:txBody>
              <a:bodyPr/>
              <a:lstStyle/>
              <a:p>
                <a:pPr marL="15240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be</a:t>
                </a:r>
                <a:r>
                  <a:rPr lang="nl-NL" sz="2000" dirty="0"/>
                  <a:t> a set system,</a:t>
                </a:r>
                <a:br>
                  <a:rPr lang="nl-NL" sz="2000" dirty="0"/>
                </a:br>
                <a:r>
                  <a:rPr lang="nl-NL" sz="2000" dirty="0" err="1"/>
                  <a:t>with</a:t>
                </a:r>
                <a:r>
                  <a:rPr lang="nl-NL" sz="2000" dirty="0"/>
                  <a:t> </a:t>
                </a:r>
                <a:r>
                  <a:rPr lang="nl-NL" sz="2000" dirty="0" err="1"/>
                  <a:t>incidence</a:t>
                </a:r>
                <a:r>
                  <a:rPr lang="nl-NL" sz="2000" dirty="0"/>
                  <a:t> matrix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nl-NL" sz="2000" dirty="0"/>
              </a:p>
              <a:p>
                <a:pPr marL="152400" indent="0">
                  <a:buNone/>
                </a:pPr>
                <a:endParaRPr lang="nl-NL" sz="2000" dirty="0"/>
              </a:p>
            </p:txBody>
          </p:sp>
        </mc:Choice>
        <mc:Fallback xmlns="">
          <p:sp>
            <p:nvSpPr>
              <p:cNvPr id="18" name="Text Placeholder 3">
                <a:extLst>
                  <a:ext uri="{FF2B5EF4-FFF2-40B4-BE49-F238E27FC236}">
                    <a16:creationId xmlns:a16="http://schemas.microsoft.com/office/drawing/2014/main" id="{C58B2C6A-E87D-41BC-98A4-C7032F9708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18782" y="493789"/>
                <a:ext cx="4798501" cy="865227"/>
              </a:xfrm>
              <a:blipFill>
                <a:blip r:embed="rId2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8828A89-ED8B-45E0-A7CB-7341E91763AF}"/>
              </a:ext>
            </a:extLst>
          </p:cNvPr>
          <p:cNvGrpSpPr/>
          <p:nvPr/>
        </p:nvGrpSpPr>
        <p:grpSpPr>
          <a:xfrm>
            <a:off x="4321153" y="1073112"/>
            <a:ext cx="809837" cy="2011538"/>
            <a:chOff x="4307446" y="1050740"/>
            <a:chExt cx="809837" cy="2011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74087F1-74FC-4C6B-BFE7-DDA3ECAB5C8C}"/>
                    </a:ext>
                  </a:extLst>
                </p:cNvPr>
                <p:cNvSpPr txBox="1"/>
                <p:nvPr/>
              </p:nvSpPr>
              <p:spPr>
                <a:xfrm>
                  <a:off x="4307446" y="1050740"/>
                  <a:ext cx="80983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oMath>
                    </m:oMathPara>
                  </a14:m>
                  <a:endParaRPr lang="nl-NL" sz="4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74087F1-74FC-4C6B-BFE7-DDA3ECAB5C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7446" y="1050740"/>
                  <a:ext cx="809837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80FC5858-A3B4-4A42-846E-7D6D48A62272}"/>
                </a:ext>
              </a:extLst>
            </p:cNvPr>
            <p:cNvSpPr/>
            <p:nvPr/>
          </p:nvSpPr>
          <p:spPr>
            <a:xfrm rot="5400000">
              <a:off x="4146983" y="2469674"/>
              <a:ext cx="1031846" cy="153361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93A9E-7B25-4B64-A7BF-C443D7603565}"/>
              </a:ext>
            </a:extLst>
          </p:cNvPr>
          <p:cNvGrpSpPr/>
          <p:nvPr/>
        </p:nvGrpSpPr>
        <p:grpSpPr>
          <a:xfrm>
            <a:off x="5268285" y="716502"/>
            <a:ext cx="1841683" cy="830997"/>
            <a:chOff x="5117283" y="447063"/>
            <a:chExt cx="1841683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90AFDA3-B1EA-49BA-B06B-3DFE274F1188}"/>
                    </a:ext>
                  </a:extLst>
                </p:cNvPr>
                <p:cNvSpPr txBox="1"/>
                <p:nvPr/>
              </p:nvSpPr>
              <p:spPr>
                <a:xfrm>
                  <a:off x="5117283" y="447063"/>
                  <a:ext cx="80983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nl-NL" sz="48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90AFDA3-B1EA-49BA-B06B-3DFE274F11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283" y="447063"/>
                  <a:ext cx="809837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04A3F037-E545-434F-91D2-7CAD3DA5C3D3}"/>
                </a:ext>
              </a:extLst>
            </p:cNvPr>
            <p:cNvSpPr/>
            <p:nvPr/>
          </p:nvSpPr>
          <p:spPr>
            <a:xfrm>
              <a:off x="5927120" y="785880"/>
              <a:ext cx="1031846" cy="153361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1C7B4BD-654B-44D0-8CF5-A10A02BF0767}"/>
              </a:ext>
            </a:extLst>
          </p:cNvPr>
          <p:cNvSpPr txBox="1">
            <a:spLocks/>
          </p:cNvSpPr>
          <p:nvPr/>
        </p:nvSpPr>
        <p:spPr>
          <a:xfrm>
            <a:off x="318782" y="2634354"/>
            <a:ext cx="4082251" cy="865227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F9E9D9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FAE346-356A-4AEF-A9FC-91BBA29D5E6D}"/>
                  </a:ext>
                </a:extLst>
              </p:cNvPr>
              <p:cNvSpPr txBox="1"/>
              <p:nvPr/>
            </p:nvSpPr>
            <p:spPr>
              <a:xfrm>
                <a:off x="142613" y="2791281"/>
                <a:ext cx="578450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2400" indent="0">
                  <a:buNone/>
                </a:pPr>
                <a:r>
                  <a:rPr lang="nl-NL" sz="2000" dirty="0">
                    <a:solidFill>
                      <a:schemeClr val="accent1"/>
                    </a:solidFill>
                    <a:latin typeface="+mj-lt"/>
                  </a:rPr>
                  <a:t>OBS</a:t>
                </a:r>
                <a:r>
                  <a:rPr lang="nl-NL" sz="2000" dirty="0">
                    <a:solidFill>
                      <a:srgbClr val="F9E9D9"/>
                    </a:solidFill>
                  </a:rPr>
                  <a:t> </a:t>
                </a:r>
              </a:p>
              <a:p>
                <a:pPr marL="152400" indent="0">
                  <a:buNone/>
                </a:pPr>
                <a:r>
                  <a:rPr lang="nl-NL" sz="2000" dirty="0" err="1">
                    <a:solidFill>
                      <a:srgbClr val="F9E9D9"/>
                    </a:solidFill>
                    <a:latin typeface="+mn-lt"/>
                  </a:rPr>
                  <a:t>Any</a:t>
                </a:r>
                <a:r>
                  <a:rPr lang="nl-NL" sz="2000" dirty="0">
                    <a:solidFill>
                      <a:srgbClr val="F9E9D9"/>
                    </a:solidFill>
                    <a:latin typeface="+mn-lt"/>
                  </a:rPr>
                  <a:t> </a:t>
                </a:r>
                <a:r>
                  <a:rPr lang="nl-NL" sz="2000" dirty="0" err="1">
                    <a:solidFill>
                      <a:srgbClr val="F9E9D9"/>
                    </a:solidFill>
                    <a:latin typeface="+mn-lt"/>
                  </a:rPr>
                  <a:t>row</a:t>
                </a:r>
                <a:r>
                  <a:rPr lang="nl-NL" sz="2000" dirty="0">
                    <a:solidFill>
                      <a:srgbClr val="F9E9D9"/>
                    </a:solidFill>
                    <a:latin typeface="+mn-lt"/>
                  </a:rPr>
                  <a:t> basis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000" dirty="0">
                    <a:solidFill>
                      <a:srgbClr val="F9E9D9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F9E9D9"/>
                    </a:solidFill>
                    <a:latin typeface="+mn-lt"/>
                  </a:rPr>
                  <a:t> </a:t>
                </a:r>
                <a:r>
                  <a:rPr lang="nl-NL" sz="2000" dirty="0">
                    <a:solidFill>
                      <a:srgbClr val="F9E9D9"/>
                    </a:solidFill>
                    <a:latin typeface="+mn-lt"/>
                  </a:rPr>
                  <a:t>is a set cover!</a:t>
                </a:r>
                <a:br>
                  <a:rPr lang="nl-NL" sz="2000" dirty="0">
                    <a:solidFill>
                      <a:srgbClr val="F9E9D9"/>
                    </a:solidFill>
                    <a:latin typeface="+mn-lt"/>
                  </a:rPr>
                </a:br>
                <a:endParaRPr lang="nl-NL" sz="2000" dirty="0">
                  <a:solidFill>
                    <a:srgbClr val="F9E9D9"/>
                  </a:solidFill>
                  <a:latin typeface="+mn-lt"/>
                </a:endParaRPr>
              </a:p>
              <a:p>
                <a:pPr marL="152400"/>
                <a:r>
                  <a:rPr lang="nl-NL" sz="2000" dirty="0" err="1">
                    <a:solidFill>
                      <a:schemeClr val="tx1"/>
                    </a:solidFill>
                    <a:latin typeface="+mn-lt"/>
                  </a:rPr>
                  <a:t>Formally</a:t>
                </a:r>
                <a:r>
                  <a:rPr lang="nl-NL" sz="20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nl-NL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152400"/>
                <a:r>
                  <a:rPr lang="nl-NL" sz="2000" dirty="0">
                    <a:solidFill>
                      <a:schemeClr val="tx1"/>
                    </a:solidFill>
                    <a:latin typeface="+mn-lt"/>
                  </a:rPr>
                  <a:t>Works </a:t>
                </a:r>
                <a:r>
                  <a:rPr lang="nl-NL" sz="2000" dirty="0" err="1">
                    <a:solidFill>
                      <a:schemeClr val="tx1"/>
                    </a:solidFill>
                    <a:latin typeface="+mn-lt"/>
                  </a:rPr>
                  <a:t>for</a:t>
                </a:r>
                <a:r>
                  <a:rPr lang="nl-NL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sz="2000" dirty="0" err="1">
                    <a:solidFill>
                      <a:schemeClr val="tx1"/>
                    </a:solidFill>
                    <a:latin typeface="+mn-lt"/>
                  </a:rPr>
                  <a:t>any</a:t>
                </a:r>
                <a:r>
                  <a:rPr lang="nl-NL" sz="2000" dirty="0">
                    <a:solidFill>
                      <a:schemeClr val="tx1"/>
                    </a:solidFill>
                    <a:latin typeface="+mn-lt"/>
                  </a:rPr>
                  <a:t> field (but </a:t>
                </a:r>
                <a:r>
                  <a:rPr lang="nl-NL" sz="2000" dirty="0" err="1">
                    <a:solidFill>
                      <a:schemeClr val="tx1"/>
                    </a:solidFill>
                    <a:latin typeface="+mn-lt"/>
                  </a:rPr>
                  <a:t>we’ll</a:t>
                </a:r>
                <a:r>
                  <a:rPr lang="nl-NL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sz="2000" dirty="0" err="1">
                    <a:solidFill>
                      <a:schemeClr val="tx1"/>
                    </a:solidFill>
                    <a:latin typeface="+mn-lt"/>
                  </a:rPr>
                  <a:t>use</a:t>
                </a:r>
                <a:r>
                  <a:rPr lang="nl-NL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000" dirty="0">
                    <a:solidFill>
                      <a:schemeClr val="tx1"/>
                    </a:solidFill>
                    <a:latin typeface="+mn-lt"/>
                  </a:rPr>
                  <a:t> )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F9E9D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FAE346-356A-4AEF-A9FC-91BBA29D5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13" y="2791281"/>
                <a:ext cx="5784507" cy="1938992"/>
              </a:xfrm>
              <a:prstGeom prst="rect">
                <a:avLst/>
              </a:prstGeom>
              <a:blipFill>
                <a:blip r:embed="rId5"/>
                <a:stretch>
                  <a:fillRect t="-157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EAEBB46-6348-41D3-AF78-CCE243AF372A}"/>
              </a:ext>
            </a:extLst>
          </p:cNvPr>
          <p:cNvSpPr/>
          <p:nvPr/>
        </p:nvSpPr>
        <p:spPr>
          <a:xfrm>
            <a:off x="4981232" y="3084650"/>
            <a:ext cx="3843986" cy="472241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6464A-666A-4F88-B34A-4CA4281EB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465" y="1536445"/>
            <a:ext cx="4012753" cy="248408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F375093-BB4F-4F64-927E-286A19A9CACD}"/>
              </a:ext>
            </a:extLst>
          </p:cNvPr>
          <p:cNvSpPr/>
          <p:nvPr/>
        </p:nvSpPr>
        <p:spPr>
          <a:xfrm>
            <a:off x="4812465" y="3386632"/>
            <a:ext cx="4012752" cy="472241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5012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5032-BD69-463D-89AE-B3466CD0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Our Approach</a:t>
            </a:r>
            <a:endParaRPr lang="nl-NL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FE416C-59A2-49A7-9326-F7F67A3A9007}"/>
              </a:ext>
            </a:extLst>
          </p:cNvPr>
          <p:cNvSpPr/>
          <p:nvPr/>
        </p:nvSpPr>
        <p:spPr>
          <a:xfrm>
            <a:off x="5596567" y="1049787"/>
            <a:ext cx="1604336" cy="1698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9">
            <a:extLst>
              <a:ext uri="{FF2B5EF4-FFF2-40B4-BE49-F238E27FC236}">
                <a16:creationId xmlns:a16="http://schemas.microsoft.com/office/drawing/2014/main" id="{894E7F31-7D87-46F6-8E85-42FB1BB6A945}"/>
              </a:ext>
            </a:extLst>
          </p:cNvPr>
          <p:cNvSpPr/>
          <p:nvPr/>
        </p:nvSpPr>
        <p:spPr>
          <a:xfrm>
            <a:off x="5904804" y="1116464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Freeform 60">
            <a:extLst>
              <a:ext uri="{FF2B5EF4-FFF2-40B4-BE49-F238E27FC236}">
                <a16:creationId xmlns:a16="http://schemas.microsoft.com/office/drawing/2014/main" id="{CF5CB512-343A-490C-ADAA-E4681D830B70}"/>
              </a:ext>
            </a:extLst>
          </p:cNvPr>
          <p:cNvSpPr/>
          <p:nvPr/>
        </p:nvSpPr>
        <p:spPr>
          <a:xfrm>
            <a:off x="6359200" y="1116558"/>
            <a:ext cx="236664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Freeform 61">
            <a:extLst>
              <a:ext uri="{FF2B5EF4-FFF2-40B4-BE49-F238E27FC236}">
                <a16:creationId xmlns:a16="http://schemas.microsoft.com/office/drawing/2014/main" id="{382340F5-79ED-433B-85BB-03F1484B7106}"/>
              </a:ext>
            </a:extLst>
          </p:cNvPr>
          <p:cNvSpPr/>
          <p:nvPr/>
        </p:nvSpPr>
        <p:spPr>
          <a:xfrm>
            <a:off x="6807285" y="1119701"/>
            <a:ext cx="230353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900BC7A8-87FE-4838-B3E8-188774EF76B9}"/>
              </a:ext>
            </a:extLst>
          </p:cNvPr>
          <p:cNvSpPr/>
          <p:nvPr/>
        </p:nvSpPr>
        <p:spPr>
          <a:xfrm>
            <a:off x="5904804" y="1400251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Freeform 69">
            <a:extLst>
              <a:ext uri="{FF2B5EF4-FFF2-40B4-BE49-F238E27FC236}">
                <a16:creationId xmlns:a16="http://schemas.microsoft.com/office/drawing/2014/main" id="{BA3AF8EF-0FF9-42CA-84E7-87BCD5F865D2}"/>
              </a:ext>
            </a:extLst>
          </p:cNvPr>
          <p:cNvSpPr/>
          <p:nvPr/>
        </p:nvSpPr>
        <p:spPr>
          <a:xfrm>
            <a:off x="6359200" y="140981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Freeform 70">
            <a:extLst>
              <a:ext uri="{FF2B5EF4-FFF2-40B4-BE49-F238E27FC236}">
                <a16:creationId xmlns:a16="http://schemas.microsoft.com/office/drawing/2014/main" id="{D9ACD9C7-4E16-45DF-8621-0FA18F245947}"/>
              </a:ext>
            </a:extLst>
          </p:cNvPr>
          <p:cNvSpPr/>
          <p:nvPr/>
        </p:nvSpPr>
        <p:spPr>
          <a:xfrm>
            <a:off x="6595864" y="1412955"/>
            <a:ext cx="441774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AA18484-E717-40BE-9D9C-E6BA36CA5B5B}"/>
              </a:ext>
            </a:extLst>
          </p:cNvPr>
          <p:cNvSpPr/>
          <p:nvPr/>
        </p:nvSpPr>
        <p:spPr>
          <a:xfrm>
            <a:off x="5838537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3F824A-3831-448F-9136-D282D15E8F37}"/>
              </a:ext>
            </a:extLst>
          </p:cNvPr>
          <p:cNvSpPr/>
          <p:nvPr/>
        </p:nvSpPr>
        <p:spPr>
          <a:xfrm>
            <a:off x="605692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1ED5883-138C-4E1C-A7A2-FEC18FC46509}"/>
              </a:ext>
            </a:extLst>
          </p:cNvPr>
          <p:cNvSpPr/>
          <p:nvPr/>
        </p:nvSpPr>
        <p:spPr>
          <a:xfrm>
            <a:off x="629365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6C82840-CE1C-4941-B514-703FF68183A3}"/>
              </a:ext>
            </a:extLst>
          </p:cNvPr>
          <p:cNvSpPr/>
          <p:nvPr/>
        </p:nvSpPr>
        <p:spPr>
          <a:xfrm>
            <a:off x="6521164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ADABC1-8843-45D2-9317-5E48193BAEC9}"/>
              </a:ext>
            </a:extLst>
          </p:cNvPr>
          <p:cNvSpPr/>
          <p:nvPr/>
        </p:nvSpPr>
        <p:spPr>
          <a:xfrm>
            <a:off x="6740712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DE0E426-68D8-4827-89A8-B780A54B1FCD}"/>
              </a:ext>
            </a:extLst>
          </p:cNvPr>
          <p:cNvSpPr/>
          <p:nvPr/>
        </p:nvSpPr>
        <p:spPr>
          <a:xfrm>
            <a:off x="6966719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454705E-26AD-47F5-A446-D3B3CC04950E}"/>
              </a:ext>
            </a:extLst>
          </p:cNvPr>
          <p:cNvSpPr/>
          <p:nvPr/>
        </p:nvSpPr>
        <p:spPr>
          <a:xfrm>
            <a:off x="5838537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031B36C-F01E-48AC-8820-0282B06F220F}"/>
              </a:ext>
            </a:extLst>
          </p:cNvPr>
          <p:cNvSpPr/>
          <p:nvPr/>
        </p:nvSpPr>
        <p:spPr>
          <a:xfrm>
            <a:off x="605692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F815D02-4427-48F1-9BB0-81B82E73B554}"/>
              </a:ext>
            </a:extLst>
          </p:cNvPr>
          <p:cNvSpPr/>
          <p:nvPr/>
        </p:nvSpPr>
        <p:spPr>
          <a:xfrm>
            <a:off x="629365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A0463AF-D4EC-4166-8899-B2C34BAE387B}"/>
              </a:ext>
            </a:extLst>
          </p:cNvPr>
          <p:cNvSpPr/>
          <p:nvPr/>
        </p:nvSpPr>
        <p:spPr>
          <a:xfrm>
            <a:off x="6521164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509DB9-A3EB-46C5-B7D7-882FA463D82B}"/>
              </a:ext>
            </a:extLst>
          </p:cNvPr>
          <p:cNvSpPr/>
          <p:nvPr/>
        </p:nvSpPr>
        <p:spPr>
          <a:xfrm>
            <a:off x="6740712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89ABECD-A2F5-441A-B635-3DD9701C67C2}"/>
              </a:ext>
            </a:extLst>
          </p:cNvPr>
          <p:cNvSpPr/>
          <p:nvPr/>
        </p:nvSpPr>
        <p:spPr>
          <a:xfrm>
            <a:off x="6966719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8" name="Freeform 71">
            <a:extLst>
              <a:ext uri="{FF2B5EF4-FFF2-40B4-BE49-F238E27FC236}">
                <a16:creationId xmlns:a16="http://schemas.microsoft.com/office/drawing/2014/main" id="{917320A4-377B-47AF-94C0-97B9A625063E}"/>
              </a:ext>
            </a:extLst>
          </p:cNvPr>
          <p:cNvSpPr/>
          <p:nvPr/>
        </p:nvSpPr>
        <p:spPr>
          <a:xfrm>
            <a:off x="5899487" y="1734141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Freeform 72">
            <a:extLst>
              <a:ext uri="{FF2B5EF4-FFF2-40B4-BE49-F238E27FC236}">
                <a16:creationId xmlns:a16="http://schemas.microsoft.com/office/drawing/2014/main" id="{2E3D37CF-D13E-482C-AE3F-2F4CD018AF57}"/>
              </a:ext>
            </a:extLst>
          </p:cNvPr>
          <p:cNvSpPr/>
          <p:nvPr/>
        </p:nvSpPr>
        <p:spPr>
          <a:xfrm>
            <a:off x="6147779" y="174370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0" name="Freeform 73">
            <a:extLst>
              <a:ext uri="{FF2B5EF4-FFF2-40B4-BE49-F238E27FC236}">
                <a16:creationId xmlns:a16="http://schemas.microsoft.com/office/drawing/2014/main" id="{597FBFE2-6364-4638-985A-F04F0D48F603}"/>
              </a:ext>
            </a:extLst>
          </p:cNvPr>
          <p:cNvSpPr/>
          <p:nvPr/>
        </p:nvSpPr>
        <p:spPr>
          <a:xfrm>
            <a:off x="6807285" y="1746845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5E0D678-8F54-43DC-B6E1-3934519F8E11}"/>
              </a:ext>
            </a:extLst>
          </p:cNvPr>
          <p:cNvSpPr/>
          <p:nvPr/>
        </p:nvSpPr>
        <p:spPr>
          <a:xfrm>
            <a:off x="5833221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FE0CE7C-1794-4739-ADCD-6C7301F1245F}"/>
              </a:ext>
            </a:extLst>
          </p:cNvPr>
          <p:cNvSpPr/>
          <p:nvPr/>
        </p:nvSpPr>
        <p:spPr>
          <a:xfrm>
            <a:off x="6051604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0C1E4A9-34F1-4A4E-9B57-0685EBCFAC83}"/>
              </a:ext>
            </a:extLst>
          </p:cNvPr>
          <p:cNvSpPr/>
          <p:nvPr/>
        </p:nvSpPr>
        <p:spPr>
          <a:xfrm>
            <a:off x="628833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5B9E7D7-FEDC-49DA-9E8A-FF5F24D7B12F}"/>
              </a:ext>
            </a:extLst>
          </p:cNvPr>
          <p:cNvSpPr/>
          <p:nvPr/>
        </p:nvSpPr>
        <p:spPr>
          <a:xfrm>
            <a:off x="6515847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D2023C-79ED-4DAF-8E41-04F5F68BD568}"/>
              </a:ext>
            </a:extLst>
          </p:cNvPr>
          <p:cNvSpPr/>
          <p:nvPr/>
        </p:nvSpPr>
        <p:spPr>
          <a:xfrm>
            <a:off x="6735395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BECDA1C-63E4-4025-A80C-134B9C5B7231}"/>
              </a:ext>
            </a:extLst>
          </p:cNvPr>
          <p:cNvSpPr/>
          <p:nvPr/>
        </p:nvSpPr>
        <p:spPr>
          <a:xfrm>
            <a:off x="696140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67" name="Freeform 80">
            <a:extLst>
              <a:ext uri="{FF2B5EF4-FFF2-40B4-BE49-F238E27FC236}">
                <a16:creationId xmlns:a16="http://schemas.microsoft.com/office/drawing/2014/main" id="{E83FEAA9-BA98-43FC-A06C-2CCD4FDA1F5A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" name="Freeform 81">
            <a:extLst>
              <a:ext uri="{FF2B5EF4-FFF2-40B4-BE49-F238E27FC236}">
                <a16:creationId xmlns:a16="http://schemas.microsoft.com/office/drawing/2014/main" id="{A96DDF4B-190F-4731-ADA1-C6739BC29CE9}"/>
              </a:ext>
            </a:extLst>
          </p:cNvPr>
          <p:cNvSpPr/>
          <p:nvPr/>
        </p:nvSpPr>
        <p:spPr>
          <a:xfrm>
            <a:off x="6147779" y="2030301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8957D83E-B022-43FB-8C01-99877721BD0C}"/>
              </a:ext>
            </a:extLst>
          </p:cNvPr>
          <p:cNvSpPr/>
          <p:nvPr/>
        </p:nvSpPr>
        <p:spPr>
          <a:xfrm>
            <a:off x="6572781" y="2089361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69F6D1B-F897-47AC-876C-AC84A85D03EF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F4815D8-FD7A-484E-9CE4-1B5961461088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49612D-3A42-4473-80FC-6CDDA519C5F9}"/>
              </a:ext>
            </a:extLst>
          </p:cNvPr>
          <p:cNvSpPr/>
          <p:nvPr/>
        </p:nvSpPr>
        <p:spPr>
          <a:xfrm>
            <a:off x="628833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CA51618-2078-429C-941D-D3ED4B2F92F4}"/>
              </a:ext>
            </a:extLst>
          </p:cNvPr>
          <p:cNvSpPr/>
          <p:nvPr/>
        </p:nvSpPr>
        <p:spPr>
          <a:xfrm>
            <a:off x="6515847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9FE7A80-46B7-4A48-BCC9-770ACB062C83}"/>
              </a:ext>
            </a:extLst>
          </p:cNvPr>
          <p:cNvSpPr/>
          <p:nvPr/>
        </p:nvSpPr>
        <p:spPr>
          <a:xfrm>
            <a:off x="6735395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125A0C7-186C-4B6C-BDB1-468DF72ED13F}"/>
              </a:ext>
            </a:extLst>
          </p:cNvPr>
          <p:cNvSpPr/>
          <p:nvPr/>
        </p:nvSpPr>
        <p:spPr>
          <a:xfrm>
            <a:off x="696140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76" name="Freeform 89">
            <a:extLst>
              <a:ext uri="{FF2B5EF4-FFF2-40B4-BE49-F238E27FC236}">
                <a16:creationId xmlns:a16="http://schemas.microsoft.com/office/drawing/2014/main" id="{5BD6EC87-0D9D-4133-A7E1-A53F4232750D}"/>
              </a:ext>
            </a:extLst>
          </p:cNvPr>
          <p:cNvSpPr/>
          <p:nvPr/>
        </p:nvSpPr>
        <p:spPr>
          <a:xfrm>
            <a:off x="5900596" y="2410932"/>
            <a:ext cx="672185" cy="132842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7" name="Freeform 90">
            <a:extLst>
              <a:ext uri="{FF2B5EF4-FFF2-40B4-BE49-F238E27FC236}">
                <a16:creationId xmlns:a16="http://schemas.microsoft.com/office/drawing/2014/main" id="{604023D8-B413-4605-BD21-0FABC0AA9EB2}"/>
              </a:ext>
            </a:extLst>
          </p:cNvPr>
          <p:cNvSpPr/>
          <p:nvPr/>
        </p:nvSpPr>
        <p:spPr>
          <a:xfrm>
            <a:off x="6148888" y="2383720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8" name="Freeform 91">
            <a:extLst>
              <a:ext uri="{FF2B5EF4-FFF2-40B4-BE49-F238E27FC236}">
                <a16:creationId xmlns:a16="http://schemas.microsoft.com/office/drawing/2014/main" id="{B83ADF2C-6A4E-4121-8A3C-F1AA06AD4D25}"/>
              </a:ext>
            </a:extLst>
          </p:cNvPr>
          <p:cNvSpPr/>
          <p:nvPr/>
        </p:nvSpPr>
        <p:spPr>
          <a:xfrm>
            <a:off x="6367271" y="2442780"/>
            <a:ext cx="431656" cy="100994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6793D84-319E-43BE-8BF0-B4F2FAF3FAAB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B12CE92-0B81-466F-998B-9836C58CD892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85FEDDD-09D7-4FBE-90BD-595B400FD6FE}"/>
              </a:ext>
            </a:extLst>
          </p:cNvPr>
          <p:cNvSpPr/>
          <p:nvPr/>
        </p:nvSpPr>
        <p:spPr>
          <a:xfrm>
            <a:off x="628944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BE32784-BD79-483B-8B9D-675DE4D18CCE}"/>
              </a:ext>
            </a:extLst>
          </p:cNvPr>
          <p:cNvSpPr/>
          <p:nvPr/>
        </p:nvSpPr>
        <p:spPr>
          <a:xfrm>
            <a:off x="6516957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8EA79A7-4484-4996-9718-A0D5447EA2F8}"/>
              </a:ext>
            </a:extLst>
          </p:cNvPr>
          <p:cNvSpPr/>
          <p:nvPr/>
        </p:nvSpPr>
        <p:spPr>
          <a:xfrm>
            <a:off x="6736505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4058208-C60B-42FD-B724-3F4D68F9903C}"/>
              </a:ext>
            </a:extLst>
          </p:cNvPr>
          <p:cNvSpPr/>
          <p:nvPr/>
        </p:nvSpPr>
        <p:spPr>
          <a:xfrm>
            <a:off x="696251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D8BD42-297E-43A6-9231-D19B7787D053}"/>
              </a:ext>
            </a:extLst>
          </p:cNvPr>
          <p:cNvSpPr txBox="1"/>
          <p:nvPr/>
        </p:nvSpPr>
        <p:spPr>
          <a:xfrm>
            <a:off x="5557771" y="11188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FD66E8F-9063-464E-AF08-C09E6A31E768}"/>
              </a:ext>
            </a:extLst>
          </p:cNvPr>
          <p:cNvSpPr txBox="1"/>
          <p:nvPr/>
        </p:nvSpPr>
        <p:spPr>
          <a:xfrm>
            <a:off x="5560947" y="14275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1935744-9A1F-4CB9-B51E-B1D78BA63C6A}"/>
              </a:ext>
            </a:extLst>
          </p:cNvPr>
          <p:cNvSpPr txBox="1"/>
          <p:nvPr/>
        </p:nvSpPr>
        <p:spPr>
          <a:xfrm>
            <a:off x="5567193" y="1755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16A9F5-482E-48F4-8288-0E5101D9A78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0AF6932-5F3C-48E1-824C-708B30B651DC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0806CA3-350F-455C-B5FF-BE30430BA6EB}"/>
              </a:ext>
            </a:extLst>
          </p:cNvPr>
          <p:cNvSpPr/>
          <p:nvPr/>
        </p:nvSpPr>
        <p:spPr>
          <a:xfrm>
            <a:off x="2647950" y="1588178"/>
            <a:ext cx="2315126" cy="24173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2138DC1-8C0D-4473-95AE-72719A3FC541}"/>
              </a:ext>
            </a:extLst>
          </p:cNvPr>
          <p:cNvSpPr/>
          <p:nvPr/>
        </p:nvSpPr>
        <p:spPr>
          <a:xfrm>
            <a:off x="371245" y="1019409"/>
            <a:ext cx="1888877" cy="245981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A3C78D0-86E3-4ED7-A805-4135260F2755}"/>
              </a:ext>
            </a:extLst>
          </p:cNvPr>
          <p:cNvSpPr/>
          <p:nvPr/>
        </p:nvSpPr>
        <p:spPr>
          <a:xfrm>
            <a:off x="371244" y="2038612"/>
            <a:ext cx="4936692" cy="57244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516E6B50-6B32-4436-AD46-6F97A2B085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200" y="1912124"/>
                <a:ext cx="5064624" cy="782499"/>
              </a:xfrm>
              <a:prstGeom prst="rect">
                <a:avLst/>
              </a:prstGeom>
              <a:solidFill>
                <a:schemeClr val="bg1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1: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Find set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pm’s that is </a:t>
                </a:r>
                <a:r>
                  <a:rPr lang="en-US" sz="1600" dirty="0">
                    <a:solidFill>
                      <a:schemeClr val="accent1"/>
                    </a:solidFill>
                    <a:latin typeface="+mn-lt"/>
                  </a:rPr>
                  <a:t>representative</a:t>
                </a:r>
                <a:br>
                  <a:rPr lang="en-US" sz="1600" b="1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           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for all </a:t>
                </a:r>
                <a:r>
                  <a:rPr lang="en-US" sz="1600" dirty="0" err="1">
                    <a:solidFill>
                      <a:schemeClr val="bg1"/>
                    </a:solidFill>
                    <a:latin typeface="+mn-lt"/>
                  </a:rPr>
                  <a:t>pm’s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time, assuming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516E6B50-6B32-4436-AD46-6F97A2B08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0" y="1912124"/>
                <a:ext cx="5064624" cy="782499"/>
              </a:xfrm>
              <a:prstGeom prst="rect">
                <a:avLst/>
              </a:prstGeom>
              <a:blipFill>
                <a:blip r:embed="rId2"/>
                <a:stretch>
                  <a:fillRect l="-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Freeform 80">
            <a:extLst>
              <a:ext uri="{FF2B5EF4-FFF2-40B4-BE49-F238E27FC236}">
                <a16:creationId xmlns:a16="http://schemas.microsoft.com/office/drawing/2014/main" id="{F5FD8411-4944-4BDF-A124-B6FAABF31A78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FACE679-85A2-4755-B95C-2286DEEBA4B7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2DEAF4C-34D4-4889-93F8-0BAC638F0EC5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177E1E2-9A1D-471A-B24F-6BC6CEDF91C0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3F5C4C7-88E3-432A-AD5C-BB6E746430AE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8AE78E2-85FC-4989-A5E6-1272287626E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A1F52E7-B326-4E2E-8DEC-9AE47583B1EB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02A2D49-C86F-4C52-BD98-0E50DDE2223F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68BC3DD-6BDD-4890-AB63-EC8BBE5DBA4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6FCEF29-512E-4255-893B-BF0F7BC42EEF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35645E9-8913-4174-A3AB-574CA6C0CD6A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1C4EA23-0209-44DF-8713-8EA102BAB9BC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A5341A1-893F-4486-8898-7DFF7A3A234F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9619903-C4AB-4392-BF3B-F44C71576B0F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8EBEED9-3C2F-4B34-BE6B-EBB262A9EE9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7855F4E-3FCF-4D44-8F35-B9C65972E318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05FC724-0888-42C1-B077-6F43CBCAC028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7E1EF21-067C-4A80-B192-77F285E54AAE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5BD5FDE-5BEC-46A5-95D4-B358C1EBC9EE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A5B1F41-9D7B-4479-A951-2F9FCF974813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70FC63B-BF52-492F-BA51-48E63AEAD80F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7611C07-FC29-4790-8022-24165AD70944}"/>
                </a:ext>
              </a:extLst>
            </p:cNvPr>
            <p:cNvCxnSpPr>
              <a:stCxn id="125" idx="7"/>
              <a:endCxn id="129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4C57C11-4007-4DDE-8B8E-80E5251E4929}"/>
                </a:ext>
              </a:extLst>
            </p:cNvPr>
            <p:cNvCxnSpPr>
              <a:stCxn id="129" idx="5"/>
              <a:endCxn id="127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0DB9028-650A-4DC4-8C68-63D1C6FC3478}"/>
                </a:ext>
              </a:extLst>
            </p:cNvPr>
            <p:cNvCxnSpPr>
              <a:stCxn id="125" idx="6"/>
              <a:endCxn id="130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AD52E02-084D-4CEB-8A93-A52C8153017B}"/>
                </a:ext>
              </a:extLst>
            </p:cNvPr>
            <p:cNvCxnSpPr>
              <a:stCxn id="125" idx="4"/>
              <a:endCxn id="126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3071BEF-7D65-4795-A8BF-66420FC47FF6}"/>
                </a:ext>
              </a:extLst>
            </p:cNvPr>
            <p:cNvCxnSpPr>
              <a:stCxn id="126" idx="6"/>
              <a:endCxn id="128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6C11CB1-5F34-4E26-8713-B843461040B7}"/>
                </a:ext>
              </a:extLst>
            </p:cNvPr>
            <p:cNvCxnSpPr>
              <a:stCxn id="130" idx="5"/>
              <a:endCxn id="128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2695E10-76A3-4FEB-9758-4A79ED6A0651}"/>
                </a:ext>
              </a:extLst>
            </p:cNvPr>
            <p:cNvCxnSpPr>
              <a:stCxn id="126" idx="7"/>
              <a:endCxn id="130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9B26C68-5161-44D8-B38A-A8C559B06ECB}"/>
                </a:ext>
              </a:extLst>
            </p:cNvPr>
            <p:cNvCxnSpPr>
              <a:stCxn id="129" idx="4"/>
              <a:endCxn id="130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83A731E-F064-4C70-A74E-4A37CA9607F8}"/>
                </a:ext>
              </a:extLst>
            </p:cNvPr>
            <p:cNvCxnSpPr>
              <a:stCxn id="128" idx="0"/>
              <a:endCxn id="127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D225C0-0C22-4669-84CA-493C36D868E2}"/>
                </a:ext>
              </a:extLst>
            </p:cNvPr>
            <p:cNvCxnSpPr>
              <a:stCxn id="130" idx="7"/>
              <a:endCxn id="127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0CB8743-E1F6-411D-B7F1-3BCE245A5460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5C3BCCC-6AD2-4D6B-9302-B0410D2837E1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DABC6D9-DDAE-42D1-98FF-9842D61CF06B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D2545E1-5F7E-4E4D-87E2-568035B14341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258B2F6-F8D6-4194-BF04-C158C14374B9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F08EAC0-FFD0-4DDF-B9B1-5C4215678F03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42C65C0-C335-45A7-996D-A46B01E70C7F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E314DD1-3FAD-4A2B-8C59-95C76CBB21BD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CC1B1DB-D981-45D4-BB1F-474A836984A4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C333AE1-BB05-4BED-A195-7CA49B369DFE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C598083-1E1F-41F2-878E-110276D0736D}"/>
              </a:ext>
            </a:extLst>
          </p:cNvPr>
          <p:cNvGrpSpPr/>
          <p:nvPr/>
        </p:nvGrpSpPr>
        <p:grpSpPr>
          <a:xfrm>
            <a:off x="310111" y="3232860"/>
            <a:ext cx="5286456" cy="1305803"/>
            <a:chOff x="310111" y="3232860"/>
            <a:chExt cx="5012583" cy="1305803"/>
          </a:xfrm>
          <a:solidFill>
            <a:schemeClr val="bg1">
              <a:lumMod val="10000"/>
            </a:schemeClr>
          </a:solidFill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E889FAF-610F-4752-8D52-593A812150D6}"/>
                </a:ext>
              </a:extLst>
            </p:cNvPr>
            <p:cNvSpPr/>
            <p:nvPr/>
          </p:nvSpPr>
          <p:spPr>
            <a:xfrm>
              <a:off x="372971" y="3288279"/>
              <a:ext cx="4934965" cy="1250384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 Placeholder 3">
                  <a:extLst>
                    <a:ext uri="{FF2B5EF4-FFF2-40B4-BE49-F238E27FC236}">
                      <a16:creationId xmlns:a16="http://schemas.microsoft.com/office/drawing/2014/main" id="{7E97483B-D5A9-45C5-8A9A-DE1D2CA4701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10111" y="3232860"/>
                  <a:ext cx="5012583" cy="908707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6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r>
                    <a:rPr lang="en-US" b="1" dirty="0">
                      <a:solidFill>
                        <a:schemeClr val="accent1"/>
                      </a:solidFill>
                      <a:latin typeface="+mj-lt"/>
                    </a:rPr>
                    <a:t>Definition </a:t>
                  </a:r>
                  <a:r>
                    <a:rPr lang="en-US" dirty="0">
                      <a:solidFill>
                        <a:schemeClr val="bg1"/>
                      </a:solidFill>
                      <a:latin typeface="+mn-lt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be families of </a:t>
                  </a:r>
                  <a:r>
                    <a:rPr lang="nl-NL" dirty="0" err="1">
                      <a:solidFill>
                        <a:schemeClr val="bg1"/>
                      </a:solidFill>
                      <a:latin typeface="+mn-lt"/>
                    </a:rPr>
                    <a:t>pm’s</a:t>
                  </a:r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.</a:t>
                  </a:r>
                </a:p>
                <a:p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                  Say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</m:oMath>
                  </a14:m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is </a:t>
                  </a:r>
                  <a:r>
                    <a:rPr lang="nl-NL" i="1" dirty="0" err="1">
                      <a:solidFill>
                        <a:schemeClr val="bg2"/>
                      </a:solidFill>
                      <a:latin typeface="+mn-lt"/>
                    </a:rPr>
                    <a:t>representative</a:t>
                  </a:r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nl-NL" dirty="0" err="1">
                      <a:solidFill>
                        <a:schemeClr val="bg1"/>
                      </a:solidFill>
                      <a:latin typeface="+mn-lt"/>
                    </a:rPr>
                    <a:t>for</a:t>
                  </a:r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nl-NL" dirty="0" err="1">
                      <a:solidFill>
                        <a:schemeClr val="bg1"/>
                      </a:solidFill>
                      <a:latin typeface="+mn-lt"/>
                    </a:rPr>
                    <a:t>if</a:t>
                  </a:r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nl-NL" dirty="0" err="1">
                      <a:solidFill>
                        <a:schemeClr val="bg1"/>
                      </a:solidFill>
                      <a:latin typeface="+mn-lt"/>
                    </a:rPr>
                    <a:t>for</a:t>
                  </a:r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  <a:r>
                    <a:rPr lang="nl-NL" dirty="0" err="1">
                      <a:solidFill>
                        <a:schemeClr val="bg1"/>
                      </a:solidFill>
                      <a:latin typeface="+mn-lt"/>
                    </a:rPr>
                    <a:t>each</a:t>
                  </a:r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pm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nl-NL" dirty="0">
                      <a:solidFill>
                        <a:schemeClr val="bg1"/>
                      </a:solidFill>
                      <a:latin typeface="+mn-lt"/>
                    </a:rPr>
                    <a:t>:       </a:t>
                  </a:r>
                </a:p>
                <a:p>
                  <a:endParaRPr lang="en-US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2" name="Text Placeholder 3">
                  <a:extLst>
                    <a:ext uri="{FF2B5EF4-FFF2-40B4-BE49-F238E27FC236}">
                      <a16:creationId xmlns:a16="http://schemas.microsoft.com/office/drawing/2014/main" id="{7E97483B-D5A9-45C5-8A9A-DE1D2CA470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111" y="3232860"/>
                  <a:ext cx="5012583" cy="908707"/>
                </a:xfrm>
                <a:prstGeom prst="rect">
                  <a:avLst/>
                </a:prstGeom>
                <a:blipFill>
                  <a:blip r:embed="rId3"/>
                  <a:stretch>
                    <a:fillRect l="-692" t="-1342" r="-6228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62119AC-5EB7-473A-846E-D4B2B040EBD2}"/>
                  </a:ext>
                </a:extLst>
              </p:cNvPr>
              <p:cNvSpPr/>
              <p:nvPr/>
            </p:nvSpPr>
            <p:spPr>
              <a:xfrm>
                <a:off x="371244" y="3775038"/>
                <a:ext cx="5272318" cy="713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</m:e>
                          </m:eqArr>
                        </m:lim>
                      </m:limLow>
                      <m:r>
                        <a:rPr lang="en-US" sz="20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eqArr>
                            <m:eqArr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</m:e>
                          </m:eqArr>
                        </m:lim>
                      </m:limLow>
                      <m:r>
                        <a:rPr lang="en-US" sz="20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br>
                  <a:rPr lang="nl-NL" sz="2000" dirty="0">
                    <a:solidFill>
                      <a:schemeClr val="bg2"/>
                    </a:solidFill>
                  </a:rPr>
                </a:br>
                <a:endParaRPr lang="nl-NL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62119AC-5EB7-473A-846E-D4B2B040E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44" y="3775038"/>
                <a:ext cx="5272318" cy="713978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B56A0BF2-149E-4E3D-B25A-517A3C6BF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543" y="875066"/>
                <a:ext cx="9262200" cy="1091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0: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even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Need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pm’s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that form an HC and minimize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	          (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)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B56A0BF2-149E-4E3D-B25A-517A3C6B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3" y="875066"/>
                <a:ext cx="9262200" cy="1091163"/>
              </a:xfrm>
              <a:prstGeom prst="rect">
                <a:avLst/>
              </a:prstGeom>
              <a:blipFill>
                <a:blip r:embed="rId6"/>
                <a:stretch>
                  <a:fillRect l="-329" b="-430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046680" y="783250"/>
          <a:ext cx="6403769" cy="428583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339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166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166"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166"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166"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166"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50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1476356" y="772349"/>
            <a:ext cx="22733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700" dirty="0"/>
              <a:t>                      </a:t>
            </a:r>
            <a:endParaRPr lang="nl-NL" sz="2700" dirty="0"/>
          </a:p>
        </p:txBody>
      </p:sp>
      <p:pic>
        <p:nvPicPr>
          <p:cNvPr id="1031" name="Picture 7" descr="C:\Dropbox\Dropbox\Voorstellen\tenuretrackNikhil\presentation\tool\het_voetbal_van_nederland_t_shirt-r8f720cf082544b208731d22f0c61baa6_804gn_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48542"/>
            <a:ext cx="831986" cy="83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ropbox\Dropbox\Voorstellen\tenuretrackNikhil\presentation\tool\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49" y="2537998"/>
            <a:ext cx="776337" cy="7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ropbox\Dropbox\Voorstellen\tenuretrackNikhil\presentation\tool\7068G_a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1" y="3415595"/>
            <a:ext cx="827912" cy="7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ropbox\Dropbox\Voorstellen\tenuretrackNikhil\presentation\tool\pa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12" y="4274677"/>
            <a:ext cx="543641" cy="76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ropbox\Dropbox\Voorstellen\tenuretrackNikhil\presentation\tool\campno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21" y="816555"/>
            <a:ext cx="1086731" cy="7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ropbox\Dropbox\Voorstellen\tenuretrackNikhil\presentation\tool\barbecue-bbq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74" y="917818"/>
            <a:ext cx="1107638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ropbox\Dropbox\Voorstellen\tenuretrackNikhil\presentation\tool\gal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65" y="814463"/>
            <a:ext cx="1174979" cy="7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ropbox\Dropbox\Voorstellen\tenuretrackNikhil\presentation\tool\kr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05" y="804620"/>
            <a:ext cx="1233040" cy="8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ilburg.com/media/2018/02/kruikenstadliv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18" y="883372"/>
            <a:ext cx="1176414" cy="66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2950" y="4207302"/>
            <a:ext cx="8058150" cy="870684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47FDC3-FF52-41BD-B08F-93E5835D4DA0}"/>
              </a:ext>
            </a:extLst>
          </p:cNvPr>
          <p:cNvSpPr/>
          <p:nvPr/>
        </p:nvSpPr>
        <p:spPr>
          <a:xfrm>
            <a:off x="4297474" y="-84698"/>
            <a:ext cx="62410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rPr>
              <a:t>Representative Sets (weighted)</a:t>
            </a:r>
            <a:endParaRPr lang="en-US" sz="27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D38F69-B9C0-4105-932C-D411F3D67CE9}"/>
              </a:ext>
            </a:extLst>
          </p:cNvPr>
          <p:cNvGrpSpPr/>
          <p:nvPr/>
        </p:nvGrpSpPr>
        <p:grpSpPr>
          <a:xfrm>
            <a:off x="103299" y="1665902"/>
            <a:ext cx="804957" cy="3386710"/>
            <a:chOff x="103299" y="1665902"/>
            <a:chExt cx="804957" cy="33867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69492B-E97B-4D71-B245-3A2D56BB3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165" y="1665902"/>
              <a:ext cx="759384" cy="7828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1551A6-4FE0-4430-9794-3F94D2F2D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299" y="2509748"/>
              <a:ext cx="765250" cy="78280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03FEF8-5A81-454A-934D-2BAB3517C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299" y="3409181"/>
              <a:ext cx="804957" cy="77633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402602-C32C-408E-AF87-C71DEFD95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712" y="4257840"/>
              <a:ext cx="774129" cy="794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18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3D95EFA-E9DF-432B-B8BC-283412AC88FD}"/>
              </a:ext>
            </a:extLst>
          </p:cNvPr>
          <p:cNvSpPr/>
          <p:nvPr/>
        </p:nvSpPr>
        <p:spPr>
          <a:xfrm>
            <a:off x="371244" y="3154893"/>
            <a:ext cx="4936692" cy="57895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Placeholder 3">
                <a:extLst>
                  <a:ext uri="{FF2B5EF4-FFF2-40B4-BE49-F238E27FC236}">
                    <a16:creationId xmlns:a16="http://schemas.microsoft.com/office/drawing/2014/main" id="{2E3C650D-9E6C-4BF8-9491-57372091C3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053123"/>
                <a:ext cx="5156524" cy="782499"/>
              </a:xfrm>
              <a:prstGeom prst="rect">
                <a:avLst/>
              </a:prstGeom>
              <a:solidFill>
                <a:schemeClr val="bg1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2:</a:t>
                </a:r>
                <a:r>
                  <a:rPr lang="en-US" sz="1600" dirty="0">
                    <a:solidFill>
                      <a:schemeClr val="bg1"/>
                    </a:solidFill>
                  </a:rPr>
                  <a:t> Find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that form an HC and minimize</a:t>
                </a:r>
                <a:br>
                  <a:rPr lang="en-US" sz="1600" dirty="0">
                    <a:solidFill>
                      <a:schemeClr val="bg1"/>
                    </a:solidFill>
                  </a:rPr>
                </a:br>
                <a:r>
                  <a:rPr lang="en-US" sz="1600" dirty="0">
                    <a:solidFill>
                      <a:schemeClr val="bg1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0.3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time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7" name="Text Placeholder 3">
                <a:extLst>
                  <a:ext uri="{FF2B5EF4-FFF2-40B4-BE49-F238E27FC236}">
                    <a16:creationId xmlns:a16="http://schemas.microsoft.com/office/drawing/2014/main" id="{2E3C650D-9E6C-4BF8-9491-57372091C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053123"/>
                <a:ext cx="5156524" cy="782499"/>
              </a:xfrm>
              <a:prstGeom prst="rect">
                <a:avLst/>
              </a:prstGeom>
              <a:blipFill>
                <a:blip r:embed="rId2"/>
                <a:stretch>
                  <a:fillRect l="-591" b="-1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2895032-BD69-463D-89AE-B3466CD0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Our Approach</a:t>
            </a:r>
            <a:endParaRPr lang="nl-NL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FE416C-59A2-49A7-9326-F7F67A3A9007}"/>
              </a:ext>
            </a:extLst>
          </p:cNvPr>
          <p:cNvSpPr/>
          <p:nvPr/>
        </p:nvSpPr>
        <p:spPr>
          <a:xfrm>
            <a:off x="5596567" y="1049787"/>
            <a:ext cx="1604336" cy="1698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9">
            <a:extLst>
              <a:ext uri="{FF2B5EF4-FFF2-40B4-BE49-F238E27FC236}">
                <a16:creationId xmlns:a16="http://schemas.microsoft.com/office/drawing/2014/main" id="{894E7F31-7D87-46F6-8E85-42FB1BB6A945}"/>
              </a:ext>
            </a:extLst>
          </p:cNvPr>
          <p:cNvSpPr/>
          <p:nvPr/>
        </p:nvSpPr>
        <p:spPr>
          <a:xfrm>
            <a:off x="5904804" y="1116464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Freeform 60">
            <a:extLst>
              <a:ext uri="{FF2B5EF4-FFF2-40B4-BE49-F238E27FC236}">
                <a16:creationId xmlns:a16="http://schemas.microsoft.com/office/drawing/2014/main" id="{CF5CB512-343A-490C-ADAA-E4681D830B70}"/>
              </a:ext>
            </a:extLst>
          </p:cNvPr>
          <p:cNvSpPr/>
          <p:nvPr/>
        </p:nvSpPr>
        <p:spPr>
          <a:xfrm>
            <a:off x="6359200" y="1116558"/>
            <a:ext cx="236664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Freeform 61">
            <a:extLst>
              <a:ext uri="{FF2B5EF4-FFF2-40B4-BE49-F238E27FC236}">
                <a16:creationId xmlns:a16="http://schemas.microsoft.com/office/drawing/2014/main" id="{382340F5-79ED-433B-85BB-03F1484B7106}"/>
              </a:ext>
            </a:extLst>
          </p:cNvPr>
          <p:cNvSpPr/>
          <p:nvPr/>
        </p:nvSpPr>
        <p:spPr>
          <a:xfrm>
            <a:off x="6807285" y="1119701"/>
            <a:ext cx="230353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900BC7A8-87FE-4838-B3E8-188774EF76B9}"/>
              </a:ext>
            </a:extLst>
          </p:cNvPr>
          <p:cNvSpPr/>
          <p:nvPr/>
        </p:nvSpPr>
        <p:spPr>
          <a:xfrm>
            <a:off x="5904804" y="1400251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Freeform 69">
            <a:extLst>
              <a:ext uri="{FF2B5EF4-FFF2-40B4-BE49-F238E27FC236}">
                <a16:creationId xmlns:a16="http://schemas.microsoft.com/office/drawing/2014/main" id="{BA3AF8EF-0FF9-42CA-84E7-87BCD5F865D2}"/>
              </a:ext>
            </a:extLst>
          </p:cNvPr>
          <p:cNvSpPr/>
          <p:nvPr/>
        </p:nvSpPr>
        <p:spPr>
          <a:xfrm>
            <a:off x="6359200" y="140981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Freeform 70">
            <a:extLst>
              <a:ext uri="{FF2B5EF4-FFF2-40B4-BE49-F238E27FC236}">
                <a16:creationId xmlns:a16="http://schemas.microsoft.com/office/drawing/2014/main" id="{D9ACD9C7-4E16-45DF-8621-0FA18F245947}"/>
              </a:ext>
            </a:extLst>
          </p:cNvPr>
          <p:cNvSpPr/>
          <p:nvPr/>
        </p:nvSpPr>
        <p:spPr>
          <a:xfrm>
            <a:off x="6595864" y="1412955"/>
            <a:ext cx="441774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AA18484-E717-40BE-9D9C-E6BA36CA5B5B}"/>
              </a:ext>
            </a:extLst>
          </p:cNvPr>
          <p:cNvSpPr/>
          <p:nvPr/>
        </p:nvSpPr>
        <p:spPr>
          <a:xfrm>
            <a:off x="5838537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3F824A-3831-448F-9136-D282D15E8F37}"/>
              </a:ext>
            </a:extLst>
          </p:cNvPr>
          <p:cNvSpPr/>
          <p:nvPr/>
        </p:nvSpPr>
        <p:spPr>
          <a:xfrm>
            <a:off x="605692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1ED5883-138C-4E1C-A7A2-FEC18FC46509}"/>
              </a:ext>
            </a:extLst>
          </p:cNvPr>
          <p:cNvSpPr/>
          <p:nvPr/>
        </p:nvSpPr>
        <p:spPr>
          <a:xfrm>
            <a:off x="629365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6C82840-CE1C-4941-B514-703FF68183A3}"/>
              </a:ext>
            </a:extLst>
          </p:cNvPr>
          <p:cNvSpPr/>
          <p:nvPr/>
        </p:nvSpPr>
        <p:spPr>
          <a:xfrm>
            <a:off x="6521164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ADABC1-8843-45D2-9317-5E48193BAEC9}"/>
              </a:ext>
            </a:extLst>
          </p:cNvPr>
          <p:cNvSpPr/>
          <p:nvPr/>
        </p:nvSpPr>
        <p:spPr>
          <a:xfrm>
            <a:off x="6740712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DE0E426-68D8-4827-89A8-B780A54B1FCD}"/>
              </a:ext>
            </a:extLst>
          </p:cNvPr>
          <p:cNvSpPr/>
          <p:nvPr/>
        </p:nvSpPr>
        <p:spPr>
          <a:xfrm>
            <a:off x="6966719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454705E-26AD-47F5-A446-D3B3CC04950E}"/>
              </a:ext>
            </a:extLst>
          </p:cNvPr>
          <p:cNvSpPr/>
          <p:nvPr/>
        </p:nvSpPr>
        <p:spPr>
          <a:xfrm>
            <a:off x="5838537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031B36C-F01E-48AC-8820-0282B06F220F}"/>
              </a:ext>
            </a:extLst>
          </p:cNvPr>
          <p:cNvSpPr/>
          <p:nvPr/>
        </p:nvSpPr>
        <p:spPr>
          <a:xfrm>
            <a:off x="605692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F815D02-4427-48F1-9BB0-81B82E73B554}"/>
              </a:ext>
            </a:extLst>
          </p:cNvPr>
          <p:cNvSpPr/>
          <p:nvPr/>
        </p:nvSpPr>
        <p:spPr>
          <a:xfrm>
            <a:off x="629365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A0463AF-D4EC-4166-8899-B2C34BAE387B}"/>
              </a:ext>
            </a:extLst>
          </p:cNvPr>
          <p:cNvSpPr/>
          <p:nvPr/>
        </p:nvSpPr>
        <p:spPr>
          <a:xfrm>
            <a:off x="6521164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509DB9-A3EB-46C5-B7D7-882FA463D82B}"/>
              </a:ext>
            </a:extLst>
          </p:cNvPr>
          <p:cNvSpPr/>
          <p:nvPr/>
        </p:nvSpPr>
        <p:spPr>
          <a:xfrm>
            <a:off x="6740712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89ABECD-A2F5-441A-B635-3DD9701C67C2}"/>
              </a:ext>
            </a:extLst>
          </p:cNvPr>
          <p:cNvSpPr/>
          <p:nvPr/>
        </p:nvSpPr>
        <p:spPr>
          <a:xfrm>
            <a:off x="6966719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8" name="Freeform 71">
            <a:extLst>
              <a:ext uri="{FF2B5EF4-FFF2-40B4-BE49-F238E27FC236}">
                <a16:creationId xmlns:a16="http://schemas.microsoft.com/office/drawing/2014/main" id="{917320A4-377B-47AF-94C0-97B9A625063E}"/>
              </a:ext>
            </a:extLst>
          </p:cNvPr>
          <p:cNvSpPr/>
          <p:nvPr/>
        </p:nvSpPr>
        <p:spPr>
          <a:xfrm>
            <a:off x="5899487" y="1734141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Freeform 72">
            <a:extLst>
              <a:ext uri="{FF2B5EF4-FFF2-40B4-BE49-F238E27FC236}">
                <a16:creationId xmlns:a16="http://schemas.microsoft.com/office/drawing/2014/main" id="{2E3D37CF-D13E-482C-AE3F-2F4CD018AF57}"/>
              </a:ext>
            </a:extLst>
          </p:cNvPr>
          <p:cNvSpPr/>
          <p:nvPr/>
        </p:nvSpPr>
        <p:spPr>
          <a:xfrm>
            <a:off x="6147779" y="174370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0" name="Freeform 73">
            <a:extLst>
              <a:ext uri="{FF2B5EF4-FFF2-40B4-BE49-F238E27FC236}">
                <a16:creationId xmlns:a16="http://schemas.microsoft.com/office/drawing/2014/main" id="{597FBFE2-6364-4638-985A-F04F0D48F603}"/>
              </a:ext>
            </a:extLst>
          </p:cNvPr>
          <p:cNvSpPr/>
          <p:nvPr/>
        </p:nvSpPr>
        <p:spPr>
          <a:xfrm>
            <a:off x="6807285" y="1746845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5E0D678-8F54-43DC-B6E1-3934519F8E11}"/>
              </a:ext>
            </a:extLst>
          </p:cNvPr>
          <p:cNvSpPr/>
          <p:nvPr/>
        </p:nvSpPr>
        <p:spPr>
          <a:xfrm>
            <a:off x="5833221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FE0CE7C-1794-4739-ADCD-6C7301F1245F}"/>
              </a:ext>
            </a:extLst>
          </p:cNvPr>
          <p:cNvSpPr/>
          <p:nvPr/>
        </p:nvSpPr>
        <p:spPr>
          <a:xfrm>
            <a:off x="6051604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0C1E4A9-34F1-4A4E-9B57-0685EBCFAC83}"/>
              </a:ext>
            </a:extLst>
          </p:cNvPr>
          <p:cNvSpPr/>
          <p:nvPr/>
        </p:nvSpPr>
        <p:spPr>
          <a:xfrm>
            <a:off x="628833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5B9E7D7-FEDC-49DA-9E8A-FF5F24D7B12F}"/>
              </a:ext>
            </a:extLst>
          </p:cNvPr>
          <p:cNvSpPr/>
          <p:nvPr/>
        </p:nvSpPr>
        <p:spPr>
          <a:xfrm>
            <a:off x="6515847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D2023C-79ED-4DAF-8E41-04F5F68BD568}"/>
              </a:ext>
            </a:extLst>
          </p:cNvPr>
          <p:cNvSpPr/>
          <p:nvPr/>
        </p:nvSpPr>
        <p:spPr>
          <a:xfrm>
            <a:off x="6735395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BECDA1C-63E4-4025-A80C-134B9C5B7231}"/>
              </a:ext>
            </a:extLst>
          </p:cNvPr>
          <p:cNvSpPr/>
          <p:nvPr/>
        </p:nvSpPr>
        <p:spPr>
          <a:xfrm>
            <a:off x="696140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67" name="Freeform 80">
            <a:extLst>
              <a:ext uri="{FF2B5EF4-FFF2-40B4-BE49-F238E27FC236}">
                <a16:creationId xmlns:a16="http://schemas.microsoft.com/office/drawing/2014/main" id="{E83FEAA9-BA98-43FC-A06C-2CCD4FDA1F5A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" name="Freeform 81">
            <a:extLst>
              <a:ext uri="{FF2B5EF4-FFF2-40B4-BE49-F238E27FC236}">
                <a16:creationId xmlns:a16="http://schemas.microsoft.com/office/drawing/2014/main" id="{A96DDF4B-190F-4731-ADA1-C6739BC29CE9}"/>
              </a:ext>
            </a:extLst>
          </p:cNvPr>
          <p:cNvSpPr/>
          <p:nvPr/>
        </p:nvSpPr>
        <p:spPr>
          <a:xfrm>
            <a:off x="6147779" y="2030301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8957D83E-B022-43FB-8C01-99877721BD0C}"/>
              </a:ext>
            </a:extLst>
          </p:cNvPr>
          <p:cNvSpPr/>
          <p:nvPr/>
        </p:nvSpPr>
        <p:spPr>
          <a:xfrm>
            <a:off x="6572781" y="2089361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69F6D1B-F897-47AC-876C-AC84A85D03EF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F4815D8-FD7A-484E-9CE4-1B5961461088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49612D-3A42-4473-80FC-6CDDA519C5F9}"/>
              </a:ext>
            </a:extLst>
          </p:cNvPr>
          <p:cNvSpPr/>
          <p:nvPr/>
        </p:nvSpPr>
        <p:spPr>
          <a:xfrm>
            <a:off x="628833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CA51618-2078-429C-941D-D3ED4B2F92F4}"/>
              </a:ext>
            </a:extLst>
          </p:cNvPr>
          <p:cNvSpPr/>
          <p:nvPr/>
        </p:nvSpPr>
        <p:spPr>
          <a:xfrm>
            <a:off x="6515847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9FE7A80-46B7-4A48-BCC9-770ACB062C83}"/>
              </a:ext>
            </a:extLst>
          </p:cNvPr>
          <p:cNvSpPr/>
          <p:nvPr/>
        </p:nvSpPr>
        <p:spPr>
          <a:xfrm>
            <a:off x="6735395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125A0C7-186C-4B6C-BDB1-468DF72ED13F}"/>
              </a:ext>
            </a:extLst>
          </p:cNvPr>
          <p:cNvSpPr/>
          <p:nvPr/>
        </p:nvSpPr>
        <p:spPr>
          <a:xfrm>
            <a:off x="696140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76" name="Freeform 89">
            <a:extLst>
              <a:ext uri="{FF2B5EF4-FFF2-40B4-BE49-F238E27FC236}">
                <a16:creationId xmlns:a16="http://schemas.microsoft.com/office/drawing/2014/main" id="{5BD6EC87-0D9D-4133-A7E1-A53F4232750D}"/>
              </a:ext>
            </a:extLst>
          </p:cNvPr>
          <p:cNvSpPr/>
          <p:nvPr/>
        </p:nvSpPr>
        <p:spPr>
          <a:xfrm>
            <a:off x="5900596" y="2410932"/>
            <a:ext cx="672185" cy="132842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7" name="Freeform 90">
            <a:extLst>
              <a:ext uri="{FF2B5EF4-FFF2-40B4-BE49-F238E27FC236}">
                <a16:creationId xmlns:a16="http://schemas.microsoft.com/office/drawing/2014/main" id="{604023D8-B413-4605-BD21-0FABC0AA9EB2}"/>
              </a:ext>
            </a:extLst>
          </p:cNvPr>
          <p:cNvSpPr/>
          <p:nvPr/>
        </p:nvSpPr>
        <p:spPr>
          <a:xfrm>
            <a:off x="6148888" y="2383720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8" name="Freeform 91">
            <a:extLst>
              <a:ext uri="{FF2B5EF4-FFF2-40B4-BE49-F238E27FC236}">
                <a16:creationId xmlns:a16="http://schemas.microsoft.com/office/drawing/2014/main" id="{B83ADF2C-6A4E-4121-8A3C-F1AA06AD4D25}"/>
              </a:ext>
            </a:extLst>
          </p:cNvPr>
          <p:cNvSpPr/>
          <p:nvPr/>
        </p:nvSpPr>
        <p:spPr>
          <a:xfrm>
            <a:off x="6367271" y="2442780"/>
            <a:ext cx="431656" cy="100994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6793D84-319E-43BE-8BF0-B4F2FAF3FAAB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B12CE92-0B81-466F-998B-9836C58CD892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85FEDDD-09D7-4FBE-90BD-595B400FD6FE}"/>
              </a:ext>
            </a:extLst>
          </p:cNvPr>
          <p:cNvSpPr/>
          <p:nvPr/>
        </p:nvSpPr>
        <p:spPr>
          <a:xfrm>
            <a:off x="628944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BE32784-BD79-483B-8B9D-675DE4D18CCE}"/>
              </a:ext>
            </a:extLst>
          </p:cNvPr>
          <p:cNvSpPr/>
          <p:nvPr/>
        </p:nvSpPr>
        <p:spPr>
          <a:xfrm>
            <a:off x="6516957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8EA79A7-4484-4996-9718-A0D5447EA2F8}"/>
              </a:ext>
            </a:extLst>
          </p:cNvPr>
          <p:cNvSpPr/>
          <p:nvPr/>
        </p:nvSpPr>
        <p:spPr>
          <a:xfrm>
            <a:off x="6736505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4058208-C60B-42FD-B724-3F4D68F9903C}"/>
              </a:ext>
            </a:extLst>
          </p:cNvPr>
          <p:cNvSpPr/>
          <p:nvPr/>
        </p:nvSpPr>
        <p:spPr>
          <a:xfrm>
            <a:off x="696251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D8BD42-297E-43A6-9231-D19B7787D053}"/>
              </a:ext>
            </a:extLst>
          </p:cNvPr>
          <p:cNvSpPr txBox="1"/>
          <p:nvPr/>
        </p:nvSpPr>
        <p:spPr>
          <a:xfrm>
            <a:off x="5557771" y="11188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FD66E8F-9063-464E-AF08-C09E6A31E768}"/>
              </a:ext>
            </a:extLst>
          </p:cNvPr>
          <p:cNvSpPr txBox="1"/>
          <p:nvPr/>
        </p:nvSpPr>
        <p:spPr>
          <a:xfrm>
            <a:off x="5560947" y="14275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1935744-9A1F-4CB9-B51E-B1D78BA63C6A}"/>
              </a:ext>
            </a:extLst>
          </p:cNvPr>
          <p:cNvSpPr txBox="1"/>
          <p:nvPr/>
        </p:nvSpPr>
        <p:spPr>
          <a:xfrm>
            <a:off x="5567193" y="1755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16A9F5-482E-48F4-8288-0E5101D9A78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0AF6932-5F3C-48E1-824C-708B30B651DC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0806CA3-350F-455C-B5FF-BE30430BA6EB}"/>
              </a:ext>
            </a:extLst>
          </p:cNvPr>
          <p:cNvSpPr/>
          <p:nvPr/>
        </p:nvSpPr>
        <p:spPr>
          <a:xfrm>
            <a:off x="2647950" y="1588178"/>
            <a:ext cx="2315126" cy="24173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2138DC1-8C0D-4473-95AE-72719A3FC541}"/>
              </a:ext>
            </a:extLst>
          </p:cNvPr>
          <p:cNvSpPr/>
          <p:nvPr/>
        </p:nvSpPr>
        <p:spPr>
          <a:xfrm>
            <a:off x="371245" y="1019409"/>
            <a:ext cx="1888877" cy="245981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A3C78D0-86E3-4ED7-A805-4135260F2755}"/>
              </a:ext>
            </a:extLst>
          </p:cNvPr>
          <p:cNvSpPr/>
          <p:nvPr/>
        </p:nvSpPr>
        <p:spPr>
          <a:xfrm>
            <a:off x="371244" y="2038612"/>
            <a:ext cx="4936692" cy="57244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516E6B50-6B32-4436-AD46-6F97A2B085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200" y="1912124"/>
                <a:ext cx="5064624" cy="782499"/>
              </a:xfrm>
              <a:prstGeom prst="rect">
                <a:avLst/>
              </a:prstGeom>
              <a:solidFill>
                <a:schemeClr val="bg1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1: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Find set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pm’s that is </a:t>
                </a:r>
                <a:r>
                  <a:rPr lang="en-US" sz="1600" dirty="0">
                    <a:solidFill>
                      <a:schemeClr val="accent1"/>
                    </a:solidFill>
                    <a:latin typeface="+mn-lt"/>
                  </a:rPr>
                  <a:t>representative</a:t>
                </a:r>
                <a:br>
                  <a:rPr lang="en-US" sz="1600" b="1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           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for all </a:t>
                </a:r>
                <a:r>
                  <a:rPr lang="en-US" sz="1600" dirty="0" err="1">
                    <a:solidFill>
                      <a:schemeClr val="bg1"/>
                    </a:solidFill>
                    <a:latin typeface="+mn-lt"/>
                  </a:rPr>
                  <a:t>pm’s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time, assuming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516E6B50-6B32-4436-AD46-6F97A2B08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0" y="1912124"/>
                <a:ext cx="5064624" cy="782499"/>
              </a:xfrm>
              <a:prstGeom prst="rect">
                <a:avLst/>
              </a:prstGeom>
              <a:blipFill>
                <a:blip r:embed="rId3"/>
                <a:stretch>
                  <a:fillRect l="-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Freeform 80">
            <a:extLst>
              <a:ext uri="{FF2B5EF4-FFF2-40B4-BE49-F238E27FC236}">
                <a16:creationId xmlns:a16="http://schemas.microsoft.com/office/drawing/2014/main" id="{F5FD8411-4944-4BDF-A124-B6FAABF31A78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FACE679-85A2-4755-B95C-2286DEEBA4B7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2DEAF4C-34D4-4889-93F8-0BAC638F0EC5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177E1E2-9A1D-471A-B24F-6BC6CEDF91C0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3F5C4C7-88E3-432A-AD5C-BB6E746430AE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8AE78E2-85FC-4989-A5E6-1272287626E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A1F52E7-B326-4E2E-8DEC-9AE47583B1EB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02A2D49-C86F-4C52-BD98-0E50DDE2223F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68BC3DD-6BDD-4890-AB63-EC8BBE5DBA4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6FCEF29-512E-4255-893B-BF0F7BC42EEF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35645E9-8913-4174-A3AB-574CA6C0CD6A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1C4EA23-0209-44DF-8713-8EA102BAB9BC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A5341A1-893F-4486-8898-7DFF7A3A234F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9619903-C4AB-4392-BF3B-F44C71576B0F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8EBEED9-3C2F-4B34-BE6B-EBB262A9EE9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7855F4E-3FCF-4D44-8F35-B9C65972E318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05FC724-0888-42C1-B077-6F43CBCAC028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7E1EF21-067C-4A80-B192-77F285E54AAE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5BD5FDE-5BEC-46A5-95D4-B358C1EBC9EE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A5B1F41-9D7B-4479-A951-2F9FCF974813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70FC63B-BF52-492F-BA51-48E63AEAD80F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7611C07-FC29-4790-8022-24165AD70944}"/>
                </a:ext>
              </a:extLst>
            </p:cNvPr>
            <p:cNvCxnSpPr>
              <a:stCxn id="125" idx="7"/>
              <a:endCxn id="129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4C57C11-4007-4DDE-8B8E-80E5251E4929}"/>
                </a:ext>
              </a:extLst>
            </p:cNvPr>
            <p:cNvCxnSpPr>
              <a:stCxn id="129" idx="5"/>
              <a:endCxn id="127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0DB9028-650A-4DC4-8C68-63D1C6FC3478}"/>
                </a:ext>
              </a:extLst>
            </p:cNvPr>
            <p:cNvCxnSpPr>
              <a:stCxn id="125" idx="6"/>
              <a:endCxn id="130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AD52E02-084D-4CEB-8A93-A52C8153017B}"/>
                </a:ext>
              </a:extLst>
            </p:cNvPr>
            <p:cNvCxnSpPr>
              <a:stCxn id="125" idx="4"/>
              <a:endCxn id="126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3071BEF-7D65-4795-A8BF-66420FC47FF6}"/>
                </a:ext>
              </a:extLst>
            </p:cNvPr>
            <p:cNvCxnSpPr>
              <a:stCxn id="126" idx="6"/>
              <a:endCxn id="128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6C11CB1-5F34-4E26-8713-B843461040B7}"/>
                </a:ext>
              </a:extLst>
            </p:cNvPr>
            <p:cNvCxnSpPr>
              <a:stCxn id="130" idx="5"/>
              <a:endCxn id="128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2695E10-76A3-4FEB-9758-4A79ED6A0651}"/>
                </a:ext>
              </a:extLst>
            </p:cNvPr>
            <p:cNvCxnSpPr>
              <a:stCxn id="126" idx="7"/>
              <a:endCxn id="130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9B26C68-5161-44D8-B38A-A8C559B06ECB}"/>
                </a:ext>
              </a:extLst>
            </p:cNvPr>
            <p:cNvCxnSpPr>
              <a:stCxn id="129" idx="4"/>
              <a:endCxn id="130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83A731E-F064-4C70-A74E-4A37CA9607F8}"/>
                </a:ext>
              </a:extLst>
            </p:cNvPr>
            <p:cNvCxnSpPr>
              <a:stCxn id="128" idx="0"/>
              <a:endCxn id="127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D225C0-0C22-4669-84CA-493C36D868E2}"/>
                </a:ext>
              </a:extLst>
            </p:cNvPr>
            <p:cNvCxnSpPr>
              <a:stCxn id="130" idx="7"/>
              <a:endCxn id="127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0CB8743-E1F6-411D-B7F1-3BCE245A5460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5C3BCCC-6AD2-4D6B-9302-B0410D2837E1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DABC6D9-DDAE-42D1-98FF-9842D61CF06B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D2545E1-5F7E-4E4D-87E2-568035B14341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258B2F6-F8D6-4194-BF04-C158C14374B9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F08EAC0-FFD0-4DDF-B9B1-5C4215678F03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42C65C0-C335-45A7-996D-A46B01E70C7F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E314DD1-3FAD-4A2B-8C59-95C76CBB21BD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CC1B1DB-D981-45D4-BB1F-474A836984A4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C333AE1-BB05-4BED-A195-7CA49B369DFE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B56A0BF2-149E-4E3D-B25A-517A3C6BF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543" y="875066"/>
                <a:ext cx="9262200" cy="1091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0: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even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Need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pm’s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that form an HC and minimize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	          (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)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B56A0BF2-149E-4E3D-B25A-517A3C6B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3" y="875066"/>
                <a:ext cx="9262200" cy="1091163"/>
              </a:xfrm>
              <a:prstGeom prst="rect">
                <a:avLst/>
              </a:prstGeom>
              <a:blipFill>
                <a:blip r:embed="rId4"/>
                <a:stretch>
                  <a:fillRect l="-329" b="-430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16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AE8A257E-77EE-47F8-85B8-EAE4B161E649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993A9C-F79C-41A7-A5F5-3F0AE19B38C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EBB0CEB-F0DF-46D2-B26E-3BEF33485117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A641EE8-3AF1-4057-8933-0DC4C3484EE2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A1F1465-5FAD-4D27-98A5-8B6B50D28AB9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6AFA4A6-8464-422B-86E7-92F869F98B3F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D20627-7D48-488C-BF3A-304F549950F6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BCF1E01-1A88-4750-BDA8-4127A68F749A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ED17957-82AE-40F1-95F7-9FCADCD0DFE7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F00A716-32B5-4A3B-97AB-677F32F0868C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9367BFE-B6AA-4E3F-86A6-5BAC99228812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187E5A6-4714-49E7-AC95-46369639A39B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F6470C0-EB2F-4FA1-BC82-A29CEB11A996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122202F-1DC0-40B6-A647-4DFDC5493023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E547FE-FCF1-4635-8B04-003670644747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AC4CAE-234D-4BE0-A9E9-61E6946B212E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A2DF951-ADA7-4490-87FA-36BDEF5744DF}"/>
                </a:ext>
              </a:extLst>
            </p:cNvPr>
            <p:cNvCxnSpPr>
              <a:stCxn id="48" idx="6"/>
              <a:endCxn id="53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5742C88-F217-44EC-8B4B-7F7F6575B9DB}"/>
                </a:ext>
              </a:extLst>
            </p:cNvPr>
            <p:cNvCxnSpPr>
              <a:stCxn id="48" idx="4"/>
              <a:endCxn id="49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B8A8A74-2012-4711-A2C4-0936CE3FF913}"/>
                </a:ext>
              </a:extLst>
            </p:cNvPr>
            <p:cNvCxnSpPr>
              <a:stCxn id="49" idx="6"/>
              <a:endCxn id="51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3DC7B1A-61D4-449B-AFCE-225AF6AE189D}"/>
                </a:ext>
              </a:extLst>
            </p:cNvPr>
            <p:cNvCxnSpPr>
              <a:stCxn id="53" idx="5"/>
              <a:endCxn id="51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B648A13-87FC-49EC-9FDF-E9657636B935}"/>
                </a:ext>
              </a:extLst>
            </p:cNvPr>
            <p:cNvCxnSpPr>
              <a:stCxn id="49" idx="7"/>
              <a:endCxn id="53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2086E1F-E9A4-49E2-85D0-4D0CB79A18A8}"/>
                </a:ext>
              </a:extLst>
            </p:cNvPr>
            <p:cNvCxnSpPr>
              <a:stCxn id="52" idx="4"/>
              <a:endCxn id="53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61D6DB8-5843-48FA-844B-0F5BF43D9D7C}"/>
                </a:ext>
              </a:extLst>
            </p:cNvPr>
            <p:cNvCxnSpPr>
              <a:stCxn id="51" idx="0"/>
              <a:endCxn id="50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23F811D-104A-4915-8891-EFC70186F0F5}"/>
                </a:ext>
              </a:extLst>
            </p:cNvPr>
            <p:cNvCxnSpPr>
              <a:stCxn id="53" idx="7"/>
              <a:endCxn id="50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5EEDA8E-71F3-4A4F-BBED-A1EBB372A5A9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7D26C5A-0DF7-4C53-8767-1025404881D9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CBF3852-5099-4F1E-BC45-3054BB10D2A7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8BFD18A-D446-4F12-8616-4AC0CEBFB10C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320B1C4-6ACE-411B-B405-F8F3646EEBED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3E34276-A749-468A-A341-1E48EC6FA8C8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55681C1-0DF8-476B-B231-024826F17069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FFE42F2-6168-4E79-88CD-E0B602AC8580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46EAF7C-450E-470D-8D9F-DD93BD6A777B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55BB6AC-6442-4A00-9589-65D8A7200EA5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41529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  <a:p>
                <a:pPr marL="285750" indent="-285750"/>
                <a:r>
                  <a:rPr lang="en-US" sz="1600" dirty="0">
                    <a:solidFill>
                      <a:schemeClr val="tx1"/>
                    </a:solidFill>
                  </a:rPr>
                  <a:t>Problem is </a:t>
                </a:r>
                <a:r>
                  <a:rPr lang="en-US" sz="1600" dirty="0">
                    <a:solidFill>
                      <a:schemeClr val="bg2"/>
                    </a:solidFill>
                  </a:rPr>
                  <a:t>NP-complete</a:t>
                </a:r>
                <a:r>
                  <a:rPr lang="en-US" sz="1600" dirty="0">
                    <a:solidFill>
                      <a:schemeClr val="tx1"/>
                    </a:solidFill>
                  </a:rPr>
                  <a:t>: Expect `wall’ for improvements</a:t>
                </a:r>
              </a:p>
              <a:p>
                <a:pPr marL="285750" indent="-285750"/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/>
                <a:r>
                  <a:rPr lang="en-US" sz="1600" dirty="0">
                    <a:solidFill>
                      <a:schemeClr val="tx1"/>
                    </a:solidFill>
                  </a:rPr>
                  <a:t>Much recent interest in similar study for related problems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600" dirty="0">
                    <a:solidFill>
                      <a:schemeClr val="tx1"/>
                    </a:solidFill>
                  </a:rPr>
                  <a:t>Strong Exponential Time Hypothesis, fine-grained lower bounds within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4152900"/>
              </a:xfrm>
              <a:blipFill>
                <a:blip r:embed="rId2"/>
                <a:stretch>
                  <a:fillRect l="-4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4D17AEF-516C-42F0-8FF9-7A55845A914A}"/>
                  </a:ext>
                </a:extLst>
              </p:cNvPr>
              <p:cNvSpPr/>
              <p:nvPr/>
            </p:nvSpPr>
            <p:spPr>
              <a:xfrm>
                <a:off x="337145" y="2582499"/>
                <a:ext cx="5282872" cy="386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lvl="1" indent="-304800">
                  <a:lnSpc>
                    <a:spcPct val="115000"/>
                  </a:lnSpc>
                  <a:spcBef>
                    <a:spcPts val="1600"/>
                  </a:spcBef>
                  <a:buClr>
                    <a:srgbClr val="5B72B7"/>
                  </a:buClr>
                  <a:buSzPts val="1200"/>
                  <a:buFont typeface="Abel"/>
                  <a:buChar char="○"/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But where: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0.99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?</a:t>
                </a:r>
                <a:endParaRPr lang="nl-NL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4D17AEF-516C-42F0-8FF9-7A55845A9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45" y="2582499"/>
                <a:ext cx="5282872" cy="386260"/>
              </a:xfrm>
              <a:prstGeom prst="rect">
                <a:avLst/>
              </a:prstGeom>
              <a:blipFill>
                <a:blip r:embed="rId3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42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5C6E-662C-40E8-B83C-4C24098C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Matchings Connectivity Matrix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60905C4-98A0-4763-97B4-544CBC484E75}"/>
              </a:ext>
            </a:extLst>
          </p:cNvPr>
          <p:cNvSpPr/>
          <p:nvPr/>
        </p:nvSpPr>
        <p:spPr>
          <a:xfrm>
            <a:off x="387260" y="1035595"/>
            <a:ext cx="4987057" cy="825859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3">
                <a:extLst>
                  <a:ext uri="{FF2B5EF4-FFF2-40B4-BE49-F238E27FC236}">
                    <a16:creationId xmlns:a16="http://schemas.microsoft.com/office/drawing/2014/main" id="{F02265A8-9987-426A-A271-5CCE14281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Definition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For even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and perfect matchings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if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HC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Text Placeholder 3">
                <a:extLst>
                  <a:ext uri="{FF2B5EF4-FFF2-40B4-BE49-F238E27FC236}">
                    <a16:creationId xmlns:a16="http://schemas.microsoft.com/office/drawing/2014/main" id="{F02265A8-9987-426A-A271-5CCE14281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  <a:blipFill>
                <a:blip r:embed="rId2"/>
                <a:stretch>
                  <a:fillRect l="-608" t="-13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A609590-C19E-4D5F-8BDE-CF6C7AC99407}"/>
              </a:ext>
            </a:extLst>
          </p:cNvPr>
          <p:cNvGrpSpPr/>
          <p:nvPr/>
        </p:nvGrpSpPr>
        <p:grpSpPr>
          <a:xfrm>
            <a:off x="387261" y="2364364"/>
            <a:ext cx="1322582" cy="1310869"/>
            <a:chOff x="4470177" y="4236080"/>
            <a:chExt cx="1322582" cy="1310869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CB71EF91-D7EB-45B5-916F-87B4D2BDC1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716" b="5895"/>
            <a:stretch/>
          </p:blipFill>
          <p:spPr>
            <a:xfrm>
              <a:off x="4470177" y="4236080"/>
              <a:ext cx="1001226" cy="7825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itle 1">
                  <a:extLst>
                    <a:ext uri="{FF2B5EF4-FFF2-40B4-BE49-F238E27FC236}">
                      <a16:creationId xmlns:a16="http://schemas.microsoft.com/office/drawing/2014/main" id="{79F8AB34-871E-410D-B807-5D5C3F54E0E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09830" y="4870118"/>
                  <a:ext cx="1082929" cy="6768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nl-NL" sz="2800" b="1" baseline="-250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itle 1">
                  <a:extLst>
                    <a:ext uri="{FF2B5EF4-FFF2-40B4-BE49-F238E27FC236}">
                      <a16:creationId xmlns:a16="http://schemas.microsoft.com/office/drawing/2014/main" id="{79F8AB34-871E-410D-B807-5D5C3F54E0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9830" y="4870118"/>
                  <a:ext cx="1082929" cy="6768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F7DA09-1E53-4511-AD92-06F0B7FA8E57}"/>
              </a:ext>
            </a:extLst>
          </p:cNvPr>
          <p:cNvGrpSpPr/>
          <p:nvPr/>
        </p:nvGrpSpPr>
        <p:grpSpPr>
          <a:xfrm>
            <a:off x="1683722" y="2122134"/>
            <a:ext cx="4367883" cy="3093564"/>
            <a:chOff x="1683722" y="2122134"/>
            <a:chExt cx="4367883" cy="3093564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2F8DCFA5-B0D5-4AA8-9931-BF0E2B3CE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8058" b="1582"/>
            <a:stretch/>
          </p:blipFill>
          <p:spPr>
            <a:xfrm>
              <a:off x="1683722" y="2122134"/>
              <a:ext cx="3687916" cy="29033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itle 1">
                  <a:extLst>
                    <a:ext uri="{FF2B5EF4-FFF2-40B4-BE49-F238E27FC236}">
                      <a16:creationId xmlns:a16="http://schemas.microsoft.com/office/drawing/2014/main" id="{1FE089DA-6F32-4BA9-A0DC-C63A3B35C52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88449" y="4538867"/>
                  <a:ext cx="863156" cy="6768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nl-NL" sz="2800" b="1" baseline="-250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itle 1">
                  <a:extLst>
                    <a:ext uri="{FF2B5EF4-FFF2-40B4-BE49-F238E27FC236}">
                      <a16:creationId xmlns:a16="http://schemas.microsoft.com/office/drawing/2014/main" id="{1FE089DA-6F32-4BA9-A0DC-C63A3B35C5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449" y="4538867"/>
                  <a:ext cx="863156" cy="6768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3C4FD-6675-4249-86F4-D28B3BF16A33}"/>
              </a:ext>
            </a:extLst>
          </p:cNvPr>
          <p:cNvSpPr/>
          <p:nvPr/>
        </p:nvSpPr>
        <p:spPr>
          <a:xfrm>
            <a:off x="5596567" y="1049787"/>
            <a:ext cx="1604336" cy="1698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9">
            <a:extLst>
              <a:ext uri="{FF2B5EF4-FFF2-40B4-BE49-F238E27FC236}">
                <a16:creationId xmlns:a16="http://schemas.microsoft.com/office/drawing/2014/main" id="{9E31DAE0-721B-4D0F-ADFB-7A7BB76A3ABE}"/>
              </a:ext>
            </a:extLst>
          </p:cNvPr>
          <p:cNvSpPr/>
          <p:nvPr/>
        </p:nvSpPr>
        <p:spPr>
          <a:xfrm>
            <a:off x="5904804" y="1116464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Freeform 60">
            <a:extLst>
              <a:ext uri="{FF2B5EF4-FFF2-40B4-BE49-F238E27FC236}">
                <a16:creationId xmlns:a16="http://schemas.microsoft.com/office/drawing/2014/main" id="{0C2F34BC-E7B9-4A54-92F2-BB18C00E0993}"/>
              </a:ext>
            </a:extLst>
          </p:cNvPr>
          <p:cNvSpPr/>
          <p:nvPr/>
        </p:nvSpPr>
        <p:spPr>
          <a:xfrm>
            <a:off x="6359200" y="1116558"/>
            <a:ext cx="236664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Freeform 61">
            <a:extLst>
              <a:ext uri="{FF2B5EF4-FFF2-40B4-BE49-F238E27FC236}">
                <a16:creationId xmlns:a16="http://schemas.microsoft.com/office/drawing/2014/main" id="{7A8496E8-252D-4003-B84E-73183C399E12}"/>
              </a:ext>
            </a:extLst>
          </p:cNvPr>
          <p:cNvSpPr/>
          <p:nvPr/>
        </p:nvSpPr>
        <p:spPr>
          <a:xfrm>
            <a:off x="6807285" y="1119701"/>
            <a:ext cx="230353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Freeform 68">
            <a:extLst>
              <a:ext uri="{FF2B5EF4-FFF2-40B4-BE49-F238E27FC236}">
                <a16:creationId xmlns:a16="http://schemas.microsoft.com/office/drawing/2014/main" id="{332E5428-4AB7-490D-99D3-2C910C10F746}"/>
              </a:ext>
            </a:extLst>
          </p:cNvPr>
          <p:cNvSpPr/>
          <p:nvPr/>
        </p:nvSpPr>
        <p:spPr>
          <a:xfrm>
            <a:off x="5904804" y="1400251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Freeform 69">
            <a:extLst>
              <a:ext uri="{FF2B5EF4-FFF2-40B4-BE49-F238E27FC236}">
                <a16:creationId xmlns:a16="http://schemas.microsoft.com/office/drawing/2014/main" id="{E882C157-19CA-4710-A520-06EA8E2B0887}"/>
              </a:ext>
            </a:extLst>
          </p:cNvPr>
          <p:cNvSpPr/>
          <p:nvPr/>
        </p:nvSpPr>
        <p:spPr>
          <a:xfrm>
            <a:off x="6359200" y="140981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Freeform 70">
            <a:extLst>
              <a:ext uri="{FF2B5EF4-FFF2-40B4-BE49-F238E27FC236}">
                <a16:creationId xmlns:a16="http://schemas.microsoft.com/office/drawing/2014/main" id="{61B53E21-3E69-472B-89F8-78137C996CD7}"/>
              </a:ext>
            </a:extLst>
          </p:cNvPr>
          <p:cNvSpPr/>
          <p:nvPr/>
        </p:nvSpPr>
        <p:spPr>
          <a:xfrm>
            <a:off x="6595864" y="1412955"/>
            <a:ext cx="441774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5B1147-2729-4CC0-969C-E51D4C7B541C}"/>
              </a:ext>
            </a:extLst>
          </p:cNvPr>
          <p:cNvSpPr/>
          <p:nvPr/>
        </p:nvSpPr>
        <p:spPr>
          <a:xfrm>
            <a:off x="5838537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DA3017-5833-4C81-920C-216DCB8780C3}"/>
              </a:ext>
            </a:extLst>
          </p:cNvPr>
          <p:cNvSpPr/>
          <p:nvPr/>
        </p:nvSpPr>
        <p:spPr>
          <a:xfrm>
            <a:off x="605692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C886703-35FE-4A6A-9D7B-08565EE90E01}"/>
              </a:ext>
            </a:extLst>
          </p:cNvPr>
          <p:cNvSpPr/>
          <p:nvPr/>
        </p:nvSpPr>
        <p:spPr>
          <a:xfrm>
            <a:off x="629365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3CE232-7CE4-46B0-82B9-8B6260E985DD}"/>
              </a:ext>
            </a:extLst>
          </p:cNvPr>
          <p:cNvSpPr/>
          <p:nvPr/>
        </p:nvSpPr>
        <p:spPr>
          <a:xfrm>
            <a:off x="6521164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BD27D4-3A3B-4DAA-9223-B7965AAE2E4E}"/>
              </a:ext>
            </a:extLst>
          </p:cNvPr>
          <p:cNvSpPr/>
          <p:nvPr/>
        </p:nvSpPr>
        <p:spPr>
          <a:xfrm>
            <a:off x="6740712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CA1DFC-541A-4F73-A1E4-0588C70B4521}"/>
              </a:ext>
            </a:extLst>
          </p:cNvPr>
          <p:cNvSpPr/>
          <p:nvPr/>
        </p:nvSpPr>
        <p:spPr>
          <a:xfrm>
            <a:off x="6966719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63A050-4C55-487B-BB93-34DD42484B53}"/>
              </a:ext>
            </a:extLst>
          </p:cNvPr>
          <p:cNvSpPr/>
          <p:nvPr/>
        </p:nvSpPr>
        <p:spPr>
          <a:xfrm>
            <a:off x="5838537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96554B-56B3-4A92-8076-8947B8B94FCA}"/>
              </a:ext>
            </a:extLst>
          </p:cNvPr>
          <p:cNvSpPr/>
          <p:nvPr/>
        </p:nvSpPr>
        <p:spPr>
          <a:xfrm>
            <a:off x="605692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3B7E8C-20AD-475D-BA07-AFE014777108}"/>
              </a:ext>
            </a:extLst>
          </p:cNvPr>
          <p:cNvSpPr/>
          <p:nvPr/>
        </p:nvSpPr>
        <p:spPr>
          <a:xfrm>
            <a:off x="629365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485CB0D-DD9F-48A7-838E-E87D2504E2CF}"/>
              </a:ext>
            </a:extLst>
          </p:cNvPr>
          <p:cNvSpPr/>
          <p:nvPr/>
        </p:nvSpPr>
        <p:spPr>
          <a:xfrm>
            <a:off x="6521164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BEA02E-1225-45BC-9A3A-C68EAA12BE85}"/>
              </a:ext>
            </a:extLst>
          </p:cNvPr>
          <p:cNvSpPr/>
          <p:nvPr/>
        </p:nvSpPr>
        <p:spPr>
          <a:xfrm>
            <a:off x="6740712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6D9D24-720E-4710-931D-31583F7C5EF7}"/>
              </a:ext>
            </a:extLst>
          </p:cNvPr>
          <p:cNvSpPr/>
          <p:nvPr/>
        </p:nvSpPr>
        <p:spPr>
          <a:xfrm>
            <a:off x="6966719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31" name="Freeform 71">
            <a:extLst>
              <a:ext uri="{FF2B5EF4-FFF2-40B4-BE49-F238E27FC236}">
                <a16:creationId xmlns:a16="http://schemas.microsoft.com/office/drawing/2014/main" id="{2239CA6D-F1CF-4487-B561-4D5A79536E3B}"/>
              </a:ext>
            </a:extLst>
          </p:cNvPr>
          <p:cNvSpPr/>
          <p:nvPr/>
        </p:nvSpPr>
        <p:spPr>
          <a:xfrm>
            <a:off x="5899487" y="1734141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Freeform 72">
            <a:extLst>
              <a:ext uri="{FF2B5EF4-FFF2-40B4-BE49-F238E27FC236}">
                <a16:creationId xmlns:a16="http://schemas.microsoft.com/office/drawing/2014/main" id="{263768BC-BFAC-4A9C-96F5-D717120ED703}"/>
              </a:ext>
            </a:extLst>
          </p:cNvPr>
          <p:cNvSpPr/>
          <p:nvPr/>
        </p:nvSpPr>
        <p:spPr>
          <a:xfrm>
            <a:off x="6147779" y="174370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Freeform 73">
            <a:extLst>
              <a:ext uri="{FF2B5EF4-FFF2-40B4-BE49-F238E27FC236}">
                <a16:creationId xmlns:a16="http://schemas.microsoft.com/office/drawing/2014/main" id="{D5328209-224E-4978-8CD0-9D0493247A7C}"/>
              </a:ext>
            </a:extLst>
          </p:cNvPr>
          <p:cNvSpPr/>
          <p:nvPr/>
        </p:nvSpPr>
        <p:spPr>
          <a:xfrm>
            <a:off x="6807285" y="1746845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C2D53C4-D7F2-4957-A4DA-41DE6FA93FD9}"/>
              </a:ext>
            </a:extLst>
          </p:cNvPr>
          <p:cNvSpPr/>
          <p:nvPr/>
        </p:nvSpPr>
        <p:spPr>
          <a:xfrm>
            <a:off x="5833221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853D18C-741F-4241-878A-E4D43DA78FC0}"/>
              </a:ext>
            </a:extLst>
          </p:cNvPr>
          <p:cNvSpPr/>
          <p:nvPr/>
        </p:nvSpPr>
        <p:spPr>
          <a:xfrm>
            <a:off x="6051604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8E3220D-A23B-46E3-9006-D90495A23E8F}"/>
              </a:ext>
            </a:extLst>
          </p:cNvPr>
          <p:cNvSpPr/>
          <p:nvPr/>
        </p:nvSpPr>
        <p:spPr>
          <a:xfrm>
            <a:off x="628833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B90E3A-6DDC-4DEA-B35B-9743C213A279}"/>
              </a:ext>
            </a:extLst>
          </p:cNvPr>
          <p:cNvSpPr/>
          <p:nvPr/>
        </p:nvSpPr>
        <p:spPr>
          <a:xfrm>
            <a:off x="6515847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E03FDF4-F226-4AA7-9755-4FA90FB379DD}"/>
              </a:ext>
            </a:extLst>
          </p:cNvPr>
          <p:cNvSpPr/>
          <p:nvPr/>
        </p:nvSpPr>
        <p:spPr>
          <a:xfrm>
            <a:off x="6735395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CB269A-D29B-419A-9E96-F50702637253}"/>
              </a:ext>
            </a:extLst>
          </p:cNvPr>
          <p:cNvSpPr/>
          <p:nvPr/>
        </p:nvSpPr>
        <p:spPr>
          <a:xfrm>
            <a:off x="696140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40" name="Freeform 80">
            <a:extLst>
              <a:ext uri="{FF2B5EF4-FFF2-40B4-BE49-F238E27FC236}">
                <a16:creationId xmlns:a16="http://schemas.microsoft.com/office/drawing/2014/main" id="{D0BDF3AA-EACB-4D81-B2BC-B61DF530062E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Freeform 81">
            <a:extLst>
              <a:ext uri="{FF2B5EF4-FFF2-40B4-BE49-F238E27FC236}">
                <a16:creationId xmlns:a16="http://schemas.microsoft.com/office/drawing/2014/main" id="{EA77BFAF-6DAC-4FFA-92E8-906B2F1C7542}"/>
              </a:ext>
            </a:extLst>
          </p:cNvPr>
          <p:cNvSpPr/>
          <p:nvPr/>
        </p:nvSpPr>
        <p:spPr>
          <a:xfrm>
            <a:off x="6147779" y="2030301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Freeform 82">
            <a:extLst>
              <a:ext uri="{FF2B5EF4-FFF2-40B4-BE49-F238E27FC236}">
                <a16:creationId xmlns:a16="http://schemas.microsoft.com/office/drawing/2014/main" id="{A23EE08D-0C05-4D7D-B244-61BAFCBF5C21}"/>
              </a:ext>
            </a:extLst>
          </p:cNvPr>
          <p:cNvSpPr/>
          <p:nvPr/>
        </p:nvSpPr>
        <p:spPr>
          <a:xfrm>
            <a:off x="6572781" y="2089361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CC4779F-EFF8-4646-8351-EA9F0546BE2B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547DD95-FD0C-4A38-9AF2-B9D1A8751EF3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F1F994-D593-4ED4-8F7B-B7A5AB812D70}"/>
              </a:ext>
            </a:extLst>
          </p:cNvPr>
          <p:cNvSpPr/>
          <p:nvPr/>
        </p:nvSpPr>
        <p:spPr>
          <a:xfrm>
            <a:off x="628833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CF8B2A-6BAC-4E3A-A482-BA31F6703E18}"/>
              </a:ext>
            </a:extLst>
          </p:cNvPr>
          <p:cNvSpPr/>
          <p:nvPr/>
        </p:nvSpPr>
        <p:spPr>
          <a:xfrm>
            <a:off x="6515847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2341736-0B3A-4CC6-9E20-BC649A53F278}"/>
              </a:ext>
            </a:extLst>
          </p:cNvPr>
          <p:cNvSpPr/>
          <p:nvPr/>
        </p:nvSpPr>
        <p:spPr>
          <a:xfrm>
            <a:off x="6735395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E5FAD12-961B-4FE4-9FB6-2C7EC9493D5B}"/>
              </a:ext>
            </a:extLst>
          </p:cNvPr>
          <p:cNvSpPr/>
          <p:nvPr/>
        </p:nvSpPr>
        <p:spPr>
          <a:xfrm>
            <a:off x="696140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49" name="Freeform 89">
            <a:extLst>
              <a:ext uri="{FF2B5EF4-FFF2-40B4-BE49-F238E27FC236}">
                <a16:creationId xmlns:a16="http://schemas.microsoft.com/office/drawing/2014/main" id="{365B0C2F-BDE7-4ED7-9403-2D376E777177}"/>
              </a:ext>
            </a:extLst>
          </p:cNvPr>
          <p:cNvSpPr/>
          <p:nvPr/>
        </p:nvSpPr>
        <p:spPr>
          <a:xfrm>
            <a:off x="5900596" y="2410932"/>
            <a:ext cx="672185" cy="132842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0" name="Freeform 90">
            <a:extLst>
              <a:ext uri="{FF2B5EF4-FFF2-40B4-BE49-F238E27FC236}">
                <a16:creationId xmlns:a16="http://schemas.microsoft.com/office/drawing/2014/main" id="{801C0DD7-1559-4C98-9B71-ACE36D6DC521}"/>
              </a:ext>
            </a:extLst>
          </p:cNvPr>
          <p:cNvSpPr/>
          <p:nvPr/>
        </p:nvSpPr>
        <p:spPr>
          <a:xfrm>
            <a:off x="6148888" y="2383720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1" name="Freeform 91">
            <a:extLst>
              <a:ext uri="{FF2B5EF4-FFF2-40B4-BE49-F238E27FC236}">
                <a16:creationId xmlns:a16="http://schemas.microsoft.com/office/drawing/2014/main" id="{9C80FE14-66B5-4F00-8E37-5FBFF7BF9C19}"/>
              </a:ext>
            </a:extLst>
          </p:cNvPr>
          <p:cNvSpPr/>
          <p:nvPr/>
        </p:nvSpPr>
        <p:spPr>
          <a:xfrm>
            <a:off x="6367271" y="2442780"/>
            <a:ext cx="431656" cy="100994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0B5BAAE-5B9C-4B6F-B5A1-B942DE75DE1D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28EE4C6-8507-4910-BB79-2D7B97C79C60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BE385B4-B649-4748-B089-A2DA4CDC4F67}"/>
              </a:ext>
            </a:extLst>
          </p:cNvPr>
          <p:cNvSpPr/>
          <p:nvPr/>
        </p:nvSpPr>
        <p:spPr>
          <a:xfrm>
            <a:off x="628944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7A8150-A9D9-4E3D-9921-B8E1B765EF99}"/>
              </a:ext>
            </a:extLst>
          </p:cNvPr>
          <p:cNvSpPr/>
          <p:nvPr/>
        </p:nvSpPr>
        <p:spPr>
          <a:xfrm>
            <a:off x="6516957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5CDC484-E783-457B-83D4-3B0AEFD187E4}"/>
              </a:ext>
            </a:extLst>
          </p:cNvPr>
          <p:cNvSpPr/>
          <p:nvPr/>
        </p:nvSpPr>
        <p:spPr>
          <a:xfrm>
            <a:off x="6736505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DD5D722-8EFB-4B91-B7E6-FF4EC49B8722}"/>
              </a:ext>
            </a:extLst>
          </p:cNvPr>
          <p:cNvSpPr/>
          <p:nvPr/>
        </p:nvSpPr>
        <p:spPr>
          <a:xfrm>
            <a:off x="696251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8B0A29-CA25-46CE-B6C4-8C5E6676F03C}"/>
              </a:ext>
            </a:extLst>
          </p:cNvPr>
          <p:cNvSpPr txBox="1"/>
          <p:nvPr/>
        </p:nvSpPr>
        <p:spPr>
          <a:xfrm>
            <a:off x="5557771" y="11188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278B40-9013-424D-8DFF-83BBE70A8FCA}"/>
              </a:ext>
            </a:extLst>
          </p:cNvPr>
          <p:cNvSpPr txBox="1"/>
          <p:nvPr/>
        </p:nvSpPr>
        <p:spPr>
          <a:xfrm>
            <a:off x="5560947" y="14275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439376-56FA-429E-85B6-AD4983C501CD}"/>
              </a:ext>
            </a:extLst>
          </p:cNvPr>
          <p:cNvSpPr txBox="1"/>
          <p:nvPr/>
        </p:nvSpPr>
        <p:spPr>
          <a:xfrm>
            <a:off x="5567193" y="1755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7691DF9-E8D4-4F3D-9707-F11CA36DA9F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F730EE-FC84-44F5-99CB-D943A8E62C4A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20BDFD0-3E3F-41C5-A5A8-F06B6D769342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1DE26A-67CD-433A-8B46-035243E18A54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13D4BB0-8D40-424E-BD61-9553786A6890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28586B9-48C5-43B7-8222-074B2ECC5349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9396015-5957-4DE1-862B-067E9378AE1F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5D55511-39BC-4491-8792-CA3BA5092AB4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00B4008-E446-42CD-BBC4-0C950D0857D6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5C73154-EDCF-4888-99A8-12F734C2584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AF398E4-4802-4C14-9C4B-754AA5B97208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C714BCB-7D77-4105-8C09-DEC28D38E6B3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D1DEED9-BFD7-4739-9A9F-06B747A7A10C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91571C7-A798-4CB4-BFC4-7E17762AE077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8CAAB3E-1ECE-429A-AF47-539D2FD354E2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D945DCB-E967-4FF0-B644-6FBFD32A0AFC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2E7D344-619D-42E6-BAF9-CAC5E2B93207}"/>
                </a:ext>
              </a:extLst>
            </p:cNvPr>
            <p:cNvCxnSpPr>
              <a:stCxn id="71" idx="7"/>
              <a:endCxn id="75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DBC2072-B3E9-4809-A896-406AB94203EB}"/>
                </a:ext>
              </a:extLst>
            </p:cNvPr>
            <p:cNvCxnSpPr>
              <a:stCxn id="75" idx="5"/>
              <a:endCxn id="73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DE6843B-CC07-47C9-A155-6F7C2DC165F0}"/>
                </a:ext>
              </a:extLst>
            </p:cNvPr>
            <p:cNvCxnSpPr>
              <a:stCxn id="71" idx="6"/>
              <a:endCxn id="76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7A21693-030E-412F-BAF4-392C7CCAB835}"/>
                </a:ext>
              </a:extLst>
            </p:cNvPr>
            <p:cNvCxnSpPr>
              <a:stCxn id="71" idx="4"/>
              <a:endCxn id="72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27ACD4C-38C5-4252-9625-8C701EA9148E}"/>
                </a:ext>
              </a:extLst>
            </p:cNvPr>
            <p:cNvCxnSpPr>
              <a:stCxn id="72" idx="6"/>
              <a:endCxn id="74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9E499BC-CE3C-4A13-B43E-91017E0BB58C}"/>
                </a:ext>
              </a:extLst>
            </p:cNvPr>
            <p:cNvCxnSpPr>
              <a:stCxn id="76" idx="5"/>
              <a:endCxn id="74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561DB48-EF6F-4911-94B6-51C48432E494}"/>
                </a:ext>
              </a:extLst>
            </p:cNvPr>
            <p:cNvCxnSpPr>
              <a:stCxn id="72" idx="7"/>
              <a:endCxn id="76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4A75ABC-F105-42D1-A71B-AD94FD90CD77}"/>
                </a:ext>
              </a:extLst>
            </p:cNvPr>
            <p:cNvCxnSpPr>
              <a:stCxn id="75" idx="4"/>
              <a:endCxn id="76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8F1CDD5-5574-4E9C-80A1-19B73A012D41}"/>
                </a:ext>
              </a:extLst>
            </p:cNvPr>
            <p:cNvCxnSpPr>
              <a:stCxn id="74" idx="0"/>
              <a:endCxn id="73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924C4E-F629-4FC4-83FD-529C1D1A8242}"/>
                </a:ext>
              </a:extLst>
            </p:cNvPr>
            <p:cNvCxnSpPr>
              <a:stCxn id="76" idx="7"/>
              <a:endCxn id="73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2E70BC-87BB-4CA0-943D-820E3E4FFB7F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9FE3B8B-DE20-47C9-BA7E-81B66AF7E0A7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CF711E5-1B15-4EAD-AF22-ECD9DF1A2549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1C1C87D-2515-4C47-8ED3-E18C76D5D6DF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7B6D20B-34CC-4372-A4BA-9C28152900C3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867C562-D8D1-4362-AB38-D9D55871DE2F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F44DA53-EE35-42DB-A119-477AED93E527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1357831-0758-4C9A-B6AB-B333867AD2A6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452425B-F287-4144-BAAA-6CAB07C8DDFF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505F9B9-240E-440F-AD40-8B1A08398371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66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>
            <a:extLst>
              <a:ext uri="{FF2B5EF4-FFF2-40B4-BE49-F238E27FC236}">
                <a16:creationId xmlns:a16="http://schemas.microsoft.com/office/drawing/2014/main" id="{A9A1B61D-DA40-4F2E-9FE1-CE62F379E736}"/>
              </a:ext>
            </a:extLst>
          </p:cNvPr>
          <p:cNvSpPr/>
          <p:nvPr/>
        </p:nvSpPr>
        <p:spPr>
          <a:xfrm>
            <a:off x="4427884" y="596349"/>
            <a:ext cx="839856" cy="32302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Title 1">
            <a:extLst>
              <a:ext uri="{FF2B5EF4-FFF2-40B4-BE49-F238E27FC236}">
                <a16:creationId xmlns:a16="http://schemas.microsoft.com/office/drawing/2014/main" id="{3411F0DF-3A10-4045-B19A-B4B87B55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Matchings Connectivity Matrix </a:t>
            </a:r>
            <a:r>
              <a:rPr lang="en-US" dirty="0">
                <a:solidFill>
                  <a:schemeClr val="bg1"/>
                </a:solidFill>
              </a:rPr>
              <a:t>Step 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60905C4-98A0-4763-97B4-544CBC484E75}"/>
              </a:ext>
            </a:extLst>
          </p:cNvPr>
          <p:cNvSpPr/>
          <p:nvPr/>
        </p:nvSpPr>
        <p:spPr>
          <a:xfrm>
            <a:off x="387260" y="1035595"/>
            <a:ext cx="4987057" cy="825859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3">
                <a:extLst>
                  <a:ext uri="{FF2B5EF4-FFF2-40B4-BE49-F238E27FC236}">
                    <a16:creationId xmlns:a16="http://schemas.microsoft.com/office/drawing/2014/main" id="{F02265A8-9987-426A-A271-5CCE14281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Definition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For even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and perfect matchings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if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HC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Text Placeholder 3">
                <a:extLst>
                  <a:ext uri="{FF2B5EF4-FFF2-40B4-BE49-F238E27FC236}">
                    <a16:creationId xmlns:a16="http://schemas.microsoft.com/office/drawing/2014/main" id="{F02265A8-9987-426A-A271-5CCE14281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  <a:blipFill>
                <a:blip r:embed="rId2"/>
                <a:stretch>
                  <a:fillRect l="-608" t="-13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B488015C-5F83-47B6-B183-05F538E13705}"/>
              </a:ext>
            </a:extLst>
          </p:cNvPr>
          <p:cNvSpPr/>
          <p:nvPr/>
        </p:nvSpPr>
        <p:spPr>
          <a:xfrm>
            <a:off x="5596567" y="1049787"/>
            <a:ext cx="1604336" cy="1698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90FF197C-7A0E-43CB-8590-49B2ADAF9D37}"/>
              </a:ext>
            </a:extLst>
          </p:cNvPr>
          <p:cNvSpPr/>
          <p:nvPr/>
        </p:nvSpPr>
        <p:spPr>
          <a:xfrm>
            <a:off x="5904804" y="1116464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Freeform 60">
            <a:extLst>
              <a:ext uri="{FF2B5EF4-FFF2-40B4-BE49-F238E27FC236}">
                <a16:creationId xmlns:a16="http://schemas.microsoft.com/office/drawing/2014/main" id="{E370F1E6-78B2-4ADB-8CD9-7C14F2B558A5}"/>
              </a:ext>
            </a:extLst>
          </p:cNvPr>
          <p:cNvSpPr/>
          <p:nvPr/>
        </p:nvSpPr>
        <p:spPr>
          <a:xfrm>
            <a:off x="6359200" y="1116558"/>
            <a:ext cx="236664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Freeform 61">
            <a:extLst>
              <a:ext uri="{FF2B5EF4-FFF2-40B4-BE49-F238E27FC236}">
                <a16:creationId xmlns:a16="http://schemas.microsoft.com/office/drawing/2014/main" id="{E9B2B32F-C25B-4A3D-BA6B-D0E9E589676F}"/>
              </a:ext>
            </a:extLst>
          </p:cNvPr>
          <p:cNvSpPr/>
          <p:nvPr/>
        </p:nvSpPr>
        <p:spPr>
          <a:xfrm>
            <a:off x="6807285" y="1119701"/>
            <a:ext cx="230353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Freeform 68">
            <a:extLst>
              <a:ext uri="{FF2B5EF4-FFF2-40B4-BE49-F238E27FC236}">
                <a16:creationId xmlns:a16="http://schemas.microsoft.com/office/drawing/2014/main" id="{645357EC-7DF8-43DC-B1E7-25367FBDC7CF}"/>
              </a:ext>
            </a:extLst>
          </p:cNvPr>
          <p:cNvSpPr/>
          <p:nvPr/>
        </p:nvSpPr>
        <p:spPr>
          <a:xfrm>
            <a:off x="5904804" y="1400251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Freeform 69">
            <a:extLst>
              <a:ext uri="{FF2B5EF4-FFF2-40B4-BE49-F238E27FC236}">
                <a16:creationId xmlns:a16="http://schemas.microsoft.com/office/drawing/2014/main" id="{43E19B00-29A3-4FD9-A7E1-023096C59446}"/>
              </a:ext>
            </a:extLst>
          </p:cNvPr>
          <p:cNvSpPr/>
          <p:nvPr/>
        </p:nvSpPr>
        <p:spPr>
          <a:xfrm>
            <a:off x="6359200" y="140981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Freeform 70">
            <a:extLst>
              <a:ext uri="{FF2B5EF4-FFF2-40B4-BE49-F238E27FC236}">
                <a16:creationId xmlns:a16="http://schemas.microsoft.com/office/drawing/2014/main" id="{49D50685-19C7-4E4A-AFE9-5B55F4324DB8}"/>
              </a:ext>
            </a:extLst>
          </p:cNvPr>
          <p:cNvSpPr/>
          <p:nvPr/>
        </p:nvSpPr>
        <p:spPr>
          <a:xfrm>
            <a:off x="6595864" y="1412955"/>
            <a:ext cx="441774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548A8C6-5115-4A71-8577-924EA383FB16}"/>
              </a:ext>
            </a:extLst>
          </p:cNvPr>
          <p:cNvSpPr/>
          <p:nvPr/>
        </p:nvSpPr>
        <p:spPr>
          <a:xfrm>
            <a:off x="5838537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BCD1D2F-BD89-4D05-8E47-E0544C662878}"/>
              </a:ext>
            </a:extLst>
          </p:cNvPr>
          <p:cNvSpPr/>
          <p:nvPr/>
        </p:nvSpPr>
        <p:spPr>
          <a:xfrm>
            <a:off x="605692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6DA313F-6AAA-46F6-A6DC-5CBEC1099C9B}"/>
              </a:ext>
            </a:extLst>
          </p:cNvPr>
          <p:cNvSpPr/>
          <p:nvPr/>
        </p:nvSpPr>
        <p:spPr>
          <a:xfrm>
            <a:off x="629365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7114D7-4CF4-4496-A6AF-F43C9FAE7D9B}"/>
              </a:ext>
            </a:extLst>
          </p:cNvPr>
          <p:cNvSpPr/>
          <p:nvPr/>
        </p:nvSpPr>
        <p:spPr>
          <a:xfrm>
            <a:off x="6521164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6EBF896-B454-4C5A-A409-52FA04D9D334}"/>
              </a:ext>
            </a:extLst>
          </p:cNvPr>
          <p:cNvSpPr/>
          <p:nvPr/>
        </p:nvSpPr>
        <p:spPr>
          <a:xfrm>
            <a:off x="6740712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435F0DF-8BE7-4E1C-9ADA-C719C3348CD4}"/>
              </a:ext>
            </a:extLst>
          </p:cNvPr>
          <p:cNvSpPr/>
          <p:nvPr/>
        </p:nvSpPr>
        <p:spPr>
          <a:xfrm>
            <a:off x="6966719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A7816C-2A56-4CA6-AD81-200F72CFC33C}"/>
              </a:ext>
            </a:extLst>
          </p:cNvPr>
          <p:cNvSpPr/>
          <p:nvPr/>
        </p:nvSpPr>
        <p:spPr>
          <a:xfrm>
            <a:off x="5838537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9BAEEB-CDA1-472E-853C-BAF51E667DE0}"/>
              </a:ext>
            </a:extLst>
          </p:cNvPr>
          <p:cNvSpPr/>
          <p:nvPr/>
        </p:nvSpPr>
        <p:spPr>
          <a:xfrm>
            <a:off x="605692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F461FB2-BA26-46AB-8655-D6B2C710A4C0}"/>
              </a:ext>
            </a:extLst>
          </p:cNvPr>
          <p:cNvSpPr/>
          <p:nvPr/>
        </p:nvSpPr>
        <p:spPr>
          <a:xfrm>
            <a:off x="629365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0E1718A-1C07-436F-B37F-392D149A2121}"/>
              </a:ext>
            </a:extLst>
          </p:cNvPr>
          <p:cNvSpPr/>
          <p:nvPr/>
        </p:nvSpPr>
        <p:spPr>
          <a:xfrm>
            <a:off x="6521164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2DE9449-194D-4A30-B2F1-A80950BB9F84}"/>
              </a:ext>
            </a:extLst>
          </p:cNvPr>
          <p:cNvSpPr/>
          <p:nvPr/>
        </p:nvSpPr>
        <p:spPr>
          <a:xfrm>
            <a:off x="6740712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C5F7FE8-0CAA-4AED-AC81-779B44093682}"/>
              </a:ext>
            </a:extLst>
          </p:cNvPr>
          <p:cNvSpPr/>
          <p:nvPr/>
        </p:nvSpPr>
        <p:spPr>
          <a:xfrm>
            <a:off x="6966719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43" name="Freeform 71">
            <a:extLst>
              <a:ext uri="{FF2B5EF4-FFF2-40B4-BE49-F238E27FC236}">
                <a16:creationId xmlns:a16="http://schemas.microsoft.com/office/drawing/2014/main" id="{67C74271-A110-4251-9C00-C4E1156CC721}"/>
              </a:ext>
            </a:extLst>
          </p:cNvPr>
          <p:cNvSpPr/>
          <p:nvPr/>
        </p:nvSpPr>
        <p:spPr>
          <a:xfrm>
            <a:off x="5899487" y="1734141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Freeform 72">
            <a:extLst>
              <a:ext uri="{FF2B5EF4-FFF2-40B4-BE49-F238E27FC236}">
                <a16:creationId xmlns:a16="http://schemas.microsoft.com/office/drawing/2014/main" id="{681FBAD4-E4F5-4CFB-AB38-D51EC2379CF3}"/>
              </a:ext>
            </a:extLst>
          </p:cNvPr>
          <p:cNvSpPr/>
          <p:nvPr/>
        </p:nvSpPr>
        <p:spPr>
          <a:xfrm>
            <a:off x="6147779" y="174370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Freeform 73">
            <a:extLst>
              <a:ext uri="{FF2B5EF4-FFF2-40B4-BE49-F238E27FC236}">
                <a16:creationId xmlns:a16="http://schemas.microsoft.com/office/drawing/2014/main" id="{D48662ED-EBE0-4A4E-A1D8-72BA3959DEBD}"/>
              </a:ext>
            </a:extLst>
          </p:cNvPr>
          <p:cNvSpPr/>
          <p:nvPr/>
        </p:nvSpPr>
        <p:spPr>
          <a:xfrm>
            <a:off x="6807285" y="1746845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B390AC4-C74A-4B94-BB95-FE4E2B191A1D}"/>
              </a:ext>
            </a:extLst>
          </p:cNvPr>
          <p:cNvSpPr/>
          <p:nvPr/>
        </p:nvSpPr>
        <p:spPr>
          <a:xfrm>
            <a:off x="5833221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4261894-F56D-4417-ACCB-10DAFA5ACF49}"/>
              </a:ext>
            </a:extLst>
          </p:cNvPr>
          <p:cNvSpPr/>
          <p:nvPr/>
        </p:nvSpPr>
        <p:spPr>
          <a:xfrm>
            <a:off x="6051604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557C4DA-B007-4F9E-8D1A-FF7599EC03E1}"/>
              </a:ext>
            </a:extLst>
          </p:cNvPr>
          <p:cNvSpPr/>
          <p:nvPr/>
        </p:nvSpPr>
        <p:spPr>
          <a:xfrm>
            <a:off x="628833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4D23545-EE73-4209-9BBD-8C1AB438A847}"/>
              </a:ext>
            </a:extLst>
          </p:cNvPr>
          <p:cNvSpPr/>
          <p:nvPr/>
        </p:nvSpPr>
        <p:spPr>
          <a:xfrm>
            <a:off x="6515847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5D5863C-3D2C-456A-BCF9-8FD4F8950AD9}"/>
              </a:ext>
            </a:extLst>
          </p:cNvPr>
          <p:cNvSpPr/>
          <p:nvPr/>
        </p:nvSpPr>
        <p:spPr>
          <a:xfrm>
            <a:off x="6735395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83CA92B-E2B7-4B6B-B29E-54800D3076DF}"/>
              </a:ext>
            </a:extLst>
          </p:cNvPr>
          <p:cNvSpPr/>
          <p:nvPr/>
        </p:nvSpPr>
        <p:spPr>
          <a:xfrm>
            <a:off x="696140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2" name="Freeform 80">
            <a:extLst>
              <a:ext uri="{FF2B5EF4-FFF2-40B4-BE49-F238E27FC236}">
                <a16:creationId xmlns:a16="http://schemas.microsoft.com/office/drawing/2014/main" id="{D6579138-0D0B-4C28-93A8-1B9688FC9B34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3" name="Freeform 81">
            <a:extLst>
              <a:ext uri="{FF2B5EF4-FFF2-40B4-BE49-F238E27FC236}">
                <a16:creationId xmlns:a16="http://schemas.microsoft.com/office/drawing/2014/main" id="{D867E8EF-AE3C-4169-8190-119BEB39B1B4}"/>
              </a:ext>
            </a:extLst>
          </p:cNvPr>
          <p:cNvSpPr/>
          <p:nvPr/>
        </p:nvSpPr>
        <p:spPr>
          <a:xfrm>
            <a:off x="6147779" y="2030301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4" name="Freeform 82">
            <a:extLst>
              <a:ext uri="{FF2B5EF4-FFF2-40B4-BE49-F238E27FC236}">
                <a16:creationId xmlns:a16="http://schemas.microsoft.com/office/drawing/2014/main" id="{269E652A-05E7-45FD-9486-9E49CCBA5DF1}"/>
              </a:ext>
            </a:extLst>
          </p:cNvPr>
          <p:cNvSpPr/>
          <p:nvPr/>
        </p:nvSpPr>
        <p:spPr>
          <a:xfrm>
            <a:off x="6572781" y="2089361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8B52F47-F6D3-4BAB-BE28-1922575D6B0B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B6B85A7-B72F-4348-9C4A-8C50AD7EEE81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8C3CA8B-8C5D-48B1-85D6-BB380375F1BF}"/>
              </a:ext>
            </a:extLst>
          </p:cNvPr>
          <p:cNvSpPr/>
          <p:nvPr/>
        </p:nvSpPr>
        <p:spPr>
          <a:xfrm>
            <a:off x="628833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178F2F6-CF59-4C6C-B309-1C82CFFB4745}"/>
              </a:ext>
            </a:extLst>
          </p:cNvPr>
          <p:cNvSpPr/>
          <p:nvPr/>
        </p:nvSpPr>
        <p:spPr>
          <a:xfrm>
            <a:off x="6515847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6ACDA70-6075-427B-8063-D6E6E0A8C5D1}"/>
              </a:ext>
            </a:extLst>
          </p:cNvPr>
          <p:cNvSpPr/>
          <p:nvPr/>
        </p:nvSpPr>
        <p:spPr>
          <a:xfrm>
            <a:off x="6735395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E160999-41D3-4062-9519-84A42DA52BFB}"/>
              </a:ext>
            </a:extLst>
          </p:cNvPr>
          <p:cNvSpPr/>
          <p:nvPr/>
        </p:nvSpPr>
        <p:spPr>
          <a:xfrm>
            <a:off x="696140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61" name="Freeform 89">
            <a:extLst>
              <a:ext uri="{FF2B5EF4-FFF2-40B4-BE49-F238E27FC236}">
                <a16:creationId xmlns:a16="http://schemas.microsoft.com/office/drawing/2014/main" id="{5EC6A46A-BEB1-4634-8A80-9367AA545034}"/>
              </a:ext>
            </a:extLst>
          </p:cNvPr>
          <p:cNvSpPr/>
          <p:nvPr/>
        </p:nvSpPr>
        <p:spPr>
          <a:xfrm>
            <a:off x="5900596" y="2410932"/>
            <a:ext cx="672185" cy="132842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2" name="Freeform 90">
            <a:extLst>
              <a:ext uri="{FF2B5EF4-FFF2-40B4-BE49-F238E27FC236}">
                <a16:creationId xmlns:a16="http://schemas.microsoft.com/office/drawing/2014/main" id="{E779C312-41AA-40B5-A200-6B785A4105B3}"/>
              </a:ext>
            </a:extLst>
          </p:cNvPr>
          <p:cNvSpPr/>
          <p:nvPr/>
        </p:nvSpPr>
        <p:spPr>
          <a:xfrm>
            <a:off x="6148888" y="2383720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3" name="Freeform 91">
            <a:extLst>
              <a:ext uri="{FF2B5EF4-FFF2-40B4-BE49-F238E27FC236}">
                <a16:creationId xmlns:a16="http://schemas.microsoft.com/office/drawing/2014/main" id="{7F4485A2-7488-4664-828C-9CB87020E2A6}"/>
              </a:ext>
            </a:extLst>
          </p:cNvPr>
          <p:cNvSpPr/>
          <p:nvPr/>
        </p:nvSpPr>
        <p:spPr>
          <a:xfrm>
            <a:off x="6367271" y="2442780"/>
            <a:ext cx="431656" cy="100994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EEF91A0-949B-4F58-8C75-61FF36F8792E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C464A14-39C1-48BD-BABB-1FCA33104746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EF05EE0-F079-445E-9716-1C92D91D67EF}"/>
              </a:ext>
            </a:extLst>
          </p:cNvPr>
          <p:cNvSpPr/>
          <p:nvPr/>
        </p:nvSpPr>
        <p:spPr>
          <a:xfrm>
            <a:off x="628944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929DDE3-B483-43F5-9F6A-BF167158164E}"/>
              </a:ext>
            </a:extLst>
          </p:cNvPr>
          <p:cNvSpPr/>
          <p:nvPr/>
        </p:nvSpPr>
        <p:spPr>
          <a:xfrm>
            <a:off x="6516957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4A13288-380B-4804-AE47-5A500C4466AD}"/>
              </a:ext>
            </a:extLst>
          </p:cNvPr>
          <p:cNvSpPr/>
          <p:nvPr/>
        </p:nvSpPr>
        <p:spPr>
          <a:xfrm>
            <a:off x="6736505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16F7300-27A5-44EC-9BE5-1C8E4839A0E9}"/>
              </a:ext>
            </a:extLst>
          </p:cNvPr>
          <p:cNvSpPr/>
          <p:nvPr/>
        </p:nvSpPr>
        <p:spPr>
          <a:xfrm>
            <a:off x="696251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B6DA2EF-2D25-4D00-AA93-8988CCCEA426}"/>
              </a:ext>
            </a:extLst>
          </p:cNvPr>
          <p:cNvSpPr txBox="1"/>
          <p:nvPr/>
        </p:nvSpPr>
        <p:spPr>
          <a:xfrm>
            <a:off x="5557771" y="11188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628F410-FA04-49CD-805C-A80CFDED68DF}"/>
              </a:ext>
            </a:extLst>
          </p:cNvPr>
          <p:cNvSpPr txBox="1"/>
          <p:nvPr/>
        </p:nvSpPr>
        <p:spPr>
          <a:xfrm>
            <a:off x="5560947" y="14275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33A3639-00A2-4B2A-A795-9EF35CDDBB29}"/>
              </a:ext>
            </a:extLst>
          </p:cNvPr>
          <p:cNvSpPr txBox="1"/>
          <p:nvPr/>
        </p:nvSpPr>
        <p:spPr>
          <a:xfrm>
            <a:off x="5567193" y="1755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2DF2C38-ABF7-4115-A996-8C6633FCE8BE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AF0790B-9F10-4159-95CB-38842B9AF6A2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F8DCFA5-B0D5-4AA8-9931-BF0E2B3CE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58" b="1582"/>
          <a:stretch/>
        </p:blipFill>
        <p:spPr>
          <a:xfrm>
            <a:off x="1683722" y="2122134"/>
            <a:ext cx="3687916" cy="29033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A29894-0FA2-4263-A25E-5F8BE928D9A6}"/>
              </a:ext>
            </a:extLst>
          </p:cNvPr>
          <p:cNvGrpSpPr/>
          <p:nvPr/>
        </p:nvGrpSpPr>
        <p:grpSpPr>
          <a:xfrm>
            <a:off x="1454314" y="2567116"/>
            <a:ext cx="3915419" cy="2494948"/>
            <a:chOff x="1454314" y="2567116"/>
            <a:chExt cx="3915419" cy="2494948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34D0145-A367-45BA-AB83-3C4B56A91438}"/>
                </a:ext>
              </a:extLst>
            </p:cNvPr>
            <p:cNvSpPr txBox="1"/>
            <p:nvPr/>
          </p:nvSpPr>
          <p:spPr>
            <a:xfrm>
              <a:off x="1486729" y="256711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9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3666D3B-AE64-4B4A-B654-9532E73B2794}"/>
                </a:ext>
              </a:extLst>
            </p:cNvPr>
            <p:cNvSpPr txBox="1"/>
            <p:nvPr/>
          </p:nvSpPr>
          <p:spPr>
            <a:xfrm>
              <a:off x="1480280" y="271386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24D4222-1992-49A0-8910-10D6F4B5F57B}"/>
                </a:ext>
              </a:extLst>
            </p:cNvPr>
            <p:cNvSpPr txBox="1"/>
            <p:nvPr/>
          </p:nvSpPr>
          <p:spPr>
            <a:xfrm>
              <a:off x="1490145" y="301001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9E4D861-B74F-442B-B1F6-6D0347572F5D}"/>
                </a:ext>
              </a:extLst>
            </p:cNvPr>
            <p:cNvSpPr txBox="1"/>
            <p:nvPr/>
          </p:nvSpPr>
          <p:spPr>
            <a:xfrm>
              <a:off x="1489322" y="331609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23B2542-CA63-4B4C-B63D-ED472CA2BEB2}"/>
                </a:ext>
              </a:extLst>
            </p:cNvPr>
            <p:cNvSpPr txBox="1"/>
            <p:nvPr/>
          </p:nvSpPr>
          <p:spPr>
            <a:xfrm>
              <a:off x="1489583" y="379810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0B935304-2228-493B-BF55-91B9691602D8}"/>
                    </a:ext>
                  </a:extLst>
                </p:cNvPr>
                <p:cNvSpPr txBox="1"/>
                <p:nvPr/>
              </p:nvSpPr>
              <p:spPr>
                <a:xfrm>
                  <a:off x="1456578" y="2842993"/>
                  <a:ext cx="305815" cy="2434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0B935304-2228-493B-BF55-91B969160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6578" y="2842993"/>
                  <a:ext cx="305815" cy="243435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DEBCB02B-73AC-4508-AF1A-2A6E01E044B8}"/>
                    </a:ext>
                  </a:extLst>
                </p:cNvPr>
                <p:cNvSpPr txBox="1"/>
                <p:nvPr/>
              </p:nvSpPr>
              <p:spPr>
                <a:xfrm>
                  <a:off x="1462231" y="3141626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DEBCB02B-73AC-4508-AF1A-2A6E01E044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231" y="3141626"/>
                  <a:ext cx="359394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8C6B1F7-66EB-400E-B767-91D97D75BB15}"/>
                    </a:ext>
                  </a:extLst>
                </p:cNvPr>
                <p:cNvSpPr txBox="1"/>
                <p:nvPr/>
              </p:nvSpPr>
              <p:spPr>
                <a:xfrm>
                  <a:off x="1461775" y="3473836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8C6B1F7-66EB-400E-B767-91D97D75BB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775" y="3473836"/>
                  <a:ext cx="35939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25DF9CF6-9B97-41A5-96A0-E17C92E6F655}"/>
                    </a:ext>
                  </a:extLst>
                </p:cNvPr>
                <p:cNvSpPr txBox="1"/>
                <p:nvPr/>
              </p:nvSpPr>
              <p:spPr>
                <a:xfrm>
                  <a:off x="1457761" y="3656951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25DF9CF6-9B97-41A5-96A0-E17C92E6F6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761" y="3656951"/>
                  <a:ext cx="35939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48D72434-C611-4959-B8E5-71305C9612DB}"/>
                    </a:ext>
                  </a:extLst>
                </p:cNvPr>
                <p:cNvSpPr txBox="1"/>
                <p:nvPr/>
              </p:nvSpPr>
              <p:spPr>
                <a:xfrm>
                  <a:off x="1454314" y="3948029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48D72434-C611-4959-B8E5-71305C9612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314" y="3948029"/>
                  <a:ext cx="35939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D400054B-E6BC-4A86-A613-3E0F6416984C}"/>
                    </a:ext>
                  </a:extLst>
                </p:cNvPr>
                <p:cNvSpPr txBox="1"/>
                <p:nvPr/>
              </p:nvSpPr>
              <p:spPr>
                <a:xfrm>
                  <a:off x="1460827" y="4101013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D400054B-E6BC-4A86-A613-3E0F641698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827" y="4101013"/>
                  <a:ext cx="35939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ECC3AF3-19A1-40A7-A62D-1F8E382CE0F8}"/>
                    </a:ext>
                  </a:extLst>
                </p:cNvPr>
                <p:cNvSpPr txBox="1"/>
                <p:nvPr/>
              </p:nvSpPr>
              <p:spPr>
                <a:xfrm>
                  <a:off x="1460827" y="4266996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ECC3AF3-19A1-40A7-A62D-1F8E382CE0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827" y="4266996"/>
                  <a:ext cx="35939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A52A7FB7-EAAB-41DD-84AE-833863D41562}"/>
                    </a:ext>
                  </a:extLst>
                </p:cNvPr>
                <p:cNvSpPr txBox="1"/>
                <p:nvPr/>
              </p:nvSpPr>
              <p:spPr>
                <a:xfrm>
                  <a:off x="1460827" y="4444357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A52A7FB7-EAAB-41DD-84AE-833863D41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827" y="4444357"/>
                  <a:ext cx="359394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0C435A42-E335-4B74-B108-24C0FE27A71B}"/>
                    </a:ext>
                  </a:extLst>
                </p:cNvPr>
                <p:cNvSpPr txBox="1"/>
                <p:nvPr/>
              </p:nvSpPr>
              <p:spPr>
                <a:xfrm>
                  <a:off x="1461216" y="4607101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0C435A42-E335-4B74-B108-24C0FE27A7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216" y="4607101"/>
                  <a:ext cx="35939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9F57F10D-E632-4114-8FDB-8848E7D18F0F}"/>
                    </a:ext>
                  </a:extLst>
                </p:cNvPr>
                <p:cNvSpPr txBox="1"/>
                <p:nvPr/>
              </p:nvSpPr>
              <p:spPr>
                <a:xfrm>
                  <a:off x="1481406" y="4785065"/>
                  <a:ext cx="20191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9F57F10D-E632-4114-8FDB-8848E7D18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1406" y="4785065"/>
                  <a:ext cx="201913" cy="276999"/>
                </a:xfrm>
                <a:prstGeom prst="rect">
                  <a:avLst/>
                </a:prstGeom>
                <a:blipFill>
                  <a:blip r:embed="rId7"/>
                  <a:stretch>
                    <a:fillRect r="-30303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9F8CEA7-140F-4765-8C8D-3687A4478B67}"/>
                </a:ext>
              </a:extLst>
            </p:cNvPr>
            <p:cNvSpPr/>
            <p:nvPr/>
          </p:nvSpPr>
          <p:spPr>
            <a:xfrm>
              <a:off x="1708797" y="2669372"/>
              <a:ext cx="3655266" cy="257234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BC91C82-3C02-44BA-A612-F827B35429F2}"/>
                </a:ext>
              </a:extLst>
            </p:cNvPr>
            <p:cNvSpPr/>
            <p:nvPr/>
          </p:nvSpPr>
          <p:spPr>
            <a:xfrm>
              <a:off x="1714278" y="3112798"/>
              <a:ext cx="3655266" cy="132002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8817D0C-0841-41E8-8A48-78B23405EBB9}"/>
                </a:ext>
              </a:extLst>
            </p:cNvPr>
            <p:cNvSpPr/>
            <p:nvPr/>
          </p:nvSpPr>
          <p:spPr>
            <a:xfrm>
              <a:off x="1714467" y="3410338"/>
              <a:ext cx="3655266" cy="136001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D9B2EC7-74B4-48DB-B8AC-FCDB4E03BA00}"/>
                </a:ext>
              </a:extLst>
            </p:cNvPr>
            <p:cNvSpPr/>
            <p:nvPr/>
          </p:nvSpPr>
          <p:spPr>
            <a:xfrm>
              <a:off x="1714467" y="3885570"/>
              <a:ext cx="3655266" cy="140122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7D7F23-BD95-4588-8723-DF5C0AF8E556}"/>
              </a:ext>
            </a:extLst>
          </p:cNvPr>
          <p:cNvGrpSpPr/>
          <p:nvPr/>
        </p:nvGrpSpPr>
        <p:grpSpPr>
          <a:xfrm>
            <a:off x="2299712" y="1919434"/>
            <a:ext cx="3151754" cy="3107558"/>
            <a:chOff x="2181021" y="292762"/>
            <a:chExt cx="6563189" cy="6471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1FAD96F9-C331-41F7-931E-4057DE3683F5}"/>
                    </a:ext>
                  </a:extLst>
                </p:cNvPr>
                <p:cNvSpPr txBox="1"/>
                <p:nvPr/>
              </p:nvSpPr>
              <p:spPr>
                <a:xfrm>
                  <a:off x="2857492" y="323398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69719E8-64D9-4590-8765-AE72D9519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492" y="323398"/>
                  <a:ext cx="748399" cy="57682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A39FBFB5-6202-45CE-AA5C-038B527133FF}"/>
                    </a:ext>
                  </a:extLst>
                </p:cNvPr>
                <p:cNvSpPr txBox="1"/>
                <p:nvPr/>
              </p:nvSpPr>
              <p:spPr>
                <a:xfrm>
                  <a:off x="3637555" y="329014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E9079DB-FB1A-47AB-AD26-2EEDF1E751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555" y="329014"/>
                  <a:ext cx="748399" cy="5768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1614E736-484D-4ACB-920C-01485DEAE252}"/>
                    </a:ext>
                  </a:extLst>
                </p:cNvPr>
                <p:cNvSpPr txBox="1"/>
                <p:nvPr/>
              </p:nvSpPr>
              <p:spPr>
                <a:xfrm>
                  <a:off x="4466753" y="307574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93A3788-4E81-4D18-ACA3-FD7D17FF79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753" y="307574"/>
                  <a:ext cx="748399" cy="5768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EE85011-A946-430C-8A64-EE81453C14D1}"/>
                    </a:ext>
                  </a:extLst>
                </p:cNvPr>
                <p:cNvSpPr txBox="1"/>
                <p:nvPr/>
              </p:nvSpPr>
              <p:spPr>
                <a:xfrm>
                  <a:off x="4827942" y="307571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AA929DA-F563-45A9-8D38-4E151D18D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7942" y="307571"/>
                  <a:ext cx="748399" cy="5768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633BBCF8-908F-473E-934C-B99EE4F3C019}"/>
                    </a:ext>
                  </a:extLst>
                </p:cNvPr>
                <p:cNvSpPr txBox="1"/>
                <p:nvPr/>
              </p:nvSpPr>
              <p:spPr>
                <a:xfrm>
                  <a:off x="5710793" y="300618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F8A0EBE-8932-4BEB-B35E-D7D1887B51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793" y="300618"/>
                  <a:ext cx="748399" cy="5768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D7E9425-110E-4E8E-B6CE-DAD619606552}"/>
                    </a:ext>
                  </a:extLst>
                </p:cNvPr>
                <p:cNvSpPr txBox="1"/>
                <p:nvPr/>
              </p:nvSpPr>
              <p:spPr>
                <a:xfrm>
                  <a:off x="6152931" y="300618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8A86D69-802A-41AC-B7C2-01BBC22CE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2931" y="300618"/>
                  <a:ext cx="748399" cy="5768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D361124E-9640-40EA-A87D-7E68AF224997}"/>
                    </a:ext>
                  </a:extLst>
                </p:cNvPr>
                <p:cNvSpPr txBox="1"/>
                <p:nvPr/>
              </p:nvSpPr>
              <p:spPr>
                <a:xfrm>
                  <a:off x="6618960" y="296689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BE6EC0E-A064-452C-A30E-7652CB696D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960" y="296689"/>
                  <a:ext cx="748399" cy="5768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28CF8BC-2CF9-4484-855B-33B396A83012}"/>
                    </a:ext>
                  </a:extLst>
                </p:cNvPr>
                <p:cNvSpPr txBox="1"/>
                <p:nvPr/>
              </p:nvSpPr>
              <p:spPr>
                <a:xfrm>
                  <a:off x="7110275" y="296689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21C8F2C-73FB-42D5-A54A-6BF265A1E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275" y="296689"/>
                  <a:ext cx="748399" cy="5768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985A8AD2-56D3-4185-8052-0DFB8AC632F5}"/>
                    </a:ext>
                  </a:extLst>
                </p:cNvPr>
                <p:cNvSpPr txBox="1"/>
                <p:nvPr/>
              </p:nvSpPr>
              <p:spPr>
                <a:xfrm>
                  <a:off x="7560930" y="292762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327149-94B3-4FDB-ABD5-C9727BFC05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930" y="292762"/>
                  <a:ext cx="748399" cy="5768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261323D6-A250-4B20-AE07-41E0AFAEFABD}"/>
                    </a:ext>
                  </a:extLst>
                </p:cNvPr>
                <p:cNvSpPr txBox="1"/>
                <p:nvPr/>
              </p:nvSpPr>
              <p:spPr>
                <a:xfrm>
                  <a:off x="7995811" y="292762"/>
                  <a:ext cx="748399" cy="576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2AB09CF-4310-4863-BC01-C5F7007E2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5811" y="292762"/>
                  <a:ext cx="748399" cy="5768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F9D8BA1-B730-44B7-A845-718155C1FFE4}"/>
                </a:ext>
              </a:extLst>
            </p:cNvPr>
            <p:cNvGrpSpPr/>
            <p:nvPr/>
          </p:nvGrpSpPr>
          <p:grpSpPr>
            <a:xfrm>
              <a:off x="2181021" y="300620"/>
              <a:ext cx="3724388" cy="6463298"/>
              <a:chOff x="2181021" y="300620"/>
              <a:chExt cx="3724388" cy="6463298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1B668DF-7181-4FAA-9B5E-7E0F222AA518}"/>
                  </a:ext>
                </a:extLst>
              </p:cNvPr>
              <p:cNvSpPr txBox="1"/>
              <p:nvPr/>
            </p:nvSpPr>
            <p:spPr>
              <a:xfrm>
                <a:off x="2181021" y="323399"/>
                <a:ext cx="561467" cy="57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>
                    <a:solidFill>
                      <a:schemeClr val="bg2"/>
                    </a:solidFill>
                  </a:rPr>
                  <a:t>9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2237E7E-8E08-44AD-A3A4-4F442F136D1B}"/>
                  </a:ext>
                </a:extLst>
              </p:cNvPr>
              <p:cNvSpPr txBox="1"/>
              <p:nvPr/>
            </p:nvSpPr>
            <p:spPr>
              <a:xfrm>
                <a:off x="2562474" y="327628"/>
                <a:ext cx="561467" cy="57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>
                    <a:solidFill>
                      <a:schemeClr val="bg2"/>
                    </a:solidFill>
                  </a:rPr>
                  <a:t>8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729A51-D207-497D-BE43-C605856EDC9D}"/>
                  </a:ext>
                </a:extLst>
              </p:cNvPr>
              <p:cNvSpPr txBox="1"/>
              <p:nvPr/>
            </p:nvSpPr>
            <p:spPr>
              <a:xfrm>
                <a:off x="3315756" y="323399"/>
                <a:ext cx="561467" cy="57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>
                    <a:solidFill>
                      <a:schemeClr val="bg2"/>
                    </a:solidFill>
                  </a:rPr>
                  <a:t>5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2C08595-C5EC-49E2-B031-D6952F9E662D}"/>
                  </a:ext>
                </a:extLst>
              </p:cNvPr>
              <p:cNvSpPr txBox="1"/>
              <p:nvPr/>
            </p:nvSpPr>
            <p:spPr>
              <a:xfrm>
                <a:off x="4095818" y="323399"/>
                <a:ext cx="561467" cy="57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>
                    <a:solidFill>
                      <a:schemeClr val="bg2"/>
                    </a:solidFill>
                  </a:rPr>
                  <a:t>6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1705912F-5FEE-49D9-81F6-5EDBED07427D}"/>
                      </a:ext>
                    </a:extLst>
                  </p:cNvPr>
                  <p:cNvSpPr txBox="1"/>
                  <p:nvPr/>
                </p:nvSpPr>
                <p:spPr>
                  <a:xfrm>
                    <a:off x="5253816" y="300620"/>
                    <a:ext cx="651593" cy="5768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200" b="1" i="1" dirty="0" smtClean="0">
                              <a:solidFill>
                                <a:schemeClr val="bg2"/>
                              </a:solidFill>
                            </a:rPr>
                            <m:t>6</m:t>
                          </m:r>
                        </m:oMath>
                      </m:oMathPara>
                    </a14:m>
                    <a:endParaRPr lang="en-US" sz="1200" b="1" i="1" dirty="0">
                      <a:solidFill>
                        <a:schemeClr val="bg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9E24D55-CCE7-4477-AAB4-7829B2A0D2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3816" y="300620"/>
                    <a:ext cx="651593" cy="5768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104C97C0-E7D0-49AA-9FA0-A46BFE743FD4}"/>
                  </a:ext>
                </a:extLst>
              </p:cNvPr>
              <p:cNvGrpSpPr/>
              <p:nvPr/>
            </p:nvGrpSpPr>
            <p:grpSpPr>
              <a:xfrm>
                <a:off x="2328209" y="762000"/>
                <a:ext cx="3450002" cy="6001918"/>
                <a:chOff x="2328209" y="762000"/>
                <a:chExt cx="3450002" cy="6001918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1DBFFBF-7030-45A3-954F-C5929F9D059A}"/>
                    </a:ext>
                  </a:extLst>
                </p:cNvPr>
                <p:cNvSpPr/>
                <p:nvPr/>
              </p:nvSpPr>
              <p:spPr>
                <a:xfrm rot="5400000">
                  <a:off x="-338292" y="3431580"/>
                  <a:ext cx="5998839" cy="665838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2300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22729296-12AB-44F9-8A27-4E303B7CA148}"/>
                    </a:ext>
                  </a:extLst>
                </p:cNvPr>
                <p:cNvSpPr/>
                <p:nvPr/>
              </p:nvSpPr>
              <p:spPr>
                <a:xfrm rot="5400000">
                  <a:off x="595220" y="3595781"/>
                  <a:ext cx="5998839" cy="331278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2300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189A9A5E-BE13-480F-9082-C644B3342C54}"/>
                    </a:ext>
                  </a:extLst>
                </p:cNvPr>
                <p:cNvSpPr/>
                <p:nvPr/>
              </p:nvSpPr>
              <p:spPr>
                <a:xfrm rot="5400000">
                  <a:off x="1383095" y="3560783"/>
                  <a:ext cx="5998839" cy="401274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2300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3FB64D8B-903B-4C54-84A5-84CCAE69C33B}"/>
                    </a:ext>
                  </a:extLst>
                </p:cNvPr>
                <p:cNvSpPr/>
                <p:nvPr/>
              </p:nvSpPr>
              <p:spPr>
                <a:xfrm rot="5400000">
                  <a:off x="2594570" y="3577198"/>
                  <a:ext cx="5998839" cy="368443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2300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67383FF-5055-4EF5-8DCE-DF06763EED86}"/>
              </a:ext>
            </a:extLst>
          </p:cNvPr>
          <p:cNvGrpSpPr/>
          <p:nvPr/>
        </p:nvGrpSpPr>
        <p:grpSpPr>
          <a:xfrm>
            <a:off x="2367939" y="2662141"/>
            <a:ext cx="1667043" cy="1365420"/>
            <a:chOff x="2323098" y="1839370"/>
            <a:chExt cx="3471438" cy="284334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5C41C5C-43B8-44F2-84FC-DEE4919DFD7E}"/>
                </a:ext>
              </a:extLst>
            </p:cNvPr>
            <p:cNvSpPr/>
            <p:nvPr/>
          </p:nvSpPr>
          <p:spPr>
            <a:xfrm>
              <a:off x="2661127" y="2772799"/>
              <a:ext cx="336292" cy="287798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AD05577-2DEE-43F5-A3C7-F061A4A80045}"/>
                </a:ext>
              </a:extLst>
            </p:cNvPr>
            <p:cNvSpPr/>
            <p:nvPr/>
          </p:nvSpPr>
          <p:spPr>
            <a:xfrm>
              <a:off x="2323098" y="3388022"/>
              <a:ext cx="667653" cy="287798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AE05162-929B-40A6-9C79-F1820110C23D}"/>
                </a:ext>
              </a:extLst>
            </p:cNvPr>
            <p:cNvSpPr/>
            <p:nvPr/>
          </p:nvSpPr>
          <p:spPr>
            <a:xfrm>
              <a:off x="2333326" y="4382231"/>
              <a:ext cx="327801" cy="287798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AD04F2EA-8DFC-40A5-8CDB-2642B54F6AD2}"/>
                </a:ext>
              </a:extLst>
            </p:cNvPr>
            <p:cNvSpPr/>
            <p:nvPr/>
          </p:nvSpPr>
          <p:spPr>
            <a:xfrm>
              <a:off x="4182950" y="1839370"/>
              <a:ext cx="400202" cy="550720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A6E44BF-B8A7-47AD-8CC6-6B0D2A48662B}"/>
                </a:ext>
              </a:extLst>
            </p:cNvPr>
            <p:cNvSpPr/>
            <p:nvPr/>
          </p:nvSpPr>
          <p:spPr>
            <a:xfrm>
              <a:off x="5392972" y="1854429"/>
              <a:ext cx="400202" cy="299575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EEDD3B2-53E3-40EF-92F3-D73879B22CF3}"/>
                </a:ext>
              </a:extLst>
            </p:cNvPr>
            <p:cNvSpPr/>
            <p:nvPr/>
          </p:nvSpPr>
          <p:spPr>
            <a:xfrm>
              <a:off x="5394334" y="2761022"/>
              <a:ext cx="400202" cy="299575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6C9811D-6BF8-45A9-986C-C344A3A79E2F}"/>
                </a:ext>
              </a:extLst>
            </p:cNvPr>
            <p:cNvSpPr/>
            <p:nvPr/>
          </p:nvSpPr>
          <p:spPr>
            <a:xfrm>
              <a:off x="3444812" y="4383135"/>
              <a:ext cx="315467" cy="299575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006043A-35D0-49F7-89C4-086E79A1A890}"/>
                </a:ext>
              </a:extLst>
            </p:cNvPr>
            <p:cNvSpPr/>
            <p:nvPr/>
          </p:nvSpPr>
          <p:spPr>
            <a:xfrm>
              <a:off x="3444754" y="2132082"/>
              <a:ext cx="318622" cy="299575"/>
            </a:xfrm>
            <a:prstGeom prst="rect">
              <a:avLst/>
            </a:prstGeom>
            <a:solidFill>
              <a:srgbClr val="FFFFCC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itle 1">
                <a:extLst>
                  <a:ext uri="{FF2B5EF4-FFF2-40B4-BE49-F238E27FC236}">
                    <a16:creationId xmlns:a16="http://schemas.microsoft.com/office/drawing/2014/main" id="{1FE089DA-6F32-4BA9-A0DC-C63A3B35C5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8449" y="4538867"/>
                <a:ext cx="863156" cy="6768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nl-NL" sz="2800" b="1" baseline="-25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59" name="Title 1">
                <a:extLst>
                  <a:ext uri="{FF2B5EF4-FFF2-40B4-BE49-F238E27FC236}">
                    <a16:creationId xmlns:a16="http://schemas.microsoft.com/office/drawing/2014/main" id="{1FE089DA-6F32-4BA9-A0DC-C63A3B35C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449" y="4538867"/>
                <a:ext cx="863156" cy="6768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2DF73E0-FF2D-4FEF-9BBA-22EFF9EAF2B1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EEEA4C2-04AA-4AC3-84C0-63279A64E7D4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D27C843-EDDA-47F6-9877-7994948F5C5F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00BE47D-1118-4310-A303-BCE9323FE870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BA522D11-9330-44BD-88A1-7524B99130ED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15E522A-FB52-47B3-9A59-A245F64EC3FE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7D2C34B-BC3F-4375-AABD-1DBB83E4FF72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5961F2D7-0110-477D-BA43-8B12297E29C0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E0C1B2AE-11E6-4104-B867-445BD9B71747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CBDF175-45EB-44BF-B526-E5FD6C0DE196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C972FB9-F2F2-478A-A5C2-F622360AF5D2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5661BF4-1548-4E6F-B0BB-74FB4779B5BA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E087AD35-3EDB-406A-9122-E70E9C9B7BCB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7D4BA2D9-9186-40B0-8F74-7AA1FF1BC3B2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72E07D7E-5E87-4AC7-9518-29BEB13C1AB9}"/>
                </a:ext>
              </a:extLst>
            </p:cNvPr>
            <p:cNvCxnSpPr>
              <a:stCxn id="168" idx="7"/>
              <a:endCxn id="172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F5C1C12-1D4D-4BC6-9A4F-52FA1A6AE9AE}"/>
                </a:ext>
              </a:extLst>
            </p:cNvPr>
            <p:cNvCxnSpPr>
              <a:stCxn id="172" idx="5"/>
              <a:endCxn id="170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25825DB-6CA2-478B-9BFF-DE339EFFFF0E}"/>
                </a:ext>
              </a:extLst>
            </p:cNvPr>
            <p:cNvCxnSpPr>
              <a:stCxn id="168" idx="6"/>
              <a:endCxn id="173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A07A7D5C-5BAA-4A13-8A5A-10F651403F52}"/>
                </a:ext>
              </a:extLst>
            </p:cNvPr>
            <p:cNvCxnSpPr>
              <a:stCxn id="168" idx="4"/>
              <a:endCxn id="169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F27B7F9-A632-4D76-93ED-BFF7FC195FDC}"/>
                </a:ext>
              </a:extLst>
            </p:cNvPr>
            <p:cNvCxnSpPr>
              <a:stCxn id="169" idx="6"/>
              <a:endCxn id="171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F4B4741-08E0-4022-B5FA-D169AE265507}"/>
                </a:ext>
              </a:extLst>
            </p:cNvPr>
            <p:cNvCxnSpPr>
              <a:stCxn id="173" idx="5"/>
              <a:endCxn id="171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A44B784-725F-42D1-B2FB-9915CE6EF6C1}"/>
                </a:ext>
              </a:extLst>
            </p:cNvPr>
            <p:cNvCxnSpPr>
              <a:stCxn id="169" idx="7"/>
              <a:endCxn id="173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AB5EFAD-86A7-415D-97AF-F0F61D3D8FC5}"/>
                </a:ext>
              </a:extLst>
            </p:cNvPr>
            <p:cNvCxnSpPr>
              <a:stCxn id="172" idx="4"/>
              <a:endCxn id="173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8719604-BCBB-4813-A4C7-9DAD42A8F525}"/>
                </a:ext>
              </a:extLst>
            </p:cNvPr>
            <p:cNvCxnSpPr>
              <a:stCxn id="171" idx="0"/>
              <a:endCxn id="170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55FD3F0-DB69-4744-861B-90F621F9DC13}"/>
                </a:ext>
              </a:extLst>
            </p:cNvPr>
            <p:cNvCxnSpPr>
              <a:stCxn id="173" idx="7"/>
              <a:endCxn id="170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56FE66DC-69DE-4E27-A278-D3E7AAAB04FF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F768CC1-B04B-40CB-A489-404E44DDBDF3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BEDCBE92-0661-4CDC-A162-FBE95D901FF5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E9A217CF-08AD-456D-ADA2-B775742908D3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1FD188C-F059-4BCB-8B38-D279931E832F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F16EE78-6921-41D9-BEF7-4569FE8EEC50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B0331A3-F625-4525-BDB6-03FCF6CCB0C1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90681101-ED62-48A5-9F15-836F13AF8B7D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44AA95-A133-4D7A-842F-8DFC87E052EE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311342FF-D0A2-4540-B6FF-E170E12C92E2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B70126-7DCB-442F-AE12-352761979CA6}"/>
              </a:ext>
            </a:extLst>
          </p:cNvPr>
          <p:cNvGrpSpPr/>
          <p:nvPr/>
        </p:nvGrpSpPr>
        <p:grpSpPr>
          <a:xfrm>
            <a:off x="387261" y="2364364"/>
            <a:ext cx="1322582" cy="1310869"/>
            <a:chOff x="4470177" y="4236080"/>
            <a:chExt cx="1322582" cy="1310869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928A8567-227F-4060-B951-20C2A7A7D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r="2716" b="5895"/>
            <a:stretch/>
          </p:blipFill>
          <p:spPr>
            <a:xfrm>
              <a:off x="4470177" y="4236080"/>
              <a:ext cx="1001226" cy="7825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itle 1">
                  <a:extLst>
                    <a:ext uri="{FF2B5EF4-FFF2-40B4-BE49-F238E27FC236}">
                      <a16:creationId xmlns:a16="http://schemas.microsoft.com/office/drawing/2014/main" id="{F4C9D1DB-54C9-403B-B7A4-0A09CF4E5E5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09830" y="4870118"/>
                  <a:ext cx="1082929" cy="6768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nl-NL" sz="2800" b="1" baseline="-250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itle 1">
                  <a:extLst>
                    <a:ext uri="{FF2B5EF4-FFF2-40B4-BE49-F238E27FC236}">
                      <a16:creationId xmlns:a16="http://schemas.microsoft.com/office/drawing/2014/main" id="{79F8AB34-871E-410D-B807-5D5C3F54E0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9830" y="4870118"/>
                  <a:ext cx="1082929" cy="6768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1356A0-CEA8-4DCB-8EE7-B7068C7FCDEA}"/>
              </a:ext>
            </a:extLst>
          </p:cNvPr>
          <p:cNvCxnSpPr>
            <a:cxnSpLocks/>
          </p:cNvCxnSpPr>
          <p:nvPr/>
        </p:nvCxnSpPr>
        <p:spPr>
          <a:xfrm>
            <a:off x="1594661" y="2718973"/>
            <a:ext cx="383637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8BEE45F-23CA-432A-A4FE-0F3482163C1C}"/>
              </a:ext>
            </a:extLst>
          </p:cNvPr>
          <p:cNvSpPr/>
          <p:nvPr/>
        </p:nvSpPr>
        <p:spPr>
          <a:xfrm>
            <a:off x="4427884" y="570387"/>
            <a:ext cx="1076872" cy="400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80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878" y="3342532"/>
                <a:ext cx="5156524" cy="666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      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742950" lvl="1" indent="-285750"/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78" y="3342532"/>
                <a:ext cx="5156524" cy="666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E458363-2BE8-46DB-8339-D5C6E6AB32C4}"/>
              </a:ext>
            </a:extLst>
          </p:cNvPr>
          <p:cNvSpPr/>
          <p:nvPr/>
        </p:nvSpPr>
        <p:spPr>
          <a:xfrm>
            <a:off x="395194" y="1968343"/>
            <a:ext cx="3135925" cy="1451482"/>
          </a:xfrm>
          <a:prstGeom prst="rect">
            <a:avLst/>
          </a:prstGeom>
          <a:solidFill>
            <a:schemeClr val="bg1">
              <a:lumMod val="1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3ED97-6650-403B-80EE-D8C37CD38641}"/>
              </a:ext>
            </a:extLst>
          </p:cNvPr>
          <p:cNvGrpSpPr/>
          <p:nvPr/>
        </p:nvGrpSpPr>
        <p:grpSpPr>
          <a:xfrm>
            <a:off x="521057" y="2789761"/>
            <a:ext cx="2671766" cy="559139"/>
            <a:chOff x="5443167" y="1852202"/>
            <a:chExt cx="2671766" cy="55913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3ECEA00-F071-49C9-A035-29D42DDF5C77}"/>
                </a:ext>
              </a:extLst>
            </p:cNvPr>
            <p:cNvSpPr/>
            <p:nvPr/>
          </p:nvSpPr>
          <p:spPr>
            <a:xfrm>
              <a:off x="5443167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41E465D-EA64-4ED4-8E94-7771AA4BB32B}"/>
                </a:ext>
              </a:extLst>
            </p:cNvPr>
            <p:cNvSpPr/>
            <p:nvPr/>
          </p:nvSpPr>
          <p:spPr>
            <a:xfrm>
              <a:off x="5846670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C38213-BC12-44CF-B816-1774FE7EFA8A}"/>
                </a:ext>
              </a:extLst>
            </p:cNvPr>
            <p:cNvSpPr/>
            <p:nvPr/>
          </p:nvSpPr>
          <p:spPr>
            <a:xfrm>
              <a:off x="5846670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0C52AA2-1C9A-4F08-AF1E-4FEE8DB29C0B}"/>
                </a:ext>
              </a:extLst>
            </p:cNvPr>
            <p:cNvSpPr/>
            <p:nvPr/>
          </p:nvSpPr>
          <p:spPr>
            <a:xfrm>
              <a:off x="6237821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4273AFE-9E29-4E06-B5E3-5926A99CA006}"/>
                </a:ext>
              </a:extLst>
            </p:cNvPr>
            <p:cNvSpPr/>
            <p:nvPr/>
          </p:nvSpPr>
          <p:spPr>
            <a:xfrm>
              <a:off x="6237821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6015CA3-999E-48F3-95F0-1936962F87C3}"/>
                </a:ext>
              </a:extLst>
            </p:cNvPr>
            <p:cNvSpPr/>
            <p:nvPr/>
          </p:nvSpPr>
          <p:spPr>
            <a:xfrm>
              <a:off x="6597268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3D03F63-97FE-4247-A00F-8F1D5FF3F31A}"/>
                </a:ext>
              </a:extLst>
            </p:cNvPr>
            <p:cNvSpPr/>
            <p:nvPr/>
          </p:nvSpPr>
          <p:spPr>
            <a:xfrm>
              <a:off x="6597268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643BC07-2E87-4B4D-8B15-F11DDA26D987}"/>
                </a:ext>
              </a:extLst>
            </p:cNvPr>
            <p:cNvSpPr/>
            <p:nvPr/>
          </p:nvSpPr>
          <p:spPr>
            <a:xfrm>
              <a:off x="7555793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F586D-B457-4A61-BB2E-6ABDED266C39}"/>
                </a:ext>
              </a:extLst>
            </p:cNvPr>
            <p:cNvSpPr/>
            <p:nvPr/>
          </p:nvSpPr>
          <p:spPr>
            <a:xfrm>
              <a:off x="7555793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16CC26-9845-4621-AFEF-FB28DC2A0651}"/>
                </a:ext>
              </a:extLst>
            </p:cNvPr>
            <p:cNvSpPr/>
            <p:nvPr/>
          </p:nvSpPr>
          <p:spPr>
            <a:xfrm>
              <a:off x="7875302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1C511CD-2505-4C87-9AFE-243ECFBE57C0}"/>
                </a:ext>
              </a:extLst>
            </p:cNvPr>
            <p:cNvCxnSpPr>
              <a:stCxn id="50" idx="7"/>
              <a:endCxn id="51" idx="2"/>
            </p:cNvCxnSpPr>
            <p:nvPr/>
          </p:nvCxnSpPr>
          <p:spPr>
            <a:xfrm flipV="1">
              <a:off x="5647705" y="1972017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F68A37-F90E-41E1-AC75-2A0BB49C5A1E}"/>
                </a:ext>
              </a:extLst>
            </p:cNvPr>
            <p:cNvCxnSpPr>
              <a:stCxn id="50" idx="6"/>
              <a:endCxn id="52" idx="1"/>
            </p:cNvCxnSpPr>
            <p:nvPr/>
          </p:nvCxnSpPr>
          <p:spPr>
            <a:xfrm>
              <a:off x="5682798" y="2131771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953EA3-FA2D-4D3B-BF2F-6B95B459219D}"/>
                </a:ext>
              </a:extLst>
            </p:cNvPr>
            <p:cNvCxnSpPr>
              <a:stCxn id="51" idx="6"/>
              <a:endCxn id="53" idx="2"/>
            </p:cNvCxnSpPr>
            <p:nvPr/>
          </p:nvCxnSpPr>
          <p:spPr>
            <a:xfrm>
              <a:off x="6086302" y="1972017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E59BE6-E9AD-425B-ADD8-A0C94D3A508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8016E18-14FF-474D-A234-E7F1288FB67D}"/>
                </a:ext>
              </a:extLst>
            </p:cNvPr>
            <p:cNvCxnSpPr>
              <a:stCxn id="52" idx="6"/>
              <a:endCxn id="53" idx="2"/>
            </p:cNvCxnSpPr>
            <p:nvPr/>
          </p:nvCxnSpPr>
          <p:spPr>
            <a:xfrm flipV="1"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1D84AA6-C802-4E7F-9E75-08ECB7109A01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>
              <a:off x="6086302" y="2291526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4EA1BB-4DCD-454D-9DB2-8F90D4D5D379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>
              <a:off x="6477452" y="1972017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2E95FAE-30B0-4FE7-AFF3-6AE6D6DE9127}"/>
                </a:ext>
              </a:extLst>
            </p:cNvPr>
            <p:cNvCxnSpPr>
              <a:stCxn id="54" idx="6"/>
              <a:endCxn id="56" idx="2"/>
            </p:cNvCxnSpPr>
            <p:nvPr/>
          </p:nvCxnSpPr>
          <p:spPr>
            <a:xfrm>
              <a:off x="6477452" y="2291526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A7FA10-285C-4293-AC8A-CF478BEDEAE1}"/>
                </a:ext>
              </a:extLst>
            </p:cNvPr>
            <p:cNvCxnSpPr>
              <a:stCxn id="54" idx="6"/>
            </p:cNvCxnSpPr>
            <p:nvPr/>
          </p:nvCxnSpPr>
          <p:spPr>
            <a:xfrm flipV="1">
              <a:off x="6477452" y="1972017"/>
              <a:ext cx="119816" cy="319508"/>
            </a:xfrm>
            <a:prstGeom prst="line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47C6A5D-0583-4332-A043-C786ACF916F1}"/>
                </a:ext>
              </a:extLst>
            </p:cNvPr>
            <p:cNvCxnSpPr>
              <a:endCxn id="56" idx="2"/>
            </p:cNvCxnSpPr>
            <p:nvPr/>
          </p:nvCxnSpPr>
          <p:spPr>
            <a:xfrm>
              <a:off x="6489805" y="1987827"/>
              <a:ext cx="107463" cy="303699"/>
            </a:xfrm>
            <a:prstGeom prst="line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71EC58-8958-40F0-8707-DC219B231C8F}"/>
                </a:ext>
              </a:extLst>
            </p:cNvPr>
            <p:cNvCxnSpPr>
              <a:cxnSpLocks/>
              <a:stCxn id="57" idx="6"/>
              <a:endCxn id="59" idx="1"/>
            </p:cNvCxnSpPr>
            <p:nvPr/>
          </p:nvCxnSpPr>
          <p:spPr>
            <a:xfrm>
              <a:off x="7795425" y="1972017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C3F2DD4-0E58-4A58-893A-C2F967E4430C}"/>
                </a:ext>
              </a:extLst>
            </p:cNvPr>
            <p:cNvCxnSpPr>
              <a:cxnSpLocks/>
              <a:stCxn id="58" idx="6"/>
              <a:endCxn id="59" idx="3"/>
            </p:cNvCxnSpPr>
            <p:nvPr/>
          </p:nvCxnSpPr>
          <p:spPr>
            <a:xfrm flipV="1">
              <a:off x="7795425" y="2216494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AA38B6-70D9-4C13-B4F8-12B9E452A42D}"/>
                </a:ext>
              </a:extLst>
            </p:cNvPr>
            <p:cNvCxnSpPr/>
            <p:nvPr/>
          </p:nvCxnSpPr>
          <p:spPr>
            <a:xfrm>
              <a:off x="6962406" y="2131771"/>
              <a:ext cx="490585" cy="0"/>
            </a:xfrm>
            <a:prstGeom prst="line">
              <a:avLst/>
            </a:prstGeom>
            <a:grpFill/>
            <a:ln w="44450" cap="flat" cmpd="sng" algn="ctr">
              <a:solidFill>
                <a:srgbClr val="FFFFFF"/>
              </a:solidFill>
              <a:prstDash val="sysDot"/>
            </a:ln>
            <a:effectLst/>
          </p:spPr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18DED2C8-3BDA-4B67-8BAF-95B187C310B0}"/>
              </a:ext>
            </a:extLst>
          </p:cNvPr>
          <p:cNvSpPr txBox="1"/>
          <p:nvPr/>
        </p:nvSpPr>
        <p:spPr>
          <a:xfrm>
            <a:off x="2549360" y="2749489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222F95-A537-4DE2-B36C-279F1980CD43}"/>
              </a:ext>
            </a:extLst>
          </p:cNvPr>
          <p:cNvSpPr txBox="1"/>
          <p:nvPr/>
        </p:nvSpPr>
        <p:spPr>
          <a:xfrm>
            <a:off x="2552251" y="3072186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/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≡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⋅,</m:t>
                        </m:r>
                        <m:sSub>
                          <m:sSubPr>
                            <m:ctrlP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i="1" kern="12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sSub>
                      <m:sSubPr>
                        <m:ctrlP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sz="1600" b="1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⋅,</m:t>
                            </m:r>
                            <m:sSub>
                              <m:sSubPr>
                                <m:ctrlP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1200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  <a:t>,</a:t>
                </a:r>
                <a:b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𝒫</m:t>
                        </m:r>
                      </m:e>
                      <m:sub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is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the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set of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PM’s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of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blipFill>
                <a:blip r:embed="rId3"/>
                <a:stretch>
                  <a:fillRect l="-1075" t="-3125" r="-215" b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D36D6E-2564-4829-AA10-835DC167DEC0}"/>
              </a:ext>
            </a:extLst>
          </p:cNvPr>
          <p:cNvCxnSpPr/>
          <p:nvPr/>
        </p:nvCxnSpPr>
        <p:spPr>
          <a:xfrm>
            <a:off x="1937143" y="3611024"/>
            <a:ext cx="21041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1CAADCF-32EF-4913-A440-D83436FD314A}"/>
              </a:ext>
            </a:extLst>
          </p:cNvPr>
          <p:cNvGrpSpPr/>
          <p:nvPr/>
        </p:nvGrpSpPr>
        <p:grpSpPr>
          <a:xfrm>
            <a:off x="3994968" y="1947224"/>
            <a:ext cx="1383467" cy="2938968"/>
            <a:chOff x="3688086" y="2099634"/>
            <a:chExt cx="1383467" cy="2938968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620F7DE5-59A0-46F7-AF40-D9575A52F8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" r="65377"/>
            <a:stretch/>
          </p:blipFill>
          <p:spPr>
            <a:xfrm>
              <a:off x="3688086" y="2099634"/>
              <a:ext cx="1383467" cy="2938674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42BE468-6C5B-46CF-BC26-342AC05B3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257" r="60234"/>
            <a:stretch/>
          </p:blipFill>
          <p:spPr>
            <a:xfrm>
              <a:off x="4691580" y="2099928"/>
              <a:ext cx="379973" cy="29386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itle 1">
                <a:extLst>
                  <a:ext uri="{FF2B5EF4-FFF2-40B4-BE49-F238E27FC236}">
                    <a16:creationId xmlns:a16="http://schemas.microsoft.com/office/drawing/2014/main" id="{6E4E8ADF-2F91-435C-9619-9DE63DB6FC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8448" y="4538867"/>
                <a:ext cx="1693991" cy="6768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𝟔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[⋅,</m:t>
                      </m:r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𝒫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𝟔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]</m:t>
                      </m:r>
                    </m:oMath>
                  </m:oMathPara>
                </a14:m>
                <a:endParaRPr lang="nl-NL" sz="2800" b="1" baseline="-25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7" name="Title 1">
                <a:extLst>
                  <a:ext uri="{FF2B5EF4-FFF2-40B4-BE49-F238E27FC236}">
                    <a16:creationId xmlns:a16="http://schemas.microsoft.com/office/drawing/2014/main" id="{6E4E8ADF-2F91-435C-9619-9DE63DB6F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448" y="4538867"/>
                <a:ext cx="1693991" cy="676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F2E558D-FEFC-4BFF-B80D-B42DC05F79C3}"/>
              </a:ext>
            </a:extLst>
          </p:cNvPr>
          <p:cNvGrpSpPr/>
          <p:nvPr/>
        </p:nvGrpSpPr>
        <p:grpSpPr>
          <a:xfrm>
            <a:off x="3756691" y="2390899"/>
            <a:ext cx="1585056" cy="2494948"/>
            <a:chOff x="3756691" y="2390899"/>
            <a:chExt cx="1585056" cy="2494948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8BD2CE7-8787-4CD3-B55E-EF3A591E429A}"/>
                </a:ext>
              </a:extLst>
            </p:cNvPr>
            <p:cNvSpPr txBox="1"/>
            <p:nvPr/>
          </p:nvSpPr>
          <p:spPr>
            <a:xfrm>
              <a:off x="3789106" y="239089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9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07A8C0-0F1A-4635-A20D-BB3D6FDC622D}"/>
                </a:ext>
              </a:extLst>
            </p:cNvPr>
            <p:cNvSpPr txBox="1"/>
            <p:nvPr/>
          </p:nvSpPr>
          <p:spPr>
            <a:xfrm>
              <a:off x="3782657" y="2537648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074E9B6-C9C1-48C6-B20F-44F81D641DAF}"/>
                </a:ext>
              </a:extLst>
            </p:cNvPr>
            <p:cNvSpPr txBox="1"/>
            <p:nvPr/>
          </p:nvSpPr>
          <p:spPr>
            <a:xfrm>
              <a:off x="3792522" y="283380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661A3EB-B75B-4E83-B2D1-37EEEC5CF47B}"/>
                </a:ext>
              </a:extLst>
            </p:cNvPr>
            <p:cNvSpPr txBox="1"/>
            <p:nvPr/>
          </p:nvSpPr>
          <p:spPr>
            <a:xfrm>
              <a:off x="3791699" y="31398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0CD084E-318B-464E-BD3A-569A51671FBE}"/>
                </a:ext>
              </a:extLst>
            </p:cNvPr>
            <p:cNvSpPr txBox="1"/>
            <p:nvPr/>
          </p:nvSpPr>
          <p:spPr>
            <a:xfrm>
              <a:off x="3791960" y="36218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2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061FC70-E355-47F1-99C6-B45906DAD5DE}"/>
                    </a:ext>
                  </a:extLst>
                </p:cNvPr>
                <p:cNvSpPr txBox="1"/>
                <p:nvPr/>
              </p:nvSpPr>
              <p:spPr>
                <a:xfrm>
                  <a:off x="3758955" y="2666776"/>
                  <a:ext cx="305815" cy="2434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061FC70-E355-47F1-99C6-B45906DAD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8955" y="2666776"/>
                  <a:ext cx="305815" cy="243435"/>
                </a:xfrm>
                <a:prstGeom prst="rect">
                  <a:avLst/>
                </a:prstGeom>
                <a:blipFill>
                  <a:blip r:embed="rId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D6333F3-D2F3-42FE-8A13-11FE27A720A4}"/>
                    </a:ext>
                  </a:extLst>
                </p:cNvPr>
                <p:cNvSpPr txBox="1"/>
                <p:nvPr/>
              </p:nvSpPr>
              <p:spPr>
                <a:xfrm>
                  <a:off x="3764608" y="2965409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D6333F3-D2F3-42FE-8A13-11FE27A720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608" y="2965409"/>
                  <a:ext cx="359394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EEE5751B-4D2A-4C14-9958-A6B166A91A5B}"/>
                    </a:ext>
                  </a:extLst>
                </p:cNvPr>
                <p:cNvSpPr txBox="1"/>
                <p:nvPr/>
              </p:nvSpPr>
              <p:spPr>
                <a:xfrm>
                  <a:off x="3764152" y="3297619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EEE5751B-4D2A-4C14-9958-A6B166A91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152" y="3297619"/>
                  <a:ext cx="359394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E9616EF-51B9-4816-8816-CB85FEF55FE4}"/>
                    </a:ext>
                  </a:extLst>
                </p:cNvPr>
                <p:cNvSpPr txBox="1"/>
                <p:nvPr/>
              </p:nvSpPr>
              <p:spPr>
                <a:xfrm>
                  <a:off x="3760138" y="3480734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E9616EF-51B9-4816-8816-CB85FEF55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138" y="3480734"/>
                  <a:ext cx="359394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43E22CA-4A0A-42B1-99E8-BD7CC1E73DE2}"/>
                    </a:ext>
                  </a:extLst>
                </p:cNvPr>
                <p:cNvSpPr txBox="1"/>
                <p:nvPr/>
              </p:nvSpPr>
              <p:spPr>
                <a:xfrm>
                  <a:off x="3756691" y="3771812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443E22CA-4A0A-42B1-99E8-BD7CC1E73D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691" y="3771812"/>
                  <a:ext cx="359394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562309E-3D03-4276-ABC9-CDEA122648E2}"/>
                    </a:ext>
                  </a:extLst>
                </p:cNvPr>
                <p:cNvSpPr txBox="1"/>
                <p:nvPr/>
              </p:nvSpPr>
              <p:spPr>
                <a:xfrm>
                  <a:off x="3763204" y="3924796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562309E-3D03-4276-ABC9-CDEA12264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204" y="3924796"/>
                  <a:ext cx="359394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E52DD310-3536-466A-8548-189EE24B6B93}"/>
                    </a:ext>
                  </a:extLst>
                </p:cNvPr>
                <p:cNvSpPr txBox="1"/>
                <p:nvPr/>
              </p:nvSpPr>
              <p:spPr>
                <a:xfrm>
                  <a:off x="3763204" y="4090779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E52DD310-3536-466A-8548-189EE24B6B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204" y="4090779"/>
                  <a:ext cx="359394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EAC3556D-ED5E-4D94-B7E6-A631BC97DF73}"/>
                    </a:ext>
                  </a:extLst>
                </p:cNvPr>
                <p:cNvSpPr txBox="1"/>
                <p:nvPr/>
              </p:nvSpPr>
              <p:spPr>
                <a:xfrm>
                  <a:off x="3763204" y="4268140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EAC3556D-ED5E-4D94-B7E6-A631BC97DF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204" y="4268140"/>
                  <a:ext cx="359394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77D9326-4D54-4FC5-A18E-AA4CB8208F29}"/>
                    </a:ext>
                  </a:extLst>
                </p:cNvPr>
                <p:cNvSpPr txBox="1"/>
                <p:nvPr/>
              </p:nvSpPr>
              <p:spPr>
                <a:xfrm>
                  <a:off x="3763593" y="4430884"/>
                  <a:ext cx="359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77D9326-4D54-4FC5-A18E-AA4CB8208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593" y="4430884"/>
                  <a:ext cx="359394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1445FD4B-6686-49F9-B75C-4CEB0FD71CAC}"/>
                    </a:ext>
                  </a:extLst>
                </p:cNvPr>
                <p:cNvSpPr txBox="1"/>
                <p:nvPr/>
              </p:nvSpPr>
              <p:spPr>
                <a:xfrm>
                  <a:off x="3783783" y="4608848"/>
                  <a:ext cx="20191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1445FD4B-6686-49F9-B75C-4CEB0FD71C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3783" y="4608848"/>
                  <a:ext cx="201913" cy="276999"/>
                </a:xfrm>
                <a:prstGeom prst="rect">
                  <a:avLst/>
                </a:prstGeom>
                <a:blipFill>
                  <a:blip r:embed="rId12"/>
                  <a:stretch>
                    <a:fillRect r="-27273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C2B34A5-1BB0-4626-8230-7A890BF7C590}"/>
                </a:ext>
              </a:extLst>
            </p:cNvPr>
            <p:cNvSpPr/>
            <p:nvPr/>
          </p:nvSpPr>
          <p:spPr>
            <a:xfrm>
              <a:off x="4011174" y="2493155"/>
              <a:ext cx="1324903" cy="257234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92591E2-937E-4EED-890C-24244BC74158}"/>
                </a:ext>
              </a:extLst>
            </p:cNvPr>
            <p:cNvSpPr/>
            <p:nvPr/>
          </p:nvSpPr>
          <p:spPr>
            <a:xfrm>
              <a:off x="4016655" y="2936581"/>
              <a:ext cx="1324903" cy="132002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392B6AA-CD47-4D2B-98F0-B5FDE4D26BCC}"/>
                </a:ext>
              </a:extLst>
            </p:cNvPr>
            <p:cNvSpPr/>
            <p:nvPr/>
          </p:nvSpPr>
          <p:spPr>
            <a:xfrm>
              <a:off x="4016844" y="3234121"/>
              <a:ext cx="1324903" cy="136001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FB98667-6FA8-4C01-984E-840FB9781416}"/>
                </a:ext>
              </a:extLst>
            </p:cNvPr>
            <p:cNvSpPr/>
            <p:nvPr/>
          </p:nvSpPr>
          <p:spPr>
            <a:xfrm>
              <a:off x="4016844" y="3704590"/>
              <a:ext cx="1324903" cy="140122"/>
            </a:xfrm>
            <a:prstGeom prst="rect">
              <a:avLst/>
            </a:prstGeom>
            <a:solidFill>
              <a:schemeClr val="bg1">
                <a:lumMod val="50000"/>
                <a:alpha val="23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335C4CC-B4A0-45D7-9E04-58AF5EA26516}"/>
              </a:ext>
            </a:extLst>
          </p:cNvPr>
          <p:cNvSpPr/>
          <p:nvPr/>
        </p:nvSpPr>
        <p:spPr>
          <a:xfrm>
            <a:off x="4427884" y="596349"/>
            <a:ext cx="839856" cy="32302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003D36A3-EC4C-4029-B820-E1CA745A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Matchings Connectivity Matrix </a:t>
            </a:r>
            <a:r>
              <a:rPr lang="en-US" dirty="0">
                <a:solidFill>
                  <a:schemeClr val="bg1"/>
                </a:solidFill>
              </a:rPr>
              <a:t>Step 1</a:t>
            </a:r>
            <a:endParaRPr lang="nl-NL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 Placeholder 3">
                <a:extLst>
                  <a:ext uri="{FF2B5EF4-FFF2-40B4-BE49-F238E27FC236}">
                    <a16:creationId xmlns:a16="http://schemas.microsoft.com/office/drawing/2014/main" id="{03F3E870-C94D-435E-A53B-603AACA87B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804" y="3745227"/>
                <a:ext cx="5156524" cy="3586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285750" indent="-285750"/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Min weight row basis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6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is representative set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[BCKN’13]</a:t>
                </a:r>
              </a:p>
              <a:p>
                <a:pPr marL="285750" indent="-285750"/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Not quite fast enough for us,</a:t>
                </a:r>
                <a:br>
                  <a:rPr lang="en-US" sz="16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exploit bipartiteness (see paper)</a:t>
                </a:r>
              </a:p>
            </p:txBody>
          </p:sp>
        </mc:Choice>
        <mc:Fallback xmlns="">
          <p:sp>
            <p:nvSpPr>
              <p:cNvPr id="117" name="Text Placeholder 3">
                <a:extLst>
                  <a:ext uri="{FF2B5EF4-FFF2-40B4-BE49-F238E27FC236}">
                    <a16:creationId xmlns:a16="http://schemas.microsoft.com/office/drawing/2014/main" id="{03F3E870-C94D-435E-A53B-603AACA87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4" y="3745227"/>
                <a:ext cx="5156524" cy="358696"/>
              </a:xfrm>
              <a:prstGeom prst="rect">
                <a:avLst/>
              </a:prstGeom>
              <a:blipFill>
                <a:blip r:embed="rId13"/>
                <a:stretch>
                  <a:fillRect b="-2711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05289E57-9267-43AB-AE56-CF3981BD20F5}"/>
              </a:ext>
            </a:extLst>
          </p:cNvPr>
          <p:cNvSpPr/>
          <p:nvPr/>
        </p:nvSpPr>
        <p:spPr>
          <a:xfrm>
            <a:off x="5596567" y="1049787"/>
            <a:ext cx="1604336" cy="1698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59">
            <a:extLst>
              <a:ext uri="{FF2B5EF4-FFF2-40B4-BE49-F238E27FC236}">
                <a16:creationId xmlns:a16="http://schemas.microsoft.com/office/drawing/2014/main" id="{15208E36-2B3B-45CF-81EC-7B89A27236F3}"/>
              </a:ext>
            </a:extLst>
          </p:cNvPr>
          <p:cNvSpPr/>
          <p:nvPr/>
        </p:nvSpPr>
        <p:spPr>
          <a:xfrm>
            <a:off x="5904804" y="1116464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9" name="Freeform 60">
            <a:extLst>
              <a:ext uri="{FF2B5EF4-FFF2-40B4-BE49-F238E27FC236}">
                <a16:creationId xmlns:a16="http://schemas.microsoft.com/office/drawing/2014/main" id="{FB090B5F-2876-4931-8E27-7EFC07F7C957}"/>
              </a:ext>
            </a:extLst>
          </p:cNvPr>
          <p:cNvSpPr/>
          <p:nvPr/>
        </p:nvSpPr>
        <p:spPr>
          <a:xfrm>
            <a:off x="6359200" y="1116558"/>
            <a:ext cx="236664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0" name="Freeform 61">
            <a:extLst>
              <a:ext uri="{FF2B5EF4-FFF2-40B4-BE49-F238E27FC236}">
                <a16:creationId xmlns:a16="http://schemas.microsoft.com/office/drawing/2014/main" id="{6D6A2A13-E6A0-4124-BBB5-B387B18BFE4A}"/>
              </a:ext>
            </a:extLst>
          </p:cNvPr>
          <p:cNvSpPr/>
          <p:nvPr/>
        </p:nvSpPr>
        <p:spPr>
          <a:xfrm>
            <a:off x="6807285" y="1119701"/>
            <a:ext cx="230353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1" name="Freeform 68">
            <a:extLst>
              <a:ext uri="{FF2B5EF4-FFF2-40B4-BE49-F238E27FC236}">
                <a16:creationId xmlns:a16="http://schemas.microsoft.com/office/drawing/2014/main" id="{AF59EF6B-EA44-499D-ADA8-B15B933FED7B}"/>
              </a:ext>
            </a:extLst>
          </p:cNvPr>
          <p:cNvSpPr/>
          <p:nvPr/>
        </p:nvSpPr>
        <p:spPr>
          <a:xfrm>
            <a:off x="5904804" y="1400251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2" name="Freeform 69">
            <a:extLst>
              <a:ext uri="{FF2B5EF4-FFF2-40B4-BE49-F238E27FC236}">
                <a16:creationId xmlns:a16="http://schemas.microsoft.com/office/drawing/2014/main" id="{23942901-79AB-4280-B5B4-C3B3C2128211}"/>
              </a:ext>
            </a:extLst>
          </p:cNvPr>
          <p:cNvSpPr/>
          <p:nvPr/>
        </p:nvSpPr>
        <p:spPr>
          <a:xfrm>
            <a:off x="6359200" y="140981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3" name="Freeform 70">
            <a:extLst>
              <a:ext uri="{FF2B5EF4-FFF2-40B4-BE49-F238E27FC236}">
                <a16:creationId xmlns:a16="http://schemas.microsoft.com/office/drawing/2014/main" id="{34F30813-9787-4018-927E-07E1EE166B9A}"/>
              </a:ext>
            </a:extLst>
          </p:cNvPr>
          <p:cNvSpPr/>
          <p:nvPr/>
        </p:nvSpPr>
        <p:spPr>
          <a:xfrm>
            <a:off x="6595864" y="1412955"/>
            <a:ext cx="441774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9E0A363-EA28-4C48-A54A-135813CB9834}"/>
              </a:ext>
            </a:extLst>
          </p:cNvPr>
          <p:cNvSpPr/>
          <p:nvPr/>
        </p:nvSpPr>
        <p:spPr>
          <a:xfrm>
            <a:off x="5838537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DA5A030-4346-4F2B-B34C-FD34095E6E77}"/>
              </a:ext>
            </a:extLst>
          </p:cNvPr>
          <p:cNvSpPr/>
          <p:nvPr/>
        </p:nvSpPr>
        <p:spPr>
          <a:xfrm>
            <a:off x="605692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DD2CBB1-5D60-41E0-8234-ACDD6528E4BF}"/>
              </a:ext>
            </a:extLst>
          </p:cNvPr>
          <p:cNvSpPr/>
          <p:nvPr/>
        </p:nvSpPr>
        <p:spPr>
          <a:xfrm>
            <a:off x="629365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F27F0DF-31EF-426C-A90F-14558C0987C0}"/>
              </a:ext>
            </a:extLst>
          </p:cNvPr>
          <p:cNvSpPr/>
          <p:nvPr/>
        </p:nvSpPr>
        <p:spPr>
          <a:xfrm>
            <a:off x="6521164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CFC7A1B-D762-4871-8A7D-8EB13E83A112}"/>
              </a:ext>
            </a:extLst>
          </p:cNvPr>
          <p:cNvSpPr/>
          <p:nvPr/>
        </p:nvSpPr>
        <p:spPr>
          <a:xfrm>
            <a:off x="6740712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B9FCBB1-5C0E-494E-9ADB-D74B4C4364AF}"/>
              </a:ext>
            </a:extLst>
          </p:cNvPr>
          <p:cNvSpPr/>
          <p:nvPr/>
        </p:nvSpPr>
        <p:spPr>
          <a:xfrm>
            <a:off x="6966719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69BFAE5-5E37-495F-8A4A-32398F0E979D}"/>
              </a:ext>
            </a:extLst>
          </p:cNvPr>
          <p:cNvSpPr/>
          <p:nvPr/>
        </p:nvSpPr>
        <p:spPr>
          <a:xfrm>
            <a:off x="5838537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C20303E-71AF-4EE7-9AF2-2B1EB8F455A3}"/>
              </a:ext>
            </a:extLst>
          </p:cNvPr>
          <p:cNvSpPr/>
          <p:nvPr/>
        </p:nvSpPr>
        <p:spPr>
          <a:xfrm>
            <a:off x="605692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AD2B034C-1798-4B46-B85C-18E8F3B3CC83}"/>
              </a:ext>
            </a:extLst>
          </p:cNvPr>
          <p:cNvSpPr/>
          <p:nvPr/>
        </p:nvSpPr>
        <p:spPr>
          <a:xfrm>
            <a:off x="629365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3D1D055-167B-4ADB-9273-7156EE88966B}"/>
              </a:ext>
            </a:extLst>
          </p:cNvPr>
          <p:cNvSpPr/>
          <p:nvPr/>
        </p:nvSpPr>
        <p:spPr>
          <a:xfrm>
            <a:off x="6521164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CB07908-C867-419A-AADB-CD6F66567337}"/>
              </a:ext>
            </a:extLst>
          </p:cNvPr>
          <p:cNvSpPr/>
          <p:nvPr/>
        </p:nvSpPr>
        <p:spPr>
          <a:xfrm>
            <a:off x="6740712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1EBCC46-8B55-4710-8032-D11D850D365B}"/>
              </a:ext>
            </a:extLst>
          </p:cNvPr>
          <p:cNvSpPr/>
          <p:nvPr/>
        </p:nvSpPr>
        <p:spPr>
          <a:xfrm>
            <a:off x="6966719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124" name="Freeform 71">
            <a:extLst>
              <a:ext uri="{FF2B5EF4-FFF2-40B4-BE49-F238E27FC236}">
                <a16:creationId xmlns:a16="http://schemas.microsoft.com/office/drawing/2014/main" id="{EBFFE34F-84AD-4537-915E-848048425144}"/>
              </a:ext>
            </a:extLst>
          </p:cNvPr>
          <p:cNvSpPr/>
          <p:nvPr/>
        </p:nvSpPr>
        <p:spPr>
          <a:xfrm>
            <a:off x="5899487" y="1734141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5" name="Freeform 72">
            <a:extLst>
              <a:ext uri="{FF2B5EF4-FFF2-40B4-BE49-F238E27FC236}">
                <a16:creationId xmlns:a16="http://schemas.microsoft.com/office/drawing/2014/main" id="{E446F34B-5B31-4D8D-AC04-724E7FF013B3}"/>
              </a:ext>
            </a:extLst>
          </p:cNvPr>
          <p:cNvSpPr/>
          <p:nvPr/>
        </p:nvSpPr>
        <p:spPr>
          <a:xfrm>
            <a:off x="6147779" y="174370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6" name="Freeform 73">
            <a:extLst>
              <a:ext uri="{FF2B5EF4-FFF2-40B4-BE49-F238E27FC236}">
                <a16:creationId xmlns:a16="http://schemas.microsoft.com/office/drawing/2014/main" id="{60A2C018-4F42-4B06-80DC-71F6A8CF2A50}"/>
              </a:ext>
            </a:extLst>
          </p:cNvPr>
          <p:cNvSpPr/>
          <p:nvPr/>
        </p:nvSpPr>
        <p:spPr>
          <a:xfrm>
            <a:off x="6807285" y="1746845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1E0AEA49-A980-441A-87F5-11E6FC4FAE8B}"/>
              </a:ext>
            </a:extLst>
          </p:cNvPr>
          <p:cNvSpPr/>
          <p:nvPr/>
        </p:nvSpPr>
        <p:spPr>
          <a:xfrm>
            <a:off x="5833221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C0E64FC-4D93-4CC2-8C40-CCAB9AB84039}"/>
              </a:ext>
            </a:extLst>
          </p:cNvPr>
          <p:cNvSpPr/>
          <p:nvPr/>
        </p:nvSpPr>
        <p:spPr>
          <a:xfrm>
            <a:off x="6051604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071123B-4B59-46BA-9866-B6B6A8FC167C}"/>
              </a:ext>
            </a:extLst>
          </p:cNvPr>
          <p:cNvSpPr/>
          <p:nvPr/>
        </p:nvSpPr>
        <p:spPr>
          <a:xfrm>
            <a:off x="628833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7CF51DC-E225-4218-B120-0242CBE9CE55}"/>
              </a:ext>
            </a:extLst>
          </p:cNvPr>
          <p:cNvSpPr/>
          <p:nvPr/>
        </p:nvSpPr>
        <p:spPr>
          <a:xfrm>
            <a:off x="6515847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1D123160-9422-4EFF-90E1-7DD1DFEF0DDF}"/>
              </a:ext>
            </a:extLst>
          </p:cNvPr>
          <p:cNvSpPr/>
          <p:nvPr/>
        </p:nvSpPr>
        <p:spPr>
          <a:xfrm>
            <a:off x="6735395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DB6BC80-DEF4-406E-ABEA-F8C5109A7616}"/>
              </a:ext>
            </a:extLst>
          </p:cNvPr>
          <p:cNvSpPr/>
          <p:nvPr/>
        </p:nvSpPr>
        <p:spPr>
          <a:xfrm>
            <a:off x="696140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133" name="Freeform 80">
            <a:extLst>
              <a:ext uri="{FF2B5EF4-FFF2-40B4-BE49-F238E27FC236}">
                <a16:creationId xmlns:a16="http://schemas.microsoft.com/office/drawing/2014/main" id="{D1F40B6D-6594-4AE8-B5FF-F88CDDD52FED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4" name="Freeform 81">
            <a:extLst>
              <a:ext uri="{FF2B5EF4-FFF2-40B4-BE49-F238E27FC236}">
                <a16:creationId xmlns:a16="http://schemas.microsoft.com/office/drawing/2014/main" id="{E7B99BA4-7BD4-46BD-8A8E-3EBAEC58FB0B}"/>
              </a:ext>
            </a:extLst>
          </p:cNvPr>
          <p:cNvSpPr/>
          <p:nvPr/>
        </p:nvSpPr>
        <p:spPr>
          <a:xfrm>
            <a:off x="6147779" y="2030301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5" name="Freeform 82">
            <a:extLst>
              <a:ext uri="{FF2B5EF4-FFF2-40B4-BE49-F238E27FC236}">
                <a16:creationId xmlns:a16="http://schemas.microsoft.com/office/drawing/2014/main" id="{BA59CB04-0EEB-4499-B155-08DB3EFD67F7}"/>
              </a:ext>
            </a:extLst>
          </p:cNvPr>
          <p:cNvSpPr/>
          <p:nvPr/>
        </p:nvSpPr>
        <p:spPr>
          <a:xfrm>
            <a:off x="6572781" y="2089361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8E8CE79-8C17-491D-A02C-F6B27000A774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D3239F-AF75-4497-B485-B21CCCEF05DF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C617E37-421D-4132-9DDC-DA25F2E4885C}"/>
              </a:ext>
            </a:extLst>
          </p:cNvPr>
          <p:cNvSpPr/>
          <p:nvPr/>
        </p:nvSpPr>
        <p:spPr>
          <a:xfrm>
            <a:off x="628833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68CE5510-4B6C-4602-B459-983D9352D48D}"/>
              </a:ext>
            </a:extLst>
          </p:cNvPr>
          <p:cNvSpPr/>
          <p:nvPr/>
        </p:nvSpPr>
        <p:spPr>
          <a:xfrm>
            <a:off x="6515847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317B8D53-94C5-4C88-B1E4-01DB7ECAD2F6}"/>
              </a:ext>
            </a:extLst>
          </p:cNvPr>
          <p:cNvSpPr/>
          <p:nvPr/>
        </p:nvSpPr>
        <p:spPr>
          <a:xfrm>
            <a:off x="6735395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4658503A-3E02-40A8-A810-6FE1B2D409C5}"/>
              </a:ext>
            </a:extLst>
          </p:cNvPr>
          <p:cNvSpPr/>
          <p:nvPr/>
        </p:nvSpPr>
        <p:spPr>
          <a:xfrm>
            <a:off x="696140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142" name="Freeform 89">
            <a:extLst>
              <a:ext uri="{FF2B5EF4-FFF2-40B4-BE49-F238E27FC236}">
                <a16:creationId xmlns:a16="http://schemas.microsoft.com/office/drawing/2014/main" id="{D2AA585C-5D03-4F55-98DD-15B752844E57}"/>
              </a:ext>
            </a:extLst>
          </p:cNvPr>
          <p:cNvSpPr/>
          <p:nvPr/>
        </p:nvSpPr>
        <p:spPr>
          <a:xfrm>
            <a:off x="5900596" y="2410932"/>
            <a:ext cx="672185" cy="132842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3" name="Freeform 90">
            <a:extLst>
              <a:ext uri="{FF2B5EF4-FFF2-40B4-BE49-F238E27FC236}">
                <a16:creationId xmlns:a16="http://schemas.microsoft.com/office/drawing/2014/main" id="{84847B82-E9FA-4742-81CC-5B2CC405307B}"/>
              </a:ext>
            </a:extLst>
          </p:cNvPr>
          <p:cNvSpPr/>
          <p:nvPr/>
        </p:nvSpPr>
        <p:spPr>
          <a:xfrm>
            <a:off x="6148888" y="2383720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4" name="Freeform 91">
            <a:extLst>
              <a:ext uri="{FF2B5EF4-FFF2-40B4-BE49-F238E27FC236}">
                <a16:creationId xmlns:a16="http://schemas.microsoft.com/office/drawing/2014/main" id="{D1BC882A-7F60-4C94-8E52-8767FF2C760E}"/>
              </a:ext>
            </a:extLst>
          </p:cNvPr>
          <p:cNvSpPr/>
          <p:nvPr/>
        </p:nvSpPr>
        <p:spPr>
          <a:xfrm>
            <a:off x="6367271" y="2442780"/>
            <a:ext cx="431656" cy="100994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D43721AB-4C73-4B10-8599-A4335CD9BA92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137703DC-6681-4D69-90E6-B91D14CB60C5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3D6110B8-5DE3-45B7-9972-C1041FE2E156}"/>
              </a:ext>
            </a:extLst>
          </p:cNvPr>
          <p:cNvSpPr/>
          <p:nvPr/>
        </p:nvSpPr>
        <p:spPr>
          <a:xfrm>
            <a:off x="628944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6E253BEC-729A-4741-B246-32B09E0998FA}"/>
              </a:ext>
            </a:extLst>
          </p:cNvPr>
          <p:cNvSpPr/>
          <p:nvPr/>
        </p:nvSpPr>
        <p:spPr>
          <a:xfrm>
            <a:off x="6516957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F7EB51E7-BD77-4369-A673-49CAE5C5CD0B}"/>
              </a:ext>
            </a:extLst>
          </p:cNvPr>
          <p:cNvSpPr/>
          <p:nvPr/>
        </p:nvSpPr>
        <p:spPr>
          <a:xfrm>
            <a:off x="6736505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8D38AA1E-478C-4D4E-BFC2-FF29AD4EB5D0}"/>
              </a:ext>
            </a:extLst>
          </p:cNvPr>
          <p:cNvSpPr/>
          <p:nvPr/>
        </p:nvSpPr>
        <p:spPr>
          <a:xfrm>
            <a:off x="696251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02545D5-16E3-4C13-A2F8-F35A28EF917E}"/>
              </a:ext>
            </a:extLst>
          </p:cNvPr>
          <p:cNvSpPr txBox="1"/>
          <p:nvPr/>
        </p:nvSpPr>
        <p:spPr>
          <a:xfrm>
            <a:off x="5557771" y="11188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18AECA7-6820-403C-8DCD-E29AB1175478}"/>
              </a:ext>
            </a:extLst>
          </p:cNvPr>
          <p:cNvSpPr txBox="1"/>
          <p:nvPr/>
        </p:nvSpPr>
        <p:spPr>
          <a:xfrm>
            <a:off x="5560947" y="14275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EC1E21F-6F72-4F16-9F97-0B9505E89A29}"/>
              </a:ext>
            </a:extLst>
          </p:cNvPr>
          <p:cNvSpPr txBox="1"/>
          <p:nvPr/>
        </p:nvSpPr>
        <p:spPr>
          <a:xfrm>
            <a:off x="5567193" y="1755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C77688B-B070-4929-A24B-761FC17F566B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7B14406-92E5-46AA-9ED8-84DF69316EC3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C4030D6-9302-459A-AD03-CE142586B109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5D5DF1C-BDD6-4A90-BF55-BE2E7C9C7498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A2BF27C-B83B-4D39-8AB6-041E144BABE6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5F5ECF3-A412-4FA7-9CAC-7A12493B9089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0709A43-4E96-4F28-B4C5-CDD94D904BE9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509B97A-DCCC-472E-9B2E-F6CB213F63C5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9E64C5D-A55C-4C8E-9EF4-8E9FC567A4ED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C652887-697F-41B0-9EDB-13786CCFED9E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EC243F34-B876-4B40-AE69-B020D463E8BF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29442A1-07B8-44E7-93B5-A76A23C7F9C0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B1E001AF-D358-4CC4-A12F-FA2F28A7302B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DDD4436F-64BB-4FEA-803A-D26C70006BC1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EACBF758-6B03-47F2-9CFA-2B0EECB87510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A7049EC4-5937-46EC-A90E-0C8DEB76659B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5B1B091-42FD-4063-BED6-8EFC3181D3B5}"/>
                </a:ext>
              </a:extLst>
            </p:cNvPr>
            <p:cNvCxnSpPr>
              <a:stCxn id="164" idx="7"/>
              <a:endCxn id="168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53B19A68-5EF0-4D00-99E1-A923F78F6956}"/>
                </a:ext>
              </a:extLst>
            </p:cNvPr>
            <p:cNvCxnSpPr>
              <a:stCxn id="168" idx="5"/>
              <a:endCxn id="166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3C21BD0-34FE-41E2-93E3-C7794138F136}"/>
                </a:ext>
              </a:extLst>
            </p:cNvPr>
            <p:cNvCxnSpPr>
              <a:stCxn id="164" idx="6"/>
              <a:endCxn id="169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6C269E27-5C65-41F2-A092-C0BCF76B8385}"/>
                </a:ext>
              </a:extLst>
            </p:cNvPr>
            <p:cNvCxnSpPr>
              <a:stCxn id="164" idx="4"/>
              <a:endCxn id="165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7517F9C9-A1B2-442D-88B9-54DDD716B6AE}"/>
                </a:ext>
              </a:extLst>
            </p:cNvPr>
            <p:cNvCxnSpPr>
              <a:stCxn id="165" idx="6"/>
              <a:endCxn id="167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C0920CB-74BE-44BF-9247-9ECD3CCD7B24}"/>
                </a:ext>
              </a:extLst>
            </p:cNvPr>
            <p:cNvCxnSpPr>
              <a:stCxn id="169" idx="5"/>
              <a:endCxn id="167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E363455A-10A2-4959-B8FB-D1BF269DF4A6}"/>
                </a:ext>
              </a:extLst>
            </p:cNvPr>
            <p:cNvCxnSpPr>
              <a:stCxn id="165" idx="7"/>
              <a:endCxn id="169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55E3F79-D6C1-4BCE-A9B1-6C3B3B1F34EC}"/>
                </a:ext>
              </a:extLst>
            </p:cNvPr>
            <p:cNvCxnSpPr>
              <a:stCxn id="168" idx="4"/>
              <a:endCxn id="169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5B452F4-4477-42BD-8272-3709CD86B36F}"/>
                </a:ext>
              </a:extLst>
            </p:cNvPr>
            <p:cNvCxnSpPr>
              <a:stCxn id="167" idx="0"/>
              <a:endCxn id="166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0137710E-FD3B-4BEC-BE58-466DC5DD3C7C}"/>
                </a:ext>
              </a:extLst>
            </p:cNvPr>
            <p:cNvCxnSpPr>
              <a:stCxn id="169" idx="7"/>
              <a:endCxn id="166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6DEC344F-0067-46A8-9D3A-1CE49B99E33D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D575C8BC-3B47-4E67-93BF-3C953A843B5E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E0150674-7685-4F63-9CD2-C75AB3860D71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74EE1F94-F97B-48A6-BFDF-1E3A23267926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D82605DF-67A5-4709-93C6-70BAC0F6F3B5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5BDBF394-63BF-4834-8296-D5B486FAD9EB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221846B4-5DC8-40AB-882A-46390946016B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42141403-95F7-45F9-9A51-813D6546343C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72FAB832-6BE1-42DE-8054-498D2DA3C498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F0D7506-EEAC-4F6E-90CA-E96918CF7B5F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EA0965C-AA28-4441-94F5-F72B1F7400AE}"/>
              </a:ext>
            </a:extLst>
          </p:cNvPr>
          <p:cNvSpPr/>
          <p:nvPr/>
        </p:nvSpPr>
        <p:spPr>
          <a:xfrm>
            <a:off x="387260" y="1035595"/>
            <a:ext cx="4987057" cy="825859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 Placeholder 3">
                <a:extLst>
                  <a:ext uri="{FF2B5EF4-FFF2-40B4-BE49-F238E27FC236}">
                    <a16:creationId xmlns:a16="http://schemas.microsoft.com/office/drawing/2014/main" id="{EA96A681-6234-40D6-BD5C-57A238D114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Definition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For even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and perfect matchings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if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HC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1" name="Text Placeholder 3">
                <a:extLst>
                  <a:ext uri="{FF2B5EF4-FFF2-40B4-BE49-F238E27FC236}">
                    <a16:creationId xmlns:a16="http://schemas.microsoft.com/office/drawing/2014/main" id="{EA96A681-6234-40D6-BD5C-57A238D11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  <a:blipFill>
                <a:blip r:embed="rId14"/>
                <a:stretch>
                  <a:fillRect l="-608" t="-13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8B2EA1D8-E859-44C2-A735-963A2CBBF27B}"/>
              </a:ext>
            </a:extLst>
          </p:cNvPr>
          <p:cNvCxnSpPr>
            <a:cxnSpLocks/>
          </p:cNvCxnSpPr>
          <p:nvPr/>
        </p:nvCxnSpPr>
        <p:spPr>
          <a:xfrm>
            <a:off x="3887392" y="2545296"/>
            <a:ext cx="150881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3" name="Text Placeholder 3">
            <a:extLst>
              <a:ext uri="{FF2B5EF4-FFF2-40B4-BE49-F238E27FC236}">
                <a16:creationId xmlns:a16="http://schemas.microsoft.com/office/drawing/2014/main" id="{F604DB31-5099-4807-90A9-DC381B34E7AF}"/>
              </a:ext>
            </a:extLst>
          </p:cNvPr>
          <p:cNvSpPr txBox="1">
            <a:spLocks/>
          </p:cNvSpPr>
          <p:nvPr/>
        </p:nvSpPr>
        <p:spPr>
          <a:xfrm>
            <a:off x="363445" y="1917735"/>
            <a:ext cx="4648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Matchings Factorization* [CKN’13]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95" name="Google Shape;4105;p46">
            <a:extLst>
              <a:ext uri="{FF2B5EF4-FFF2-40B4-BE49-F238E27FC236}">
                <a16:creationId xmlns:a16="http://schemas.microsoft.com/office/drawing/2014/main" id="{B7BC85F9-533A-46A8-BB9B-01FEEC14BB9A}"/>
              </a:ext>
            </a:extLst>
          </p:cNvPr>
          <p:cNvGrpSpPr/>
          <p:nvPr/>
        </p:nvGrpSpPr>
        <p:grpSpPr>
          <a:xfrm>
            <a:off x="429657" y="3449184"/>
            <a:ext cx="204795" cy="230889"/>
            <a:chOff x="3299850" y="238575"/>
            <a:chExt cx="427725" cy="482225"/>
          </a:xfrm>
          <a:solidFill>
            <a:schemeClr val="tx1"/>
          </a:solidFill>
        </p:grpSpPr>
        <p:sp>
          <p:nvSpPr>
            <p:cNvPr id="196" name="Google Shape;4106;p46">
              <a:extLst>
                <a:ext uri="{FF2B5EF4-FFF2-40B4-BE49-F238E27FC236}">
                  <a16:creationId xmlns:a16="http://schemas.microsoft.com/office/drawing/2014/main" id="{50FDE1EB-7306-43C1-9473-EB523688E669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7" name="Google Shape;4107;p46">
              <a:extLst>
                <a:ext uri="{FF2B5EF4-FFF2-40B4-BE49-F238E27FC236}">
                  <a16:creationId xmlns:a16="http://schemas.microsoft.com/office/drawing/2014/main" id="{7B946541-FE8F-4F00-A3B4-EDCDF3FF570C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8" name="Google Shape;4108;p46">
              <a:extLst>
                <a:ext uri="{FF2B5EF4-FFF2-40B4-BE49-F238E27FC236}">
                  <a16:creationId xmlns:a16="http://schemas.microsoft.com/office/drawing/2014/main" id="{3389E36B-6228-451F-AE4F-E5CC57E29ACB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9" name="Google Shape;4109;p46">
              <a:extLst>
                <a:ext uri="{FF2B5EF4-FFF2-40B4-BE49-F238E27FC236}">
                  <a16:creationId xmlns:a16="http://schemas.microsoft.com/office/drawing/2014/main" id="{F17B575A-8B76-46EC-9A13-9F767D8180B2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0" name="Google Shape;4110;p46">
              <a:extLst>
                <a:ext uri="{FF2B5EF4-FFF2-40B4-BE49-F238E27FC236}">
                  <a16:creationId xmlns:a16="http://schemas.microsoft.com/office/drawing/2014/main" id="{454AFAD3-3230-411F-8BDB-DC87B51B7573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21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3D95EFA-E9DF-432B-B8BC-283412AC88FD}"/>
              </a:ext>
            </a:extLst>
          </p:cNvPr>
          <p:cNvSpPr/>
          <p:nvPr/>
        </p:nvSpPr>
        <p:spPr>
          <a:xfrm>
            <a:off x="371244" y="3154893"/>
            <a:ext cx="4936692" cy="578953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A3C78D0-86E3-4ED7-A805-4135260F2755}"/>
              </a:ext>
            </a:extLst>
          </p:cNvPr>
          <p:cNvSpPr/>
          <p:nvPr/>
        </p:nvSpPr>
        <p:spPr>
          <a:xfrm>
            <a:off x="371244" y="2038612"/>
            <a:ext cx="4936692" cy="572443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Placeholder 3">
                <a:extLst>
                  <a:ext uri="{FF2B5EF4-FFF2-40B4-BE49-F238E27FC236}">
                    <a16:creationId xmlns:a16="http://schemas.microsoft.com/office/drawing/2014/main" id="{2E3C650D-9E6C-4BF8-9491-57372091C3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053123"/>
                <a:ext cx="5156524" cy="782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2:</a:t>
                </a:r>
                <a:r>
                  <a:rPr lang="en-US" sz="1600" dirty="0">
                    <a:solidFill>
                      <a:schemeClr val="bg1"/>
                    </a:solidFill>
                  </a:rPr>
                  <a:t> Find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that form an HC and minimize</a:t>
                </a:r>
                <a:br>
                  <a:rPr lang="en-US" sz="1600" dirty="0">
                    <a:solidFill>
                      <a:schemeClr val="bg1"/>
                    </a:solidFill>
                  </a:rPr>
                </a:br>
                <a:r>
                  <a:rPr lang="en-US" sz="1600" dirty="0">
                    <a:solidFill>
                      <a:schemeClr val="bg1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0.3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time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7" name="Text Placeholder 3">
                <a:extLst>
                  <a:ext uri="{FF2B5EF4-FFF2-40B4-BE49-F238E27FC236}">
                    <a16:creationId xmlns:a16="http://schemas.microsoft.com/office/drawing/2014/main" id="{2E3C650D-9E6C-4BF8-9491-57372091C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053123"/>
                <a:ext cx="5156524" cy="782499"/>
              </a:xfrm>
              <a:prstGeom prst="rect">
                <a:avLst/>
              </a:prstGeom>
              <a:blipFill>
                <a:blip r:embed="rId2"/>
                <a:stretch>
                  <a:fillRect l="-591" b="-1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516E6B50-6B32-4436-AD46-6F97A2B085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200" y="1912124"/>
                <a:ext cx="5064624" cy="782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1: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Find set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pm’s that is representative</a:t>
                </a:r>
                <a:br>
                  <a:rPr lang="en-US" sz="1600" b="1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n-lt"/>
                  </a:rPr>
                  <a:t>           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for all </a:t>
                </a:r>
                <a:r>
                  <a:rPr lang="en-US" sz="1600" dirty="0" err="1">
                    <a:solidFill>
                      <a:schemeClr val="bg1"/>
                    </a:solidFill>
                    <a:latin typeface="+mn-lt"/>
                  </a:rPr>
                  <a:t>pm’s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time, assuming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9" name="Text Placeholder 3">
                <a:extLst>
                  <a:ext uri="{FF2B5EF4-FFF2-40B4-BE49-F238E27FC236}">
                    <a16:creationId xmlns:a16="http://schemas.microsoft.com/office/drawing/2014/main" id="{516E6B50-6B32-4436-AD46-6F97A2B08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00" y="1912124"/>
                <a:ext cx="5064624" cy="782499"/>
              </a:xfrm>
              <a:prstGeom prst="rect">
                <a:avLst/>
              </a:prstGeom>
              <a:blipFill>
                <a:blip r:embed="rId7"/>
                <a:stretch>
                  <a:fillRect l="-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04">
            <a:extLst>
              <a:ext uri="{FF2B5EF4-FFF2-40B4-BE49-F238E27FC236}">
                <a16:creationId xmlns:a16="http://schemas.microsoft.com/office/drawing/2014/main" id="{F2138DC1-8C0D-4473-95AE-72719A3FC541}"/>
              </a:ext>
            </a:extLst>
          </p:cNvPr>
          <p:cNvSpPr/>
          <p:nvPr/>
        </p:nvSpPr>
        <p:spPr>
          <a:xfrm>
            <a:off x="371245" y="1019409"/>
            <a:ext cx="1888877" cy="245981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95032-BD69-463D-89AE-B3466CD0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Our Approach</a:t>
            </a:r>
            <a:endParaRPr lang="nl-NL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FE416C-59A2-49A7-9326-F7F67A3A9007}"/>
              </a:ext>
            </a:extLst>
          </p:cNvPr>
          <p:cNvSpPr/>
          <p:nvPr/>
        </p:nvSpPr>
        <p:spPr>
          <a:xfrm>
            <a:off x="5596567" y="1049787"/>
            <a:ext cx="1604336" cy="1698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9">
            <a:extLst>
              <a:ext uri="{FF2B5EF4-FFF2-40B4-BE49-F238E27FC236}">
                <a16:creationId xmlns:a16="http://schemas.microsoft.com/office/drawing/2014/main" id="{894E7F31-7D87-46F6-8E85-42FB1BB6A945}"/>
              </a:ext>
            </a:extLst>
          </p:cNvPr>
          <p:cNvSpPr/>
          <p:nvPr/>
        </p:nvSpPr>
        <p:spPr>
          <a:xfrm>
            <a:off x="5904804" y="1116464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Freeform 60">
            <a:extLst>
              <a:ext uri="{FF2B5EF4-FFF2-40B4-BE49-F238E27FC236}">
                <a16:creationId xmlns:a16="http://schemas.microsoft.com/office/drawing/2014/main" id="{CF5CB512-343A-490C-ADAA-E4681D830B70}"/>
              </a:ext>
            </a:extLst>
          </p:cNvPr>
          <p:cNvSpPr/>
          <p:nvPr/>
        </p:nvSpPr>
        <p:spPr>
          <a:xfrm>
            <a:off x="6359200" y="1116558"/>
            <a:ext cx="236664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Freeform 61">
            <a:extLst>
              <a:ext uri="{FF2B5EF4-FFF2-40B4-BE49-F238E27FC236}">
                <a16:creationId xmlns:a16="http://schemas.microsoft.com/office/drawing/2014/main" id="{382340F5-79ED-433B-85BB-03F1484B7106}"/>
              </a:ext>
            </a:extLst>
          </p:cNvPr>
          <p:cNvSpPr/>
          <p:nvPr/>
        </p:nvSpPr>
        <p:spPr>
          <a:xfrm>
            <a:off x="6807285" y="1119701"/>
            <a:ext cx="230353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900BC7A8-87FE-4838-B3E8-188774EF76B9}"/>
              </a:ext>
            </a:extLst>
          </p:cNvPr>
          <p:cNvSpPr/>
          <p:nvPr/>
        </p:nvSpPr>
        <p:spPr>
          <a:xfrm>
            <a:off x="5904804" y="1400251"/>
            <a:ext cx="227198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Freeform 69">
            <a:extLst>
              <a:ext uri="{FF2B5EF4-FFF2-40B4-BE49-F238E27FC236}">
                <a16:creationId xmlns:a16="http://schemas.microsoft.com/office/drawing/2014/main" id="{BA3AF8EF-0FF9-42CA-84E7-87BCD5F865D2}"/>
              </a:ext>
            </a:extLst>
          </p:cNvPr>
          <p:cNvSpPr/>
          <p:nvPr/>
        </p:nvSpPr>
        <p:spPr>
          <a:xfrm>
            <a:off x="6359200" y="140981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Freeform 70">
            <a:extLst>
              <a:ext uri="{FF2B5EF4-FFF2-40B4-BE49-F238E27FC236}">
                <a16:creationId xmlns:a16="http://schemas.microsoft.com/office/drawing/2014/main" id="{D9ACD9C7-4E16-45DF-8621-0FA18F245947}"/>
              </a:ext>
            </a:extLst>
          </p:cNvPr>
          <p:cNvSpPr/>
          <p:nvPr/>
        </p:nvSpPr>
        <p:spPr>
          <a:xfrm>
            <a:off x="6595864" y="1412955"/>
            <a:ext cx="441774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AA18484-E717-40BE-9D9C-E6BA36CA5B5B}"/>
              </a:ext>
            </a:extLst>
          </p:cNvPr>
          <p:cNvSpPr/>
          <p:nvPr/>
        </p:nvSpPr>
        <p:spPr>
          <a:xfrm>
            <a:off x="5838537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3F824A-3831-448F-9136-D282D15E8F37}"/>
              </a:ext>
            </a:extLst>
          </p:cNvPr>
          <p:cNvSpPr/>
          <p:nvPr/>
        </p:nvSpPr>
        <p:spPr>
          <a:xfrm>
            <a:off x="605692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1ED5883-138C-4E1C-A7A2-FEC18FC46509}"/>
              </a:ext>
            </a:extLst>
          </p:cNvPr>
          <p:cNvSpPr/>
          <p:nvPr/>
        </p:nvSpPr>
        <p:spPr>
          <a:xfrm>
            <a:off x="6293650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6C82840-CE1C-4941-B514-703FF68183A3}"/>
              </a:ext>
            </a:extLst>
          </p:cNvPr>
          <p:cNvSpPr/>
          <p:nvPr/>
        </p:nvSpPr>
        <p:spPr>
          <a:xfrm>
            <a:off x="6521164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ADABC1-8843-45D2-9317-5E48193BAEC9}"/>
              </a:ext>
            </a:extLst>
          </p:cNvPr>
          <p:cNvSpPr/>
          <p:nvPr/>
        </p:nvSpPr>
        <p:spPr>
          <a:xfrm>
            <a:off x="6740712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DE0E426-68D8-4827-89A8-B780A54B1FCD}"/>
              </a:ext>
            </a:extLst>
          </p:cNvPr>
          <p:cNvSpPr/>
          <p:nvPr/>
        </p:nvSpPr>
        <p:spPr>
          <a:xfrm>
            <a:off x="6966719" y="11870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454705E-26AD-47F5-A446-D3B3CC04950E}"/>
              </a:ext>
            </a:extLst>
          </p:cNvPr>
          <p:cNvSpPr/>
          <p:nvPr/>
        </p:nvSpPr>
        <p:spPr>
          <a:xfrm>
            <a:off x="5838537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031B36C-F01E-48AC-8820-0282B06F220F}"/>
              </a:ext>
            </a:extLst>
          </p:cNvPr>
          <p:cNvSpPr/>
          <p:nvPr/>
        </p:nvSpPr>
        <p:spPr>
          <a:xfrm>
            <a:off x="605692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F815D02-4427-48F1-9BB0-81B82E73B554}"/>
              </a:ext>
            </a:extLst>
          </p:cNvPr>
          <p:cNvSpPr/>
          <p:nvPr/>
        </p:nvSpPr>
        <p:spPr>
          <a:xfrm>
            <a:off x="6293650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A0463AF-D4EC-4166-8899-B2C34BAE387B}"/>
              </a:ext>
            </a:extLst>
          </p:cNvPr>
          <p:cNvSpPr/>
          <p:nvPr/>
        </p:nvSpPr>
        <p:spPr>
          <a:xfrm>
            <a:off x="6521164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509DB9-A3EB-46C5-B7D7-882FA463D82B}"/>
              </a:ext>
            </a:extLst>
          </p:cNvPr>
          <p:cNvSpPr/>
          <p:nvPr/>
        </p:nvSpPr>
        <p:spPr>
          <a:xfrm>
            <a:off x="6740712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89ABECD-A2F5-441A-B635-3DD9701C67C2}"/>
              </a:ext>
            </a:extLst>
          </p:cNvPr>
          <p:cNvSpPr/>
          <p:nvPr/>
        </p:nvSpPr>
        <p:spPr>
          <a:xfrm>
            <a:off x="6966719" y="149354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58" name="Freeform 71">
            <a:extLst>
              <a:ext uri="{FF2B5EF4-FFF2-40B4-BE49-F238E27FC236}">
                <a16:creationId xmlns:a16="http://schemas.microsoft.com/office/drawing/2014/main" id="{917320A4-377B-47AF-94C0-97B9A625063E}"/>
              </a:ext>
            </a:extLst>
          </p:cNvPr>
          <p:cNvSpPr/>
          <p:nvPr/>
        </p:nvSpPr>
        <p:spPr>
          <a:xfrm>
            <a:off x="5899487" y="1734141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Freeform 72">
            <a:extLst>
              <a:ext uri="{FF2B5EF4-FFF2-40B4-BE49-F238E27FC236}">
                <a16:creationId xmlns:a16="http://schemas.microsoft.com/office/drawing/2014/main" id="{2E3D37CF-D13E-482C-AE3F-2F4CD018AF57}"/>
              </a:ext>
            </a:extLst>
          </p:cNvPr>
          <p:cNvSpPr/>
          <p:nvPr/>
        </p:nvSpPr>
        <p:spPr>
          <a:xfrm>
            <a:off x="6147779" y="1743702"/>
            <a:ext cx="448085" cy="104137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0" name="Freeform 73">
            <a:extLst>
              <a:ext uri="{FF2B5EF4-FFF2-40B4-BE49-F238E27FC236}">
                <a16:creationId xmlns:a16="http://schemas.microsoft.com/office/drawing/2014/main" id="{597FBFE2-6364-4638-985A-F04F0D48F603}"/>
              </a:ext>
            </a:extLst>
          </p:cNvPr>
          <p:cNvSpPr/>
          <p:nvPr/>
        </p:nvSpPr>
        <p:spPr>
          <a:xfrm>
            <a:off x="6807285" y="1746845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5E0D678-8F54-43DC-B6E1-3934519F8E11}"/>
              </a:ext>
            </a:extLst>
          </p:cNvPr>
          <p:cNvSpPr/>
          <p:nvPr/>
        </p:nvSpPr>
        <p:spPr>
          <a:xfrm>
            <a:off x="5833221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FE0CE7C-1794-4739-ADCD-6C7301F1245F}"/>
              </a:ext>
            </a:extLst>
          </p:cNvPr>
          <p:cNvSpPr/>
          <p:nvPr/>
        </p:nvSpPr>
        <p:spPr>
          <a:xfrm>
            <a:off x="6051604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0C1E4A9-34F1-4A4E-9B57-0685EBCFAC83}"/>
              </a:ext>
            </a:extLst>
          </p:cNvPr>
          <p:cNvSpPr/>
          <p:nvPr/>
        </p:nvSpPr>
        <p:spPr>
          <a:xfrm>
            <a:off x="628833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5B9E7D7-FEDC-49DA-9E8A-FF5F24D7B12F}"/>
              </a:ext>
            </a:extLst>
          </p:cNvPr>
          <p:cNvSpPr/>
          <p:nvPr/>
        </p:nvSpPr>
        <p:spPr>
          <a:xfrm>
            <a:off x="6515847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D2023C-79ED-4DAF-8E41-04F5F68BD568}"/>
              </a:ext>
            </a:extLst>
          </p:cNvPr>
          <p:cNvSpPr/>
          <p:nvPr/>
        </p:nvSpPr>
        <p:spPr>
          <a:xfrm>
            <a:off x="6735395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BECDA1C-63E4-4025-A80C-134B9C5B7231}"/>
              </a:ext>
            </a:extLst>
          </p:cNvPr>
          <p:cNvSpPr/>
          <p:nvPr/>
        </p:nvSpPr>
        <p:spPr>
          <a:xfrm>
            <a:off x="6961403" y="1827433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67" name="Freeform 80">
            <a:extLst>
              <a:ext uri="{FF2B5EF4-FFF2-40B4-BE49-F238E27FC236}">
                <a16:creationId xmlns:a16="http://schemas.microsoft.com/office/drawing/2014/main" id="{E83FEAA9-BA98-43FC-A06C-2CCD4FDA1F5A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" name="Freeform 81">
            <a:extLst>
              <a:ext uri="{FF2B5EF4-FFF2-40B4-BE49-F238E27FC236}">
                <a16:creationId xmlns:a16="http://schemas.microsoft.com/office/drawing/2014/main" id="{A96DDF4B-190F-4731-ADA1-C6739BC29CE9}"/>
              </a:ext>
            </a:extLst>
          </p:cNvPr>
          <p:cNvSpPr/>
          <p:nvPr/>
        </p:nvSpPr>
        <p:spPr>
          <a:xfrm>
            <a:off x="6147779" y="2030301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8957D83E-B022-43FB-8C01-99877721BD0C}"/>
              </a:ext>
            </a:extLst>
          </p:cNvPr>
          <p:cNvSpPr/>
          <p:nvPr/>
        </p:nvSpPr>
        <p:spPr>
          <a:xfrm>
            <a:off x="6572781" y="2089361"/>
            <a:ext cx="225037" cy="97838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69F6D1B-F897-47AC-876C-AC84A85D03EF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F4815D8-FD7A-484E-9CE4-1B5961461088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49612D-3A42-4473-80FC-6CDDA519C5F9}"/>
              </a:ext>
            </a:extLst>
          </p:cNvPr>
          <p:cNvSpPr/>
          <p:nvPr/>
        </p:nvSpPr>
        <p:spPr>
          <a:xfrm>
            <a:off x="628833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CA51618-2078-429C-941D-D3ED4B2F92F4}"/>
              </a:ext>
            </a:extLst>
          </p:cNvPr>
          <p:cNvSpPr/>
          <p:nvPr/>
        </p:nvSpPr>
        <p:spPr>
          <a:xfrm>
            <a:off x="6515847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9FE7A80-46B7-4A48-BCC9-770ACB062C83}"/>
              </a:ext>
            </a:extLst>
          </p:cNvPr>
          <p:cNvSpPr/>
          <p:nvPr/>
        </p:nvSpPr>
        <p:spPr>
          <a:xfrm>
            <a:off x="6735395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125A0C7-186C-4B6C-BDB1-468DF72ED13F}"/>
              </a:ext>
            </a:extLst>
          </p:cNvPr>
          <p:cNvSpPr/>
          <p:nvPr/>
        </p:nvSpPr>
        <p:spPr>
          <a:xfrm>
            <a:off x="6961403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76" name="Freeform 89">
            <a:extLst>
              <a:ext uri="{FF2B5EF4-FFF2-40B4-BE49-F238E27FC236}">
                <a16:creationId xmlns:a16="http://schemas.microsoft.com/office/drawing/2014/main" id="{5BD6EC87-0D9D-4133-A7E1-A53F4232750D}"/>
              </a:ext>
            </a:extLst>
          </p:cNvPr>
          <p:cNvSpPr/>
          <p:nvPr/>
        </p:nvSpPr>
        <p:spPr>
          <a:xfrm>
            <a:off x="5900596" y="2410932"/>
            <a:ext cx="672185" cy="132842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7" name="Freeform 90">
            <a:extLst>
              <a:ext uri="{FF2B5EF4-FFF2-40B4-BE49-F238E27FC236}">
                <a16:creationId xmlns:a16="http://schemas.microsoft.com/office/drawing/2014/main" id="{604023D8-B413-4605-BD21-0FABC0AA9EB2}"/>
              </a:ext>
            </a:extLst>
          </p:cNvPr>
          <p:cNvSpPr/>
          <p:nvPr/>
        </p:nvSpPr>
        <p:spPr>
          <a:xfrm>
            <a:off x="6148888" y="2383720"/>
            <a:ext cx="884543" cy="160055"/>
          </a:xfrm>
          <a:custGeom>
            <a:avLst/>
            <a:gdLst>
              <a:gd name="connsiteX0" fmla="*/ 0 w 357187"/>
              <a:gd name="connsiteY0" fmla="*/ 152406 h 157169"/>
              <a:gd name="connsiteX1" fmla="*/ 152400 w 357187"/>
              <a:gd name="connsiteY1" fmla="*/ 6 h 157169"/>
              <a:gd name="connsiteX2" fmla="*/ 357187 w 357187"/>
              <a:gd name="connsiteY2" fmla="*/ 157169 h 1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157169">
                <a:moveTo>
                  <a:pt x="0" y="152406"/>
                </a:moveTo>
                <a:cubicBezTo>
                  <a:pt x="46434" y="75809"/>
                  <a:pt x="92869" y="-788"/>
                  <a:pt x="152400" y="6"/>
                </a:cubicBezTo>
                <a:cubicBezTo>
                  <a:pt x="211931" y="800"/>
                  <a:pt x="284559" y="78984"/>
                  <a:pt x="357187" y="1571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8" name="Freeform 91">
            <a:extLst>
              <a:ext uri="{FF2B5EF4-FFF2-40B4-BE49-F238E27FC236}">
                <a16:creationId xmlns:a16="http://schemas.microsoft.com/office/drawing/2014/main" id="{B83ADF2C-6A4E-4121-8A3C-F1AA06AD4D25}"/>
              </a:ext>
            </a:extLst>
          </p:cNvPr>
          <p:cNvSpPr/>
          <p:nvPr/>
        </p:nvSpPr>
        <p:spPr>
          <a:xfrm>
            <a:off x="6367271" y="2442780"/>
            <a:ext cx="431656" cy="100994"/>
          </a:xfrm>
          <a:custGeom>
            <a:avLst/>
            <a:gdLst>
              <a:gd name="connsiteX0" fmla="*/ 0 w 347662"/>
              <a:gd name="connsiteY0" fmla="*/ 147663 h 147663"/>
              <a:gd name="connsiteX1" fmla="*/ 171450 w 347662"/>
              <a:gd name="connsiteY1" fmla="*/ 26 h 147663"/>
              <a:gd name="connsiteX2" fmla="*/ 347662 w 347662"/>
              <a:gd name="connsiteY2" fmla="*/ 138138 h 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147663">
                <a:moveTo>
                  <a:pt x="0" y="147663"/>
                </a:moveTo>
                <a:cubicBezTo>
                  <a:pt x="56753" y="74638"/>
                  <a:pt x="113506" y="1613"/>
                  <a:pt x="171450" y="26"/>
                </a:cubicBezTo>
                <a:cubicBezTo>
                  <a:pt x="229394" y="-1562"/>
                  <a:pt x="288528" y="68288"/>
                  <a:pt x="347662" y="1381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6793D84-319E-43BE-8BF0-B4F2FAF3FAAB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B12CE92-0B81-466F-998B-9836C58CD892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85FEDDD-09D7-4FBE-90BD-595B400FD6FE}"/>
              </a:ext>
            </a:extLst>
          </p:cNvPr>
          <p:cNvSpPr/>
          <p:nvPr/>
        </p:nvSpPr>
        <p:spPr>
          <a:xfrm>
            <a:off x="628944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BE32784-BD79-483B-8B9D-675DE4D18CCE}"/>
              </a:ext>
            </a:extLst>
          </p:cNvPr>
          <p:cNvSpPr/>
          <p:nvPr/>
        </p:nvSpPr>
        <p:spPr>
          <a:xfrm>
            <a:off x="6516957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8EA79A7-4484-4996-9718-A0D5447EA2F8}"/>
              </a:ext>
            </a:extLst>
          </p:cNvPr>
          <p:cNvSpPr/>
          <p:nvPr/>
        </p:nvSpPr>
        <p:spPr>
          <a:xfrm>
            <a:off x="6736505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4058208-C60B-42FD-B724-3F4D68F9903C}"/>
              </a:ext>
            </a:extLst>
          </p:cNvPr>
          <p:cNvSpPr/>
          <p:nvPr/>
        </p:nvSpPr>
        <p:spPr>
          <a:xfrm>
            <a:off x="6962512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D8BD42-297E-43A6-9231-D19B7787D053}"/>
              </a:ext>
            </a:extLst>
          </p:cNvPr>
          <p:cNvSpPr txBox="1"/>
          <p:nvPr/>
        </p:nvSpPr>
        <p:spPr>
          <a:xfrm>
            <a:off x="5557771" y="11188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FD66E8F-9063-464E-AF08-C09E6A31E768}"/>
              </a:ext>
            </a:extLst>
          </p:cNvPr>
          <p:cNvSpPr txBox="1"/>
          <p:nvPr/>
        </p:nvSpPr>
        <p:spPr>
          <a:xfrm>
            <a:off x="5560947" y="14275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1935744-9A1F-4CB9-B51E-B1D78BA63C6A}"/>
              </a:ext>
            </a:extLst>
          </p:cNvPr>
          <p:cNvSpPr txBox="1"/>
          <p:nvPr/>
        </p:nvSpPr>
        <p:spPr>
          <a:xfrm>
            <a:off x="5567193" y="17559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16A9F5-482E-48F4-8288-0E5101D9A78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0AF6932-5F3C-48E1-824C-708B30B651DC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B68DE015-7681-4F7E-9674-FA270AB66DCC}"/>
              </a:ext>
            </a:extLst>
          </p:cNvPr>
          <p:cNvSpPr txBox="1">
            <a:spLocks/>
          </p:cNvSpPr>
          <p:nvPr/>
        </p:nvSpPr>
        <p:spPr>
          <a:xfrm>
            <a:off x="289121" y="3674037"/>
            <a:ext cx="5156524" cy="66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Step 2A: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Reduce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weighted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unweighted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variant (simple trick)</a:t>
            </a:r>
            <a:endParaRPr lang="en-US" sz="1600" dirty="0">
              <a:solidFill>
                <a:schemeClr val="bg2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Step 2B: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Solve unweighted variant</a:t>
            </a:r>
          </a:p>
          <a:p>
            <a:pPr marL="742950" lvl="1" indent="-285750"/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D56A3983-115D-4D74-89D4-41D43D0C938C}"/>
              </a:ext>
            </a:extLst>
          </p:cNvPr>
          <p:cNvSpPr txBox="1">
            <a:spLocks/>
          </p:cNvSpPr>
          <p:nvPr/>
        </p:nvSpPr>
        <p:spPr>
          <a:xfrm>
            <a:off x="131370" y="4008558"/>
            <a:ext cx="5156524" cy="35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0806CA3-350F-455C-B5FF-BE30430BA6EB}"/>
              </a:ext>
            </a:extLst>
          </p:cNvPr>
          <p:cNvSpPr/>
          <p:nvPr/>
        </p:nvSpPr>
        <p:spPr>
          <a:xfrm>
            <a:off x="2647950" y="1588178"/>
            <a:ext cx="2315126" cy="24173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0" name="Freeform 80">
            <a:extLst>
              <a:ext uri="{FF2B5EF4-FFF2-40B4-BE49-F238E27FC236}">
                <a16:creationId xmlns:a16="http://schemas.microsoft.com/office/drawing/2014/main" id="{F5FD8411-4944-4BDF-A124-B6FAABF31A78}"/>
              </a:ext>
            </a:extLst>
          </p:cNvPr>
          <p:cNvSpPr/>
          <p:nvPr/>
        </p:nvSpPr>
        <p:spPr>
          <a:xfrm>
            <a:off x="5899487" y="2076657"/>
            <a:ext cx="459713" cy="113698"/>
          </a:xfrm>
          <a:custGeom>
            <a:avLst/>
            <a:gdLst>
              <a:gd name="connsiteX0" fmla="*/ 0 w 342900"/>
              <a:gd name="connsiteY0" fmla="*/ 147787 h 171599"/>
              <a:gd name="connsiteX1" fmla="*/ 147637 w 342900"/>
              <a:gd name="connsiteY1" fmla="*/ 149 h 171599"/>
              <a:gd name="connsiteX2" fmla="*/ 342900 w 342900"/>
              <a:gd name="connsiteY2" fmla="*/ 171599 h 1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71599">
                <a:moveTo>
                  <a:pt x="0" y="147787"/>
                </a:moveTo>
                <a:cubicBezTo>
                  <a:pt x="45243" y="71983"/>
                  <a:pt x="90487" y="-3820"/>
                  <a:pt x="147637" y="149"/>
                </a:cubicBezTo>
                <a:cubicBezTo>
                  <a:pt x="204787" y="4118"/>
                  <a:pt x="273843" y="87858"/>
                  <a:pt x="342900" y="17159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FACE679-85A2-4755-B95C-2286DEEBA4B7}"/>
              </a:ext>
            </a:extLst>
          </p:cNvPr>
          <p:cNvSpPr/>
          <p:nvPr/>
        </p:nvSpPr>
        <p:spPr>
          <a:xfrm>
            <a:off x="5833221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2DEAF4C-34D4-4889-93F8-0BAC638F0EC5}"/>
              </a:ext>
            </a:extLst>
          </p:cNvPr>
          <p:cNvSpPr/>
          <p:nvPr/>
        </p:nvSpPr>
        <p:spPr>
          <a:xfrm>
            <a:off x="6051604" y="2169949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177E1E2-9A1D-471A-B24F-6BC6CEDF91C0}"/>
              </a:ext>
            </a:extLst>
          </p:cNvPr>
          <p:cNvSpPr/>
          <p:nvPr/>
        </p:nvSpPr>
        <p:spPr>
          <a:xfrm>
            <a:off x="5834330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3F5C4C7-88E3-432A-AD5C-BB6E746430AE}"/>
              </a:ext>
            </a:extLst>
          </p:cNvPr>
          <p:cNvSpPr/>
          <p:nvPr/>
        </p:nvSpPr>
        <p:spPr>
          <a:xfrm>
            <a:off x="6052713" y="2523368"/>
            <a:ext cx="143166" cy="14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8AE78E2-85FC-4989-A5E6-1272287626ED}"/>
              </a:ext>
            </a:extLst>
          </p:cNvPr>
          <p:cNvSpPr txBox="1"/>
          <p:nvPr/>
        </p:nvSpPr>
        <p:spPr>
          <a:xfrm>
            <a:off x="5579685" y="21016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A1F52E7-B326-4E2E-8DEC-9AE47583B1EB}"/>
              </a:ext>
            </a:extLst>
          </p:cNvPr>
          <p:cNvSpPr txBox="1"/>
          <p:nvPr/>
        </p:nvSpPr>
        <p:spPr>
          <a:xfrm>
            <a:off x="5579685" y="24550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</a:rPr>
              <a:t>6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02A2D49-C86F-4C52-BD98-0E50DDE2223F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68BC3DD-6BDD-4890-AB63-EC8BBE5DBA4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6FCEF29-512E-4255-893B-BF0F7BC42EEF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35645E9-8913-4174-A3AB-574CA6C0CD6A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1C4EA23-0209-44DF-8713-8EA102BAB9BC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A5341A1-893F-4486-8898-7DFF7A3A234F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9619903-C4AB-4392-BF3B-F44C71576B0F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8EBEED9-3C2F-4B34-BE6B-EBB262A9EE9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7855F4E-3FCF-4D44-8F35-B9C65972E318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05FC724-0888-42C1-B077-6F43CBCAC028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7E1EF21-067C-4A80-B192-77F285E54AAE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5BD5FDE-5BEC-46A5-95D4-B358C1EBC9EE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A5B1F41-9D7B-4479-A951-2F9FCF974813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70FC63B-BF52-492F-BA51-48E63AEAD80F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7611C07-FC29-4790-8022-24165AD70944}"/>
                </a:ext>
              </a:extLst>
            </p:cNvPr>
            <p:cNvCxnSpPr>
              <a:stCxn id="125" idx="7"/>
              <a:endCxn id="129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4C57C11-4007-4DDE-8B8E-80E5251E4929}"/>
                </a:ext>
              </a:extLst>
            </p:cNvPr>
            <p:cNvCxnSpPr>
              <a:stCxn id="129" idx="5"/>
              <a:endCxn id="127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0DB9028-650A-4DC4-8C68-63D1C6FC3478}"/>
                </a:ext>
              </a:extLst>
            </p:cNvPr>
            <p:cNvCxnSpPr>
              <a:stCxn id="125" idx="6"/>
              <a:endCxn id="130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AD52E02-084D-4CEB-8A93-A52C8153017B}"/>
                </a:ext>
              </a:extLst>
            </p:cNvPr>
            <p:cNvCxnSpPr>
              <a:stCxn id="125" idx="4"/>
              <a:endCxn id="126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3071BEF-7D65-4795-A8BF-66420FC47FF6}"/>
                </a:ext>
              </a:extLst>
            </p:cNvPr>
            <p:cNvCxnSpPr>
              <a:stCxn id="126" idx="6"/>
              <a:endCxn id="128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6C11CB1-5F34-4E26-8713-B843461040B7}"/>
                </a:ext>
              </a:extLst>
            </p:cNvPr>
            <p:cNvCxnSpPr>
              <a:stCxn id="130" idx="5"/>
              <a:endCxn id="128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2695E10-76A3-4FEB-9758-4A79ED6A0651}"/>
                </a:ext>
              </a:extLst>
            </p:cNvPr>
            <p:cNvCxnSpPr>
              <a:stCxn id="126" idx="7"/>
              <a:endCxn id="130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9B26C68-5161-44D8-B38A-A8C559B06ECB}"/>
                </a:ext>
              </a:extLst>
            </p:cNvPr>
            <p:cNvCxnSpPr>
              <a:stCxn id="129" idx="4"/>
              <a:endCxn id="130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83A731E-F064-4C70-A74E-4A37CA9607F8}"/>
                </a:ext>
              </a:extLst>
            </p:cNvPr>
            <p:cNvCxnSpPr>
              <a:stCxn id="128" idx="0"/>
              <a:endCxn id="127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D225C0-0C22-4669-84CA-493C36D868E2}"/>
                </a:ext>
              </a:extLst>
            </p:cNvPr>
            <p:cNvCxnSpPr>
              <a:stCxn id="130" idx="7"/>
              <a:endCxn id="127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0CB8743-E1F6-411D-B7F1-3BCE245A5460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5C3BCCC-6AD2-4D6B-9302-B0410D2837E1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DABC6D9-DDAE-42D1-98FF-9842D61CF06B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D2545E1-5F7E-4E4D-87E2-568035B14341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258B2F6-F8D6-4194-BF04-C158C14374B9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F08EAC0-FFD0-4DDF-B9B1-5C4215678F03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42C65C0-C335-45A7-996D-A46B01E70C7F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E314DD1-3FAD-4A2B-8C59-95C76CBB21BD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CC1B1DB-D981-45D4-BB1F-474A836984A4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C333AE1-BB05-4BED-A195-7CA49B369DFE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B56A0BF2-149E-4E3D-B25A-517A3C6BF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543" y="875066"/>
                <a:ext cx="9262200" cy="1091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Step 0: </a:t>
                </a:r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even</a:t>
                </a: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Need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pm’s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that form an HC and minimize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marL="1524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		          (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)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7" name="Text Placeholder 3">
                <a:extLst>
                  <a:ext uri="{FF2B5EF4-FFF2-40B4-BE49-F238E27FC236}">
                    <a16:creationId xmlns:a16="http://schemas.microsoft.com/office/drawing/2014/main" id="{B56A0BF2-149E-4E3D-B25A-517A3C6B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3" y="875066"/>
                <a:ext cx="9262200" cy="1091163"/>
              </a:xfrm>
              <a:prstGeom prst="rect">
                <a:avLst/>
              </a:prstGeom>
              <a:blipFill>
                <a:blip r:embed="rId6"/>
                <a:stretch>
                  <a:fillRect l="-329" b="-430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0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14DA34-2DE7-46F4-90D4-9366C032DF74}"/>
              </a:ext>
            </a:extLst>
          </p:cNvPr>
          <p:cNvSpPr/>
          <p:nvPr/>
        </p:nvSpPr>
        <p:spPr>
          <a:xfrm>
            <a:off x="2226368" y="607323"/>
            <a:ext cx="995003" cy="340633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/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solidFill>
                <a:schemeClr val="bg1">
                  <a:lumMod val="10000"/>
                </a:schemeClr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Theorem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Given set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of PM’s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can detect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  <a:p>
                <a:pPr lvl="0">
                  <a:buClrTx/>
                  <a:defRPr/>
                </a:pPr>
                <a:r>
                  <a:rPr lang="en-US" sz="1600" kern="1200" dirty="0">
                    <a:solidFill>
                      <a:schemeClr val="bg1"/>
                    </a:solidFill>
                  </a:rPr>
                  <a:t>               such that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kern="1200" dirty="0">
                    <a:solidFill>
                      <a:schemeClr val="bg1"/>
                    </a:solidFill>
                  </a:rPr>
                  <a:t> is an HC in time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blipFill>
                <a:blip r:embed="rId2"/>
                <a:stretch>
                  <a:fillRect l="-358" t="-9412" b="-23529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/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solidFill>
                <a:schemeClr val="bg1">
                  <a:lumMod val="10000"/>
                </a:schemeClr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Lemma [F’79] </a:t>
                </a:r>
                <a:r>
                  <a:rPr lang="en-US" sz="160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𝑳𝑹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random,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≤3/4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blipFill>
                <a:blip r:embed="rId3"/>
                <a:stretch>
                  <a:fillRect l="-358" t="-7843" b="-31373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79BAE979-F168-4F1D-A80C-EC7921A38E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363" y="2102106"/>
                <a:ext cx="3794278" cy="3048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non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r>
                  <a:rPr lang="en-US" dirty="0">
                    <a:latin typeface="+mn-lt"/>
                  </a:rPr>
                  <a:t>Need to 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;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+mn-lt"/>
                </a:endParaRPr>
              </a:p>
              <a:p>
                <a:pPr marL="152400" indent="0">
                  <a:buFont typeface="Abel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152400" indent="0">
                  <a:buFont typeface="Abel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((</m:t>
                        </m:r>
                        <m:r>
                          <a:rPr lang="en-US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ℬ</m:t>
                            </m:r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152400" indent="0">
                  <a:buFont typeface="Abel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Can be computed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time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apply random permutation to matchings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delete matchings 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ones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enumerate ones cleverly)</a:t>
                </a:r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Output YES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output is non-zero</a:t>
                </a:r>
              </a:p>
              <a:p>
                <a:r>
                  <a:rPr lang="en-US" dirty="0">
                    <a:latin typeface="+mn-lt"/>
                  </a:rPr>
                  <a:t>Run time follows since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79BAE979-F168-4F1D-A80C-EC7921A38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3" y="2102106"/>
                <a:ext cx="3794278" cy="3048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830828C-581A-4E6D-A096-672B151E5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937" y="2082239"/>
            <a:ext cx="3423041" cy="2713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6D5CE-1CB2-41B1-A223-351E9C82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</a:t>
            </a:r>
            <a:r>
              <a:rPr lang="en-US" dirty="0">
                <a:solidFill>
                  <a:schemeClr val="bg1"/>
                </a:solidFill>
              </a:rPr>
              <a:t>Step 2b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1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F4B5F-43FB-46E4-9EDA-69951C42F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      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742950" lvl="1" indent="-285750"/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>
            <a:extLst>
              <a:ext uri="{FF2B5EF4-FFF2-40B4-BE49-F238E27FC236}">
                <a16:creationId xmlns:a16="http://schemas.microsoft.com/office/drawing/2014/main" id="{F88F0DDE-4330-4810-95FB-19811FA9206B}"/>
              </a:ext>
            </a:extLst>
          </p:cNvPr>
          <p:cNvSpPr/>
          <p:nvPr/>
        </p:nvSpPr>
        <p:spPr>
          <a:xfrm>
            <a:off x="387260" y="1035595"/>
            <a:ext cx="4987057" cy="825859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Definition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For even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and perfect matchings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if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HC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  <a:blipFill>
                <a:blip r:embed="rId3"/>
                <a:stretch>
                  <a:fillRect l="-608" t="-13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E458363-2BE8-46DB-8339-D5C6E6AB32C4}"/>
              </a:ext>
            </a:extLst>
          </p:cNvPr>
          <p:cNvSpPr/>
          <p:nvPr/>
        </p:nvSpPr>
        <p:spPr>
          <a:xfrm>
            <a:off x="395194" y="1968343"/>
            <a:ext cx="2966120" cy="1451482"/>
          </a:xfrm>
          <a:prstGeom prst="rect">
            <a:avLst/>
          </a:prstGeom>
          <a:solidFill>
            <a:schemeClr val="bg1">
              <a:lumMod val="1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3ED97-6650-403B-80EE-D8C37CD38641}"/>
              </a:ext>
            </a:extLst>
          </p:cNvPr>
          <p:cNvGrpSpPr/>
          <p:nvPr/>
        </p:nvGrpSpPr>
        <p:grpSpPr>
          <a:xfrm>
            <a:off x="521057" y="2789761"/>
            <a:ext cx="2671766" cy="559139"/>
            <a:chOff x="5443167" y="1852202"/>
            <a:chExt cx="2671766" cy="55913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3ECEA00-F071-49C9-A035-29D42DDF5C77}"/>
                </a:ext>
              </a:extLst>
            </p:cNvPr>
            <p:cNvSpPr/>
            <p:nvPr/>
          </p:nvSpPr>
          <p:spPr>
            <a:xfrm>
              <a:off x="5443167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41E465D-EA64-4ED4-8E94-7771AA4BB32B}"/>
                </a:ext>
              </a:extLst>
            </p:cNvPr>
            <p:cNvSpPr/>
            <p:nvPr/>
          </p:nvSpPr>
          <p:spPr>
            <a:xfrm>
              <a:off x="5846670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C38213-BC12-44CF-B816-1774FE7EFA8A}"/>
                </a:ext>
              </a:extLst>
            </p:cNvPr>
            <p:cNvSpPr/>
            <p:nvPr/>
          </p:nvSpPr>
          <p:spPr>
            <a:xfrm>
              <a:off x="5846670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0C52AA2-1C9A-4F08-AF1E-4FEE8DB29C0B}"/>
                </a:ext>
              </a:extLst>
            </p:cNvPr>
            <p:cNvSpPr/>
            <p:nvPr/>
          </p:nvSpPr>
          <p:spPr>
            <a:xfrm>
              <a:off x="6237821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4273AFE-9E29-4E06-B5E3-5926A99CA006}"/>
                </a:ext>
              </a:extLst>
            </p:cNvPr>
            <p:cNvSpPr/>
            <p:nvPr/>
          </p:nvSpPr>
          <p:spPr>
            <a:xfrm>
              <a:off x="6237821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6015CA3-999E-48F3-95F0-1936962F87C3}"/>
                </a:ext>
              </a:extLst>
            </p:cNvPr>
            <p:cNvSpPr/>
            <p:nvPr/>
          </p:nvSpPr>
          <p:spPr>
            <a:xfrm>
              <a:off x="6597268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3D03F63-97FE-4247-A00F-8F1D5FF3F31A}"/>
                </a:ext>
              </a:extLst>
            </p:cNvPr>
            <p:cNvSpPr/>
            <p:nvPr/>
          </p:nvSpPr>
          <p:spPr>
            <a:xfrm>
              <a:off x="6597268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643BC07-2E87-4B4D-8B15-F11DDA26D987}"/>
                </a:ext>
              </a:extLst>
            </p:cNvPr>
            <p:cNvSpPr/>
            <p:nvPr/>
          </p:nvSpPr>
          <p:spPr>
            <a:xfrm>
              <a:off x="7555793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F586D-B457-4A61-BB2E-6ABDED266C39}"/>
                </a:ext>
              </a:extLst>
            </p:cNvPr>
            <p:cNvSpPr/>
            <p:nvPr/>
          </p:nvSpPr>
          <p:spPr>
            <a:xfrm>
              <a:off x="7555793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16CC26-9845-4621-AFEF-FB28DC2A0651}"/>
                </a:ext>
              </a:extLst>
            </p:cNvPr>
            <p:cNvSpPr/>
            <p:nvPr/>
          </p:nvSpPr>
          <p:spPr>
            <a:xfrm>
              <a:off x="7875302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1C511CD-2505-4C87-9AFE-243ECFBE57C0}"/>
                </a:ext>
              </a:extLst>
            </p:cNvPr>
            <p:cNvCxnSpPr>
              <a:stCxn id="50" idx="7"/>
              <a:endCxn id="51" idx="2"/>
            </p:cNvCxnSpPr>
            <p:nvPr/>
          </p:nvCxnSpPr>
          <p:spPr>
            <a:xfrm flipV="1">
              <a:off x="5647705" y="1972017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F68A37-F90E-41E1-AC75-2A0BB49C5A1E}"/>
                </a:ext>
              </a:extLst>
            </p:cNvPr>
            <p:cNvCxnSpPr>
              <a:stCxn id="50" idx="6"/>
              <a:endCxn id="52" idx="1"/>
            </p:cNvCxnSpPr>
            <p:nvPr/>
          </p:nvCxnSpPr>
          <p:spPr>
            <a:xfrm>
              <a:off x="5682798" y="2131771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953EA3-FA2D-4D3B-BF2F-6B95B459219D}"/>
                </a:ext>
              </a:extLst>
            </p:cNvPr>
            <p:cNvCxnSpPr>
              <a:stCxn id="51" idx="6"/>
              <a:endCxn id="53" idx="2"/>
            </p:cNvCxnSpPr>
            <p:nvPr/>
          </p:nvCxnSpPr>
          <p:spPr>
            <a:xfrm>
              <a:off x="6086302" y="1972017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E59BE6-E9AD-425B-ADD8-A0C94D3A508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8016E18-14FF-474D-A234-E7F1288FB67D}"/>
                </a:ext>
              </a:extLst>
            </p:cNvPr>
            <p:cNvCxnSpPr>
              <a:stCxn id="52" idx="6"/>
              <a:endCxn id="53" idx="2"/>
            </p:cNvCxnSpPr>
            <p:nvPr/>
          </p:nvCxnSpPr>
          <p:spPr>
            <a:xfrm flipV="1"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1D84AA6-C802-4E7F-9E75-08ECB7109A01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>
              <a:off x="6086302" y="2291526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4EA1BB-4DCD-454D-9DB2-8F90D4D5D379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>
              <a:off x="6477452" y="1972017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2E95FAE-30B0-4FE7-AFF3-6AE6D6DE9127}"/>
                </a:ext>
              </a:extLst>
            </p:cNvPr>
            <p:cNvCxnSpPr>
              <a:stCxn id="54" idx="6"/>
              <a:endCxn id="56" idx="2"/>
            </p:cNvCxnSpPr>
            <p:nvPr/>
          </p:nvCxnSpPr>
          <p:spPr>
            <a:xfrm>
              <a:off x="6477452" y="2291526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A7FA10-285C-4293-AC8A-CF478BEDEAE1}"/>
                </a:ext>
              </a:extLst>
            </p:cNvPr>
            <p:cNvCxnSpPr>
              <a:stCxn id="54" idx="6"/>
            </p:cNvCxnSpPr>
            <p:nvPr/>
          </p:nvCxnSpPr>
          <p:spPr>
            <a:xfrm flipV="1">
              <a:off x="6477452" y="1972017"/>
              <a:ext cx="119816" cy="319508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47C6A5D-0583-4332-A043-C786ACF916F1}"/>
                </a:ext>
              </a:extLst>
            </p:cNvPr>
            <p:cNvCxnSpPr>
              <a:endCxn id="56" idx="2"/>
            </p:cNvCxnSpPr>
            <p:nvPr/>
          </p:nvCxnSpPr>
          <p:spPr>
            <a:xfrm>
              <a:off x="6489805" y="1987827"/>
              <a:ext cx="107463" cy="303699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71EC58-8958-40F0-8707-DC219B231C8F}"/>
                </a:ext>
              </a:extLst>
            </p:cNvPr>
            <p:cNvCxnSpPr>
              <a:cxnSpLocks/>
              <a:stCxn id="57" idx="6"/>
              <a:endCxn id="59" idx="1"/>
            </p:cNvCxnSpPr>
            <p:nvPr/>
          </p:nvCxnSpPr>
          <p:spPr>
            <a:xfrm>
              <a:off x="7795425" y="1972017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C3F2DD4-0E58-4A58-893A-C2F967E4430C}"/>
                </a:ext>
              </a:extLst>
            </p:cNvPr>
            <p:cNvCxnSpPr>
              <a:cxnSpLocks/>
              <a:stCxn id="58" idx="6"/>
              <a:endCxn id="59" idx="3"/>
            </p:cNvCxnSpPr>
            <p:nvPr/>
          </p:nvCxnSpPr>
          <p:spPr>
            <a:xfrm flipV="1">
              <a:off x="7795425" y="2216494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AA38B6-70D9-4C13-B4F8-12B9E452A42D}"/>
                </a:ext>
              </a:extLst>
            </p:cNvPr>
            <p:cNvCxnSpPr/>
            <p:nvPr/>
          </p:nvCxnSpPr>
          <p:spPr>
            <a:xfrm>
              <a:off x="6962406" y="2131771"/>
              <a:ext cx="490585" cy="0"/>
            </a:xfrm>
            <a:prstGeom prst="line">
              <a:avLst/>
            </a:prstGeom>
            <a:grpFill/>
            <a:ln w="4445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  <a:effectLst/>
          </p:spPr>
        </p:cxn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B3A8DD-BF49-472B-A456-367647DAD67B}"/>
              </a:ext>
            </a:extLst>
          </p:cNvPr>
          <p:cNvSpPr txBox="1">
            <a:spLocks/>
          </p:cNvSpPr>
          <p:nvPr/>
        </p:nvSpPr>
        <p:spPr>
          <a:xfrm>
            <a:off x="363445" y="1917735"/>
            <a:ext cx="4648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Matchings Factorization* [CKN’13]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DED2C8-3BDA-4B67-8BAF-95B187C310B0}"/>
              </a:ext>
            </a:extLst>
          </p:cNvPr>
          <p:cNvSpPr txBox="1"/>
          <p:nvPr/>
        </p:nvSpPr>
        <p:spPr>
          <a:xfrm>
            <a:off x="2549360" y="2749489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222F95-A537-4DE2-B36C-279F1980CD43}"/>
              </a:ext>
            </a:extLst>
          </p:cNvPr>
          <p:cNvSpPr txBox="1"/>
          <p:nvPr/>
        </p:nvSpPr>
        <p:spPr>
          <a:xfrm>
            <a:off x="2552251" y="3072186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/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≡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⋅,</m:t>
                        </m:r>
                        <m:sSub>
                          <m:sSubPr>
                            <m:ctrlP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i="1" kern="12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sSub>
                      <m:sSubPr>
                        <m:ctrlP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sz="1600" b="1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⋅,</m:t>
                            </m:r>
                            <m:sSub>
                              <m:sSubPr>
                                <m:ctrlP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1200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  <a:t>,</a:t>
                </a:r>
                <a:b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𝒫</m:t>
                        </m:r>
                      </m:e>
                      <m:sub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is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the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set of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PM’s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of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blipFill>
                <a:blip r:embed="rId4"/>
                <a:stretch>
                  <a:fillRect l="-1075" t="-3125" r="-215" b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D36D6E-2564-4829-AA10-835DC167DEC0}"/>
              </a:ext>
            </a:extLst>
          </p:cNvPr>
          <p:cNvCxnSpPr/>
          <p:nvPr/>
        </p:nvCxnSpPr>
        <p:spPr>
          <a:xfrm>
            <a:off x="1917772" y="3611024"/>
            <a:ext cx="21041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335C4CC-B4A0-45D7-9E04-58AF5EA26516}"/>
              </a:ext>
            </a:extLst>
          </p:cNvPr>
          <p:cNvSpPr/>
          <p:nvPr/>
        </p:nvSpPr>
        <p:spPr>
          <a:xfrm>
            <a:off x="4427883" y="616474"/>
            <a:ext cx="1033620" cy="29430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E364B81-9C18-40F8-ABD8-AFD8A4CC0BA5}"/>
              </a:ext>
            </a:extLst>
          </p:cNvPr>
          <p:cNvSpPr/>
          <p:nvPr/>
        </p:nvSpPr>
        <p:spPr>
          <a:xfrm>
            <a:off x="3443673" y="1964684"/>
            <a:ext cx="4025169" cy="1451482"/>
          </a:xfrm>
          <a:prstGeom prst="rect">
            <a:avLst/>
          </a:prstGeom>
          <a:solidFill>
            <a:schemeClr val="bg1">
              <a:lumMod val="1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/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,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with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for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each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⊆{1,…,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:</a:t>
                </a:r>
              </a:p>
              <a:p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blipFill>
                <a:blip r:embed="rId5"/>
                <a:stretch>
                  <a:fillRect t="-2083" r="-5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/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where `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splits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’ if no edge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has one end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blipFill>
                <a:blip r:embed="rId6"/>
                <a:stretch>
                  <a:fillRect l="-556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5223541B-32E9-4300-AB5F-615395031F59}"/>
              </a:ext>
            </a:extLst>
          </p:cNvPr>
          <p:cNvSpPr txBox="1">
            <a:spLocks/>
          </p:cNvSpPr>
          <p:nvPr/>
        </p:nvSpPr>
        <p:spPr>
          <a:xfrm>
            <a:off x="3418815" y="1911384"/>
            <a:ext cx="5905848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Cut Factorization [CNPPvRW’11, BCKN’13]</a:t>
            </a:r>
            <a:endParaRPr lang="nl-NL" sz="16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B76DFBC-75F9-4155-AFA7-BBEB1F6E027A}"/>
              </a:ext>
            </a:extLst>
          </p:cNvPr>
          <p:cNvGrpSpPr/>
          <p:nvPr/>
        </p:nvGrpSpPr>
        <p:grpSpPr>
          <a:xfrm>
            <a:off x="3542714" y="3530749"/>
            <a:ext cx="1918789" cy="322634"/>
            <a:chOff x="6248400" y="3809237"/>
            <a:chExt cx="1918789" cy="322634"/>
          </a:xfrm>
        </p:grpSpPr>
        <p:sp>
          <p:nvSpPr>
            <p:cNvPr id="121" name="Freeform 59">
              <a:extLst>
                <a:ext uri="{FF2B5EF4-FFF2-40B4-BE49-F238E27FC236}">
                  <a16:creationId xmlns:a16="http://schemas.microsoft.com/office/drawing/2014/main" id="{E29A0FE9-15FB-4D57-954F-C65F6176DEC5}"/>
                </a:ext>
              </a:extLst>
            </p:cNvPr>
            <p:cNvSpPr/>
            <p:nvPr/>
          </p:nvSpPr>
          <p:spPr>
            <a:xfrm>
              <a:off x="6348413" y="3809237"/>
              <a:ext cx="342900" cy="171599"/>
            </a:xfrm>
            <a:custGeom>
              <a:avLst/>
              <a:gdLst>
                <a:gd name="connsiteX0" fmla="*/ 0 w 342900"/>
                <a:gd name="connsiteY0" fmla="*/ 147787 h 171599"/>
                <a:gd name="connsiteX1" fmla="*/ 147637 w 342900"/>
                <a:gd name="connsiteY1" fmla="*/ 149 h 171599"/>
                <a:gd name="connsiteX2" fmla="*/ 342900 w 342900"/>
                <a:gd name="connsiteY2" fmla="*/ 171599 h 1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599">
                  <a:moveTo>
                    <a:pt x="0" y="147787"/>
                  </a:moveTo>
                  <a:cubicBezTo>
                    <a:pt x="45243" y="71983"/>
                    <a:pt x="90487" y="-3820"/>
                    <a:pt x="147637" y="149"/>
                  </a:cubicBezTo>
                  <a:cubicBezTo>
                    <a:pt x="204787" y="4118"/>
                    <a:pt x="273843" y="87858"/>
                    <a:pt x="342900" y="17159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60">
              <a:extLst>
                <a:ext uri="{FF2B5EF4-FFF2-40B4-BE49-F238E27FC236}">
                  <a16:creationId xmlns:a16="http://schemas.microsoft.com/office/drawing/2014/main" id="{2ABB2542-6FE6-4742-A0E7-8146BE41B0C6}"/>
                </a:ext>
              </a:extLst>
            </p:cNvPr>
            <p:cNvSpPr/>
            <p:nvPr/>
          </p:nvSpPr>
          <p:spPr>
            <a:xfrm>
              <a:off x="7034213" y="3809380"/>
              <a:ext cx="357187" cy="157169"/>
            </a:xfrm>
            <a:custGeom>
              <a:avLst/>
              <a:gdLst>
                <a:gd name="connsiteX0" fmla="*/ 0 w 357187"/>
                <a:gd name="connsiteY0" fmla="*/ 152406 h 157169"/>
                <a:gd name="connsiteX1" fmla="*/ 152400 w 357187"/>
                <a:gd name="connsiteY1" fmla="*/ 6 h 157169"/>
                <a:gd name="connsiteX2" fmla="*/ 357187 w 357187"/>
                <a:gd name="connsiteY2" fmla="*/ 157169 h 15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157169">
                  <a:moveTo>
                    <a:pt x="0" y="152406"/>
                  </a:moveTo>
                  <a:cubicBezTo>
                    <a:pt x="46434" y="75809"/>
                    <a:pt x="92869" y="-788"/>
                    <a:pt x="152400" y="6"/>
                  </a:cubicBezTo>
                  <a:cubicBezTo>
                    <a:pt x="211931" y="800"/>
                    <a:pt x="284559" y="78984"/>
                    <a:pt x="357187" y="15716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61">
              <a:extLst>
                <a:ext uri="{FF2B5EF4-FFF2-40B4-BE49-F238E27FC236}">
                  <a16:creationId xmlns:a16="http://schemas.microsoft.com/office/drawing/2014/main" id="{D64F3823-B011-4FC0-A35F-EDBA2C9D2940}"/>
                </a:ext>
              </a:extLst>
            </p:cNvPr>
            <p:cNvSpPr/>
            <p:nvPr/>
          </p:nvSpPr>
          <p:spPr>
            <a:xfrm>
              <a:off x="7710488" y="3814123"/>
              <a:ext cx="347662" cy="147663"/>
            </a:xfrm>
            <a:custGeom>
              <a:avLst/>
              <a:gdLst>
                <a:gd name="connsiteX0" fmla="*/ 0 w 347662"/>
                <a:gd name="connsiteY0" fmla="*/ 147663 h 147663"/>
                <a:gd name="connsiteX1" fmla="*/ 171450 w 347662"/>
                <a:gd name="connsiteY1" fmla="*/ 26 h 147663"/>
                <a:gd name="connsiteX2" fmla="*/ 347662 w 347662"/>
                <a:gd name="connsiteY2" fmla="*/ 138138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" h="147663">
                  <a:moveTo>
                    <a:pt x="0" y="147663"/>
                  </a:moveTo>
                  <a:cubicBezTo>
                    <a:pt x="56753" y="74638"/>
                    <a:pt x="113506" y="1613"/>
                    <a:pt x="171450" y="26"/>
                  </a:cubicBezTo>
                  <a:cubicBezTo>
                    <a:pt x="229394" y="-1562"/>
                    <a:pt x="288528" y="68288"/>
                    <a:pt x="347662" y="1381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5ECD3A1-5119-4156-A305-5EB31F1FBA50}"/>
                </a:ext>
              </a:extLst>
            </p:cNvPr>
            <p:cNvSpPr/>
            <p:nvPr/>
          </p:nvSpPr>
          <p:spPr>
            <a:xfrm>
              <a:off x="6248400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3F649DF-0B65-4286-AB15-A0A0656ECC3F}"/>
                </a:ext>
              </a:extLst>
            </p:cNvPr>
            <p:cNvSpPr/>
            <p:nvPr/>
          </p:nvSpPr>
          <p:spPr>
            <a:xfrm>
              <a:off x="6577996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3838E8-D268-45FF-A31B-FDD7EC5DD10F}"/>
                </a:ext>
              </a:extLst>
            </p:cNvPr>
            <p:cNvSpPr/>
            <p:nvPr/>
          </p:nvSpPr>
          <p:spPr>
            <a:xfrm>
              <a:off x="6935281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0938776-C2E9-44A3-B4A5-7CBE8CFFB735}"/>
                </a:ext>
              </a:extLst>
            </p:cNvPr>
            <p:cNvSpPr/>
            <p:nvPr/>
          </p:nvSpPr>
          <p:spPr>
            <a:xfrm>
              <a:off x="7278658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1D7815F-44B3-46DF-9A6A-8BD1A836D3A3}"/>
                </a:ext>
              </a:extLst>
            </p:cNvPr>
            <p:cNvSpPr/>
            <p:nvPr/>
          </p:nvSpPr>
          <p:spPr>
            <a:xfrm>
              <a:off x="7610012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3C3CA96-19CD-42CB-BC00-BA76DCD4C52B}"/>
                </a:ext>
              </a:extLst>
            </p:cNvPr>
            <p:cNvSpPr/>
            <p:nvPr/>
          </p:nvSpPr>
          <p:spPr>
            <a:xfrm>
              <a:off x="7951115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7C9B980-5475-4438-807A-B9F4DF70F5B5}"/>
              </a:ext>
            </a:extLst>
          </p:cNvPr>
          <p:cNvSpPr/>
          <p:nvPr/>
        </p:nvSpPr>
        <p:spPr>
          <a:xfrm>
            <a:off x="3437323" y="3492595"/>
            <a:ext cx="736984" cy="492204"/>
          </a:xfrm>
          <a:prstGeom prst="rect">
            <a:avLst/>
          </a:prstGeom>
          <a:solidFill>
            <a:schemeClr val="bg2">
              <a:alpha val="27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753828-FF9B-431F-AF1D-1EFFAD3112DC}"/>
              </a:ext>
            </a:extLst>
          </p:cNvPr>
          <p:cNvGrpSpPr/>
          <p:nvPr/>
        </p:nvGrpSpPr>
        <p:grpSpPr>
          <a:xfrm>
            <a:off x="3717275" y="2481281"/>
            <a:ext cx="2608864" cy="641586"/>
            <a:chOff x="3717275" y="2481281"/>
            <a:chExt cx="2608864" cy="641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1FFFBA4-3EB0-4A87-AD0C-2C43D25C2BC6}"/>
                    </a:ext>
                  </a:extLst>
                </p:cNvPr>
                <p:cNvSpPr/>
                <p:nvPr/>
              </p:nvSpPr>
              <p:spPr>
                <a:xfrm>
                  <a:off x="3717275" y="2481281"/>
                  <a:ext cx="1577803" cy="6415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≔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6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6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solidFill>
                                      <a:schemeClr val="bg2"/>
                                    </a:solidFill>
                                    <a:latin typeface="+mn-lt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solidFill>
                                      <a:schemeClr val="bg2"/>
                                    </a:solidFill>
                                    <a:latin typeface="+mn-lt"/>
                                  </a:rPr>
                                  <m:t>0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nl-NL" sz="1600" dirty="0">
                    <a:solidFill>
                      <a:schemeClr val="bg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1FFFBA4-3EB0-4A87-AD0C-2C43D25C2B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7275" y="2481281"/>
                  <a:ext cx="1577803" cy="6415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6B0D930A-DC26-4E8A-AF4F-9218E3A46770}"/>
                    </a:ext>
                  </a:extLst>
                </p:cNvPr>
                <p:cNvSpPr txBox="1"/>
                <p:nvPr/>
              </p:nvSpPr>
              <p:spPr>
                <a:xfrm>
                  <a:off x="5139019" y="2519934"/>
                  <a:ext cx="118712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  <a:latin typeface="+mn-lt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 splits </a:t>
                  </a:r>
                  <a14:m>
                    <m:oMath xmlns:m="http://schemas.openxmlformats.org/officeDocument/2006/math">
                      <m:r>
                        <a:rPr lang="nl-NL" sz="16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  <a:latin typeface="+mn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6B0D930A-DC26-4E8A-AF4F-9218E3A467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019" y="2519934"/>
                  <a:ext cx="1187120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2564" t="-3571" b="-23214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77518F8-653B-4185-8179-EF318DE3C032}"/>
                </a:ext>
              </a:extLst>
            </p:cNvPr>
            <p:cNvSpPr txBox="1"/>
            <p:nvPr/>
          </p:nvSpPr>
          <p:spPr>
            <a:xfrm>
              <a:off x="5139019" y="275662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otherwise,</a:t>
              </a:r>
              <a:endParaRPr lang="nl-NL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36" name="Google Shape;4105;p46">
            <a:extLst>
              <a:ext uri="{FF2B5EF4-FFF2-40B4-BE49-F238E27FC236}">
                <a16:creationId xmlns:a16="http://schemas.microsoft.com/office/drawing/2014/main" id="{5244F867-3A23-4E7B-BC05-6ABC26D344BC}"/>
              </a:ext>
            </a:extLst>
          </p:cNvPr>
          <p:cNvGrpSpPr/>
          <p:nvPr/>
        </p:nvGrpSpPr>
        <p:grpSpPr>
          <a:xfrm>
            <a:off x="429657" y="3449184"/>
            <a:ext cx="204795" cy="230889"/>
            <a:chOff x="3299850" y="238575"/>
            <a:chExt cx="427725" cy="482225"/>
          </a:xfrm>
          <a:solidFill>
            <a:schemeClr val="tx1"/>
          </a:solidFill>
        </p:grpSpPr>
        <p:sp>
          <p:nvSpPr>
            <p:cNvPr id="137" name="Google Shape;4106;p46">
              <a:extLst>
                <a:ext uri="{FF2B5EF4-FFF2-40B4-BE49-F238E27FC236}">
                  <a16:creationId xmlns:a16="http://schemas.microsoft.com/office/drawing/2014/main" id="{B393164D-F649-4D98-94A1-56133EECE3CB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" name="Google Shape;4107;p46">
              <a:extLst>
                <a:ext uri="{FF2B5EF4-FFF2-40B4-BE49-F238E27FC236}">
                  <a16:creationId xmlns:a16="http://schemas.microsoft.com/office/drawing/2014/main" id="{4BD93D14-5B2D-4232-AE1C-3513996F6899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9" name="Google Shape;4108;p46">
              <a:extLst>
                <a:ext uri="{FF2B5EF4-FFF2-40B4-BE49-F238E27FC236}">
                  <a16:creationId xmlns:a16="http://schemas.microsoft.com/office/drawing/2014/main" id="{E8C1B80A-FAD4-409B-8362-4CAB131719EC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" name="Google Shape;4109;p46">
              <a:extLst>
                <a:ext uri="{FF2B5EF4-FFF2-40B4-BE49-F238E27FC236}">
                  <a16:creationId xmlns:a16="http://schemas.microsoft.com/office/drawing/2014/main" id="{1A8AD2C6-5927-4717-8FEC-AF76853EFF4B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" name="Google Shape;4110;p46">
              <a:extLst>
                <a:ext uri="{FF2B5EF4-FFF2-40B4-BE49-F238E27FC236}">
                  <a16:creationId xmlns:a16="http://schemas.microsoft.com/office/drawing/2014/main" id="{48EB170F-7D5A-43A2-886A-29E88FD149CE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6" name="Title 1">
            <a:extLst>
              <a:ext uri="{FF2B5EF4-FFF2-40B4-BE49-F238E27FC236}">
                <a16:creationId xmlns:a16="http://schemas.microsoft.com/office/drawing/2014/main" id="{003D36A3-EC4C-4029-B820-E1CA745A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Matchings Connectivity Matrix </a:t>
            </a:r>
            <a:r>
              <a:rPr lang="en-US" dirty="0">
                <a:solidFill>
                  <a:schemeClr val="bg1"/>
                </a:solidFill>
              </a:rPr>
              <a:t>Step 2b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9" grpId="0"/>
      <p:bldP spid="119" grpId="0"/>
      <p:bldP spid="85" grpId="0"/>
      <p:bldP spid="1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F4B5F-43FB-46E4-9EDA-69951C42F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      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742950" lvl="1" indent="-285750"/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>
            <a:extLst>
              <a:ext uri="{FF2B5EF4-FFF2-40B4-BE49-F238E27FC236}">
                <a16:creationId xmlns:a16="http://schemas.microsoft.com/office/drawing/2014/main" id="{F88F0DDE-4330-4810-95FB-19811FA9206B}"/>
              </a:ext>
            </a:extLst>
          </p:cNvPr>
          <p:cNvSpPr/>
          <p:nvPr/>
        </p:nvSpPr>
        <p:spPr>
          <a:xfrm>
            <a:off x="387260" y="1035595"/>
            <a:ext cx="4987057" cy="825859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Definition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For even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and perfect matchings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if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HC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  <a:blipFill>
                <a:blip r:embed="rId3"/>
                <a:stretch>
                  <a:fillRect l="-608" t="-13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E458363-2BE8-46DB-8339-D5C6E6AB32C4}"/>
              </a:ext>
            </a:extLst>
          </p:cNvPr>
          <p:cNvSpPr/>
          <p:nvPr/>
        </p:nvSpPr>
        <p:spPr>
          <a:xfrm>
            <a:off x="395194" y="1968343"/>
            <a:ext cx="2966120" cy="1451482"/>
          </a:xfrm>
          <a:prstGeom prst="rect">
            <a:avLst/>
          </a:prstGeom>
          <a:solidFill>
            <a:schemeClr val="bg1">
              <a:lumMod val="1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3ED97-6650-403B-80EE-D8C37CD38641}"/>
              </a:ext>
            </a:extLst>
          </p:cNvPr>
          <p:cNvGrpSpPr/>
          <p:nvPr/>
        </p:nvGrpSpPr>
        <p:grpSpPr>
          <a:xfrm>
            <a:off x="521057" y="2789761"/>
            <a:ext cx="2671766" cy="559139"/>
            <a:chOff x="5443167" y="1852202"/>
            <a:chExt cx="2671766" cy="55913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3ECEA00-F071-49C9-A035-29D42DDF5C77}"/>
                </a:ext>
              </a:extLst>
            </p:cNvPr>
            <p:cNvSpPr/>
            <p:nvPr/>
          </p:nvSpPr>
          <p:spPr>
            <a:xfrm>
              <a:off x="5443167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41E465D-EA64-4ED4-8E94-7771AA4BB32B}"/>
                </a:ext>
              </a:extLst>
            </p:cNvPr>
            <p:cNvSpPr/>
            <p:nvPr/>
          </p:nvSpPr>
          <p:spPr>
            <a:xfrm>
              <a:off x="5846670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C38213-BC12-44CF-B816-1774FE7EFA8A}"/>
                </a:ext>
              </a:extLst>
            </p:cNvPr>
            <p:cNvSpPr/>
            <p:nvPr/>
          </p:nvSpPr>
          <p:spPr>
            <a:xfrm>
              <a:off x="5846670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0C52AA2-1C9A-4F08-AF1E-4FEE8DB29C0B}"/>
                </a:ext>
              </a:extLst>
            </p:cNvPr>
            <p:cNvSpPr/>
            <p:nvPr/>
          </p:nvSpPr>
          <p:spPr>
            <a:xfrm>
              <a:off x="6237821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4273AFE-9E29-4E06-B5E3-5926A99CA006}"/>
                </a:ext>
              </a:extLst>
            </p:cNvPr>
            <p:cNvSpPr/>
            <p:nvPr/>
          </p:nvSpPr>
          <p:spPr>
            <a:xfrm>
              <a:off x="6237821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6015CA3-999E-48F3-95F0-1936962F87C3}"/>
                </a:ext>
              </a:extLst>
            </p:cNvPr>
            <p:cNvSpPr/>
            <p:nvPr/>
          </p:nvSpPr>
          <p:spPr>
            <a:xfrm>
              <a:off x="6597268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3D03F63-97FE-4247-A00F-8F1D5FF3F31A}"/>
                </a:ext>
              </a:extLst>
            </p:cNvPr>
            <p:cNvSpPr/>
            <p:nvPr/>
          </p:nvSpPr>
          <p:spPr>
            <a:xfrm>
              <a:off x="6597268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643BC07-2E87-4B4D-8B15-F11DDA26D987}"/>
                </a:ext>
              </a:extLst>
            </p:cNvPr>
            <p:cNvSpPr/>
            <p:nvPr/>
          </p:nvSpPr>
          <p:spPr>
            <a:xfrm>
              <a:off x="7555793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F586D-B457-4A61-BB2E-6ABDED266C39}"/>
                </a:ext>
              </a:extLst>
            </p:cNvPr>
            <p:cNvSpPr/>
            <p:nvPr/>
          </p:nvSpPr>
          <p:spPr>
            <a:xfrm>
              <a:off x="7555793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16CC26-9845-4621-AFEF-FB28DC2A0651}"/>
                </a:ext>
              </a:extLst>
            </p:cNvPr>
            <p:cNvSpPr/>
            <p:nvPr/>
          </p:nvSpPr>
          <p:spPr>
            <a:xfrm>
              <a:off x="7875302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1C511CD-2505-4C87-9AFE-243ECFBE57C0}"/>
                </a:ext>
              </a:extLst>
            </p:cNvPr>
            <p:cNvCxnSpPr>
              <a:stCxn id="50" idx="7"/>
              <a:endCxn id="51" idx="2"/>
            </p:cNvCxnSpPr>
            <p:nvPr/>
          </p:nvCxnSpPr>
          <p:spPr>
            <a:xfrm flipV="1">
              <a:off x="5647705" y="1972017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F68A37-F90E-41E1-AC75-2A0BB49C5A1E}"/>
                </a:ext>
              </a:extLst>
            </p:cNvPr>
            <p:cNvCxnSpPr>
              <a:stCxn id="50" idx="6"/>
              <a:endCxn id="52" idx="1"/>
            </p:cNvCxnSpPr>
            <p:nvPr/>
          </p:nvCxnSpPr>
          <p:spPr>
            <a:xfrm>
              <a:off x="5682798" y="2131771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953EA3-FA2D-4D3B-BF2F-6B95B459219D}"/>
                </a:ext>
              </a:extLst>
            </p:cNvPr>
            <p:cNvCxnSpPr>
              <a:stCxn id="51" idx="6"/>
              <a:endCxn id="53" idx="2"/>
            </p:cNvCxnSpPr>
            <p:nvPr/>
          </p:nvCxnSpPr>
          <p:spPr>
            <a:xfrm>
              <a:off x="6086302" y="1972017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E59BE6-E9AD-425B-ADD8-A0C94D3A508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8016E18-14FF-474D-A234-E7F1288FB67D}"/>
                </a:ext>
              </a:extLst>
            </p:cNvPr>
            <p:cNvCxnSpPr>
              <a:stCxn id="52" idx="6"/>
              <a:endCxn id="53" idx="2"/>
            </p:cNvCxnSpPr>
            <p:nvPr/>
          </p:nvCxnSpPr>
          <p:spPr>
            <a:xfrm flipV="1"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1D84AA6-C802-4E7F-9E75-08ECB7109A01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>
              <a:off x="6086302" y="2291526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4EA1BB-4DCD-454D-9DB2-8F90D4D5D379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>
              <a:off x="6477452" y="1972017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2E95FAE-30B0-4FE7-AFF3-6AE6D6DE9127}"/>
                </a:ext>
              </a:extLst>
            </p:cNvPr>
            <p:cNvCxnSpPr>
              <a:stCxn id="54" idx="6"/>
              <a:endCxn id="56" idx="2"/>
            </p:cNvCxnSpPr>
            <p:nvPr/>
          </p:nvCxnSpPr>
          <p:spPr>
            <a:xfrm>
              <a:off x="6477452" y="2291526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A7FA10-285C-4293-AC8A-CF478BEDEAE1}"/>
                </a:ext>
              </a:extLst>
            </p:cNvPr>
            <p:cNvCxnSpPr>
              <a:stCxn id="54" idx="6"/>
            </p:cNvCxnSpPr>
            <p:nvPr/>
          </p:nvCxnSpPr>
          <p:spPr>
            <a:xfrm flipV="1">
              <a:off x="6477452" y="1972017"/>
              <a:ext cx="119816" cy="319508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47C6A5D-0583-4332-A043-C786ACF916F1}"/>
                </a:ext>
              </a:extLst>
            </p:cNvPr>
            <p:cNvCxnSpPr>
              <a:endCxn id="56" idx="2"/>
            </p:cNvCxnSpPr>
            <p:nvPr/>
          </p:nvCxnSpPr>
          <p:spPr>
            <a:xfrm>
              <a:off x="6489805" y="1987827"/>
              <a:ext cx="107463" cy="303699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71EC58-8958-40F0-8707-DC219B231C8F}"/>
                </a:ext>
              </a:extLst>
            </p:cNvPr>
            <p:cNvCxnSpPr>
              <a:cxnSpLocks/>
              <a:stCxn id="57" idx="6"/>
              <a:endCxn id="59" idx="1"/>
            </p:cNvCxnSpPr>
            <p:nvPr/>
          </p:nvCxnSpPr>
          <p:spPr>
            <a:xfrm>
              <a:off x="7795425" y="1972017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C3F2DD4-0E58-4A58-893A-C2F967E4430C}"/>
                </a:ext>
              </a:extLst>
            </p:cNvPr>
            <p:cNvCxnSpPr>
              <a:cxnSpLocks/>
              <a:stCxn id="58" idx="6"/>
              <a:endCxn id="59" idx="3"/>
            </p:cNvCxnSpPr>
            <p:nvPr/>
          </p:nvCxnSpPr>
          <p:spPr>
            <a:xfrm flipV="1">
              <a:off x="7795425" y="2216494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AA38B6-70D9-4C13-B4F8-12B9E452A42D}"/>
                </a:ext>
              </a:extLst>
            </p:cNvPr>
            <p:cNvCxnSpPr/>
            <p:nvPr/>
          </p:nvCxnSpPr>
          <p:spPr>
            <a:xfrm>
              <a:off x="6962406" y="2131771"/>
              <a:ext cx="490585" cy="0"/>
            </a:xfrm>
            <a:prstGeom prst="line">
              <a:avLst/>
            </a:prstGeom>
            <a:grpFill/>
            <a:ln w="4445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  <a:effectLst/>
          </p:spPr>
        </p:cxn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B3A8DD-BF49-472B-A456-367647DAD67B}"/>
              </a:ext>
            </a:extLst>
          </p:cNvPr>
          <p:cNvSpPr txBox="1">
            <a:spLocks/>
          </p:cNvSpPr>
          <p:nvPr/>
        </p:nvSpPr>
        <p:spPr>
          <a:xfrm>
            <a:off x="363445" y="1917735"/>
            <a:ext cx="4648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Matchings Factorization* [CKN’13]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DED2C8-3BDA-4B67-8BAF-95B187C310B0}"/>
              </a:ext>
            </a:extLst>
          </p:cNvPr>
          <p:cNvSpPr txBox="1"/>
          <p:nvPr/>
        </p:nvSpPr>
        <p:spPr>
          <a:xfrm>
            <a:off x="2549360" y="2749489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222F95-A537-4DE2-B36C-279F1980CD43}"/>
              </a:ext>
            </a:extLst>
          </p:cNvPr>
          <p:cNvSpPr txBox="1"/>
          <p:nvPr/>
        </p:nvSpPr>
        <p:spPr>
          <a:xfrm>
            <a:off x="2552251" y="3072186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/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≡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⋅,</m:t>
                        </m:r>
                        <m:sSub>
                          <m:sSubPr>
                            <m:ctrlP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i="1" kern="12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sSub>
                      <m:sSubPr>
                        <m:ctrlP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sz="1600" b="1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⋅,</m:t>
                            </m:r>
                            <m:sSub>
                              <m:sSubPr>
                                <m:ctrlP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1200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  <a:t>,</a:t>
                </a:r>
                <a:b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𝒫</m:t>
                        </m:r>
                      </m:e>
                      <m:sub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is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the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set of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PM’s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of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blipFill>
                <a:blip r:embed="rId4"/>
                <a:stretch>
                  <a:fillRect l="-1075" t="-3125" r="-215" b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D36D6E-2564-4829-AA10-835DC167DEC0}"/>
              </a:ext>
            </a:extLst>
          </p:cNvPr>
          <p:cNvCxnSpPr/>
          <p:nvPr/>
        </p:nvCxnSpPr>
        <p:spPr>
          <a:xfrm>
            <a:off x="1917772" y="3611024"/>
            <a:ext cx="21041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E364B81-9C18-40F8-ABD8-AFD8A4CC0BA5}"/>
              </a:ext>
            </a:extLst>
          </p:cNvPr>
          <p:cNvSpPr/>
          <p:nvPr/>
        </p:nvSpPr>
        <p:spPr>
          <a:xfrm>
            <a:off x="3443673" y="1964684"/>
            <a:ext cx="4025169" cy="1451482"/>
          </a:xfrm>
          <a:prstGeom prst="rect">
            <a:avLst/>
          </a:prstGeom>
          <a:solidFill>
            <a:schemeClr val="bg1">
              <a:lumMod val="1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/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,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with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for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each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⊆{1,…,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:</a:t>
                </a:r>
              </a:p>
              <a:p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blipFill>
                <a:blip r:embed="rId5"/>
                <a:stretch>
                  <a:fillRect t="-2083" r="-5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1FFFBA4-3EB0-4A87-AD0C-2C43D25C2BC6}"/>
                  </a:ext>
                </a:extLst>
              </p:cNvPr>
              <p:cNvSpPr/>
              <p:nvPr/>
            </p:nvSpPr>
            <p:spPr>
              <a:xfrm>
                <a:off x="3717275" y="2481281"/>
                <a:ext cx="1577803" cy="641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chemeClr val="bg2"/>
                                  </a:solidFill>
                                  <a:latin typeface="+mn-lt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chemeClr val="bg2"/>
                                  </a:solidFill>
                                  <a:latin typeface="+mn-lt"/>
                                </a:rPr>
                                <m:t>0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nl-NL" sz="1600" dirty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1FFFBA4-3EB0-4A87-AD0C-2C43D25C2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275" y="2481281"/>
                <a:ext cx="1577803" cy="6415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/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where `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splits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’ if no edge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has one end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blipFill>
                <a:blip r:embed="rId7"/>
                <a:stretch>
                  <a:fillRect l="-556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5223541B-32E9-4300-AB5F-615395031F59}"/>
              </a:ext>
            </a:extLst>
          </p:cNvPr>
          <p:cNvSpPr txBox="1">
            <a:spLocks/>
          </p:cNvSpPr>
          <p:nvPr/>
        </p:nvSpPr>
        <p:spPr>
          <a:xfrm>
            <a:off x="3418815" y="1911384"/>
            <a:ext cx="5905848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Cut Factorization [CNPPvRW’11, BCKN’13]</a:t>
            </a:r>
            <a:endParaRPr lang="nl-NL" sz="16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B76DFBC-75F9-4155-AFA7-BBEB1F6E027A}"/>
              </a:ext>
            </a:extLst>
          </p:cNvPr>
          <p:cNvGrpSpPr/>
          <p:nvPr/>
        </p:nvGrpSpPr>
        <p:grpSpPr>
          <a:xfrm>
            <a:off x="3542714" y="3530749"/>
            <a:ext cx="1918789" cy="322634"/>
            <a:chOff x="6248400" y="3809237"/>
            <a:chExt cx="1918789" cy="322634"/>
          </a:xfrm>
        </p:grpSpPr>
        <p:sp>
          <p:nvSpPr>
            <p:cNvPr id="121" name="Freeform 59">
              <a:extLst>
                <a:ext uri="{FF2B5EF4-FFF2-40B4-BE49-F238E27FC236}">
                  <a16:creationId xmlns:a16="http://schemas.microsoft.com/office/drawing/2014/main" id="{E29A0FE9-15FB-4D57-954F-C65F6176DEC5}"/>
                </a:ext>
              </a:extLst>
            </p:cNvPr>
            <p:cNvSpPr/>
            <p:nvPr/>
          </p:nvSpPr>
          <p:spPr>
            <a:xfrm>
              <a:off x="6348413" y="3809237"/>
              <a:ext cx="342900" cy="171599"/>
            </a:xfrm>
            <a:custGeom>
              <a:avLst/>
              <a:gdLst>
                <a:gd name="connsiteX0" fmla="*/ 0 w 342900"/>
                <a:gd name="connsiteY0" fmla="*/ 147787 h 171599"/>
                <a:gd name="connsiteX1" fmla="*/ 147637 w 342900"/>
                <a:gd name="connsiteY1" fmla="*/ 149 h 171599"/>
                <a:gd name="connsiteX2" fmla="*/ 342900 w 342900"/>
                <a:gd name="connsiteY2" fmla="*/ 171599 h 1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599">
                  <a:moveTo>
                    <a:pt x="0" y="147787"/>
                  </a:moveTo>
                  <a:cubicBezTo>
                    <a:pt x="45243" y="71983"/>
                    <a:pt x="90487" y="-3820"/>
                    <a:pt x="147637" y="149"/>
                  </a:cubicBezTo>
                  <a:cubicBezTo>
                    <a:pt x="204787" y="4118"/>
                    <a:pt x="273843" y="87858"/>
                    <a:pt x="342900" y="17159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60">
              <a:extLst>
                <a:ext uri="{FF2B5EF4-FFF2-40B4-BE49-F238E27FC236}">
                  <a16:creationId xmlns:a16="http://schemas.microsoft.com/office/drawing/2014/main" id="{2ABB2542-6FE6-4742-A0E7-8146BE41B0C6}"/>
                </a:ext>
              </a:extLst>
            </p:cNvPr>
            <p:cNvSpPr/>
            <p:nvPr/>
          </p:nvSpPr>
          <p:spPr>
            <a:xfrm>
              <a:off x="7034213" y="3809380"/>
              <a:ext cx="357187" cy="157169"/>
            </a:xfrm>
            <a:custGeom>
              <a:avLst/>
              <a:gdLst>
                <a:gd name="connsiteX0" fmla="*/ 0 w 357187"/>
                <a:gd name="connsiteY0" fmla="*/ 152406 h 157169"/>
                <a:gd name="connsiteX1" fmla="*/ 152400 w 357187"/>
                <a:gd name="connsiteY1" fmla="*/ 6 h 157169"/>
                <a:gd name="connsiteX2" fmla="*/ 357187 w 357187"/>
                <a:gd name="connsiteY2" fmla="*/ 157169 h 15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157169">
                  <a:moveTo>
                    <a:pt x="0" y="152406"/>
                  </a:moveTo>
                  <a:cubicBezTo>
                    <a:pt x="46434" y="75809"/>
                    <a:pt x="92869" y="-788"/>
                    <a:pt x="152400" y="6"/>
                  </a:cubicBezTo>
                  <a:cubicBezTo>
                    <a:pt x="211931" y="800"/>
                    <a:pt x="284559" y="78984"/>
                    <a:pt x="357187" y="157169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61">
              <a:extLst>
                <a:ext uri="{FF2B5EF4-FFF2-40B4-BE49-F238E27FC236}">
                  <a16:creationId xmlns:a16="http://schemas.microsoft.com/office/drawing/2014/main" id="{D64F3823-B011-4FC0-A35F-EDBA2C9D2940}"/>
                </a:ext>
              </a:extLst>
            </p:cNvPr>
            <p:cNvSpPr/>
            <p:nvPr/>
          </p:nvSpPr>
          <p:spPr>
            <a:xfrm>
              <a:off x="7710488" y="3814123"/>
              <a:ext cx="347662" cy="147663"/>
            </a:xfrm>
            <a:custGeom>
              <a:avLst/>
              <a:gdLst>
                <a:gd name="connsiteX0" fmla="*/ 0 w 347662"/>
                <a:gd name="connsiteY0" fmla="*/ 147663 h 147663"/>
                <a:gd name="connsiteX1" fmla="*/ 171450 w 347662"/>
                <a:gd name="connsiteY1" fmla="*/ 26 h 147663"/>
                <a:gd name="connsiteX2" fmla="*/ 347662 w 347662"/>
                <a:gd name="connsiteY2" fmla="*/ 138138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662" h="147663">
                  <a:moveTo>
                    <a:pt x="0" y="147663"/>
                  </a:moveTo>
                  <a:cubicBezTo>
                    <a:pt x="56753" y="74638"/>
                    <a:pt x="113506" y="1613"/>
                    <a:pt x="171450" y="26"/>
                  </a:cubicBezTo>
                  <a:cubicBezTo>
                    <a:pt x="229394" y="-1562"/>
                    <a:pt x="288528" y="68288"/>
                    <a:pt x="347662" y="13813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5ECD3A1-5119-4156-A305-5EB31F1FBA50}"/>
                </a:ext>
              </a:extLst>
            </p:cNvPr>
            <p:cNvSpPr/>
            <p:nvPr/>
          </p:nvSpPr>
          <p:spPr>
            <a:xfrm>
              <a:off x="6248400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3F649DF-0B65-4286-AB15-A0A0656ECC3F}"/>
                </a:ext>
              </a:extLst>
            </p:cNvPr>
            <p:cNvSpPr/>
            <p:nvPr/>
          </p:nvSpPr>
          <p:spPr>
            <a:xfrm>
              <a:off x="6577996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3838E8-D268-45FF-A31B-FDD7EC5DD10F}"/>
                </a:ext>
              </a:extLst>
            </p:cNvPr>
            <p:cNvSpPr/>
            <p:nvPr/>
          </p:nvSpPr>
          <p:spPr>
            <a:xfrm>
              <a:off x="6935281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0938776-C2E9-44A3-B4A5-7CBE8CFFB735}"/>
                </a:ext>
              </a:extLst>
            </p:cNvPr>
            <p:cNvSpPr/>
            <p:nvPr/>
          </p:nvSpPr>
          <p:spPr>
            <a:xfrm>
              <a:off x="7278658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1D7815F-44B3-46DF-9A6A-8BD1A836D3A3}"/>
                </a:ext>
              </a:extLst>
            </p:cNvPr>
            <p:cNvSpPr/>
            <p:nvPr/>
          </p:nvSpPr>
          <p:spPr>
            <a:xfrm>
              <a:off x="7610012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3C3CA96-19CD-42CB-BC00-BA76DCD4C52B}"/>
                </a:ext>
              </a:extLst>
            </p:cNvPr>
            <p:cNvSpPr/>
            <p:nvPr/>
          </p:nvSpPr>
          <p:spPr>
            <a:xfrm>
              <a:off x="7951115" y="3915797"/>
              <a:ext cx="216074" cy="2160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7C9B980-5475-4438-807A-B9F4DF70F5B5}"/>
              </a:ext>
            </a:extLst>
          </p:cNvPr>
          <p:cNvSpPr/>
          <p:nvPr/>
        </p:nvSpPr>
        <p:spPr>
          <a:xfrm>
            <a:off x="3437323" y="3492595"/>
            <a:ext cx="1075666" cy="492204"/>
          </a:xfrm>
          <a:prstGeom prst="rect">
            <a:avLst/>
          </a:prstGeom>
          <a:solidFill>
            <a:schemeClr val="bg2">
              <a:alpha val="27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B0D930A-DC26-4E8A-AF4F-9218E3A46770}"/>
                  </a:ext>
                </a:extLst>
              </p:cNvPr>
              <p:cNvSpPr txBox="1"/>
              <p:nvPr/>
            </p:nvSpPr>
            <p:spPr>
              <a:xfrm>
                <a:off x="5139019" y="2519934"/>
                <a:ext cx="1187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splits </a:t>
                </a:r>
                <a14:m>
                  <m:oMath xmlns:m="http://schemas.openxmlformats.org/officeDocument/2006/math">
                    <m:r>
                      <a:rPr lang="nl-NL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B0D930A-DC26-4E8A-AF4F-9218E3A4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19" y="2519934"/>
                <a:ext cx="1187120" cy="338554"/>
              </a:xfrm>
              <a:prstGeom prst="rect">
                <a:avLst/>
              </a:prstGeom>
              <a:blipFill>
                <a:blip r:embed="rId8"/>
                <a:stretch>
                  <a:fillRect l="-2564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>
            <a:extLst>
              <a:ext uri="{FF2B5EF4-FFF2-40B4-BE49-F238E27FC236}">
                <a16:creationId xmlns:a16="http://schemas.microsoft.com/office/drawing/2014/main" id="{077518F8-653B-4185-8179-EF318DE3C032}"/>
              </a:ext>
            </a:extLst>
          </p:cNvPr>
          <p:cNvSpPr txBox="1"/>
          <p:nvPr/>
        </p:nvSpPr>
        <p:spPr>
          <a:xfrm>
            <a:off x="5139019" y="275662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otherwise,</a:t>
            </a:r>
            <a:endParaRPr lang="nl-NL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6" name="Google Shape;4105;p46">
            <a:extLst>
              <a:ext uri="{FF2B5EF4-FFF2-40B4-BE49-F238E27FC236}">
                <a16:creationId xmlns:a16="http://schemas.microsoft.com/office/drawing/2014/main" id="{5244F867-3A23-4E7B-BC05-6ABC26D344BC}"/>
              </a:ext>
            </a:extLst>
          </p:cNvPr>
          <p:cNvGrpSpPr/>
          <p:nvPr/>
        </p:nvGrpSpPr>
        <p:grpSpPr>
          <a:xfrm>
            <a:off x="429657" y="3449184"/>
            <a:ext cx="204795" cy="230889"/>
            <a:chOff x="3299850" y="238575"/>
            <a:chExt cx="427725" cy="482225"/>
          </a:xfrm>
          <a:solidFill>
            <a:schemeClr val="tx1"/>
          </a:solidFill>
        </p:grpSpPr>
        <p:sp>
          <p:nvSpPr>
            <p:cNvPr id="137" name="Google Shape;4106;p46">
              <a:extLst>
                <a:ext uri="{FF2B5EF4-FFF2-40B4-BE49-F238E27FC236}">
                  <a16:creationId xmlns:a16="http://schemas.microsoft.com/office/drawing/2014/main" id="{B393164D-F649-4D98-94A1-56133EECE3CB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" name="Google Shape;4107;p46">
              <a:extLst>
                <a:ext uri="{FF2B5EF4-FFF2-40B4-BE49-F238E27FC236}">
                  <a16:creationId xmlns:a16="http://schemas.microsoft.com/office/drawing/2014/main" id="{4BD93D14-5B2D-4232-AE1C-3513996F6899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9" name="Google Shape;4108;p46">
              <a:extLst>
                <a:ext uri="{FF2B5EF4-FFF2-40B4-BE49-F238E27FC236}">
                  <a16:creationId xmlns:a16="http://schemas.microsoft.com/office/drawing/2014/main" id="{E8C1B80A-FAD4-409B-8362-4CAB131719EC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" name="Google Shape;4109;p46">
              <a:extLst>
                <a:ext uri="{FF2B5EF4-FFF2-40B4-BE49-F238E27FC236}">
                  <a16:creationId xmlns:a16="http://schemas.microsoft.com/office/drawing/2014/main" id="{1A8AD2C6-5927-4717-8FEC-AF76853EFF4B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" name="Google Shape;4110;p46">
              <a:extLst>
                <a:ext uri="{FF2B5EF4-FFF2-40B4-BE49-F238E27FC236}">
                  <a16:creationId xmlns:a16="http://schemas.microsoft.com/office/drawing/2014/main" id="{48EB170F-7D5A-43A2-886A-29E88FD149CE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22004A11-0684-44C0-989A-771F05B895DD}"/>
              </a:ext>
            </a:extLst>
          </p:cNvPr>
          <p:cNvSpPr/>
          <p:nvPr/>
        </p:nvSpPr>
        <p:spPr>
          <a:xfrm>
            <a:off x="4427883" y="616474"/>
            <a:ext cx="1033620" cy="29430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0C87C56D-EFFC-454C-92AB-A27C0DF1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Matchings Connectivity Matrix </a:t>
            </a:r>
            <a:r>
              <a:rPr lang="en-US" dirty="0">
                <a:solidFill>
                  <a:schemeClr val="bg1"/>
                </a:solidFill>
              </a:rPr>
              <a:t>Step 2b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04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      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742950" lvl="1" indent="-285750"/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>
            <a:extLst>
              <a:ext uri="{FF2B5EF4-FFF2-40B4-BE49-F238E27FC236}">
                <a16:creationId xmlns:a16="http://schemas.microsoft.com/office/drawing/2014/main" id="{F88F0DDE-4330-4810-95FB-19811FA9206B}"/>
              </a:ext>
            </a:extLst>
          </p:cNvPr>
          <p:cNvSpPr/>
          <p:nvPr/>
        </p:nvSpPr>
        <p:spPr>
          <a:xfrm>
            <a:off x="387260" y="1035595"/>
            <a:ext cx="4987057" cy="825859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Definition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For even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and perfect matchings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if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HC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  <a:blipFill>
                <a:blip r:embed="rId3"/>
                <a:stretch>
                  <a:fillRect l="-608" t="-13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E458363-2BE8-46DB-8339-D5C6E6AB32C4}"/>
              </a:ext>
            </a:extLst>
          </p:cNvPr>
          <p:cNvSpPr/>
          <p:nvPr/>
        </p:nvSpPr>
        <p:spPr>
          <a:xfrm>
            <a:off x="395194" y="1968343"/>
            <a:ext cx="2966120" cy="1451482"/>
          </a:xfrm>
          <a:prstGeom prst="rect">
            <a:avLst/>
          </a:prstGeom>
          <a:solidFill>
            <a:schemeClr val="bg1">
              <a:lumMod val="1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3ED97-6650-403B-80EE-D8C37CD38641}"/>
              </a:ext>
            </a:extLst>
          </p:cNvPr>
          <p:cNvGrpSpPr/>
          <p:nvPr/>
        </p:nvGrpSpPr>
        <p:grpSpPr>
          <a:xfrm>
            <a:off x="521057" y="2789761"/>
            <a:ext cx="2671766" cy="559139"/>
            <a:chOff x="5443167" y="1852202"/>
            <a:chExt cx="2671766" cy="55913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3ECEA00-F071-49C9-A035-29D42DDF5C77}"/>
                </a:ext>
              </a:extLst>
            </p:cNvPr>
            <p:cNvSpPr/>
            <p:nvPr/>
          </p:nvSpPr>
          <p:spPr>
            <a:xfrm>
              <a:off x="5443167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41E465D-EA64-4ED4-8E94-7771AA4BB32B}"/>
                </a:ext>
              </a:extLst>
            </p:cNvPr>
            <p:cNvSpPr/>
            <p:nvPr/>
          </p:nvSpPr>
          <p:spPr>
            <a:xfrm>
              <a:off x="5846670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C38213-BC12-44CF-B816-1774FE7EFA8A}"/>
                </a:ext>
              </a:extLst>
            </p:cNvPr>
            <p:cNvSpPr/>
            <p:nvPr/>
          </p:nvSpPr>
          <p:spPr>
            <a:xfrm>
              <a:off x="5846670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0C52AA2-1C9A-4F08-AF1E-4FEE8DB29C0B}"/>
                </a:ext>
              </a:extLst>
            </p:cNvPr>
            <p:cNvSpPr/>
            <p:nvPr/>
          </p:nvSpPr>
          <p:spPr>
            <a:xfrm>
              <a:off x="6237821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4273AFE-9E29-4E06-B5E3-5926A99CA006}"/>
                </a:ext>
              </a:extLst>
            </p:cNvPr>
            <p:cNvSpPr/>
            <p:nvPr/>
          </p:nvSpPr>
          <p:spPr>
            <a:xfrm>
              <a:off x="6237821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6015CA3-999E-48F3-95F0-1936962F87C3}"/>
                </a:ext>
              </a:extLst>
            </p:cNvPr>
            <p:cNvSpPr/>
            <p:nvPr/>
          </p:nvSpPr>
          <p:spPr>
            <a:xfrm>
              <a:off x="6597268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3D03F63-97FE-4247-A00F-8F1D5FF3F31A}"/>
                </a:ext>
              </a:extLst>
            </p:cNvPr>
            <p:cNvSpPr/>
            <p:nvPr/>
          </p:nvSpPr>
          <p:spPr>
            <a:xfrm>
              <a:off x="6597268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643BC07-2E87-4B4D-8B15-F11DDA26D987}"/>
                </a:ext>
              </a:extLst>
            </p:cNvPr>
            <p:cNvSpPr/>
            <p:nvPr/>
          </p:nvSpPr>
          <p:spPr>
            <a:xfrm>
              <a:off x="7555793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F586D-B457-4A61-BB2E-6ABDED266C39}"/>
                </a:ext>
              </a:extLst>
            </p:cNvPr>
            <p:cNvSpPr/>
            <p:nvPr/>
          </p:nvSpPr>
          <p:spPr>
            <a:xfrm>
              <a:off x="7555793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16CC26-9845-4621-AFEF-FB28DC2A0651}"/>
                </a:ext>
              </a:extLst>
            </p:cNvPr>
            <p:cNvSpPr/>
            <p:nvPr/>
          </p:nvSpPr>
          <p:spPr>
            <a:xfrm>
              <a:off x="7875302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1C511CD-2505-4C87-9AFE-243ECFBE57C0}"/>
                </a:ext>
              </a:extLst>
            </p:cNvPr>
            <p:cNvCxnSpPr>
              <a:stCxn id="50" idx="7"/>
              <a:endCxn id="51" idx="2"/>
            </p:cNvCxnSpPr>
            <p:nvPr/>
          </p:nvCxnSpPr>
          <p:spPr>
            <a:xfrm flipV="1">
              <a:off x="5647705" y="1972017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F68A37-F90E-41E1-AC75-2A0BB49C5A1E}"/>
                </a:ext>
              </a:extLst>
            </p:cNvPr>
            <p:cNvCxnSpPr>
              <a:stCxn id="50" idx="6"/>
              <a:endCxn id="52" idx="1"/>
            </p:cNvCxnSpPr>
            <p:nvPr/>
          </p:nvCxnSpPr>
          <p:spPr>
            <a:xfrm>
              <a:off x="5682798" y="2131771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953EA3-FA2D-4D3B-BF2F-6B95B459219D}"/>
                </a:ext>
              </a:extLst>
            </p:cNvPr>
            <p:cNvCxnSpPr>
              <a:stCxn id="51" idx="6"/>
              <a:endCxn id="53" idx="2"/>
            </p:cNvCxnSpPr>
            <p:nvPr/>
          </p:nvCxnSpPr>
          <p:spPr>
            <a:xfrm>
              <a:off x="6086302" y="1972017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E59BE6-E9AD-425B-ADD8-A0C94D3A508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8016E18-14FF-474D-A234-E7F1288FB67D}"/>
                </a:ext>
              </a:extLst>
            </p:cNvPr>
            <p:cNvCxnSpPr>
              <a:stCxn id="52" idx="6"/>
              <a:endCxn id="53" idx="2"/>
            </p:cNvCxnSpPr>
            <p:nvPr/>
          </p:nvCxnSpPr>
          <p:spPr>
            <a:xfrm flipV="1"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1D84AA6-C802-4E7F-9E75-08ECB7109A01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>
              <a:off x="6086302" y="2291526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4EA1BB-4DCD-454D-9DB2-8F90D4D5D379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>
              <a:off x="6477452" y="1972017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2E95FAE-30B0-4FE7-AFF3-6AE6D6DE9127}"/>
                </a:ext>
              </a:extLst>
            </p:cNvPr>
            <p:cNvCxnSpPr>
              <a:stCxn id="54" idx="6"/>
              <a:endCxn id="56" idx="2"/>
            </p:cNvCxnSpPr>
            <p:nvPr/>
          </p:nvCxnSpPr>
          <p:spPr>
            <a:xfrm>
              <a:off x="6477452" y="2291526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A7FA10-285C-4293-AC8A-CF478BEDEAE1}"/>
                </a:ext>
              </a:extLst>
            </p:cNvPr>
            <p:cNvCxnSpPr>
              <a:stCxn id="54" idx="6"/>
            </p:cNvCxnSpPr>
            <p:nvPr/>
          </p:nvCxnSpPr>
          <p:spPr>
            <a:xfrm flipV="1">
              <a:off x="6477452" y="1972017"/>
              <a:ext cx="119816" cy="319508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47C6A5D-0583-4332-A043-C786ACF916F1}"/>
                </a:ext>
              </a:extLst>
            </p:cNvPr>
            <p:cNvCxnSpPr>
              <a:endCxn id="56" idx="2"/>
            </p:cNvCxnSpPr>
            <p:nvPr/>
          </p:nvCxnSpPr>
          <p:spPr>
            <a:xfrm>
              <a:off x="6489805" y="1987827"/>
              <a:ext cx="107463" cy="303699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71EC58-8958-40F0-8707-DC219B231C8F}"/>
                </a:ext>
              </a:extLst>
            </p:cNvPr>
            <p:cNvCxnSpPr>
              <a:cxnSpLocks/>
              <a:stCxn id="57" idx="6"/>
              <a:endCxn id="59" idx="1"/>
            </p:cNvCxnSpPr>
            <p:nvPr/>
          </p:nvCxnSpPr>
          <p:spPr>
            <a:xfrm>
              <a:off x="7795425" y="1972017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C3F2DD4-0E58-4A58-893A-C2F967E4430C}"/>
                </a:ext>
              </a:extLst>
            </p:cNvPr>
            <p:cNvCxnSpPr>
              <a:cxnSpLocks/>
              <a:stCxn id="58" idx="6"/>
              <a:endCxn id="59" idx="3"/>
            </p:cNvCxnSpPr>
            <p:nvPr/>
          </p:nvCxnSpPr>
          <p:spPr>
            <a:xfrm flipV="1">
              <a:off x="7795425" y="2216494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AA38B6-70D9-4C13-B4F8-12B9E452A42D}"/>
                </a:ext>
              </a:extLst>
            </p:cNvPr>
            <p:cNvCxnSpPr/>
            <p:nvPr/>
          </p:nvCxnSpPr>
          <p:spPr>
            <a:xfrm>
              <a:off x="6962406" y="2131771"/>
              <a:ext cx="490585" cy="0"/>
            </a:xfrm>
            <a:prstGeom prst="line">
              <a:avLst/>
            </a:prstGeom>
            <a:grpFill/>
            <a:ln w="4445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  <a:effectLst/>
          </p:spPr>
        </p:cxn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B3A8DD-BF49-472B-A456-367647DAD67B}"/>
              </a:ext>
            </a:extLst>
          </p:cNvPr>
          <p:cNvSpPr txBox="1">
            <a:spLocks/>
          </p:cNvSpPr>
          <p:nvPr/>
        </p:nvSpPr>
        <p:spPr>
          <a:xfrm>
            <a:off x="363445" y="1917735"/>
            <a:ext cx="4648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Matchings Factorization* [CKN’13]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DED2C8-3BDA-4B67-8BAF-95B187C310B0}"/>
              </a:ext>
            </a:extLst>
          </p:cNvPr>
          <p:cNvSpPr txBox="1"/>
          <p:nvPr/>
        </p:nvSpPr>
        <p:spPr>
          <a:xfrm>
            <a:off x="2549360" y="2749489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222F95-A537-4DE2-B36C-279F1980CD43}"/>
              </a:ext>
            </a:extLst>
          </p:cNvPr>
          <p:cNvSpPr txBox="1"/>
          <p:nvPr/>
        </p:nvSpPr>
        <p:spPr>
          <a:xfrm>
            <a:off x="2552251" y="3072186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/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≡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⋅,</m:t>
                        </m:r>
                        <m:sSub>
                          <m:sSubPr>
                            <m:ctrlP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i="1" kern="12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sSub>
                      <m:sSubPr>
                        <m:ctrlP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sz="1600" b="1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⋅,</m:t>
                            </m:r>
                            <m:sSub>
                              <m:sSubPr>
                                <m:ctrlP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1200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  <a:t>,</a:t>
                </a:r>
                <a:b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𝒫</m:t>
                        </m:r>
                      </m:e>
                      <m:sub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is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the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set of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PM’s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of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blipFill>
                <a:blip r:embed="rId4"/>
                <a:stretch>
                  <a:fillRect l="-1075" t="-3125" r="-215" b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D36D6E-2564-4829-AA10-835DC167DEC0}"/>
              </a:ext>
            </a:extLst>
          </p:cNvPr>
          <p:cNvCxnSpPr/>
          <p:nvPr/>
        </p:nvCxnSpPr>
        <p:spPr>
          <a:xfrm>
            <a:off x="1917772" y="3611024"/>
            <a:ext cx="21041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E364B81-9C18-40F8-ABD8-AFD8A4CC0BA5}"/>
              </a:ext>
            </a:extLst>
          </p:cNvPr>
          <p:cNvSpPr/>
          <p:nvPr/>
        </p:nvSpPr>
        <p:spPr>
          <a:xfrm>
            <a:off x="3443673" y="1964684"/>
            <a:ext cx="4025169" cy="1451482"/>
          </a:xfrm>
          <a:prstGeom prst="rect">
            <a:avLst/>
          </a:prstGeom>
          <a:solidFill>
            <a:schemeClr val="bg1">
              <a:lumMod val="1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/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,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with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for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each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⊆{1,…,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:</a:t>
                </a:r>
              </a:p>
              <a:p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blipFill>
                <a:blip r:embed="rId5"/>
                <a:stretch>
                  <a:fillRect t="-2083" r="-5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1FFFBA4-3EB0-4A87-AD0C-2C43D25C2BC6}"/>
                  </a:ext>
                </a:extLst>
              </p:cNvPr>
              <p:cNvSpPr/>
              <p:nvPr/>
            </p:nvSpPr>
            <p:spPr>
              <a:xfrm>
                <a:off x="3717275" y="2481281"/>
                <a:ext cx="1577803" cy="641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chemeClr val="bg2"/>
                                  </a:solidFill>
                                  <a:latin typeface="+mn-lt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chemeClr val="bg2"/>
                                  </a:solidFill>
                                  <a:latin typeface="+mn-lt"/>
                                </a:rPr>
                                <m:t>0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nl-NL" sz="1600" dirty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1FFFBA4-3EB0-4A87-AD0C-2C43D25C2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275" y="2481281"/>
                <a:ext cx="1577803" cy="6415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/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where `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splits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’ if no edge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has one end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blipFill>
                <a:blip r:embed="rId7"/>
                <a:stretch>
                  <a:fillRect l="-556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5223541B-32E9-4300-AB5F-615395031F59}"/>
              </a:ext>
            </a:extLst>
          </p:cNvPr>
          <p:cNvSpPr txBox="1">
            <a:spLocks/>
          </p:cNvSpPr>
          <p:nvPr/>
        </p:nvSpPr>
        <p:spPr>
          <a:xfrm>
            <a:off x="3418815" y="1911384"/>
            <a:ext cx="5905848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Cut Factorization [CNPPvRW’11, BCKN’13]</a:t>
            </a:r>
            <a:endParaRPr lang="nl-NL" sz="1600" b="1" dirty="0">
              <a:solidFill>
                <a:schemeClr val="accent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B0D930A-DC26-4E8A-AF4F-9218E3A46770}"/>
                  </a:ext>
                </a:extLst>
              </p:cNvPr>
              <p:cNvSpPr txBox="1"/>
              <p:nvPr/>
            </p:nvSpPr>
            <p:spPr>
              <a:xfrm>
                <a:off x="5139019" y="2519934"/>
                <a:ext cx="1187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splits </a:t>
                </a:r>
                <a14:m>
                  <m:oMath xmlns:m="http://schemas.openxmlformats.org/officeDocument/2006/math">
                    <m:r>
                      <a:rPr lang="nl-NL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B0D930A-DC26-4E8A-AF4F-9218E3A4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19" y="2519934"/>
                <a:ext cx="1187120" cy="338554"/>
              </a:xfrm>
              <a:prstGeom prst="rect">
                <a:avLst/>
              </a:prstGeom>
              <a:blipFill>
                <a:blip r:embed="rId8"/>
                <a:stretch>
                  <a:fillRect l="-2564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>
            <a:extLst>
              <a:ext uri="{FF2B5EF4-FFF2-40B4-BE49-F238E27FC236}">
                <a16:creationId xmlns:a16="http://schemas.microsoft.com/office/drawing/2014/main" id="{077518F8-653B-4185-8179-EF318DE3C032}"/>
              </a:ext>
            </a:extLst>
          </p:cNvPr>
          <p:cNvSpPr txBox="1"/>
          <p:nvPr/>
        </p:nvSpPr>
        <p:spPr>
          <a:xfrm>
            <a:off x="5139019" y="275662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otherwise,</a:t>
            </a:r>
            <a:endParaRPr lang="nl-NL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6" name="Google Shape;4105;p46">
            <a:extLst>
              <a:ext uri="{FF2B5EF4-FFF2-40B4-BE49-F238E27FC236}">
                <a16:creationId xmlns:a16="http://schemas.microsoft.com/office/drawing/2014/main" id="{5244F867-3A23-4E7B-BC05-6ABC26D344BC}"/>
              </a:ext>
            </a:extLst>
          </p:cNvPr>
          <p:cNvGrpSpPr/>
          <p:nvPr/>
        </p:nvGrpSpPr>
        <p:grpSpPr>
          <a:xfrm>
            <a:off x="429657" y="3449184"/>
            <a:ext cx="204795" cy="230889"/>
            <a:chOff x="3299850" y="238575"/>
            <a:chExt cx="427725" cy="482225"/>
          </a:xfrm>
          <a:solidFill>
            <a:schemeClr val="tx1"/>
          </a:solidFill>
        </p:grpSpPr>
        <p:sp>
          <p:nvSpPr>
            <p:cNvPr id="137" name="Google Shape;4106;p46">
              <a:extLst>
                <a:ext uri="{FF2B5EF4-FFF2-40B4-BE49-F238E27FC236}">
                  <a16:creationId xmlns:a16="http://schemas.microsoft.com/office/drawing/2014/main" id="{B393164D-F649-4D98-94A1-56133EECE3CB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" name="Google Shape;4107;p46">
              <a:extLst>
                <a:ext uri="{FF2B5EF4-FFF2-40B4-BE49-F238E27FC236}">
                  <a16:creationId xmlns:a16="http://schemas.microsoft.com/office/drawing/2014/main" id="{4BD93D14-5B2D-4232-AE1C-3513996F6899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9" name="Google Shape;4108;p46">
              <a:extLst>
                <a:ext uri="{FF2B5EF4-FFF2-40B4-BE49-F238E27FC236}">
                  <a16:creationId xmlns:a16="http://schemas.microsoft.com/office/drawing/2014/main" id="{E8C1B80A-FAD4-409B-8362-4CAB131719EC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" name="Google Shape;4109;p46">
              <a:extLst>
                <a:ext uri="{FF2B5EF4-FFF2-40B4-BE49-F238E27FC236}">
                  <a16:creationId xmlns:a16="http://schemas.microsoft.com/office/drawing/2014/main" id="{1A8AD2C6-5927-4717-8FEC-AF76853EFF4B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" name="Google Shape;4110;p46">
              <a:extLst>
                <a:ext uri="{FF2B5EF4-FFF2-40B4-BE49-F238E27FC236}">
                  <a16:creationId xmlns:a16="http://schemas.microsoft.com/office/drawing/2014/main" id="{48EB170F-7D5A-43A2-886A-29E88FD149CE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2D001D6-0F7C-4DD4-9D32-76F9EBD36B8C}"/>
                  </a:ext>
                </a:extLst>
              </p:cNvPr>
              <p:cNvSpPr txBox="1"/>
              <p:nvPr/>
            </p:nvSpPr>
            <p:spPr>
              <a:xfrm>
                <a:off x="3610923" y="3383547"/>
                <a:ext cx="976421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nl-NL" sz="16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2D001D6-0F7C-4DD4-9D32-76F9EBD36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23" y="3383547"/>
                <a:ext cx="976421" cy="344133"/>
              </a:xfrm>
              <a:prstGeom prst="rect">
                <a:avLst/>
              </a:prstGeom>
              <a:blipFill>
                <a:blip r:embed="rId9"/>
                <a:stretch>
                  <a:fillRect l="-3106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6A273472-5311-467A-8513-76152D65FDBE}"/>
              </a:ext>
            </a:extLst>
          </p:cNvPr>
          <p:cNvGrpSpPr/>
          <p:nvPr/>
        </p:nvGrpSpPr>
        <p:grpSpPr>
          <a:xfrm>
            <a:off x="3415975" y="3732062"/>
            <a:ext cx="5008421" cy="347788"/>
            <a:chOff x="3712263" y="3716738"/>
            <a:chExt cx="5008421" cy="347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2AADEAE-D882-4AB4-AE13-5AB4D6DA96BA}"/>
                    </a:ext>
                  </a:extLst>
                </p:cNvPr>
                <p:cNvSpPr txBox="1"/>
                <p:nvPr/>
              </p:nvSpPr>
              <p:spPr>
                <a:xfrm>
                  <a:off x="3904199" y="3716738"/>
                  <a:ext cx="4816485" cy="347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sparse: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has only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/2−1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 ones per row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2AADEAE-D882-4AB4-AE13-5AB4D6DA9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199" y="3716738"/>
                  <a:ext cx="4816485" cy="347788"/>
                </a:xfrm>
                <a:prstGeom prst="rect">
                  <a:avLst/>
                </a:prstGeom>
                <a:blipFill>
                  <a:blip r:embed="rId10"/>
                  <a:stretch>
                    <a:fillRect l="-759" b="-245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1" name="Google Shape;4105;p46">
              <a:extLst>
                <a:ext uri="{FF2B5EF4-FFF2-40B4-BE49-F238E27FC236}">
                  <a16:creationId xmlns:a16="http://schemas.microsoft.com/office/drawing/2014/main" id="{51F48C1E-46AF-4780-9650-C7754F4F315B}"/>
                </a:ext>
              </a:extLst>
            </p:cNvPr>
            <p:cNvGrpSpPr/>
            <p:nvPr/>
          </p:nvGrpSpPr>
          <p:grpSpPr>
            <a:xfrm>
              <a:off x="3712263" y="3751697"/>
              <a:ext cx="204795" cy="230889"/>
              <a:chOff x="3299850" y="238575"/>
              <a:chExt cx="427725" cy="482225"/>
            </a:xfrm>
            <a:solidFill>
              <a:schemeClr val="tx1"/>
            </a:solidFill>
          </p:grpSpPr>
          <p:sp>
            <p:nvSpPr>
              <p:cNvPr id="82" name="Google Shape;4106;p46">
                <a:extLst>
                  <a:ext uri="{FF2B5EF4-FFF2-40B4-BE49-F238E27FC236}">
                    <a16:creationId xmlns:a16="http://schemas.microsoft.com/office/drawing/2014/main" id="{EAF0B262-BD2D-41F8-900B-C737F580A118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3" name="Google Shape;4107;p46">
                <a:extLst>
                  <a:ext uri="{FF2B5EF4-FFF2-40B4-BE49-F238E27FC236}">
                    <a16:creationId xmlns:a16="http://schemas.microsoft.com/office/drawing/2014/main" id="{5FDC12B7-5618-4A48-B486-9A6309DF0C6E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4" name="Google Shape;4108;p46">
                <a:extLst>
                  <a:ext uri="{FF2B5EF4-FFF2-40B4-BE49-F238E27FC236}">
                    <a16:creationId xmlns:a16="http://schemas.microsoft.com/office/drawing/2014/main" id="{AA588DB2-B1C4-494F-9C15-4461FB3B51C9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7" name="Google Shape;4109;p46">
                <a:extLst>
                  <a:ext uri="{FF2B5EF4-FFF2-40B4-BE49-F238E27FC236}">
                    <a16:creationId xmlns:a16="http://schemas.microsoft.com/office/drawing/2014/main" id="{27358AF1-4116-49F2-A3BD-22F65380BC24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8" name="Google Shape;4110;p46">
                <a:extLst>
                  <a:ext uri="{FF2B5EF4-FFF2-40B4-BE49-F238E27FC236}">
                    <a16:creationId xmlns:a16="http://schemas.microsoft.com/office/drawing/2014/main" id="{A15593AA-4252-4BED-B4DF-91BEA5DB572C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90" name="Google Shape;4105;p46">
            <a:extLst>
              <a:ext uri="{FF2B5EF4-FFF2-40B4-BE49-F238E27FC236}">
                <a16:creationId xmlns:a16="http://schemas.microsoft.com/office/drawing/2014/main" id="{D169CBFB-AC56-4B30-A595-B175DD4400C0}"/>
              </a:ext>
            </a:extLst>
          </p:cNvPr>
          <p:cNvGrpSpPr/>
          <p:nvPr/>
        </p:nvGrpSpPr>
        <p:grpSpPr>
          <a:xfrm flipH="1" flipV="1">
            <a:off x="3433447" y="3474837"/>
            <a:ext cx="204795" cy="230889"/>
            <a:chOff x="3299850" y="238575"/>
            <a:chExt cx="427725" cy="482225"/>
          </a:xfrm>
          <a:solidFill>
            <a:schemeClr val="tx2"/>
          </a:solidFill>
        </p:grpSpPr>
        <p:sp>
          <p:nvSpPr>
            <p:cNvPr id="91" name="Google Shape;4106;p46">
              <a:extLst>
                <a:ext uri="{FF2B5EF4-FFF2-40B4-BE49-F238E27FC236}">
                  <a16:creationId xmlns:a16="http://schemas.microsoft.com/office/drawing/2014/main" id="{67AE893A-8F62-46DA-B15E-371E3F7DCE29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" name="Google Shape;4107;p46">
              <a:extLst>
                <a:ext uri="{FF2B5EF4-FFF2-40B4-BE49-F238E27FC236}">
                  <a16:creationId xmlns:a16="http://schemas.microsoft.com/office/drawing/2014/main" id="{E101D25A-A3D8-486C-9C4F-A4FD0A9544EA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" name="Google Shape;4108;p46">
              <a:extLst>
                <a:ext uri="{FF2B5EF4-FFF2-40B4-BE49-F238E27FC236}">
                  <a16:creationId xmlns:a16="http://schemas.microsoft.com/office/drawing/2014/main" id="{AF313828-4CEC-4C05-8406-2BB0F894BD3F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" name="Google Shape;4109;p46">
              <a:extLst>
                <a:ext uri="{FF2B5EF4-FFF2-40B4-BE49-F238E27FC236}">
                  <a16:creationId xmlns:a16="http://schemas.microsoft.com/office/drawing/2014/main" id="{B5FD01E2-1D9D-4416-A714-A624140CDE6B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" name="Google Shape;4110;p46">
              <a:extLst>
                <a:ext uri="{FF2B5EF4-FFF2-40B4-BE49-F238E27FC236}">
                  <a16:creationId xmlns:a16="http://schemas.microsoft.com/office/drawing/2014/main" id="{77A69966-7B39-4A43-BCCD-D07C4A1170C8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0F7657E-56A3-4474-BA31-39B8D404F3F1}"/>
              </a:ext>
            </a:extLst>
          </p:cNvPr>
          <p:cNvGrpSpPr/>
          <p:nvPr/>
        </p:nvGrpSpPr>
        <p:grpSpPr>
          <a:xfrm>
            <a:off x="404257" y="3746714"/>
            <a:ext cx="3000294" cy="347788"/>
            <a:chOff x="404257" y="3746714"/>
            <a:chExt cx="3000294" cy="347788"/>
          </a:xfrm>
        </p:grpSpPr>
        <p:grpSp>
          <p:nvGrpSpPr>
            <p:cNvPr id="97" name="Google Shape;4105;p46">
              <a:extLst>
                <a:ext uri="{FF2B5EF4-FFF2-40B4-BE49-F238E27FC236}">
                  <a16:creationId xmlns:a16="http://schemas.microsoft.com/office/drawing/2014/main" id="{FFE83340-2E0C-4B53-8754-B44E0A5F8EA2}"/>
                </a:ext>
              </a:extLst>
            </p:cNvPr>
            <p:cNvGrpSpPr/>
            <p:nvPr/>
          </p:nvGrpSpPr>
          <p:grpSpPr>
            <a:xfrm flipH="1" flipV="1">
              <a:off x="404257" y="3804784"/>
              <a:ext cx="204795" cy="230889"/>
              <a:chOff x="3299850" y="238575"/>
              <a:chExt cx="427725" cy="482225"/>
            </a:xfrm>
            <a:solidFill>
              <a:schemeClr val="tx2"/>
            </a:solidFill>
          </p:grpSpPr>
          <p:sp>
            <p:nvSpPr>
              <p:cNvPr id="99" name="Google Shape;4106;p46">
                <a:extLst>
                  <a:ext uri="{FF2B5EF4-FFF2-40B4-BE49-F238E27FC236}">
                    <a16:creationId xmlns:a16="http://schemas.microsoft.com/office/drawing/2014/main" id="{FCB26D49-E577-4E88-B333-6A00E5B31C12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0" name="Google Shape;4107;p46">
                <a:extLst>
                  <a:ext uri="{FF2B5EF4-FFF2-40B4-BE49-F238E27FC236}">
                    <a16:creationId xmlns:a16="http://schemas.microsoft.com/office/drawing/2014/main" id="{8B88F035-984A-4645-971F-81442744B7AF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1" name="Google Shape;4108;p46">
                <a:extLst>
                  <a:ext uri="{FF2B5EF4-FFF2-40B4-BE49-F238E27FC236}">
                    <a16:creationId xmlns:a16="http://schemas.microsoft.com/office/drawing/2014/main" id="{01E47438-3B86-4E66-8B5C-43EB301EBA03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2" name="Google Shape;4109;p46">
                <a:extLst>
                  <a:ext uri="{FF2B5EF4-FFF2-40B4-BE49-F238E27FC236}">
                    <a16:creationId xmlns:a16="http://schemas.microsoft.com/office/drawing/2014/main" id="{4DDAFFD4-FA43-4DA9-9A28-28C7593D9AF4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3" name="Google Shape;4110;p46">
                <a:extLst>
                  <a:ext uri="{FF2B5EF4-FFF2-40B4-BE49-F238E27FC236}">
                    <a16:creationId xmlns:a16="http://schemas.microsoft.com/office/drawing/2014/main" id="{2ED6E3A4-97C8-4670-AA07-C1658E3CFAB2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4A02FFF-2AB1-4B6C-A63D-DF33EF709D9C}"/>
                    </a:ext>
                  </a:extLst>
                </p:cNvPr>
                <p:cNvSpPr txBox="1"/>
                <p:nvPr/>
              </p:nvSpPr>
              <p:spPr>
                <a:xfrm>
                  <a:off x="601348" y="3746714"/>
                  <a:ext cx="2803203" cy="3477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d</a:t>
                  </a:r>
                  <a:r>
                    <a:rPr lang="en-US" sz="1600" b="0" dirty="0">
                      <a:solidFill>
                        <a:schemeClr val="tx1"/>
                      </a:solidFill>
                      <a:latin typeface="+mn-lt"/>
                    </a:rPr>
                    <a:t>ense: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6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r>
                        <a:rPr lang="en-US" sz="16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b="0" dirty="0">
                      <a:solidFill>
                        <a:schemeClr val="tx1"/>
                      </a:solidFill>
                      <a:latin typeface="+mn-lt"/>
                    </a:rPr>
                    <a:t> fraction of ones</a:t>
                  </a:r>
                  <a:endParaRPr lang="nl-NL" sz="1600" b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4A02FFF-2AB1-4B6C-A63D-DF33EF709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348" y="3746714"/>
                  <a:ext cx="2803203" cy="347788"/>
                </a:xfrm>
                <a:prstGeom prst="rect">
                  <a:avLst/>
                </a:prstGeom>
                <a:blipFill>
                  <a:blip r:embed="rId11"/>
                  <a:stretch>
                    <a:fillRect l="-1307" b="-245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94543FF-0933-40CD-9DD5-0D30BC96A063}"/>
              </a:ext>
            </a:extLst>
          </p:cNvPr>
          <p:cNvSpPr/>
          <p:nvPr/>
        </p:nvSpPr>
        <p:spPr>
          <a:xfrm>
            <a:off x="4427883" y="616474"/>
            <a:ext cx="1033620" cy="29430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F87CD471-8BEE-4AA3-8036-4A643FFF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Matchings Connectivity Matrix </a:t>
            </a:r>
            <a:r>
              <a:rPr lang="en-US" dirty="0">
                <a:solidFill>
                  <a:schemeClr val="bg1"/>
                </a:solidFill>
              </a:rPr>
              <a:t>Step 2b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       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bg2"/>
                  </a:solidFill>
                  <a:latin typeface="+mn-lt"/>
                </a:endParaRPr>
              </a:p>
              <a:p>
                <a:pPr marL="742950" lvl="1" indent="-285750"/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6" name="Text Placeholder 3">
                <a:extLst>
                  <a:ext uri="{FF2B5EF4-FFF2-40B4-BE49-F238E27FC236}">
                    <a16:creationId xmlns:a16="http://schemas.microsoft.com/office/drawing/2014/main" id="{06C497BD-B857-47D8-92E0-7E62ABCD1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52" y="3342532"/>
                <a:ext cx="5156524" cy="666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>
            <a:extLst>
              <a:ext uri="{FF2B5EF4-FFF2-40B4-BE49-F238E27FC236}">
                <a16:creationId xmlns:a16="http://schemas.microsoft.com/office/drawing/2014/main" id="{F88F0DDE-4330-4810-95FB-19811FA9206B}"/>
              </a:ext>
            </a:extLst>
          </p:cNvPr>
          <p:cNvSpPr/>
          <p:nvPr/>
        </p:nvSpPr>
        <p:spPr>
          <a:xfrm>
            <a:off x="387260" y="1035595"/>
            <a:ext cx="4987057" cy="825859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>
                    <a:solidFill>
                      <a:schemeClr val="accent1"/>
                    </a:solidFill>
                    <a:latin typeface="+mj-lt"/>
                  </a:rPr>
                  <a:t>Definition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For even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and perfect matchings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if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HC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+mn-lt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8" name="Text Placeholder 3">
                <a:extLst>
                  <a:ext uri="{FF2B5EF4-FFF2-40B4-BE49-F238E27FC236}">
                    <a16:creationId xmlns:a16="http://schemas.microsoft.com/office/drawing/2014/main" id="{7E3D11B2-EDF0-4982-824C-2CC2C688E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0" y="980176"/>
                <a:ext cx="5012583" cy="908707"/>
              </a:xfrm>
              <a:prstGeom prst="rect">
                <a:avLst/>
              </a:prstGeom>
              <a:blipFill>
                <a:blip r:embed="rId3"/>
                <a:stretch>
                  <a:fillRect l="-608" t="-13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E458363-2BE8-46DB-8339-D5C6E6AB32C4}"/>
              </a:ext>
            </a:extLst>
          </p:cNvPr>
          <p:cNvSpPr/>
          <p:nvPr/>
        </p:nvSpPr>
        <p:spPr>
          <a:xfrm>
            <a:off x="395194" y="1968343"/>
            <a:ext cx="2966120" cy="1451482"/>
          </a:xfrm>
          <a:prstGeom prst="rect">
            <a:avLst/>
          </a:prstGeom>
          <a:solidFill>
            <a:schemeClr val="bg1">
              <a:lumMod val="1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3ED97-6650-403B-80EE-D8C37CD38641}"/>
              </a:ext>
            </a:extLst>
          </p:cNvPr>
          <p:cNvGrpSpPr/>
          <p:nvPr/>
        </p:nvGrpSpPr>
        <p:grpSpPr>
          <a:xfrm>
            <a:off x="521057" y="2789761"/>
            <a:ext cx="2671766" cy="559139"/>
            <a:chOff x="5443167" y="1852202"/>
            <a:chExt cx="2671766" cy="559139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3ECEA00-F071-49C9-A035-29D42DDF5C77}"/>
                </a:ext>
              </a:extLst>
            </p:cNvPr>
            <p:cNvSpPr/>
            <p:nvPr/>
          </p:nvSpPr>
          <p:spPr>
            <a:xfrm>
              <a:off x="5443167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41E465D-EA64-4ED4-8E94-7771AA4BB32B}"/>
                </a:ext>
              </a:extLst>
            </p:cNvPr>
            <p:cNvSpPr/>
            <p:nvPr/>
          </p:nvSpPr>
          <p:spPr>
            <a:xfrm>
              <a:off x="5846670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C38213-BC12-44CF-B816-1774FE7EFA8A}"/>
                </a:ext>
              </a:extLst>
            </p:cNvPr>
            <p:cNvSpPr/>
            <p:nvPr/>
          </p:nvSpPr>
          <p:spPr>
            <a:xfrm>
              <a:off x="5846670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0C52AA2-1C9A-4F08-AF1E-4FEE8DB29C0B}"/>
                </a:ext>
              </a:extLst>
            </p:cNvPr>
            <p:cNvSpPr/>
            <p:nvPr/>
          </p:nvSpPr>
          <p:spPr>
            <a:xfrm>
              <a:off x="6237821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4273AFE-9E29-4E06-B5E3-5926A99CA006}"/>
                </a:ext>
              </a:extLst>
            </p:cNvPr>
            <p:cNvSpPr/>
            <p:nvPr/>
          </p:nvSpPr>
          <p:spPr>
            <a:xfrm>
              <a:off x="6237821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6015CA3-999E-48F3-95F0-1936962F87C3}"/>
                </a:ext>
              </a:extLst>
            </p:cNvPr>
            <p:cNvSpPr/>
            <p:nvPr/>
          </p:nvSpPr>
          <p:spPr>
            <a:xfrm>
              <a:off x="6597268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3D03F63-97FE-4247-A00F-8F1D5FF3F31A}"/>
                </a:ext>
              </a:extLst>
            </p:cNvPr>
            <p:cNvSpPr/>
            <p:nvPr/>
          </p:nvSpPr>
          <p:spPr>
            <a:xfrm>
              <a:off x="6597268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643BC07-2E87-4B4D-8B15-F11DDA26D987}"/>
                </a:ext>
              </a:extLst>
            </p:cNvPr>
            <p:cNvSpPr/>
            <p:nvPr/>
          </p:nvSpPr>
          <p:spPr>
            <a:xfrm>
              <a:off x="7555793" y="1852202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F586D-B457-4A61-BB2E-6ABDED266C39}"/>
                </a:ext>
              </a:extLst>
            </p:cNvPr>
            <p:cNvSpPr/>
            <p:nvPr/>
          </p:nvSpPr>
          <p:spPr>
            <a:xfrm>
              <a:off x="7555793" y="2171710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16CC26-9845-4621-AFEF-FB28DC2A0651}"/>
                </a:ext>
              </a:extLst>
            </p:cNvPr>
            <p:cNvSpPr/>
            <p:nvPr/>
          </p:nvSpPr>
          <p:spPr>
            <a:xfrm>
              <a:off x="7875302" y="2011956"/>
              <a:ext cx="239631" cy="239631"/>
            </a:xfrm>
            <a:prstGeom prst="ellipse">
              <a:avLst/>
            </a:prstGeom>
            <a:grpFill/>
            <a:ln w="2540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1C511CD-2505-4C87-9AFE-243ECFBE57C0}"/>
                </a:ext>
              </a:extLst>
            </p:cNvPr>
            <p:cNvCxnSpPr>
              <a:stCxn id="50" idx="7"/>
              <a:endCxn id="51" idx="2"/>
            </p:cNvCxnSpPr>
            <p:nvPr/>
          </p:nvCxnSpPr>
          <p:spPr>
            <a:xfrm flipV="1">
              <a:off x="5647705" y="1972017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F68A37-F90E-41E1-AC75-2A0BB49C5A1E}"/>
                </a:ext>
              </a:extLst>
            </p:cNvPr>
            <p:cNvCxnSpPr>
              <a:stCxn id="50" idx="6"/>
              <a:endCxn id="52" idx="1"/>
            </p:cNvCxnSpPr>
            <p:nvPr/>
          </p:nvCxnSpPr>
          <p:spPr>
            <a:xfrm>
              <a:off x="5682798" y="2131771"/>
              <a:ext cx="198965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953EA3-FA2D-4D3B-BF2F-6B95B459219D}"/>
                </a:ext>
              </a:extLst>
            </p:cNvPr>
            <p:cNvCxnSpPr>
              <a:stCxn id="51" idx="6"/>
              <a:endCxn id="53" idx="2"/>
            </p:cNvCxnSpPr>
            <p:nvPr/>
          </p:nvCxnSpPr>
          <p:spPr>
            <a:xfrm>
              <a:off x="6086302" y="1972017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E59BE6-E9AD-425B-ADD8-A0C94D3A5080}"/>
                </a:ext>
              </a:extLst>
            </p:cNvPr>
            <p:cNvCxnSpPr>
              <a:stCxn id="51" idx="6"/>
              <a:endCxn id="54" idx="2"/>
            </p:cNvCxnSpPr>
            <p:nvPr/>
          </p:nvCxnSpPr>
          <p:spPr>
            <a:xfrm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8016E18-14FF-474D-A234-E7F1288FB67D}"/>
                </a:ext>
              </a:extLst>
            </p:cNvPr>
            <p:cNvCxnSpPr>
              <a:stCxn id="52" idx="6"/>
              <a:endCxn id="53" idx="2"/>
            </p:cNvCxnSpPr>
            <p:nvPr/>
          </p:nvCxnSpPr>
          <p:spPr>
            <a:xfrm flipV="1">
              <a:off x="6086302" y="1972017"/>
              <a:ext cx="151519" cy="319508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1D84AA6-C802-4E7F-9E75-08ECB7109A01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>
              <a:off x="6086302" y="2291526"/>
              <a:ext cx="151519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4EA1BB-4DCD-454D-9DB2-8F90D4D5D379}"/>
                </a:ext>
              </a:extLst>
            </p:cNvPr>
            <p:cNvCxnSpPr>
              <a:stCxn id="53" idx="6"/>
              <a:endCxn id="55" idx="2"/>
            </p:cNvCxnSpPr>
            <p:nvPr/>
          </p:nvCxnSpPr>
          <p:spPr>
            <a:xfrm>
              <a:off x="6477452" y="1972017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2E95FAE-30B0-4FE7-AFF3-6AE6D6DE9127}"/>
                </a:ext>
              </a:extLst>
            </p:cNvPr>
            <p:cNvCxnSpPr>
              <a:stCxn id="54" idx="6"/>
              <a:endCxn id="56" idx="2"/>
            </p:cNvCxnSpPr>
            <p:nvPr/>
          </p:nvCxnSpPr>
          <p:spPr>
            <a:xfrm>
              <a:off x="6477452" y="2291526"/>
              <a:ext cx="119816" cy="0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A7FA10-285C-4293-AC8A-CF478BEDEAE1}"/>
                </a:ext>
              </a:extLst>
            </p:cNvPr>
            <p:cNvCxnSpPr>
              <a:stCxn id="54" idx="6"/>
            </p:cNvCxnSpPr>
            <p:nvPr/>
          </p:nvCxnSpPr>
          <p:spPr>
            <a:xfrm flipV="1">
              <a:off x="6477452" y="1972017"/>
              <a:ext cx="119816" cy="319508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47C6A5D-0583-4332-A043-C786ACF916F1}"/>
                </a:ext>
              </a:extLst>
            </p:cNvPr>
            <p:cNvCxnSpPr>
              <a:endCxn id="56" idx="2"/>
            </p:cNvCxnSpPr>
            <p:nvPr/>
          </p:nvCxnSpPr>
          <p:spPr>
            <a:xfrm>
              <a:off x="6489805" y="1987827"/>
              <a:ext cx="107463" cy="303699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71EC58-8958-40F0-8707-DC219B231C8F}"/>
                </a:ext>
              </a:extLst>
            </p:cNvPr>
            <p:cNvCxnSpPr>
              <a:cxnSpLocks/>
              <a:stCxn id="57" idx="6"/>
              <a:endCxn id="59" idx="1"/>
            </p:cNvCxnSpPr>
            <p:nvPr/>
          </p:nvCxnSpPr>
          <p:spPr>
            <a:xfrm>
              <a:off x="7795425" y="1972017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C3F2DD4-0E58-4A58-893A-C2F967E4430C}"/>
                </a:ext>
              </a:extLst>
            </p:cNvPr>
            <p:cNvCxnSpPr>
              <a:cxnSpLocks/>
              <a:stCxn id="58" idx="6"/>
              <a:endCxn id="59" idx="3"/>
            </p:cNvCxnSpPr>
            <p:nvPr/>
          </p:nvCxnSpPr>
          <p:spPr>
            <a:xfrm flipV="1">
              <a:off x="7795425" y="2216494"/>
              <a:ext cx="114970" cy="75032"/>
            </a:xfrm>
            <a:prstGeom prst="line">
              <a:avLst/>
            </a:prstGeom>
            <a:grpFill/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AA38B6-70D9-4C13-B4F8-12B9E452A42D}"/>
                </a:ext>
              </a:extLst>
            </p:cNvPr>
            <p:cNvCxnSpPr/>
            <p:nvPr/>
          </p:nvCxnSpPr>
          <p:spPr>
            <a:xfrm>
              <a:off x="6962406" y="2131771"/>
              <a:ext cx="490585" cy="0"/>
            </a:xfrm>
            <a:prstGeom prst="line">
              <a:avLst/>
            </a:prstGeom>
            <a:grpFill/>
            <a:ln w="4445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  <a:effectLst/>
          </p:spPr>
        </p:cxn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B3A8DD-BF49-472B-A456-367647DAD67B}"/>
              </a:ext>
            </a:extLst>
          </p:cNvPr>
          <p:cNvSpPr txBox="1">
            <a:spLocks/>
          </p:cNvSpPr>
          <p:nvPr/>
        </p:nvSpPr>
        <p:spPr>
          <a:xfrm>
            <a:off x="363445" y="1917735"/>
            <a:ext cx="4648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Matchings Factorization* [CKN’13]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DED2C8-3BDA-4B67-8BAF-95B187C310B0}"/>
              </a:ext>
            </a:extLst>
          </p:cNvPr>
          <p:cNvSpPr txBox="1"/>
          <p:nvPr/>
        </p:nvSpPr>
        <p:spPr>
          <a:xfrm>
            <a:off x="2549360" y="2749489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222F95-A537-4DE2-B36C-279F1980CD43}"/>
              </a:ext>
            </a:extLst>
          </p:cNvPr>
          <p:cNvSpPr txBox="1"/>
          <p:nvPr/>
        </p:nvSpPr>
        <p:spPr>
          <a:xfrm>
            <a:off x="2552251" y="3072186"/>
            <a:ext cx="409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/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≡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⋅,</m:t>
                        </m:r>
                        <m:sSub>
                          <m:sSubPr>
                            <m:ctrlP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600" i="1" kern="120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i="1" kern="120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sSub>
                      <m:sSubPr>
                        <m:ctrlP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sz="1600" b="1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lang="en-US" sz="1600" i="1" kern="12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600" i="1" kern="1200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⋅,</m:t>
                            </m:r>
                            <m:sSub>
                              <m:sSubPr>
                                <m:ctrlP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1200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600" i="1" kern="1200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1600" i="1" kern="120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  <a:t>,</a:t>
                </a:r>
                <a:br>
                  <a:rPr lang="nl-NL" sz="1600" kern="1200" dirty="0">
                    <a:solidFill>
                      <a:schemeClr val="bg2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𝒫</m:t>
                        </m:r>
                      </m:e>
                      <m:sub>
                        <m:r>
                          <a:rPr lang="en-US" sz="1600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is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the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set of </a:t>
                </a:r>
                <a:r>
                  <a:rPr lang="nl-NL" sz="1600" kern="1200" dirty="0" err="1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PM’s</a:t>
                </a:r>
                <a:r>
                  <a:rPr lang="nl-NL" sz="1600" kern="1200" dirty="0">
                    <a:solidFill>
                      <a:schemeClr val="bg1"/>
                    </a:solidFill>
                    <a:latin typeface="Calibri"/>
                    <a:ea typeface="+mn-ea"/>
                    <a:cs typeface="+mn-cs"/>
                  </a:rPr>
                  <a:t> of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765E8-FB69-4239-80D8-8E5590FAE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0" y="2141927"/>
                <a:ext cx="2832763" cy="584775"/>
              </a:xfrm>
              <a:prstGeom prst="rect">
                <a:avLst/>
              </a:prstGeom>
              <a:blipFill>
                <a:blip r:embed="rId4"/>
                <a:stretch>
                  <a:fillRect l="-1075" t="-3125" r="-215" b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D36D6E-2564-4829-AA10-835DC167DEC0}"/>
              </a:ext>
            </a:extLst>
          </p:cNvPr>
          <p:cNvCxnSpPr/>
          <p:nvPr/>
        </p:nvCxnSpPr>
        <p:spPr>
          <a:xfrm>
            <a:off x="1917772" y="3611024"/>
            <a:ext cx="21041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E364B81-9C18-40F8-ABD8-AFD8A4CC0BA5}"/>
              </a:ext>
            </a:extLst>
          </p:cNvPr>
          <p:cNvSpPr/>
          <p:nvPr/>
        </p:nvSpPr>
        <p:spPr>
          <a:xfrm>
            <a:off x="3443673" y="1964684"/>
            <a:ext cx="4025169" cy="1451482"/>
          </a:xfrm>
          <a:prstGeom prst="rect">
            <a:avLst/>
          </a:prstGeom>
          <a:solidFill>
            <a:schemeClr val="bg1">
              <a:lumMod val="1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/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,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with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for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nl-NL" sz="1600" dirty="0" err="1">
                    <a:solidFill>
                      <a:schemeClr val="bg1"/>
                    </a:solidFill>
                    <a:latin typeface="+mn-lt"/>
                  </a:rPr>
                  <a:t>each</a:t>
                </a:r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⊆{1,…,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:</a:t>
                </a:r>
              </a:p>
              <a:p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5241ED6-991E-416F-BE55-E7AD054BD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00" y="2186981"/>
                <a:ext cx="4107278" cy="589200"/>
              </a:xfrm>
              <a:prstGeom prst="rect">
                <a:avLst/>
              </a:prstGeom>
              <a:blipFill>
                <a:blip r:embed="rId5"/>
                <a:stretch>
                  <a:fillRect t="-2083" r="-5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1FFFBA4-3EB0-4A87-AD0C-2C43D25C2BC6}"/>
                  </a:ext>
                </a:extLst>
              </p:cNvPr>
              <p:cNvSpPr/>
              <p:nvPr/>
            </p:nvSpPr>
            <p:spPr>
              <a:xfrm>
                <a:off x="3717275" y="2481281"/>
                <a:ext cx="1577803" cy="641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chemeClr val="bg2"/>
                                  </a:solidFill>
                                  <a:latin typeface="+mn-lt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chemeClr val="bg2"/>
                                  </a:solidFill>
                                  <a:latin typeface="+mn-lt"/>
                                </a:rPr>
                                <m:t>0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nl-NL" sz="1600" dirty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1FFFBA4-3EB0-4A87-AD0C-2C43D25C2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275" y="2481281"/>
                <a:ext cx="1577803" cy="6415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/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where `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splits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’ if no edge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 has one end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EF2741E-E9CA-45A6-9D52-82466701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006" y="3092803"/>
                <a:ext cx="6578301" cy="338554"/>
              </a:xfrm>
              <a:prstGeom prst="rect">
                <a:avLst/>
              </a:prstGeom>
              <a:blipFill>
                <a:blip r:embed="rId7"/>
                <a:stretch>
                  <a:fillRect l="-556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5223541B-32E9-4300-AB5F-615395031F59}"/>
              </a:ext>
            </a:extLst>
          </p:cNvPr>
          <p:cNvSpPr txBox="1">
            <a:spLocks/>
          </p:cNvSpPr>
          <p:nvPr/>
        </p:nvSpPr>
        <p:spPr>
          <a:xfrm>
            <a:off x="3418815" y="1911384"/>
            <a:ext cx="5905848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Cut Factorization [CNPPvRW’11, BCKN’13]</a:t>
            </a:r>
            <a:endParaRPr lang="nl-NL" sz="1600" b="1" dirty="0">
              <a:solidFill>
                <a:schemeClr val="accent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B0D930A-DC26-4E8A-AF4F-9218E3A46770}"/>
                  </a:ext>
                </a:extLst>
              </p:cNvPr>
              <p:cNvSpPr txBox="1"/>
              <p:nvPr/>
            </p:nvSpPr>
            <p:spPr>
              <a:xfrm>
                <a:off x="5139019" y="2519934"/>
                <a:ext cx="1187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splits </a:t>
                </a:r>
                <a14:m>
                  <m:oMath xmlns:m="http://schemas.openxmlformats.org/officeDocument/2006/math">
                    <m:r>
                      <a:rPr lang="nl-NL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NL" sz="16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B0D930A-DC26-4E8A-AF4F-9218E3A4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19" y="2519934"/>
                <a:ext cx="1187120" cy="338554"/>
              </a:xfrm>
              <a:prstGeom prst="rect">
                <a:avLst/>
              </a:prstGeom>
              <a:blipFill>
                <a:blip r:embed="rId8"/>
                <a:stretch>
                  <a:fillRect l="-2564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>
            <a:extLst>
              <a:ext uri="{FF2B5EF4-FFF2-40B4-BE49-F238E27FC236}">
                <a16:creationId xmlns:a16="http://schemas.microsoft.com/office/drawing/2014/main" id="{077518F8-653B-4185-8179-EF318DE3C032}"/>
              </a:ext>
            </a:extLst>
          </p:cNvPr>
          <p:cNvSpPr txBox="1"/>
          <p:nvPr/>
        </p:nvSpPr>
        <p:spPr>
          <a:xfrm>
            <a:off x="5139019" y="275662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otherwise,</a:t>
            </a:r>
            <a:endParaRPr lang="nl-NL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6" name="Google Shape;4105;p46">
            <a:extLst>
              <a:ext uri="{FF2B5EF4-FFF2-40B4-BE49-F238E27FC236}">
                <a16:creationId xmlns:a16="http://schemas.microsoft.com/office/drawing/2014/main" id="{5244F867-3A23-4E7B-BC05-6ABC26D344BC}"/>
              </a:ext>
            </a:extLst>
          </p:cNvPr>
          <p:cNvGrpSpPr/>
          <p:nvPr/>
        </p:nvGrpSpPr>
        <p:grpSpPr>
          <a:xfrm>
            <a:off x="429657" y="3449184"/>
            <a:ext cx="204795" cy="230889"/>
            <a:chOff x="3299850" y="238575"/>
            <a:chExt cx="427725" cy="482225"/>
          </a:xfrm>
          <a:solidFill>
            <a:schemeClr val="tx1"/>
          </a:solidFill>
        </p:grpSpPr>
        <p:sp>
          <p:nvSpPr>
            <p:cNvPr id="137" name="Google Shape;4106;p46">
              <a:extLst>
                <a:ext uri="{FF2B5EF4-FFF2-40B4-BE49-F238E27FC236}">
                  <a16:creationId xmlns:a16="http://schemas.microsoft.com/office/drawing/2014/main" id="{B393164D-F649-4D98-94A1-56133EECE3CB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" name="Google Shape;4107;p46">
              <a:extLst>
                <a:ext uri="{FF2B5EF4-FFF2-40B4-BE49-F238E27FC236}">
                  <a16:creationId xmlns:a16="http://schemas.microsoft.com/office/drawing/2014/main" id="{4BD93D14-5B2D-4232-AE1C-3513996F6899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9" name="Google Shape;4108;p46">
              <a:extLst>
                <a:ext uri="{FF2B5EF4-FFF2-40B4-BE49-F238E27FC236}">
                  <a16:creationId xmlns:a16="http://schemas.microsoft.com/office/drawing/2014/main" id="{E8C1B80A-FAD4-409B-8362-4CAB131719EC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" name="Google Shape;4109;p46">
              <a:extLst>
                <a:ext uri="{FF2B5EF4-FFF2-40B4-BE49-F238E27FC236}">
                  <a16:creationId xmlns:a16="http://schemas.microsoft.com/office/drawing/2014/main" id="{1A8AD2C6-5927-4717-8FEC-AF76853EFF4B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" name="Google Shape;4110;p46">
              <a:extLst>
                <a:ext uri="{FF2B5EF4-FFF2-40B4-BE49-F238E27FC236}">
                  <a16:creationId xmlns:a16="http://schemas.microsoft.com/office/drawing/2014/main" id="{48EB170F-7D5A-43A2-886A-29E88FD149CE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2D001D6-0F7C-4DD4-9D32-76F9EBD36B8C}"/>
                  </a:ext>
                </a:extLst>
              </p:cNvPr>
              <p:cNvSpPr txBox="1"/>
              <p:nvPr/>
            </p:nvSpPr>
            <p:spPr>
              <a:xfrm>
                <a:off x="3610923" y="3383547"/>
                <a:ext cx="976421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nl-NL" sz="16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2D001D6-0F7C-4DD4-9D32-76F9EBD36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23" y="3383547"/>
                <a:ext cx="976421" cy="344133"/>
              </a:xfrm>
              <a:prstGeom prst="rect">
                <a:avLst/>
              </a:prstGeom>
              <a:blipFill>
                <a:blip r:embed="rId9"/>
                <a:stretch>
                  <a:fillRect l="-3106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6A273472-5311-467A-8513-76152D65FDBE}"/>
              </a:ext>
            </a:extLst>
          </p:cNvPr>
          <p:cNvGrpSpPr/>
          <p:nvPr/>
        </p:nvGrpSpPr>
        <p:grpSpPr>
          <a:xfrm>
            <a:off x="3415975" y="3732062"/>
            <a:ext cx="5008421" cy="347788"/>
            <a:chOff x="3712263" y="3716738"/>
            <a:chExt cx="5008421" cy="347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2AADEAE-D882-4AB4-AE13-5AB4D6DA96BA}"/>
                    </a:ext>
                  </a:extLst>
                </p:cNvPr>
                <p:cNvSpPr txBox="1"/>
                <p:nvPr/>
              </p:nvSpPr>
              <p:spPr>
                <a:xfrm>
                  <a:off x="3904199" y="3716738"/>
                  <a:ext cx="4816485" cy="347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sparse: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has only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/2−1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 ones per row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2AADEAE-D882-4AB4-AE13-5AB4D6DA9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199" y="3716738"/>
                  <a:ext cx="4816485" cy="347788"/>
                </a:xfrm>
                <a:prstGeom prst="rect">
                  <a:avLst/>
                </a:prstGeom>
                <a:blipFill>
                  <a:blip r:embed="rId10"/>
                  <a:stretch>
                    <a:fillRect l="-759" b="-245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1" name="Google Shape;4105;p46">
              <a:extLst>
                <a:ext uri="{FF2B5EF4-FFF2-40B4-BE49-F238E27FC236}">
                  <a16:creationId xmlns:a16="http://schemas.microsoft.com/office/drawing/2014/main" id="{51F48C1E-46AF-4780-9650-C7754F4F315B}"/>
                </a:ext>
              </a:extLst>
            </p:cNvPr>
            <p:cNvGrpSpPr/>
            <p:nvPr/>
          </p:nvGrpSpPr>
          <p:grpSpPr>
            <a:xfrm>
              <a:off x="3712263" y="3751697"/>
              <a:ext cx="204795" cy="230889"/>
              <a:chOff x="3299850" y="238575"/>
              <a:chExt cx="427725" cy="482225"/>
            </a:xfrm>
            <a:solidFill>
              <a:schemeClr val="tx1"/>
            </a:solidFill>
          </p:grpSpPr>
          <p:sp>
            <p:nvSpPr>
              <p:cNvPr id="82" name="Google Shape;4106;p46">
                <a:extLst>
                  <a:ext uri="{FF2B5EF4-FFF2-40B4-BE49-F238E27FC236}">
                    <a16:creationId xmlns:a16="http://schemas.microsoft.com/office/drawing/2014/main" id="{EAF0B262-BD2D-41F8-900B-C737F580A118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3" name="Google Shape;4107;p46">
                <a:extLst>
                  <a:ext uri="{FF2B5EF4-FFF2-40B4-BE49-F238E27FC236}">
                    <a16:creationId xmlns:a16="http://schemas.microsoft.com/office/drawing/2014/main" id="{5FDC12B7-5618-4A48-B486-9A6309DF0C6E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4" name="Google Shape;4108;p46">
                <a:extLst>
                  <a:ext uri="{FF2B5EF4-FFF2-40B4-BE49-F238E27FC236}">
                    <a16:creationId xmlns:a16="http://schemas.microsoft.com/office/drawing/2014/main" id="{AA588DB2-B1C4-494F-9C15-4461FB3B51C9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7" name="Google Shape;4109;p46">
                <a:extLst>
                  <a:ext uri="{FF2B5EF4-FFF2-40B4-BE49-F238E27FC236}">
                    <a16:creationId xmlns:a16="http://schemas.microsoft.com/office/drawing/2014/main" id="{27358AF1-4116-49F2-A3BD-22F65380BC24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8" name="Google Shape;4110;p46">
                <a:extLst>
                  <a:ext uri="{FF2B5EF4-FFF2-40B4-BE49-F238E27FC236}">
                    <a16:creationId xmlns:a16="http://schemas.microsoft.com/office/drawing/2014/main" id="{A15593AA-4252-4BED-B4DF-91BEA5DB572C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90" name="Google Shape;4105;p46">
            <a:extLst>
              <a:ext uri="{FF2B5EF4-FFF2-40B4-BE49-F238E27FC236}">
                <a16:creationId xmlns:a16="http://schemas.microsoft.com/office/drawing/2014/main" id="{D169CBFB-AC56-4B30-A595-B175DD4400C0}"/>
              </a:ext>
            </a:extLst>
          </p:cNvPr>
          <p:cNvGrpSpPr/>
          <p:nvPr/>
        </p:nvGrpSpPr>
        <p:grpSpPr>
          <a:xfrm flipH="1" flipV="1">
            <a:off x="3433447" y="3474837"/>
            <a:ext cx="204795" cy="230889"/>
            <a:chOff x="3299850" y="238575"/>
            <a:chExt cx="427725" cy="482225"/>
          </a:xfrm>
          <a:solidFill>
            <a:schemeClr val="tx2"/>
          </a:solidFill>
        </p:grpSpPr>
        <p:sp>
          <p:nvSpPr>
            <p:cNvPr id="91" name="Google Shape;4106;p46">
              <a:extLst>
                <a:ext uri="{FF2B5EF4-FFF2-40B4-BE49-F238E27FC236}">
                  <a16:creationId xmlns:a16="http://schemas.microsoft.com/office/drawing/2014/main" id="{67AE893A-8F62-46DA-B15E-371E3F7DCE29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" name="Google Shape;4107;p46">
              <a:extLst>
                <a:ext uri="{FF2B5EF4-FFF2-40B4-BE49-F238E27FC236}">
                  <a16:creationId xmlns:a16="http://schemas.microsoft.com/office/drawing/2014/main" id="{E101D25A-A3D8-486C-9C4F-A4FD0A9544EA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" name="Google Shape;4108;p46">
              <a:extLst>
                <a:ext uri="{FF2B5EF4-FFF2-40B4-BE49-F238E27FC236}">
                  <a16:creationId xmlns:a16="http://schemas.microsoft.com/office/drawing/2014/main" id="{AF313828-4CEC-4C05-8406-2BB0F894BD3F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" name="Google Shape;4109;p46">
              <a:extLst>
                <a:ext uri="{FF2B5EF4-FFF2-40B4-BE49-F238E27FC236}">
                  <a16:creationId xmlns:a16="http://schemas.microsoft.com/office/drawing/2014/main" id="{B5FD01E2-1D9D-4416-A714-A624140CDE6B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" name="Google Shape;4110;p46">
              <a:extLst>
                <a:ext uri="{FF2B5EF4-FFF2-40B4-BE49-F238E27FC236}">
                  <a16:creationId xmlns:a16="http://schemas.microsoft.com/office/drawing/2014/main" id="{77A69966-7B39-4A43-BCCD-D07C4A1170C8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0F7657E-56A3-4474-BA31-39B8D404F3F1}"/>
              </a:ext>
            </a:extLst>
          </p:cNvPr>
          <p:cNvGrpSpPr/>
          <p:nvPr/>
        </p:nvGrpSpPr>
        <p:grpSpPr>
          <a:xfrm>
            <a:off x="404257" y="3746714"/>
            <a:ext cx="3000294" cy="347788"/>
            <a:chOff x="404257" y="3746714"/>
            <a:chExt cx="3000294" cy="347788"/>
          </a:xfrm>
        </p:grpSpPr>
        <p:grpSp>
          <p:nvGrpSpPr>
            <p:cNvPr id="97" name="Google Shape;4105;p46">
              <a:extLst>
                <a:ext uri="{FF2B5EF4-FFF2-40B4-BE49-F238E27FC236}">
                  <a16:creationId xmlns:a16="http://schemas.microsoft.com/office/drawing/2014/main" id="{FFE83340-2E0C-4B53-8754-B44E0A5F8EA2}"/>
                </a:ext>
              </a:extLst>
            </p:cNvPr>
            <p:cNvGrpSpPr/>
            <p:nvPr/>
          </p:nvGrpSpPr>
          <p:grpSpPr>
            <a:xfrm flipH="1" flipV="1">
              <a:off x="404257" y="3804784"/>
              <a:ext cx="204795" cy="230889"/>
              <a:chOff x="3299850" y="238575"/>
              <a:chExt cx="427725" cy="482225"/>
            </a:xfrm>
            <a:solidFill>
              <a:schemeClr val="tx2"/>
            </a:solidFill>
          </p:grpSpPr>
          <p:sp>
            <p:nvSpPr>
              <p:cNvPr id="99" name="Google Shape;4106;p46">
                <a:extLst>
                  <a:ext uri="{FF2B5EF4-FFF2-40B4-BE49-F238E27FC236}">
                    <a16:creationId xmlns:a16="http://schemas.microsoft.com/office/drawing/2014/main" id="{FCB26D49-E577-4E88-B333-6A00E5B31C12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0" name="Google Shape;4107;p46">
                <a:extLst>
                  <a:ext uri="{FF2B5EF4-FFF2-40B4-BE49-F238E27FC236}">
                    <a16:creationId xmlns:a16="http://schemas.microsoft.com/office/drawing/2014/main" id="{8B88F035-984A-4645-971F-81442744B7AF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1" name="Google Shape;4108;p46">
                <a:extLst>
                  <a:ext uri="{FF2B5EF4-FFF2-40B4-BE49-F238E27FC236}">
                    <a16:creationId xmlns:a16="http://schemas.microsoft.com/office/drawing/2014/main" id="{01E47438-3B86-4E66-8B5C-43EB301EBA03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2" name="Google Shape;4109;p46">
                <a:extLst>
                  <a:ext uri="{FF2B5EF4-FFF2-40B4-BE49-F238E27FC236}">
                    <a16:creationId xmlns:a16="http://schemas.microsoft.com/office/drawing/2014/main" id="{4DDAFFD4-FA43-4DA9-9A28-28C7593D9AF4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3" name="Google Shape;4110;p46">
                <a:extLst>
                  <a:ext uri="{FF2B5EF4-FFF2-40B4-BE49-F238E27FC236}">
                    <a16:creationId xmlns:a16="http://schemas.microsoft.com/office/drawing/2014/main" id="{2ED6E3A4-97C8-4670-AA07-C1658E3CFAB2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4A02FFF-2AB1-4B6C-A63D-DF33EF709D9C}"/>
                    </a:ext>
                  </a:extLst>
                </p:cNvPr>
                <p:cNvSpPr txBox="1"/>
                <p:nvPr/>
              </p:nvSpPr>
              <p:spPr>
                <a:xfrm>
                  <a:off x="601348" y="3746714"/>
                  <a:ext cx="2803203" cy="3477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d</a:t>
                  </a:r>
                  <a:r>
                    <a:rPr lang="en-US" sz="1600" b="0" dirty="0">
                      <a:solidFill>
                        <a:schemeClr val="tx1"/>
                      </a:solidFill>
                      <a:latin typeface="+mn-lt"/>
                    </a:rPr>
                    <a:t>ense: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6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r>
                        <a:rPr lang="en-US" sz="1600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b="0" dirty="0">
                      <a:solidFill>
                        <a:schemeClr val="tx1"/>
                      </a:solidFill>
                      <a:latin typeface="+mn-lt"/>
                    </a:rPr>
                    <a:t> fraction of ones</a:t>
                  </a:r>
                  <a:endParaRPr lang="nl-NL" sz="1600" b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4A02FFF-2AB1-4B6C-A63D-DF33EF709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348" y="3746714"/>
                  <a:ext cx="2803203" cy="347788"/>
                </a:xfrm>
                <a:prstGeom prst="rect">
                  <a:avLst/>
                </a:prstGeom>
                <a:blipFill>
                  <a:blip r:embed="rId11"/>
                  <a:stretch>
                    <a:fillRect l="-1307" b="-245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4542859-3122-4E4C-8BC0-966D9AB43B5D}"/>
              </a:ext>
            </a:extLst>
          </p:cNvPr>
          <p:cNvGrpSpPr/>
          <p:nvPr/>
        </p:nvGrpSpPr>
        <p:grpSpPr>
          <a:xfrm>
            <a:off x="395194" y="4054119"/>
            <a:ext cx="7662956" cy="644356"/>
            <a:chOff x="395194" y="4054119"/>
            <a:chExt cx="7662956" cy="64435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8FFB49B-73C9-4C5D-ABA6-E74862D566A7}"/>
                </a:ext>
              </a:extLst>
            </p:cNvPr>
            <p:cNvSpPr/>
            <p:nvPr/>
          </p:nvSpPr>
          <p:spPr>
            <a:xfrm>
              <a:off x="420043" y="4117635"/>
              <a:ext cx="7048799" cy="580840"/>
            </a:xfrm>
            <a:prstGeom prst="rect">
              <a:avLst/>
            </a:prstGeom>
            <a:solidFill>
              <a:schemeClr val="bg1">
                <a:lumMod val="10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 Placeholder 3">
                  <a:extLst>
                    <a:ext uri="{FF2B5EF4-FFF2-40B4-BE49-F238E27FC236}">
                      <a16:creationId xmlns:a16="http://schemas.microsoft.com/office/drawing/2014/main" id="{7E3C9537-833E-4091-8748-0DBDFBA408E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5194" y="4054119"/>
                  <a:ext cx="7662956" cy="381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:r>
                    <a:rPr lang="en-US" sz="1600" b="1" dirty="0">
                      <a:solidFill>
                        <a:schemeClr val="accent1"/>
                      </a:solidFill>
                      <a:latin typeface="+mj-lt"/>
                    </a:rPr>
                    <a:t>Narrow Cut Factorization*</a:t>
                  </a:r>
                  <a:endParaRPr lang="en-US" sz="1600" b="1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marL="0" indent="0">
                    <a:buNone/>
                  </a:pPr>
                  <a:r>
                    <a:rPr lang="en-US" sz="1600" dirty="0">
                      <a:solidFill>
                        <a:schemeClr val="bg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nl-NL" sz="1600" dirty="0" err="1">
                      <a:solidFill>
                        <a:schemeClr val="bg1"/>
                      </a:solidFill>
                    </a:rPr>
                    <a:t>be</a:t>
                  </a:r>
                  <a:r>
                    <a:rPr lang="nl-NL" sz="16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nl-NL" sz="1600" dirty="0" err="1">
                      <a:solidFill>
                        <a:schemeClr val="bg1"/>
                      </a:solidFill>
                    </a:rPr>
                    <a:t>all</a:t>
                  </a:r>
                  <a:r>
                    <a:rPr lang="nl-NL" sz="1600" dirty="0">
                      <a:solidFill>
                        <a:schemeClr val="bg1"/>
                      </a:solidFill>
                    </a:rPr>
                    <a:t> cuts </a:t>
                  </a:r>
                  <a:r>
                    <a:rPr lang="nl-NL" sz="1600" dirty="0" err="1">
                      <a:solidFill>
                        <a:schemeClr val="bg1"/>
                      </a:solidFill>
                    </a:rPr>
                    <a:t>that</a:t>
                  </a:r>
                  <a:r>
                    <a:rPr lang="nl-NL" sz="1600" dirty="0">
                      <a:solidFill>
                        <a:schemeClr val="bg1"/>
                      </a:solidFill>
                    </a:rPr>
                    <a:t> split </a:t>
                  </a:r>
                  <a:r>
                    <a:rPr lang="nl-NL" sz="1600" dirty="0" err="1">
                      <a:solidFill>
                        <a:schemeClr val="bg1"/>
                      </a:solidFill>
                    </a:rPr>
                    <a:t>some</a:t>
                  </a:r>
                  <a:r>
                    <a:rPr lang="nl-NL" sz="1600" dirty="0">
                      <a:solidFill>
                        <a:schemeClr val="bg1"/>
                      </a:solidFill>
                    </a:rPr>
                    <a:t> matching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nl-NL" sz="1600" dirty="0">
                      <a:solidFill>
                        <a:schemeClr val="bg1"/>
                      </a:solidFill>
                    </a:rPr>
                    <a:t>. </a:t>
                  </a:r>
                  <a:r>
                    <a:rPr lang="nl-NL" sz="1600" dirty="0" err="1">
                      <a:solidFill>
                        <a:schemeClr val="bg1"/>
                      </a:solidFill>
                    </a:rPr>
                    <a:t>Then</a:t>
                  </a:r>
                  <a:r>
                    <a:rPr lang="nl-NL" sz="16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1600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⋅,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⋅,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br>
                    <a:rPr lang="en-US" sz="1600" dirty="0">
                      <a:solidFill>
                        <a:schemeClr val="bg1"/>
                      </a:solidFill>
                    </a:rPr>
                  </a:br>
                  <a:endParaRPr lang="nl-NL" sz="16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6" name="Text Placeholder 3">
                  <a:extLst>
                    <a:ext uri="{FF2B5EF4-FFF2-40B4-BE49-F238E27FC236}">
                      <a16:creationId xmlns:a16="http://schemas.microsoft.com/office/drawing/2014/main" id="{7E3C9537-833E-4091-8748-0DBDFBA408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194" y="4054119"/>
                  <a:ext cx="7662956" cy="381000"/>
                </a:xfrm>
                <a:prstGeom prst="rect">
                  <a:avLst/>
                </a:prstGeom>
                <a:blipFill>
                  <a:blip r:embed="rId12"/>
                  <a:stretch>
                    <a:fillRect l="-477" t="-4762" b="-85714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1E4A65F-8091-48CA-AD4A-BA8CD3EB2663}"/>
              </a:ext>
            </a:extLst>
          </p:cNvPr>
          <p:cNvGrpSpPr/>
          <p:nvPr/>
        </p:nvGrpSpPr>
        <p:grpSpPr>
          <a:xfrm>
            <a:off x="415245" y="4660186"/>
            <a:ext cx="3145629" cy="666187"/>
            <a:chOff x="415245" y="4660186"/>
            <a:chExt cx="3145629" cy="666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 Placeholder 3">
                  <a:extLst>
                    <a:ext uri="{FF2B5EF4-FFF2-40B4-BE49-F238E27FC236}">
                      <a16:creationId xmlns:a16="http://schemas.microsoft.com/office/drawing/2014/main" id="{E1B63D02-64CB-4287-A621-BA6412B5F6B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40236" y="4660186"/>
                  <a:ext cx="2720638" cy="6661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048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1pPr>
                  <a:lvl2pPr marL="914400" marR="0" lvl="1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2pPr>
                  <a:lvl3pPr marL="1371600" marR="0" lvl="2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3pPr>
                  <a:lvl4pPr marL="1828800" marR="0" lvl="3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4pPr>
                  <a:lvl5pPr marL="2286000" marR="0" lvl="4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5pPr>
                  <a:lvl6pPr marL="2743200" marR="0" lvl="5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6pPr>
                  <a:lvl7pPr marL="3200400" marR="0" lvl="6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●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7pPr>
                  <a:lvl8pPr marL="3657600" marR="0" lvl="7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0"/>
                    </a:spcAft>
                    <a:buClr>
                      <a:srgbClr val="5B72B7"/>
                    </a:buClr>
                    <a:buSzPts val="1200"/>
                    <a:buFont typeface="Abel"/>
                    <a:buChar char="○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8pPr>
                  <a:lvl9pPr marL="4114800" marR="0" lvl="8" indent="-304800" algn="l" rtl="0">
                    <a:lnSpc>
                      <a:spcPct val="115000"/>
                    </a:lnSpc>
                    <a:spcBef>
                      <a:spcPts val="1600"/>
                    </a:spcBef>
                    <a:spcAft>
                      <a:spcPts val="1600"/>
                    </a:spcAft>
                    <a:buClr>
                      <a:srgbClr val="5B72B7"/>
                    </a:buClr>
                    <a:buSzPts val="1200"/>
                    <a:buFont typeface="Abel"/>
                    <a:buChar char="■"/>
                    <a:defRPr sz="1200" b="0" i="0" u="none" strike="noStrike" cap="none">
                      <a:solidFill>
                        <a:srgbClr val="5B72B7"/>
                      </a:solidFill>
                      <a:latin typeface="Abel"/>
                      <a:ea typeface="Abel"/>
                      <a:cs typeface="Abel"/>
                      <a:sym typeface="Abel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600" b="0" dirty="0">
                      <a:solidFill>
                        <a:schemeClr val="bg2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/2−1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chemeClr val="bg2"/>
                      </a:solidFill>
                      <a:latin typeface="+mn-lt"/>
                    </a:rPr>
                    <a:t>         </a:t>
                  </a: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rank</a:t>
                  </a:r>
                  <a:r>
                    <a:rPr lang="en-US" sz="1600" dirty="0">
                      <a:solidFill>
                        <a:schemeClr val="bg2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a14:m>
                  <a:endParaRPr lang="en-US" sz="1600" dirty="0">
                    <a:solidFill>
                      <a:schemeClr val="bg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8" name="Text Placeholder 3">
                  <a:extLst>
                    <a:ext uri="{FF2B5EF4-FFF2-40B4-BE49-F238E27FC236}">
                      <a16:creationId xmlns:a16="http://schemas.microsoft.com/office/drawing/2014/main" id="{E1B63D02-64CB-4287-A621-BA6412B5F6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236" y="4660186"/>
                  <a:ext cx="2720638" cy="6661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9" name="Google Shape;4105;p46">
              <a:extLst>
                <a:ext uri="{FF2B5EF4-FFF2-40B4-BE49-F238E27FC236}">
                  <a16:creationId xmlns:a16="http://schemas.microsoft.com/office/drawing/2014/main" id="{064F87AC-83E9-4D9A-85D5-8AAB795D1E43}"/>
                </a:ext>
              </a:extLst>
            </p:cNvPr>
            <p:cNvGrpSpPr/>
            <p:nvPr/>
          </p:nvGrpSpPr>
          <p:grpSpPr>
            <a:xfrm>
              <a:off x="415245" y="4762391"/>
              <a:ext cx="204795" cy="230889"/>
              <a:chOff x="3299850" y="238575"/>
              <a:chExt cx="427725" cy="482225"/>
            </a:xfrm>
            <a:solidFill>
              <a:schemeClr val="tx1"/>
            </a:solidFill>
          </p:grpSpPr>
          <p:sp>
            <p:nvSpPr>
              <p:cNvPr id="121" name="Google Shape;4106;p46">
                <a:extLst>
                  <a:ext uri="{FF2B5EF4-FFF2-40B4-BE49-F238E27FC236}">
                    <a16:creationId xmlns:a16="http://schemas.microsoft.com/office/drawing/2014/main" id="{85C131AD-79C2-419D-A3AB-82ADBBC26D03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2" name="Google Shape;4107;p46">
                <a:extLst>
                  <a:ext uri="{FF2B5EF4-FFF2-40B4-BE49-F238E27FC236}">
                    <a16:creationId xmlns:a16="http://schemas.microsoft.com/office/drawing/2014/main" id="{7EE0AB8E-6441-4BB1-AEA9-781FEDA3D045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3" name="Google Shape;4108;p46">
                <a:extLst>
                  <a:ext uri="{FF2B5EF4-FFF2-40B4-BE49-F238E27FC236}">
                    <a16:creationId xmlns:a16="http://schemas.microsoft.com/office/drawing/2014/main" id="{DA83A53D-BBFE-411D-8153-340192116022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4" name="Google Shape;4109;p46">
                <a:extLst>
                  <a:ext uri="{FF2B5EF4-FFF2-40B4-BE49-F238E27FC236}">
                    <a16:creationId xmlns:a16="http://schemas.microsoft.com/office/drawing/2014/main" id="{84D7F4EE-F76F-4779-9D30-9B440368116A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5" name="Google Shape;4110;p46">
                <a:extLst>
                  <a:ext uri="{FF2B5EF4-FFF2-40B4-BE49-F238E27FC236}">
                    <a16:creationId xmlns:a16="http://schemas.microsoft.com/office/drawing/2014/main" id="{97F601C7-23AD-44BB-94B0-144D9E5B16D1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110" name="Google Shape;4105;p46">
              <a:extLst>
                <a:ext uri="{FF2B5EF4-FFF2-40B4-BE49-F238E27FC236}">
                  <a16:creationId xmlns:a16="http://schemas.microsoft.com/office/drawing/2014/main" id="{3C43B977-91DF-4A45-AB6E-5EA88BD962E7}"/>
                </a:ext>
              </a:extLst>
            </p:cNvPr>
            <p:cNvGrpSpPr/>
            <p:nvPr/>
          </p:nvGrpSpPr>
          <p:grpSpPr>
            <a:xfrm flipH="1" flipV="1">
              <a:off x="625964" y="4859092"/>
              <a:ext cx="204795" cy="230889"/>
              <a:chOff x="3299850" y="238575"/>
              <a:chExt cx="427725" cy="482225"/>
            </a:xfrm>
            <a:solidFill>
              <a:schemeClr val="tx2"/>
            </a:solidFill>
          </p:grpSpPr>
          <p:sp>
            <p:nvSpPr>
              <p:cNvPr id="111" name="Google Shape;4106;p46">
                <a:extLst>
                  <a:ext uri="{FF2B5EF4-FFF2-40B4-BE49-F238E27FC236}">
                    <a16:creationId xmlns:a16="http://schemas.microsoft.com/office/drawing/2014/main" id="{340D002F-3295-41F8-B570-0CB035925E2A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4" name="Google Shape;4107;p46">
                <a:extLst>
                  <a:ext uri="{FF2B5EF4-FFF2-40B4-BE49-F238E27FC236}">
                    <a16:creationId xmlns:a16="http://schemas.microsoft.com/office/drawing/2014/main" id="{FC032146-EC43-45AB-9F70-00D5D9E47DF3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7" name="Google Shape;4108;p46">
                <a:extLst>
                  <a:ext uri="{FF2B5EF4-FFF2-40B4-BE49-F238E27FC236}">
                    <a16:creationId xmlns:a16="http://schemas.microsoft.com/office/drawing/2014/main" id="{60C78DAC-82F6-470D-87F5-2BDD42281835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8" name="Google Shape;4109;p46">
                <a:extLst>
                  <a:ext uri="{FF2B5EF4-FFF2-40B4-BE49-F238E27FC236}">
                    <a16:creationId xmlns:a16="http://schemas.microsoft.com/office/drawing/2014/main" id="{C10A308A-800A-49E8-9465-01925AEEF5E1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0" name="Google Shape;4110;p46">
                <a:extLst>
                  <a:ext uri="{FF2B5EF4-FFF2-40B4-BE49-F238E27FC236}">
                    <a16:creationId xmlns:a16="http://schemas.microsoft.com/office/drawing/2014/main" id="{BF29C56D-3BC8-41B4-93A6-C3E0EAA84FCD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11D5B39-F9A3-4AEF-B5D2-417B7AB2EB23}"/>
              </a:ext>
            </a:extLst>
          </p:cNvPr>
          <p:cNvCxnSpPr/>
          <p:nvPr/>
        </p:nvCxnSpPr>
        <p:spPr>
          <a:xfrm>
            <a:off x="2215172" y="4898166"/>
            <a:ext cx="21041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04B326D-CB42-4145-99C2-82438B9B217B}"/>
              </a:ext>
            </a:extLst>
          </p:cNvPr>
          <p:cNvGrpSpPr/>
          <p:nvPr/>
        </p:nvGrpSpPr>
        <p:grpSpPr>
          <a:xfrm>
            <a:off x="3467999" y="4713047"/>
            <a:ext cx="4981835" cy="347788"/>
            <a:chOff x="3467999" y="4713047"/>
            <a:chExt cx="4981835" cy="347788"/>
          </a:xfrm>
        </p:grpSpPr>
        <p:grpSp>
          <p:nvGrpSpPr>
            <p:cNvPr id="128" name="Google Shape;4105;p46">
              <a:extLst>
                <a:ext uri="{FF2B5EF4-FFF2-40B4-BE49-F238E27FC236}">
                  <a16:creationId xmlns:a16="http://schemas.microsoft.com/office/drawing/2014/main" id="{12740ACC-387D-440F-AEAF-D118BD5B3B77}"/>
                </a:ext>
              </a:extLst>
            </p:cNvPr>
            <p:cNvGrpSpPr/>
            <p:nvPr/>
          </p:nvGrpSpPr>
          <p:grpSpPr>
            <a:xfrm>
              <a:off x="3467999" y="4762390"/>
              <a:ext cx="204795" cy="230889"/>
              <a:chOff x="3299850" y="238575"/>
              <a:chExt cx="427725" cy="482225"/>
            </a:xfrm>
            <a:solidFill>
              <a:schemeClr val="tx1"/>
            </a:solidFill>
            <a:effectLst>
              <a:glow rad="88900">
                <a:schemeClr val="accent1">
                  <a:alpha val="84000"/>
                </a:schemeClr>
              </a:glow>
            </a:effectLst>
          </p:grpSpPr>
          <p:sp>
            <p:nvSpPr>
              <p:cNvPr id="144" name="Google Shape;4106;p46">
                <a:extLst>
                  <a:ext uri="{FF2B5EF4-FFF2-40B4-BE49-F238E27FC236}">
                    <a16:creationId xmlns:a16="http://schemas.microsoft.com/office/drawing/2014/main" id="{03AB9169-8471-4B7B-9687-03305B11F48A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5" name="Google Shape;4107;p46">
                <a:extLst>
                  <a:ext uri="{FF2B5EF4-FFF2-40B4-BE49-F238E27FC236}">
                    <a16:creationId xmlns:a16="http://schemas.microsoft.com/office/drawing/2014/main" id="{55890DB6-B2EA-4EC7-B139-5B40025FEE3F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6" name="Google Shape;4108;p46">
                <a:extLst>
                  <a:ext uri="{FF2B5EF4-FFF2-40B4-BE49-F238E27FC236}">
                    <a16:creationId xmlns:a16="http://schemas.microsoft.com/office/drawing/2014/main" id="{EE443900-EC01-4EDD-ADA7-E05C84EE043C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7" name="Google Shape;4109;p46">
                <a:extLst>
                  <a:ext uri="{FF2B5EF4-FFF2-40B4-BE49-F238E27FC236}">
                    <a16:creationId xmlns:a16="http://schemas.microsoft.com/office/drawing/2014/main" id="{22DB4862-8FAD-450F-AFFB-809FFACD8091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8" name="Google Shape;4110;p46">
                <a:extLst>
                  <a:ext uri="{FF2B5EF4-FFF2-40B4-BE49-F238E27FC236}">
                    <a16:creationId xmlns:a16="http://schemas.microsoft.com/office/drawing/2014/main" id="{9E4305F3-58CD-4D3B-938E-170BCC0CF32E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9851D1B-EA04-4C10-8A73-07CD25B5AD8B}"/>
                    </a:ext>
                  </a:extLst>
                </p:cNvPr>
                <p:cNvSpPr txBox="1"/>
                <p:nvPr/>
              </p:nvSpPr>
              <p:spPr>
                <a:xfrm>
                  <a:off x="3633349" y="4713047"/>
                  <a:ext cx="4816485" cy="347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⋅,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 has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≤2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/10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</a:rPr>
                    <a:t> ones per row on average</a:t>
                  </a: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9851D1B-EA04-4C10-8A73-07CD25B5A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3349" y="4713047"/>
                  <a:ext cx="4816485" cy="347788"/>
                </a:xfrm>
                <a:prstGeom prst="rect">
                  <a:avLst/>
                </a:prstGeom>
                <a:blipFill>
                  <a:blip r:embed="rId14"/>
                  <a:stretch>
                    <a:fillRect b="-245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B253448-6F2F-48C7-A079-E7906B87573C}"/>
              </a:ext>
            </a:extLst>
          </p:cNvPr>
          <p:cNvSpPr/>
          <p:nvPr/>
        </p:nvSpPr>
        <p:spPr>
          <a:xfrm>
            <a:off x="4427883" y="616474"/>
            <a:ext cx="1033620" cy="294301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A465431E-CB6F-4948-B478-7C883972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Matchings Connectivity Matrix </a:t>
            </a:r>
            <a:r>
              <a:rPr lang="en-US" dirty="0">
                <a:solidFill>
                  <a:schemeClr val="bg1"/>
                </a:solidFill>
              </a:rPr>
              <a:t>Step 2b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/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solidFill>
                <a:schemeClr val="bg1">
                  <a:lumMod val="10000"/>
                </a:schemeClr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Theorem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Given set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of PM’s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can detect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  <a:p>
                <a:pPr lvl="0">
                  <a:buClrTx/>
                  <a:defRPr/>
                </a:pPr>
                <a:r>
                  <a:rPr lang="en-US" sz="1600" kern="1200" dirty="0">
                    <a:solidFill>
                      <a:schemeClr val="bg1"/>
                    </a:solidFill>
                  </a:rPr>
                  <a:t>               such that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kern="1200" dirty="0">
                    <a:solidFill>
                      <a:schemeClr val="bg1"/>
                    </a:solidFill>
                  </a:rPr>
                  <a:t> is an HC in time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blipFill>
                <a:blip r:embed="rId2"/>
                <a:stretch>
                  <a:fillRect l="-358" t="-9412" b="-23529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/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solidFill>
                <a:schemeClr val="bg1">
                  <a:lumMod val="10000"/>
                </a:schemeClr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Lemma [F’79] </a:t>
                </a:r>
                <a:r>
                  <a:rPr lang="en-US" sz="160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𝑳𝑹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random,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≤3/4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blipFill>
                <a:blip r:embed="rId3"/>
                <a:stretch>
                  <a:fillRect l="-358" t="-7843" b="-31373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79BAE979-F168-4F1D-A80C-EC7921A38E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363" y="2102106"/>
                <a:ext cx="3794278" cy="3048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non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1pPr>
                <a:lvl2pPr marL="914400" marR="0" lvl="1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2pPr>
                <a:lvl3pPr marL="1371600" marR="0" lvl="2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3pPr>
                <a:lvl4pPr marL="1828800" marR="0" lvl="3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4pPr>
                <a:lvl5pPr marL="2286000" marR="0" lvl="4" indent="-3048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6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5pPr>
                <a:lvl6pPr marL="2743200" marR="0" lvl="5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6pPr>
                <a:lvl7pPr marL="3200400" marR="0" lvl="6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7pPr>
                <a:lvl8pPr marL="3657600" marR="0" lvl="7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5B72B7"/>
                  </a:buClr>
                  <a:buSzPts val="1200"/>
                  <a:buFont typeface="Abel"/>
                  <a:buChar char="○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8pPr>
                <a:lvl9pPr marL="4114800" marR="0" lvl="8" indent="-3048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5B72B7"/>
                  </a:buClr>
                  <a:buSzPts val="1200"/>
                  <a:buFont typeface="Abel"/>
                  <a:buChar char="■"/>
                  <a:defRPr sz="1200" b="0" i="0" u="none" strike="noStrike" cap="none">
                    <a:solidFill>
                      <a:srgbClr val="5B72B7"/>
                    </a:solidFill>
                    <a:latin typeface="Abel"/>
                    <a:ea typeface="Abel"/>
                    <a:cs typeface="Abel"/>
                    <a:sym typeface="Abel"/>
                  </a:defRPr>
                </a:lvl9pPr>
              </a:lstStyle>
              <a:p>
                <a:r>
                  <a:rPr lang="en-US" dirty="0">
                    <a:latin typeface="+mn-lt"/>
                  </a:rPr>
                  <a:t>Need to 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;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+mn-lt"/>
                </a:endParaRPr>
              </a:p>
              <a:p>
                <a:pPr marL="152400" indent="0">
                  <a:buFont typeface="Abel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152400" indent="0">
                  <a:buFont typeface="Abel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((</m:t>
                        </m:r>
                        <m:r>
                          <a:rPr lang="en-US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ℬ</m:t>
                            </m:r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152400" indent="0">
                  <a:buFont typeface="Abel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Can be computed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time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apply random permutation to matchings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delete matchings 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ones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enumerate ones cleverly)</a:t>
                </a:r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Output YES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output is non-zero</a:t>
                </a:r>
              </a:p>
              <a:p>
                <a:r>
                  <a:rPr lang="en-US" dirty="0">
                    <a:latin typeface="+mn-lt"/>
                  </a:rPr>
                  <a:t>Run time follows since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79BAE979-F168-4F1D-A80C-EC7921A38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3" y="2102106"/>
                <a:ext cx="3794278" cy="3048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830828C-581A-4E6D-A096-672B151E5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937" y="2082239"/>
            <a:ext cx="3423041" cy="27133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9F35FC-B758-41E8-B4C3-7EBF71430DA9}"/>
              </a:ext>
            </a:extLst>
          </p:cNvPr>
          <p:cNvSpPr/>
          <p:nvPr/>
        </p:nvSpPr>
        <p:spPr>
          <a:xfrm>
            <a:off x="2226368" y="607323"/>
            <a:ext cx="995003" cy="340633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E41FCF-F3BB-4229-9380-43552C4E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Our Approach </a:t>
            </a:r>
            <a:r>
              <a:rPr lang="en-US" dirty="0">
                <a:solidFill>
                  <a:schemeClr val="bg1"/>
                </a:solidFill>
              </a:rPr>
              <a:t>Step 2b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9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6097897"/>
                  </p:ext>
                </p:extLst>
              </p:nvPr>
            </p:nvGraphicFramePr>
            <p:xfrm>
              <a:off x="425450" y="2471217"/>
              <a:ext cx="6191249" cy="3048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6097897"/>
                  </p:ext>
                </p:extLst>
              </p:nvPr>
            </p:nvGraphicFramePr>
            <p:xfrm>
              <a:off x="425450" y="2471217"/>
              <a:ext cx="6191249" cy="3048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961" r="-271111" b="-21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3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2B6A7345-0EDB-4F88-8B8C-5592FE22ECA4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74E8A9A-D980-429E-A402-FDF2FE8C8D2D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9ABB527-50CC-4CC1-8636-17C93BFFE774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3E321BB-4A53-424B-8CD5-B498EDBF671B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2C35914-E112-4E64-87A9-C73A2BC3A4A3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4894254-EF84-4F60-9A9F-327AB8BDC1C3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A03F2FD-C64C-4E83-987B-46CA07036C1D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E3AA96B-FF26-43E0-9A6C-DBBEA4B867C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4E86018-92BB-4322-AA9A-FB48DCFA00CC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1715676-D945-484D-9CEA-535EED06C064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7DC883D-9154-47BE-AC3D-CB189AE0B051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3173A1A-274F-4CE8-8188-93CA1572F950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0DF612A-D32E-4432-AEA8-BE8933AEF11A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4345234-CC73-4350-99B2-F7F0CBB476BC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1965B7E-D8CB-4BFA-AE3E-7557644F5B72}"/>
                </a:ext>
              </a:extLst>
            </p:cNvPr>
            <p:cNvCxnSpPr>
              <a:stCxn id="116" idx="7"/>
              <a:endCxn id="120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2B79988-30D4-4598-B7D9-36ECFC381F85}"/>
                </a:ext>
              </a:extLst>
            </p:cNvPr>
            <p:cNvCxnSpPr>
              <a:stCxn id="120" idx="5"/>
              <a:endCxn id="118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6F340A2-88D9-45F6-A5AE-6E46CA1AD8BC}"/>
                </a:ext>
              </a:extLst>
            </p:cNvPr>
            <p:cNvCxnSpPr>
              <a:stCxn id="116" idx="6"/>
              <a:endCxn id="121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58E2F78-CF35-4E49-AFD3-08DBE15B0CE5}"/>
                </a:ext>
              </a:extLst>
            </p:cNvPr>
            <p:cNvCxnSpPr>
              <a:stCxn id="116" idx="4"/>
              <a:endCxn id="117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7DB953B-837B-454F-A399-285F6B3EB95D}"/>
                </a:ext>
              </a:extLst>
            </p:cNvPr>
            <p:cNvCxnSpPr>
              <a:stCxn id="117" idx="6"/>
              <a:endCxn id="119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EDD6F9F-F047-4B02-AA63-B5917E0F38B3}"/>
                </a:ext>
              </a:extLst>
            </p:cNvPr>
            <p:cNvCxnSpPr>
              <a:stCxn id="121" idx="5"/>
              <a:endCxn id="119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FFDAB72-21E9-4960-84A1-384DD44F5997}"/>
                </a:ext>
              </a:extLst>
            </p:cNvPr>
            <p:cNvCxnSpPr>
              <a:stCxn id="117" idx="7"/>
              <a:endCxn id="121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E91ED1D-4538-4AF4-8051-BF06B55F246E}"/>
                </a:ext>
              </a:extLst>
            </p:cNvPr>
            <p:cNvCxnSpPr>
              <a:stCxn id="120" idx="4"/>
              <a:endCxn id="121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875582F-75FA-4996-A2F4-5DF0F7A92F2B}"/>
                </a:ext>
              </a:extLst>
            </p:cNvPr>
            <p:cNvCxnSpPr>
              <a:stCxn id="119" idx="0"/>
              <a:endCxn id="118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3C03A49-734E-443B-9534-47D524D7526E}"/>
                </a:ext>
              </a:extLst>
            </p:cNvPr>
            <p:cNvCxnSpPr>
              <a:stCxn id="121" idx="7"/>
              <a:endCxn id="118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13A7F5B-294E-4C0A-BD3C-F24DCA9855FD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03AEDF4-B168-4366-9A72-3653BD5F7E0A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9EA3FD4-B7A4-4AFD-86B1-8628D1A446E4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09980C8-7BB9-4378-88CD-0E8CE8ED6EC4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9B2BB25-1A34-40E5-A637-5EC28A2DA518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52DA255-FD67-40F5-9C75-D9C02D54822B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4974A0E-F71C-448C-B559-8A975081EF13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F9174E8-7D5D-4379-8ECF-38F1DCF253E2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BC60CB6-43F8-44C2-8ED6-DBAF713C83D0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802C2D0-A285-48A5-A157-CBC978CE39DC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932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B434808F-43E8-41CA-B7D4-6110306CFB2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2363" y="2102106"/>
                <a:ext cx="3794278" cy="3048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+mn-lt"/>
                  </a:rPr>
                  <a:t>Need to 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;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1524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5240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Can be computed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time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apply random permutation to matchings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delete matchings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ones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enumerate ones cleverly)</a:t>
                </a:r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Output YES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output is non-zero</a:t>
                </a:r>
              </a:p>
              <a:p>
                <a:r>
                  <a:rPr lang="en-US" dirty="0">
                    <a:latin typeface="+mn-lt"/>
                  </a:rPr>
                  <a:t>Run time follows since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B434808F-43E8-41CA-B7D4-6110306C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2363" y="2102106"/>
                <a:ext cx="3794278" cy="3048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/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solidFill>
                <a:schemeClr val="bg1">
                  <a:lumMod val="10000"/>
                </a:schemeClr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Theorem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Given set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of PM’s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can detect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1200" dirty="0">
                    <a:solidFill>
                      <a:schemeClr val="bg1"/>
                    </a:solidFill>
                  </a:rPr>
                  <a:t>               such that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kern="1200" dirty="0">
                    <a:solidFill>
                      <a:schemeClr val="bg1"/>
                    </a:solidFill>
                  </a:rPr>
                  <a:t> is an HC in time </a:t>
                </a:r>
                <a14:m>
                  <m:oMath xmlns:m="http://schemas.openxmlformats.org/officeDocument/2006/math">
                    <m:r>
                      <a:rPr lang="en-US" sz="1600" b="0" i="1" strike="sngStrike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trike="sngStrike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strike="sngStrike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600" b="0" i="0" u="non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600" b="0" i="0" u="non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blipFill>
                <a:blip r:embed="rId3"/>
                <a:stretch>
                  <a:fillRect l="-358" t="-9412" b="-23529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/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solidFill>
                <a:schemeClr val="bg1">
                  <a:lumMod val="10000"/>
                </a:schemeClr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Lemma [F’79] </a:t>
                </a:r>
                <a:r>
                  <a:rPr lang="en-US" sz="160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𝑳𝑹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random,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≤3/4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blipFill>
                <a:blip r:embed="rId4"/>
                <a:stretch>
                  <a:fillRect l="-358" t="-7843" b="-31373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7AAF6A7-B5F2-4311-9653-F696F6CE1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937" y="2082239"/>
            <a:ext cx="3423041" cy="27133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F6DB90-257F-4BB4-86EE-9C96BABAB425}"/>
              </a:ext>
            </a:extLst>
          </p:cNvPr>
          <p:cNvSpPr/>
          <p:nvPr/>
        </p:nvSpPr>
        <p:spPr>
          <a:xfrm>
            <a:off x="2226368" y="607323"/>
            <a:ext cx="995003" cy="340633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43737-5A81-4FAC-B25B-C60A0391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Our Approach </a:t>
            </a:r>
            <a:r>
              <a:rPr lang="en-US" dirty="0">
                <a:solidFill>
                  <a:schemeClr val="bg1"/>
                </a:solidFill>
              </a:rPr>
              <a:t>Step 2b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24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70B38-DA5D-4281-A710-BC1462B4EA70}"/>
              </a:ext>
            </a:extLst>
          </p:cNvPr>
          <p:cNvSpPr/>
          <p:nvPr/>
        </p:nvSpPr>
        <p:spPr>
          <a:xfrm>
            <a:off x="311700" y="3344506"/>
            <a:ext cx="3549652" cy="1128091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B434808F-43E8-41CA-B7D4-6110306CFB2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2363" y="2102106"/>
                <a:ext cx="3838265" cy="3048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+mn-lt"/>
                  </a:rPr>
                  <a:t>Need to 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n-lt"/>
                  </a:rPr>
                  <a:t>;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+mn-lt"/>
                </a:endParaRPr>
              </a:p>
              <a:p>
                <a:pPr marL="15240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+mn-lt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trike="sngStrike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trike="sngStrike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trike="sngStrike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trike="sngStrike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trike="sngStrike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trike="sngStrike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trike="sngStrike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i="1" strike="sngStrike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trike="sngStrike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trike="sngStrike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trike="sngStrike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trike="sngStrike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trike="sngStrike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a:rPr lang="en-US" i="1" strike="sngStrike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strike="sngStrike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trike="sngStrike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i="1" strike="sngStrike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strike="sngStrike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trike="sngStrike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trike="sngStrike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trike="sngStrike" dirty="0">
                  <a:latin typeface="+mn-lt"/>
                </a:endParaRPr>
              </a:p>
              <a:p>
                <a:pPr marL="1524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((</m:t>
                        </m:r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15240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Can be computed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time: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randomly order vertices</a:t>
                </a: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matchings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ones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enumerate ones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 cleverly</a:t>
                </a:r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Output YES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output is non-zero</a:t>
                </a:r>
              </a:p>
              <a:p>
                <a:r>
                  <a:rPr lang="en-US" dirty="0">
                    <a:latin typeface="+mn-lt"/>
                  </a:rPr>
                  <a:t>Run time follows since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B434808F-43E8-41CA-B7D4-6110306C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2363" y="2102106"/>
                <a:ext cx="3838265" cy="3048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/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solidFill>
                <a:schemeClr val="bg1">
                  <a:lumMod val="10000"/>
                </a:schemeClr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Theorem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Given set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of PM’s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can detect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𝒜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1200" dirty="0">
                    <a:solidFill>
                      <a:schemeClr val="bg1"/>
                    </a:solidFill>
                  </a:rPr>
                  <a:t>               such that </a:t>
                </a:r>
                <a14:m>
                  <m:oMath xmlns:m="http://schemas.openxmlformats.org/officeDocument/2006/math"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600" b="0" i="1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kern="1200" dirty="0">
                    <a:solidFill>
                      <a:schemeClr val="bg1"/>
                    </a:solidFill>
                  </a:rPr>
                  <a:t> is an HC in time </a:t>
                </a:r>
                <a14:m>
                  <m:oMath xmlns:m="http://schemas.openxmlformats.org/officeDocument/2006/math">
                    <m:r>
                      <a:rPr lang="en-US" sz="1600" b="0" i="1" strike="sngStrike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trike="sngStrike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trike="sngStrike" kern="12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600" b="0" i="1" strike="sngStrike" kern="12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600" b="0" i="0" u="non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sSup>
                      <m:sSupPr>
                        <m:ctrlP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1600" b="0" i="1" u="non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kumimoji="0" lang="en-US" sz="1600" b="0" i="1" u="non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1600" b="0" i="0" u="non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5C3E0B-DE37-4893-BAD0-E1F7E83F5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89" y="1185061"/>
                <a:ext cx="6785828" cy="491337"/>
              </a:xfrm>
              <a:prstGeom prst="rect">
                <a:avLst/>
              </a:prstGeom>
              <a:blipFill>
                <a:blip r:embed="rId3"/>
                <a:stretch>
                  <a:fillRect l="-358" t="-9412" b="-23529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/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solidFill>
                <a:schemeClr val="bg1">
                  <a:lumMod val="10000"/>
                </a:schemeClr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Lemma [F’79] </a:t>
                </a:r>
                <a:r>
                  <a:rPr lang="en-US" sz="160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𝑳𝑹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random,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16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≤3/4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33FE38-72B9-4A83-8485-01FB04530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0" y="1774777"/>
                <a:ext cx="6781299" cy="287594"/>
              </a:xfrm>
              <a:prstGeom prst="rect">
                <a:avLst/>
              </a:prstGeom>
              <a:blipFill>
                <a:blip r:embed="rId4"/>
                <a:stretch>
                  <a:fillRect l="-358" t="-7843" b="-31373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7AAF6A7-B5F2-4311-9653-F696F6CE1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937" y="2082239"/>
            <a:ext cx="3423041" cy="27133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51C2D5-B607-4E32-884E-55EC34D11AD9}"/>
              </a:ext>
            </a:extLst>
          </p:cNvPr>
          <p:cNvSpPr/>
          <p:nvPr/>
        </p:nvSpPr>
        <p:spPr>
          <a:xfrm>
            <a:off x="2226368" y="607323"/>
            <a:ext cx="995003" cy="340633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E303215-F535-449E-BAE9-7293544F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Our Approach </a:t>
            </a:r>
            <a:r>
              <a:rPr lang="en-US" dirty="0">
                <a:solidFill>
                  <a:schemeClr val="bg1"/>
                </a:solidFill>
              </a:rPr>
              <a:t>Step 2b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99515" y="1028700"/>
            <a:ext cx="790575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Actual algorithm for Bipartite TSP is a bit uglier</a:t>
            </a:r>
          </a:p>
          <a:p>
            <a:pPr marL="342900" indent="-342900"/>
            <a:r>
              <a:rPr lang="en-US" sz="2100" dirty="0"/>
              <a:t>Dynamic programming along ‘pathwidth decomposition’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Rank upper bounds imply powerful algorithms</a:t>
            </a:r>
          </a:p>
          <a:p>
            <a:r>
              <a:rPr lang="en-US" sz="1800" dirty="0"/>
              <a:t>Also for weighted problems via Gaussian elimination!</a:t>
            </a:r>
          </a:p>
          <a:p>
            <a:r>
              <a:rPr lang="en-US" sz="1800" dirty="0"/>
              <a:t>Not only the rank is an important quality measure of a factorization</a:t>
            </a:r>
          </a:p>
          <a:p>
            <a:pPr lvl="1">
              <a:spcBef>
                <a:spcPts val="0"/>
              </a:spcBef>
            </a:pPr>
            <a:r>
              <a:rPr lang="en-US" sz="1650" dirty="0"/>
              <a:t>Sparsity of factorization may also be important</a:t>
            </a:r>
          </a:p>
          <a:p>
            <a:r>
              <a:rPr lang="en-US" sz="1800" dirty="0"/>
              <a:t>See my recent survey for more applications: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>
                <a:solidFill>
                  <a:schemeClr val="bg2"/>
                </a:solidFill>
              </a:rPr>
              <a:t>“Algorithms for NP-Hard Problems via</a:t>
            </a:r>
            <a:br>
              <a:rPr lang="en-US" sz="1800" i="1" dirty="0">
                <a:solidFill>
                  <a:schemeClr val="bg2"/>
                </a:solidFill>
              </a:rPr>
            </a:br>
            <a:r>
              <a:rPr lang="en-US" sz="1800" i="1" dirty="0">
                <a:solidFill>
                  <a:schemeClr val="bg2"/>
                </a:solidFill>
              </a:rPr>
              <a:t>	     Rank-Related Parameters of Matrices”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                  festschrift “Treewidth, Kernels, and Algorithms”</a:t>
            </a:r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1F6BD3-F4B7-453E-8436-3458F106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726" y="722986"/>
            <a:ext cx="2169389" cy="328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778BFFE-D574-43B7-9C26-EF641B517CC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29018" y="1200150"/>
                <a:ext cx="8134350" cy="41719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50" dirty="0">
                    <a:latin typeface="+mn-lt"/>
                  </a:rPr>
                  <a:t>Can we avoid Gaussian elimination in rep set computation?</a:t>
                </a:r>
              </a:p>
              <a:p>
                <a:r>
                  <a:rPr lang="en-US" sz="1800" dirty="0">
                    <a:latin typeface="+mn-lt"/>
                  </a:rPr>
                  <a:t>(sort of) Set Cover in structured instances</a:t>
                </a:r>
              </a:p>
              <a:p>
                <a:pPr marL="0" indent="0">
                  <a:buNone/>
                </a:pPr>
                <a:r>
                  <a:rPr lang="en-US" sz="1950" dirty="0">
                    <a:latin typeface="+mn-lt"/>
                  </a:rPr>
                  <a:t>Solve symmetric TSP in </a:t>
                </a:r>
                <a14:m>
                  <m:oMath xmlns:m="http://schemas.openxmlformats.org/officeDocument/2006/math">
                    <m:r>
                      <a:rPr lang="en-US" sz="195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95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9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5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1.9999</m:t>
                        </m:r>
                      </m:e>
                      <m:sup>
                        <m:r>
                          <a:rPr lang="en-US" sz="195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95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50" dirty="0">
                    <a:latin typeface="+mn-lt"/>
                  </a:rPr>
                  <a:t> time</a:t>
                </a:r>
              </a:p>
              <a:p>
                <a:r>
                  <a:rPr lang="en-US" sz="1800" dirty="0">
                    <a:latin typeface="+mn-lt"/>
                  </a:rPr>
                  <a:t>Asymmetric case is still far away….</a:t>
                </a:r>
              </a:p>
              <a:p>
                <a:r>
                  <a:rPr lang="en-US" sz="1800" dirty="0">
                    <a:latin typeface="+mn-lt"/>
                  </a:rPr>
                  <a:t>For the symmetric case, we need to compute rep 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0.79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</a:rPr>
                  <a:t> matchings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1650" dirty="0">
                    <a:latin typeface="+mn-lt"/>
                  </a:rPr>
                  <a:t>Can compute rep 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5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1.999</m:t>
                        </m:r>
                      </m:e>
                      <m:sup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50" dirty="0">
                    <a:latin typeface="+mn-lt"/>
                  </a:rPr>
                  <a:t> matchings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5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1.999</m:t>
                        </m:r>
                      </m:e>
                      <m:sup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50" dirty="0">
                    <a:latin typeface="+mn-lt"/>
                  </a:rPr>
                  <a:t> time, assuming </a:t>
                </a:r>
                <a14:m>
                  <m:oMath xmlns:m="http://schemas.openxmlformats.org/officeDocument/2006/math">
                    <m:r>
                      <a:rPr lang="en-US" sz="165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5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50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US" sz="1650" dirty="0">
                    <a:solidFill>
                      <a:schemeClr val="tx1"/>
                    </a:solidFill>
                    <a:latin typeface="+mn-lt"/>
                  </a:rPr>
                  <a:t>(I think)</a:t>
                </a:r>
              </a:p>
              <a:p>
                <a:pPr marL="0" indent="0">
                  <a:buNone/>
                </a:pPr>
                <a:r>
                  <a:rPr lang="en-US" sz="1950" dirty="0">
                    <a:latin typeface="+mn-lt"/>
                  </a:rPr>
                  <a:t>Remove assumption </a:t>
                </a:r>
                <a14:m>
                  <m:oMath xmlns:m="http://schemas.openxmlformats.org/officeDocument/2006/math">
                    <m:r>
                      <a:rPr lang="en-US" sz="195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95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950" dirty="0">
                  <a:latin typeface="+mn-lt"/>
                </a:endParaRPr>
              </a:p>
              <a:p>
                <a:r>
                  <a:rPr lang="en-US" sz="1800" dirty="0">
                    <a:latin typeface="+mn-lt"/>
                  </a:rPr>
                  <a:t>Re-use computations in Gaussian </a:t>
                </a:r>
                <a:r>
                  <a:rPr lang="en-US" sz="1800" dirty="0" err="1">
                    <a:latin typeface="+mn-lt"/>
                  </a:rPr>
                  <a:t>elim</a:t>
                </a:r>
                <a:r>
                  <a:rPr lang="en-US" sz="1800" dirty="0">
                    <a:latin typeface="+mn-lt"/>
                  </a:rPr>
                  <a:t>. Step?</a:t>
                </a:r>
              </a:p>
              <a:p>
                <a:pPr marL="0" indent="0">
                  <a:buNone/>
                </a:pPr>
                <a:r>
                  <a:rPr lang="en-US" sz="1950" dirty="0">
                    <a:latin typeface="+mn-lt"/>
                  </a:rPr>
                  <a:t>Other uses Narrow Cut Factorization?</a:t>
                </a:r>
              </a:p>
              <a:p>
                <a:r>
                  <a:rPr lang="en-US" sz="1800" dirty="0" err="1">
                    <a:latin typeface="+mn-lt"/>
                  </a:rPr>
                  <a:t>Hamiltonicity</a:t>
                </a:r>
                <a:r>
                  <a:rPr lang="en-US" sz="1800" dirty="0"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(2+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en-U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 time?</a:t>
                </a:r>
              </a:p>
              <a:p>
                <a:pPr marL="0" indent="0">
                  <a:buNone/>
                </a:pPr>
                <a:r>
                  <a:rPr lang="nl-NL" sz="2100" dirty="0">
                    <a:latin typeface="+mn-lt"/>
                  </a:rPr>
                  <a:t>Even </a:t>
                </a:r>
                <a:r>
                  <a:rPr lang="nl-NL" sz="2100" dirty="0" err="1">
                    <a:latin typeface="+mn-lt"/>
                  </a:rPr>
                  <a:t>better</a:t>
                </a:r>
                <a:r>
                  <a:rPr lang="nl-NL" sz="2100" dirty="0">
                    <a:latin typeface="+mn-lt"/>
                  </a:rPr>
                  <a:t> </a:t>
                </a:r>
                <a:r>
                  <a:rPr lang="nl-NL" sz="2100" dirty="0" err="1">
                    <a:latin typeface="+mn-lt"/>
                  </a:rPr>
                  <a:t>factorizations</a:t>
                </a:r>
                <a:r>
                  <a:rPr lang="nl-NL" sz="2100" dirty="0"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21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778BFFE-D574-43B7-9C26-EF641B517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29018" y="1200150"/>
                <a:ext cx="8134350" cy="4171950"/>
              </a:xfrm>
              <a:blipFill>
                <a:blip r:embed="rId2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336C51F0-62E8-4DEC-BF24-1C282398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Further Research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5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3">
                <a:extLst>
                  <a:ext uri="{FF2B5EF4-FFF2-40B4-BE49-F238E27FC236}">
                    <a16:creationId xmlns:a16="http://schemas.microsoft.com/office/drawing/2014/main" id="{6CA5C2B7-36CF-4727-A898-44061E110A51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29017" y="1200150"/>
                <a:ext cx="9041485" cy="41719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+mn-lt"/>
                  </a:rPr>
                  <a:t>Narrow cut fact. relatively naturally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(3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1800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nl-NL" sz="1800" dirty="0">
                    <a:latin typeface="+mn-lt"/>
                  </a:rPr>
                  <a:t>time </a:t>
                </a:r>
                <a:r>
                  <a:rPr lang="nl-NL" sz="1800" dirty="0" err="1">
                    <a:latin typeface="+mn-lt"/>
                  </a:rPr>
                  <a:t>for</a:t>
                </a:r>
                <a:r>
                  <a:rPr lang="nl-NL" sz="1800" dirty="0">
                    <a:latin typeface="+mn-lt"/>
                  </a:rPr>
                  <a:t> </a:t>
                </a:r>
                <a:r>
                  <a:rPr lang="nl-NL" sz="1800" dirty="0" err="1">
                    <a:latin typeface="+mn-lt"/>
                  </a:rPr>
                  <a:t>undirected</a:t>
                </a:r>
                <a:r>
                  <a:rPr lang="nl-NL" sz="1800" dirty="0">
                    <a:latin typeface="+mn-lt"/>
                  </a:rPr>
                  <a:t> </a:t>
                </a:r>
                <a:r>
                  <a:rPr lang="nl-NL" sz="1800" dirty="0" err="1">
                    <a:latin typeface="+mn-lt"/>
                  </a:rPr>
                  <a:t>Hamiltonicity</a:t>
                </a:r>
                <a:endParaRPr lang="nl-NL" sz="1800" dirty="0">
                  <a:latin typeface="+mn-lt"/>
                </a:endParaRPr>
              </a:p>
              <a:p>
                <a:pPr marL="0" indent="0">
                  <a:buNone/>
                </a:pPr>
                <a:r>
                  <a:rPr lang="nl-NL" sz="18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nl-NL" sz="1800" b="1" dirty="0">
                    <a:latin typeface="+mn-lt"/>
                  </a:rPr>
                  <a:t> </a:t>
                </a:r>
                <a:r>
                  <a:rPr lang="nl-NL" sz="1800" dirty="0" err="1">
                    <a:latin typeface="+mn-lt"/>
                  </a:rPr>
                  <a:t>be</a:t>
                </a:r>
                <a:r>
                  <a:rPr lang="nl-NL" sz="1800" dirty="0">
                    <a:latin typeface="+mn-lt"/>
                  </a:rPr>
                  <a:t> </a:t>
                </a:r>
                <a:r>
                  <a:rPr lang="nl-NL" sz="1800" dirty="0" err="1">
                    <a:latin typeface="+mn-lt"/>
                  </a:rPr>
                  <a:t>the</a:t>
                </a:r>
                <a:r>
                  <a:rPr lang="nl-NL" sz="1800" dirty="0">
                    <a:latin typeface="+mn-lt"/>
                  </a:rPr>
                  <a:t> vector </a:t>
                </a:r>
                <a:r>
                  <a:rPr lang="nl-NL" sz="1800" dirty="0" err="1">
                    <a:latin typeface="+mn-lt"/>
                  </a:rPr>
                  <a:t>indexed</a:t>
                </a:r>
                <a:r>
                  <a:rPr lang="nl-NL" sz="1800" dirty="0">
                    <a:latin typeface="+mn-lt"/>
                  </a:rPr>
                  <a:t> </a:t>
                </a:r>
                <a:r>
                  <a:rPr lang="nl-NL" sz="1800" dirty="0" err="1">
                    <a:latin typeface="+mn-lt"/>
                  </a:rPr>
                  <a:t>by</a:t>
                </a:r>
                <a:r>
                  <a:rPr lang="nl-NL" sz="1800" dirty="0">
                    <a:latin typeface="+mn-lt"/>
                  </a:rPr>
                  <a:t> </a:t>
                </a:r>
                <a:r>
                  <a:rPr lang="nl-NL" sz="1800" dirty="0" err="1">
                    <a:latin typeface="+mn-lt"/>
                  </a:rPr>
                  <a:t>all</a:t>
                </a:r>
                <a:r>
                  <a:rPr lang="nl-NL" sz="1800" dirty="0">
                    <a:latin typeface="+mn-lt"/>
                  </a:rPr>
                  <a:t> </a:t>
                </a:r>
                <a:r>
                  <a:rPr lang="nl-NL" sz="1800" dirty="0" err="1">
                    <a:latin typeface="+mn-lt"/>
                  </a:rPr>
                  <a:t>pm’s</a:t>
                </a:r>
                <a:r>
                  <a:rPr lang="nl-NL" sz="1800" dirty="0">
                    <a:latin typeface="+mn-lt"/>
                  </a:rPr>
                  <a:t> </a:t>
                </a:r>
                <a:r>
                  <a:rPr lang="nl-NL" sz="1800" dirty="0" err="1">
                    <a:latin typeface="+mn-lt"/>
                  </a:rPr>
                  <a:t>that</a:t>
                </a:r>
                <a:r>
                  <a:rPr lang="nl-NL" sz="1800" dirty="0">
                    <a:latin typeface="+mn-lt"/>
                  </a:rPr>
                  <a:t> </a:t>
                </a:r>
                <a:r>
                  <a:rPr lang="nl-NL" sz="1800" dirty="0" err="1">
                    <a:latin typeface="+mn-lt"/>
                  </a:rPr>
                  <a:t>indicates</a:t>
                </a:r>
                <a:r>
                  <a:rPr lang="nl-NL" sz="1800" dirty="0">
                    <a:latin typeface="+mn-lt"/>
                  </a:rPr>
                  <a:t> </a:t>
                </a:r>
                <a:r>
                  <a:rPr lang="nl-NL" sz="1800" dirty="0" err="1">
                    <a:latin typeface="+mn-lt"/>
                  </a:rPr>
                  <a:t>whether</a:t>
                </a:r>
                <a:r>
                  <a:rPr lang="nl-NL" sz="1800" dirty="0">
                    <a:latin typeface="+mn-lt"/>
                  </a:rPr>
                  <a:t> a matching is in </a:t>
                </a:r>
                <a14:m>
                  <m:oMath xmlns:m="http://schemas.openxmlformats.org/officeDocument/2006/math">
                    <m:r>
                      <a:rPr lang="nl-NL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l-NL" sz="1800" dirty="0">
                  <a:solidFill>
                    <a:schemeClr val="bg2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Then</a:t>
                </a:r>
                <a:r>
                  <a:rPr lang="nl-NL" sz="1800" dirty="0">
                    <a:solidFill>
                      <a:schemeClr val="bg2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r>
                      <a:rPr lang="nl-NL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nl-NL" sz="18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n-lt"/>
                  </a:rPr>
                  <a:t>(</a:t>
                </a:r>
                <a:r>
                  <a:rPr lang="nl-NL" sz="1800" dirty="0" err="1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n-lt"/>
                  </a:rPr>
                  <a:t>actually</a:t>
                </a:r>
                <a:r>
                  <a:rPr lang="nl-NL" sz="18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r>
                  <a:rPr lang="nl-NL" sz="1800" dirty="0" err="1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n-lt"/>
                  </a:rPr>
                  <a:t>times</a:t>
                </a:r>
                <a:r>
                  <a:rPr lang="nl-NL" sz="18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n-lt"/>
                  </a:rPr>
                  <a:t> 2)</a:t>
                </a:r>
              </a:p>
              <a:p>
                <a:pPr marL="0" indent="0">
                  <a:buNone/>
                </a:pPr>
                <a:endParaRPr lang="nl-NL" sz="18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nl-NL" sz="18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nl-NL" sz="18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nl-NL" sz="18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nl-NL" sz="18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nl-NL" sz="18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nl-NL" sz="18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nl-NL" sz="1800" dirty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nl-NL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 Placeholder 3">
                <a:extLst>
                  <a:ext uri="{FF2B5EF4-FFF2-40B4-BE49-F238E27FC236}">
                    <a16:creationId xmlns:a16="http://schemas.microsoft.com/office/drawing/2014/main" id="{6CA5C2B7-36CF-4727-A898-44061E110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29017" y="1200150"/>
                <a:ext cx="9041485" cy="4171950"/>
              </a:xfrm>
              <a:blipFill>
                <a:blip r:embed="rId2"/>
                <a:stretch>
                  <a:fillRect l="-60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7D3D1F9-52E6-44C1-BB6C-87445FC5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slide: Narrow Cut factorization</a:t>
            </a:r>
            <a:endParaRPr lang="nl-NL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2DCF95-3A22-4DC3-85F1-3FC3FD452255}"/>
              </a:ext>
            </a:extLst>
          </p:cNvPr>
          <p:cNvGrpSpPr/>
          <p:nvPr/>
        </p:nvGrpSpPr>
        <p:grpSpPr>
          <a:xfrm>
            <a:off x="378416" y="2190750"/>
            <a:ext cx="8453884" cy="2137969"/>
            <a:chOff x="378416" y="2190750"/>
            <a:chExt cx="8453884" cy="21379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6477C3-E6F7-45AA-9C32-4C337B19F714}"/>
                </a:ext>
              </a:extLst>
            </p:cNvPr>
            <p:cNvSpPr/>
            <p:nvPr/>
          </p:nvSpPr>
          <p:spPr>
            <a:xfrm>
              <a:off x="403265" y="2254266"/>
              <a:ext cx="8429035" cy="2074453"/>
            </a:xfrm>
            <a:prstGeom prst="rect">
              <a:avLst/>
            </a:prstGeom>
            <a:solidFill>
              <a:schemeClr val="bg1">
                <a:lumMod val="10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Placeholder 3">
                  <a:extLst>
                    <a:ext uri="{FF2B5EF4-FFF2-40B4-BE49-F238E27FC236}">
                      <a16:creationId xmlns:a16="http://schemas.microsoft.com/office/drawing/2014/main" id="{B5501919-1CC2-4776-9245-771FBB6CBFE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78416" y="2190750"/>
                  <a:ext cx="7662956" cy="381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:r>
                    <a:rPr lang="en-US" sz="2600" b="1" dirty="0">
                      <a:solidFill>
                        <a:schemeClr val="accent1"/>
                      </a:solidFill>
                      <a:latin typeface="+mj-lt"/>
                    </a:rPr>
                    <a:t>Real Narrow Cut Factorization</a:t>
                  </a:r>
                  <a:endParaRPr lang="en-US" sz="2600" b="1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marL="0" indent="0">
                    <a:buNone/>
                  </a:pPr>
                  <a:r>
                    <a:rPr lang="en-US" sz="2600" dirty="0">
                      <a:solidFill>
                        <a:schemeClr val="bg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nl-NL" sz="26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nl-NL" sz="2600" dirty="0" err="1">
                      <a:solidFill>
                        <a:schemeClr val="bg1"/>
                      </a:solidFill>
                    </a:rPr>
                    <a:t>be</a:t>
                  </a:r>
                  <a:r>
                    <a:rPr lang="nl-NL" sz="26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nl-NL" sz="2600" dirty="0" err="1">
                      <a:solidFill>
                        <a:schemeClr val="bg1"/>
                      </a:solidFill>
                    </a:rPr>
                    <a:t>all</a:t>
                  </a:r>
                  <a:r>
                    <a:rPr lang="nl-NL" sz="2600" dirty="0">
                      <a:solidFill>
                        <a:schemeClr val="bg1"/>
                      </a:solidFill>
                    </a:rPr>
                    <a:t> cuts </a:t>
                  </a:r>
                  <a:r>
                    <a:rPr lang="nl-NL" sz="2600" dirty="0" err="1">
                      <a:solidFill>
                        <a:schemeClr val="bg1"/>
                      </a:solidFill>
                    </a:rPr>
                    <a:t>that</a:t>
                  </a:r>
                  <a:r>
                    <a:rPr lang="nl-NL" sz="2600" dirty="0">
                      <a:solidFill>
                        <a:schemeClr val="bg1"/>
                      </a:solidFill>
                    </a:rPr>
                    <a:t> split </a:t>
                  </a:r>
                  <a:r>
                    <a:rPr lang="nl-NL" sz="2600" dirty="0" err="1">
                      <a:solidFill>
                        <a:schemeClr val="bg1"/>
                      </a:solidFill>
                    </a:rPr>
                    <a:t>some</a:t>
                  </a:r>
                  <a:r>
                    <a:rPr lang="nl-NL" sz="2600" dirty="0">
                      <a:solidFill>
                        <a:schemeClr val="bg1"/>
                      </a:solidFill>
                    </a:rPr>
                    <a:t> matching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nl-NL" sz="2600" dirty="0">
                      <a:solidFill>
                        <a:schemeClr val="bg1"/>
                      </a:solidFill>
                    </a:rPr>
                    <a:t>. </a:t>
                  </a:r>
                  <a:r>
                    <a:rPr lang="nl-NL" sz="2600" dirty="0" err="1">
                      <a:solidFill>
                        <a:schemeClr val="bg1"/>
                      </a:solidFill>
                    </a:rPr>
                    <a:t>Then</a:t>
                  </a:r>
                  <a:endParaRPr lang="nl-NL" sz="2600" dirty="0">
                    <a:solidFill>
                      <a:schemeClr val="bg1"/>
                    </a:solidFill>
                  </a:endParaRPr>
                </a:p>
                <a:p>
                  <a:pPr marL="0" indent="0">
                    <a:buNone/>
                  </a:pPr>
                  <a:r>
                    <a:rPr lang="nl-NL" sz="22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⋅,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/2−1</m:t>
                          </m:r>
                        </m:sup>
                      </m:sSup>
                      <m:r>
                        <a:rPr lang="en-US" sz="2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⋅,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br>
                    <a:rPr lang="en-US" sz="2600" dirty="0">
                      <a:solidFill>
                        <a:schemeClr val="tx1"/>
                      </a:solidFill>
                    </a:rPr>
                  </a:br>
                  <a:endParaRPr lang="nl-NL" sz="18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ext Placeholder 3">
                  <a:extLst>
                    <a:ext uri="{FF2B5EF4-FFF2-40B4-BE49-F238E27FC236}">
                      <a16:creationId xmlns:a16="http://schemas.microsoft.com/office/drawing/2014/main" id="{B5501919-1CC2-4776-9245-771FBB6CBF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16" y="2190750"/>
                  <a:ext cx="7662956" cy="381000"/>
                </a:xfrm>
                <a:prstGeom prst="rect">
                  <a:avLst/>
                </a:prstGeom>
                <a:blipFill>
                  <a:blip r:embed="rId3"/>
                  <a:stretch>
                    <a:fillRect l="-1432" t="-15873" b="-44285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158E07-2F99-41FE-B8A5-5E71895ACEE7}"/>
                  </a:ext>
                </a:extLst>
              </p:cNvPr>
              <p:cNvSpPr txBox="1"/>
              <p:nvPr/>
            </p:nvSpPr>
            <p:spPr>
              <a:xfrm>
                <a:off x="329017" y="4328719"/>
                <a:ext cx="75055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We can compute each entry of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⋅,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sz="1800" b="1" dirty="0">
                    <a:solidFill>
                      <a:schemeClr val="bg2"/>
                    </a:solidFill>
                    <a:latin typeface="+mn-lt"/>
                  </a:rPr>
                  <a:t>modulo 2 </a:t>
                </a:r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in </a:t>
                </a:r>
                <a:r>
                  <a:rPr lang="nl-NL" sz="1800" dirty="0" err="1">
                    <a:solidFill>
                      <a:schemeClr val="tx1"/>
                    </a:solidFill>
                    <a:latin typeface="+mn-lt"/>
                  </a:rPr>
                  <a:t>polynomial</a:t>
                </a:r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 time</a:t>
                </a:r>
              </a:p>
              <a:p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Matrix vector </a:t>
                </a:r>
                <a:r>
                  <a:rPr lang="nl-NL" sz="1800" dirty="0" err="1">
                    <a:solidFill>
                      <a:schemeClr val="tx1"/>
                    </a:solidFill>
                    <a:latin typeface="+mn-lt"/>
                  </a:rPr>
                  <a:t>multiplication</a:t>
                </a:r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sz="1800" dirty="0" err="1">
                    <a:solidFill>
                      <a:schemeClr val="tx1"/>
                    </a:solidFill>
                    <a:latin typeface="+mn-lt"/>
                  </a:rPr>
                  <a:t>with</a:t>
                </a:r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nl-NL" sz="1800" dirty="0" err="1">
                    <a:solidFill>
                      <a:schemeClr val="tx1"/>
                    </a:solidFill>
                    <a:latin typeface="+mn-lt"/>
                  </a:rPr>
                  <a:t>middle</a:t>
                </a:r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 matrix in </a:t>
                </a:r>
                <a:r>
                  <a:rPr lang="nl-NL" sz="1800" dirty="0" err="1">
                    <a:solidFill>
                      <a:schemeClr val="tx1"/>
                    </a:solidFill>
                    <a:latin typeface="+mn-lt"/>
                  </a:rPr>
                  <a:t>near-linear</a:t>
                </a:r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 time (Yates’ </a:t>
                </a:r>
                <a:r>
                  <a:rPr lang="nl-NL" sz="1800" dirty="0" err="1">
                    <a:solidFill>
                      <a:schemeClr val="tx1"/>
                    </a:solidFill>
                    <a:latin typeface="+mn-lt"/>
                  </a:rPr>
                  <a:t>algorithm</a:t>
                </a:r>
                <a:r>
                  <a:rPr lang="nl-NL" sz="1800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158E07-2F99-41FE-B8A5-5E71895AC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17" y="4328719"/>
                <a:ext cx="7505581" cy="646331"/>
              </a:xfrm>
              <a:prstGeom prst="rect">
                <a:avLst/>
              </a:prstGeom>
              <a:blipFill>
                <a:blip r:embed="rId4"/>
                <a:stretch>
                  <a:fillRect l="-731" t="-3774" r="-487" b="-150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7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3F4FF3D-9F53-4C59-A4D8-00C24400CD85}"/>
              </a:ext>
            </a:extLst>
          </p:cNvPr>
          <p:cNvSpPr/>
          <p:nvPr/>
        </p:nvSpPr>
        <p:spPr>
          <a:xfrm>
            <a:off x="339001" y="3159789"/>
            <a:ext cx="8501934" cy="191100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5F388BF-DFD1-4219-BF5B-8D6A4318F9F6}"/>
                  </a:ext>
                </a:extLst>
              </p:cNvPr>
              <p:cNvSpPr/>
              <p:nvPr/>
            </p:nvSpPr>
            <p:spPr>
              <a:xfrm>
                <a:off x="311700" y="3501762"/>
                <a:ext cx="4577472" cy="1962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latin typeface="+mn-lt"/>
                  </a:rPr>
                  <a:t> min length </a:t>
                </a:r>
                <a:r>
                  <a:rPr lang="en-US" sz="1600" dirty="0">
                    <a:solidFill>
                      <a:schemeClr val="bg2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+mn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+mn-lt"/>
                  </a:rPr>
                  <a:t>)</a:t>
                </a:r>
                <a:r>
                  <a:rPr lang="en-US" sz="1600" dirty="0">
                    <a:latin typeface="+mn-lt"/>
                  </a:rPr>
                  <a:t>-path visiting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+mn-lt"/>
                  </a:rPr>
                  <a:t> in between</a:t>
                </a:r>
              </a:p>
              <a:p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 dirty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=∅,</m:t>
                              </m:r>
                            </m:e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limLow>
                                <m:limLow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dirty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lim>
                              </m:limLow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∖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), 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b="0" dirty="0"/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5F388BF-DFD1-4219-BF5B-8D6A4318F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501762"/>
                <a:ext cx="4577472" cy="1962973"/>
              </a:xfrm>
              <a:prstGeom prst="rect">
                <a:avLst/>
              </a:prstGeom>
              <a:blipFill>
                <a:blip r:embed="rId2"/>
                <a:stretch>
                  <a:fillRect t="-62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4922413"/>
                  </p:ext>
                </p:extLst>
              </p:nvPr>
            </p:nvGraphicFramePr>
            <p:xfrm>
              <a:off x="425450" y="2471217"/>
              <a:ext cx="6191249" cy="6096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4922413"/>
                  </p:ext>
                </p:extLst>
              </p:nvPr>
            </p:nvGraphicFramePr>
            <p:xfrm>
              <a:off x="425450" y="2471217"/>
              <a:ext cx="6191249" cy="6096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94444" t="-1961" r="-271111" b="-119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94444" t="-104000" r="-271111" b="-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4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D5EAC59-5365-4F04-A444-2A61F9F06DA1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893C88B-3C39-4B90-BCBB-A4F3FCB0BFC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2E99F5E-54AD-4292-93E3-D43BDC246660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C77CA7F-B873-446B-9C7B-39A209F2EA10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260F3F-0E74-41CC-B68E-193F97655A8B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B9EF5FC-84D9-4715-B906-A3B300FBF158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666F245-DA71-4BAA-A1EF-CD11B7CFB65A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FDFD89-81A2-434B-A6FB-3C002550D67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08ED09C-9FD4-47A3-851B-61CE26946610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AF1981-E9D1-4B4C-91CC-FA5CF9D7C284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DBDC7DD-8A5E-4918-93DF-F5A6202EEC1D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EBFE062-E958-4C9A-982C-70AFE92A5CBC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7499D62-1493-4736-A54B-167DB12BB964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0F36B14-2ADC-4920-9E21-E092D97AB65F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645E733-829C-44C3-9821-14D936FD9F04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A9D1D31-06C5-498B-8A5F-6EB010DB6C74}"/>
                </a:ext>
              </a:extLst>
            </p:cNvPr>
            <p:cNvCxnSpPr>
              <a:stCxn id="51" idx="5"/>
              <a:endCxn id="49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C6A0B93-9A2E-474A-93DC-6D28A45E00CF}"/>
                </a:ext>
              </a:extLst>
            </p:cNvPr>
            <p:cNvCxnSpPr>
              <a:stCxn id="47" idx="6"/>
              <a:endCxn id="52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37D3161-1AED-46B3-96F6-72C54EEF1C63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200B4E0-7ECC-4062-AA5D-1D2F8C013858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A93AE1E-0EEF-4685-8FD6-EDDD45AE8A25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D5CB35C-CFC9-4A89-A226-4814555FC0F7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C722D6-4A9D-4A46-AE81-D34CAC3FB35C}"/>
                </a:ext>
              </a:extLst>
            </p:cNvPr>
            <p:cNvCxnSpPr>
              <a:stCxn id="51" idx="4"/>
              <a:endCxn id="52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9B750D0-600B-4002-BD0E-A74AC075F48B}"/>
                </a:ext>
              </a:extLst>
            </p:cNvPr>
            <p:cNvCxnSpPr>
              <a:stCxn id="50" idx="0"/>
              <a:endCxn id="49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F289B85-0A6E-4909-A37B-ADB6FF73C946}"/>
                </a:ext>
              </a:extLst>
            </p:cNvPr>
            <p:cNvCxnSpPr>
              <a:stCxn id="52" idx="7"/>
              <a:endCxn id="49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AE7C4E9-1632-4706-BEA9-482378835499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315C4B8-1B90-4C14-AC25-2C5BE9EB7438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721569B-F92B-424B-804E-2F4A9C913F92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24F71FD-F55A-47E3-8CDD-C72027A48B28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FA65A56-5C6A-4334-B0F0-C49E1CA31ECC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B71B1A6-5727-4DEF-9A37-09E865EC9585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8E27222-CDB3-4A96-86EA-2E07D419DA50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F40DF41-6570-4ECA-8FD3-539B9148E290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116497F-AEAF-43AD-90B9-8202328ACA0B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8AC60B8-B8B8-4A74-8462-63A7407F17EF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5665C1A-C91B-4E96-9734-D5680C07E08B}"/>
              </a:ext>
            </a:extLst>
          </p:cNvPr>
          <p:cNvGrpSpPr/>
          <p:nvPr/>
        </p:nvGrpSpPr>
        <p:grpSpPr>
          <a:xfrm>
            <a:off x="5896487" y="3288084"/>
            <a:ext cx="2745672" cy="1615044"/>
            <a:chOff x="8684328" y="2553195"/>
            <a:chExt cx="2745672" cy="1615044"/>
          </a:xfrm>
        </p:grpSpPr>
        <p:sp>
          <p:nvSpPr>
            <p:cNvPr id="102" name="Freeform 4">
              <a:extLst>
                <a:ext uri="{FF2B5EF4-FFF2-40B4-BE49-F238E27FC236}">
                  <a16:creationId xmlns:a16="http://schemas.microsoft.com/office/drawing/2014/main" id="{47A45636-E383-4DA6-A4B2-7DDCEC6DA816}"/>
                </a:ext>
              </a:extLst>
            </p:cNvPr>
            <p:cNvSpPr/>
            <p:nvPr/>
          </p:nvSpPr>
          <p:spPr>
            <a:xfrm>
              <a:off x="8839200" y="2553195"/>
              <a:ext cx="2109849" cy="1615044"/>
            </a:xfrm>
            <a:custGeom>
              <a:avLst/>
              <a:gdLst>
                <a:gd name="connsiteX0" fmla="*/ 0 w 1959428"/>
                <a:gd name="connsiteY0" fmla="*/ 356260 h 1615044"/>
                <a:gd name="connsiteX1" fmla="*/ 0 w 1959428"/>
                <a:gd name="connsiteY1" fmla="*/ 356260 h 1615044"/>
                <a:gd name="connsiteX2" fmla="*/ 142504 w 1959428"/>
                <a:gd name="connsiteY2" fmla="*/ 522514 h 1615044"/>
                <a:gd name="connsiteX3" fmla="*/ 178130 w 1959428"/>
                <a:gd name="connsiteY3" fmla="*/ 546265 h 1615044"/>
                <a:gd name="connsiteX4" fmla="*/ 225631 w 1959428"/>
                <a:gd name="connsiteY4" fmla="*/ 593766 h 1615044"/>
                <a:gd name="connsiteX5" fmla="*/ 237506 w 1959428"/>
                <a:gd name="connsiteY5" fmla="*/ 629392 h 1615044"/>
                <a:gd name="connsiteX6" fmla="*/ 249382 w 1959428"/>
                <a:gd name="connsiteY6" fmla="*/ 700644 h 1615044"/>
                <a:gd name="connsiteX7" fmla="*/ 237506 w 1959428"/>
                <a:gd name="connsiteY7" fmla="*/ 1021278 h 1615044"/>
                <a:gd name="connsiteX8" fmla="*/ 213756 w 1959428"/>
                <a:gd name="connsiteY8" fmla="*/ 1092530 h 1615044"/>
                <a:gd name="connsiteX9" fmla="*/ 178130 w 1959428"/>
                <a:gd name="connsiteY9" fmla="*/ 1175657 h 1615044"/>
                <a:gd name="connsiteX10" fmla="*/ 142504 w 1959428"/>
                <a:gd name="connsiteY10" fmla="*/ 1187532 h 1615044"/>
                <a:gd name="connsiteX11" fmla="*/ 118753 w 1959428"/>
                <a:gd name="connsiteY11" fmla="*/ 1223158 h 1615044"/>
                <a:gd name="connsiteX12" fmla="*/ 118753 w 1959428"/>
                <a:gd name="connsiteY12" fmla="*/ 1436914 h 1615044"/>
                <a:gd name="connsiteX13" fmla="*/ 166254 w 1959428"/>
                <a:gd name="connsiteY13" fmla="*/ 1508166 h 1615044"/>
                <a:gd name="connsiteX14" fmla="*/ 201880 w 1959428"/>
                <a:gd name="connsiteY14" fmla="*/ 1531917 h 1615044"/>
                <a:gd name="connsiteX15" fmla="*/ 225631 w 1959428"/>
                <a:gd name="connsiteY15" fmla="*/ 1567543 h 1615044"/>
                <a:gd name="connsiteX16" fmla="*/ 261257 w 1959428"/>
                <a:gd name="connsiteY16" fmla="*/ 1579418 h 1615044"/>
                <a:gd name="connsiteX17" fmla="*/ 320634 w 1959428"/>
                <a:gd name="connsiteY17" fmla="*/ 1591293 h 1615044"/>
                <a:gd name="connsiteX18" fmla="*/ 356260 w 1959428"/>
                <a:gd name="connsiteY18" fmla="*/ 1603169 h 1615044"/>
                <a:gd name="connsiteX19" fmla="*/ 451262 w 1959428"/>
                <a:gd name="connsiteY19" fmla="*/ 1615044 h 1615044"/>
                <a:gd name="connsiteX20" fmla="*/ 890649 w 1959428"/>
                <a:gd name="connsiteY20" fmla="*/ 1603169 h 1615044"/>
                <a:gd name="connsiteX21" fmla="*/ 1009402 w 1959428"/>
                <a:gd name="connsiteY21" fmla="*/ 1567543 h 1615044"/>
                <a:gd name="connsiteX22" fmla="*/ 1151906 w 1959428"/>
                <a:gd name="connsiteY22" fmla="*/ 1543792 h 1615044"/>
                <a:gd name="connsiteX23" fmla="*/ 1211283 w 1959428"/>
                <a:gd name="connsiteY23" fmla="*/ 1520041 h 1615044"/>
                <a:gd name="connsiteX24" fmla="*/ 1258784 w 1959428"/>
                <a:gd name="connsiteY24" fmla="*/ 1508166 h 1615044"/>
                <a:gd name="connsiteX25" fmla="*/ 1460665 w 1959428"/>
                <a:gd name="connsiteY25" fmla="*/ 1472540 h 1615044"/>
                <a:gd name="connsiteX26" fmla="*/ 1508166 w 1959428"/>
                <a:gd name="connsiteY26" fmla="*/ 1460665 h 1615044"/>
                <a:gd name="connsiteX27" fmla="*/ 1638795 w 1959428"/>
                <a:gd name="connsiteY27" fmla="*/ 1401288 h 1615044"/>
                <a:gd name="connsiteX28" fmla="*/ 1757548 w 1959428"/>
                <a:gd name="connsiteY28" fmla="*/ 1330036 h 1615044"/>
                <a:gd name="connsiteX29" fmla="*/ 1793174 w 1959428"/>
                <a:gd name="connsiteY29" fmla="*/ 1318161 h 1615044"/>
                <a:gd name="connsiteX30" fmla="*/ 1852550 w 1959428"/>
                <a:gd name="connsiteY30" fmla="*/ 1258784 h 1615044"/>
                <a:gd name="connsiteX31" fmla="*/ 1888176 w 1959428"/>
                <a:gd name="connsiteY31" fmla="*/ 1235034 h 1615044"/>
                <a:gd name="connsiteX32" fmla="*/ 1911927 w 1959428"/>
                <a:gd name="connsiteY32" fmla="*/ 1163782 h 1615044"/>
                <a:gd name="connsiteX33" fmla="*/ 1923802 w 1959428"/>
                <a:gd name="connsiteY33" fmla="*/ 1128156 h 1615044"/>
                <a:gd name="connsiteX34" fmla="*/ 1959428 w 1959428"/>
                <a:gd name="connsiteY34" fmla="*/ 950026 h 1615044"/>
                <a:gd name="connsiteX35" fmla="*/ 1947553 w 1959428"/>
                <a:gd name="connsiteY35" fmla="*/ 700644 h 1615044"/>
                <a:gd name="connsiteX36" fmla="*/ 1935678 w 1959428"/>
                <a:gd name="connsiteY36" fmla="*/ 665018 h 1615044"/>
                <a:gd name="connsiteX37" fmla="*/ 1923802 w 1959428"/>
                <a:gd name="connsiteY37" fmla="*/ 570015 h 1615044"/>
                <a:gd name="connsiteX38" fmla="*/ 1911927 w 1959428"/>
                <a:gd name="connsiteY38" fmla="*/ 534389 h 1615044"/>
                <a:gd name="connsiteX39" fmla="*/ 1888176 w 1959428"/>
                <a:gd name="connsiteY39" fmla="*/ 451262 h 1615044"/>
                <a:gd name="connsiteX40" fmla="*/ 1852550 w 1959428"/>
                <a:gd name="connsiteY40" fmla="*/ 368135 h 1615044"/>
                <a:gd name="connsiteX41" fmla="*/ 1828800 w 1959428"/>
                <a:gd name="connsiteY41" fmla="*/ 273132 h 1615044"/>
                <a:gd name="connsiteX42" fmla="*/ 1816924 w 1959428"/>
                <a:gd name="connsiteY42" fmla="*/ 213756 h 1615044"/>
                <a:gd name="connsiteX43" fmla="*/ 1793174 w 1959428"/>
                <a:gd name="connsiteY43" fmla="*/ 178130 h 1615044"/>
                <a:gd name="connsiteX44" fmla="*/ 1686296 w 1959428"/>
                <a:gd name="connsiteY44" fmla="*/ 118753 h 1615044"/>
                <a:gd name="connsiteX45" fmla="*/ 1650670 w 1959428"/>
                <a:gd name="connsiteY45" fmla="*/ 95002 h 1615044"/>
                <a:gd name="connsiteX46" fmla="*/ 1579418 w 1959428"/>
                <a:gd name="connsiteY46" fmla="*/ 71252 h 1615044"/>
                <a:gd name="connsiteX47" fmla="*/ 1543792 w 1959428"/>
                <a:gd name="connsiteY47" fmla="*/ 59376 h 1615044"/>
                <a:gd name="connsiteX48" fmla="*/ 1472540 w 1959428"/>
                <a:gd name="connsiteY48" fmla="*/ 35626 h 1615044"/>
                <a:gd name="connsiteX49" fmla="*/ 1389413 w 1959428"/>
                <a:gd name="connsiteY49" fmla="*/ 11875 h 1615044"/>
                <a:gd name="connsiteX50" fmla="*/ 1306285 w 1959428"/>
                <a:gd name="connsiteY50" fmla="*/ 0 h 1615044"/>
                <a:gd name="connsiteX51" fmla="*/ 926275 w 1959428"/>
                <a:gd name="connsiteY51" fmla="*/ 11875 h 1615044"/>
                <a:gd name="connsiteX52" fmla="*/ 783771 w 1959428"/>
                <a:gd name="connsiteY52" fmla="*/ 59376 h 1615044"/>
                <a:gd name="connsiteX53" fmla="*/ 724395 w 1959428"/>
                <a:gd name="connsiteY53" fmla="*/ 71252 h 1615044"/>
                <a:gd name="connsiteX54" fmla="*/ 688769 w 1959428"/>
                <a:gd name="connsiteY54" fmla="*/ 83127 h 1615044"/>
                <a:gd name="connsiteX55" fmla="*/ 570015 w 1959428"/>
                <a:gd name="connsiteY55" fmla="*/ 118753 h 1615044"/>
                <a:gd name="connsiteX56" fmla="*/ 522514 w 1959428"/>
                <a:gd name="connsiteY56" fmla="*/ 142504 h 1615044"/>
                <a:gd name="connsiteX57" fmla="*/ 439387 w 1959428"/>
                <a:gd name="connsiteY57" fmla="*/ 166254 h 1615044"/>
                <a:gd name="connsiteX58" fmla="*/ 368135 w 1959428"/>
                <a:gd name="connsiteY58" fmla="*/ 190005 h 1615044"/>
                <a:gd name="connsiteX59" fmla="*/ 296883 w 1959428"/>
                <a:gd name="connsiteY59" fmla="*/ 213756 h 1615044"/>
                <a:gd name="connsiteX60" fmla="*/ 261257 w 1959428"/>
                <a:gd name="connsiteY60" fmla="*/ 225631 h 1615044"/>
                <a:gd name="connsiteX61" fmla="*/ 178130 w 1959428"/>
                <a:gd name="connsiteY61" fmla="*/ 237506 h 1615044"/>
                <a:gd name="connsiteX62" fmla="*/ 142504 w 1959428"/>
                <a:gd name="connsiteY62" fmla="*/ 249382 h 1615044"/>
                <a:gd name="connsiteX63" fmla="*/ 59376 w 1959428"/>
                <a:gd name="connsiteY63" fmla="*/ 261257 h 1615044"/>
                <a:gd name="connsiteX64" fmla="*/ 47501 w 1959428"/>
                <a:gd name="connsiteY64" fmla="*/ 296883 h 1615044"/>
                <a:gd name="connsiteX65" fmla="*/ 0 w 1959428"/>
                <a:gd name="connsiteY65" fmla="*/ 356260 h 16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959428" h="1615044">
                  <a:moveTo>
                    <a:pt x="0" y="356260"/>
                  </a:moveTo>
                  <a:lnTo>
                    <a:pt x="0" y="356260"/>
                  </a:lnTo>
                  <a:cubicBezTo>
                    <a:pt x="32926" y="400162"/>
                    <a:pt x="92883" y="489433"/>
                    <a:pt x="142504" y="522514"/>
                  </a:cubicBezTo>
                  <a:lnTo>
                    <a:pt x="178130" y="546265"/>
                  </a:lnTo>
                  <a:cubicBezTo>
                    <a:pt x="209797" y="641268"/>
                    <a:pt x="162296" y="530431"/>
                    <a:pt x="225631" y="593766"/>
                  </a:cubicBezTo>
                  <a:cubicBezTo>
                    <a:pt x="234482" y="602617"/>
                    <a:pt x="234791" y="617172"/>
                    <a:pt x="237506" y="629392"/>
                  </a:cubicBezTo>
                  <a:cubicBezTo>
                    <a:pt x="242729" y="652897"/>
                    <a:pt x="245423" y="676893"/>
                    <a:pt x="249382" y="700644"/>
                  </a:cubicBezTo>
                  <a:cubicBezTo>
                    <a:pt x="245423" y="807522"/>
                    <a:pt x="247189" y="914766"/>
                    <a:pt x="237506" y="1021278"/>
                  </a:cubicBezTo>
                  <a:cubicBezTo>
                    <a:pt x="235239" y="1046211"/>
                    <a:pt x="219828" y="1068242"/>
                    <a:pt x="213756" y="1092530"/>
                  </a:cubicBezTo>
                  <a:cubicBezTo>
                    <a:pt x="206625" y="1121052"/>
                    <a:pt x="203756" y="1155156"/>
                    <a:pt x="178130" y="1175657"/>
                  </a:cubicBezTo>
                  <a:cubicBezTo>
                    <a:pt x="168355" y="1183477"/>
                    <a:pt x="154379" y="1183574"/>
                    <a:pt x="142504" y="1187532"/>
                  </a:cubicBezTo>
                  <a:cubicBezTo>
                    <a:pt x="134587" y="1199407"/>
                    <a:pt x="125136" y="1210392"/>
                    <a:pt x="118753" y="1223158"/>
                  </a:cubicBezTo>
                  <a:cubicBezTo>
                    <a:pt x="87766" y="1285132"/>
                    <a:pt x="107445" y="1389419"/>
                    <a:pt x="118753" y="1436914"/>
                  </a:cubicBezTo>
                  <a:cubicBezTo>
                    <a:pt x="125364" y="1464682"/>
                    <a:pt x="142503" y="1492332"/>
                    <a:pt x="166254" y="1508166"/>
                  </a:cubicBezTo>
                  <a:lnTo>
                    <a:pt x="201880" y="1531917"/>
                  </a:lnTo>
                  <a:cubicBezTo>
                    <a:pt x="209797" y="1543792"/>
                    <a:pt x="214486" y="1558627"/>
                    <a:pt x="225631" y="1567543"/>
                  </a:cubicBezTo>
                  <a:cubicBezTo>
                    <a:pt x="235406" y="1575363"/>
                    <a:pt x="249113" y="1576382"/>
                    <a:pt x="261257" y="1579418"/>
                  </a:cubicBezTo>
                  <a:cubicBezTo>
                    <a:pt x="280839" y="1584313"/>
                    <a:pt x="301052" y="1586398"/>
                    <a:pt x="320634" y="1591293"/>
                  </a:cubicBezTo>
                  <a:cubicBezTo>
                    <a:pt x="332778" y="1594329"/>
                    <a:pt x="343944" y="1600930"/>
                    <a:pt x="356260" y="1603169"/>
                  </a:cubicBezTo>
                  <a:cubicBezTo>
                    <a:pt x="387659" y="1608878"/>
                    <a:pt x="419595" y="1611086"/>
                    <a:pt x="451262" y="1615044"/>
                  </a:cubicBezTo>
                  <a:cubicBezTo>
                    <a:pt x="597724" y="1611086"/>
                    <a:pt x="744307" y="1610308"/>
                    <a:pt x="890649" y="1603169"/>
                  </a:cubicBezTo>
                  <a:cubicBezTo>
                    <a:pt x="914058" y="1602027"/>
                    <a:pt x="996878" y="1570674"/>
                    <a:pt x="1009402" y="1567543"/>
                  </a:cubicBezTo>
                  <a:cubicBezTo>
                    <a:pt x="1087865" y="1547926"/>
                    <a:pt x="1040709" y="1557691"/>
                    <a:pt x="1151906" y="1543792"/>
                  </a:cubicBezTo>
                  <a:cubicBezTo>
                    <a:pt x="1171698" y="1535875"/>
                    <a:pt x="1191060" y="1526782"/>
                    <a:pt x="1211283" y="1520041"/>
                  </a:cubicBezTo>
                  <a:cubicBezTo>
                    <a:pt x="1226766" y="1514880"/>
                    <a:pt x="1242881" y="1511836"/>
                    <a:pt x="1258784" y="1508166"/>
                  </a:cubicBezTo>
                  <a:cubicBezTo>
                    <a:pt x="1385666" y="1478886"/>
                    <a:pt x="1339199" y="1487723"/>
                    <a:pt x="1460665" y="1472540"/>
                  </a:cubicBezTo>
                  <a:cubicBezTo>
                    <a:pt x="1476499" y="1468582"/>
                    <a:pt x="1492473" y="1465149"/>
                    <a:pt x="1508166" y="1460665"/>
                  </a:cubicBezTo>
                  <a:cubicBezTo>
                    <a:pt x="1552298" y="1448055"/>
                    <a:pt x="1603538" y="1424793"/>
                    <a:pt x="1638795" y="1401288"/>
                  </a:cubicBezTo>
                  <a:cubicBezTo>
                    <a:pt x="1689443" y="1367523"/>
                    <a:pt x="1706429" y="1351944"/>
                    <a:pt x="1757548" y="1330036"/>
                  </a:cubicBezTo>
                  <a:cubicBezTo>
                    <a:pt x="1769054" y="1325105"/>
                    <a:pt x="1781299" y="1322119"/>
                    <a:pt x="1793174" y="1318161"/>
                  </a:cubicBezTo>
                  <a:cubicBezTo>
                    <a:pt x="1888181" y="1254822"/>
                    <a:pt x="1773378" y="1337956"/>
                    <a:pt x="1852550" y="1258784"/>
                  </a:cubicBezTo>
                  <a:cubicBezTo>
                    <a:pt x="1862642" y="1248692"/>
                    <a:pt x="1876301" y="1242951"/>
                    <a:pt x="1888176" y="1235034"/>
                  </a:cubicBezTo>
                  <a:lnTo>
                    <a:pt x="1911927" y="1163782"/>
                  </a:lnTo>
                  <a:cubicBezTo>
                    <a:pt x="1915885" y="1151907"/>
                    <a:pt x="1921744" y="1140503"/>
                    <a:pt x="1923802" y="1128156"/>
                  </a:cubicBezTo>
                  <a:cubicBezTo>
                    <a:pt x="1949611" y="973305"/>
                    <a:pt x="1932325" y="1031337"/>
                    <a:pt x="1959428" y="950026"/>
                  </a:cubicBezTo>
                  <a:cubicBezTo>
                    <a:pt x="1955470" y="866899"/>
                    <a:pt x="1954464" y="783578"/>
                    <a:pt x="1947553" y="700644"/>
                  </a:cubicBezTo>
                  <a:cubicBezTo>
                    <a:pt x="1946513" y="688170"/>
                    <a:pt x="1937917" y="677334"/>
                    <a:pt x="1935678" y="665018"/>
                  </a:cubicBezTo>
                  <a:cubicBezTo>
                    <a:pt x="1929969" y="633619"/>
                    <a:pt x="1929511" y="601414"/>
                    <a:pt x="1923802" y="570015"/>
                  </a:cubicBezTo>
                  <a:cubicBezTo>
                    <a:pt x="1921563" y="557699"/>
                    <a:pt x="1915366" y="546425"/>
                    <a:pt x="1911927" y="534389"/>
                  </a:cubicBezTo>
                  <a:cubicBezTo>
                    <a:pt x="1903316" y="504249"/>
                    <a:pt x="1900382" y="479742"/>
                    <a:pt x="1888176" y="451262"/>
                  </a:cubicBezTo>
                  <a:cubicBezTo>
                    <a:pt x="1863851" y="394505"/>
                    <a:pt x="1866472" y="419183"/>
                    <a:pt x="1852550" y="368135"/>
                  </a:cubicBezTo>
                  <a:cubicBezTo>
                    <a:pt x="1843961" y="336643"/>
                    <a:pt x="1835202" y="305140"/>
                    <a:pt x="1828800" y="273132"/>
                  </a:cubicBezTo>
                  <a:cubicBezTo>
                    <a:pt x="1824841" y="253340"/>
                    <a:pt x="1824011" y="232655"/>
                    <a:pt x="1816924" y="213756"/>
                  </a:cubicBezTo>
                  <a:cubicBezTo>
                    <a:pt x="1811913" y="200392"/>
                    <a:pt x="1803915" y="187528"/>
                    <a:pt x="1793174" y="178130"/>
                  </a:cubicBezTo>
                  <a:cubicBezTo>
                    <a:pt x="1742916" y="134154"/>
                    <a:pt x="1735228" y="135063"/>
                    <a:pt x="1686296" y="118753"/>
                  </a:cubicBezTo>
                  <a:cubicBezTo>
                    <a:pt x="1674421" y="110836"/>
                    <a:pt x="1663712" y="100799"/>
                    <a:pt x="1650670" y="95002"/>
                  </a:cubicBezTo>
                  <a:cubicBezTo>
                    <a:pt x="1627792" y="84834"/>
                    <a:pt x="1603169" y="79169"/>
                    <a:pt x="1579418" y="71252"/>
                  </a:cubicBezTo>
                  <a:lnTo>
                    <a:pt x="1543792" y="59376"/>
                  </a:lnTo>
                  <a:lnTo>
                    <a:pt x="1472540" y="35626"/>
                  </a:lnTo>
                  <a:cubicBezTo>
                    <a:pt x="1442010" y="25449"/>
                    <a:pt x="1422226" y="17841"/>
                    <a:pt x="1389413" y="11875"/>
                  </a:cubicBezTo>
                  <a:cubicBezTo>
                    <a:pt x="1361874" y="6868"/>
                    <a:pt x="1333994" y="3958"/>
                    <a:pt x="1306285" y="0"/>
                  </a:cubicBezTo>
                  <a:cubicBezTo>
                    <a:pt x="1179615" y="3958"/>
                    <a:pt x="1052652" y="2397"/>
                    <a:pt x="926275" y="11875"/>
                  </a:cubicBezTo>
                  <a:cubicBezTo>
                    <a:pt x="798862" y="21431"/>
                    <a:pt x="868732" y="31056"/>
                    <a:pt x="783771" y="59376"/>
                  </a:cubicBezTo>
                  <a:cubicBezTo>
                    <a:pt x="764623" y="65759"/>
                    <a:pt x="743976" y="66357"/>
                    <a:pt x="724395" y="71252"/>
                  </a:cubicBezTo>
                  <a:cubicBezTo>
                    <a:pt x="712251" y="74288"/>
                    <a:pt x="700805" y="79688"/>
                    <a:pt x="688769" y="83127"/>
                  </a:cubicBezTo>
                  <a:cubicBezTo>
                    <a:pt x="648992" y="94491"/>
                    <a:pt x="607645" y="99937"/>
                    <a:pt x="570015" y="118753"/>
                  </a:cubicBezTo>
                  <a:cubicBezTo>
                    <a:pt x="554181" y="126670"/>
                    <a:pt x="538785" y="135531"/>
                    <a:pt x="522514" y="142504"/>
                  </a:cubicBezTo>
                  <a:cubicBezTo>
                    <a:pt x="491475" y="155806"/>
                    <a:pt x="472863" y="156211"/>
                    <a:pt x="439387" y="166254"/>
                  </a:cubicBezTo>
                  <a:cubicBezTo>
                    <a:pt x="415407" y="173448"/>
                    <a:pt x="391886" y="182088"/>
                    <a:pt x="368135" y="190005"/>
                  </a:cubicBezTo>
                  <a:lnTo>
                    <a:pt x="296883" y="213756"/>
                  </a:lnTo>
                  <a:cubicBezTo>
                    <a:pt x="285008" y="217714"/>
                    <a:pt x="273649" y="223861"/>
                    <a:pt x="261257" y="225631"/>
                  </a:cubicBezTo>
                  <a:lnTo>
                    <a:pt x="178130" y="237506"/>
                  </a:lnTo>
                  <a:cubicBezTo>
                    <a:pt x="166255" y="241465"/>
                    <a:pt x="154779" y="246927"/>
                    <a:pt x="142504" y="249382"/>
                  </a:cubicBezTo>
                  <a:cubicBezTo>
                    <a:pt x="115057" y="254871"/>
                    <a:pt x="84412" y="248739"/>
                    <a:pt x="59376" y="261257"/>
                  </a:cubicBezTo>
                  <a:cubicBezTo>
                    <a:pt x="48180" y="266855"/>
                    <a:pt x="53099" y="285687"/>
                    <a:pt x="47501" y="296883"/>
                  </a:cubicBezTo>
                  <a:cubicBezTo>
                    <a:pt x="17163" y="357560"/>
                    <a:pt x="7917" y="346364"/>
                    <a:pt x="0" y="356260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DE525DE-7D16-4165-86B3-EBB504C8C088}"/>
                </a:ext>
              </a:extLst>
            </p:cNvPr>
            <p:cNvSpPr/>
            <p:nvPr/>
          </p:nvSpPr>
          <p:spPr>
            <a:xfrm>
              <a:off x="8684328" y="3200400"/>
              <a:ext cx="383472" cy="3834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s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9A85FDD-216E-4111-A7C6-631F05F54161}"/>
                </a:ext>
              </a:extLst>
            </p:cNvPr>
            <p:cNvSpPr/>
            <p:nvPr/>
          </p:nvSpPr>
          <p:spPr>
            <a:xfrm>
              <a:off x="11046528" y="3226628"/>
              <a:ext cx="383472" cy="3834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t</a:t>
              </a:r>
            </a:p>
          </p:txBody>
        </p:sp>
      </p:grpSp>
      <p:sp>
        <p:nvSpPr>
          <p:cNvPr id="105" name="Freeform 3">
            <a:extLst>
              <a:ext uri="{FF2B5EF4-FFF2-40B4-BE49-F238E27FC236}">
                <a16:creationId xmlns:a16="http://schemas.microsoft.com/office/drawing/2014/main" id="{FF818711-0D0A-4A2C-9D1C-0E536241FE09}"/>
              </a:ext>
            </a:extLst>
          </p:cNvPr>
          <p:cNvSpPr/>
          <p:nvPr/>
        </p:nvSpPr>
        <p:spPr>
          <a:xfrm>
            <a:off x="6213655" y="3608718"/>
            <a:ext cx="2006930" cy="1128155"/>
          </a:xfrm>
          <a:custGeom>
            <a:avLst/>
            <a:gdLst>
              <a:gd name="connsiteX0" fmla="*/ 0 w 2006930"/>
              <a:gd name="connsiteY0" fmla="*/ 380010 h 1128155"/>
              <a:gd name="connsiteX1" fmla="*/ 11875 w 2006930"/>
              <a:gd name="connsiteY1" fmla="*/ 249381 h 1128155"/>
              <a:gd name="connsiteX2" fmla="*/ 23751 w 2006930"/>
              <a:gd name="connsiteY2" fmla="*/ 213755 h 1128155"/>
              <a:gd name="connsiteX3" fmla="*/ 59377 w 2006930"/>
              <a:gd name="connsiteY3" fmla="*/ 190005 h 1128155"/>
              <a:gd name="connsiteX4" fmla="*/ 71252 w 2006930"/>
              <a:gd name="connsiteY4" fmla="*/ 154379 h 1128155"/>
              <a:gd name="connsiteX5" fmla="*/ 201881 w 2006930"/>
              <a:gd name="connsiteY5" fmla="*/ 154379 h 1128155"/>
              <a:gd name="connsiteX6" fmla="*/ 273133 w 2006930"/>
              <a:gd name="connsiteY6" fmla="*/ 190005 h 1128155"/>
              <a:gd name="connsiteX7" fmla="*/ 344385 w 2006930"/>
              <a:gd name="connsiteY7" fmla="*/ 249381 h 1128155"/>
              <a:gd name="connsiteX8" fmla="*/ 368135 w 2006930"/>
              <a:gd name="connsiteY8" fmla="*/ 320633 h 1128155"/>
              <a:gd name="connsiteX9" fmla="*/ 356260 w 2006930"/>
              <a:gd name="connsiteY9" fmla="*/ 427511 h 1128155"/>
              <a:gd name="connsiteX10" fmla="*/ 308759 w 2006930"/>
              <a:gd name="connsiteY10" fmla="*/ 546265 h 1128155"/>
              <a:gd name="connsiteX11" fmla="*/ 285008 w 2006930"/>
              <a:gd name="connsiteY11" fmla="*/ 581890 h 1128155"/>
              <a:gd name="connsiteX12" fmla="*/ 225631 w 2006930"/>
              <a:gd name="connsiteY12" fmla="*/ 688768 h 1128155"/>
              <a:gd name="connsiteX13" fmla="*/ 201881 w 2006930"/>
              <a:gd name="connsiteY13" fmla="*/ 724394 h 1128155"/>
              <a:gd name="connsiteX14" fmla="*/ 190005 w 2006930"/>
              <a:gd name="connsiteY14" fmla="*/ 760020 h 1128155"/>
              <a:gd name="connsiteX15" fmla="*/ 166255 w 2006930"/>
              <a:gd name="connsiteY15" fmla="*/ 795646 h 1128155"/>
              <a:gd name="connsiteX16" fmla="*/ 142504 w 2006930"/>
              <a:gd name="connsiteY16" fmla="*/ 866898 h 1128155"/>
              <a:gd name="connsiteX17" fmla="*/ 166255 w 2006930"/>
              <a:gd name="connsiteY17" fmla="*/ 1045028 h 1128155"/>
              <a:gd name="connsiteX18" fmla="*/ 190005 w 2006930"/>
              <a:gd name="connsiteY18" fmla="*/ 1080654 h 1128155"/>
              <a:gd name="connsiteX19" fmla="*/ 261257 w 2006930"/>
              <a:gd name="connsiteY19" fmla="*/ 1128155 h 1128155"/>
              <a:gd name="connsiteX20" fmla="*/ 332509 w 2006930"/>
              <a:gd name="connsiteY20" fmla="*/ 1116280 h 1128155"/>
              <a:gd name="connsiteX21" fmla="*/ 368135 w 2006930"/>
              <a:gd name="connsiteY21" fmla="*/ 1092529 h 1128155"/>
              <a:gd name="connsiteX22" fmla="*/ 415636 w 2006930"/>
              <a:gd name="connsiteY22" fmla="*/ 1068779 h 1128155"/>
              <a:gd name="connsiteX23" fmla="*/ 486888 w 2006930"/>
              <a:gd name="connsiteY23" fmla="*/ 1021277 h 1128155"/>
              <a:gd name="connsiteX24" fmla="*/ 522514 w 2006930"/>
              <a:gd name="connsiteY24" fmla="*/ 950026 h 1128155"/>
              <a:gd name="connsiteX25" fmla="*/ 510639 w 2006930"/>
              <a:gd name="connsiteY25" fmla="*/ 771896 h 1128155"/>
              <a:gd name="connsiteX26" fmla="*/ 498764 w 2006930"/>
              <a:gd name="connsiteY26" fmla="*/ 736270 h 1128155"/>
              <a:gd name="connsiteX27" fmla="*/ 475013 w 2006930"/>
              <a:gd name="connsiteY27" fmla="*/ 653142 h 1128155"/>
              <a:gd name="connsiteX28" fmla="*/ 486888 w 2006930"/>
              <a:gd name="connsiteY28" fmla="*/ 463137 h 1128155"/>
              <a:gd name="connsiteX29" fmla="*/ 510639 w 2006930"/>
              <a:gd name="connsiteY29" fmla="*/ 391885 h 1128155"/>
              <a:gd name="connsiteX30" fmla="*/ 522514 w 2006930"/>
              <a:gd name="connsiteY30" fmla="*/ 178129 h 1128155"/>
              <a:gd name="connsiteX31" fmla="*/ 534390 w 2006930"/>
              <a:gd name="connsiteY31" fmla="*/ 142503 h 1128155"/>
              <a:gd name="connsiteX32" fmla="*/ 605642 w 2006930"/>
              <a:gd name="connsiteY32" fmla="*/ 106877 h 1128155"/>
              <a:gd name="connsiteX33" fmla="*/ 676894 w 2006930"/>
              <a:gd name="connsiteY33" fmla="*/ 130628 h 1128155"/>
              <a:gd name="connsiteX34" fmla="*/ 712520 w 2006930"/>
              <a:gd name="connsiteY34" fmla="*/ 201880 h 1128155"/>
              <a:gd name="connsiteX35" fmla="*/ 736270 w 2006930"/>
              <a:gd name="connsiteY35" fmla="*/ 237506 h 1128155"/>
              <a:gd name="connsiteX36" fmla="*/ 760021 w 2006930"/>
              <a:gd name="connsiteY36" fmla="*/ 285007 h 1128155"/>
              <a:gd name="connsiteX37" fmla="*/ 795647 w 2006930"/>
              <a:gd name="connsiteY37" fmla="*/ 320633 h 1128155"/>
              <a:gd name="connsiteX38" fmla="*/ 819398 w 2006930"/>
              <a:gd name="connsiteY38" fmla="*/ 391885 h 1128155"/>
              <a:gd name="connsiteX39" fmla="*/ 807522 w 2006930"/>
              <a:gd name="connsiteY39" fmla="*/ 581890 h 1128155"/>
              <a:gd name="connsiteX40" fmla="*/ 795647 w 2006930"/>
              <a:gd name="connsiteY40" fmla="*/ 617516 h 1128155"/>
              <a:gd name="connsiteX41" fmla="*/ 783772 w 2006930"/>
              <a:gd name="connsiteY41" fmla="*/ 665018 h 1128155"/>
              <a:gd name="connsiteX42" fmla="*/ 771896 w 2006930"/>
              <a:gd name="connsiteY42" fmla="*/ 700644 h 1128155"/>
              <a:gd name="connsiteX43" fmla="*/ 736270 w 2006930"/>
              <a:gd name="connsiteY43" fmla="*/ 831272 h 1128155"/>
              <a:gd name="connsiteX44" fmla="*/ 724395 w 2006930"/>
              <a:gd name="connsiteY44" fmla="*/ 866898 h 1128155"/>
              <a:gd name="connsiteX45" fmla="*/ 771896 w 2006930"/>
              <a:gd name="connsiteY45" fmla="*/ 950026 h 1128155"/>
              <a:gd name="connsiteX46" fmla="*/ 819398 w 2006930"/>
              <a:gd name="connsiteY46" fmla="*/ 997527 h 1128155"/>
              <a:gd name="connsiteX47" fmla="*/ 855023 w 2006930"/>
              <a:gd name="connsiteY47" fmla="*/ 961901 h 1128155"/>
              <a:gd name="connsiteX48" fmla="*/ 866899 w 2006930"/>
              <a:gd name="connsiteY48" fmla="*/ 914400 h 1128155"/>
              <a:gd name="connsiteX49" fmla="*/ 890649 w 2006930"/>
              <a:gd name="connsiteY49" fmla="*/ 878774 h 1128155"/>
              <a:gd name="connsiteX50" fmla="*/ 902525 w 2006930"/>
              <a:gd name="connsiteY50" fmla="*/ 807522 h 1128155"/>
              <a:gd name="connsiteX51" fmla="*/ 926275 w 2006930"/>
              <a:gd name="connsiteY51" fmla="*/ 724394 h 1128155"/>
              <a:gd name="connsiteX52" fmla="*/ 938151 w 2006930"/>
              <a:gd name="connsiteY52" fmla="*/ 166254 h 1128155"/>
              <a:gd name="connsiteX53" fmla="*/ 950026 w 2006930"/>
              <a:gd name="connsiteY53" fmla="*/ 71252 h 1128155"/>
              <a:gd name="connsiteX54" fmla="*/ 961901 w 2006930"/>
              <a:gd name="connsiteY54" fmla="*/ 11875 h 1128155"/>
              <a:gd name="connsiteX55" fmla="*/ 997527 w 2006930"/>
              <a:gd name="connsiteY55" fmla="*/ 0 h 1128155"/>
              <a:gd name="connsiteX56" fmla="*/ 1104405 w 2006930"/>
              <a:gd name="connsiteY56" fmla="*/ 11875 h 1128155"/>
              <a:gd name="connsiteX57" fmla="*/ 1163782 w 2006930"/>
              <a:gd name="connsiteY57" fmla="*/ 95002 h 1128155"/>
              <a:gd name="connsiteX58" fmla="*/ 1187533 w 2006930"/>
              <a:gd name="connsiteY58" fmla="*/ 130628 h 1128155"/>
              <a:gd name="connsiteX59" fmla="*/ 1199408 w 2006930"/>
              <a:gd name="connsiteY59" fmla="*/ 166254 h 1128155"/>
              <a:gd name="connsiteX60" fmla="*/ 1223159 w 2006930"/>
              <a:gd name="connsiteY60" fmla="*/ 201880 h 1128155"/>
              <a:gd name="connsiteX61" fmla="*/ 1235034 w 2006930"/>
              <a:gd name="connsiteY61" fmla="*/ 249381 h 1128155"/>
              <a:gd name="connsiteX62" fmla="*/ 1211283 w 2006930"/>
              <a:gd name="connsiteY62" fmla="*/ 463137 h 1128155"/>
              <a:gd name="connsiteX63" fmla="*/ 1199408 w 2006930"/>
              <a:gd name="connsiteY63" fmla="*/ 510639 h 1128155"/>
              <a:gd name="connsiteX64" fmla="*/ 1163782 w 2006930"/>
              <a:gd name="connsiteY64" fmla="*/ 546265 h 1128155"/>
              <a:gd name="connsiteX65" fmla="*/ 1151907 w 2006930"/>
              <a:gd name="connsiteY65" fmla="*/ 605641 h 1128155"/>
              <a:gd name="connsiteX66" fmla="*/ 1128156 w 2006930"/>
              <a:gd name="connsiteY66" fmla="*/ 676893 h 1128155"/>
              <a:gd name="connsiteX67" fmla="*/ 1104405 w 2006930"/>
              <a:gd name="connsiteY67" fmla="*/ 771896 h 1128155"/>
              <a:gd name="connsiteX68" fmla="*/ 1080655 w 2006930"/>
              <a:gd name="connsiteY68" fmla="*/ 843148 h 1128155"/>
              <a:gd name="connsiteX69" fmla="*/ 1092530 w 2006930"/>
              <a:gd name="connsiteY69" fmla="*/ 1009402 h 1128155"/>
              <a:gd name="connsiteX70" fmla="*/ 1128156 w 2006930"/>
              <a:gd name="connsiteY70" fmla="*/ 1033153 h 1128155"/>
              <a:gd name="connsiteX71" fmla="*/ 1151907 w 2006930"/>
              <a:gd name="connsiteY71" fmla="*/ 997527 h 1128155"/>
              <a:gd name="connsiteX72" fmla="*/ 1211283 w 2006930"/>
              <a:gd name="connsiteY72" fmla="*/ 688768 h 1128155"/>
              <a:gd name="connsiteX73" fmla="*/ 1246909 w 2006930"/>
              <a:gd name="connsiteY73" fmla="*/ 712519 h 1128155"/>
              <a:gd name="connsiteX74" fmla="*/ 1294410 w 2006930"/>
              <a:gd name="connsiteY74" fmla="*/ 819397 h 1128155"/>
              <a:gd name="connsiteX75" fmla="*/ 1306286 w 2006930"/>
              <a:gd name="connsiteY75" fmla="*/ 855023 h 1128155"/>
              <a:gd name="connsiteX76" fmla="*/ 1318161 w 2006930"/>
              <a:gd name="connsiteY76" fmla="*/ 961901 h 1128155"/>
              <a:gd name="connsiteX77" fmla="*/ 1341912 w 2006930"/>
              <a:gd name="connsiteY77" fmla="*/ 1033153 h 1128155"/>
              <a:gd name="connsiteX78" fmla="*/ 1377538 w 2006930"/>
              <a:gd name="connsiteY78" fmla="*/ 961901 h 1128155"/>
              <a:gd name="connsiteX79" fmla="*/ 1401288 w 2006930"/>
              <a:gd name="connsiteY79" fmla="*/ 926275 h 1128155"/>
              <a:gd name="connsiteX80" fmla="*/ 1413164 w 2006930"/>
              <a:gd name="connsiteY80" fmla="*/ 819397 h 1128155"/>
              <a:gd name="connsiteX81" fmla="*/ 1460665 w 2006930"/>
              <a:gd name="connsiteY81" fmla="*/ 71252 h 1128155"/>
              <a:gd name="connsiteX82" fmla="*/ 1591294 w 2006930"/>
              <a:gd name="connsiteY82" fmla="*/ 83127 h 1128155"/>
              <a:gd name="connsiteX83" fmla="*/ 1626920 w 2006930"/>
              <a:gd name="connsiteY83" fmla="*/ 95002 h 1128155"/>
              <a:gd name="connsiteX84" fmla="*/ 1674421 w 2006930"/>
              <a:gd name="connsiteY84" fmla="*/ 166254 h 1128155"/>
              <a:gd name="connsiteX85" fmla="*/ 1698172 w 2006930"/>
              <a:gd name="connsiteY85" fmla="*/ 201880 h 1128155"/>
              <a:gd name="connsiteX86" fmla="*/ 1686296 w 2006930"/>
              <a:gd name="connsiteY86" fmla="*/ 415636 h 1128155"/>
              <a:gd name="connsiteX87" fmla="*/ 1662546 w 2006930"/>
              <a:gd name="connsiteY87" fmla="*/ 451262 h 1128155"/>
              <a:gd name="connsiteX88" fmla="*/ 1650670 w 2006930"/>
              <a:gd name="connsiteY88" fmla="*/ 486888 h 1128155"/>
              <a:gd name="connsiteX89" fmla="*/ 1638795 w 2006930"/>
              <a:gd name="connsiteY89" fmla="*/ 700644 h 1128155"/>
              <a:gd name="connsiteX90" fmla="*/ 1638795 w 2006930"/>
              <a:gd name="connsiteY90" fmla="*/ 843148 h 1128155"/>
              <a:gd name="connsiteX91" fmla="*/ 1650670 w 2006930"/>
              <a:gd name="connsiteY91" fmla="*/ 878774 h 1128155"/>
              <a:gd name="connsiteX92" fmla="*/ 1686296 w 2006930"/>
              <a:gd name="connsiteY92" fmla="*/ 890649 h 1128155"/>
              <a:gd name="connsiteX93" fmla="*/ 1757548 w 2006930"/>
              <a:gd name="connsiteY93" fmla="*/ 771896 h 1128155"/>
              <a:gd name="connsiteX94" fmla="*/ 1793174 w 2006930"/>
              <a:gd name="connsiteY94" fmla="*/ 748145 h 1128155"/>
              <a:gd name="connsiteX95" fmla="*/ 1864426 w 2006930"/>
              <a:gd name="connsiteY95" fmla="*/ 605641 h 1128155"/>
              <a:gd name="connsiteX96" fmla="*/ 1888177 w 2006930"/>
              <a:gd name="connsiteY96" fmla="*/ 570015 h 1128155"/>
              <a:gd name="connsiteX97" fmla="*/ 2006930 w 2006930"/>
              <a:gd name="connsiteY97" fmla="*/ 570015 h 112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006930" h="1128155">
                <a:moveTo>
                  <a:pt x="0" y="380010"/>
                </a:moveTo>
                <a:cubicBezTo>
                  <a:pt x="3958" y="336467"/>
                  <a:pt x="5692" y="292664"/>
                  <a:pt x="11875" y="249381"/>
                </a:cubicBezTo>
                <a:cubicBezTo>
                  <a:pt x="13645" y="236989"/>
                  <a:pt x="15931" y="223530"/>
                  <a:pt x="23751" y="213755"/>
                </a:cubicBezTo>
                <a:cubicBezTo>
                  <a:pt x="32667" y="202610"/>
                  <a:pt x="47502" y="197922"/>
                  <a:pt x="59377" y="190005"/>
                </a:cubicBezTo>
                <a:cubicBezTo>
                  <a:pt x="63335" y="178130"/>
                  <a:pt x="62401" y="163230"/>
                  <a:pt x="71252" y="154379"/>
                </a:cubicBezTo>
                <a:cubicBezTo>
                  <a:pt x="98102" y="127529"/>
                  <a:pt x="194021" y="153396"/>
                  <a:pt x="201881" y="154379"/>
                </a:cubicBezTo>
                <a:cubicBezTo>
                  <a:pt x="303979" y="222443"/>
                  <a:pt x="174801" y="140839"/>
                  <a:pt x="273133" y="190005"/>
                </a:cubicBezTo>
                <a:cubicBezTo>
                  <a:pt x="306201" y="206539"/>
                  <a:pt x="318120" y="223116"/>
                  <a:pt x="344385" y="249381"/>
                </a:cubicBezTo>
                <a:cubicBezTo>
                  <a:pt x="352302" y="273132"/>
                  <a:pt x="370900" y="295751"/>
                  <a:pt x="368135" y="320633"/>
                </a:cubicBezTo>
                <a:cubicBezTo>
                  <a:pt x="364177" y="356259"/>
                  <a:pt x="363290" y="392362"/>
                  <a:pt x="356260" y="427511"/>
                </a:cubicBezTo>
                <a:cubicBezTo>
                  <a:pt x="348775" y="464936"/>
                  <a:pt x="328244" y="512165"/>
                  <a:pt x="308759" y="546265"/>
                </a:cubicBezTo>
                <a:cubicBezTo>
                  <a:pt x="301678" y="558657"/>
                  <a:pt x="292925" y="570015"/>
                  <a:pt x="285008" y="581890"/>
                </a:cubicBezTo>
                <a:cubicBezTo>
                  <a:pt x="264106" y="644597"/>
                  <a:pt x="280077" y="607098"/>
                  <a:pt x="225631" y="688768"/>
                </a:cubicBezTo>
                <a:cubicBezTo>
                  <a:pt x="217714" y="700643"/>
                  <a:pt x="206395" y="710854"/>
                  <a:pt x="201881" y="724394"/>
                </a:cubicBezTo>
                <a:cubicBezTo>
                  <a:pt x="197922" y="736269"/>
                  <a:pt x="195603" y="748824"/>
                  <a:pt x="190005" y="760020"/>
                </a:cubicBezTo>
                <a:cubicBezTo>
                  <a:pt x="183622" y="772785"/>
                  <a:pt x="172051" y="782604"/>
                  <a:pt x="166255" y="795646"/>
                </a:cubicBezTo>
                <a:cubicBezTo>
                  <a:pt x="156087" y="818524"/>
                  <a:pt x="142504" y="866898"/>
                  <a:pt x="142504" y="866898"/>
                </a:cubicBezTo>
                <a:cubicBezTo>
                  <a:pt x="144277" y="886403"/>
                  <a:pt x="148097" y="1002658"/>
                  <a:pt x="166255" y="1045028"/>
                </a:cubicBezTo>
                <a:cubicBezTo>
                  <a:pt x="171877" y="1058146"/>
                  <a:pt x="179264" y="1071256"/>
                  <a:pt x="190005" y="1080654"/>
                </a:cubicBezTo>
                <a:cubicBezTo>
                  <a:pt x="211487" y="1099451"/>
                  <a:pt x="261257" y="1128155"/>
                  <a:pt x="261257" y="1128155"/>
                </a:cubicBezTo>
                <a:cubicBezTo>
                  <a:pt x="285008" y="1124197"/>
                  <a:pt x="309666" y="1123894"/>
                  <a:pt x="332509" y="1116280"/>
                </a:cubicBezTo>
                <a:cubicBezTo>
                  <a:pt x="346049" y="1111767"/>
                  <a:pt x="355743" y="1099610"/>
                  <a:pt x="368135" y="1092529"/>
                </a:cubicBezTo>
                <a:cubicBezTo>
                  <a:pt x="383505" y="1083746"/>
                  <a:pt x="400456" y="1077887"/>
                  <a:pt x="415636" y="1068779"/>
                </a:cubicBezTo>
                <a:cubicBezTo>
                  <a:pt x="440113" y="1054093"/>
                  <a:pt x="486888" y="1021277"/>
                  <a:pt x="486888" y="1021277"/>
                </a:cubicBezTo>
                <a:cubicBezTo>
                  <a:pt x="498898" y="1003263"/>
                  <a:pt x="522514" y="974611"/>
                  <a:pt x="522514" y="950026"/>
                </a:cubicBezTo>
                <a:cubicBezTo>
                  <a:pt x="522514" y="890518"/>
                  <a:pt x="517210" y="831041"/>
                  <a:pt x="510639" y="771896"/>
                </a:cubicBezTo>
                <a:cubicBezTo>
                  <a:pt x="509257" y="759455"/>
                  <a:pt x="502203" y="748306"/>
                  <a:pt x="498764" y="736270"/>
                </a:cubicBezTo>
                <a:cubicBezTo>
                  <a:pt x="468941" y="631890"/>
                  <a:pt x="503485" y="738560"/>
                  <a:pt x="475013" y="653142"/>
                </a:cubicBezTo>
                <a:cubicBezTo>
                  <a:pt x="478971" y="589807"/>
                  <a:pt x="478314" y="526014"/>
                  <a:pt x="486888" y="463137"/>
                </a:cubicBezTo>
                <a:cubicBezTo>
                  <a:pt x="490271" y="438331"/>
                  <a:pt x="510639" y="391885"/>
                  <a:pt x="510639" y="391885"/>
                </a:cubicBezTo>
                <a:cubicBezTo>
                  <a:pt x="514597" y="320633"/>
                  <a:pt x="515748" y="249169"/>
                  <a:pt x="522514" y="178129"/>
                </a:cubicBezTo>
                <a:cubicBezTo>
                  <a:pt x="523701" y="165668"/>
                  <a:pt x="526570" y="152278"/>
                  <a:pt x="534390" y="142503"/>
                </a:cubicBezTo>
                <a:cubicBezTo>
                  <a:pt x="551131" y="121577"/>
                  <a:pt x="582174" y="114700"/>
                  <a:pt x="605642" y="106877"/>
                </a:cubicBezTo>
                <a:cubicBezTo>
                  <a:pt x="629393" y="114794"/>
                  <a:pt x="663007" y="109797"/>
                  <a:pt x="676894" y="130628"/>
                </a:cubicBezTo>
                <a:cubicBezTo>
                  <a:pt x="744958" y="232726"/>
                  <a:pt x="663354" y="103548"/>
                  <a:pt x="712520" y="201880"/>
                </a:cubicBezTo>
                <a:cubicBezTo>
                  <a:pt x="718903" y="214645"/>
                  <a:pt x="729189" y="225114"/>
                  <a:pt x="736270" y="237506"/>
                </a:cubicBezTo>
                <a:cubicBezTo>
                  <a:pt x="745053" y="252876"/>
                  <a:pt x="749731" y="270602"/>
                  <a:pt x="760021" y="285007"/>
                </a:cubicBezTo>
                <a:cubicBezTo>
                  <a:pt x="769783" y="298673"/>
                  <a:pt x="783772" y="308758"/>
                  <a:pt x="795647" y="320633"/>
                </a:cubicBezTo>
                <a:cubicBezTo>
                  <a:pt x="803564" y="344384"/>
                  <a:pt x="820960" y="366898"/>
                  <a:pt x="819398" y="391885"/>
                </a:cubicBezTo>
                <a:cubicBezTo>
                  <a:pt x="815439" y="455220"/>
                  <a:pt x="814165" y="518780"/>
                  <a:pt x="807522" y="581890"/>
                </a:cubicBezTo>
                <a:cubicBezTo>
                  <a:pt x="806212" y="594339"/>
                  <a:pt x="799086" y="605480"/>
                  <a:pt x="795647" y="617516"/>
                </a:cubicBezTo>
                <a:cubicBezTo>
                  <a:pt x="791163" y="633209"/>
                  <a:pt x="788256" y="649325"/>
                  <a:pt x="783772" y="665018"/>
                </a:cubicBezTo>
                <a:cubicBezTo>
                  <a:pt x="780333" y="677054"/>
                  <a:pt x="774932" y="688500"/>
                  <a:pt x="771896" y="700644"/>
                </a:cubicBezTo>
                <a:cubicBezTo>
                  <a:pt x="738321" y="834940"/>
                  <a:pt x="787230" y="678393"/>
                  <a:pt x="736270" y="831272"/>
                </a:cubicBezTo>
                <a:lnTo>
                  <a:pt x="724395" y="866898"/>
                </a:lnTo>
                <a:cubicBezTo>
                  <a:pt x="750600" y="997927"/>
                  <a:pt x="711322" y="874309"/>
                  <a:pt x="771896" y="950026"/>
                </a:cubicBezTo>
                <a:cubicBezTo>
                  <a:pt x="817958" y="1007603"/>
                  <a:pt x="741670" y="971618"/>
                  <a:pt x="819398" y="997527"/>
                </a:cubicBezTo>
                <a:cubicBezTo>
                  <a:pt x="831273" y="985652"/>
                  <a:pt x="846691" y="976482"/>
                  <a:pt x="855023" y="961901"/>
                </a:cubicBezTo>
                <a:cubicBezTo>
                  <a:pt x="863120" y="947730"/>
                  <a:pt x="860470" y="929401"/>
                  <a:pt x="866899" y="914400"/>
                </a:cubicBezTo>
                <a:cubicBezTo>
                  <a:pt x="872521" y="901282"/>
                  <a:pt x="882732" y="890649"/>
                  <a:pt x="890649" y="878774"/>
                </a:cubicBezTo>
                <a:cubicBezTo>
                  <a:pt x="894608" y="855023"/>
                  <a:pt x="897803" y="831133"/>
                  <a:pt x="902525" y="807522"/>
                </a:cubicBezTo>
                <a:cubicBezTo>
                  <a:pt x="909982" y="770240"/>
                  <a:pt x="914956" y="758352"/>
                  <a:pt x="926275" y="724394"/>
                </a:cubicBezTo>
                <a:cubicBezTo>
                  <a:pt x="930234" y="538347"/>
                  <a:pt x="931388" y="352220"/>
                  <a:pt x="938151" y="166254"/>
                </a:cubicBezTo>
                <a:cubicBezTo>
                  <a:pt x="939311" y="134361"/>
                  <a:pt x="945173" y="102795"/>
                  <a:pt x="950026" y="71252"/>
                </a:cubicBezTo>
                <a:cubicBezTo>
                  <a:pt x="953095" y="51302"/>
                  <a:pt x="950705" y="28669"/>
                  <a:pt x="961901" y="11875"/>
                </a:cubicBezTo>
                <a:cubicBezTo>
                  <a:pt x="968845" y="1460"/>
                  <a:pt x="985652" y="3958"/>
                  <a:pt x="997527" y="0"/>
                </a:cubicBezTo>
                <a:cubicBezTo>
                  <a:pt x="1033153" y="3958"/>
                  <a:pt x="1069630" y="3181"/>
                  <a:pt x="1104405" y="11875"/>
                </a:cubicBezTo>
                <a:cubicBezTo>
                  <a:pt x="1150619" y="23428"/>
                  <a:pt x="1145407" y="58253"/>
                  <a:pt x="1163782" y="95002"/>
                </a:cubicBezTo>
                <a:cubicBezTo>
                  <a:pt x="1170165" y="107768"/>
                  <a:pt x="1179616" y="118753"/>
                  <a:pt x="1187533" y="130628"/>
                </a:cubicBezTo>
                <a:cubicBezTo>
                  <a:pt x="1191491" y="142503"/>
                  <a:pt x="1193810" y="155058"/>
                  <a:pt x="1199408" y="166254"/>
                </a:cubicBezTo>
                <a:cubicBezTo>
                  <a:pt x="1205791" y="179020"/>
                  <a:pt x="1217537" y="188762"/>
                  <a:pt x="1223159" y="201880"/>
                </a:cubicBezTo>
                <a:cubicBezTo>
                  <a:pt x="1229588" y="216881"/>
                  <a:pt x="1231076" y="233547"/>
                  <a:pt x="1235034" y="249381"/>
                </a:cubicBezTo>
                <a:cubicBezTo>
                  <a:pt x="1215980" y="535195"/>
                  <a:pt x="1243313" y="351032"/>
                  <a:pt x="1211283" y="463137"/>
                </a:cubicBezTo>
                <a:cubicBezTo>
                  <a:pt x="1206799" y="478830"/>
                  <a:pt x="1207506" y="496468"/>
                  <a:pt x="1199408" y="510639"/>
                </a:cubicBezTo>
                <a:cubicBezTo>
                  <a:pt x="1191076" y="525221"/>
                  <a:pt x="1175657" y="534390"/>
                  <a:pt x="1163782" y="546265"/>
                </a:cubicBezTo>
                <a:cubicBezTo>
                  <a:pt x="1159824" y="566057"/>
                  <a:pt x="1157218" y="586168"/>
                  <a:pt x="1151907" y="605641"/>
                </a:cubicBezTo>
                <a:cubicBezTo>
                  <a:pt x="1145320" y="629794"/>
                  <a:pt x="1134228" y="652605"/>
                  <a:pt x="1128156" y="676893"/>
                </a:cubicBezTo>
                <a:cubicBezTo>
                  <a:pt x="1120239" y="708561"/>
                  <a:pt x="1114727" y="740929"/>
                  <a:pt x="1104405" y="771896"/>
                </a:cubicBezTo>
                <a:lnTo>
                  <a:pt x="1080655" y="843148"/>
                </a:lnTo>
                <a:cubicBezTo>
                  <a:pt x="1084613" y="898566"/>
                  <a:pt x="1079055" y="955502"/>
                  <a:pt x="1092530" y="1009402"/>
                </a:cubicBezTo>
                <a:cubicBezTo>
                  <a:pt x="1095992" y="1023248"/>
                  <a:pt x="1114161" y="1035952"/>
                  <a:pt x="1128156" y="1033153"/>
                </a:cubicBezTo>
                <a:cubicBezTo>
                  <a:pt x="1142151" y="1030354"/>
                  <a:pt x="1143990" y="1009402"/>
                  <a:pt x="1151907" y="997527"/>
                </a:cubicBezTo>
                <a:cubicBezTo>
                  <a:pt x="1176842" y="698296"/>
                  <a:pt x="1096336" y="765400"/>
                  <a:pt x="1211283" y="688768"/>
                </a:cubicBezTo>
                <a:cubicBezTo>
                  <a:pt x="1223158" y="696685"/>
                  <a:pt x="1236817" y="702427"/>
                  <a:pt x="1246909" y="712519"/>
                </a:cubicBezTo>
                <a:cubicBezTo>
                  <a:pt x="1275139" y="740749"/>
                  <a:pt x="1282650" y="784118"/>
                  <a:pt x="1294410" y="819397"/>
                </a:cubicBezTo>
                <a:lnTo>
                  <a:pt x="1306286" y="855023"/>
                </a:lnTo>
                <a:cubicBezTo>
                  <a:pt x="1310244" y="890649"/>
                  <a:pt x="1311131" y="926752"/>
                  <a:pt x="1318161" y="961901"/>
                </a:cubicBezTo>
                <a:cubicBezTo>
                  <a:pt x="1323071" y="986450"/>
                  <a:pt x="1341912" y="1033153"/>
                  <a:pt x="1341912" y="1033153"/>
                </a:cubicBezTo>
                <a:cubicBezTo>
                  <a:pt x="1409976" y="931055"/>
                  <a:pt x="1328372" y="1060233"/>
                  <a:pt x="1377538" y="961901"/>
                </a:cubicBezTo>
                <a:cubicBezTo>
                  <a:pt x="1383921" y="949136"/>
                  <a:pt x="1393371" y="938150"/>
                  <a:pt x="1401288" y="926275"/>
                </a:cubicBezTo>
                <a:cubicBezTo>
                  <a:pt x="1405247" y="890649"/>
                  <a:pt x="1412155" y="855228"/>
                  <a:pt x="1413164" y="819397"/>
                </a:cubicBezTo>
                <a:cubicBezTo>
                  <a:pt x="1434342" y="67577"/>
                  <a:pt x="1191715" y="160900"/>
                  <a:pt x="1460665" y="71252"/>
                </a:cubicBezTo>
                <a:cubicBezTo>
                  <a:pt x="1504208" y="75210"/>
                  <a:pt x="1548011" y="76944"/>
                  <a:pt x="1591294" y="83127"/>
                </a:cubicBezTo>
                <a:cubicBezTo>
                  <a:pt x="1603686" y="84897"/>
                  <a:pt x="1618069" y="86151"/>
                  <a:pt x="1626920" y="95002"/>
                </a:cubicBezTo>
                <a:cubicBezTo>
                  <a:pt x="1647104" y="115186"/>
                  <a:pt x="1658587" y="142503"/>
                  <a:pt x="1674421" y="166254"/>
                </a:cubicBezTo>
                <a:lnTo>
                  <a:pt x="1698172" y="201880"/>
                </a:lnTo>
                <a:cubicBezTo>
                  <a:pt x="1694213" y="273132"/>
                  <a:pt x="1696388" y="344991"/>
                  <a:pt x="1686296" y="415636"/>
                </a:cubicBezTo>
                <a:cubicBezTo>
                  <a:pt x="1684278" y="429765"/>
                  <a:pt x="1668929" y="438497"/>
                  <a:pt x="1662546" y="451262"/>
                </a:cubicBezTo>
                <a:cubicBezTo>
                  <a:pt x="1656948" y="462458"/>
                  <a:pt x="1654629" y="475013"/>
                  <a:pt x="1650670" y="486888"/>
                </a:cubicBezTo>
                <a:cubicBezTo>
                  <a:pt x="1646712" y="558140"/>
                  <a:pt x="1645256" y="629575"/>
                  <a:pt x="1638795" y="700644"/>
                </a:cubicBezTo>
                <a:cubicBezTo>
                  <a:pt x="1628578" y="813029"/>
                  <a:pt x="1606518" y="665617"/>
                  <a:pt x="1638795" y="843148"/>
                </a:cubicBezTo>
                <a:cubicBezTo>
                  <a:pt x="1641034" y="855464"/>
                  <a:pt x="1641819" y="869923"/>
                  <a:pt x="1650670" y="878774"/>
                </a:cubicBezTo>
                <a:cubicBezTo>
                  <a:pt x="1659521" y="887625"/>
                  <a:pt x="1674421" y="886691"/>
                  <a:pt x="1686296" y="890649"/>
                </a:cubicBezTo>
                <a:cubicBezTo>
                  <a:pt x="1700594" y="862054"/>
                  <a:pt x="1736054" y="786225"/>
                  <a:pt x="1757548" y="771896"/>
                </a:cubicBezTo>
                <a:lnTo>
                  <a:pt x="1793174" y="748145"/>
                </a:lnTo>
                <a:cubicBezTo>
                  <a:pt x="1825951" y="649814"/>
                  <a:pt x="1803038" y="697722"/>
                  <a:pt x="1864426" y="605641"/>
                </a:cubicBezTo>
                <a:cubicBezTo>
                  <a:pt x="1872343" y="593766"/>
                  <a:pt x="1873905" y="570015"/>
                  <a:pt x="1888177" y="570015"/>
                </a:cubicBezTo>
                <a:lnTo>
                  <a:pt x="2006930" y="5700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FDEEA3B-D137-4E4F-8F20-9A98FBDB1972}"/>
              </a:ext>
            </a:extLst>
          </p:cNvPr>
          <p:cNvGrpSpPr/>
          <p:nvPr/>
        </p:nvGrpSpPr>
        <p:grpSpPr>
          <a:xfrm>
            <a:off x="7669408" y="3273239"/>
            <a:ext cx="438660" cy="1424050"/>
            <a:chOff x="10457249" y="2538350"/>
            <a:chExt cx="438660" cy="142405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320D4DD-3570-44EF-BF02-57B7FB784E51}"/>
                </a:ext>
              </a:extLst>
            </p:cNvPr>
            <p:cNvGrpSpPr/>
            <p:nvPr/>
          </p:nvGrpSpPr>
          <p:grpSpPr>
            <a:xfrm>
              <a:off x="10488425" y="3377625"/>
              <a:ext cx="407484" cy="584775"/>
              <a:chOff x="10535925" y="3291484"/>
              <a:chExt cx="407484" cy="584775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F0371AF-1287-49C7-82E3-AEC11C00D3F1}"/>
                  </a:ext>
                </a:extLst>
              </p:cNvPr>
              <p:cNvSpPr/>
              <p:nvPr/>
            </p:nvSpPr>
            <p:spPr>
              <a:xfrm>
                <a:off x="10535964" y="3364675"/>
                <a:ext cx="383472" cy="3834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18C2378-3331-49F8-BACD-606F6CDA2700}"/>
                  </a:ext>
                </a:extLst>
              </p:cNvPr>
              <p:cNvSpPr txBox="1"/>
              <p:nvPr/>
            </p:nvSpPr>
            <p:spPr>
              <a:xfrm>
                <a:off x="10535925" y="3291484"/>
                <a:ext cx="4074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+mn-lt"/>
                  </a:rPr>
                  <a:t>t’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5F9A43D9-5312-4174-ACA4-D63EB242FC68}"/>
                </a:ext>
              </a:extLst>
            </p:cNvPr>
            <p:cNvGrpSpPr/>
            <p:nvPr/>
          </p:nvGrpSpPr>
          <p:grpSpPr>
            <a:xfrm>
              <a:off x="10457249" y="2972875"/>
              <a:ext cx="407484" cy="584775"/>
              <a:chOff x="10535925" y="3291484"/>
              <a:chExt cx="407484" cy="584775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C383D59-4EBD-41D4-931C-0CC5A71F824F}"/>
                  </a:ext>
                </a:extLst>
              </p:cNvPr>
              <p:cNvSpPr/>
              <p:nvPr/>
            </p:nvSpPr>
            <p:spPr>
              <a:xfrm>
                <a:off x="10535964" y="3364675"/>
                <a:ext cx="383472" cy="3834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24F3204-773D-4E9B-825E-3608E1DF4E0B}"/>
                  </a:ext>
                </a:extLst>
              </p:cNvPr>
              <p:cNvSpPr txBox="1"/>
              <p:nvPr/>
            </p:nvSpPr>
            <p:spPr>
              <a:xfrm>
                <a:off x="10535925" y="3291484"/>
                <a:ext cx="4074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+mn-lt"/>
                  </a:rPr>
                  <a:t>t’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7AB6989-EB2F-45C6-B58C-BA5F6ECA2AF0}"/>
                </a:ext>
              </a:extLst>
            </p:cNvPr>
            <p:cNvGrpSpPr/>
            <p:nvPr/>
          </p:nvGrpSpPr>
          <p:grpSpPr>
            <a:xfrm>
              <a:off x="10457249" y="2538350"/>
              <a:ext cx="407484" cy="584775"/>
              <a:chOff x="10535925" y="3291484"/>
              <a:chExt cx="407484" cy="584775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F8C9790-6D3F-4553-80E8-78B89FF29D79}"/>
                  </a:ext>
                </a:extLst>
              </p:cNvPr>
              <p:cNvSpPr/>
              <p:nvPr/>
            </p:nvSpPr>
            <p:spPr>
              <a:xfrm>
                <a:off x="10535964" y="3364675"/>
                <a:ext cx="383472" cy="3834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50AB7CA-CD16-4F14-A3DA-F058DDF69F40}"/>
                  </a:ext>
                </a:extLst>
              </p:cNvPr>
              <p:cNvSpPr txBox="1"/>
              <p:nvPr/>
            </p:nvSpPr>
            <p:spPr>
              <a:xfrm>
                <a:off x="10535925" y="3291484"/>
                <a:ext cx="4074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+mn-lt"/>
                  </a:rPr>
                  <a:t>t’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F264010-DEEF-4A93-A8D0-AB0DEFED16E4}"/>
                  </a:ext>
                </a:extLst>
              </p:cNvPr>
              <p:cNvSpPr/>
              <p:nvPr/>
            </p:nvSpPr>
            <p:spPr>
              <a:xfrm>
                <a:off x="339000" y="3201563"/>
                <a:ext cx="18322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0" dirty="0">
                    <a:solidFill>
                      <a:schemeClr val="bg1">
                        <a:lumMod val="10000"/>
                      </a:schemeClr>
                    </a:solidFill>
                    <a:latin typeface="+mn-lt"/>
                  </a:rPr>
                  <a:t>Pick</a:t>
                </a:r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b="0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US" sz="1600" b="0" dirty="0">
                    <a:solidFill>
                      <a:schemeClr val="bg1">
                        <a:lumMod val="10000"/>
                      </a:schemeClr>
                    </a:solidFill>
                    <a:latin typeface="+mn-lt"/>
                  </a:rPr>
                  <a:t>arbitrarily</a:t>
                </a: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F264010-DEEF-4A93-A8D0-AB0DEFED1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0" y="3201563"/>
                <a:ext cx="1832296" cy="338554"/>
              </a:xfrm>
              <a:prstGeom prst="rect">
                <a:avLst/>
              </a:prstGeom>
              <a:blipFill>
                <a:blip r:embed="rId5"/>
                <a:stretch>
                  <a:fillRect l="-2000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9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05" grpId="0" animBg="1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F299CF0A-03E0-47C5-8340-1DD2AEDEB3FD}"/>
              </a:ext>
            </a:extLst>
          </p:cNvPr>
          <p:cNvSpPr/>
          <p:nvPr/>
        </p:nvSpPr>
        <p:spPr>
          <a:xfrm>
            <a:off x="339001" y="3159789"/>
            <a:ext cx="8501934" cy="191100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5F388BF-DFD1-4219-BF5B-8D6A4318F9F6}"/>
                  </a:ext>
                </a:extLst>
              </p:cNvPr>
              <p:cNvSpPr/>
              <p:nvPr/>
            </p:nvSpPr>
            <p:spPr>
              <a:xfrm>
                <a:off x="311700" y="3493373"/>
                <a:ext cx="4577472" cy="2037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i="1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latin typeface="+mn-lt"/>
                  </a:rPr>
                  <a:t> min length </a:t>
                </a:r>
                <a:r>
                  <a:rPr lang="en-US" sz="1600" dirty="0">
                    <a:solidFill>
                      <a:schemeClr val="bg2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+mn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+mn-lt"/>
                  </a:rPr>
                  <a:t>)</a:t>
                </a:r>
                <a:r>
                  <a:rPr lang="en-US" sz="1600" dirty="0">
                    <a:latin typeface="+mn-lt"/>
                  </a:rPr>
                  <a:t>-path visiting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+mn-lt"/>
                  </a:rPr>
                  <a:t> in between</a:t>
                </a:r>
              </a:p>
              <a:p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 dirty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=∅,</m:t>
                              </m:r>
                            </m:e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limLow>
                                <m:limLow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dirty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lim>
                              </m:limLow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1600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∖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),  </m:t>
                              </m:r>
                              <m:r>
                                <m:rPr>
                                  <m:nor/>
                                </m:rP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r>
                  <a:rPr lang="en-US" sz="1600" b="0" dirty="0">
                    <a:latin typeface="+mn-lt"/>
                  </a:rPr>
                  <a:t>Output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lim>
                    </m:limLow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endParaRPr lang="en-US" sz="1600" dirty="0"/>
              </a:p>
              <a:p>
                <a:endParaRPr lang="en-US" sz="1600" b="0" dirty="0"/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5F388BF-DFD1-4219-BF5B-8D6A4318F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493373"/>
                <a:ext cx="4577472" cy="2037353"/>
              </a:xfrm>
              <a:prstGeom prst="rect">
                <a:avLst/>
              </a:prstGeom>
              <a:blipFill>
                <a:blip r:embed="rId2"/>
                <a:stretch>
                  <a:fillRect l="-666" t="-59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5450" y="2471217"/>
              <a:ext cx="6191249" cy="6096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5450" y="2471217"/>
              <a:ext cx="6191249" cy="6096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94444" t="-1961" r="-271111" b="-119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3"/>
                          <a:stretch>
                            <a:fillRect l="-194444" t="-104000" r="-271111" b="-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4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D5EAC59-5365-4F04-A444-2A61F9F06DA1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893C88B-3C39-4B90-BCBB-A4F3FCB0BFC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2E99F5E-54AD-4292-93E3-D43BDC246660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C77CA7F-B873-446B-9C7B-39A209F2EA10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260F3F-0E74-41CC-B68E-193F97655A8B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B9EF5FC-84D9-4715-B906-A3B300FBF158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666F245-DA71-4BAA-A1EF-CD11B7CFB65A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FDFD89-81A2-434B-A6FB-3C002550D679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08ED09C-9FD4-47A3-851B-61CE26946610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AF1981-E9D1-4B4C-91CC-FA5CF9D7C284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DBDC7DD-8A5E-4918-93DF-F5A6202EEC1D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EBFE062-E958-4C9A-982C-70AFE92A5CBC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7499D62-1493-4736-A54B-167DB12BB964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0F36B14-2ADC-4920-9E21-E092D97AB65F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645E733-829C-44C3-9821-14D936FD9F04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A9D1D31-06C5-498B-8A5F-6EB010DB6C74}"/>
                </a:ext>
              </a:extLst>
            </p:cNvPr>
            <p:cNvCxnSpPr>
              <a:stCxn id="51" idx="5"/>
              <a:endCxn id="49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C6A0B93-9A2E-474A-93DC-6D28A45E00CF}"/>
                </a:ext>
              </a:extLst>
            </p:cNvPr>
            <p:cNvCxnSpPr>
              <a:stCxn id="47" idx="6"/>
              <a:endCxn id="52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37D3161-1AED-46B3-96F6-72C54EEF1C63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200B4E0-7ECC-4062-AA5D-1D2F8C013858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A93AE1E-0EEF-4685-8FD6-EDDD45AE8A25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D5CB35C-CFC9-4A89-A226-4814555FC0F7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C722D6-4A9D-4A46-AE81-D34CAC3FB35C}"/>
                </a:ext>
              </a:extLst>
            </p:cNvPr>
            <p:cNvCxnSpPr>
              <a:stCxn id="51" idx="4"/>
              <a:endCxn id="52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9B750D0-600B-4002-BD0E-A74AC075F48B}"/>
                </a:ext>
              </a:extLst>
            </p:cNvPr>
            <p:cNvCxnSpPr>
              <a:stCxn id="50" idx="0"/>
              <a:endCxn id="49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F289B85-0A6E-4909-A37B-ADB6FF73C946}"/>
                </a:ext>
              </a:extLst>
            </p:cNvPr>
            <p:cNvCxnSpPr>
              <a:stCxn id="52" idx="7"/>
              <a:endCxn id="49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AE7C4E9-1632-4706-BEA9-482378835499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315C4B8-1B90-4C14-AC25-2C5BE9EB7438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721569B-F92B-424B-804E-2F4A9C913F92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24F71FD-F55A-47E3-8CDD-C72027A48B28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FA65A56-5C6A-4334-B0F0-C49E1CA31ECC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B71B1A6-5727-4DEF-9A37-09E865EC9585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8E27222-CDB3-4A96-86EA-2E07D419DA50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F40DF41-6570-4ECA-8FD3-539B9148E290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116497F-AEAF-43AD-90B9-8202328ACA0B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8AC60B8-B8B8-4A74-8462-63A7407F17EF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F264010-DEEF-4A93-A8D0-AB0DEFED16E4}"/>
                  </a:ext>
                </a:extLst>
              </p:cNvPr>
              <p:cNvSpPr/>
              <p:nvPr/>
            </p:nvSpPr>
            <p:spPr>
              <a:xfrm>
                <a:off x="339000" y="3201563"/>
                <a:ext cx="18322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0" dirty="0">
                    <a:solidFill>
                      <a:schemeClr val="bg1">
                        <a:lumMod val="10000"/>
                      </a:schemeClr>
                    </a:solidFill>
                    <a:latin typeface="+mn-lt"/>
                  </a:rPr>
                  <a:t>Pick</a:t>
                </a:r>
                <a:r>
                  <a:rPr lang="en-US" sz="1600" b="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b="0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US" sz="1600" b="0" dirty="0">
                    <a:solidFill>
                      <a:schemeClr val="bg1">
                        <a:lumMod val="10000"/>
                      </a:schemeClr>
                    </a:solidFill>
                    <a:latin typeface="+mn-lt"/>
                  </a:rPr>
                  <a:t>arbitrarily</a:t>
                </a: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F264010-DEEF-4A93-A8D0-AB0DEFED1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0" y="3201563"/>
                <a:ext cx="1832296" cy="338554"/>
              </a:xfrm>
              <a:prstGeom prst="rect">
                <a:avLst/>
              </a:prstGeom>
              <a:blipFill>
                <a:blip r:embed="rId5"/>
                <a:stretch>
                  <a:fillRect l="-2000" t="-3571" b="-232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reeform 4">
            <a:extLst>
              <a:ext uri="{FF2B5EF4-FFF2-40B4-BE49-F238E27FC236}">
                <a16:creationId xmlns:a16="http://schemas.microsoft.com/office/drawing/2014/main" id="{93400B4C-B5F0-4225-95C1-191853D0D507}"/>
              </a:ext>
            </a:extLst>
          </p:cNvPr>
          <p:cNvSpPr/>
          <p:nvPr/>
        </p:nvSpPr>
        <p:spPr>
          <a:xfrm>
            <a:off x="6068974" y="3288084"/>
            <a:ext cx="2085584" cy="1615044"/>
          </a:xfrm>
          <a:custGeom>
            <a:avLst/>
            <a:gdLst>
              <a:gd name="connsiteX0" fmla="*/ 0 w 1959428"/>
              <a:gd name="connsiteY0" fmla="*/ 356260 h 1615044"/>
              <a:gd name="connsiteX1" fmla="*/ 0 w 1959428"/>
              <a:gd name="connsiteY1" fmla="*/ 356260 h 1615044"/>
              <a:gd name="connsiteX2" fmla="*/ 142504 w 1959428"/>
              <a:gd name="connsiteY2" fmla="*/ 522514 h 1615044"/>
              <a:gd name="connsiteX3" fmla="*/ 178130 w 1959428"/>
              <a:gd name="connsiteY3" fmla="*/ 546265 h 1615044"/>
              <a:gd name="connsiteX4" fmla="*/ 225631 w 1959428"/>
              <a:gd name="connsiteY4" fmla="*/ 593766 h 1615044"/>
              <a:gd name="connsiteX5" fmla="*/ 237506 w 1959428"/>
              <a:gd name="connsiteY5" fmla="*/ 629392 h 1615044"/>
              <a:gd name="connsiteX6" fmla="*/ 249382 w 1959428"/>
              <a:gd name="connsiteY6" fmla="*/ 700644 h 1615044"/>
              <a:gd name="connsiteX7" fmla="*/ 237506 w 1959428"/>
              <a:gd name="connsiteY7" fmla="*/ 1021278 h 1615044"/>
              <a:gd name="connsiteX8" fmla="*/ 213756 w 1959428"/>
              <a:gd name="connsiteY8" fmla="*/ 1092530 h 1615044"/>
              <a:gd name="connsiteX9" fmla="*/ 178130 w 1959428"/>
              <a:gd name="connsiteY9" fmla="*/ 1175657 h 1615044"/>
              <a:gd name="connsiteX10" fmla="*/ 142504 w 1959428"/>
              <a:gd name="connsiteY10" fmla="*/ 1187532 h 1615044"/>
              <a:gd name="connsiteX11" fmla="*/ 118753 w 1959428"/>
              <a:gd name="connsiteY11" fmla="*/ 1223158 h 1615044"/>
              <a:gd name="connsiteX12" fmla="*/ 118753 w 1959428"/>
              <a:gd name="connsiteY12" fmla="*/ 1436914 h 1615044"/>
              <a:gd name="connsiteX13" fmla="*/ 166254 w 1959428"/>
              <a:gd name="connsiteY13" fmla="*/ 1508166 h 1615044"/>
              <a:gd name="connsiteX14" fmla="*/ 201880 w 1959428"/>
              <a:gd name="connsiteY14" fmla="*/ 1531917 h 1615044"/>
              <a:gd name="connsiteX15" fmla="*/ 225631 w 1959428"/>
              <a:gd name="connsiteY15" fmla="*/ 1567543 h 1615044"/>
              <a:gd name="connsiteX16" fmla="*/ 261257 w 1959428"/>
              <a:gd name="connsiteY16" fmla="*/ 1579418 h 1615044"/>
              <a:gd name="connsiteX17" fmla="*/ 320634 w 1959428"/>
              <a:gd name="connsiteY17" fmla="*/ 1591293 h 1615044"/>
              <a:gd name="connsiteX18" fmla="*/ 356260 w 1959428"/>
              <a:gd name="connsiteY18" fmla="*/ 1603169 h 1615044"/>
              <a:gd name="connsiteX19" fmla="*/ 451262 w 1959428"/>
              <a:gd name="connsiteY19" fmla="*/ 1615044 h 1615044"/>
              <a:gd name="connsiteX20" fmla="*/ 890649 w 1959428"/>
              <a:gd name="connsiteY20" fmla="*/ 1603169 h 1615044"/>
              <a:gd name="connsiteX21" fmla="*/ 1009402 w 1959428"/>
              <a:gd name="connsiteY21" fmla="*/ 1567543 h 1615044"/>
              <a:gd name="connsiteX22" fmla="*/ 1151906 w 1959428"/>
              <a:gd name="connsiteY22" fmla="*/ 1543792 h 1615044"/>
              <a:gd name="connsiteX23" fmla="*/ 1211283 w 1959428"/>
              <a:gd name="connsiteY23" fmla="*/ 1520041 h 1615044"/>
              <a:gd name="connsiteX24" fmla="*/ 1258784 w 1959428"/>
              <a:gd name="connsiteY24" fmla="*/ 1508166 h 1615044"/>
              <a:gd name="connsiteX25" fmla="*/ 1460665 w 1959428"/>
              <a:gd name="connsiteY25" fmla="*/ 1472540 h 1615044"/>
              <a:gd name="connsiteX26" fmla="*/ 1508166 w 1959428"/>
              <a:gd name="connsiteY26" fmla="*/ 1460665 h 1615044"/>
              <a:gd name="connsiteX27" fmla="*/ 1638795 w 1959428"/>
              <a:gd name="connsiteY27" fmla="*/ 1401288 h 1615044"/>
              <a:gd name="connsiteX28" fmla="*/ 1757548 w 1959428"/>
              <a:gd name="connsiteY28" fmla="*/ 1330036 h 1615044"/>
              <a:gd name="connsiteX29" fmla="*/ 1793174 w 1959428"/>
              <a:gd name="connsiteY29" fmla="*/ 1318161 h 1615044"/>
              <a:gd name="connsiteX30" fmla="*/ 1852550 w 1959428"/>
              <a:gd name="connsiteY30" fmla="*/ 1258784 h 1615044"/>
              <a:gd name="connsiteX31" fmla="*/ 1888176 w 1959428"/>
              <a:gd name="connsiteY31" fmla="*/ 1235034 h 1615044"/>
              <a:gd name="connsiteX32" fmla="*/ 1911927 w 1959428"/>
              <a:gd name="connsiteY32" fmla="*/ 1163782 h 1615044"/>
              <a:gd name="connsiteX33" fmla="*/ 1923802 w 1959428"/>
              <a:gd name="connsiteY33" fmla="*/ 1128156 h 1615044"/>
              <a:gd name="connsiteX34" fmla="*/ 1959428 w 1959428"/>
              <a:gd name="connsiteY34" fmla="*/ 950026 h 1615044"/>
              <a:gd name="connsiteX35" fmla="*/ 1947553 w 1959428"/>
              <a:gd name="connsiteY35" fmla="*/ 700644 h 1615044"/>
              <a:gd name="connsiteX36" fmla="*/ 1935678 w 1959428"/>
              <a:gd name="connsiteY36" fmla="*/ 665018 h 1615044"/>
              <a:gd name="connsiteX37" fmla="*/ 1923802 w 1959428"/>
              <a:gd name="connsiteY37" fmla="*/ 570015 h 1615044"/>
              <a:gd name="connsiteX38" fmla="*/ 1911927 w 1959428"/>
              <a:gd name="connsiteY38" fmla="*/ 534389 h 1615044"/>
              <a:gd name="connsiteX39" fmla="*/ 1888176 w 1959428"/>
              <a:gd name="connsiteY39" fmla="*/ 451262 h 1615044"/>
              <a:gd name="connsiteX40" fmla="*/ 1852550 w 1959428"/>
              <a:gd name="connsiteY40" fmla="*/ 368135 h 1615044"/>
              <a:gd name="connsiteX41" fmla="*/ 1828800 w 1959428"/>
              <a:gd name="connsiteY41" fmla="*/ 273132 h 1615044"/>
              <a:gd name="connsiteX42" fmla="*/ 1816924 w 1959428"/>
              <a:gd name="connsiteY42" fmla="*/ 213756 h 1615044"/>
              <a:gd name="connsiteX43" fmla="*/ 1793174 w 1959428"/>
              <a:gd name="connsiteY43" fmla="*/ 178130 h 1615044"/>
              <a:gd name="connsiteX44" fmla="*/ 1686296 w 1959428"/>
              <a:gd name="connsiteY44" fmla="*/ 118753 h 1615044"/>
              <a:gd name="connsiteX45" fmla="*/ 1650670 w 1959428"/>
              <a:gd name="connsiteY45" fmla="*/ 95002 h 1615044"/>
              <a:gd name="connsiteX46" fmla="*/ 1579418 w 1959428"/>
              <a:gd name="connsiteY46" fmla="*/ 71252 h 1615044"/>
              <a:gd name="connsiteX47" fmla="*/ 1543792 w 1959428"/>
              <a:gd name="connsiteY47" fmla="*/ 59376 h 1615044"/>
              <a:gd name="connsiteX48" fmla="*/ 1472540 w 1959428"/>
              <a:gd name="connsiteY48" fmla="*/ 35626 h 1615044"/>
              <a:gd name="connsiteX49" fmla="*/ 1389413 w 1959428"/>
              <a:gd name="connsiteY49" fmla="*/ 11875 h 1615044"/>
              <a:gd name="connsiteX50" fmla="*/ 1306285 w 1959428"/>
              <a:gd name="connsiteY50" fmla="*/ 0 h 1615044"/>
              <a:gd name="connsiteX51" fmla="*/ 926275 w 1959428"/>
              <a:gd name="connsiteY51" fmla="*/ 11875 h 1615044"/>
              <a:gd name="connsiteX52" fmla="*/ 783771 w 1959428"/>
              <a:gd name="connsiteY52" fmla="*/ 59376 h 1615044"/>
              <a:gd name="connsiteX53" fmla="*/ 724395 w 1959428"/>
              <a:gd name="connsiteY53" fmla="*/ 71252 h 1615044"/>
              <a:gd name="connsiteX54" fmla="*/ 688769 w 1959428"/>
              <a:gd name="connsiteY54" fmla="*/ 83127 h 1615044"/>
              <a:gd name="connsiteX55" fmla="*/ 570015 w 1959428"/>
              <a:gd name="connsiteY55" fmla="*/ 118753 h 1615044"/>
              <a:gd name="connsiteX56" fmla="*/ 522514 w 1959428"/>
              <a:gd name="connsiteY56" fmla="*/ 142504 h 1615044"/>
              <a:gd name="connsiteX57" fmla="*/ 439387 w 1959428"/>
              <a:gd name="connsiteY57" fmla="*/ 166254 h 1615044"/>
              <a:gd name="connsiteX58" fmla="*/ 368135 w 1959428"/>
              <a:gd name="connsiteY58" fmla="*/ 190005 h 1615044"/>
              <a:gd name="connsiteX59" fmla="*/ 296883 w 1959428"/>
              <a:gd name="connsiteY59" fmla="*/ 213756 h 1615044"/>
              <a:gd name="connsiteX60" fmla="*/ 261257 w 1959428"/>
              <a:gd name="connsiteY60" fmla="*/ 225631 h 1615044"/>
              <a:gd name="connsiteX61" fmla="*/ 178130 w 1959428"/>
              <a:gd name="connsiteY61" fmla="*/ 237506 h 1615044"/>
              <a:gd name="connsiteX62" fmla="*/ 142504 w 1959428"/>
              <a:gd name="connsiteY62" fmla="*/ 249382 h 1615044"/>
              <a:gd name="connsiteX63" fmla="*/ 59376 w 1959428"/>
              <a:gd name="connsiteY63" fmla="*/ 261257 h 1615044"/>
              <a:gd name="connsiteX64" fmla="*/ 47501 w 1959428"/>
              <a:gd name="connsiteY64" fmla="*/ 296883 h 1615044"/>
              <a:gd name="connsiteX65" fmla="*/ 0 w 1959428"/>
              <a:gd name="connsiteY65" fmla="*/ 356260 h 1615044"/>
              <a:gd name="connsiteX0" fmla="*/ 0 w 1959428"/>
              <a:gd name="connsiteY0" fmla="*/ 356260 h 1615044"/>
              <a:gd name="connsiteX1" fmla="*/ 0 w 1959428"/>
              <a:gd name="connsiteY1" fmla="*/ 356260 h 1615044"/>
              <a:gd name="connsiteX2" fmla="*/ 142504 w 1959428"/>
              <a:gd name="connsiteY2" fmla="*/ 522514 h 1615044"/>
              <a:gd name="connsiteX3" fmla="*/ 178130 w 1959428"/>
              <a:gd name="connsiteY3" fmla="*/ 546265 h 1615044"/>
              <a:gd name="connsiteX4" fmla="*/ 225631 w 1959428"/>
              <a:gd name="connsiteY4" fmla="*/ 593766 h 1615044"/>
              <a:gd name="connsiteX5" fmla="*/ 237506 w 1959428"/>
              <a:gd name="connsiteY5" fmla="*/ 629392 h 1615044"/>
              <a:gd name="connsiteX6" fmla="*/ 249382 w 1959428"/>
              <a:gd name="connsiteY6" fmla="*/ 700644 h 1615044"/>
              <a:gd name="connsiteX7" fmla="*/ 237506 w 1959428"/>
              <a:gd name="connsiteY7" fmla="*/ 1021278 h 1615044"/>
              <a:gd name="connsiteX8" fmla="*/ 213756 w 1959428"/>
              <a:gd name="connsiteY8" fmla="*/ 1092530 h 1615044"/>
              <a:gd name="connsiteX9" fmla="*/ 178130 w 1959428"/>
              <a:gd name="connsiteY9" fmla="*/ 1175657 h 1615044"/>
              <a:gd name="connsiteX10" fmla="*/ 142504 w 1959428"/>
              <a:gd name="connsiteY10" fmla="*/ 1187532 h 1615044"/>
              <a:gd name="connsiteX11" fmla="*/ 118753 w 1959428"/>
              <a:gd name="connsiteY11" fmla="*/ 1223158 h 1615044"/>
              <a:gd name="connsiteX12" fmla="*/ 118753 w 1959428"/>
              <a:gd name="connsiteY12" fmla="*/ 1436914 h 1615044"/>
              <a:gd name="connsiteX13" fmla="*/ 166254 w 1959428"/>
              <a:gd name="connsiteY13" fmla="*/ 1508166 h 1615044"/>
              <a:gd name="connsiteX14" fmla="*/ 201880 w 1959428"/>
              <a:gd name="connsiteY14" fmla="*/ 1531917 h 1615044"/>
              <a:gd name="connsiteX15" fmla="*/ 225631 w 1959428"/>
              <a:gd name="connsiteY15" fmla="*/ 1567543 h 1615044"/>
              <a:gd name="connsiteX16" fmla="*/ 261257 w 1959428"/>
              <a:gd name="connsiteY16" fmla="*/ 1579418 h 1615044"/>
              <a:gd name="connsiteX17" fmla="*/ 320634 w 1959428"/>
              <a:gd name="connsiteY17" fmla="*/ 1591293 h 1615044"/>
              <a:gd name="connsiteX18" fmla="*/ 356260 w 1959428"/>
              <a:gd name="connsiteY18" fmla="*/ 1603169 h 1615044"/>
              <a:gd name="connsiteX19" fmla="*/ 451262 w 1959428"/>
              <a:gd name="connsiteY19" fmla="*/ 1615044 h 1615044"/>
              <a:gd name="connsiteX20" fmla="*/ 890649 w 1959428"/>
              <a:gd name="connsiteY20" fmla="*/ 1603169 h 1615044"/>
              <a:gd name="connsiteX21" fmla="*/ 1009402 w 1959428"/>
              <a:gd name="connsiteY21" fmla="*/ 1567543 h 1615044"/>
              <a:gd name="connsiteX22" fmla="*/ 1151906 w 1959428"/>
              <a:gd name="connsiteY22" fmla="*/ 1543792 h 1615044"/>
              <a:gd name="connsiteX23" fmla="*/ 1211283 w 1959428"/>
              <a:gd name="connsiteY23" fmla="*/ 1520041 h 1615044"/>
              <a:gd name="connsiteX24" fmla="*/ 1258784 w 1959428"/>
              <a:gd name="connsiteY24" fmla="*/ 1508166 h 1615044"/>
              <a:gd name="connsiteX25" fmla="*/ 1460665 w 1959428"/>
              <a:gd name="connsiteY25" fmla="*/ 1472540 h 1615044"/>
              <a:gd name="connsiteX26" fmla="*/ 1508166 w 1959428"/>
              <a:gd name="connsiteY26" fmla="*/ 1460665 h 1615044"/>
              <a:gd name="connsiteX27" fmla="*/ 1638795 w 1959428"/>
              <a:gd name="connsiteY27" fmla="*/ 1401288 h 1615044"/>
              <a:gd name="connsiteX28" fmla="*/ 1757548 w 1959428"/>
              <a:gd name="connsiteY28" fmla="*/ 1330036 h 1615044"/>
              <a:gd name="connsiteX29" fmla="*/ 1793174 w 1959428"/>
              <a:gd name="connsiteY29" fmla="*/ 1318161 h 1615044"/>
              <a:gd name="connsiteX30" fmla="*/ 1852550 w 1959428"/>
              <a:gd name="connsiteY30" fmla="*/ 1258784 h 1615044"/>
              <a:gd name="connsiteX31" fmla="*/ 1888176 w 1959428"/>
              <a:gd name="connsiteY31" fmla="*/ 1235034 h 1615044"/>
              <a:gd name="connsiteX32" fmla="*/ 1911927 w 1959428"/>
              <a:gd name="connsiteY32" fmla="*/ 1163782 h 1615044"/>
              <a:gd name="connsiteX33" fmla="*/ 1504713 w 1959428"/>
              <a:gd name="connsiteY33" fmla="*/ 1045028 h 1615044"/>
              <a:gd name="connsiteX34" fmla="*/ 1959428 w 1959428"/>
              <a:gd name="connsiteY34" fmla="*/ 950026 h 1615044"/>
              <a:gd name="connsiteX35" fmla="*/ 1947553 w 1959428"/>
              <a:gd name="connsiteY35" fmla="*/ 700644 h 1615044"/>
              <a:gd name="connsiteX36" fmla="*/ 1935678 w 1959428"/>
              <a:gd name="connsiteY36" fmla="*/ 665018 h 1615044"/>
              <a:gd name="connsiteX37" fmla="*/ 1923802 w 1959428"/>
              <a:gd name="connsiteY37" fmla="*/ 570015 h 1615044"/>
              <a:gd name="connsiteX38" fmla="*/ 1911927 w 1959428"/>
              <a:gd name="connsiteY38" fmla="*/ 534389 h 1615044"/>
              <a:gd name="connsiteX39" fmla="*/ 1888176 w 1959428"/>
              <a:gd name="connsiteY39" fmla="*/ 451262 h 1615044"/>
              <a:gd name="connsiteX40" fmla="*/ 1852550 w 1959428"/>
              <a:gd name="connsiteY40" fmla="*/ 368135 h 1615044"/>
              <a:gd name="connsiteX41" fmla="*/ 1828800 w 1959428"/>
              <a:gd name="connsiteY41" fmla="*/ 273132 h 1615044"/>
              <a:gd name="connsiteX42" fmla="*/ 1816924 w 1959428"/>
              <a:gd name="connsiteY42" fmla="*/ 213756 h 1615044"/>
              <a:gd name="connsiteX43" fmla="*/ 1793174 w 1959428"/>
              <a:gd name="connsiteY43" fmla="*/ 178130 h 1615044"/>
              <a:gd name="connsiteX44" fmla="*/ 1686296 w 1959428"/>
              <a:gd name="connsiteY44" fmla="*/ 118753 h 1615044"/>
              <a:gd name="connsiteX45" fmla="*/ 1650670 w 1959428"/>
              <a:gd name="connsiteY45" fmla="*/ 95002 h 1615044"/>
              <a:gd name="connsiteX46" fmla="*/ 1579418 w 1959428"/>
              <a:gd name="connsiteY46" fmla="*/ 71252 h 1615044"/>
              <a:gd name="connsiteX47" fmla="*/ 1543792 w 1959428"/>
              <a:gd name="connsiteY47" fmla="*/ 59376 h 1615044"/>
              <a:gd name="connsiteX48" fmla="*/ 1472540 w 1959428"/>
              <a:gd name="connsiteY48" fmla="*/ 35626 h 1615044"/>
              <a:gd name="connsiteX49" fmla="*/ 1389413 w 1959428"/>
              <a:gd name="connsiteY49" fmla="*/ 11875 h 1615044"/>
              <a:gd name="connsiteX50" fmla="*/ 1306285 w 1959428"/>
              <a:gd name="connsiteY50" fmla="*/ 0 h 1615044"/>
              <a:gd name="connsiteX51" fmla="*/ 926275 w 1959428"/>
              <a:gd name="connsiteY51" fmla="*/ 11875 h 1615044"/>
              <a:gd name="connsiteX52" fmla="*/ 783771 w 1959428"/>
              <a:gd name="connsiteY52" fmla="*/ 59376 h 1615044"/>
              <a:gd name="connsiteX53" fmla="*/ 724395 w 1959428"/>
              <a:gd name="connsiteY53" fmla="*/ 71252 h 1615044"/>
              <a:gd name="connsiteX54" fmla="*/ 688769 w 1959428"/>
              <a:gd name="connsiteY54" fmla="*/ 83127 h 1615044"/>
              <a:gd name="connsiteX55" fmla="*/ 570015 w 1959428"/>
              <a:gd name="connsiteY55" fmla="*/ 118753 h 1615044"/>
              <a:gd name="connsiteX56" fmla="*/ 522514 w 1959428"/>
              <a:gd name="connsiteY56" fmla="*/ 142504 h 1615044"/>
              <a:gd name="connsiteX57" fmla="*/ 439387 w 1959428"/>
              <a:gd name="connsiteY57" fmla="*/ 166254 h 1615044"/>
              <a:gd name="connsiteX58" fmla="*/ 368135 w 1959428"/>
              <a:gd name="connsiteY58" fmla="*/ 190005 h 1615044"/>
              <a:gd name="connsiteX59" fmla="*/ 296883 w 1959428"/>
              <a:gd name="connsiteY59" fmla="*/ 213756 h 1615044"/>
              <a:gd name="connsiteX60" fmla="*/ 261257 w 1959428"/>
              <a:gd name="connsiteY60" fmla="*/ 225631 h 1615044"/>
              <a:gd name="connsiteX61" fmla="*/ 178130 w 1959428"/>
              <a:gd name="connsiteY61" fmla="*/ 237506 h 1615044"/>
              <a:gd name="connsiteX62" fmla="*/ 142504 w 1959428"/>
              <a:gd name="connsiteY62" fmla="*/ 249382 h 1615044"/>
              <a:gd name="connsiteX63" fmla="*/ 59376 w 1959428"/>
              <a:gd name="connsiteY63" fmla="*/ 261257 h 1615044"/>
              <a:gd name="connsiteX64" fmla="*/ 47501 w 1959428"/>
              <a:gd name="connsiteY64" fmla="*/ 296883 h 1615044"/>
              <a:gd name="connsiteX65" fmla="*/ 0 w 1959428"/>
              <a:gd name="connsiteY65" fmla="*/ 356260 h 1615044"/>
              <a:gd name="connsiteX0" fmla="*/ 0 w 1959428"/>
              <a:gd name="connsiteY0" fmla="*/ 356260 h 1615044"/>
              <a:gd name="connsiteX1" fmla="*/ 0 w 1959428"/>
              <a:gd name="connsiteY1" fmla="*/ 356260 h 1615044"/>
              <a:gd name="connsiteX2" fmla="*/ 142504 w 1959428"/>
              <a:gd name="connsiteY2" fmla="*/ 522514 h 1615044"/>
              <a:gd name="connsiteX3" fmla="*/ 178130 w 1959428"/>
              <a:gd name="connsiteY3" fmla="*/ 546265 h 1615044"/>
              <a:gd name="connsiteX4" fmla="*/ 225631 w 1959428"/>
              <a:gd name="connsiteY4" fmla="*/ 593766 h 1615044"/>
              <a:gd name="connsiteX5" fmla="*/ 237506 w 1959428"/>
              <a:gd name="connsiteY5" fmla="*/ 629392 h 1615044"/>
              <a:gd name="connsiteX6" fmla="*/ 249382 w 1959428"/>
              <a:gd name="connsiteY6" fmla="*/ 700644 h 1615044"/>
              <a:gd name="connsiteX7" fmla="*/ 237506 w 1959428"/>
              <a:gd name="connsiteY7" fmla="*/ 1021278 h 1615044"/>
              <a:gd name="connsiteX8" fmla="*/ 213756 w 1959428"/>
              <a:gd name="connsiteY8" fmla="*/ 1092530 h 1615044"/>
              <a:gd name="connsiteX9" fmla="*/ 178130 w 1959428"/>
              <a:gd name="connsiteY9" fmla="*/ 1175657 h 1615044"/>
              <a:gd name="connsiteX10" fmla="*/ 142504 w 1959428"/>
              <a:gd name="connsiteY10" fmla="*/ 1187532 h 1615044"/>
              <a:gd name="connsiteX11" fmla="*/ 118753 w 1959428"/>
              <a:gd name="connsiteY11" fmla="*/ 1223158 h 1615044"/>
              <a:gd name="connsiteX12" fmla="*/ 118753 w 1959428"/>
              <a:gd name="connsiteY12" fmla="*/ 1436914 h 1615044"/>
              <a:gd name="connsiteX13" fmla="*/ 166254 w 1959428"/>
              <a:gd name="connsiteY13" fmla="*/ 1508166 h 1615044"/>
              <a:gd name="connsiteX14" fmla="*/ 201880 w 1959428"/>
              <a:gd name="connsiteY14" fmla="*/ 1531917 h 1615044"/>
              <a:gd name="connsiteX15" fmla="*/ 225631 w 1959428"/>
              <a:gd name="connsiteY15" fmla="*/ 1567543 h 1615044"/>
              <a:gd name="connsiteX16" fmla="*/ 261257 w 1959428"/>
              <a:gd name="connsiteY16" fmla="*/ 1579418 h 1615044"/>
              <a:gd name="connsiteX17" fmla="*/ 320634 w 1959428"/>
              <a:gd name="connsiteY17" fmla="*/ 1591293 h 1615044"/>
              <a:gd name="connsiteX18" fmla="*/ 356260 w 1959428"/>
              <a:gd name="connsiteY18" fmla="*/ 1603169 h 1615044"/>
              <a:gd name="connsiteX19" fmla="*/ 451262 w 1959428"/>
              <a:gd name="connsiteY19" fmla="*/ 1615044 h 1615044"/>
              <a:gd name="connsiteX20" fmla="*/ 890649 w 1959428"/>
              <a:gd name="connsiteY20" fmla="*/ 1603169 h 1615044"/>
              <a:gd name="connsiteX21" fmla="*/ 1009402 w 1959428"/>
              <a:gd name="connsiteY21" fmla="*/ 1567543 h 1615044"/>
              <a:gd name="connsiteX22" fmla="*/ 1151906 w 1959428"/>
              <a:gd name="connsiteY22" fmla="*/ 1543792 h 1615044"/>
              <a:gd name="connsiteX23" fmla="*/ 1211283 w 1959428"/>
              <a:gd name="connsiteY23" fmla="*/ 1520041 h 1615044"/>
              <a:gd name="connsiteX24" fmla="*/ 1258784 w 1959428"/>
              <a:gd name="connsiteY24" fmla="*/ 1508166 h 1615044"/>
              <a:gd name="connsiteX25" fmla="*/ 1460665 w 1959428"/>
              <a:gd name="connsiteY25" fmla="*/ 1472540 h 1615044"/>
              <a:gd name="connsiteX26" fmla="*/ 1508166 w 1959428"/>
              <a:gd name="connsiteY26" fmla="*/ 1460665 h 1615044"/>
              <a:gd name="connsiteX27" fmla="*/ 1638795 w 1959428"/>
              <a:gd name="connsiteY27" fmla="*/ 1401288 h 1615044"/>
              <a:gd name="connsiteX28" fmla="*/ 1757548 w 1959428"/>
              <a:gd name="connsiteY28" fmla="*/ 1330036 h 1615044"/>
              <a:gd name="connsiteX29" fmla="*/ 1793174 w 1959428"/>
              <a:gd name="connsiteY29" fmla="*/ 1318161 h 1615044"/>
              <a:gd name="connsiteX30" fmla="*/ 1852550 w 1959428"/>
              <a:gd name="connsiteY30" fmla="*/ 1258784 h 1615044"/>
              <a:gd name="connsiteX31" fmla="*/ 1888176 w 1959428"/>
              <a:gd name="connsiteY31" fmla="*/ 1235034 h 1615044"/>
              <a:gd name="connsiteX32" fmla="*/ 1514895 w 1959428"/>
              <a:gd name="connsiteY32" fmla="*/ 1199408 h 1615044"/>
              <a:gd name="connsiteX33" fmla="*/ 1504713 w 1959428"/>
              <a:gd name="connsiteY33" fmla="*/ 1045028 h 1615044"/>
              <a:gd name="connsiteX34" fmla="*/ 1959428 w 1959428"/>
              <a:gd name="connsiteY34" fmla="*/ 950026 h 1615044"/>
              <a:gd name="connsiteX35" fmla="*/ 1947553 w 1959428"/>
              <a:gd name="connsiteY35" fmla="*/ 700644 h 1615044"/>
              <a:gd name="connsiteX36" fmla="*/ 1935678 w 1959428"/>
              <a:gd name="connsiteY36" fmla="*/ 665018 h 1615044"/>
              <a:gd name="connsiteX37" fmla="*/ 1923802 w 1959428"/>
              <a:gd name="connsiteY37" fmla="*/ 570015 h 1615044"/>
              <a:gd name="connsiteX38" fmla="*/ 1911927 w 1959428"/>
              <a:gd name="connsiteY38" fmla="*/ 534389 h 1615044"/>
              <a:gd name="connsiteX39" fmla="*/ 1888176 w 1959428"/>
              <a:gd name="connsiteY39" fmla="*/ 451262 h 1615044"/>
              <a:gd name="connsiteX40" fmla="*/ 1852550 w 1959428"/>
              <a:gd name="connsiteY40" fmla="*/ 368135 h 1615044"/>
              <a:gd name="connsiteX41" fmla="*/ 1828800 w 1959428"/>
              <a:gd name="connsiteY41" fmla="*/ 273132 h 1615044"/>
              <a:gd name="connsiteX42" fmla="*/ 1816924 w 1959428"/>
              <a:gd name="connsiteY42" fmla="*/ 213756 h 1615044"/>
              <a:gd name="connsiteX43" fmla="*/ 1793174 w 1959428"/>
              <a:gd name="connsiteY43" fmla="*/ 178130 h 1615044"/>
              <a:gd name="connsiteX44" fmla="*/ 1686296 w 1959428"/>
              <a:gd name="connsiteY44" fmla="*/ 118753 h 1615044"/>
              <a:gd name="connsiteX45" fmla="*/ 1650670 w 1959428"/>
              <a:gd name="connsiteY45" fmla="*/ 95002 h 1615044"/>
              <a:gd name="connsiteX46" fmla="*/ 1579418 w 1959428"/>
              <a:gd name="connsiteY46" fmla="*/ 71252 h 1615044"/>
              <a:gd name="connsiteX47" fmla="*/ 1543792 w 1959428"/>
              <a:gd name="connsiteY47" fmla="*/ 59376 h 1615044"/>
              <a:gd name="connsiteX48" fmla="*/ 1472540 w 1959428"/>
              <a:gd name="connsiteY48" fmla="*/ 35626 h 1615044"/>
              <a:gd name="connsiteX49" fmla="*/ 1389413 w 1959428"/>
              <a:gd name="connsiteY49" fmla="*/ 11875 h 1615044"/>
              <a:gd name="connsiteX50" fmla="*/ 1306285 w 1959428"/>
              <a:gd name="connsiteY50" fmla="*/ 0 h 1615044"/>
              <a:gd name="connsiteX51" fmla="*/ 926275 w 1959428"/>
              <a:gd name="connsiteY51" fmla="*/ 11875 h 1615044"/>
              <a:gd name="connsiteX52" fmla="*/ 783771 w 1959428"/>
              <a:gd name="connsiteY52" fmla="*/ 59376 h 1615044"/>
              <a:gd name="connsiteX53" fmla="*/ 724395 w 1959428"/>
              <a:gd name="connsiteY53" fmla="*/ 71252 h 1615044"/>
              <a:gd name="connsiteX54" fmla="*/ 688769 w 1959428"/>
              <a:gd name="connsiteY54" fmla="*/ 83127 h 1615044"/>
              <a:gd name="connsiteX55" fmla="*/ 570015 w 1959428"/>
              <a:gd name="connsiteY55" fmla="*/ 118753 h 1615044"/>
              <a:gd name="connsiteX56" fmla="*/ 522514 w 1959428"/>
              <a:gd name="connsiteY56" fmla="*/ 142504 h 1615044"/>
              <a:gd name="connsiteX57" fmla="*/ 439387 w 1959428"/>
              <a:gd name="connsiteY57" fmla="*/ 166254 h 1615044"/>
              <a:gd name="connsiteX58" fmla="*/ 368135 w 1959428"/>
              <a:gd name="connsiteY58" fmla="*/ 190005 h 1615044"/>
              <a:gd name="connsiteX59" fmla="*/ 296883 w 1959428"/>
              <a:gd name="connsiteY59" fmla="*/ 213756 h 1615044"/>
              <a:gd name="connsiteX60" fmla="*/ 261257 w 1959428"/>
              <a:gd name="connsiteY60" fmla="*/ 225631 h 1615044"/>
              <a:gd name="connsiteX61" fmla="*/ 178130 w 1959428"/>
              <a:gd name="connsiteY61" fmla="*/ 237506 h 1615044"/>
              <a:gd name="connsiteX62" fmla="*/ 142504 w 1959428"/>
              <a:gd name="connsiteY62" fmla="*/ 249382 h 1615044"/>
              <a:gd name="connsiteX63" fmla="*/ 59376 w 1959428"/>
              <a:gd name="connsiteY63" fmla="*/ 261257 h 1615044"/>
              <a:gd name="connsiteX64" fmla="*/ 47501 w 1959428"/>
              <a:gd name="connsiteY64" fmla="*/ 296883 h 1615044"/>
              <a:gd name="connsiteX65" fmla="*/ 0 w 1959428"/>
              <a:gd name="connsiteY65" fmla="*/ 356260 h 1615044"/>
              <a:gd name="connsiteX0" fmla="*/ 0 w 1959428"/>
              <a:gd name="connsiteY0" fmla="*/ 356260 h 1615044"/>
              <a:gd name="connsiteX1" fmla="*/ 0 w 1959428"/>
              <a:gd name="connsiteY1" fmla="*/ 356260 h 1615044"/>
              <a:gd name="connsiteX2" fmla="*/ 142504 w 1959428"/>
              <a:gd name="connsiteY2" fmla="*/ 522514 h 1615044"/>
              <a:gd name="connsiteX3" fmla="*/ 178130 w 1959428"/>
              <a:gd name="connsiteY3" fmla="*/ 546265 h 1615044"/>
              <a:gd name="connsiteX4" fmla="*/ 225631 w 1959428"/>
              <a:gd name="connsiteY4" fmla="*/ 593766 h 1615044"/>
              <a:gd name="connsiteX5" fmla="*/ 237506 w 1959428"/>
              <a:gd name="connsiteY5" fmla="*/ 629392 h 1615044"/>
              <a:gd name="connsiteX6" fmla="*/ 249382 w 1959428"/>
              <a:gd name="connsiteY6" fmla="*/ 700644 h 1615044"/>
              <a:gd name="connsiteX7" fmla="*/ 237506 w 1959428"/>
              <a:gd name="connsiteY7" fmla="*/ 1021278 h 1615044"/>
              <a:gd name="connsiteX8" fmla="*/ 213756 w 1959428"/>
              <a:gd name="connsiteY8" fmla="*/ 1092530 h 1615044"/>
              <a:gd name="connsiteX9" fmla="*/ 178130 w 1959428"/>
              <a:gd name="connsiteY9" fmla="*/ 1175657 h 1615044"/>
              <a:gd name="connsiteX10" fmla="*/ 142504 w 1959428"/>
              <a:gd name="connsiteY10" fmla="*/ 1187532 h 1615044"/>
              <a:gd name="connsiteX11" fmla="*/ 118753 w 1959428"/>
              <a:gd name="connsiteY11" fmla="*/ 1223158 h 1615044"/>
              <a:gd name="connsiteX12" fmla="*/ 118753 w 1959428"/>
              <a:gd name="connsiteY12" fmla="*/ 1436914 h 1615044"/>
              <a:gd name="connsiteX13" fmla="*/ 166254 w 1959428"/>
              <a:gd name="connsiteY13" fmla="*/ 1508166 h 1615044"/>
              <a:gd name="connsiteX14" fmla="*/ 201880 w 1959428"/>
              <a:gd name="connsiteY14" fmla="*/ 1531917 h 1615044"/>
              <a:gd name="connsiteX15" fmla="*/ 225631 w 1959428"/>
              <a:gd name="connsiteY15" fmla="*/ 1567543 h 1615044"/>
              <a:gd name="connsiteX16" fmla="*/ 261257 w 1959428"/>
              <a:gd name="connsiteY16" fmla="*/ 1579418 h 1615044"/>
              <a:gd name="connsiteX17" fmla="*/ 320634 w 1959428"/>
              <a:gd name="connsiteY17" fmla="*/ 1591293 h 1615044"/>
              <a:gd name="connsiteX18" fmla="*/ 356260 w 1959428"/>
              <a:gd name="connsiteY18" fmla="*/ 1603169 h 1615044"/>
              <a:gd name="connsiteX19" fmla="*/ 451262 w 1959428"/>
              <a:gd name="connsiteY19" fmla="*/ 1615044 h 1615044"/>
              <a:gd name="connsiteX20" fmla="*/ 890649 w 1959428"/>
              <a:gd name="connsiteY20" fmla="*/ 1603169 h 1615044"/>
              <a:gd name="connsiteX21" fmla="*/ 1009402 w 1959428"/>
              <a:gd name="connsiteY21" fmla="*/ 1567543 h 1615044"/>
              <a:gd name="connsiteX22" fmla="*/ 1151906 w 1959428"/>
              <a:gd name="connsiteY22" fmla="*/ 1543792 h 1615044"/>
              <a:gd name="connsiteX23" fmla="*/ 1211283 w 1959428"/>
              <a:gd name="connsiteY23" fmla="*/ 1520041 h 1615044"/>
              <a:gd name="connsiteX24" fmla="*/ 1258784 w 1959428"/>
              <a:gd name="connsiteY24" fmla="*/ 1508166 h 1615044"/>
              <a:gd name="connsiteX25" fmla="*/ 1460665 w 1959428"/>
              <a:gd name="connsiteY25" fmla="*/ 1472540 h 1615044"/>
              <a:gd name="connsiteX26" fmla="*/ 1508166 w 1959428"/>
              <a:gd name="connsiteY26" fmla="*/ 1460665 h 1615044"/>
              <a:gd name="connsiteX27" fmla="*/ 1638795 w 1959428"/>
              <a:gd name="connsiteY27" fmla="*/ 1401288 h 1615044"/>
              <a:gd name="connsiteX28" fmla="*/ 1757548 w 1959428"/>
              <a:gd name="connsiteY28" fmla="*/ 1330036 h 1615044"/>
              <a:gd name="connsiteX29" fmla="*/ 1793174 w 1959428"/>
              <a:gd name="connsiteY29" fmla="*/ 1318161 h 1615044"/>
              <a:gd name="connsiteX30" fmla="*/ 1852550 w 1959428"/>
              <a:gd name="connsiteY30" fmla="*/ 1258784 h 1615044"/>
              <a:gd name="connsiteX31" fmla="*/ 1579373 w 1959428"/>
              <a:gd name="connsiteY31" fmla="*/ 1353787 h 1615044"/>
              <a:gd name="connsiteX32" fmla="*/ 1514895 w 1959428"/>
              <a:gd name="connsiteY32" fmla="*/ 1199408 h 1615044"/>
              <a:gd name="connsiteX33" fmla="*/ 1504713 w 1959428"/>
              <a:gd name="connsiteY33" fmla="*/ 1045028 h 1615044"/>
              <a:gd name="connsiteX34" fmla="*/ 1959428 w 1959428"/>
              <a:gd name="connsiteY34" fmla="*/ 950026 h 1615044"/>
              <a:gd name="connsiteX35" fmla="*/ 1947553 w 1959428"/>
              <a:gd name="connsiteY35" fmla="*/ 700644 h 1615044"/>
              <a:gd name="connsiteX36" fmla="*/ 1935678 w 1959428"/>
              <a:gd name="connsiteY36" fmla="*/ 665018 h 1615044"/>
              <a:gd name="connsiteX37" fmla="*/ 1923802 w 1959428"/>
              <a:gd name="connsiteY37" fmla="*/ 570015 h 1615044"/>
              <a:gd name="connsiteX38" fmla="*/ 1911927 w 1959428"/>
              <a:gd name="connsiteY38" fmla="*/ 534389 h 1615044"/>
              <a:gd name="connsiteX39" fmla="*/ 1888176 w 1959428"/>
              <a:gd name="connsiteY39" fmla="*/ 451262 h 1615044"/>
              <a:gd name="connsiteX40" fmla="*/ 1852550 w 1959428"/>
              <a:gd name="connsiteY40" fmla="*/ 368135 h 1615044"/>
              <a:gd name="connsiteX41" fmla="*/ 1828800 w 1959428"/>
              <a:gd name="connsiteY41" fmla="*/ 273132 h 1615044"/>
              <a:gd name="connsiteX42" fmla="*/ 1816924 w 1959428"/>
              <a:gd name="connsiteY42" fmla="*/ 213756 h 1615044"/>
              <a:gd name="connsiteX43" fmla="*/ 1793174 w 1959428"/>
              <a:gd name="connsiteY43" fmla="*/ 178130 h 1615044"/>
              <a:gd name="connsiteX44" fmla="*/ 1686296 w 1959428"/>
              <a:gd name="connsiteY44" fmla="*/ 118753 h 1615044"/>
              <a:gd name="connsiteX45" fmla="*/ 1650670 w 1959428"/>
              <a:gd name="connsiteY45" fmla="*/ 95002 h 1615044"/>
              <a:gd name="connsiteX46" fmla="*/ 1579418 w 1959428"/>
              <a:gd name="connsiteY46" fmla="*/ 71252 h 1615044"/>
              <a:gd name="connsiteX47" fmla="*/ 1543792 w 1959428"/>
              <a:gd name="connsiteY47" fmla="*/ 59376 h 1615044"/>
              <a:gd name="connsiteX48" fmla="*/ 1472540 w 1959428"/>
              <a:gd name="connsiteY48" fmla="*/ 35626 h 1615044"/>
              <a:gd name="connsiteX49" fmla="*/ 1389413 w 1959428"/>
              <a:gd name="connsiteY49" fmla="*/ 11875 h 1615044"/>
              <a:gd name="connsiteX50" fmla="*/ 1306285 w 1959428"/>
              <a:gd name="connsiteY50" fmla="*/ 0 h 1615044"/>
              <a:gd name="connsiteX51" fmla="*/ 926275 w 1959428"/>
              <a:gd name="connsiteY51" fmla="*/ 11875 h 1615044"/>
              <a:gd name="connsiteX52" fmla="*/ 783771 w 1959428"/>
              <a:gd name="connsiteY52" fmla="*/ 59376 h 1615044"/>
              <a:gd name="connsiteX53" fmla="*/ 724395 w 1959428"/>
              <a:gd name="connsiteY53" fmla="*/ 71252 h 1615044"/>
              <a:gd name="connsiteX54" fmla="*/ 688769 w 1959428"/>
              <a:gd name="connsiteY54" fmla="*/ 83127 h 1615044"/>
              <a:gd name="connsiteX55" fmla="*/ 570015 w 1959428"/>
              <a:gd name="connsiteY55" fmla="*/ 118753 h 1615044"/>
              <a:gd name="connsiteX56" fmla="*/ 522514 w 1959428"/>
              <a:gd name="connsiteY56" fmla="*/ 142504 h 1615044"/>
              <a:gd name="connsiteX57" fmla="*/ 439387 w 1959428"/>
              <a:gd name="connsiteY57" fmla="*/ 166254 h 1615044"/>
              <a:gd name="connsiteX58" fmla="*/ 368135 w 1959428"/>
              <a:gd name="connsiteY58" fmla="*/ 190005 h 1615044"/>
              <a:gd name="connsiteX59" fmla="*/ 296883 w 1959428"/>
              <a:gd name="connsiteY59" fmla="*/ 213756 h 1615044"/>
              <a:gd name="connsiteX60" fmla="*/ 261257 w 1959428"/>
              <a:gd name="connsiteY60" fmla="*/ 225631 h 1615044"/>
              <a:gd name="connsiteX61" fmla="*/ 178130 w 1959428"/>
              <a:gd name="connsiteY61" fmla="*/ 237506 h 1615044"/>
              <a:gd name="connsiteX62" fmla="*/ 142504 w 1959428"/>
              <a:gd name="connsiteY62" fmla="*/ 249382 h 1615044"/>
              <a:gd name="connsiteX63" fmla="*/ 59376 w 1959428"/>
              <a:gd name="connsiteY63" fmla="*/ 261257 h 1615044"/>
              <a:gd name="connsiteX64" fmla="*/ 47501 w 1959428"/>
              <a:gd name="connsiteY64" fmla="*/ 296883 h 1615044"/>
              <a:gd name="connsiteX65" fmla="*/ 0 w 1959428"/>
              <a:gd name="connsiteY65" fmla="*/ 356260 h 1615044"/>
              <a:gd name="connsiteX0" fmla="*/ 0 w 1970540"/>
              <a:gd name="connsiteY0" fmla="*/ 356260 h 1615044"/>
              <a:gd name="connsiteX1" fmla="*/ 0 w 1970540"/>
              <a:gd name="connsiteY1" fmla="*/ 356260 h 1615044"/>
              <a:gd name="connsiteX2" fmla="*/ 142504 w 1970540"/>
              <a:gd name="connsiteY2" fmla="*/ 522514 h 1615044"/>
              <a:gd name="connsiteX3" fmla="*/ 178130 w 1970540"/>
              <a:gd name="connsiteY3" fmla="*/ 546265 h 1615044"/>
              <a:gd name="connsiteX4" fmla="*/ 225631 w 1970540"/>
              <a:gd name="connsiteY4" fmla="*/ 593766 h 1615044"/>
              <a:gd name="connsiteX5" fmla="*/ 237506 w 1970540"/>
              <a:gd name="connsiteY5" fmla="*/ 629392 h 1615044"/>
              <a:gd name="connsiteX6" fmla="*/ 249382 w 1970540"/>
              <a:gd name="connsiteY6" fmla="*/ 700644 h 1615044"/>
              <a:gd name="connsiteX7" fmla="*/ 237506 w 1970540"/>
              <a:gd name="connsiteY7" fmla="*/ 1021278 h 1615044"/>
              <a:gd name="connsiteX8" fmla="*/ 213756 w 1970540"/>
              <a:gd name="connsiteY8" fmla="*/ 1092530 h 1615044"/>
              <a:gd name="connsiteX9" fmla="*/ 178130 w 1970540"/>
              <a:gd name="connsiteY9" fmla="*/ 1175657 h 1615044"/>
              <a:gd name="connsiteX10" fmla="*/ 142504 w 1970540"/>
              <a:gd name="connsiteY10" fmla="*/ 1187532 h 1615044"/>
              <a:gd name="connsiteX11" fmla="*/ 118753 w 1970540"/>
              <a:gd name="connsiteY11" fmla="*/ 1223158 h 1615044"/>
              <a:gd name="connsiteX12" fmla="*/ 118753 w 1970540"/>
              <a:gd name="connsiteY12" fmla="*/ 1436914 h 1615044"/>
              <a:gd name="connsiteX13" fmla="*/ 166254 w 1970540"/>
              <a:gd name="connsiteY13" fmla="*/ 1508166 h 1615044"/>
              <a:gd name="connsiteX14" fmla="*/ 201880 w 1970540"/>
              <a:gd name="connsiteY14" fmla="*/ 1531917 h 1615044"/>
              <a:gd name="connsiteX15" fmla="*/ 225631 w 1970540"/>
              <a:gd name="connsiteY15" fmla="*/ 1567543 h 1615044"/>
              <a:gd name="connsiteX16" fmla="*/ 261257 w 1970540"/>
              <a:gd name="connsiteY16" fmla="*/ 1579418 h 1615044"/>
              <a:gd name="connsiteX17" fmla="*/ 320634 w 1970540"/>
              <a:gd name="connsiteY17" fmla="*/ 1591293 h 1615044"/>
              <a:gd name="connsiteX18" fmla="*/ 356260 w 1970540"/>
              <a:gd name="connsiteY18" fmla="*/ 1603169 h 1615044"/>
              <a:gd name="connsiteX19" fmla="*/ 451262 w 1970540"/>
              <a:gd name="connsiteY19" fmla="*/ 1615044 h 1615044"/>
              <a:gd name="connsiteX20" fmla="*/ 890649 w 1970540"/>
              <a:gd name="connsiteY20" fmla="*/ 1603169 h 1615044"/>
              <a:gd name="connsiteX21" fmla="*/ 1009402 w 1970540"/>
              <a:gd name="connsiteY21" fmla="*/ 1567543 h 1615044"/>
              <a:gd name="connsiteX22" fmla="*/ 1151906 w 1970540"/>
              <a:gd name="connsiteY22" fmla="*/ 1543792 h 1615044"/>
              <a:gd name="connsiteX23" fmla="*/ 1211283 w 1970540"/>
              <a:gd name="connsiteY23" fmla="*/ 1520041 h 1615044"/>
              <a:gd name="connsiteX24" fmla="*/ 1258784 w 1970540"/>
              <a:gd name="connsiteY24" fmla="*/ 1508166 h 1615044"/>
              <a:gd name="connsiteX25" fmla="*/ 1460665 w 1970540"/>
              <a:gd name="connsiteY25" fmla="*/ 1472540 h 1615044"/>
              <a:gd name="connsiteX26" fmla="*/ 1508166 w 1970540"/>
              <a:gd name="connsiteY26" fmla="*/ 1460665 h 1615044"/>
              <a:gd name="connsiteX27" fmla="*/ 1638795 w 1970540"/>
              <a:gd name="connsiteY27" fmla="*/ 1401288 h 1615044"/>
              <a:gd name="connsiteX28" fmla="*/ 1757548 w 1970540"/>
              <a:gd name="connsiteY28" fmla="*/ 1330036 h 1615044"/>
              <a:gd name="connsiteX29" fmla="*/ 1793174 w 1970540"/>
              <a:gd name="connsiteY29" fmla="*/ 1318161 h 1615044"/>
              <a:gd name="connsiteX30" fmla="*/ 1852550 w 1970540"/>
              <a:gd name="connsiteY30" fmla="*/ 1258784 h 1615044"/>
              <a:gd name="connsiteX31" fmla="*/ 1579373 w 1970540"/>
              <a:gd name="connsiteY31" fmla="*/ 1353787 h 1615044"/>
              <a:gd name="connsiteX32" fmla="*/ 1514895 w 1970540"/>
              <a:gd name="connsiteY32" fmla="*/ 1199408 h 1615044"/>
              <a:gd name="connsiteX33" fmla="*/ 1504713 w 1970540"/>
              <a:gd name="connsiteY33" fmla="*/ 1045028 h 1615044"/>
              <a:gd name="connsiteX34" fmla="*/ 1593797 w 1970540"/>
              <a:gd name="connsiteY34" fmla="*/ 902401 h 1615044"/>
              <a:gd name="connsiteX35" fmla="*/ 1947553 w 1970540"/>
              <a:gd name="connsiteY35" fmla="*/ 700644 h 1615044"/>
              <a:gd name="connsiteX36" fmla="*/ 1935678 w 1970540"/>
              <a:gd name="connsiteY36" fmla="*/ 665018 h 1615044"/>
              <a:gd name="connsiteX37" fmla="*/ 1923802 w 1970540"/>
              <a:gd name="connsiteY37" fmla="*/ 570015 h 1615044"/>
              <a:gd name="connsiteX38" fmla="*/ 1911927 w 1970540"/>
              <a:gd name="connsiteY38" fmla="*/ 534389 h 1615044"/>
              <a:gd name="connsiteX39" fmla="*/ 1888176 w 1970540"/>
              <a:gd name="connsiteY39" fmla="*/ 451262 h 1615044"/>
              <a:gd name="connsiteX40" fmla="*/ 1852550 w 1970540"/>
              <a:gd name="connsiteY40" fmla="*/ 368135 h 1615044"/>
              <a:gd name="connsiteX41" fmla="*/ 1828800 w 1970540"/>
              <a:gd name="connsiteY41" fmla="*/ 273132 h 1615044"/>
              <a:gd name="connsiteX42" fmla="*/ 1816924 w 1970540"/>
              <a:gd name="connsiteY42" fmla="*/ 213756 h 1615044"/>
              <a:gd name="connsiteX43" fmla="*/ 1793174 w 1970540"/>
              <a:gd name="connsiteY43" fmla="*/ 178130 h 1615044"/>
              <a:gd name="connsiteX44" fmla="*/ 1686296 w 1970540"/>
              <a:gd name="connsiteY44" fmla="*/ 118753 h 1615044"/>
              <a:gd name="connsiteX45" fmla="*/ 1650670 w 1970540"/>
              <a:gd name="connsiteY45" fmla="*/ 95002 h 1615044"/>
              <a:gd name="connsiteX46" fmla="*/ 1579418 w 1970540"/>
              <a:gd name="connsiteY46" fmla="*/ 71252 h 1615044"/>
              <a:gd name="connsiteX47" fmla="*/ 1543792 w 1970540"/>
              <a:gd name="connsiteY47" fmla="*/ 59376 h 1615044"/>
              <a:gd name="connsiteX48" fmla="*/ 1472540 w 1970540"/>
              <a:gd name="connsiteY48" fmla="*/ 35626 h 1615044"/>
              <a:gd name="connsiteX49" fmla="*/ 1389413 w 1970540"/>
              <a:gd name="connsiteY49" fmla="*/ 11875 h 1615044"/>
              <a:gd name="connsiteX50" fmla="*/ 1306285 w 1970540"/>
              <a:gd name="connsiteY50" fmla="*/ 0 h 1615044"/>
              <a:gd name="connsiteX51" fmla="*/ 926275 w 1970540"/>
              <a:gd name="connsiteY51" fmla="*/ 11875 h 1615044"/>
              <a:gd name="connsiteX52" fmla="*/ 783771 w 1970540"/>
              <a:gd name="connsiteY52" fmla="*/ 59376 h 1615044"/>
              <a:gd name="connsiteX53" fmla="*/ 724395 w 1970540"/>
              <a:gd name="connsiteY53" fmla="*/ 71252 h 1615044"/>
              <a:gd name="connsiteX54" fmla="*/ 688769 w 1970540"/>
              <a:gd name="connsiteY54" fmla="*/ 83127 h 1615044"/>
              <a:gd name="connsiteX55" fmla="*/ 570015 w 1970540"/>
              <a:gd name="connsiteY55" fmla="*/ 118753 h 1615044"/>
              <a:gd name="connsiteX56" fmla="*/ 522514 w 1970540"/>
              <a:gd name="connsiteY56" fmla="*/ 142504 h 1615044"/>
              <a:gd name="connsiteX57" fmla="*/ 439387 w 1970540"/>
              <a:gd name="connsiteY57" fmla="*/ 166254 h 1615044"/>
              <a:gd name="connsiteX58" fmla="*/ 368135 w 1970540"/>
              <a:gd name="connsiteY58" fmla="*/ 190005 h 1615044"/>
              <a:gd name="connsiteX59" fmla="*/ 296883 w 1970540"/>
              <a:gd name="connsiteY59" fmla="*/ 213756 h 1615044"/>
              <a:gd name="connsiteX60" fmla="*/ 261257 w 1970540"/>
              <a:gd name="connsiteY60" fmla="*/ 225631 h 1615044"/>
              <a:gd name="connsiteX61" fmla="*/ 178130 w 1970540"/>
              <a:gd name="connsiteY61" fmla="*/ 237506 h 1615044"/>
              <a:gd name="connsiteX62" fmla="*/ 142504 w 1970540"/>
              <a:gd name="connsiteY62" fmla="*/ 249382 h 1615044"/>
              <a:gd name="connsiteX63" fmla="*/ 59376 w 1970540"/>
              <a:gd name="connsiteY63" fmla="*/ 261257 h 1615044"/>
              <a:gd name="connsiteX64" fmla="*/ 47501 w 1970540"/>
              <a:gd name="connsiteY64" fmla="*/ 296883 h 1615044"/>
              <a:gd name="connsiteX65" fmla="*/ 0 w 1970540"/>
              <a:gd name="connsiteY65" fmla="*/ 356260 h 1615044"/>
              <a:gd name="connsiteX0" fmla="*/ 0 w 1970540"/>
              <a:gd name="connsiteY0" fmla="*/ 356260 h 1615044"/>
              <a:gd name="connsiteX1" fmla="*/ 0 w 1970540"/>
              <a:gd name="connsiteY1" fmla="*/ 356260 h 1615044"/>
              <a:gd name="connsiteX2" fmla="*/ 142504 w 1970540"/>
              <a:gd name="connsiteY2" fmla="*/ 522514 h 1615044"/>
              <a:gd name="connsiteX3" fmla="*/ 178130 w 1970540"/>
              <a:gd name="connsiteY3" fmla="*/ 546265 h 1615044"/>
              <a:gd name="connsiteX4" fmla="*/ 225631 w 1970540"/>
              <a:gd name="connsiteY4" fmla="*/ 593766 h 1615044"/>
              <a:gd name="connsiteX5" fmla="*/ 237506 w 1970540"/>
              <a:gd name="connsiteY5" fmla="*/ 629392 h 1615044"/>
              <a:gd name="connsiteX6" fmla="*/ 249382 w 1970540"/>
              <a:gd name="connsiteY6" fmla="*/ 700644 h 1615044"/>
              <a:gd name="connsiteX7" fmla="*/ 237506 w 1970540"/>
              <a:gd name="connsiteY7" fmla="*/ 1021278 h 1615044"/>
              <a:gd name="connsiteX8" fmla="*/ 213756 w 1970540"/>
              <a:gd name="connsiteY8" fmla="*/ 1092530 h 1615044"/>
              <a:gd name="connsiteX9" fmla="*/ 178130 w 1970540"/>
              <a:gd name="connsiteY9" fmla="*/ 1175657 h 1615044"/>
              <a:gd name="connsiteX10" fmla="*/ 142504 w 1970540"/>
              <a:gd name="connsiteY10" fmla="*/ 1187532 h 1615044"/>
              <a:gd name="connsiteX11" fmla="*/ 118753 w 1970540"/>
              <a:gd name="connsiteY11" fmla="*/ 1223158 h 1615044"/>
              <a:gd name="connsiteX12" fmla="*/ 118753 w 1970540"/>
              <a:gd name="connsiteY12" fmla="*/ 1436914 h 1615044"/>
              <a:gd name="connsiteX13" fmla="*/ 166254 w 1970540"/>
              <a:gd name="connsiteY13" fmla="*/ 1508166 h 1615044"/>
              <a:gd name="connsiteX14" fmla="*/ 201880 w 1970540"/>
              <a:gd name="connsiteY14" fmla="*/ 1531917 h 1615044"/>
              <a:gd name="connsiteX15" fmla="*/ 225631 w 1970540"/>
              <a:gd name="connsiteY15" fmla="*/ 1567543 h 1615044"/>
              <a:gd name="connsiteX16" fmla="*/ 261257 w 1970540"/>
              <a:gd name="connsiteY16" fmla="*/ 1579418 h 1615044"/>
              <a:gd name="connsiteX17" fmla="*/ 320634 w 1970540"/>
              <a:gd name="connsiteY17" fmla="*/ 1591293 h 1615044"/>
              <a:gd name="connsiteX18" fmla="*/ 356260 w 1970540"/>
              <a:gd name="connsiteY18" fmla="*/ 1603169 h 1615044"/>
              <a:gd name="connsiteX19" fmla="*/ 451262 w 1970540"/>
              <a:gd name="connsiteY19" fmla="*/ 1615044 h 1615044"/>
              <a:gd name="connsiteX20" fmla="*/ 890649 w 1970540"/>
              <a:gd name="connsiteY20" fmla="*/ 1603169 h 1615044"/>
              <a:gd name="connsiteX21" fmla="*/ 1009402 w 1970540"/>
              <a:gd name="connsiteY21" fmla="*/ 1567543 h 1615044"/>
              <a:gd name="connsiteX22" fmla="*/ 1151906 w 1970540"/>
              <a:gd name="connsiteY22" fmla="*/ 1543792 h 1615044"/>
              <a:gd name="connsiteX23" fmla="*/ 1211283 w 1970540"/>
              <a:gd name="connsiteY23" fmla="*/ 1520041 h 1615044"/>
              <a:gd name="connsiteX24" fmla="*/ 1258784 w 1970540"/>
              <a:gd name="connsiteY24" fmla="*/ 1508166 h 1615044"/>
              <a:gd name="connsiteX25" fmla="*/ 1460665 w 1970540"/>
              <a:gd name="connsiteY25" fmla="*/ 1472540 h 1615044"/>
              <a:gd name="connsiteX26" fmla="*/ 1508166 w 1970540"/>
              <a:gd name="connsiteY26" fmla="*/ 1460665 h 1615044"/>
              <a:gd name="connsiteX27" fmla="*/ 1638795 w 1970540"/>
              <a:gd name="connsiteY27" fmla="*/ 1401288 h 1615044"/>
              <a:gd name="connsiteX28" fmla="*/ 1757548 w 1970540"/>
              <a:gd name="connsiteY28" fmla="*/ 1330036 h 1615044"/>
              <a:gd name="connsiteX29" fmla="*/ 1793174 w 1970540"/>
              <a:gd name="connsiteY29" fmla="*/ 1318161 h 1615044"/>
              <a:gd name="connsiteX30" fmla="*/ 1852550 w 1970540"/>
              <a:gd name="connsiteY30" fmla="*/ 1258784 h 1615044"/>
              <a:gd name="connsiteX31" fmla="*/ 1579373 w 1970540"/>
              <a:gd name="connsiteY31" fmla="*/ 1353787 h 1615044"/>
              <a:gd name="connsiteX32" fmla="*/ 1514895 w 1970540"/>
              <a:gd name="connsiteY32" fmla="*/ 1199408 h 1615044"/>
              <a:gd name="connsiteX33" fmla="*/ 1504713 w 1970540"/>
              <a:gd name="connsiteY33" fmla="*/ 1045028 h 1615044"/>
              <a:gd name="connsiteX34" fmla="*/ 1593797 w 1970540"/>
              <a:gd name="connsiteY34" fmla="*/ 902401 h 1615044"/>
              <a:gd name="connsiteX35" fmla="*/ 1947553 w 1970540"/>
              <a:gd name="connsiteY35" fmla="*/ 700644 h 1615044"/>
              <a:gd name="connsiteX36" fmla="*/ 1935678 w 1970540"/>
              <a:gd name="connsiteY36" fmla="*/ 665018 h 1615044"/>
              <a:gd name="connsiteX37" fmla="*/ 1923802 w 1970540"/>
              <a:gd name="connsiteY37" fmla="*/ 570015 h 1615044"/>
              <a:gd name="connsiteX38" fmla="*/ 1911927 w 1970540"/>
              <a:gd name="connsiteY38" fmla="*/ 534389 h 1615044"/>
              <a:gd name="connsiteX39" fmla="*/ 1888176 w 1970540"/>
              <a:gd name="connsiteY39" fmla="*/ 451262 h 1615044"/>
              <a:gd name="connsiteX40" fmla="*/ 1852550 w 1970540"/>
              <a:gd name="connsiteY40" fmla="*/ 368135 h 1615044"/>
              <a:gd name="connsiteX41" fmla="*/ 1828800 w 1970540"/>
              <a:gd name="connsiteY41" fmla="*/ 273132 h 1615044"/>
              <a:gd name="connsiteX42" fmla="*/ 1816924 w 1970540"/>
              <a:gd name="connsiteY42" fmla="*/ 213756 h 1615044"/>
              <a:gd name="connsiteX43" fmla="*/ 1793174 w 1970540"/>
              <a:gd name="connsiteY43" fmla="*/ 178130 h 1615044"/>
              <a:gd name="connsiteX44" fmla="*/ 1686296 w 1970540"/>
              <a:gd name="connsiteY44" fmla="*/ 118753 h 1615044"/>
              <a:gd name="connsiteX45" fmla="*/ 1650670 w 1970540"/>
              <a:gd name="connsiteY45" fmla="*/ 95002 h 1615044"/>
              <a:gd name="connsiteX46" fmla="*/ 1579418 w 1970540"/>
              <a:gd name="connsiteY46" fmla="*/ 71252 h 1615044"/>
              <a:gd name="connsiteX47" fmla="*/ 1543792 w 1970540"/>
              <a:gd name="connsiteY47" fmla="*/ 59376 h 1615044"/>
              <a:gd name="connsiteX48" fmla="*/ 1472540 w 1970540"/>
              <a:gd name="connsiteY48" fmla="*/ 35626 h 1615044"/>
              <a:gd name="connsiteX49" fmla="*/ 1389413 w 1970540"/>
              <a:gd name="connsiteY49" fmla="*/ 11875 h 1615044"/>
              <a:gd name="connsiteX50" fmla="*/ 1306285 w 1970540"/>
              <a:gd name="connsiteY50" fmla="*/ 0 h 1615044"/>
              <a:gd name="connsiteX51" fmla="*/ 926275 w 1970540"/>
              <a:gd name="connsiteY51" fmla="*/ 11875 h 1615044"/>
              <a:gd name="connsiteX52" fmla="*/ 783771 w 1970540"/>
              <a:gd name="connsiteY52" fmla="*/ 59376 h 1615044"/>
              <a:gd name="connsiteX53" fmla="*/ 724395 w 1970540"/>
              <a:gd name="connsiteY53" fmla="*/ 71252 h 1615044"/>
              <a:gd name="connsiteX54" fmla="*/ 688769 w 1970540"/>
              <a:gd name="connsiteY54" fmla="*/ 83127 h 1615044"/>
              <a:gd name="connsiteX55" fmla="*/ 570015 w 1970540"/>
              <a:gd name="connsiteY55" fmla="*/ 118753 h 1615044"/>
              <a:gd name="connsiteX56" fmla="*/ 522514 w 1970540"/>
              <a:gd name="connsiteY56" fmla="*/ 142504 h 1615044"/>
              <a:gd name="connsiteX57" fmla="*/ 439387 w 1970540"/>
              <a:gd name="connsiteY57" fmla="*/ 166254 h 1615044"/>
              <a:gd name="connsiteX58" fmla="*/ 368135 w 1970540"/>
              <a:gd name="connsiteY58" fmla="*/ 190005 h 1615044"/>
              <a:gd name="connsiteX59" fmla="*/ 296883 w 1970540"/>
              <a:gd name="connsiteY59" fmla="*/ 213756 h 1615044"/>
              <a:gd name="connsiteX60" fmla="*/ 261257 w 1970540"/>
              <a:gd name="connsiteY60" fmla="*/ 225631 h 1615044"/>
              <a:gd name="connsiteX61" fmla="*/ 178130 w 1970540"/>
              <a:gd name="connsiteY61" fmla="*/ 237506 h 1615044"/>
              <a:gd name="connsiteX62" fmla="*/ 142504 w 1970540"/>
              <a:gd name="connsiteY62" fmla="*/ 249382 h 1615044"/>
              <a:gd name="connsiteX63" fmla="*/ 59376 w 1970540"/>
              <a:gd name="connsiteY63" fmla="*/ 261257 h 1615044"/>
              <a:gd name="connsiteX64" fmla="*/ 47501 w 1970540"/>
              <a:gd name="connsiteY64" fmla="*/ 296883 h 1615044"/>
              <a:gd name="connsiteX65" fmla="*/ 0 w 1970540"/>
              <a:gd name="connsiteY65" fmla="*/ 356260 h 1615044"/>
              <a:gd name="connsiteX0" fmla="*/ 0 w 1936893"/>
              <a:gd name="connsiteY0" fmla="*/ 356260 h 1615044"/>
              <a:gd name="connsiteX1" fmla="*/ 0 w 1936893"/>
              <a:gd name="connsiteY1" fmla="*/ 356260 h 1615044"/>
              <a:gd name="connsiteX2" fmla="*/ 142504 w 1936893"/>
              <a:gd name="connsiteY2" fmla="*/ 522514 h 1615044"/>
              <a:gd name="connsiteX3" fmla="*/ 178130 w 1936893"/>
              <a:gd name="connsiteY3" fmla="*/ 546265 h 1615044"/>
              <a:gd name="connsiteX4" fmla="*/ 225631 w 1936893"/>
              <a:gd name="connsiteY4" fmla="*/ 593766 h 1615044"/>
              <a:gd name="connsiteX5" fmla="*/ 237506 w 1936893"/>
              <a:gd name="connsiteY5" fmla="*/ 629392 h 1615044"/>
              <a:gd name="connsiteX6" fmla="*/ 249382 w 1936893"/>
              <a:gd name="connsiteY6" fmla="*/ 700644 h 1615044"/>
              <a:gd name="connsiteX7" fmla="*/ 237506 w 1936893"/>
              <a:gd name="connsiteY7" fmla="*/ 1021278 h 1615044"/>
              <a:gd name="connsiteX8" fmla="*/ 213756 w 1936893"/>
              <a:gd name="connsiteY8" fmla="*/ 1092530 h 1615044"/>
              <a:gd name="connsiteX9" fmla="*/ 178130 w 1936893"/>
              <a:gd name="connsiteY9" fmla="*/ 1175657 h 1615044"/>
              <a:gd name="connsiteX10" fmla="*/ 142504 w 1936893"/>
              <a:gd name="connsiteY10" fmla="*/ 1187532 h 1615044"/>
              <a:gd name="connsiteX11" fmla="*/ 118753 w 1936893"/>
              <a:gd name="connsiteY11" fmla="*/ 1223158 h 1615044"/>
              <a:gd name="connsiteX12" fmla="*/ 118753 w 1936893"/>
              <a:gd name="connsiteY12" fmla="*/ 1436914 h 1615044"/>
              <a:gd name="connsiteX13" fmla="*/ 166254 w 1936893"/>
              <a:gd name="connsiteY13" fmla="*/ 1508166 h 1615044"/>
              <a:gd name="connsiteX14" fmla="*/ 201880 w 1936893"/>
              <a:gd name="connsiteY14" fmla="*/ 1531917 h 1615044"/>
              <a:gd name="connsiteX15" fmla="*/ 225631 w 1936893"/>
              <a:gd name="connsiteY15" fmla="*/ 1567543 h 1615044"/>
              <a:gd name="connsiteX16" fmla="*/ 261257 w 1936893"/>
              <a:gd name="connsiteY16" fmla="*/ 1579418 h 1615044"/>
              <a:gd name="connsiteX17" fmla="*/ 320634 w 1936893"/>
              <a:gd name="connsiteY17" fmla="*/ 1591293 h 1615044"/>
              <a:gd name="connsiteX18" fmla="*/ 356260 w 1936893"/>
              <a:gd name="connsiteY18" fmla="*/ 1603169 h 1615044"/>
              <a:gd name="connsiteX19" fmla="*/ 451262 w 1936893"/>
              <a:gd name="connsiteY19" fmla="*/ 1615044 h 1615044"/>
              <a:gd name="connsiteX20" fmla="*/ 890649 w 1936893"/>
              <a:gd name="connsiteY20" fmla="*/ 1603169 h 1615044"/>
              <a:gd name="connsiteX21" fmla="*/ 1009402 w 1936893"/>
              <a:gd name="connsiteY21" fmla="*/ 1567543 h 1615044"/>
              <a:gd name="connsiteX22" fmla="*/ 1151906 w 1936893"/>
              <a:gd name="connsiteY22" fmla="*/ 1543792 h 1615044"/>
              <a:gd name="connsiteX23" fmla="*/ 1211283 w 1936893"/>
              <a:gd name="connsiteY23" fmla="*/ 1520041 h 1615044"/>
              <a:gd name="connsiteX24" fmla="*/ 1258784 w 1936893"/>
              <a:gd name="connsiteY24" fmla="*/ 1508166 h 1615044"/>
              <a:gd name="connsiteX25" fmla="*/ 1460665 w 1936893"/>
              <a:gd name="connsiteY25" fmla="*/ 1472540 h 1615044"/>
              <a:gd name="connsiteX26" fmla="*/ 1508166 w 1936893"/>
              <a:gd name="connsiteY26" fmla="*/ 1460665 h 1615044"/>
              <a:gd name="connsiteX27" fmla="*/ 1638795 w 1936893"/>
              <a:gd name="connsiteY27" fmla="*/ 1401288 h 1615044"/>
              <a:gd name="connsiteX28" fmla="*/ 1757548 w 1936893"/>
              <a:gd name="connsiteY28" fmla="*/ 1330036 h 1615044"/>
              <a:gd name="connsiteX29" fmla="*/ 1793174 w 1936893"/>
              <a:gd name="connsiteY29" fmla="*/ 1318161 h 1615044"/>
              <a:gd name="connsiteX30" fmla="*/ 1852550 w 1936893"/>
              <a:gd name="connsiteY30" fmla="*/ 1258784 h 1615044"/>
              <a:gd name="connsiteX31" fmla="*/ 1579373 w 1936893"/>
              <a:gd name="connsiteY31" fmla="*/ 1353787 h 1615044"/>
              <a:gd name="connsiteX32" fmla="*/ 1514895 w 1936893"/>
              <a:gd name="connsiteY32" fmla="*/ 1199408 h 1615044"/>
              <a:gd name="connsiteX33" fmla="*/ 1504713 w 1936893"/>
              <a:gd name="connsiteY33" fmla="*/ 1045028 h 1615044"/>
              <a:gd name="connsiteX34" fmla="*/ 1593797 w 1936893"/>
              <a:gd name="connsiteY34" fmla="*/ 902401 h 1615044"/>
              <a:gd name="connsiteX35" fmla="*/ 1894477 w 1936893"/>
              <a:gd name="connsiteY35" fmla="*/ 814944 h 1615044"/>
              <a:gd name="connsiteX36" fmla="*/ 1935678 w 1936893"/>
              <a:gd name="connsiteY36" fmla="*/ 665018 h 1615044"/>
              <a:gd name="connsiteX37" fmla="*/ 1923802 w 1936893"/>
              <a:gd name="connsiteY37" fmla="*/ 570015 h 1615044"/>
              <a:gd name="connsiteX38" fmla="*/ 1911927 w 1936893"/>
              <a:gd name="connsiteY38" fmla="*/ 534389 h 1615044"/>
              <a:gd name="connsiteX39" fmla="*/ 1888176 w 1936893"/>
              <a:gd name="connsiteY39" fmla="*/ 451262 h 1615044"/>
              <a:gd name="connsiteX40" fmla="*/ 1852550 w 1936893"/>
              <a:gd name="connsiteY40" fmla="*/ 368135 h 1615044"/>
              <a:gd name="connsiteX41" fmla="*/ 1828800 w 1936893"/>
              <a:gd name="connsiteY41" fmla="*/ 273132 h 1615044"/>
              <a:gd name="connsiteX42" fmla="*/ 1816924 w 1936893"/>
              <a:gd name="connsiteY42" fmla="*/ 213756 h 1615044"/>
              <a:gd name="connsiteX43" fmla="*/ 1793174 w 1936893"/>
              <a:gd name="connsiteY43" fmla="*/ 178130 h 1615044"/>
              <a:gd name="connsiteX44" fmla="*/ 1686296 w 1936893"/>
              <a:gd name="connsiteY44" fmla="*/ 118753 h 1615044"/>
              <a:gd name="connsiteX45" fmla="*/ 1650670 w 1936893"/>
              <a:gd name="connsiteY45" fmla="*/ 95002 h 1615044"/>
              <a:gd name="connsiteX46" fmla="*/ 1579418 w 1936893"/>
              <a:gd name="connsiteY46" fmla="*/ 71252 h 1615044"/>
              <a:gd name="connsiteX47" fmla="*/ 1543792 w 1936893"/>
              <a:gd name="connsiteY47" fmla="*/ 59376 h 1615044"/>
              <a:gd name="connsiteX48" fmla="*/ 1472540 w 1936893"/>
              <a:gd name="connsiteY48" fmla="*/ 35626 h 1615044"/>
              <a:gd name="connsiteX49" fmla="*/ 1389413 w 1936893"/>
              <a:gd name="connsiteY49" fmla="*/ 11875 h 1615044"/>
              <a:gd name="connsiteX50" fmla="*/ 1306285 w 1936893"/>
              <a:gd name="connsiteY50" fmla="*/ 0 h 1615044"/>
              <a:gd name="connsiteX51" fmla="*/ 926275 w 1936893"/>
              <a:gd name="connsiteY51" fmla="*/ 11875 h 1615044"/>
              <a:gd name="connsiteX52" fmla="*/ 783771 w 1936893"/>
              <a:gd name="connsiteY52" fmla="*/ 59376 h 1615044"/>
              <a:gd name="connsiteX53" fmla="*/ 724395 w 1936893"/>
              <a:gd name="connsiteY53" fmla="*/ 71252 h 1615044"/>
              <a:gd name="connsiteX54" fmla="*/ 688769 w 1936893"/>
              <a:gd name="connsiteY54" fmla="*/ 83127 h 1615044"/>
              <a:gd name="connsiteX55" fmla="*/ 570015 w 1936893"/>
              <a:gd name="connsiteY55" fmla="*/ 118753 h 1615044"/>
              <a:gd name="connsiteX56" fmla="*/ 522514 w 1936893"/>
              <a:gd name="connsiteY56" fmla="*/ 142504 h 1615044"/>
              <a:gd name="connsiteX57" fmla="*/ 439387 w 1936893"/>
              <a:gd name="connsiteY57" fmla="*/ 166254 h 1615044"/>
              <a:gd name="connsiteX58" fmla="*/ 368135 w 1936893"/>
              <a:gd name="connsiteY58" fmla="*/ 190005 h 1615044"/>
              <a:gd name="connsiteX59" fmla="*/ 296883 w 1936893"/>
              <a:gd name="connsiteY59" fmla="*/ 213756 h 1615044"/>
              <a:gd name="connsiteX60" fmla="*/ 261257 w 1936893"/>
              <a:gd name="connsiteY60" fmla="*/ 225631 h 1615044"/>
              <a:gd name="connsiteX61" fmla="*/ 178130 w 1936893"/>
              <a:gd name="connsiteY61" fmla="*/ 237506 h 1615044"/>
              <a:gd name="connsiteX62" fmla="*/ 142504 w 1936893"/>
              <a:gd name="connsiteY62" fmla="*/ 249382 h 1615044"/>
              <a:gd name="connsiteX63" fmla="*/ 59376 w 1936893"/>
              <a:gd name="connsiteY63" fmla="*/ 261257 h 1615044"/>
              <a:gd name="connsiteX64" fmla="*/ 47501 w 1936893"/>
              <a:gd name="connsiteY64" fmla="*/ 296883 h 1615044"/>
              <a:gd name="connsiteX65" fmla="*/ 0 w 1936893"/>
              <a:gd name="connsiteY65" fmla="*/ 356260 h 1615044"/>
              <a:gd name="connsiteX0" fmla="*/ 0 w 1936893"/>
              <a:gd name="connsiteY0" fmla="*/ 356260 h 1615044"/>
              <a:gd name="connsiteX1" fmla="*/ 0 w 1936893"/>
              <a:gd name="connsiteY1" fmla="*/ 356260 h 1615044"/>
              <a:gd name="connsiteX2" fmla="*/ 142504 w 1936893"/>
              <a:gd name="connsiteY2" fmla="*/ 522514 h 1615044"/>
              <a:gd name="connsiteX3" fmla="*/ 178130 w 1936893"/>
              <a:gd name="connsiteY3" fmla="*/ 546265 h 1615044"/>
              <a:gd name="connsiteX4" fmla="*/ 225631 w 1936893"/>
              <a:gd name="connsiteY4" fmla="*/ 593766 h 1615044"/>
              <a:gd name="connsiteX5" fmla="*/ 237506 w 1936893"/>
              <a:gd name="connsiteY5" fmla="*/ 629392 h 1615044"/>
              <a:gd name="connsiteX6" fmla="*/ 249382 w 1936893"/>
              <a:gd name="connsiteY6" fmla="*/ 700644 h 1615044"/>
              <a:gd name="connsiteX7" fmla="*/ 237506 w 1936893"/>
              <a:gd name="connsiteY7" fmla="*/ 1021278 h 1615044"/>
              <a:gd name="connsiteX8" fmla="*/ 213756 w 1936893"/>
              <a:gd name="connsiteY8" fmla="*/ 1092530 h 1615044"/>
              <a:gd name="connsiteX9" fmla="*/ 178130 w 1936893"/>
              <a:gd name="connsiteY9" fmla="*/ 1175657 h 1615044"/>
              <a:gd name="connsiteX10" fmla="*/ 142504 w 1936893"/>
              <a:gd name="connsiteY10" fmla="*/ 1187532 h 1615044"/>
              <a:gd name="connsiteX11" fmla="*/ 118753 w 1936893"/>
              <a:gd name="connsiteY11" fmla="*/ 1223158 h 1615044"/>
              <a:gd name="connsiteX12" fmla="*/ 118753 w 1936893"/>
              <a:gd name="connsiteY12" fmla="*/ 1436914 h 1615044"/>
              <a:gd name="connsiteX13" fmla="*/ 166254 w 1936893"/>
              <a:gd name="connsiteY13" fmla="*/ 1508166 h 1615044"/>
              <a:gd name="connsiteX14" fmla="*/ 201880 w 1936893"/>
              <a:gd name="connsiteY14" fmla="*/ 1531917 h 1615044"/>
              <a:gd name="connsiteX15" fmla="*/ 225631 w 1936893"/>
              <a:gd name="connsiteY15" fmla="*/ 1567543 h 1615044"/>
              <a:gd name="connsiteX16" fmla="*/ 261257 w 1936893"/>
              <a:gd name="connsiteY16" fmla="*/ 1579418 h 1615044"/>
              <a:gd name="connsiteX17" fmla="*/ 320634 w 1936893"/>
              <a:gd name="connsiteY17" fmla="*/ 1591293 h 1615044"/>
              <a:gd name="connsiteX18" fmla="*/ 356260 w 1936893"/>
              <a:gd name="connsiteY18" fmla="*/ 1603169 h 1615044"/>
              <a:gd name="connsiteX19" fmla="*/ 451262 w 1936893"/>
              <a:gd name="connsiteY19" fmla="*/ 1615044 h 1615044"/>
              <a:gd name="connsiteX20" fmla="*/ 890649 w 1936893"/>
              <a:gd name="connsiteY20" fmla="*/ 1603169 h 1615044"/>
              <a:gd name="connsiteX21" fmla="*/ 1009402 w 1936893"/>
              <a:gd name="connsiteY21" fmla="*/ 1567543 h 1615044"/>
              <a:gd name="connsiteX22" fmla="*/ 1151906 w 1936893"/>
              <a:gd name="connsiteY22" fmla="*/ 1543792 h 1615044"/>
              <a:gd name="connsiteX23" fmla="*/ 1211283 w 1936893"/>
              <a:gd name="connsiteY23" fmla="*/ 1520041 h 1615044"/>
              <a:gd name="connsiteX24" fmla="*/ 1258784 w 1936893"/>
              <a:gd name="connsiteY24" fmla="*/ 1508166 h 1615044"/>
              <a:gd name="connsiteX25" fmla="*/ 1460665 w 1936893"/>
              <a:gd name="connsiteY25" fmla="*/ 1472540 h 1615044"/>
              <a:gd name="connsiteX26" fmla="*/ 1508166 w 1936893"/>
              <a:gd name="connsiteY26" fmla="*/ 1460665 h 1615044"/>
              <a:gd name="connsiteX27" fmla="*/ 1638795 w 1936893"/>
              <a:gd name="connsiteY27" fmla="*/ 1401288 h 1615044"/>
              <a:gd name="connsiteX28" fmla="*/ 1757548 w 1936893"/>
              <a:gd name="connsiteY28" fmla="*/ 1330036 h 1615044"/>
              <a:gd name="connsiteX29" fmla="*/ 1793174 w 1936893"/>
              <a:gd name="connsiteY29" fmla="*/ 1318161 h 1615044"/>
              <a:gd name="connsiteX30" fmla="*/ 1852550 w 1936893"/>
              <a:gd name="connsiteY30" fmla="*/ 1258784 h 1615044"/>
              <a:gd name="connsiteX31" fmla="*/ 1579373 w 1936893"/>
              <a:gd name="connsiteY31" fmla="*/ 1353787 h 1615044"/>
              <a:gd name="connsiteX32" fmla="*/ 1565022 w 1936893"/>
              <a:gd name="connsiteY32" fmla="*/ 1272433 h 1615044"/>
              <a:gd name="connsiteX33" fmla="*/ 1504713 w 1936893"/>
              <a:gd name="connsiteY33" fmla="*/ 1045028 h 1615044"/>
              <a:gd name="connsiteX34" fmla="*/ 1593797 w 1936893"/>
              <a:gd name="connsiteY34" fmla="*/ 902401 h 1615044"/>
              <a:gd name="connsiteX35" fmla="*/ 1894477 w 1936893"/>
              <a:gd name="connsiteY35" fmla="*/ 814944 h 1615044"/>
              <a:gd name="connsiteX36" fmla="*/ 1935678 w 1936893"/>
              <a:gd name="connsiteY36" fmla="*/ 665018 h 1615044"/>
              <a:gd name="connsiteX37" fmla="*/ 1923802 w 1936893"/>
              <a:gd name="connsiteY37" fmla="*/ 570015 h 1615044"/>
              <a:gd name="connsiteX38" fmla="*/ 1911927 w 1936893"/>
              <a:gd name="connsiteY38" fmla="*/ 534389 h 1615044"/>
              <a:gd name="connsiteX39" fmla="*/ 1888176 w 1936893"/>
              <a:gd name="connsiteY39" fmla="*/ 451262 h 1615044"/>
              <a:gd name="connsiteX40" fmla="*/ 1852550 w 1936893"/>
              <a:gd name="connsiteY40" fmla="*/ 368135 h 1615044"/>
              <a:gd name="connsiteX41" fmla="*/ 1828800 w 1936893"/>
              <a:gd name="connsiteY41" fmla="*/ 273132 h 1615044"/>
              <a:gd name="connsiteX42" fmla="*/ 1816924 w 1936893"/>
              <a:gd name="connsiteY42" fmla="*/ 213756 h 1615044"/>
              <a:gd name="connsiteX43" fmla="*/ 1793174 w 1936893"/>
              <a:gd name="connsiteY43" fmla="*/ 178130 h 1615044"/>
              <a:gd name="connsiteX44" fmla="*/ 1686296 w 1936893"/>
              <a:gd name="connsiteY44" fmla="*/ 118753 h 1615044"/>
              <a:gd name="connsiteX45" fmla="*/ 1650670 w 1936893"/>
              <a:gd name="connsiteY45" fmla="*/ 95002 h 1615044"/>
              <a:gd name="connsiteX46" fmla="*/ 1579418 w 1936893"/>
              <a:gd name="connsiteY46" fmla="*/ 71252 h 1615044"/>
              <a:gd name="connsiteX47" fmla="*/ 1543792 w 1936893"/>
              <a:gd name="connsiteY47" fmla="*/ 59376 h 1615044"/>
              <a:gd name="connsiteX48" fmla="*/ 1472540 w 1936893"/>
              <a:gd name="connsiteY48" fmla="*/ 35626 h 1615044"/>
              <a:gd name="connsiteX49" fmla="*/ 1389413 w 1936893"/>
              <a:gd name="connsiteY49" fmla="*/ 11875 h 1615044"/>
              <a:gd name="connsiteX50" fmla="*/ 1306285 w 1936893"/>
              <a:gd name="connsiteY50" fmla="*/ 0 h 1615044"/>
              <a:gd name="connsiteX51" fmla="*/ 926275 w 1936893"/>
              <a:gd name="connsiteY51" fmla="*/ 11875 h 1615044"/>
              <a:gd name="connsiteX52" fmla="*/ 783771 w 1936893"/>
              <a:gd name="connsiteY52" fmla="*/ 59376 h 1615044"/>
              <a:gd name="connsiteX53" fmla="*/ 724395 w 1936893"/>
              <a:gd name="connsiteY53" fmla="*/ 71252 h 1615044"/>
              <a:gd name="connsiteX54" fmla="*/ 688769 w 1936893"/>
              <a:gd name="connsiteY54" fmla="*/ 83127 h 1615044"/>
              <a:gd name="connsiteX55" fmla="*/ 570015 w 1936893"/>
              <a:gd name="connsiteY55" fmla="*/ 118753 h 1615044"/>
              <a:gd name="connsiteX56" fmla="*/ 522514 w 1936893"/>
              <a:gd name="connsiteY56" fmla="*/ 142504 h 1615044"/>
              <a:gd name="connsiteX57" fmla="*/ 439387 w 1936893"/>
              <a:gd name="connsiteY57" fmla="*/ 166254 h 1615044"/>
              <a:gd name="connsiteX58" fmla="*/ 368135 w 1936893"/>
              <a:gd name="connsiteY58" fmla="*/ 190005 h 1615044"/>
              <a:gd name="connsiteX59" fmla="*/ 296883 w 1936893"/>
              <a:gd name="connsiteY59" fmla="*/ 213756 h 1615044"/>
              <a:gd name="connsiteX60" fmla="*/ 261257 w 1936893"/>
              <a:gd name="connsiteY60" fmla="*/ 225631 h 1615044"/>
              <a:gd name="connsiteX61" fmla="*/ 178130 w 1936893"/>
              <a:gd name="connsiteY61" fmla="*/ 237506 h 1615044"/>
              <a:gd name="connsiteX62" fmla="*/ 142504 w 1936893"/>
              <a:gd name="connsiteY62" fmla="*/ 249382 h 1615044"/>
              <a:gd name="connsiteX63" fmla="*/ 59376 w 1936893"/>
              <a:gd name="connsiteY63" fmla="*/ 261257 h 1615044"/>
              <a:gd name="connsiteX64" fmla="*/ 47501 w 1936893"/>
              <a:gd name="connsiteY64" fmla="*/ 296883 h 1615044"/>
              <a:gd name="connsiteX65" fmla="*/ 0 w 1936893"/>
              <a:gd name="connsiteY65" fmla="*/ 356260 h 1615044"/>
              <a:gd name="connsiteX0" fmla="*/ 0 w 1936893"/>
              <a:gd name="connsiteY0" fmla="*/ 356260 h 1615044"/>
              <a:gd name="connsiteX1" fmla="*/ 0 w 1936893"/>
              <a:gd name="connsiteY1" fmla="*/ 356260 h 1615044"/>
              <a:gd name="connsiteX2" fmla="*/ 142504 w 1936893"/>
              <a:gd name="connsiteY2" fmla="*/ 522514 h 1615044"/>
              <a:gd name="connsiteX3" fmla="*/ 178130 w 1936893"/>
              <a:gd name="connsiteY3" fmla="*/ 546265 h 1615044"/>
              <a:gd name="connsiteX4" fmla="*/ 225631 w 1936893"/>
              <a:gd name="connsiteY4" fmla="*/ 593766 h 1615044"/>
              <a:gd name="connsiteX5" fmla="*/ 237506 w 1936893"/>
              <a:gd name="connsiteY5" fmla="*/ 629392 h 1615044"/>
              <a:gd name="connsiteX6" fmla="*/ 249382 w 1936893"/>
              <a:gd name="connsiteY6" fmla="*/ 700644 h 1615044"/>
              <a:gd name="connsiteX7" fmla="*/ 237506 w 1936893"/>
              <a:gd name="connsiteY7" fmla="*/ 1021278 h 1615044"/>
              <a:gd name="connsiteX8" fmla="*/ 213756 w 1936893"/>
              <a:gd name="connsiteY8" fmla="*/ 1092530 h 1615044"/>
              <a:gd name="connsiteX9" fmla="*/ 178130 w 1936893"/>
              <a:gd name="connsiteY9" fmla="*/ 1175657 h 1615044"/>
              <a:gd name="connsiteX10" fmla="*/ 142504 w 1936893"/>
              <a:gd name="connsiteY10" fmla="*/ 1187532 h 1615044"/>
              <a:gd name="connsiteX11" fmla="*/ 118753 w 1936893"/>
              <a:gd name="connsiteY11" fmla="*/ 1223158 h 1615044"/>
              <a:gd name="connsiteX12" fmla="*/ 118753 w 1936893"/>
              <a:gd name="connsiteY12" fmla="*/ 1436914 h 1615044"/>
              <a:gd name="connsiteX13" fmla="*/ 166254 w 1936893"/>
              <a:gd name="connsiteY13" fmla="*/ 1508166 h 1615044"/>
              <a:gd name="connsiteX14" fmla="*/ 201880 w 1936893"/>
              <a:gd name="connsiteY14" fmla="*/ 1531917 h 1615044"/>
              <a:gd name="connsiteX15" fmla="*/ 225631 w 1936893"/>
              <a:gd name="connsiteY15" fmla="*/ 1567543 h 1615044"/>
              <a:gd name="connsiteX16" fmla="*/ 261257 w 1936893"/>
              <a:gd name="connsiteY16" fmla="*/ 1579418 h 1615044"/>
              <a:gd name="connsiteX17" fmla="*/ 320634 w 1936893"/>
              <a:gd name="connsiteY17" fmla="*/ 1591293 h 1615044"/>
              <a:gd name="connsiteX18" fmla="*/ 356260 w 1936893"/>
              <a:gd name="connsiteY18" fmla="*/ 1603169 h 1615044"/>
              <a:gd name="connsiteX19" fmla="*/ 451262 w 1936893"/>
              <a:gd name="connsiteY19" fmla="*/ 1615044 h 1615044"/>
              <a:gd name="connsiteX20" fmla="*/ 890649 w 1936893"/>
              <a:gd name="connsiteY20" fmla="*/ 1603169 h 1615044"/>
              <a:gd name="connsiteX21" fmla="*/ 1009402 w 1936893"/>
              <a:gd name="connsiteY21" fmla="*/ 1567543 h 1615044"/>
              <a:gd name="connsiteX22" fmla="*/ 1151906 w 1936893"/>
              <a:gd name="connsiteY22" fmla="*/ 1543792 h 1615044"/>
              <a:gd name="connsiteX23" fmla="*/ 1211283 w 1936893"/>
              <a:gd name="connsiteY23" fmla="*/ 1520041 h 1615044"/>
              <a:gd name="connsiteX24" fmla="*/ 1258784 w 1936893"/>
              <a:gd name="connsiteY24" fmla="*/ 1508166 h 1615044"/>
              <a:gd name="connsiteX25" fmla="*/ 1460665 w 1936893"/>
              <a:gd name="connsiteY25" fmla="*/ 1472540 h 1615044"/>
              <a:gd name="connsiteX26" fmla="*/ 1508166 w 1936893"/>
              <a:gd name="connsiteY26" fmla="*/ 1460665 h 1615044"/>
              <a:gd name="connsiteX27" fmla="*/ 1638795 w 1936893"/>
              <a:gd name="connsiteY27" fmla="*/ 1401288 h 1615044"/>
              <a:gd name="connsiteX28" fmla="*/ 1757548 w 1936893"/>
              <a:gd name="connsiteY28" fmla="*/ 1330036 h 1615044"/>
              <a:gd name="connsiteX29" fmla="*/ 1793174 w 1936893"/>
              <a:gd name="connsiteY29" fmla="*/ 1318161 h 1615044"/>
              <a:gd name="connsiteX30" fmla="*/ 1852550 w 1936893"/>
              <a:gd name="connsiteY30" fmla="*/ 1258784 h 1615044"/>
              <a:gd name="connsiteX31" fmla="*/ 1579373 w 1936893"/>
              <a:gd name="connsiteY31" fmla="*/ 1353787 h 1615044"/>
              <a:gd name="connsiteX32" fmla="*/ 1565022 w 1936893"/>
              <a:gd name="connsiteY32" fmla="*/ 1272433 h 1615044"/>
              <a:gd name="connsiteX33" fmla="*/ 1504713 w 1936893"/>
              <a:gd name="connsiteY33" fmla="*/ 1045028 h 1615044"/>
              <a:gd name="connsiteX34" fmla="*/ 1593797 w 1936893"/>
              <a:gd name="connsiteY34" fmla="*/ 902401 h 1615044"/>
              <a:gd name="connsiteX35" fmla="*/ 1894477 w 1936893"/>
              <a:gd name="connsiteY35" fmla="*/ 814944 h 1615044"/>
              <a:gd name="connsiteX36" fmla="*/ 1935678 w 1936893"/>
              <a:gd name="connsiteY36" fmla="*/ 665018 h 1615044"/>
              <a:gd name="connsiteX37" fmla="*/ 1923802 w 1936893"/>
              <a:gd name="connsiteY37" fmla="*/ 570015 h 1615044"/>
              <a:gd name="connsiteX38" fmla="*/ 1911927 w 1936893"/>
              <a:gd name="connsiteY38" fmla="*/ 534389 h 1615044"/>
              <a:gd name="connsiteX39" fmla="*/ 1888176 w 1936893"/>
              <a:gd name="connsiteY39" fmla="*/ 451262 h 1615044"/>
              <a:gd name="connsiteX40" fmla="*/ 1852550 w 1936893"/>
              <a:gd name="connsiteY40" fmla="*/ 368135 h 1615044"/>
              <a:gd name="connsiteX41" fmla="*/ 1828800 w 1936893"/>
              <a:gd name="connsiteY41" fmla="*/ 273132 h 1615044"/>
              <a:gd name="connsiteX42" fmla="*/ 1816924 w 1936893"/>
              <a:gd name="connsiteY42" fmla="*/ 213756 h 1615044"/>
              <a:gd name="connsiteX43" fmla="*/ 1793174 w 1936893"/>
              <a:gd name="connsiteY43" fmla="*/ 178130 h 1615044"/>
              <a:gd name="connsiteX44" fmla="*/ 1686296 w 1936893"/>
              <a:gd name="connsiteY44" fmla="*/ 118753 h 1615044"/>
              <a:gd name="connsiteX45" fmla="*/ 1650670 w 1936893"/>
              <a:gd name="connsiteY45" fmla="*/ 95002 h 1615044"/>
              <a:gd name="connsiteX46" fmla="*/ 1579418 w 1936893"/>
              <a:gd name="connsiteY46" fmla="*/ 71252 h 1615044"/>
              <a:gd name="connsiteX47" fmla="*/ 1543792 w 1936893"/>
              <a:gd name="connsiteY47" fmla="*/ 59376 h 1615044"/>
              <a:gd name="connsiteX48" fmla="*/ 1472540 w 1936893"/>
              <a:gd name="connsiteY48" fmla="*/ 35626 h 1615044"/>
              <a:gd name="connsiteX49" fmla="*/ 1389413 w 1936893"/>
              <a:gd name="connsiteY49" fmla="*/ 11875 h 1615044"/>
              <a:gd name="connsiteX50" fmla="*/ 1306285 w 1936893"/>
              <a:gd name="connsiteY50" fmla="*/ 0 h 1615044"/>
              <a:gd name="connsiteX51" fmla="*/ 926275 w 1936893"/>
              <a:gd name="connsiteY51" fmla="*/ 11875 h 1615044"/>
              <a:gd name="connsiteX52" fmla="*/ 783771 w 1936893"/>
              <a:gd name="connsiteY52" fmla="*/ 59376 h 1615044"/>
              <a:gd name="connsiteX53" fmla="*/ 724395 w 1936893"/>
              <a:gd name="connsiteY53" fmla="*/ 71252 h 1615044"/>
              <a:gd name="connsiteX54" fmla="*/ 688769 w 1936893"/>
              <a:gd name="connsiteY54" fmla="*/ 83127 h 1615044"/>
              <a:gd name="connsiteX55" fmla="*/ 570015 w 1936893"/>
              <a:gd name="connsiteY55" fmla="*/ 118753 h 1615044"/>
              <a:gd name="connsiteX56" fmla="*/ 522514 w 1936893"/>
              <a:gd name="connsiteY56" fmla="*/ 142504 h 1615044"/>
              <a:gd name="connsiteX57" fmla="*/ 439387 w 1936893"/>
              <a:gd name="connsiteY57" fmla="*/ 166254 h 1615044"/>
              <a:gd name="connsiteX58" fmla="*/ 368135 w 1936893"/>
              <a:gd name="connsiteY58" fmla="*/ 190005 h 1615044"/>
              <a:gd name="connsiteX59" fmla="*/ 296883 w 1936893"/>
              <a:gd name="connsiteY59" fmla="*/ 213756 h 1615044"/>
              <a:gd name="connsiteX60" fmla="*/ 261257 w 1936893"/>
              <a:gd name="connsiteY60" fmla="*/ 225631 h 1615044"/>
              <a:gd name="connsiteX61" fmla="*/ 178130 w 1936893"/>
              <a:gd name="connsiteY61" fmla="*/ 237506 h 1615044"/>
              <a:gd name="connsiteX62" fmla="*/ 142504 w 1936893"/>
              <a:gd name="connsiteY62" fmla="*/ 249382 h 1615044"/>
              <a:gd name="connsiteX63" fmla="*/ 59376 w 1936893"/>
              <a:gd name="connsiteY63" fmla="*/ 261257 h 1615044"/>
              <a:gd name="connsiteX64" fmla="*/ 47501 w 1936893"/>
              <a:gd name="connsiteY64" fmla="*/ 296883 h 1615044"/>
              <a:gd name="connsiteX65" fmla="*/ 0 w 1936893"/>
              <a:gd name="connsiteY65" fmla="*/ 356260 h 1615044"/>
              <a:gd name="connsiteX0" fmla="*/ 0 w 1936893"/>
              <a:gd name="connsiteY0" fmla="*/ 356260 h 1615044"/>
              <a:gd name="connsiteX1" fmla="*/ 0 w 1936893"/>
              <a:gd name="connsiteY1" fmla="*/ 356260 h 1615044"/>
              <a:gd name="connsiteX2" fmla="*/ 142504 w 1936893"/>
              <a:gd name="connsiteY2" fmla="*/ 522514 h 1615044"/>
              <a:gd name="connsiteX3" fmla="*/ 178130 w 1936893"/>
              <a:gd name="connsiteY3" fmla="*/ 546265 h 1615044"/>
              <a:gd name="connsiteX4" fmla="*/ 225631 w 1936893"/>
              <a:gd name="connsiteY4" fmla="*/ 593766 h 1615044"/>
              <a:gd name="connsiteX5" fmla="*/ 237506 w 1936893"/>
              <a:gd name="connsiteY5" fmla="*/ 629392 h 1615044"/>
              <a:gd name="connsiteX6" fmla="*/ 249382 w 1936893"/>
              <a:gd name="connsiteY6" fmla="*/ 700644 h 1615044"/>
              <a:gd name="connsiteX7" fmla="*/ 237506 w 1936893"/>
              <a:gd name="connsiteY7" fmla="*/ 1021278 h 1615044"/>
              <a:gd name="connsiteX8" fmla="*/ 213756 w 1936893"/>
              <a:gd name="connsiteY8" fmla="*/ 1092530 h 1615044"/>
              <a:gd name="connsiteX9" fmla="*/ 178130 w 1936893"/>
              <a:gd name="connsiteY9" fmla="*/ 1175657 h 1615044"/>
              <a:gd name="connsiteX10" fmla="*/ 142504 w 1936893"/>
              <a:gd name="connsiteY10" fmla="*/ 1187532 h 1615044"/>
              <a:gd name="connsiteX11" fmla="*/ 118753 w 1936893"/>
              <a:gd name="connsiteY11" fmla="*/ 1223158 h 1615044"/>
              <a:gd name="connsiteX12" fmla="*/ 118753 w 1936893"/>
              <a:gd name="connsiteY12" fmla="*/ 1436914 h 1615044"/>
              <a:gd name="connsiteX13" fmla="*/ 166254 w 1936893"/>
              <a:gd name="connsiteY13" fmla="*/ 1508166 h 1615044"/>
              <a:gd name="connsiteX14" fmla="*/ 201880 w 1936893"/>
              <a:gd name="connsiteY14" fmla="*/ 1531917 h 1615044"/>
              <a:gd name="connsiteX15" fmla="*/ 225631 w 1936893"/>
              <a:gd name="connsiteY15" fmla="*/ 1567543 h 1615044"/>
              <a:gd name="connsiteX16" fmla="*/ 261257 w 1936893"/>
              <a:gd name="connsiteY16" fmla="*/ 1579418 h 1615044"/>
              <a:gd name="connsiteX17" fmla="*/ 320634 w 1936893"/>
              <a:gd name="connsiteY17" fmla="*/ 1591293 h 1615044"/>
              <a:gd name="connsiteX18" fmla="*/ 356260 w 1936893"/>
              <a:gd name="connsiteY18" fmla="*/ 1603169 h 1615044"/>
              <a:gd name="connsiteX19" fmla="*/ 451262 w 1936893"/>
              <a:gd name="connsiteY19" fmla="*/ 1615044 h 1615044"/>
              <a:gd name="connsiteX20" fmla="*/ 890649 w 1936893"/>
              <a:gd name="connsiteY20" fmla="*/ 1603169 h 1615044"/>
              <a:gd name="connsiteX21" fmla="*/ 1009402 w 1936893"/>
              <a:gd name="connsiteY21" fmla="*/ 1567543 h 1615044"/>
              <a:gd name="connsiteX22" fmla="*/ 1151906 w 1936893"/>
              <a:gd name="connsiteY22" fmla="*/ 1543792 h 1615044"/>
              <a:gd name="connsiteX23" fmla="*/ 1211283 w 1936893"/>
              <a:gd name="connsiteY23" fmla="*/ 1520041 h 1615044"/>
              <a:gd name="connsiteX24" fmla="*/ 1258784 w 1936893"/>
              <a:gd name="connsiteY24" fmla="*/ 1508166 h 1615044"/>
              <a:gd name="connsiteX25" fmla="*/ 1460665 w 1936893"/>
              <a:gd name="connsiteY25" fmla="*/ 1472540 h 1615044"/>
              <a:gd name="connsiteX26" fmla="*/ 1508166 w 1936893"/>
              <a:gd name="connsiteY26" fmla="*/ 1460665 h 1615044"/>
              <a:gd name="connsiteX27" fmla="*/ 1638795 w 1936893"/>
              <a:gd name="connsiteY27" fmla="*/ 1401288 h 1615044"/>
              <a:gd name="connsiteX28" fmla="*/ 1757548 w 1936893"/>
              <a:gd name="connsiteY28" fmla="*/ 1330036 h 1615044"/>
              <a:gd name="connsiteX29" fmla="*/ 1793174 w 1936893"/>
              <a:gd name="connsiteY29" fmla="*/ 1318161 h 1615044"/>
              <a:gd name="connsiteX30" fmla="*/ 1579373 w 1936893"/>
              <a:gd name="connsiteY30" fmla="*/ 1353787 h 1615044"/>
              <a:gd name="connsiteX31" fmla="*/ 1565022 w 1936893"/>
              <a:gd name="connsiteY31" fmla="*/ 1272433 h 1615044"/>
              <a:gd name="connsiteX32" fmla="*/ 1504713 w 1936893"/>
              <a:gd name="connsiteY32" fmla="*/ 1045028 h 1615044"/>
              <a:gd name="connsiteX33" fmla="*/ 1593797 w 1936893"/>
              <a:gd name="connsiteY33" fmla="*/ 902401 h 1615044"/>
              <a:gd name="connsiteX34" fmla="*/ 1894477 w 1936893"/>
              <a:gd name="connsiteY34" fmla="*/ 814944 h 1615044"/>
              <a:gd name="connsiteX35" fmla="*/ 1935678 w 1936893"/>
              <a:gd name="connsiteY35" fmla="*/ 665018 h 1615044"/>
              <a:gd name="connsiteX36" fmla="*/ 1923802 w 1936893"/>
              <a:gd name="connsiteY36" fmla="*/ 570015 h 1615044"/>
              <a:gd name="connsiteX37" fmla="*/ 1911927 w 1936893"/>
              <a:gd name="connsiteY37" fmla="*/ 534389 h 1615044"/>
              <a:gd name="connsiteX38" fmla="*/ 1888176 w 1936893"/>
              <a:gd name="connsiteY38" fmla="*/ 451262 h 1615044"/>
              <a:gd name="connsiteX39" fmla="*/ 1852550 w 1936893"/>
              <a:gd name="connsiteY39" fmla="*/ 368135 h 1615044"/>
              <a:gd name="connsiteX40" fmla="*/ 1828800 w 1936893"/>
              <a:gd name="connsiteY40" fmla="*/ 273132 h 1615044"/>
              <a:gd name="connsiteX41" fmla="*/ 1816924 w 1936893"/>
              <a:gd name="connsiteY41" fmla="*/ 213756 h 1615044"/>
              <a:gd name="connsiteX42" fmla="*/ 1793174 w 1936893"/>
              <a:gd name="connsiteY42" fmla="*/ 178130 h 1615044"/>
              <a:gd name="connsiteX43" fmla="*/ 1686296 w 1936893"/>
              <a:gd name="connsiteY43" fmla="*/ 118753 h 1615044"/>
              <a:gd name="connsiteX44" fmla="*/ 1650670 w 1936893"/>
              <a:gd name="connsiteY44" fmla="*/ 95002 h 1615044"/>
              <a:gd name="connsiteX45" fmla="*/ 1579418 w 1936893"/>
              <a:gd name="connsiteY45" fmla="*/ 71252 h 1615044"/>
              <a:gd name="connsiteX46" fmla="*/ 1543792 w 1936893"/>
              <a:gd name="connsiteY46" fmla="*/ 59376 h 1615044"/>
              <a:gd name="connsiteX47" fmla="*/ 1472540 w 1936893"/>
              <a:gd name="connsiteY47" fmla="*/ 35626 h 1615044"/>
              <a:gd name="connsiteX48" fmla="*/ 1389413 w 1936893"/>
              <a:gd name="connsiteY48" fmla="*/ 11875 h 1615044"/>
              <a:gd name="connsiteX49" fmla="*/ 1306285 w 1936893"/>
              <a:gd name="connsiteY49" fmla="*/ 0 h 1615044"/>
              <a:gd name="connsiteX50" fmla="*/ 926275 w 1936893"/>
              <a:gd name="connsiteY50" fmla="*/ 11875 h 1615044"/>
              <a:gd name="connsiteX51" fmla="*/ 783771 w 1936893"/>
              <a:gd name="connsiteY51" fmla="*/ 59376 h 1615044"/>
              <a:gd name="connsiteX52" fmla="*/ 724395 w 1936893"/>
              <a:gd name="connsiteY52" fmla="*/ 71252 h 1615044"/>
              <a:gd name="connsiteX53" fmla="*/ 688769 w 1936893"/>
              <a:gd name="connsiteY53" fmla="*/ 83127 h 1615044"/>
              <a:gd name="connsiteX54" fmla="*/ 570015 w 1936893"/>
              <a:gd name="connsiteY54" fmla="*/ 118753 h 1615044"/>
              <a:gd name="connsiteX55" fmla="*/ 522514 w 1936893"/>
              <a:gd name="connsiteY55" fmla="*/ 142504 h 1615044"/>
              <a:gd name="connsiteX56" fmla="*/ 439387 w 1936893"/>
              <a:gd name="connsiteY56" fmla="*/ 166254 h 1615044"/>
              <a:gd name="connsiteX57" fmla="*/ 368135 w 1936893"/>
              <a:gd name="connsiteY57" fmla="*/ 190005 h 1615044"/>
              <a:gd name="connsiteX58" fmla="*/ 296883 w 1936893"/>
              <a:gd name="connsiteY58" fmla="*/ 213756 h 1615044"/>
              <a:gd name="connsiteX59" fmla="*/ 261257 w 1936893"/>
              <a:gd name="connsiteY59" fmla="*/ 225631 h 1615044"/>
              <a:gd name="connsiteX60" fmla="*/ 178130 w 1936893"/>
              <a:gd name="connsiteY60" fmla="*/ 237506 h 1615044"/>
              <a:gd name="connsiteX61" fmla="*/ 142504 w 1936893"/>
              <a:gd name="connsiteY61" fmla="*/ 249382 h 1615044"/>
              <a:gd name="connsiteX62" fmla="*/ 59376 w 1936893"/>
              <a:gd name="connsiteY62" fmla="*/ 261257 h 1615044"/>
              <a:gd name="connsiteX63" fmla="*/ 47501 w 1936893"/>
              <a:gd name="connsiteY63" fmla="*/ 296883 h 1615044"/>
              <a:gd name="connsiteX64" fmla="*/ 0 w 1936893"/>
              <a:gd name="connsiteY64" fmla="*/ 356260 h 1615044"/>
              <a:gd name="connsiteX0" fmla="*/ 0 w 1936893"/>
              <a:gd name="connsiteY0" fmla="*/ 356260 h 1615044"/>
              <a:gd name="connsiteX1" fmla="*/ 0 w 1936893"/>
              <a:gd name="connsiteY1" fmla="*/ 356260 h 1615044"/>
              <a:gd name="connsiteX2" fmla="*/ 142504 w 1936893"/>
              <a:gd name="connsiteY2" fmla="*/ 522514 h 1615044"/>
              <a:gd name="connsiteX3" fmla="*/ 178130 w 1936893"/>
              <a:gd name="connsiteY3" fmla="*/ 546265 h 1615044"/>
              <a:gd name="connsiteX4" fmla="*/ 225631 w 1936893"/>
              <a:gd name="connsiteY4" fmla="*/ 593766 h 1615044"/>
              <a:gd name="connsiteX5" fmla="*/ 237506 w 1936893"/>
              <a:gd name="connsiteY5" fmla="*/ 629392 h 1615044"/>
              <a:gd name="connsiteX6" fmla="*/ 249382 w 1936893"/>
              <a:gd name="connsiteY6" fmla="*/ 700644 h 1615044"/>
              <a:gd name="connsiteX7" fmla="*/ 237506 w 1936893"/>
              <a:gd name="connsiteY7" fmla="*/ 1021278 h 1615044"/>
              <a:gd name="connsiteX8" fmla="*/ 213756 w 1936893"/>
              <a:gd name="connsiteY8" fmla="*/ 1092530 h 1615044"/>
              <a:gd name="connsiteX9" fmla="*/ 178130 w 1936893"/>
              <a:gd name="connsiteY9" fmla="*/ 1175657 h 1615044"/>
              <a:gd name="connsiteX10" fmla="*/ 142504 w 1936893"/>
              <a:gd name="connsiteY10" fmla="*/ 1187532 h 1615044"/>
              <a:gd name="connsiteX11" fmla="*/ 118753 w 1936893"/>
              <a:gd name="connsiteY11" fmla="*/ 1223158 h 1615044"/>
              <a:gd name="connsiteX12" fmla="*/ 118753 w 1936893"/>
              <a:gd name="connsiteY12" fmla="*/ 1436914 h 1615044"/>
              <a:gd name="connsiteX13" fmla="*/ 166254 w 1936893"/>
              <a:gd name="connsiteY13" fmla="*/ 1508166 h 1615044"/>
              <a:gd name="connsiteX14" fmla="*/ 201880 w 1936893"/>
              <a:gd name="connsiteY14" fmla="*/ 1531917 h 1615044"/>
              <a:gd name="connsiteX15" fmla="*/ 225631 w 1936893"/>
              <a:gd name="connsiteY15" fmla="*/ 1567543 h 1615044"/>
              <a:gd name="connsiteX16" fmla="*/ 261257 w 1936893"/>
              <a:gd name="connsiteY16" fmla="*/ 1579418 h 1615044"/>
              <a:gd name="connsiteX17" fmla="*/ 320634 w 1936893"/>
              <a:gd name="connsiteY17" fmla="*/ 1591293 h 1615044"/>
              <a:gd name="connsiteX18" fmla="*/ 356260 w 1936893"/>
              <a:gd name="connsiteY18" fmla="*/ 1603169 h 1615044"/>
              <a:gd name="connsiteX19" fmla="*/ 451262 w 1936893"/>
              <a:gd name="connsiteY19" fmla="*/ 1615044 h 1615044"/>
              <a:gd name="connsiteX20" fmla="*/ 890649 w 1936893"/>
              <a:gd name="connsiteY20" fmla="*/ 1603169 h 1615044"/>
              <a:gd name="connsiteX21" fmla="*/ 1009402 w 1936893"/>
              <a:gd name="connsiteY21" fmla="*/ 1567543 h 1615044"/>
              <a:gd name="connsiteX22" fmla="*/ 1151906 w 1936893"/>
              <a:gd name="connsiteY22" fmla="*/ 1543792 h 1615044"/>
              <a:gd name="connsiteX23" fmla="*/ 1211283 w 1936893"/>
              <a:gd name="connsiteY23" fmla="*/ 1520041 h 1615044"/>
              <a:gd name="connsiteX24" fmla="*/ 1258784 w 1936893"/>
              <a:gd name="connsiteY24" fmla="*/ 1508166 h 1615044"/>
              <a:gd name="connsiteX25" fmla="*/ 1460665 w 1936893"/>
              <a:gd name="connsiteY25" fmla="*/ 1472540 h 1615044"/>
              <a:gd name="connsiteX26" fmla="*/ 1508166 w 1936893"/>
              <a:gd name="connsiteY26" fmla="*/ 1460665 h 1615044"/>
              <a:gd name="connsiteX27" fmla="*/ 1638795 w 1936893"/>
              <a:gd name="connsiteY27" fmla="*/ 1401288 h 1615044"/>
              <a:gd name="connsiteX28" fmla="*/ 1757548 w 1936893"/>
              <a:gd name="connsiteY28" fmla="*/ 1330036 h 1615044"/>
              <a:gd name="connsiteX29" fmla="*/ 1793174 w 1936893"/>
              <a:gd name="connsiteY29" fmla="*/ 1318161 h 1615044"/>
              <a:gd name="connsiteX30" fmla="*/ 1658986 w 1936893"/>
              <a:gd name="connsiteY30" fmla="*/ 1328387 h 1615044"/>
              <a:gd name="connsiteX31" fmla="*/ 1565022 w 1936893"/>
              <a:gd name="connsiteY31" fmla="*/ 1272433 h 1615044"/>
              <a:gd name="connsiteX32" fmla="*/ 1504713 w 1936893"/>
              <a:gd name="connsiteY32" fmla="*/ 1045028 h 1615044"/>
              <a:gd name="connsiteX33" fmla="*/ 1593797 w 1936893"/>
              <a:gd name="connsiteY33" fmla="*/ 902401 h 1615044"/>
              <a:gd name="connsiteX34" fmla="*/ 1894477 w 1936893"/>
              <a:gd name="connsiteY34" fmla="*/ 814944 h 1615044"/>
              <a:gd name="connsiteX35" fmla="*/ 1935678 w 1936893"/>
              <a:gd name="connsiteY35" fmla="*/ 665018 h 1615044"/>
              <a:gd name="connsiteX36" fmla="*/ 1923802 w 1936893"/>
              <a:gd name="connsiteY36" fmla="*/ 570015 h 1615044"/>
              <a:gd name="connsiteX37" fmla="*/ 1911927 w 1936893"/>
              <a:gd name="connsiteY37" fmla="*/ 534389 h 1615044"/>
              <a:gd name="connsiteX38" fmla="*/ 1888176 w 1936893"/>
              <a:gd name="connsiteY38" fmla="*/ 451262 h 1615044"/>
              <a:gd name="connsiteX39" fmla="*/ 1852550 w 1936893"/>
              <a:gd name="connsiteY39" fmla="*/ 368135 h 1615044"/>
              <a:gd name="connsiteX40" fmla="*/ 1828800 w 1936893"/>
              <a:gd name="connsiteY40" fmla="*/ 273132 h 1615044"/>
              <a:gd name="connsiteX41" fmla="*/ 1816924 w 1936893"/>
              <a:gd name="connsiteY41" fmla="*/ 213756 h 1615044"/>
              <a:gd name="connsiteX42" fmla="*/ 1793174 w 1936893"/>
              <a:gd name="connsiteY42" fmla="*/ 178130 h 1615044"/>
              <a:gd name="connsiteX43" fmla="*/ 1686296 w 1936893"/>
              <a:gd name="connsiteY43" fmla="*/ 118753 h 1615044"/>
              <a:gd name="connsiteX44" fmla="*/ 1650670 w 1936893"/>
              <a:gd name="connsiteY44" fmla="*/ 95002 h 1615044"/>
              <a:gd name="connsiteX45" fmla="*/ 1579418 w 1936893"/>
              <a:gd name="connsiteY45" fmla="*/ 71252 h 1615044"/>
              <a:gd name="connsiteX46" fmla="*/ 1543792 w 1936893"/>
              <a:gd name="connsiteY46" fmla="*/ 59376 h 1615044"/>
              <a:gd name="connsiteX47" fmla="*/ 1472540 w 1936893"/>
              <a:gd name="connsiteY47" fmla="*/ 35626 h 1615044"/>
              <a:gd name="connsiteX48" fmla="*/ 1389413 w 1936893"/>
              <a:gd name="connsiteY48" fmla="*/ 11875 h 1615044"/>
              <a:gd name="connsiteX49" fmla="*/ 1306285 w 1936893"/>
              <a:gd name="connsiteY49" fmla="*/ 0 h 1615044"/>
              <a:gd name="connsiteX50" fmla="*/ 926275 w 1936893"/>
              <a:gd name="connsiteY50" fmla="*/ 11875 h 1615044"/>
              <a:gd name="connsiteX51" fmla="*/ 783771 w 1936893"/>
              <a:gd name="connsiteY51" fmla="*/ 59376 h 1615044"/>
              <a:gd name="connsiteX52" fmla="*/ 724395 w 1936893"/>
              <a:gd name="connsiteY52" fmla="*/ 71252 h 1615044"/>
              <a:gd name="connsiteX53" fmla="*/ 688769 w 1936893"/>
              <a:gd name="connsiteY53" fmla="*/ 83127 h 1615044"/>
              <a:gd name="connsiteX54" fmla="*/ 570015 w 1936893"/>
              <a:gd name="connsiteY54" fmla="*/ 118753 h 1615044"/>
              <a:gd name="connsiteX55" fmla="*/ 522514 w 1936893"/>
              <a:gd name="connsiteY55" fmla="*/ 142504 h 1615044"/>
              <a:gd name="connsiteX56" fmla="*/ 439387 w 1936893"/>
              <a:gd name="connsiteY56" fmla="*/ 166254 h 1615044"/>
              <a:gd name="connsiteX57" fmla="*/ 368135 w 1936893"/>
              <a:gd name="connsiteY57" fmla="*/ 190005 h 1615044"/>
              <a:gd name="connsiteX58" fmla="*/ 296883 w 1936893"/>
              <a:gd name="connsiteY58" fmla="*/ 213756 h 1615044"/>
              <a:gd name="connsiteX59" fmla="*/ 261257 w 1936893"/>
              <a:gd name="connsiteY59" fmla="*/ 225631 h 1615044"/>
              <a:gd name="connsiteX60" fmla="*/ 178130 w 1936893"/>
              <a:gd name="connsiteY60" fmla="*/ 237506 h 1615044"/>
              <a:gd name="connsiteX61" fmla="*/ 142504 w 1936893"/>
              <a:gd name="connsiteY61" fmla="*/ 249382 h 1615044"/>
              <a:gd name="connsiteX62" fmla="*/ 59376 w 1936893"/>
              <a:gd name="connsiteY62" fmla="*/ 261257 h 1615044"/>
              <a:gd name="connsiteX63" fmla="*/ 47501 w 1936893"/>
              <a:gd name="connsiteY63" fmla="*/ 296883 h 1615044"/>
              <a:gd name="connsiteX64" fmla="*/ 0 w 1936893"/>
              <a:gd name="connsiteY64" fmla="*/ 356260 h 161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936893" h="1615044">
                <a:moveTo>
                  <a:pt x="0" y="356260"/>
                </a:moveTo>
                <a:lnTo>
                  <a:pt x="0" y="356260"/>
                </a:lnTo>
                <a:cubicBezTo>
                  <a:pt x="32926" y="400162"/>
                  <a:pt x="92883" y="489433"/>
                  <a:pt x="142504" y="522514"/>
                </a:cubicBezTo>
                <a:lnTo>
                  <a:pt x="178130" y="546265"/>
                </a:lnTo>
                <a:cubicBezTo>
                  <a:pt x="209797" y="641268"/>
                  <a:pt x="162296" y="530431"/>
                  <a:pt x="225631" y="593766"/>
                </a:cubicBezTo>
                <a:cubicBezTo>
                  <a:pt x="234482" y="602617"/>
                  <a:pt x="234791" y="617172"/>
                  <a:pt x="237506" y="629392"/>
                </a:cubicBezTo>
                <a:cubicBezTo>
                  <a:pt x="242729" y="652897"/>
                  <a:pt x="245423" y="676893"/>
                  <a:pt x="249382" y="700644"/>
                </a:cubicBezTo>
                <a:cubicBezTo>
                  <a:pt x="245423" y="807522"/>
                  <a:pt x="247189" y="914766"/>
                  <a:pt x="237506" y="1021278"/>
                </a:cubicBezTo>
                <a:cubicBezTo>
                  <a:pt x="235239" y="1046211"/>
                  <a:pt x="219828" y="1068242"/>
                  <a:pt x="213756" y="1092530"/>
                </a:cubicBezTo>
                <a:cubicBezTo>
                  <a:pt x="206625" y="1121052"/>
                  <a:pt x="203756" y="1155156"/>
                  <a:pt x="178130" y="1175657"/>
                </a:cubicBezTo>
                <a:cubicBezTo>
                  <a:pt x="168355" y="1183477"/>
                  <a:pt x="154379" y="1183574"/>
                  <a:pt x="142504" y="1187532"/>
                </a:cubicBezTo>
                <a:cubicBezTo>
                  <a:pt x="134587" y="1199407"/>
                  <a:pt x="125136" y="1210392"/>
                  <a:pt x="118753" y="1223158"/>
                </a:cubicBezTo>
                <a:cubicBezTo>
                  <a:pt x="87766" y="1285132"/>
                  <a:pt x="107445" y="1389419"/>
                  <a:pt x="118753" y="1436914"/>
                </a:cubicBezTo>
                <a:cubicBezTo>
                  <a:pt x="125364" y="1464682"/>
                  <a:pt x="142503" y="1492332"/>
                  <a:pt x="166254" y="1508166"/>
                </a:cubicBezTo>
                <a:lnTo>
                  <a:pt x="201880" y="1531917"/>
                </a:lnTo>
                <a:cubicBezTo>
                  <a:pt x="209797" y="1543792"/>
                  <a:pt x="214486" y="1558627"/>
                  <a:pt x="225631" y="1567543"/>
                </a:cubicBezTo>
                <a:cubicBezTo>
                  <a:pt x="235406" y="1575363"/>
                  <a:pt x="249113" y="1576382"/>
                  <a:pt x="261257" y="1579418"/>
                </a:cubicBezTo>
                <a:cubicBezTo>
                  <a:pt x="280839" y="1584313"/>
                  <a:pt x="301052" y="1586398"/>
                  <a:pt x="320634" y="1591293"/>
                </a:cubicBezTo>
                <a:cubicBezTo>
                  <a:pt x="332778" y="1594329"/>
                  <a:pt x="343944" y="1600930"/>
                  <a:pt x="356260" y="1603169"/>
                </a:cubicBezTo>
                <a:cubicBezTo>
                  <a:pt x="387659" y="1608878"/>
                  <a:pt x="419595" y="1611086"/>
                  <a:pt x="451262" y="1615044"/>
                </a:cubicBezTo>
                <a:cubicBezTo>
                  <a:pt x="597724" y="1611086"/>
                  <a:pt x="744307" y="1610308"/>
                  <a:pt x="890649" y="1603169"/>
                </a:cubicBezTo>
                <a:cubicBezTo>
                  <a:pt x="914058" y="1602027"/>
                  <a:pt x="996878" y="1570674"/>
                  <a:pt x="1009402" y="1567543"/>
                </a:cubicBezTo>
                <a:cubicBezTo>
                  <a:pt x="1087865" y="1547926"/>
                  <a:pt x="1040709" y="1557691"/>
                  <a:pt x="1151906" y="1543792"/>
                </a:cubicBezTo>
                <a:cubicBezTo>
                  <a:pt x="1171698" y="1535875"/>
                  <a:pt x="1191060" y="1526782"/>
                  <a:pt x="1211283" y="1520041"/>
                </a:cubicBezTo>
                <a:cubicBezTo>
                  <a:pt x="1226766" y="1514880"/>
                  <a:pt x="1242881" y="1511836"/>
                  <a:pt x="1258784" y="1508166"/>
                </a:cubicBezTo>
                <a:cubicBezTo>
                  <a:pt x="1385666" y="1478886"/>
                  <a:pt x="1339199" y="1487723"/>
                  <a:pt x="1460665" y="1472540"/>
                </a:cubicBezTo>
                <a:cubicBezTo>
                  <a:pt x="1476499" y="1468582"/>
                  <a:pt x="1492473" y="1465149"/>
                  <a:pt x="1508166" y="1460665"/>
                </a:cubicBezTo>
                <a:cubicBezTo>
                  <a:pt x="1552298" y="1448055"/>
                  <a:pt x="1603538" y="1424793"/>
                  <a:pt x="1638795" y="1401288"/>
                </a:cubicBezTo>
                <a:cubicBezTo>
                  <a:pt x="1689443" y="1367523"/>
                  <a:pt x="1706429" y="1351944"/>
                  <a:pt x="1757548" y="1330036"/>
                </a:cubicBezTo>
                <a:cubicBezTo>
                  <a:pt x="1769054" y="1325105"/>
                  <a:pt x="1781299" y="1322119"/>
                  <a:pt x="1793174" y="1318161"/>
                </a:cubicBezTo>
                <a:cubicBezTo>
                  <a:pt x="1763478" y="1322119"/>
                  <a:pt x="1697011" y="1336008"/>
                  <a:pt x="1658986" y="1328387"/>
                </a:cubicBezTo>
                <a:cubicBezTo>
                  <a:pt x="1620961" y="1320766"/>
                  <a:pt x="1590734" y="1319660"/>
                  <a:pt x="1565022" y="1272433"/>
                </a:cubicBezTo>
                <a:cubicBezTo>
                  <a:pt x="1539310" y="1225206"/>
                  <a:pt x="1499917" y="1106700"/>
                  <a:pt x="1504713" y="1045028"/>
                </a:cubicBezTo>
                <a:cubicBezTo>
                  <a:pt x="1509509" y="983356"/>
                  <a:pt x="1566694" y="983712"/>
                  <a:pt x="1593797" y="902401"/>
                </a:cubicBezTo>
                <a:cubicBezTo>
                  <a:pt x="1881754" y="860549"/>
                  <a:pt x="1837497" y="854508"/>
                  <a:pt x="1894477" y="814944"/>
                </a:cubicBezTo>
                <a:cubicBezTo>
                  <a:pt x="1951457" y="775380"/>
                  <a:pt x="1930791" y="705839"/>
                  <a:pt x="1935678" y="665018"/>
                </a:cubicBezTo>
                <a:cubicBezTo>
                  <a:pt x="1940565" y="624197"/>
                  <a:pt x="1929511" y="601414"/>
                  <a:pt x="1923802" y="570015"/>
                </a:cubicBezTo>
                <a:cubicBezTo>
                  <a:pt x="1921563" y="557699"/>
                  <a:pt x="1915366" y="546425"/>
                  <a:pt x="1911927" y="534389"/>
                </a:cubicBezTo>
                <a:cubicBezTo>
                  <a:pt x="1903316" y="504249"/>
                  <a:pt x="1900382" y="479742"/>
                  <a:pt x="1888176" y="451262"/>
                </a:cubicBezTo>
                <a:cubicBezTo>
                  <a:pt x="1863851" y="394505"/>
                  <a:pt x="1866472" y="419183"/>
                  <a:pt x="1852550" y="368135"/>
                </a:cubicBezTo>
                <a:cubicBezTo>
                  <a:pt x="1843961" y="336643"/>
                  <a:pt x="1835202" y="305140"/>
                  <a:pt x="1828800" y="273132"/>
                </a:cubicBezTo>
                <a:cubicBezTo>
                  <a:pt x="1824841" y="253340"/>
                  <a:pt x="1824011" y="232655"/>
                  <a:pt x="1816924" y="213756"/>
                </a:cubicBezTo>
                <a:cubicBezTo>
                  <a:pt x="1811913" y="200392"/>
                  <a:pt x="1803915" y="187528"/>
                  <a:pt x="1793174" y="178130"/>
                </a:cubicBezTo>
                <a:cubicBezTo>
                  <a:pt x="1742916" y="134154"/>
                  <a:pt x="1735228" y="135063"/>
                  <a:pt x="1686296" y="118753"/>
                </a:cubicBezTo>
                <a:cubicBezTo>
                  <a:pt x="1674421" y="110836"/>
                  <a:pt x="1663712" y="100799"/>
                  <a:pt x="1650670" y="95002"/>
                </a:cubicBezTo>
                <a:cubicBezTo>
                  <a:pt x="1627792" y="84834"/>
                  <a:pt x="1603169" y="79169"/>
                  <a:pt x="1579418" y="71252"/>
                </a:cubicBezTo>
                <a:lnTo>
                  <a:pt x="1543792" y="59376"/>
                </a:lnTo>
                <a:lnTo>
                  <a:pt x="1472540" y="35626"/>
                </a:lnTo>
                <a:cubicBezTo>
                  <a:pt x="1442010" y="25449"/>
                  <a:pt x="1422226" y="17841"/>
                  <a:pt x="1389413" y="11875"/>
                </a:cubicBezTo>
                <a:cubicBezTo>
                  <a:pt x="1361874" y="6868"/>
                  <a:pt x="1333994" y="3958"/>
                  <a:pt x="1306285" y="0"/>
                </a:cubicBezTo>
                <a:cubicBezTo>
                  <a:pt x="1179615" y="3958"/>
                  <a:pt x="1052652" y="2397"/>
                  <a:pt x="926275" y="11875"/>
                </a:cubicBezTo>
                <a:cubicBezTo>
                  <a:pt x="798862" y="21431"/>
                  <a:pt x="868732" y="31056"/>
                  <a:pt x="783771" y="59376"/>
                </a:cubicBezTo>
                <a:cubicBezTo>
                  <a:pt x="764623" y="65759"/>
                  <a:pt x="743976" y="66357"/>
                  <a:pt x="724395" y="71252"/>
                </a:cubicBezTo>
                <a:cubicBezTo>
                  <a:pt x="712251" y="74288"/>
                  <a:pt x="700805" y="79688"/>
                  <a:pt x="688769" y="83127"/>
                </a:cubicBezTo>
                <a:cubicBezTo>
                  <a:pt x="648992" y="94491"/>
                  <a:pt x="607645" y="99937"/>
                  <a:pt x="570015" y="118753"/>
                </a:cubicBezTo>
                <a:cubicBezTo>
                  <a:pt x="554181" y="126670"/>
                  <a:pt x="538785" y="135531"/>
                  <a:pt x="522514" y="142504"/>
                </a:cubicBezTo>
                <a:cubicBezTo>
                  <a:pt x="491475" y="155806"/>
                  <a:pt x="472863" y="156211"/>
                  <a:pt x="439387" y="166254"/>
                </a:cubicBezTo>
                <a:cubicBezTo>
                  <a:pt x="415407" y="173448"/>
                  <a:pt x="391886" y="182088"/>
                  <a:pt x="368135" y="190005"/>
                </a:cubicBezTo>
                <a:lnTo>
                  <a:pt x="296883" y="213756"/>
                </a:lnTo>
                <a:cubicBezTo>
                  <a:pt x="285008" y="217714"/>
                  <a:pt x="273649" y="223861"/>
                  <a:pt x="261257" y="225631"/>
                </a:cubicBezTo>
                <a:lnTo>
                  <a:pt x="178130" y="237506"/>
                </a:lnTo>
                <a:cubicBezTo>
                  <a:pt x="166255" y="241465"/>
                  <a:pt x="154779" y="246927"/>
                  <a:pt x="142504" y="249382"/>
                </a:cubicBezTo>
                <a:cubicBezTo>
                  <a:pt x="115057" y="254871"/>
                  <a:pt x="84412" y="248739"/>
                  <a:pt x="59376" y="261257"/>
                </a:cubicBezTo>
                <a:cubicBezTo>
                  <a:pt x="48180" y="266855"/>
                  <a:pt x="53099" y="285687"/>
                  <a:pt x="47501" y="296883"/>
                </a:cubicBezTo>
                <a:cubicBezTo>
                  <a:pt x="17163" y="357560"/>
                  <a:pt x="7917" y="346364"/>
                  <a:pt x="0" y="35626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F7B82C4-FCDE-48EF-BC7F-865156174749}"/>
              </a:ext>
            </a:extLst>
          </p:cNvPr>
          <p:cNvSpPr/>
          <p:nvPr/>
        </p:nvSpPr>
        <p:spPr>
          <a:xfrm>
            <a:off x="5914101" y="3935289"/>
            <a:ext cx="383472" cy="3834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A51D91A-6426-48AE-A01F-A831357188C8}"/>
              </a:ext>
            </a:extLst>
          </p:cNvPr>
          <p:cNvSpPr/>
          <p:nvPr/>
        </p:nvSpPr>
        <p:spPr>
          <a:xfrm>
            <a:off x="8276301" y="3961517"/>
            <a:ext cx="383472" cy="3834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</a:t>
            </a:r>
          </a:p>
        </p:txBody>
      </p:sp>
      <p:sp>
        <p:nvSpPr>
          <p:cNvPr id="83" name="Freeform 3">
            <a:extLst>
              <a:ext uri="{FF2B5EF4-FFF2-40B4-BE49-F238E27FC236}">
                <a16:creationId xmlns:a16="http://schemas.microsoft.com/office/drawing/2014/main" id="{D222E010-F781-46ED-B1B3-BE954CC43859}"/>
              </a:ext>
            </a:extLst>
          </p:cNvPr>
          <p:cNvSpPr/>
          <p:nvPr/>
        </p:nvSpPr>
        <p:spPr>
          <a:xfrm>
            <a:off x="6231269" y="3608718"/>
            <a:ext cx="2006930" cy="1128155"/>
          </a:xfrm>
          <a:custGeom>
            <a:avLst/>
            <a:gdLst>
              <a:gd name="connsiteX0" fmla="*/ 0 w 2006930"/>
              <a:gd name="connsiteY0" fmla="*/ 380010 h 1128155"/>
              <a:gd name="connsiteX1" fmla="*/ 11875 w 2006930"/>
              <a:gd name="connsiteY1" fmla="*/ 249381 h 1128155"/>
              <a:gd name="connsiteX2" fmla="*/ 23751 w 2006930"/>
              <a:gd name="connsiteY2" fmla="*/ 213755 h 1128155"/>
              <a:gd name="connsiteX3" fmla="*/ 59377 w 2006930"/>
              <a:gd name="connsiteY3" fmla="*/ 190005 h 1128155"/>
              <a:gd name="connsiteX4" fmla="*/ 71252 w 2006930"/>
              <a:gd name="connsiteY4" fmla="*/ 154379 h 1128155"/>
              <a:gd name="connsiteX5" fmla="*/ 201881 w 2006930"/>
              <a:gd name="connsiteY5" fmla="*/ 154379 h 1128155"/>
              <a:gd name="connsiteX6" fmla="*/ 273133 w 2006930"/>
              <a:gd name="connsiteY6" fmla="*/ 190005 h 1128155"/>
              <a:gd name="connsiteX7" fmla="*/ 344385 w 2006930"/>
              <a:gd name="connsiteY7" fmla="*/ 249381 h 1128155"/>
              <a:gd name="connsiteX8" fmla="*/ 368135 w 2006930"/>
              <a:gd name="connsiteY8" fmla="*/ 320633 h 1128155"/>
              <a:gd name="connsiteX9" fmla="*/ 356260 w 2006930"/>
              <a:gd name="connsiteY9" fmla="*/ 427511 h 1128155"/>
              <a:gd name="connsiteX10" fmla="*/ 308759 w 2006930"/>
              <a:gd name="connsiteY10" fmla="*/ 546265 h 1128155"/>
              <a:gd name="connsiteX11" fmla="*/ 285008 w 2006930"/>
              <a:gd name="connsiteY11" fmla="*/ 581890 h 1128155"/>
              <a:gd name="connsiteX12" fmla="*/ 225631 w 2006930"/>
              <a:gd name="connsiteY12" fmla="*/ 688768 h 1128155"/>
              <a:gd name="connsiteX13" fmla="*/ 201881 w 2006930"/>
              <a:gd name="connsiteY13" fmla="*/ 724394 h 1128155"/>
              <a:gd name="connsiteX14" fmla="*/ 190005 w 2006930"/>
              <a:gd name="connsiteY14" fmla="*/ 760020 h 1128155"/>
              <a:gd name="connsiteX15" fmla="*/ 166255 w 2006930"/>
              <a:gd name="connsiteY15" fmla="*/ 795646 h 1128155"/>
              <a:gd name="connsiteX16" fmla="*/ 142504 w 2006930"/>
              <a:gd name="connsiteY16" fmla="*/ 866898 h 1128155"/>
              <a:gd name="connsiteX17" fmla="*/ 166255 w 2006930"/>
              <a:gd name="connsiteY17" fmla="*/ 1045028 h 1128155"/>
              <a:gd name="connsiteX18" fmla="*/ 190005 w 2006930"/>
              <a:gd name="connsiteY18" fmla="*/ 1080654 h 1128155"/>
              <a:gd name="connsiteX19" fmla="*/ 261257 w 2006930"/>
              <a:gd name="connsiteY19" fmla="*/ 1128155 h 1128155"/>
              <a:gd name="connsiteX20" fmla="*/ 332509 w 2006930"/>
              <a:gd name="connsiteY20" fmla="*/ 1116280 h 1128155"/>
              <a:gd name="connsiteX21" fmla="*/ 368135 w 2006930"/>
              <a:gd name="connsiteY21" fmla="*/ 1092529 h 1128155"/>
              <a:gd name="connsiteX22" fmla="*/ 415636 w 2006930"/>
              <a:gd name="connsiteY22" fmla="*/ 1068779 h 1128155"/>
              <a:gd name="connsiteX23" fmla="*/ 486888 w 2006930"/>
              <a:gd name="connsiteY23" fmla="*/ 1021277 h 1128155"/>
              <a:gd name="connsiteX24" fmla="*/ 522514 w 2006930"/>
              <a:gd name="connsiteY24" fmla="*/ 950026 h 1128155"/>
              <a:gd name="connsiteX25" fmla="*/ 510639 w 2006930"/>
              <a:gd name="connsiteY25" fmla="*/ 771896 h 1128155"/>
              <a:gd name="connsiteX26" fmla="*/ 498764 w 2006930"/>
              <a:gd name="connsiteY26" fmla="*/ 736270 h 1128155"/>
              <a:gd name="connsiteX27" fmla="*/ 475013 w 2006930"/>
              <a:gd name="connsiteY27" fmla="*/ 653142 h 1128155"/>
              <a:gd name="connsiteX28" fmla="*/ 486888 w 2006930"/>
              <a:gd name="connsiteY28" fmla="*/ 463137 h 1128155"/>
              <a:gd name="connsiteX29" fmla="*/ 510639 w 2006930"/>
              <a:gd name="connsiteY29" fmla="*/ 391885 h 1128155"/>
              <a:gd name="connsiteX30" fmla="*/ 522514 w 2006930"/>
              <a:gd name="connsiteY30" fmla="*/ 178129 h 1128155"/>
              <a:gd name="connsiteX31" fmla="*/ 534390 w 2006930"/>
              <a:gd name="connsiteY31" fmla="*/ 142503 h 1128155"/>
              <a:gd name="connsiteX32" fmla="*/ 605642 w 2006930"/>
              <a:gd name="connsiteY32" fmla="*/ 106877 h 1128155"/>
              <a:gd name="connsiteX33" fmla="*/ 676894 w 2006930"/>
              <a:gd name="connsiteY33" fmla="*/ 130628 h 1128155"/>
              <a:gd name="connsiteX34" fmla="*/ 712520 w 2006930"/>
              <a:gd name="connsiteY34" fmla="*/ 201880 h 1128155"/>
              <a:gd name="connsiteX35" fmla="*/ 736270 w 2006930"/>
              <a:gd name="connsiteY35" fmla="*/ 237506 h 1128155"/>
              <a:gd name="connsiteX36" fmla="*/ 760021 w 2006930"/>
              <a:gd name="connsiteY36" fmla="*/ 285007 h 1128155"/>
              <a:gd name="connsiteX37" fmla="*/ 795647 w 2006930"/>
              <a:gd name="connsiteY37" fmla="*/ 320633 h 1128155"/>
              <a:gd name="connsiteX38" fmla="*/ 819398 w 2006930"/>
              <a:gd name="connsiteY38" fmla="*/ 391885 h 1128155"/>
              <a:gd name="connsiteX39" fmla="*/ 807522 w 2006930"/>
              <a:gd name="connsiteY39" fmla="*/ 581890 h 1128155"/>
              <a:gd name="connsiteX40" fmla="*/ 795647 w 2006930"/>
              <a:gd name="connsiteY40" fmla="*/ 617516 h 1128155"/>
              <a:gd name="connsiteX41" fmla="*/ 783772 w 2006930"/>
              <a:gd name="connsiteY41" fmla="*/ 665018 h 1128155"/>
              <a:gd name="connsiteX42" fmla="*/ 771896 w 2006930"/>
              <a:gd name="connsiteY42" fmla="*/ 700644 h 1128155"/>
              <a:gd name="connsiteX43" fmla="*/ 736270 w 2006930"/>
              <a:gd name="connsiteY43" fmla="*/ 831272 h 1128155"/>
              <a:gd name="connsiteX44" fmla="*/ 724395 w 2006930"/>
              <a:gd name="connsiteY44" fmla="*/ 866898 h 1128155"/>
              <a:gd name="connsiteX45" fmla="*/ 771896 w 2006930"/>
              <a:gd name="connsiteY45" fmla="*/ 950026 h 1128155"/>
              <a:gd name="connsiteX46" fmla="*/ 819398 w 2006930"/>
              <a:gd name="connsiteY46" fmla="*/ 997527 h 1128155"/>
              <a:gd name="connsiteX47" fmla="*/ 855023 w 2006930"/>
              <a:gd name="connsiteY47" fmla="*/ 961901 h 1128155"/>
              <a:gd name="connsiteX48" fmla="*/ 866899 w 2006930"/>
              <a:gd name="connsiteY48" fmla="*/ 914400 h 1128155"/>
              <a:gd name="connsiteX49" fmla="*/ 890649 w 2006930"/>
              <a:gd name="connsiteY49" fmla="*/ 878774 h 1128155"/>
              <a:gd name="connsiteX50" fmla="*/ 902525 w 2006930"/>
              <a:gd name="connsiteY50" fmla="*/ 807522 h 1128155"/>
              <a:gd name="connsiteX51" fmla="*/ 926275 w 2006930"/>
              <a:gd name="connsiteY51" fmla="*/ 724394 h 1128155"/>
              <a:gd name="connsiteX52" fmla="*/ 938151 w 2006930"/>
              <a:gd name="connsiteY52" fmla="*/ 166254 h 1128155"/>
              <a:gd name="connsiteX53" fmla="*/ 950026 w 2006930"/>
              <a:gd name="connsiteY53" fmla="*/ 71252 h 1128155"/>
              <a:gd name="connsiteX54" fmla="*/ 961901 w 2006930"/>
              <a:gd name="connsiteY54" fmla="*/ 11875 h 1128155"/>
              <a:gd name="connsiteX55" fmla="*/ 997527 w 2006930"/>
              <a:gd name="connsiteY55" fmla="*/ 0 h 1128155"/>
              <a:gd name="connsiteX56" fmla="*/ 1104405 w 2006930"/>
              <a:gd name="connsiteY56" fmla="*/ 11875 h 1128155"/>
              <a:gd name="connsiteX57" fmla="*/ 1163782 w 2006930"/>
              <a:gd name="connsiteY57" fmla="*/ 95002 h 1128155"/>
              <a:gd name="connsiteX58" fmla="*/ 1187533 w 2006930"/>
              <a:gd name="connsiteY58" fmla="*/ 130628 h 1128155"/>
              <a:gd name="connsiteX59" fmla="*/ 1199408 w 2006930"/>
              <a:gd name="connsiteY59" fmla="*/ 166254 h 1128155"/>
              <a:gd name="connsiteX60" fmla="*/ 1223159 w 2006930"/>
              <a:gd name="connsiteY60" fmla="*/ 201880 h 1128155"/>
              <a:gd name="connsiteX61" fmla="*/ 1235034 w 2006930"/>
              <a:gd name="connsiteY61" fmla="*/ 249381 h 1128155"/>
              <a:gd name="connsiteX62" fmla="*/ 1211283 w 2006930"/>
              <a:gd name="connsiteY62" fmla="*/ 463137 h 1128155"/>
              <a:gd name="connsiteX63" fmla="*/ 1199408 w 2006930"/>
              <a:gd name="connsiteY63" fmla="*/ 510639 h 1128155"/>
              <a:gd name="connsiteX64" fmla="*/ 1163782 w 2006930"/>
              <a:gd name="connsiteY64" fmla="*/ 546265 h 1128155"/>
              <a:gd name="connsiteX65" fmla="*/ 1151907 w 2006930"/>
              <a:gd name="connsiteY65" fmla="*/ 605641 h 1128155"/>
              <a:gd name="connsiteX66" fmla="*/ 1128156 w 2006930"/>
              <a:gd name="connsiteY66" fmla="*/ 676893 h 1128155"/>
              <a:gd name="connsiteX67" fmla="*/ 1104405 w 2006930"/>
              <a:gd name="connsiteY67" fmla="*/ 771896 h 1128155"/>
              <a:gd name="connsiteX68" fmla="*/ 1080655 w 2006930"/>
              <a:gd name="connsiteY68" fmla="*/ 843148 h 1128155"/>
              <a:gd name="connsiteX69" fmla="*/ 1092530 w 2006930"/>
              <a:gd name="connsiteY69" fmla="*/ 1009402 h 1128155"/>
              <a:gd name="connsiteX70" fmla="*/ 1128156 w 2006930"/>
              <a:gd name="connsiteY70" fmla="*/ 1033153 h 1128155"/>
              <a:gd name="connsiteX71" fmla="*/ 1151907 w 2006930"/>
              <a:gd name="connsiteY71" fmla="*/ 997527 h 1128155"/>
              <a:gd name="connsiteX72" fmla="*/ 1211283 w 2006930"/>
              <a:gd name="connsiteY72" fmla="*/ 688768 h 1128155"/>
              <a:gd name="connsiteX73" fmla="*/ 1246909 w 2006930"/>
              <a:gd name="connsiteY73" fmla="*/ 712519 h 1128155"/>
              <a:gd name="connsiteX74" fmla="*/ 1294410 w 2006930"/>
              <a:gd name="connsiteY74" fmla="*/ 819397 h 1128155"/>
              <a:gd name="connsiteX75" fmla="*/ 1306286 w 2006930"/>
              <a:gd name="connsiteY75" fmla="*/ 855023 h 1128155"/>
              <a:gd name="connsiteX76" fmla="*/ 1318161 w 2006930"/>
              <a:gd name="connsiteY76" fmla="*/ 961901 h 1128155"/>
              <a:gd name="connsiteX77" fmla="*/ 1341912 w 2006930"/>
              <a:gd name="connsiteY77" fmla="*/ 1033153 h 1128155"/>
              <a:gd name="connsiteX78" fmla="*/ 1377538 w 2006930"/>
              <a:gd name="connsiteY78" fmla="*/ 961901 h 1128155"/>
              <a:gd name="connsiteX79" fmla="*/ 1401288 w 2006930"/>
              <a:gd name="connsiteY79" fmla="*/ 926275 h 1128155"/>
              <a:gd name="connsiteX80" fmla="*/ 1413164 w 2006930"/>
              <a:gd name="connsiteY80" fmla="*/ 819397 h 1128155"/>
              <a:gd name="connsiteX81" fmla="*/ 1460665 w 2006930"/>
              <a:gd name="connsiteY81" fmla="*/ 71252 h 1128155"/>
              <a:gd name="connsiteX82" fmla="*/ 1591294 w 2006930"/>
              <a:gd name="connsiteY82" fmla="*/ 83127 h 1128155"/>
              <a:gd name="connsiteX83" fmla="*/ 1626920 w 2006930"/>
              <a:gd name="connsiteY83" fmla="*/ 95002 h 1128155"/>
              <a:gd name="connsiteX84" fmla="*/ 1674421 w 2006930"/>
              <a:gd name="connsiteY84" fmla="*/ 166254 h 1128155"/>
              <a:gd name="connsiteX85" fmla="*/ 1698172 w 2006930"/>
              <a:gd name="connsiteY85" fmla="*/ 201880 h 1128155"/>
              <a:gd name="connsiteX86" fmla="*/ 1686296 w 2006930"/>
              <a:gd name="connsiteY86" fmla="*/ 415636 h 1128155"/>
              <a:gd name="connsiteX87" fmla="*/ 1662546 w 2006930"/>
              <a:gd name="connsiteY87" fmla="*/ 451262 h 1128155"/>
              <a:gd name="connsiteX88" fmla="*/ 1650670 w 2006930"/>
              <a:gd name="connsiteY88" fmla="*/ 486888 h 1128155"/>
              <a:gd name="connsiteX89" fmla="*/ 1638795 w 2006930"/>
              <a:gd name="connsiteY89" fmla="*/ 700644 h 1128155"/>
              <a:gd name="connsiteX90" fmla="*/ 1638795 w 2006930"/>
              <a:gd name="connsiteY90" fmla="*/ 843148 h 1128155"/>
              <a:gd name="connsiteX91" fmla="*/ 1650670 w 2006930"/>
              <a:gd name="connsiteY91" fmla="*/ 878774 h 1128155"/>
              <a:gd name="connsiteX92" fmla="*/ 1686296 w 2006930"/>
              <a:gd name="connsiteY92" fmla="*/ 890649 h 1128155"/>
              <a:gd name="connsiteX93" fmla="*/ 1757548 w 2006930"/>
              <a:gd name="connsiteY93" fmla="*/ 771896 h 1128155"/>
              <a:gd name="connsiteX94" fmla="*/ 1793174 w 2006930"/>
              <a:gd name="connsiteY94" fmla="*/ 748145 h 1128155"/>
              <a:gd name="connsiteX95" fmla="*/ 1864426 w 2006930"/>
              <a:gd name="connsiteY95" fmla="*/ 605641 h 1128155"/>
              <a:gd name="connsiteX96" fmla="*/ 1888177 w 2006930"/>
              <a:gd name="connsiteY96" fmla="*/ 570015 h 1128155"/>
              <a:gd name="connsiteX97" fmla="*/ 2006930 w 2006930"/>
              <a:gd name="connsiteY97" fmla="*/ 570015 h 112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006930" h="1128155">
                <a:moveTo>
                  <a:pt x="0" y="380010"/>
                </a:moveTo>
                <a:cubicBezTo>
                  <a:pt x="3958" y="336467"/>
                  <a:pt x="5692" y="292664"/>
                  <a:pt x="11875" y="249381"/>
                </a:cubicBezTo>
                <a:cubicBezTo>
                  <a:pt x="13645" y="236989"/>
                  <a:pt x="15931" y="223530"/>
                  <a:pt x="23751" y="213755"/>
                </a:cubicBezTo>
                <a:cubicBezTo>
                  <a:pt x="32667" y="202610"/>
                  <a:pt x="47502" y="197922"/>
                  <a:pt x="59377" y="190005"/>
                </a:cubicBezTo>
                <a:cubicBezTo>
                  <a:pt x="63335" y="178130"/>
                  <a:pt x="62401" y="163230"/>
                  <a:pt x="71252" y="154379"/>
                </a:cubicBezTo>
                <a:cubicBezTo>
                  <a:pt x="98102" y="127529"/>
                  <a:pt x="194021" y="153396"/>
                  <a:pt x="201881" y="154379"/>
                </a:cubicBezTo>
                <a:cubicBezTo>
                  <a:pt x="303979" y="222443"/>
                  <a:pt x="174801" y="140839"/>
                  <a:pt x="273133" y="190005"/>
                </a:cubicBezTo>
                <a:cubicBezTo>
                  <a:pt x="306201" y="206539"/>
                  <a:pt x="318120" y="223116"/>
                  <a:pt x="344385" y="249381"/>
                </a:cubicBezTo>
                <a:cubicBezTo>
                  <a:pt x="352302" y="273132"/>
                  <a:pt x="370900" y="295751"/>
                  <a:pt x="368135" y="320633"/>
                </a:cubicBezTo>
                <a:cubicBezTo>
                  <a:pt x="364177" y="356259"/>
                  <a:pt x="363290" y="392362"/>
                  <a:pt x="356260" y="427511"/>
                </a:cubicBezTo>
                <a:cubicBezTo>
                  <a:pt x="348775" y="464936"/>
                  <a:pt x="328244" y="512165"/>
                  <a:pt x="308759" y="546265"/>
                </a:cubicBezTo>
                <a:cubicBezTo>
                  <a:pt x="301678" y="558657"/>
                  <a:pt x="292925" y="570015"/>
                  <a:pt x="285008" y="581890"/>
                </a:cubicBezTo>
                <a:cubicBezTo>
                  <a:pt x="264106" y="644597"/>
                  <a:pt x="280077" y="607098"/>
                  <a:pt x="225631" y="688768"/>
                </a:cubicBezTo>
                <a:cubicBezTo>
                  <a:pt x="217714" y="700643"/>
                  <a:pt x="206395" y="710854"/>
                  <a:pt x="201881" y="724394"/>
                </a:cubicBezTo>
                <a:cubicBezTo>
                  <a:pt x="197922" y="736269"/>
                  <a:pt x="195603" y="748824"/>
                  <a:pt x="190005" y="760020"/>
                </a:cubicBezTo>
                <a:cubicBezTo>
                  <a:pt x="183622" y="772785"/>
                  <a:pt x="172051" y="782604"/>
                  <a:pt x="166255" y="795646"/>
                </a:cubicBezTo>
                <a:cubicBezTo>
                  <a:pt x="156087" y="818524"/>
                  <a:pt x="142504" y="866898"/>
                  <a:pt x="142504" y="866898"/>
                </a:cubicBezTo>
                <a:cubicBezTo>
                  <a:pt x="144277" y="886403"/>
                  <a:pt x="148097" y="1002658"/>
                  <a:pt x="166255" y="1045028"/>
                </a:cubicBezTo>
                <a:cubicBezTo>
                  <a:pt x="171877" y="1058146"/>
                  <a:pt x="179264" y="1071256"/>
                  <a:pt x="190005" y="1080654"/>
                </a:cubicBezTo>
                <a:cubicBezTo>
                  <a:pt x="211487" y="1099451"/>
                  <a:pt x="261257" y="1128155"/>
                  <a:pt x="261257" y="1128155"/>
                </a:cubicBezTo>
                <a:cubicBezTo>
                  <a:pt x="285008" y="1124197"/>
                  <a:pt x="309666" y="1123894"/>
                  <a:pt x="332509" y="1116280"/>
                </a:cubicBezTo>
                <a:cubicBezTo>
                  <a:pt x="346049" y="1111767"/>
                  <a:pt x="355743" y="1099610"/>
                  <a:pt x="368135" y="1092529"/>
                </a:cubicBezTo>
                <a:cubicBezTo>
                  <a:pt x="383505" y="1083746"/>
                  <a:pt x="400456" y="1077887"/>
                  <a:pt x="415636" y="1068779"/>
                </a:cubicBezTo>
                <a:cubicBezTo>
                  <a:pt x="440113" y="1054093"/>
                  <a:pt x="486888" y="1021277"/>
                  <a:pt x="486888" y="1021277"/>
                </a:cubicBezTo>
                <a:cubicBezTo>
                  <a:pt x="498898" y="1003263"/>
                  <a:pt x="522514" y="974611"/>
                  <a:pt x="522514" y="950026"/>
                </a:cubicBezTo>
                <a:cubicBezTo>
                  <a:pt x="522514" y="890518"/>
                  <a:pt x="517210" y="831041"/>
                  <a:pt x="510639" y="771896"/>
                </a:cubicBezTo>
                <a:cubicBezTo>
                  <a:pt x="509257" y="759455"/>
                  <a:pt x="502203" y="748306"/>
                  <a:pt x="498764" y="736270"/>
                </a:cubicBezTo>
                <a:cubicBezTo>
                  <a:pt x="468941" y="631890"/>
                  <a:pt x="503485" y="738560"/>
                  <a:pt x="475013" y="653142"/>
                </a:cubicBezTo>
                <a:cubicBezTo>
                  <a:pt x="478971" y="589807"/>
                  <a:pt x="478314" y="526014"/>
                  <a:pt x="486888" y="463137"/>
                </a:cubicBezTo>
                <a:cubicBezTo>
                  <a:pt x="490271" y="438331"/>
                  <a:pt x="510639" y="391885"/>
                  <a:pt x="510639" y="391885"/>
                </a:cubicBezTo>
                <a:cubicBezTo>
                  <a:pt x="514597" y="320633"/>
                  <a:pt x="515748" y="249169"/>
                  <a:pt x="522514" y="178129"/>
                </a:cubicBezTo>
                <a:cubicBezTo>
                  <a:pt x="523701" y="165668"/>
                  <a:pt x="526570" y="152278"/>
                  <a:pt x="534390" y="142503"/>
                </a:cubicBezTo>
                <a:cubicBezTo>
                  <a:pt x="551131" y="121577"/>
                  <a:pt x="582174" y="114700"/>
                  <a:pt x="605642" y="106877"/>
                </a:cubicBezTo>
                <a:cubicBezTo>
                  <a:pt x="629393" y="114794"/>
                  <a:pt x="663007" y="109797"/>
                  <a:pt x="676894" y="130628"/>
                </a:cubicBezTo>
                <a:cubicBezTo>
                  <a:pt x="744958" y="232726"/>
                  <a:pt x="663354" y="103548"/>
                  <a:pt x="712520" y="201880"/>
                </a:cubicBezTo>
                <a:cubicBezTo>
                  <a:pt x="718903" y="214645"/>
                  <a:pt x="729189" y="225114"/>
                  <a:pt x="736270" y="237506"/>
                </a:cubicBezTo>
                <a:cubicBezTo>
                  <a:pt x="745053" y="252876"/>
                  <a:pt x="749731" y="270602"/>
                  <a:pt x="760021" y="285007"/>
                </a:cubicBezTo>
                <a:cubicBezTo>
                  <a:pt x="769783" y="298673"/>
                  <a:pt x="783772" y="308758"/>
                  <a:pt x="795647" y="320633"/>
                </a:cubicBezTo>
                <a:cubicBezTo>
                  <a:pt x="803564" y="344384"/>
                  <a:pt x="820960" y="366898"/>
                  <a:pt x="819398" y="391885"/>
                </a:cubicBezTo>
                <a:cubicBezTo>
                  <a:pt x="815439" y="455220"/>
                  <a:pt x="814165" y="518780"/>
                  <a:pt x="807522" y="581890"/>
                </a:cubicBezTo>
                <a:cubicBezTo>
                  <a:pt x="806212" y="594339"/>
                  <a:pt x="799086" y="605480"/>
                  <a:pt x="795647" y="617516"/>
                </a:cubicBezTo>
                <a:cubicBezTo>
                  <a:pt x="791163" y="633209"/>
                  <a:pt x="788256" y="649325"/>
                  <a:pt x="783772" y="665018"/>
                </a:cubicBezTo>
                <a:cubicBezTo>
                  <a:pt x="780333" y="677054"/>
                  <a:pt x="774932" y="688500"/>
                  <a:pt x="771896" y="700644"/>
                </a:cubicBezTo>
                <a:cubicBezTo>
                  <a:pt x="738321" y="834940"/>
                  <a:pt x="787230" y="678393"/>
                  <a:pt x="736270" y="831272"/>
                </a:cubicBezTo>
                <a:lnTo>
                  <a:pt x="724395" y="866898"/>
                </a:lnTo>
                <a:cubicBezTo>
                  <a:pt x="750600" y="997927"/>
                  <a:pt x="711322" y="874309"/>
                  <a:pt x="771896" y="950026"/>
                </a:cubicBezTo>
                <a:cubicBezTo>
                  <a:pt x="817958" y="1007603"/>
                  <a:pt x="741670" y="971618"/>
                  <a:pt x="819398" y="997527"/>
                </a:cubicBezTo>
                <a:cubicBezTo>
                  <a:pt x="831273" y="985652"/>
                  <a:pt x="846691" y="976482"/>
                  <a:pt x="855023" y="961901"/>
                </a:cubicBezTo>
                <a:cubicBezTo>
                  <a:pt x="863120" y="947730"/>
                  <a:pt x="860470" y="929401"/>
                  <a:pt x="866899" y="914400"/>
                </a:cubicBezTo>
                <a:cubicBezTo>
                  <a:pt x="872521" y="901282"/>
                  <a:pt x="882732" y="890649"/>
                  <a:pt x="890649" y="878774"/>
                </a:cubicBezTo>
                <a:cubicBezTo>
                  <a:pt x="894608" y="855023"/>
                  <a:pt x="897803" y="831133"/>
                  <a:pt x="902525" y="807522"/>
                </a:cubicBezTo>
                <a:cubicBezTo>
                  <a:pt x="909982" y="770240"/>
                  <a:pt x="914956" y="758352"/>
                  <a:pt x="926275" y="724394"/>
                </a:cubicBezTo>
                <a:cubicBezTo>
                  <a:pt x="930234" y="538347"/>
                  <a:pt x="931388" y="352220"/>
                  <a:pt x="938151" y="166254"/>
                </a:cubicBezTo>
                <a:cubicBezTo>
                  <a:pt x="939311" y="134361"/>
                  <a:pt x="945173" y="102795"/>
                  <a:pt x="950026" y="71252"/>
                </a:cubicBezTo>
                <a:cubicBezTo>
                  <a:pt x="953095" y="51302"/>
                  <a:pt x="950705" y="28669"/>
                  <a:pt x="961901" y="11875"/>
                </a:cubicBezTo>
                <a:cubicBezTo>
                  <a:pt x="968845" y="1460"/>
                  <a:pt x="985652" y="3958"/>
                  <a:pt x="997527" y="0"/>
                </a:cubicBezTo>
                <a:cubicBezTo>
                  <a:pt x="1033153" y="3958"/>
                  <a:pt x="1069630" y="3181"/>
                  <a:pt x="1104405" y="11875"/>
                </a:cubicBezTo>
                <a:cubicBezTo>
                  <a:pt x="1150619" y="23428"/>
                  <a:pt x="1145407" y="58253"/>
                  <a:pt x="1163782" y="95002"/>
                </a:cubicBezTo>
                <a:cubicBezTo>
                  <a:pt x="1170165" y="107768"/>
                  <a:pt x="1179616" y="118753"/>
                  <a:pt x="1187533" y="130628"/>
                </a:cubicBezTo>
                <a:cubicBezTo>
                  <a:pt x="1191491" y="142503"/>
                  <a:pt x="1193810" y="155058"/>
                  <a:pt x="1199408" y="166254"/>
                </a:cubicBezTo>
                <a:cubicBezTo>
                  <a:pt x="1205791" y="179020"/>
                  <a:pt x="1217537" y="188762"/>
                  <a:pt x="1223159" y="201880"/>
                </a:cubicBezTo>
                <a:cubicBezTo>
                  <a:pt x="1229588" y="216881"/>
                  <a:pt x="1231076" y="233547"/>
                  <a:pt x="1235034" y="249381"/>
                </a:cubicBezTo>
                <a:cubicBezTo>
                  <a:pt x="1215980" y="535195"/>
                  <a:pt x="1243313" y="351032"/>
                  <a:pt x="1211283" y="463137"/>
                </a:cubicBezTo>
                <a:cubicBezTo>
                  <a:pt x="1206799" y="478830"/>
                  <a:pt x="1207506" y="496468"/>
                  <a:pt x="1199408" y="510639"/>
                </a:cubicBezTo>
                <a:cubicBezTo>
                  <a:pt x="1191076" y="525221"/>
                  <a:pt x="1175657" y="534390"/>
                  <a:pt x="1163782" y="546265"/>
                </a:cubicBezTo>
                <a:cubicBezTo>
                  <a:pt x="1159824" y="566057"/>
                  <a:pt x="1157218" y="586168"/>
                  <a:pt x="1151907" y="605641"/>
                </a:cubicBezTo>
                <a:cubicBezTo>
                  <a:pt x="1145320" y="629794"/>
                  <a:pt x="1134228" y="652605"/>
                  <a:pt x="1128156" y="676893"/>
                </a:cubicBezTo>
                <a:cubicBezTo>
                  <a:pt x="1120239" y="708561"/>
                  <a:pt x="1114727" y="740929"/>
                  <a:pt x="1104405" y="771896"/>
                </a:cubicBezTo>
                <a:lnTo>
                  <a:pt x="1080655" y="843148"/>
                </a:lnTo>
                <a:cubicBezTo>
                  <a:pt x="1084613" y="898566"/>
                  <a:pt x="1079055" y="955502"/>
                  <a:pt x="1092530" y="1009402"/>
                </a:cubicBezTo>
                <a:cubicBezTo>
                  <a:pt x="1095992" y="1023248"/>
                  <a:pt x="1114161" y="1035952"/>
                  <a:pt x="1128156" y="1033153"/>
                </a:cubicBezTo>
                <a:cubicBezTo>
                  <a:pt x="1142151" y="1030354"/>
                  <a:pt x="1143990" y="1009402"/>
                  <a:pt x="1151907" y="997527"/>
                </a:cubicBezTo>
                <a:cubicBezTo>
                  <a:pt x="1176842" y="698296"/>
                  <a:pt x="1096336" y="765400"/>
                  <a:pt x="1211283" y="688768"/>
                </a:cubicBezTo>
                <a:cubicBezTo>
                  <a:pt x="1223158" y="696685"/>
                  <a:pt x="1236817" y="702427"/>
                  <a:pt x="1246909" y="712519"/>
                </a:cubicBezTo>
                <a:cubicBezTo>
                  <a:pt x="1275139" y="740749"/>
                  <a:pt x="1282650" y="784118"/>
                  <a:pt x="1294410" y="819397"/>
                </a:cubicBezTo>
                <a:lnTo>
                  <a:pt x="1306286" y="855023"/>
                </a:lnTo>
                <a:cubicBezTo>
                  <a:pt x="1310244" y="890649"/>
                  <a:pt x="1311131" y="926752"/>
                  <a:pt x="1318161" y="961901"/>
                </a:cubicBezTo>
                <a:cubicBezTo>
                  <a:pt x="1323071" y="986450"/>
                  <a:pt x="1341912" y="1033153"/>
                  <a:pt x="1341912" y="1033153"/>
                </a:cubicBezTo>
                <a:cubicBezTo>
                  <a:pt x="1409976" y="931055"/>
                  <a:pt x="1328372" y="1060233"/>
                  <a:pt x="1377538" y="961901"/>
                </a:cubicBezTo>
                <a:cubicBezTo>
                  <a:pt x="1383921" y="949136"/>
                  <a:pt x="1393371" y="938150"/>
                  <a:pt x="1401288" y="926275"/>
                </a:cubicBezTo>
                <a:cubicBezTo>
                  <a:pt x="1405247" y="890649"/>
                  <a:pt x="1412155" y="855228"/>
                  <a:pt x="1413164" y="819397"/>
                </a:cubicBezTo>
                <a:cubicBezTo>
                  <a:pt x="1434342" y="67577"/>
                  <a:pt x="1191715" y="160900"/>
                  <a:pt x="1460665" y="71252"/>
                </a:cubicBezTo>
                <a:cubicBezTo>
                  <a:pt x="1504208" y="75210"/>
                  <a:pt x="1548011" y="76944"/>
                  <a:pt x="1591294" y="83127"/>
                </a:cubicBezTo>
                <a:cubicBezTo>
                  <a:pt x="1603686" y="84897"/>
                  <a:pt x="1618069" y="86151"/>
                  <a:pt x="1626920" y="95002"/>
                </a:cubicBezTo>
                <a:cubicBezTo>
                  <a:pt x="1647104" y="115186"/>
                  <a:pt x="1658587" y="142503"/>
                  <a:pt x="1674421" y="166254"/>
                </a:cubicBezTo>
                <a:lnTo>
                  <a:pt x="1698172" y="201880"/>
                </a:lnTo>
                <a:cubicBezTo>
                  <a:pt x="1694213" y="273132"/>
                  <a:pt x="1696388" y="344991"/>
                  <a:pt x="1686296" y="415636"/>
                </a:cubicBezTo>
                <a:cubicBezTo>
                  <a:pt x="1684278" y="429765"/>
                  <a:pt x="1668929" y="438497"/>
                  <a:pt x="1662546" y="451262"/>
                </a:cubicBezTo>
                <a:cubicBezTo>
                  <a:pt x="1656948" y="462458"/>
                  <a:pt x="1654629" y="475013"/>
                  <a:pt x="1650670" y="486888"/>
                </a:cubicBezTo>
                <a:cubicBezTo>
                  <a:pt x="1646712" y="558140"/>
                  <a:pt x="1645256" y="629575"/>
                  <a:pt x="1638795" y="700644"/>
                </a:cubicBezTo>
                <a:cubicBezTo>
                  <a:pt x="1628578" y="813029"/>
                  <a:pt x="1606518" y="665617"/>
                  <a:pt x="1638795" y="843148"/>
                </a:cubicBezTo>
                <a:cubicBezTo>
                  <a:pt x="1641034" y="855464"/>
                  <a:pt x="1641819" y="869923"/>
                  <a:pt x="1650670" y="878774"/>
                </a:cubicBezTo>
                <a:cubicBezTo>
                  <a:pt x="1659521" y="887625"/>
                  <a:pt x="1674421" y="886691"/>
                  <a:pt x="1686296" y="890649"/>
                </a:cubicBezTo>
                <a:cubicBezTo>
                  <a:pt x="1700594" y="862054"/>
                  <a:pt x="1736054" y="786225"/>
                  <a:pt x="1757548" y="771896"/>
                </a:cubicBezTo>
                <a:lnTo>
                  <a:pt x="1793174" y="748145"/>
                </a:lnTo>
                <a:cubicBezTo>
                  <a:pt x="1825951" y="649814"/>
                  <a:pt x="1803038" y="697722"/>
                  <a:pt x="1864426" y="605641"/>
                </a:cubicBezTo>
                <a:cubicBezTo>
                  <a:pt x="1872343" y="593766"/>
                  <a:pt x="1873905" y="570015"/>
                  <a:pt x="1888177" y="570015"/>
                </a:cubicBezTo>
                <a:lnTo>
                  <a:pt x="2006930" y="5700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ECE8DB6-5DBD-4EBD-B1EC-D8AF1A4DA400}"/>
              </a:ext>
            </a:extLst>
          </p:cNvPr>
          <p:cNvGrpSpPr/>
          <p:nvPr/>
        </p:nvGrpSpPr>
        <p:grpSpPr>
          <a:xfrm>
            <a:off x="7718198" y="4112514"/>
            <a:ext cx="407484" cy="584775"/>
            <a:chOff x="10535925" y="3291484"/>
            <a:chExt cx="407484" cy="584775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758FDAB-8B1F-4D4A-AE3C-48A4F6E7982B}"/>
                </a:ext>
              </a:extLst>
            </p:cNvPr>
            <p:cNvSpPr/>
            <p:nvPr/>
          </p:nvSpPr>
          <p:spPr>
            <a:xfrm>
              <a:off x="10535964" y="3364675"/>
              <a:ext cx="383472" cy="3834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C19853E-9964-4552-AE6D-DE4EFCBAAFA2}"/>
                </a:ext>
              </a:extLst>
            </p:cNvPr>
            <p:cNvSpPr txBox="1"/>
            <p:nvPr/>
          </p:nvSpPr>
          <p:spPr>
            <a:xfrm>
              <a:off x="10535925" y="3291484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+mn-lt"/>
                </a:rPr>
                <a:t>t’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7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859630"/>
                  </p:ext>
                </p:extLst>
              </p:nvPr>
            </p:nvGraphicFramePr>
            <p:xfrm>
              <a:off x="425450" y="2471217"/>
              <a:ext cx="6191249" cy="9144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 space,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</a:t>
                          </a:r>
                          <a:r>
                            <a:rPr lang="en-US" sz="1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a:t>inclusion-exclusion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859630"/>
                  </p:ext>
                </p:extLst>
              </p:nvPr>
            </p:nvGraphicFramePr>
            <p:xfrm>
              <a:off x="425450" y="2471217"/>
              <a:ext cx="6191249" cy="9144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000" r="-271111" b="-2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00000" r="-271111" b="-119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04000" r="-271111" b="-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204000" r="-205" b="-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3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3FF17D14-69DF-4C41-B947-69C52A8D75B1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7B677B-5B12-4B0E-9811-1073E7AB954F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0E90BB2-5762-40FB-BFD9-DE1A3D5623AE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48C19FC-8908-4581-8622-1EB837620F2E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7690878-2D62-4106-A989-6D971F0DF82E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E0752B6-4239-451A-A670-92B8860E5894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EE91E4E-5E43-4C49-BE2C-FACBF1FBC631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3FA0DA5-5E40-4948-9700-DB3214C20B20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AE037C4-D599-405E-BA48-9A4BE04D2DD6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9BC0ABC-3D77-454A-BE86-A89FD49A023D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9B94424-B6E7-435D-8556-C5B393DE2AD4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7DE33E4-5A78-448A-B2E3-AC0598B2F871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49DED51-2472-4A61-8880-55C759FD6AC4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5FA8675-A093-4804-AFC5-5803433BA1B4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EB0412A-F420-4547-B590-5E8C80EDB065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19EC065-7A61-4E64-A00F-473D459C6602}"/>
                </a:ext>
              </a:extLst>
            </p:cNvPr>
            <p:cNvCxnSpPr>
              <a:stCxn id="51" idx="5"/>
              <a:endCxn id="49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AE2AA22-AE93-431A-81A9-645987ED3230}"/>
                </a:ext>
              </a:extLst>
            </p:cNvPr>
            <p:cNvCxnSpPr>
              <a:stCxn id="47" idx="6"/>
              <a:endCxn id="52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060F5BA-9204-4C17-B82E-3AA26A928514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4FC1118-7A2D-4EB8-9F40-05D9C83C1B09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99DD8C8-9C30-42CB-A644-2FDF04D4CD28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87AEC3E-B220-4FBF-99CC-A162AF086696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5580E39-783B-4F41-BE8B-3C5E0512F9AD}"/>
                </a:ext>
              </a:extLst>
            </p:cNvPr>
            <p:cNvCxnSpPr>
              <a:stCxn id="51" idx="4"/>
              <a:endCxn id="52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95CCC3B-371D-423B-8F16-0620CA8723ED}"/>
                </a:ext>
              </a:extLst>
            </p:cNvPr>
            <p:cNvCxnSpPr>
              <a:stCxn id="50" idx="0"/>
              <a:endCxn id="49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AB9926B-66F4-4673-80C9-63C63C796091}"/>
                </a:ext>
              </a:extLst>
            </p:cNvPr>
            <p:cNvCxnSpPr>
              <a:stCxn id="52" idx="7"/>
              <a:endCxn id="49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0BE72C2-6E2F-44B2-B935-F74D899222EB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A123EDC-CAEA-455F-B236-E65C302C0460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90C83BF-5779-4829-BFAE-F4E03A67C91C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5E7BB42-520B-420D-8283-039A7DAFABB6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D39C23A-E6C4-4BDC-9A62-1348DBF03070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A5941C7-1F88-4F2E-B51B-3CEEAA37E17A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83FC68E-9420-4FFD-B90D-7A56FE268115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A49161E-7B26-42A0-92E8-7ABEFAC83F48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F669C69-56B5-47E4-90C5-7E2A60C571C9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DF5EC-C7C8-4789-B8A2-129019B0C574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294787A-FD9B-4734-8A33-FF3E04DEB16B}"/>
              </a:ext>
            </a:extLst>
          </p:cNvPr>
          <p:cNvGrpSpPr/>
          <p:nvPr/>
        </p:nvGrpSpPr>
        <p:grpSpPr>
          <a:xfrm>
            <a:off x="365966" y="3464592"/>
            <a:ext cx="4910709" cy="1678907"/>
            <a:chOff x="365966" y="3653603"/>
            <a:chExt cx="4910709" cy="103840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0792759-99EB-4778-B561-EE61F739511D}"/>
                </a:ext>
              </a:extLst>
            </p:cNvPr>
            <p:cNvSpPr/>
            <p:nvPr/>
          </p:nvSpPr>
          <p:spPr>
            <a:xfrm>
              <a:off x="425450" y="3653604"/>
              <a:ext cx="4851225" cy="99337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7D58A02B-BDF5-4E92-A173-5B32C9065E54}"/>
                    </a:ext>
                  </a:extLst>
                </p:cNvPr>
                <p:cNvSpPr/>
                <p:nvPr/>
              </p:nvSpPr>
              <p:spPr>
                <a:xfrm>
                  <a:off x="365966" y="3653603"/>
                  <a:ext cx="4763996" cy="10384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latin typeface="+mn-lt"/>
                    </a:rPr>
                    <a:t>Fix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sz="1600" dirty="0">
                      <a:solidFill>
                        <a:schemeClr val="bg2"/>
                      </a:solidFill>
                      <a:latin typeface="+mn-lt"/>
                    </a:rPr>
                    <a:t> </a:t>
                  </a:r>
                  <a:r>
                    <a:rPr lang="en-US" sz="1600" dirty="0">
                      <a:latin typeface="+mn-lt"/>
                    </a:rPr>
                    <a:t>arbitrarily</a:t>
                  </a:r>
                </a:p>
                <a:p>
                  <a:r>
                    <a:rPr lang="en-US" sz="1600" dirty="0">
                      <a:latin typeface="+mn-lt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sz="1600" dirty="0">
                      <a:latin typeface="+mn-lt"/>
                    </a:rPr>
                    <a:t>, denote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1600" dirty="0">
                      <a:solidFill>
                        <a:schemeClr val="bg2"/>
                      </a:solidFill>
                      <a:latin typeface="+mn-lt"/>
                    </a:rPr>
                    <a:t> </a:t>
                  </a:r>
                  <a:r>
                    <a:rPr lang="en-US" sz="1600" dirty="0">
                      <a:latin typeface="+mn-lt"/>
                    </a:rPr>
                    <a:t>for subgraph induced on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endParaRPr lang="en-US" sz="1600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endParaRPr>
                </a:p>
                <a:p>
                  <a:r>
                    <a:rPr lang="en-US" sz="1600" dirty="0">
                      <a:latin typeface="+mn-lt"/>
                    </a:rPr>
                    <a:t>Denote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bg2"/>
                      </a:solidFill>
                      <a:latin typeface="+mn-lt"/>
                    </a:rPr>
                    <a:t> </a:t>
                  </a:r>
                  <a:r>
                    <a:rPr lang="en-US" sz="1600" dirty="0">
                      <a:latin typeface="+mn-lt"/>
                    </a:rPr>
                    <a:t>for the adjacency matrix of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en-US" sz="20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𝐻𝐶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7D58A02B-BDF5-4E92-A173-5B32C9065E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966" y="3653603"/>
                  <a:ext cx="4763996" cy="1038408"/>
                </a:xfrm>
                <a:prstGeom prst="rect">
                  <a:avLst/>
                </a:prstGeom>
                <a:blipFill>
                  <a:blip r:embed="rId4"/>
                  <a:stretch>
                    <a:fillRect l="-639" t="-725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226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4611697"/>
                  </p:ext>
                </p:extLst>
              </p:nvPr>
            </p:nvGraphicFramePr>
            <p:xfrm>
              <a:off x="425450" y="2471217"/>
              <a:ext cx="6191249" cy="15240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 space,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</a:t>
                          </a:r>
                          <a:r>
                            <a:rPr lang="en-US" sz="1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a:t>inclusion-exclusion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1183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(1.66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1183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1.41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4611697"/>
                  </p:ext>
                </p:extLst>
              </p:nvPr>
            </p:nvGraphicFramePr>
            <p:xfrm>
              <a:off x="425450" y="2471217"/>
              <a:ext cx="6191249" cy="15240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000" r="-271111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02000" r="-271111" b="-3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98039" r="-271111" b="-2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198039" r="-205" b="-2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304000" r="-271111" b="-1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304000" r="-205" b="-1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404000" r="-271111" b="-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3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3F90D78-FE05-4885-83A9-EAFA0EDCF7B4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F7CFCF-6631-4EC8-8965-955611366AFA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99BDFF8-7914-4D04-9EE5-D4CEB56ADCF1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454A87B-1462-462B-9D48-5E775B5AEC7E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8DF8C6-EF7D-4887-B2B9-F03522D3CB00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6818458-B04F-4BB7-8356-246F1E26F075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4034601-DAD3-4049-AE6C-5E240158EA40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BC7C6D-D1F1-4C45-91F1-12B95420D6FF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4442F71-2F12-487F-9628-D4E0D7A3290D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9A1B409-DCBF-4A77-AD17-402444EB6DA9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91427A2-44B9-490E-8826-CEBB0707C73B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1B3FD59-D1A0-42CB-9A26-80B0033E835F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16FBD2E-F552-4BC1-8A4B-4BB972F57526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5F71C2A-35EA-4FB5-B6B9-057819FC54F9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9F55B43-822C-4BFF-8437-56EF7FDE642B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0194AD5-1549-4DEC-BB4D-BC7E9F56C03E}"/>
                </a:ext>
              </a:extLst>
            </p:cNvPr>
            <p:cNvCxnSpPr>
              <a:stCxn id="51" idx="5"/>
              <a:endCxn id="49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FBA9E3C-3F98-45B0-A8EA-1AD66EA0A77C}"/>
                </a:ext>
              </a:extLst>
            </p:cNvPr>
            <p:cNvCxnSpPr>
              <a:stCxn id="47" idx="6"/>
              <a:endCxn id="52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06BBD5B-1B19-46F9-BC2A-B4789C326ADA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A6E1557-BC9B-44DD-B311-4307B10F12C3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9DDF8A2-649A-4FC5-BE57-141BE2123671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5D5C646-F5E1-4D42-835C-FA0EDA269701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DDC50DB-BD84-4329-84B0-292D27595B5A}"/>
                </a:ext>
              </a:extLst>
            </p:cNvPr>
            <p:cNvCxnSpPr>
              <a:stCxn id="51" idx="4"/>
              <a:endCxn id="52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12AD402-0865-4A9A-A68D-344E0498D016}"/>
                </a:ext>
              </a:extLst>
            </p:cNvPr>
            <p:cNvCxnSpPr>
              <a:stCxn id="50" idx="0"/>
              <a:endCxn id="49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6D0249-4266-4CEC-AA5A-9EC6B59F8552}"/>
                </a:ext>
              </a:extLst>
            </p:cNvPr>
            <p:cNvCxnSpPr>
              <a:stCxn id="52" idx="7"/>
              <a:endCxn id="49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2AC3754-FE2C-411B-AF65-9C688777A25B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A48D83D-8651-4157-B110-173CA37E25DA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A1E4D24-2F2A-4CFF-A9A2-9F9ABCCAFB0E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782A449-3733-48CE-8316-396C433C8864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E98336D-217B-441D-9249-E515B99C31ED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CDE5F99-DF5C-4A6C-B2F3-CBC11E75270D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15FD7A7-9FF2-486A-B8CD-26225411830C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6C14699-1041-4167-8451-650A1D4D1976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4CAC630-BD04-4A0E-9C91-F0FDE4DDF4ED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A5F30CC-624A-4447-B283-234876B919AC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F6722BF-DFBA-4ED1-80A9-308E818C6883}"/>
              </a:ext>
            </a:extLst>
          </p:cNvPr>
          <p:cNvGrpSpPr/>
          <p:nvPr/>
        </p:nvGrpSpPr>
        <p:grpSpPr>
          <a:xfrm>
            <a:off x="365966" y="4074189"/>
            <a:ext cx="6644434" cy="363587"/>
            <a:chOff x="365966" y="3653603"/>
            <a:chExt cx="5219699" cy="99337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5CC8235-4949-4D16-8672-F2510E915D5A}"/>
                </a:ext>
              </a:extLst>
            </p:cNvPr>
            <p:cNvSpPr/>
            <p:nvPr/>
          </p:nvSpPr>
          <p:spPr>
            <a:xfrm>
              <a:off x="425450" y="3653604"/>
              <a:ext cx="4851225" cy="99337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7235E47-BD3D-4299-A200-C27ABA5E8F67}"/>
                </a:ext>
              </a:extLst>
            </p:cNvPr>
            <p:cNvSpPr/>
            <p:nvPr/>
          </p:nvSpPr>
          <p:spPr>
            <a:xfrm>
              <a:off x="365966" y="3653603"/>
              <a:ext cx="5219699" cy="9249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+mn-lt"/>
                </a:rPr>
                <a:t>Determinants + cancellations modulo 2 (too long to fit on slide)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644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6387562"/>
                  </p:ext>
                </p:extLst>
              </p:nvPr>
            </p:nvGraphicFramePr>
            <p:xfrm>
              <a:off x="425450" y="2471217"/>
              <a:ext cx="6191249" cy="18288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 space,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</a:t>
                          </a:r>
                          <a:r>
                            <a:rPr lang="en-US" sz="1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a:t>inclusion-exclusion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1183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(1.66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1183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1.41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’13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Cygan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Kratsch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N)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(1.89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5078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6387562"/>
                  </p:ext>
                </p:extLst>
              </p:nvPr>
            </p:nvGraphicFramePr>
            <p:xfrm>
              <a:off x="425450" y="2471217"/>
              <a:ext cx="6191249" cy="18288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000" r="-271111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02000" r="-271111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98039" r="-271111" b="-3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198039" r="-205" b="-3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304000" r="-271111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304000" r="-205" b="-2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404000" r="-271111" b="-1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’13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Cygan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Kratsch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N)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504000" r="-271111" b="-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5078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3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BBEEC53-014B-4D21-9C10-456E6F9B4566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2F988C0-737F-4F90-B4A3-4E595B2C12E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7F2E26-ECC8-4C39-BE03-16C1FE7FD71A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B7E256D-DB43-4D06-A27E-4542FA821492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AC4B5F2-E30F-4E18-9114-DD2DF4DFED08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5939720-4B7A-4209-B1FA-A818CDA786CC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6D6D4C8-54D6-431F-8611-B382AED10A94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045F87-0BB0-4918-93FD-B2B82B4C9FA8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CF4CDAA-7F12-4517-A2D6-691EFD3270B4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3AE64-CFAA-4D33-94BF-B05432CE6E24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4520AE4-9CF0-4433-AFD6-65FB9A1E498C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B282EDA-C789-4AD4-B054-D3E34EE8AEE9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6572071-5A9F-4E93-9160-027899D9EDBC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CD98DC0-BB22-4D2F-840D-17287E4D5475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C033135-E5F1-4FCE-A0D1-7A0479C4E62A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5A09927-CB69-479D-B70E-BA1CE17677BA}"/>
                </a:ext>
              </a:extLst>
            </p:cNvPr>
            <p:cNvCxnSpPr>
              <a:stCxn id="51" idx="5"/>
              <a:endCxn id="49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DFBB0EB-64F5-42E8-A6C2-538EB3EF64A3}"/>
                </a:ext>
              </a:extLst>
            </p:cNvPr>
            <p:cNvCxnSpPr>
              <a:stCxn id="47" idx="6"/>
              <a:endCxn id="52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48790FC-1DA2-4F06-AA41-E9ED4790A8FE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00C9018-AED8-4694-B193-C7A879C6284F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D418BF2-CF8C-4631-88C1-A360AE0C4682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3D2347C-4A69-4CEC-8D6F-F38BB015716B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BB6D615-3864-4C42-B528-2EE1912F5289}"/>
                </a:ext>
              </a:extLst>
            </p:cNvPr>
            <p:cNvCxnSpPr>
              <a:stCxn id="51" idx="4"/>
              <a:endCxn id="52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7D6152F-56BF-4472-9CC3-087F677515B3}"/>
                </a:ext>
              </a:extLst>
            </p:cNvPr>
            <p:cNvCxnSpPr>
              <a:stCxn id="50" idx="0"/>
              <a:endCxn id="49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A13C3EC-D214-4ACA-864B-55379A3A026E}"/>
                </a:ext>
              </a:extLst>
            </p:cNvPr>
            <p:cNvCxnSpPr>
              <a:stCxn id="52" idx="7"/>
              <a:endCxn id="49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0B5CED8-3867-4856-8838-AE0D486600C5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48354FC-131D-4D2B-A1AE-1B2A9B3F698F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AA51BFA-87A4-4E05-B351-9A49F739B522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7E6A7F-E5B2-4454-BB75-976FE22DAD88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B2AF6D3-94ED-4B8B-BAB4-C3E744E23120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2B42AEE-088F-4AD6-86EC-8A354965C82C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4C66CDC-2120-4229-9202-537EE62D6140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CFD650F-04D2-4C12-81D4-66748BBE352C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4A1148B-7431-4805-8478-F5DACD1D1D85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03B5CE8-8EB9-45FB-A679-2446F5947F03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03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1060530"/>
                  </p:ext>
                </p:extLst>
              </p:nvPr>
            </p:nvGraphicFramePr>
            <p:xfrm>
              <a:off x="425450" y="2471217"/>
              <a:ext cx="6191249" cy="21336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!)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1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 space,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</a:t>
                          </a:r>
                          <a:r>
                            <a:rPr lang="en-US" sz="140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a:t>inclusion-exclusion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1183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(1.66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1183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1.41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’13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Cygan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Kratsch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N)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(1.89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507859"/>
                      </a:ext>
                    </a:extLst>
                  </a:tr>
                  <a:tr h="301183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’17 (Björklund, Kaski,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Koutis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)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1.74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l-NL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9003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D02769F5-652C-44C1-881C-A8947721C0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1060530"/>
                  </p:ext>
                </p:extLst>
              </p:nvPr>
            </p:nvGraphicFramePr>
            <p:xfrm>
              <a:off x="425450" y="2471217"/>
              <a:ext cx="6191249" cy="2133600"/>
            </p:xfrm>
            <a:graphic>
              <a:graphicData uri="http://schemas.openxmlformats.org/drawingml/2006/table">
                <a:tbl>
                  <a:tblPr firstRow="1" bandRow="1">
                    <a:tableStyleId>{84EFA7F9-EA55-4B6E-9FCC-4CDCE3D41D0B}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193815657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626380241"/>
                        </a:ext>
                      </a:extLst>
                    </a:gridCol>
                    <a:gridCol w="2962274">
                      <a:extLst>
                        <a:ext uri="{9D8B030D-6E8A-4147-A177-3AD203B41FA5}">
                          <a16:colId xmlns:a16="http://schemas.microsoft.com/office/drawing/2014/main" val="1794149236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‘30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Menger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000" r="-271111" b="-6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time, can do faster?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761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’62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Bellman;Held&amp;Karp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102000" r="-271111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with DP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45139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’82 (Karp)	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02000" r="-271111" b="-4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202000" r="-205" b="-4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020647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pPr lvl="1"/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’10 (Björklund)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296078" r="-271111" b="-3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08830" t="-296078" r="-205" b="-3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01459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404000" r="-271111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if symmetric and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1069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’13 (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Cygan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</a:t>
                          </a:r>
                          <a:r>
                            <a:rPr lang="en-US" sz="1400" b="0" i="0" u="none" strike="noStrike" cap="none" dirty="0" err="1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Kratsch</a:t>
                          </a: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, N)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nl-NL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504000" r="-271111" b="-1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50785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’17 (Björklund, Kaski,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Koutis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)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>
                          <a:blip r:embed="rId2"/>
                          <a:stretch>
                            <a:fillRect l="-194444" t="-604000" r="-271111" b="-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if bipartite</a:t>
                          </a:r>
                          <a:endParaRPr lang="nl-NL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9003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Given</a:t>
                </a:r>
                <a:r>
                  <a:rPr lang="en-US" sz="1600" dirty="0"/>
                  <a:t>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, distance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,∞}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</a:t>
                </a: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>
                    <a:latin typeface="+mj-lt"/>
                  </a:rPr>
                  <a:t>Asked</a:t>
                </a:r>
                <a:r>
                  <a:rPr lang="en-US" sz="1600" b="1" dirty="0"/>
                  <a:t> </a:t>
                </a:r>
                <a:r>
                  <a:rPr lang="en-US" sz="1600" dirty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Clean formulation and applicability make it favorite in TCS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Focus on the exact </a:t>
                </a:r>
                <a:r>
                  <a:rPr lang="en-US" sz="1600" i="1" dirty="0">
                    <a:solidFill>
                      <a:schemeClr val="bg2"/>
                    </a:solidFill>
                  </a:rPr>
                  <a:t>worst case complexity</a:t>
                </a:r>
              </a:p>
            </p:txBody>
          </p:sp>
        </mc:Choice>
        <mc:Fallback xmlns="">
          <p:sp>
            <p:nvSpPr>
              <p:cNvPr id="112" name="Text Placeholder 3">
                <a:extLst>
                  <a:ext uri="{FF2B5EF4-FFF2-40B4-BE49-F238E27FC236}">
                    <a16:creationId xmlns:a16="http://schemas.microsoft.com/office/drawing/2014/main" id="{6671EBC8-D3FD-4BAF-BCA2-F1671191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39000" y="882794"/>
                <a:ext cx="8134350" cy="1509451"/>
              </a:xfrm>
              <a:blipFill>
                <a:blip r:embed="rId3"/>
                <a:stretch>
                  <a:fillRect l="-450" b="-68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821F8E29-D7FE-4318-A1AE-80D93C740A02}"/>
              </a:ext>
            </a:extLst>
          </p:cNvPr>
          <p:cNvGrpSpPr/>
          <p:nvPr/>
        </p:nvGrpSpPr>
        <p:grpSpPr>
          <a:xfrm>
            <a:off x="7727722" y="1352694"/>
            <a:ext cx="967504" cy="1290315"/>
            <a:chOff x="10303626" y="3369426"/>
            <a:chExt cx="1290005" cy="17204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8EEB0D9-30B8-4451-90B0-1DE1E31A71E5}"/>
                </a:ext>
              </a:extLst>
            </p:cNvPr>
            <p:cNvCxnSpPr/>
            <p:nvPr/>
          </p:nvCxnSpPr>
          <p:spPr>
            <a:xfrm flipV="1">
              <a:off x="10303626" y="3369426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F1EFEE7-E747-44C7-9739-6A2A33B7A1BF}"/>
                </a:ext>
              </a:extLst>
            </p:cNvPr>
            <p:cNvCxnSpPr/>
            <p:nvPr/>
          </p:nvCxnSpPr>
          <p:spPr>
            <a:xfrm>
              <a:off x="11015980" y="3369426"/>
              <a:ext cx="442947" cy="4032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A3DE14-759C-4EAA-A4FC-FABA43F2BA0F}"/>
                </a:ext>
              </a:extLst>
            </p:cNvPr>
            <p:cNvCxnSpPr/>
            <p:nvPr/>
          </p:nvCxnSpPr>
          <p:spPr>
            <a:xfrm>
              <a:off x="10359422" y="3881037"/>
              <a:ext cx="387150" cy="401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4D51136-0D3A-4DC4-9A47-AC6534636CE0}"/>
                </a:ext>
              </a:extLst>
            </p:cNvPr>
            <p:cNvCxnSpPr/>
            <p:nvPr/>
          </p:nvCxnSpPr>
          <p:spPr>
            <a:xfrm>
              <a:off x="10359422" y="5063522"/>
              <a:ext cx="1043709" cy="263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45686D2-602E-4B4E-81B2-EBAE7D05E287}"/>
                </a:ext>
              </a:extLst>
            </p:cNvPr>
            <p:cNvCxnSpPr/>
            <p:nvPr/>
          </p:nvCxnSpPr>
          <p:spPr>
            <a:xfrm flipV="1">
              <a:off x="10303626" y="4551911"/>
              <a:ext cx="442946" cy="3769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6D8CB4E-E625-4BBA-93E1-445C1AEE5951}"/>
                </a:ext>
              </a:extLst>
            </p:cNvPr>
            <p:cNvCxnSpPr/>
            <p:nvPr/>
          </p:nvCxnSpPr>
          <p:spPr>
            <a:xfrm flipV="1">
              <a:off x="11593631" y="4097861"/>
              <a:ext cx="0" cy="8014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7DCADB9-7D92-491E-9515-281CDE421926}"/>
              </a:ext>
            </a:extLst>
          </p:cNvPr>
          <p:cNvGrpSpPr/>
          <p:nvPr/>
        </p:nvGrpSpPr>
        <p:grpSpPr>
          <a:xfrm>
            <a:off x="7454728" y="1111624"/>
            <a:ext cx="1474671" cy="1677093"/>
            <a:chOff x="9939634" y="3048000"/>
            <a:chExt cx="1966227" cy="2236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B3A5201-83A2-4C78-9A1A-98ED57D8A44F}"/>
                </a:ext>
              </a:extLst>
            </p:cNvPr>
            <p:cNvSpPr/>
            <p:nvPr/>
          </p:nvSpPr>
          <p:spPr>
            <a:xfrm>
              <a:off x="9982200" y="369431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6EDDC0D-E038-4248-876F-691BDDCB514C}"/>
                </a:ext>
              </a:extLst>
            </p:cNvPr>
            <p:cNvSpPr/>
            <p:nvPr/>
          </p:nvSpPr>
          <p:spPr>
            <a:xfrm>
              <a:off x="9982200" y="48768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4D2EE19-24B0-4FBF-AA5B-AF4F42BAA78A}"/>
                </a:ext>
              </a:extLst>
            </p:cNvPr>
            <p:cNvSpPr/>
            <p:nvPr/>
          </p:nvSpPr>
          <p:spPr>
            <a:xfrm>
              <a:off x="11406909" y="3720639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40A6688-AE99-4C15-8567-E0D939F323EA}"/>
                </a:ext>
              </a:extLst>
            </p:cNvPr>
            <p:cNvSpPr/>
            <p:nvPr/>
          </p:nvSpPr>
          <p:spPr>
            <a:xfrm>
              <a:off x="11406909" y="4903124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DF8156C-31A0-4B94-9126-AD6D552740C6}"/>
                </a:ext>
              </a:extLst>
            </p:cNvPr>
            <p:cNvSpPr/>
            <p:nvPr/>
          </p:nvSpPr>
          <p:spPr>
            <a:xfrm>
              <a:off x="10694554" y="30480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4E6DF93-CFED-45AC-AA49-9A4BB6DCF8BA}"/>
                </a:ext>
              </a:extLst>
            </p:cNvPr>
            <p:cNvSpPr/>
            <p:nvPr/>
          </p:nvSpPr>
          <p:spPr>
            <a:xfrm>
              <a:off x="10694554" y="4230485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EFE7935-CF82-46B3-A15C-1F918BD90D33}"/>
                </a:ext>
              </a:extLst>
            </p:cNvPr>
            <p:cNvCxnSpPr>
              <a:stCxn id="47" idx="7"/>
              <a:endCxn id="51" idx="3"/>
            </p:cNvCxnSpPr>
            <p:nvPr/>
          </p:nvCxnSpPr>
          <p:spPr>
            <a:xfrm flipV="1">
              <a:off x="10307404" y="3373204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18523F7-D250-4343-9609-987AF742E931}"/>
                </a:ext>
              </a:extLst>
            </p:cNvPr>
            <p:cNvCxnSpPr>
              <a:stCxn id="51" idx="5"/>
              <a:endCxn id="49" idx="1"/>
            </p:cNvCxnSpPr>
            <p:nvPr/>
          </p:nvCxnSpPr>
          <p:spPr>
            <a:xfrm>
              <a:off x="11019758" y="3373204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ADEF50-1FAB-4385-9A7A-89553A6FD3A3}"/>
                </a:ext>
              </a:extLst>
            </p:cNvPr>
            <p:cNvCxnSpPr>
              <a:stCxn id="47" idx="6"/>
              <a:endCxn id="52" idx="1"/>
            </p:cNvCxnSpPr>
            <p:nvPr/>
          </p:nvCxnSpPr>
          <p:spPr>
            <a:xfrm>
              <a:off x="10363200" y="3884815"/>
              <a:ext cx="387150" cy="40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9A47A94-DC76-4D27-A46E-37713B9F52DB}"/>
                </a:ext>
              </a:extLst>
            </p:cNvPr>
            <p:cNvCxnSpPr>
              <a:stCxn id="47" idx="4"/>
              <a:endCxn id="48" idx="0"/>
            </p:cNvCxnSpPr>
            <p:nvPr/>
          </p:nvCxnSpPr>
          <p:spPr>
            <a:xfrm>
              <a:off x="10172700" y="4075315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5F9FADB-C97C-4D3C-890F-95891903A562}"/>
                </a:ext>
              </a:extLst>
            </p:cNvPr>
            <p:cNvCxnSpPr>
              <a:stCxn id="48" idx="6"/>
              <a:endCxn id="50" idx="2"/>
            </p:cNvCxnSpPr>
            <p:nvPr/>
          </p:nvCxnSpPr>
          <p:spPr>
            <a:xfrm>
              <a:off x="10363200" y="5067300"/>
              <a:ext cx="1043709" cy="26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9B35681-1D7E-4A9E-850B-532CF68997FF}"/>
                </a:ext>
              </a:extLst>
            </p:cNvPr>
            <p:cNvCxnSpPr>
              <a:stCxn id="52" idx="5"/>
              <a:endCxn id="50" idx="1"/>
            </p:cNvCxnSpPr>
            <p:nvPr/>
          </p:nvCxnSpPr>
          <p:spPr>
            <a:xfrm>
              <a:off x="11019758" y="4555689"/>
              <a:ext cx="442947" cy="403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F4CB2C7-53A3-4C3E-8817-A3823256FF2A}"/>
                </a:ext>
              </a:extLst>
            </p:cNvPr>
            <p:cNvCxnSpPr>
              <a:stCxn id="48" idx="7"/>
              <a:endCxn id="52" idx="3"/>
            </p:cNvCxnSpPr>
            <p:nvPr/>
          </p:nvCxnSpPr>
          <p:spPr>
            <a:xfrm flipV="1">
              <a:off x="10307404" y="4555689"/>
              <a:ext cx="442946" cy="376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0440DED-28C6-479F-A970-F4C2B6AA47ED}"/>
                </a:ext>
              </a:extLst>
            </p:cNvPr>
            <p:cNvCxnSpPr>
              <a:stCxn id="51" idx="4"/>
              <a:endCxn id="52" idx="0"/>
            </p:cNvCxnSpPr>
            <p:nvPr/>
          </p:nvCxnSpPr>
          <p:spPr>
            <a:xfrm>
              <a:off x="10885054" y="3429000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647D6B4-3D92-490C-B889-F3F3702E72C7}"/>
                </a:ext>
              </a:extLst>
            </p:cNvPr>
            <p:cNvCxnSpPr>
              <a:stCxn id="50" idx="0"/>
              <a:endCxn id="49" idx="4"/>
            </p:cNvCxnSpPr>
            <p:nvPr/>
          </p:nvCxnSpPr>
          <p:spPr>
            <a:xfrm flipV="1">
              <a:off x="11597409" y="4101639"/>
              <a:ext cx="0" cy="8014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C49C496-544D-4ABD-BC7A-80B40F2C1865}"/>
                </a:ext>
              </a:extLst>
            </p:cNvPr>
            <p:cNvCxnSpPr>
              <a:stCxn id="52" idx="7"/>
              <a:endCxn id="49" idx="2"/>
            </p:cNvCxnSpPr>
            <p:nvPr/>
          </p:nvCxnSpPr>
          <p:spPr>
            <a:xfrm flipV="1">
              <a:off x="11019758" y="3911139"/>
              <a:ext cx="387151" cy="37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D05ECC5-7255-4609-9278-4EF3775B8B35}"/>
                </a:ext>
              </a:extLst>
            </p:cNvPr>
            <p:cNvSpPr txBox="1"/>
            <p:nvPr/>
          </p:nvSpPr>
          <p:spPr>
            <a:xfrm>
              <a:off x="10722583" y="480059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1E0FEA-B25D-45E1-9018-F86F947A4314}"/>
                </a:ext>
              </a:extLst>
            </p:cNvPr>
            <p:cNvSpPr txBox="1"/>
            <p:nvPr/>
          </p:nvSpPr>
          <p:spPr>
            <a:xfrm>
              <a:off x="9939634" y="4251708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A6711B4-43F9-49F7-A4B7-5CC361C08D32}"/>
                </a:ext>
              </a:extLst>
            </p:cNvPr>
            <p:cNvSpPr txBox="1"/>
            <p:nvPr/>
          </p:nvSpPr>
          <p:spPr>
            <a:xfrm>
              <a:off x="10317057" y="447605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94B4E1C-22BC-4670-AD91-C7F8E5388CDA}"/>
                </a:ext>
              </a:extLst>
            </p:cNvPr>
            <p:cNvSpPr txBox="1"/>
            <p:nvPr/>
          </p:nvSpPr>
          <p:spPr>
            <a:xfrm>
              <a:off x="11118046" y="444938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A4F291-4BAA-483A-9DD9-20104DA221A2}"/>
                </a:ext>
              </a:extLst>
            </p:cNvPr>
            <p:cNvSpPr txBox="1"/>
            <p:nvPr/>
          </p:nvSpPr>
          <p:spPr>
            <a:xfrm>
              <a:off x="11546360" y="4279797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EE7815-663E-49CD-8176-D40E64B6E4E7}"/>
                </a:ext>
              </a:extLst>
            </p:cNvPr>
            <p:cNvSpPr txBox="1"/>
            <p:nvPr/>
          </p:nvSpPr>
          <p:spPr>
            <a:xfrm>
              <a:off x="10659534" y="356974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0BFDE43-5735-4FC2-B32D-C3FE73974425}"/>
                </a:ext>
              </a:extLst>
            </p:cNvPr>
            <p:cNvSpPr txBox="1"/>
            <p:nvPr/>
          </p:nvSpPr>
          <p:spPr>
            <a:xfrm>
              <a:off x="10461488" y="382272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ECC6486-6F77-4ED6-BC3B-042C1B72D616}"/>
                </a:ext>
              </a:extLst>
            </p:cNvPr>
            <p:cNvSpPr txBox="1"/>
            <p:nvPr/>
          </p:nvSpPr>
          <p:spPr>
            <a:xfrm>
              <a:off x="11029485" y="3808956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6F56FED-4F81-4212-BA11-C51195ABECB9}"/>
                </a:ext>
              </a:extLst>
            </p:cNvPr>
            <p:cNvSpPr txBox="1"/>
            <p:nvPr/>
          </p:nvSpPr>
          <p:spPr>
            <a:xfrm>
              <a:off x="10317056" y="3218695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D0DD76B-2725-4986-A8E4-299072AC9183}"/>
                </a:ext>
              </a:extLst>
            </p:cNvPr>
            <p:cNvSpPr txBox="1"/>
            <p:nvPr/>
          </p:nvSpPr>
          <p:spPr>
            <a:xfrm>
              <a:off x="11163373" y="3239803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9636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ubset Sum}"/>
  <p:tag name="POWERPOINTLATEX_ENTRY[0].FONTSIZE" val="36"/>
  <p:tag name="POWERPOINTLATEX_ENTRY[0].SHAPEID" val="2050"/>
  <p:tag name="POWERPOINTLATEX_ENTRY[0].STARTINDEX" val="1"/>
  <p:tag name="POWERPOINTLATEX_ENTRY[0].LENGTH" val="21"/>
  <p:tag name="POWERPOINTLATEX_TYPE" val="HasCompiledInlin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ubset Sum}"/>
  <p:tag name="POWERPOINTLATEX_ENTRY[0].FONTSIZE" val="36"/>
  <p:tag name="POWERPOINTLATEX_ENTRY[0].SHAPEID" val="2050"/>
  <p:tag name="POWERPOINTLATEX_ENTRY[0].STARTINDEX" val="1"/>
  <p:tag name="POWERPOINTLATEX_ENTRY[0].LENGTH" val="21"/>
  <p:tag name="POWERPOINTLATEX_TYPE" val="HasCompiledInlines"/>
</p:tagLst>
</file>

<file path=ppt/theme/theme1.xml><?xml version="1.0" encoding="utf-8"?>
<a:theme xmlns:a="http://schemas.openxmlformats.org/drawingml/2006/main" name="Math Lesson by Slidesgo">
  <a:themeElements>
    <a:clrScheme name="Custom 1">
      <a:dk1>
        <a:srgbClr val="5B72B7"/>
      </a:dk1>
      <a:lt1>
        <a:srgbClr val="F9E9D9"/>
      </a:lt1>
      <a:dk2>
        <a:srgbClr val="F17080"/>
      </a:dk2>
      <a:lt2>
        <a:srgbClr val="F17080"/>
      </a:lt2>
      <a:accent1>
        <a:srgbClr val="FFDB65"/>
      </a:accent1>
      <a:accent2>
        <a:srgbClr val="5F247D"/>
      </a:accent2>
      <a:accent3>
        <a:srgbClr val="A10065"/>
      </a:accent3>
      <a:accent4>
        <a:srgbClr val="DC931A"/>
      </a:accent4>
      <a:accent5>
        <a:srgbClr val="CCCE1E"/>
      </a:accent5>
      <a:accent6>
        <a:srgbClr val="118F40"/>
      </a:accent6>
      <a:hlink>
        <a:srgbClr val="0000FF"/>
      </a:hlink>
      <a:folHlink>
        <a:srgbClr val="800080"/>
      </a:folHlink>
    </a:clrScheme>
    <a:fontScheme name="Jesper">
      <a:majorFont>
        <a:latin typeface="Passion One"/>
        <a:ea typeface=""/>
        <a:cs typeface=""/>
      </a:majorFont>
      <a:minorFont>
        <a:latin typeface="A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3951</Words>
  <Application>Microsoft Office PowerPoint</Application>
  <PresentationFormat>On-screen Show (16:9)</PresentationFormat>
  <Paragraphs>1158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Abel</vt:lpstr>
      <vt:lpstr>Calibri</vt:lpstr>
      <vt:lpstr>Oswald Regular</vt:lpstr>
      <vt:lpstr>Passion One</vt:lpstr>
      <vt:lpstr>Cambria Math</vt:lpstr>
      <vt:lpstr>Arial</vt:lpstr>
      <vt:lpstr>Math Lesson by Slidesgo</vt:lpstr>
      <vt:lpstr>Bipartite TSP in O(〖1.9999〗^n) Time, Assuming Quadratic Time Matrix Multiplication</vt:lpstr>
      <vt:lpstr>Traveling Salesman Problem</vt:lpstr>
      <vt:lpstr>Traveling Salesman Problem</vt:lpstr>
      <vt:lpstr>Traveling Salesman Problem</vt:lpstr>
      <vt:lpstr>Traveling Salesman Problem</vt:lpstr>
      <vt:lpstr>Traveling Salesman Problem</vt:lpstr>
      <vt:lpstr>Traveling Salesman Problem</vt:lpstr>
      <vt:lpstr>Traveling Salesman Problem</vt:lpstr>
      <vt:lpstr>Traveling Salesman Problem</vt:lpstr>
      <vt:lpstr>Traveling Salesman Problem</vt:lpstr>
      <vt:lpstr>New Contribution</vt:lpstr>
      <vt:lpstr>Our Approach</vt:lpstr>
      <vt:lpstr>Our Approach</vt:lpstr>
      <vt:lpstr>Our Approach</vt:lpstr>
      <vt:lpstr>PowerPoint Presentation</vt:lpstr>
      <vt:lpstr>PowerPoint Presentation</vt:lpstr>
      <vt:lpstr>Our Approach</vt:lpstr>
      <vt:lpstr>PowerPoint Presentation</vt:lpstr>
      <vt:lpstr>Our Approach</vt:lpstr>
      <vt:lpstr>Matchings Connectivity Matrix</vt:lpstr>
      <vt:lpstr>Matchings Connectivity Matrix Step 1</vt:lpstr>
      <vt:lpstr>Matchings Connectivity Matrix Step 1</vt:lpstr>
      <vt:lpstr>Our Approach</vt:lpstr>
      <vt:lpstr>Our Approach Step 2b</vt:lpstr>
      <vt:lpstr>Matchings Connectivity Matrix Step 2b</vt:lpstr>
      <vt:lpstr>Matchings Connectivity Matrix Step 2b</vt:lpstr>
      <vt:lpstr>Matchings Connectivity Matrix Step 2b</vt:lpstr>
      <vt:lpstr>Matchings Connectivity Matrix Step 2b</vt:lpstr>
      <vt:lpstr>Our Approach Step 2b</vt:lpstr>
      <vt:lpstr>Our Approach Step 2b</vt:lpstr>
      <vt:lpstr>Our Approach Step 2b</vt:lpstr>
      <vt:lpstr>Conclusions</vt:lpstr>
      <vt:lpstr>Further Research</vt:lpstr>
      <vt:lpstr>Bonus slide: Narrow Cut factorization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LESSON</dc:title>
  <dc:creator>Nederlof, J. (Jesper)</dc:creator>
  <cp:lastModifiedBy>Nederlof, J. (Jesper)</cp:lastModifiedBy>
  <cp:revision>149</cp:revision>
  <dcterms:modified xsi:type="dcterms:W3CDTF">2021-11-16T07:44:49Z</dcterms:modified>
</cp:coreProperties>
</file>