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59" r:id="rId6"/>
    <p:sldId id="260" r:id="rId7"/>
    <p:sldId id="298" r:id="rId8"/>
    <p:sldId id="262" r:id="rId9"/>
    <p:sldId id="278" r:id="rId10"/>
    <p:sldId id="279" r:id="rId11"/>
    <p:sldId id="281" r:id="rId12"/>
    <p:sldId id="287" r:id="rId13"/>
    <p:sldId id="288" r:id="rId14"/>
    <p:sldId id="303" r:id="rId15"/>
    <p:sldId id="277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02" r:id="rId24"/>
    <p:sldId id="301" r:id="rId25"/>
    <p:sldId id="304" r:id="rId26"/>
    <p:sldId id="284" r:id="rId27"/>
    <p:sldId id="282" r:id="rId28"/>
    <p:sldId id="305" r:id="rId29"/>
    <p:sldId id="283" r:id="rId30"/>
    <p:sldId id="293" r:id="rId31"/>
    <p:sldId id="309" r:id="rId32"/>
    <p:sldId id="296" r:id="rId33"/>
    <p:sldId id="297" r:id="rId34"/>
    <p:sldId id="307" r:id="rId3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0ADF110-190B-4024-8052-B1D1E2D2170D}">
          <p14:sldIdLst>
            <p14:sldId id="256"/>
          </p14:sldIdLst>
        </p14:section>
        <p14:section name="Introduction" id="{2A3B1A76-3DA7-431A-B1B4-80A3CC1F242A}">
          <p14:sldIdLst>
            <p14:sldId id="257"/>
            <p14:sldId id="258"/>
            <p14:sldId id="259"/>
          </p14:sldIdLst>
        </p14:section>
        <p14:section name="Standard DP" id="{0DDBA29D-A7B5-4C1A-B80A-87F53DF14441}">
          <p14:sldIdLst>
            <p14:sldId id="260"/>
            <p14:sldId id="298"/>
            <p14:sldId id="262"/>
          </p14:sldIdLst>
        </p14:section>
        <p14:section name="Refined DP" id="{918686CD-2015-454D-B169-58B59B316943}">
          <p14:sldIdLst>
            <p14:sldId id="278"/>
            <p14:sldId id="279"/>
            <p14:sldId id="281"/>
          </p14:sldIdLst>
        </p14:section>
        <p14:section name="Rank/complexity overview" id="{32A14510-0737-4002-ADA8-313E111AE14D}">
          <p14:sldIdLst>
            <p14:sldId id="287"/>
            <p14:sldId id="288"/>
          </p14:sldIdLst>
        </p14:section>
        <p14:section name="Rank calculation" id="{C6F44C0E-290D-4DC3-B3BF-C98994CDCA0F}">
          <p14:sldIdLst>
            <p14:sldId id="303"/>
            <p14:sldId id="277"/>
            <p14:sldId id="310"/>
            <p14:sldId id="311"/>
            <p14:sldId id="312"/>
            <p14:sldId id="313"/>
            <p14:sldId id="314"/>
            <p14:sldId id="315"/>
            <p14:sldId id="316"/>
            <p14:sldId id="302"/>
            <p14:sldId id="301"/>
          </p14:sldIdLst>
        </p14:section>
        <p14:section name="Block propagation" id="{6C1B2049-CE65-4288-AE20-952D0C963046}">
          <p14:sldIdLst>
            <p14:sldId id="304"/>
            <p14:sldId id="284"/>
            <p14:sldId id="282"/>
            <p14:sldId id="305"/>
            <p14:sldId id="283"/>
            <p14:sldId id="293"/>
            <p14:sldId id="309"/>
          </p14:sldIdLst>
        </p14:section>
        <p14:section name="Wrap-up" id="{C9C94B01-C8AA-4906-9DE6-6F8AC7C64AB8}">
          <p14:sldIdLst>
            <p14:sldId id="296"/>
            <p14:sldId id="297"/>
          </p14:sldIdLst>
        </p14:section>
        <p14:section name="Not yet deleted" id="{6A1F74F9-5EDE-42A7-957A-17543429E129}">
          <p14:sldIdLst>
            <p14:sldId id="307"/>
          </p14:sldIdLst>
        </p14:section>
        <p14:section name="Untitled Section" id="{5724CFB5-421E-4699-A832-90BC13C98339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7E8"/>
    <a:srgbClr val="EADBF5"/>
    <a:srgbClr val="EAF2FA"/>
    <a:srgbClr val="FFB9B9"/>
    <a:srgbClr val="F7DDDD"/>
    <a:srgbClr val="F5D7D7"/>
    <a:srgbClr val="E8A0A0"/>
    <a:srgbClr val="E8A2A2"/>
    <a:srgbClr val="6B5555"/>
    <a:srgbClr val="5A6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0" autoAdjust="0"/>
    <p:restoredTop sz="95073" autoAdjust="0"/>
  </p:normalViewPr>
  <p:slideViewPr>
    <p:cSldViewPr snapToGrid="0">
      <p:cViewPr varScale="1">
        <p:scale>
          <a:sx n="75" d="100"/>
          <a:sy n="75" d="100"/>
        </p:scale>
        <p:origin x="48" y="27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3D6B9-E669-4C25-A927-F479EAFC111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58E44-1D4C-4BDE-93C3-3C0CB5049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91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4T21:48:5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2678 1408,'0'0'512,"0"0"-256,0 0 32,0 0 352,0 0-64,0 0-32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3:14:2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 2636 5024,'0'-21'448,"0"-1"96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4T00:06:4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2678 1408,'0'0'512,"0"0"-256,0 0 32,0 0 352,0 0-64,0 0-32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4T00:06:4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 2636 5024,'0'-21'448,"0"-1"96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4T21:48:5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 2636 5024,'0'-21'448,"0"-1"96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0:26:1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2678 1408,'0'0'512,"0"0"-256,0 0 32,0 0 352,0 0-64,0 0-32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0:26:14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 2636 5024,'0'-21'448,"0"-1"96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2:58:4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2678 1408,'0'0'512,"0"0"-256,0 0 32,0 0 352,0 0-64,0 0-32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2:58:4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 2636 5024,'0'-21'448,"0"-1"96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2:59:5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2678 1408,'0'0'512,"0"0"-256,0 0 32,0 0 352,0 0-64,0 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2:59:58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2710 2636 5024,'0'-21'448,"0"-1"96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03T23:14:28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2721 2678 1408,'0'0'512,"0"0"-256,0 0 32,0 0 352,0 0-64,0 0-32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12CB-AEF3-45E1-8FD8-66A4095704F1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1F103-3B75-4F92-BF4B-990595CF34F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2173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https://www.youtube.com/watch?v=SolEjKrcg4E</a:t>
            </a:r>
          </a:p>
          <a:p>
            <a:r>
              <a:rPr lang="de-DE" dirty="0"/>
              <a:t>33:00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1F103-3B75-4F92-BF4B-990595CF34F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79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1F103-3B75-4F92-BF4B-990595CF34F0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609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97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51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065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1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2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5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39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73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39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4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193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76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89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1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15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417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61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425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5904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827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0FBCB-2A07-49FC-ACEE-9B1421AAE157}" type="datetimeFigureOut">
              <a:rPr lang="x-none" smtClean="0"/>
              <a:t>4/5/2018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AAB69-9360-4E89-9297-EA1732AA29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31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2DDB70B-DBD5-4DBC-BD7F-4B5F71D6A5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E77180-59BC-413B-B506-C4CF7CBFB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52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4" Type="http://schemas.openxmlformats.org/officeDocument/2006/relationships/image" Target="../media/image30.sv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0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0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9" Type="http://schemas.openxmlformats.org/officeDocument/2006/relationships/image" Target="../media/image4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9" Type="http://schemas.openxmlformats.org/officeDocument/2006/relationships/image" Target="../media/image4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9" Type="http://schemas.openxmlformats.org/officeDocument/2006/relationships/image" Target="../media/image47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.xml"/><Relationship Id="rId3" Type="http://schemas.openxmlformats.org/officeDocument/2006/relationships/image" Target="../media/image5.png"/><Relationship Id="rId12" Type="http://schemas.openxmlformats.org/officeDocument/2006/relationships/image" Target="../media/image12.png"/><Relationship Id="rId17" Type="http://schemas.openxmlformats.org/officeDocument/2006/relationships/image" Target="../media/image11.png"/><Relationship Id="rId2" Type="http://schemas.openxmlformats.org/officeDocument/2006/relationships/image" Target="../media/image4.png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17" Type="http://schemas.openxmlformats.org/officeDocument/2006/relationships/image" Target="../media/image47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1.png"/><Relationship Id="rId8" Type="http://schemas.openxmlformats.org/officeDocument/2006/relationships/image" Target="../media/image650.png"/><Relationship Id="rId3" Type="http://schemas.openxmlformats.org/officeDocument/2006/relationships/image" Target="../media/image54.png"/><Relationship Id="rId7" Type="http://schemas.openxmlformats.org/officeDocument/2006/relationships/image" Target="../media/image58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15" Type="http://schemas.openxmlformats.org/officeDocument/2006/relationships/image" Target="../media/image550.png"/><Relationship Id="rId5" Type="http://schemas.openxmlformats.org/officeDocument/2006/relationships/image" Target="../media/image560.png"/><Relationship Id="rId10" Type="http://schemas.openxmlformats.org/officeDocument/2006/relationships/image" Target="../media/image67.png"/><Relationship Id="rId4" Type="http://schemas.openxmlformats.org/officeDocument/2006/relationships/image" Target="../media/image56.png"/><Relationship Id="rId14" Type="http://schemas.openxmlformats.org/officeDocument/2006/relationships/image" Target="../media/image62.png"/><Relationship Id="rId9" Type="http://schemas.openxmlformats.org/officeDocument/2006/relationships/image" Target="../media/image4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2" Type="http://schemas.openxmlformats.org/officeDocument/2006/relationships/image" Target="../media/image6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1.PNG"/><Relationship Id="rId4" Type="http://schemas.openxmlformats.org/officeDocument/2006/relationships/image" Target="../media/image6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680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66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18" Type="http://schemas.openxmlformats.org/officeDocument/2006/relationships/image" Target="../media/image413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710.png"/><Relationship Id="rId17" Type="http://schemas.openxmlformats.org/officeDocument/2006/relationships/image" Target="../media/image790.png"/><Relationship Id="rId2" Type="http://schemas.openxmlformats.org/officeDocument/2006/relationships/image" Target="../media/image81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3.png"/><Relationship Id="rId10" Type="http://schemas.openxmlformats.org/officeDocument/2006/relationships/image" Target="../media/image89.png"/><Relationship Id="rId19" Type="http://schemas.openxmlformats.org/officeDocument/2006/relationships/image" Target="../media/image800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421.png"/><Relationship Id="rId3" Type="http://schemas.openxmlformats.org/officeDocument/2006/relationships/image" Target="../media/image93.png"/><Relationship Id="rId21" Type="http://schemas.openxmlformats.org/officeDocument/2006/relationships/image" Target="../media/image91.png"/><Relationship Id="rId7" Type="http://schemas.openxmlformats.org/officeDocument/2006/relationships/image" Target="../media/image97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5" Type="http://schemas.openxmlformats.org/officeDocument/2006/relationships/image" Target="../media/image103.png"/><Relationship Id="rId2" Type="http://schemas.openxmlformats.org/officeDocument/2006/relationships/image" Target="../media/image92.png"/><Relationship Id="rId16" Type="http://schemas.openxmlformats.org/officeDocument/2006/relationships/image" Target="../media/image87.png"/><Relationship Id="rId20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82.png"/><Relationship Id="rId24" Type="http://schemas.openxmlformats.org/officeDocument/2006/relationships/image" Target="../media/image102.png"/><Relationship Id="rId5" Type="http://schemas.openxmlformats.org/officeDocument/2006/relationships/image" Target="../media/image95.png"/><Relationship Id="rId15" Type="http://schemas.openxmlformats.org/officeDocument/2006/relationships/image" Target="../media/image86.png"/><Relationship Id="rId23" Type="http://schemas.openxmlformats.org/officeDocument/2006/relationships/image" Target="../media/image413.pn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85.png"/><Relationship Id="rId22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13" Type="http://schemas.openxmlformats.org/officeDocument/2006/relationships/image" Target="../media/image880.png"/><Relationship Id="rId3" Type="http://schemas.openxmlformats.org/officeDocument/2006/relationships/image" Target="../media/image700.png"/><Relationship Id="rId34" Type="http://schemas.openxmlformats.org/officeDocument/2006/relationships/image" Target="../media/image860.png"/><Relationship Id="rId7" Type="http://schemas.openxmlformats.org/officeDocument/2006/relationships/image" Target="../media/image740.png"/><Relationship Id="rId12" Type="http://schemas.openxmlformats.org/officeDocument/2006/relationships/image" Target="../media/image870.png"/><Relationship Id="rId25" Type="http://schemas.openxmlformats.org/officeDocument/2006/relationships/image" Target="../media/image431.PNG"/><Relationship Id="rId33" Type="http://schemas.openxmlformats.org/officeDocument/2006/relationships/image" Target="../media/image840.png"/><Relationship Id="rId2" Type="http://schemas.openxmlformats.org/officeDocument/2006/relationships/image" Target="../media/image690.png"/><Relationship Id="rId29" Type="http://schemas.openxmlformats.org/officeDocument/2006/relationships/image" Target="../media/image9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0.png"/><Relationship Id="rId11" Type="http://schemas.openxmlformats.org/officeDocument/2006/relationships/image" Target="../media/image780.png"/><Relationship Id="rId24" Type="http://schemas.openxmlformats.org/officeDocument/2006/relationships/image" Target="../media/image990.png"/><Relationship Id="rId32" Type="http://schemas.openxmlformats.org/officeDocument/2006/relationships/image" Target="../media/image830.png"/><Relationship Id="rId37" Type="http://schemas.openxmlformats.org/officeDocument/2006/relationships/image" Target="../media/image95.png"/><Relationship Id="rId5" Type="http://schemas.openxmlformats.org/officeDocument/2006/relationships/image" Target="../media/image720.png"/><Relationship Id="rId15" Type="http://schemas.openxmlformats.org/officeDocument/2006/relationships/image" Target="../media/image900.png"/><Relationship Id="rId36" Type="http://schemas.openxmlformats.org/officeDocument/2006/relationships/image" Target="../media/image920.png"/><Relationship Id="rId10" Type="http://schemas.openxmlformats.org/officeDocument/2006/relationships/image" Target="../media/image770.png"/><Relationship Id="rId31" Type="http://schemas.openxmlformats.org/officeDocument/2006/relationships/image" Target="../media/image820.png"/><Relationship Id="rId4" Type="http://schemas.openxmlformats.org/officeDocument/2006/relationships/image" Target="../media/image710.png"/><Relationship Id="rId9" Type="http://schemas.openxmlformats.org/officeDocument/2006/relationships/image" Target="../media/image760.png"/><Relationship Id="rId14" Type="http://schemas.openxmlformats.org/officeDocument/2006/relationships/image" Target="../media/image890.png"/><Relationship Id="rId30" Type="http://schemas.openxmlformats.org/officeDocument/2006/relationships/image" Target="../media/image810.png"/><Relationship Id="rId35" Type="http://schemas.openxmlformats.org/officeDocument/2006/relationships/image" Target="../media/image9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0.png"/><Relationship Id="rId18" Type="http://schemas.openxmlformats.org/officeDocument/2006/relationships/image" Target="../media/image121.png"/><Relationship Id="rId3" Type="http://schemas.openxmlformats.org/officeDocument/2006/relationships/image" Target="../media/image810.png"/><Relationship Id="rId7" Type="http://schemas.openxmlformats.org/officeDocument/2006/relationships/image" Target="../media/image840.png"/><Relationship Id="rId12" Type="http://schemas.openxmlformats.org/officeDocument/2006/relationships/image" Target="../media/image901.png"/><Relationship Id="rId17" Type="http://schemas.openxmlformats.org/officeDocument/2006/relationships/image" Target="../media/image950.png"/><Relationship Id="rId2" Type="http://schemas.openxmlformats.org/officeDocument/2006/relationships/image" Target="../media/image930.png"/><Relationship Id="rId16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11" Type="http://schemas.openxmlformats.org/officeDocument/2006/relationships/image" Target="../media/image891.png"/><Relationship Id="rId5" Type="http://schemas.openxmlformats.org/officeDocument/2006/relationships/image" Target="../media/image820.png"/><Relationship Id="rId15" Type="http://schemas.openxmlformats.org/officeDocument/2006/relationships/image" Target="../media/image412.png"/><Relationship Id="rId10" Type="http://schemas.openxmlformats.org/officeDocument/2006/relationships/image" Target="../media/image881.png"/><Relationship Id="rId19" Type="http://schemas.openxmlformats.org/officeDocument/2006/relationships/image" Target="../media/image370.png"/><Relationship Id="rId4" Type="http://schemas.openxmlformats.org/officeDocument/2006/relationships/image" Target="../media/image107.png"/><Relationship Id="rId9" Type="http://schemas.openxmlformats.org/officeDocument/2006/relationships/image" Target="../media/image871.png"/><Relationship Id="rId14" Type="http://schemas.openxmlformats.org/officeDocument/2006/relationships/image" Target="../media/image9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11.png"/><Relationship Id="rId2" Type="http://schemas.openxmlformats.org/officeDocument/2006/relationships/image" Target="../media/image9.png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Relationship Id="rId1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13" Type="http://schemas.openxmlformats.org/officeDocument/2006/relationships/image" Target="../media/image910.png"/><Relationship Id="rId18" Type="http://schemas.openxmlformats.org/officeDocument/2006/relationships/image" Target="../media/image121.png"/><Relationship Id="rId3" Type="http://schemas.openxmlformats.org/officeDocument/2006/relationships/image" Target="../media/image810.png"/><Relationship Id="rId21" Type="http://schemas.openxmlformats.org/officeDocument/2006/relationships/image" Target="../media/image500.png"/><Relationship Id="rId7" Type="http://schemas.openxmlformats.org/officeDocument/2006/relationships/image" Target="../media/image840.png"/><Relationship Id="rId12" Type="http://schemas.openxmlformats.org/officeDocument/2006/relationships/image" Target="../media/image901.png"/><Relationship Id="rId2" Type="http://schemas.openxmlformats.org/officeDocument/2006/relationships/image" Target="../media/image930.png"/><Relationship Id="rId20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11" Type="http://schemas.openxmlformats.org/officeDocument/2006/relationships/image" Target="../media/image891.png"/><Relationship Id="rId24" Type="http://schemas.openxmlformats.org/officeDocument/2006/relationships/image" Target="../media/image106.png"/><Relationship Id="rId5" Type="http://schemas.openxmlformats.org/officeDocument/2006/relationships/image" Target="../media/image820.png"/><Relationship Id="rId15" Type="http://schemas.openxmlformats.org/officeDocument/2006/relationships/image" Target="../media/image430.png"/><Relationship Id="rId23" Type="http://schemas.openxmlformats.org/officeDocument/2006/relationships/image" Target="../media/image692.PNG"/><Relationship Id="rId10" Type="http://schemas.openxmlformats.org/officeDocument/2006/relationships/image" Target="../media/image881.png"/><Relationship Id="rId19" Type="http://schemas.openxmlformats.org/officeDocument/2006/relationships/image" Target="../media/image480.png"/><Relationship Id="rId4" Type="http://schemas.openxmlformats.org/officeDocument/2006/relationships/image" Target="../media/image420.png"/><Relationship Id="rId9" Type="http://schemas.openxmlformats.org/officeDocument/2006/relationships/image" Target="../media/image871.png"/><Relationship Id="rId14" Type="http://schemas.openxmlformats.org/officeDocument/2006/relationships/image" Target="../media/image920.png"/><Relationship Id="rId22" Type="http://schemas.openxmlformats.org/officeDocument/2006/relationships/image" Target="../media/image5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970.png"/><Relationship Id="rId7" Type="http://schemas.openxmlformats.org/officeDocument/2006/relationships/image" Target="../media/image1040.png"/><Relationship Id="rId2" Type="http://schemas.openxmlformats.org/officeDocument/2006/relationships/image" Target="../media/image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09.png"/><Relationship Id="rId5" Type="http://schemas.openxmlformats.org/officeDocument/2006/relationships/image" Target="../media/image1000.png"/><Relationship Id="rId10" Type="http://schemas.openxmlformats.org/officeDocument/2006/relationships/image" Target="../media/image108.png"/><Relationship Id="rId4" Type="http://schemas.openxmlformats.org/officeDocument/2006/relationships/image" Target="../media/image980.png"/><Relationship Id="rId9" Type="http://schemas.openxmlformats.org/officeDocument/2006/relationships/image" Target="../media/image10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1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8.png"/><Relationship Id="rId7" Type="http://schemas.openxmlformats.org/officeDocument/2006/relationships/image" Target="../media/image41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svg"/><Relationship Id="rId5" Type="http://schemas.openxmlformats.org/officeDocument/2006/relationships/image" Target="../media/image69.png"/><Relationship Id="rId4" Type="http://schemas.openxmlformats.org/officeDocument/2006/relationships/image" Target="../media/image10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23.png"/><Relationship Id="rId21" Type="http://schemas.openxmlformats.org/officeDocument/2006/relationships/image" Target="../media/image25.png"/><Relationship Id="rId12" Type="http://schemas.openxmlformats.org/officeDocument/2006/relationships/customXml" Target="../ink/ink5.xml"/><Relationship Id="rId17" Type="http://schemas.openxmlformats.org/officeDocument/2006/relationships/image" Target="../media/image14.png"/><Relationship Id="rId2" Type="http://schemas.openxmlformats.org/officeDocument/2006/relationships/image" Target="../media/image13.png"/><Relationship Id="rId16" Type="http://schemas.openxmlformats.org/officeDocument/2006/relationships/image" Target="../media/image24.pn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15" Type="http://schemas.openxmlformats.org/officeDocument/2006/relationships/image" Target="../media/image11.png"/><Relationship Id="rId19" Type="http://schemas.openxmlformats.org/officeDocument/2006/relationships/image" Target="../media/image22.png"/><Relationship Id="rId14" Type="http://schemas.openxmlformats.org/officeDocument/2006/relationships/customXml" Target="../ink/ink6.xml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30.png"/><Relationship Id="rId4" Type="http://schemas.openxmlformats.org/officeDocument/2006/relationships/customXml" Target="../ink/ink7.xml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330.png"/><Relationship Id="rId7" Type="http://schemas.openxmlformats.org/officeDocument/2006/relationships/image" Target="../media/image10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9" Type="http://schemas.openxmlformats.org/officeDocument/2006/relationships/image" Target="../media/image11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5" Type="http://schemas.openxmlformats.org/officeDocument/2006/relationships/customXml" Target="../ink/ink11.xml"/><Relationship Id="rId10" Type="http://schemas.openxmlformats.org/officeDocument/2006/relationships/customXml" Target="../ink/ink12.xml"/><Relationship Id="rId4" Type="http://schemas.openxmlformats.org/officeDocument/2006/relationships/image" Target="../media/image30.sv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5.png"/><Relationship Id="rId7" Type="http://schemas.openxmlformats.org/officeDocument/2006/relationships/image" Target="../media/image3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6.png"/><Relationship Id="rId4" Type="http://schemas.openxmlformats.org/officeDocument/2006/relationships/image" Target="../media/image46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.png"/><Relationship Id="rId3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3FD22E-D8BC-4981-A04E-C35D7916E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98" y="602080"/>
            <a:ext cx="11191903" cy="2012514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A Tight Lower Bound for </a:t>
            </a:r>
            <a:br>
              <a:rPr lang="en-US" sz="54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</a:br>
            <a:r>
              <a:rPr lang="en-US" sz="54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Counting Hamiltonian Cycles </a:t>
            </a:r>
            <a:br>
              <a:rPr lang="en-US" sz="54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</a:b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via Matrix Rank</a:t>
            </a:r>
            <a:endParaRPr lang="x-none" sz="54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5DF1374-72BF-4ADF-AB3B-9E3D8B73BA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8026" y="3361013"/>
            <a:ext cx="5632449" cy="3496987"/>
          </a:xfrm>
        </p:spPr>
        <p:txBody>
          <a:bodyPr>
            <a:normAutofit/>
          </a:bodyPr>
          <a:lstStyle/>
          <a:p>
            <a:pPr algn="r"/>
            <a:r>
              <a:rPr lang="de-DE" sz="3200" dirty="0">
                <a:latin typeface="Bahnschrift SemiBold" panose="020B0502040204020203" pitchFamily="34" charset="0"/>
              </a:rPr>
              <a:t>Radu Curticapean</a:t>
            </a:r>
            <a:br>
              <a:rPr lang="de-DE" sz="3200" dirty="0">
                <a:latin typeface="Bahnschrift SemiBold" panose="020B0502040204020203" pitchFamily="34" charset="0"/>
              </a:rPr>
            </a:br>
            <a:r>
              <a:rPr lang="en-US" dirty="0">
                <a:latin typeface="Bahnschrift Light" panose="020B0502040204020203" pitchFamily="34" charset="0"/>
              </a:rPr>
              <a:t>Hungarian Academy of Sciences</a:t>
            </a:r>
          </a:p>
          <a:p>
            <a:pPr algn="r"/>
            <a:r>
              <a:rPr lang="de-DE" sz="3200" dirty="0">
                <a:latin typeface="Bahnschrift SemiBold" panose="020B0502040204020203" pitchFamily="34" charset="0"/>
              </a:rPr>
              <a:t>Nathan Lindzey</a:t>
            </a:r>
            <a:r>
              <a:rPr lang="de-DE" sz="3200" dirty="0">
                <a:latin typeface="Bahnschrift Light" panose="020B0502040204020203" pitchFamily="34" charset="0"/>
              </a:rPr>
              <a:t/>
            </a:r>
            <a:br>
              <a:rPr lang="de-DE" sz="3200" dirty="0">
                <a:latin typeface="Bahnschrift Light" panose="020B0502040204020203" pitchFamily="34" charset="0"/>
              </a:rPr>
            </a:br>
            <a:r>
              <a:rPr lang="en-US" dirty="0">
                <a:latin typeface="Bahnschrift Light" panose="020B0502040204020203" pitchFamily="34" charset="0"/>
              </a:rPr>
              <a:t>University of Waterloo</a:t>
            </a:r>
          </a:p>
          <a:p>
            <a:pPr algn="r"/>
            <a:r>
              <a:rPr lang="de-DE" sz="3200" dirty="0">
                <a:solidFill>
                  <a:srgbClr val="A2C7E8"/>
                </a:solidFill>
                <a:latin typeface="Bahnschrift SemiBold" panose="020B0502040204020203" pitchFamily="34" charset="0"/>
              </a:rPr>
              <a:t>Jesper Nederlof</a:t>
            </a:r>
            <a:r>
              <a:rPr lang="de-DE" sz="3200" dirty="0">
                <a:solidFill>
                  <a:srgbClr val="A2C7E8"/>
                </a:solidFill>
                <a:latin typeface="Bahnschrift Light" panose="020B0502040204020203" pitchFamily="34" charset="0"/>
              </a:rPr>
              <a:t/>
            </a:r>
            <a:br>
              <a:rPr lang="de-DE" sz="3200" dirty="0">
                <a:solidFill>
                  <a:srgbClr val="A2C7E8"/>
                </a:solidFill>
                <a:latin typeface="Bahnschrift Light" panose="020B0502040204020203" pitchFamily="34" charset="0"/>
              </a:rPr>
            </a:br>
            <a:r>
              <a:rPr lang="de-DE" dirty="0">
                <a:solidFill>
                  <a:srgbClr val="A2C7E8"/>
                </a:solidFill>
                <a:latin typeface="Bahnschrift Light" panose="020B0502040204020203" pitchFamily="34" charset="0"/>
              </a:rPr>
              <a:t>Technische </a:t>
            </a:r>
            <a:r>
              <a:rPr lang="de-DE" dirty="0" err="1">
                <a:solidFill>
                  <a:srgbClr val="A2C7E8"/>
                </a:solidFill>
                <a:latin typeface="Bahnschrift Light" panose="020B0502040204020203" pitchFamily="34" charset="0"/>
              </a:rPr>
              <a:t>Universiteit</a:t>
            </a:r>
            <a:r>
              <a:rPr lang="de-DE" dirty="0">
                <a:solidFill>
                  <a:srgbClr val="A2C7E8"/>
                </a:solidFill>
                <a:latin typeface="Bahnschrift Light" panose="020B0502040204020203" pitchFamily="34" charset="0"/>
              </a:rPr>
              <a:t> </a:t>
            </a:r>
            <a:r>
              <a:rPr lang="de-DE" dirty="0" smtClean="0">
                <a:solidFill>
                  <a:srgbClr val="A2C7E8"/>
                </a:solidFill>
                <a:latin typeface="Bahnschrift Light" panose="020B0502040204020203" pitchFamily="34" charset="0"/>
              </a:rPr>
              <a:t>Eindhoven</a:t>
            </a:r>
          </a:p>
          <a:p>
            <a:pPr algn="r"/>
            <a:r>
              <a:rPr lang="de-DE" sz="2600" b="1" i="1" u="sng" dirty="0" err="1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Slides</a:t>
            </a:r>
            <a:r>
              <a:rPr lang="de-DE" sz="2600" b="1" i="1" u="sng" dirty="0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 </a:t>
            </a:r>
            <a:r>
              <a:rPr lang="de-DE" sz="2600" b="1" i="1" u="sng" dirty="0" err="1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mostly</a:t>
            </a:r>
            <a:r>
              <a:rPr lang="de-DE" sz="2600" b="1" i="1" u="sng" dirty="0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 </a:t>
            </a:r>
            <a:r>
              <a:rPr lang="de-DE" sz="2600" b="1" i="1" u="sng" dirty="0" err="1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by</a:t>
            </a:r>
            <a:r>
              <a:rPr lang="de-DE" sz="2600" b="1" i="1" u="sng" dirty="0" smtClean="0">
                <a:solidFill>
                  <a:schemeClr val="accent2"/>
                </a:solidFill>
                <a:latin typeface="Bahnschrift SemiBold" panose="020B0502040204020203" pitchFamily="34" charset="0"/>
              </a:rPr>
              <a:t> Radu</a:t>
            </a:r>
            <a:endParaRPr lang="x-none" sz="2600" b="1" i="1" u="sng" dirty="0">
              <a:solidFill>
                <a:schemeClr val="accent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642554-2970-45DA-98C5-9BAE22A09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5509">
            <a:off x="1034509" y="3200050"/>
            <a:ext cx="3405138" cy="262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290354-A2B3-45B7-B5EB-C596ED1276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208" flipV="1">
            <a:off x="2235383" y="4398121"/>
            <a:ext cx="2407635" cy="164803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351CD70-729F-463D-82B2-D41D08DC35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658">
            <a:off x="4115851" y="4763560"/>
            <a:ext cx="1736715" cy="156681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="" xmlns:a16="http://schemas.microsoft.com/office/drawing/2014/main" id="{828445AC-9154-4C51-8A4B-95C542B6884B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Refined DP</a:t>
            </a:r>
            <a:endParaRPr lang="x-none" sz="49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420EFB63-D0FF-40CE-BCDF-009EE6119135}"/>
              </a:ext>
            </a:extLst>
          </p:cNvPr>
          <p:cNvSpPr/>
          <p:nvPr/>
        </p:nvSpPr>
        <p:spPr>
          <a:xfrm>
            <a:off x="7395029" y="3811899"/>
            <a:ext cx="4295321" cy="542388"/>
          </a:xfrm>
          <a:prstGeom prst="roundRect">
            <a:avLst>
              <a:gd name="adj" fmla="val 15552"/>
            </a:avLst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5F379845-175E-48F9-94AF-A6F7CA8D6615}"/>
              </a:ext>
            </a:extLst>
          </p:cNvPr>
          <p:cNvSpPr/>
          <p:nvPr/>
        </p:nvSpPr>
        <p:spPr>
          <a:xfrm>
            <a:off x="7673522" y="2188148"/>
            <a:ext cx="3865335" cy="488378"/>
          </a:xfrm>
          <a:prstGeom prst="roundRect">
            <a:avLst>
              <a:gd name="adj" fmla="val 15552"/>
            </a:avLst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CE83C77-DB17-4FAE-9B1D-D2728DB9D527}"/>
                  </a:ext>
                </a:extLst>
              </p:cNvPr>
              <p:cNvSpPr/>
              <p:nvPr/>
            </p:nvSpPr>
            <p:spPr>
              <a:xfrm>
                <a:off x="5591412" y="1137786"/>
                <a:ext cx="6296537" cy="3206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Traverse separator hierarchy         .</a:t>
                </a:r>
              </a:p>
              <a:p>
                <a:r>
                  <a:rPr lang="de-DE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each separator </a:t>
                </a:r>
                <a14:m>
                  <m:oMath xmlns:m="http://schemas.openxmlformats.org/officeDocument/2006/math">
                    <m:r>
                      <a:rPr lang="de-DE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fill 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indexed by </a:t>
                </a:r>
                <a:r>
                  <a:rPr lang="de-DE" sz="2800" b="1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basis fingerprints </a:t>
                </a:r>
                <a14:m>
                  <m:oMath xmlns:m="http://schemas.openxmlformats.org/officeDocument/2006/math">
                    <m:r>
                      <a:rPr lang="de-DE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de-DE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de-DE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r>
                  <a:rPr lang="de-DE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# of partial solutions </a:t>
                </a:r>
                <a:b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below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fingerprint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de-DE" sz="1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Total time:  </a:t>
                </a:r>
                <a14:m>
                  <m:oMath xmlns:m="http://schemas.openxmlformats.org/officeDocument/2006/math">
                    <m:r>
                      <a:rPr lang="de-DE" sz="2800" b="1" i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𝐫𝐚𝐧𝐤</m:t>
                    </m:r>
                    <m:r>
                      <a:rPr lang="de-DE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DE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de-DE" sz="28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de-DE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x-none" sz="2800" dirty="0">
                  <a:solidFill>
                    <a:schemeClr val="accent5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E83C77-DB17-4FAE-9B1D-D2728DB9D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2" y="1137786"/>
                <a:ext cx="6296537" cy="3206840"/>
              </a:xfrm>
              <a:prstGeom prst="rect">
                <a:avLst/>
              </a:prstGeom>
              <a:blipFill>
                <a:blip r:embed="rId2"/>
                <a:stretch>
                  <a:fillRect l="-1936" t="-2091" b="-4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Arrow: Rotate left">
            <a:extLst>
              <a:ext uri="{FF2B5EF4-FFF2-40B4-BE49-F238E27FC236}">
                <a16:creationId xmlns="" xmlns:a16="http://schemas.microsoft.com/office/drawing/2014/main" id="{53F65757-5039-4845-B10E-3689CB257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23537" y="1106525"/>
            <a:ext cx="523827" cy="52382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E21675F-8459-4473-8CA2-3116EFF0DD90}"/>
              </a:ext>
            </a:extLst>
          </p:cNvPr>
          <p:cNvGrpSpPr/>
          <p:nvPr/>
        </p:nvGrpSpPr>
        <p:grpSpPr>
          <a:xfrm>
            <a:off x="595864" y="1369525"/>
            <a:ext cx="3431176" cy="1605291"/>
            <a:chOff x="595864" y="1369525"/>
            <a:chExt cx="3431176" cy="1605291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6536389D-F9F7-4410-BD42-CAB4D18C3B52}"/>
                </a:ext>
              </a:extLst>
            </p:cNvPr>
            <p:cNvSpPr/>
            <p:nvPr/>
          </p:nvSpPr>
          <p:spPr>
            <a:xfrm>
              <a:off x="595864" y="1369525"/>
              <a:ext cx="20838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600" dirty="0">
                  <a:solidFill>
                    <a:schemeClr val="accent1"/>
                  </a:solidFill>
                  <a:latin typeface="Bahnschrift SemiBold" panose="020B0502040204020203" pitchFamily="34" charset="0"/>
                </a:rPr>
                <a:t>parity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93FCCF6E-4AD0-4447-8200-0C23DA749E4C}"/>
                    </a:ext>
                  </a:extLst>
                </p:cNvPr>
                <p:cNvSpPr txBox="1"/>
                <p:nvPr/>
              </p:nvSpPr>
              <p:spPr>
                <a:xfrm>
                  <a:off x="605975" y="1888749"/>
                  <a:ext cx="3421065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3.41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de-DE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3FCCF6E-4AD0-4447-8200-0C23DA749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975" y="1888749"/>
                  <a:ext cx="3421065" cy="1086067"/>
                </a:xfrm>
                <a:prstGeom prst="rect">
                  <a:avLst/>
                </a:prstGeom>
                <a:blipFill>
                  <a:blip r:embed="rId6"/>
                  <a:stretch>
                    <a:fillRect l="-4448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77018BA-F01A-41F4-A8C4-5A2C47508F7D}"/>
              </a:ext>
            </a:extLst>
          </p:cNvPr>
          <p:cNvSpPr/>
          <p:nvPr/>
        </p:nvSpPr>
        <p:spPr>
          <a:xfrm>
            <a:off x="595864" y="3020234"/>
            <a:ext cx="410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accent2"/>
                </a:solidFill>
                <a:latin typeface="Bahnschrift SemiBold" panose="020B0502040204020203" pitchFamily="34" charset="0"/>
              </a:rPr>
              <a:t>decision</a:t>
            </a:r>
            <a:br>
              <a:rPr lang="de-DE" sz="3600" dirty="0">
                <a:solidFill>
                  <a:schemeClr val="accent2"/>
                </a:solidFill>
                <a:latin typeface="Bahnschrift SemiBold" panose="020B0502040204020203" pitchFamily="34" charset="0"/>
              </a:rPr>
            </a:br>
            <a:r>
              <a:rPr lang="de-DE" sz="2800" dirty="0">
                <a:latin typeface="Cambria" panose="02040503050406030204" pitchFamily="18" charset="0"/>
              </a:rPr>
              <a:t>reduction to parity</a:t>
            </a:r>
            <a:endParaRPr lang="de-DE" sz="3600" dirty="0">
              <a:latin typeface="Cambria" panose="020405030504060302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E9A30B0-020F-4CA8-B5D4-D5180DB1CB21}"/>
              </a:ext>
            </a:extLst>
          </p:cNvPr>
          <p:cNvGrpSpPr/>
          <p:nvPr/>
        </p:nvGrpSpPr>
        <p:grpSpPr>
          <a:xfrm>
            <a:off x="592124" y="4276144"/>
            <a:ext cx="2887447" cy="1607200"/>
            <a:chOff x="592124" y="4276144"/>
            <a:chExt cx="2887447" cy="16072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8A0097A8-C93D-43B2-A621-74AEA0734DFD}"/>
                </a:ext>
              </a:extLst>
            </p:cNvPr>
            <p:cNvSpPr/>
            <p:nvPr/>
          </p:nvSpPr>
          <p:spPr>
            <a:xfrm>
              <a:off x="592124" y="4276144"/>
              <a:ext cx="2193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600" dirty="0">
                  <a:solidFill>
                    <a:srgbClr val="7030A0"/>
                  </a:solidFill>
                  <a:latin typeface="Bahnschrift SemiBold" panose="020B0502040204020203" pitchFamily="34" charset="0"/>
                </a:rPr>
                <a:t>counting</a:t>
              </a:r>
              <a:endParaRPr lang="de-DE" sz="3200" dirty="0">
                <a:solidFill>
                  <a:srgbClr val="7030A0"/>
                </a:solidFill>
                <a:latin typeface="Bahnschrift SemiBol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7EE73A2B-9ACF-457A-94DF-9352960E22A2}"/>
                    </a:ext>
                  </a:extLst>
                </p:cNvPr>
                <p:cNvSpPr txBox="1"/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EE73A2B-9ACF-457A-94DF-9352960E22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blipFill>
                  <a:blip r:embed="rId7"/>
                  <a:stretch>
                    <a:fillRect l="-5285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="" xmlns:a16="http://schemas.microsoft.com/office/drawing/2014/main" id="{555BAF5A-33A5-46DF-BC3D-DE344866789B}"/>
                  </a:ext>
                </a:extLst>
              </p:cNvPr>
              <p:cNvSpPr/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 of fingerprints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55BAF5A-33A5-46DF-BC3D-DE3448667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  <a:blipFill>
                <a:blip r:embed="rId8"/>
                <a:stretch>
                  <a:fillRect l="-3116" t="-8989" b="-303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DC3F6A1A-BFAD-4456-9491-BF69A6F1F5C1}"/>
                  </a:ext>
                </a:extLst>
              </p:cNvPr>
              <p:cNvSpPr/>
              <p:nvPr/>
            </p:nvSpPr>
            <p:spPr>
              <a:xfrm>
                <a:off x="5072637" y="5590355"/>
                <a:ext cx="639707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 of basis fingerprints </a:t>
                </a:r>
                <a14:m>
                  <m:oMath xmlns:m="http://schemas.openxmlformats.org/officeDocument/2006/math">
                    <m:r>
                      <a:rPr lang="de-DE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r>
                      <a:rPr lang="de-DE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DE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3F6A1A-BFAD-4456-9491-BF69A6F1F5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637" y="5590355"/>
                <a:ext cx="6397072" cy="530915"/>
              </a:xfrm>
              <a:prstGeom prst="rect">
                <a:avLst/>
              </a:prstGeom>
              <a:blipFill>
                <a:blip r:embed="rId9"/>
                <a:stretch>
                  <a:fillRect l="-1905" t="-10345" b="-310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5321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5E03DE4-F590-462E-8221-3195CA56AA72}"/>
              </a:ext>
            </a:extLst>
          </p:cNvPr>
          <p:cNvSpPr/>
          <p:nvPr/>
        </p:nvSpPr>
        <p:spPr>
          <a:xfrm>
            <a:off x="592124" y="4152309"/>
            <a:ext cx="11001158" cy="2249046"/>
          </a:xfrm>
          <a:prstGeom prst="rect">
            <a:avLst/>
          </a:prstGeom>
          <a:solidFill>
            <a:srgbClr val="EAD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31DDD565-B88D-4C1D-B876-5A0F173D0B22}"/>
                  </a:ext>
                </a:extLst>
              </p:cNvPr>
              <p:cNvSpPr txBox="1"/>
              <p:nvPr/>
            </p:nvSpPr>
            <p:spPr>
              <a:xfrm>
                <a:off x="8628790" y="4503430"/>
                <a:ext cx="23023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time</a:t>
                </a:r>
                <a:endParaRPr lang="x-none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1DDD565-B88D-4C1D-B876-5A0F173D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790" y="4503430"/>
                <a:ext cx="2302362" cy="492443"/>
              </a:xfrm>
              <a:prstGeom prst="rect">
                <a:avLst/>
              </a:prstGeom>
              <a:blipFill>
                <a:blip r:embed="rId2"/>
                <a:stretch>
                  <a:fillRect t="-25926" r="-10317" b="-481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EAB4D7B-BAB3-47A3-B0B0-519C81128484}"/>
              </a:ext>
            </a:extLst>
          </p:cNvPr>
          <p:cNvSpPr/>
          <p:nvPr/>
        </p:nvSpPr>
        <p:spPr>
          <a:xfrm>
            <a:off x="592124" y="1239764"/>
            <a:ext cx="11001158" cy="2249046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B6AC7B8C-51D0-439C-981A-C7D7215B2DB5}"/>
                  </a:ext>
                </a:extLst>
              </p:cNvPr>
              <p:cNvSpPr txBox="1"/>
              <p:nvPr/>
            </p:nvSpPr>
            <p:spPr>
              <a:xfrm>
                <a:off x="8628790" y="1551188"/>
                <a:ext cx="29002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3.41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time</a:t>
                </a:r>
                <a:endParaRPr lang="x-none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6AC7B8C-51D0-439C-981A-C7D7215B2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790" y="1551188"/>
                <a:ext cx="2900281" cy="492443"/>
              </a:xfrm>
              <a:prstGeom prst="rect">
                <a:avLst/>
              </a:prstGeom>
              <a:blipFill rotWithShape="0">
                <a:blip r:embed="rId3"/>
                <a:stretch>
                  <a:fillRect t="-24691" r="-7983" b="-49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E9DF6EDC-FB1A-4052-9B3C-0A74DF899935}"/>
                  </a:ext>
                </a:extLst>
              </p:cNvPr>
              <p:cNvSpPr txBox="1"/>
              <p:nvPr/>
            </p:nvSpPr>
            <p:spPr>
              <a:xfrm>
                <a:off x="605975" y="1888749"/>
                <a:ext cx="3414653" cy="1086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3.41</m:t>
                        </m:r>
                      </m:e>
                      <m:sup>
                        <m: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DF6EDC-FB1A-4052-9B3C-0A74DF89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75" y="1888749"/>
                <a:ext cx="3414653" cy="1086067"/>
              </a:xfrm>
              <a:prstGeom prst="rect">
                <a:avLst/>
              </a:prstGeom>
              <a:blipFill>
                <a:blip r:embed="rId4"/>
                <a:stretch>
                  <a:fillRect l="-4456" b="-174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138A07B9-9C8F-48B3-B1DD-70DCC48AFD88}"/>
                  </a:ext>
                </a:extLst>
              </p:cNvPr>
              <p:cNvSpPr txBox="1"/>
              <p:nvPr/>
            </p:nvSpPr>
            <p:spPr>
              <a:xfrm>
                <a:off x="598718" y="4797277"/>
                <a:ext cx="2880853" cy="1086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de-DE" sz="3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de-DE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8A07B9-9C8F-48B3-B1DD-70DCC48A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8" y="4797277"/>
                <a:ext cx="2880853" cy="1086067"/>
              </a:xfrm>
              <a:prstGeom prst="rect">
                <a:avLst/>
              </a:prstGeom>
              <a:blipFill>
                <a:blip r:embed="rId5"/>
                <a:stretch>
                  <a:fillRect l="-5285" b="-174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42EEF31-016F-4838-81B8-80D5785050D9}"/>
              </a:ext>
            </a:extLst>
          </p:cNvPr>
          <p:cNvSpPr txBox="1"/>
          <p:nvPr/>
        </p:nvSpPr>
        <p:spPr>
          <a:xfrm>
            <a:off x="8651510" y="2218991"/>
            <a:ext cx="2244204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optimal base</a:t>
            </a:r>
          </a:p>
          <a:p>
            <a:r>
              <a:rPr lang="de-DE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under SETH</a:t>
            </a:r>
            <a:endParaRPr lang="x-none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BE820D0-F6A5-4CB4-B52B-39BAB6148514}"/>
              </a:ext>
            </a:extLst>
          </p:cNvPr>
          <p:cNvGrpSpPr/>
          <p:nvPr/>
        </p:nvGrpSpPr>
        <p:grpSpPr>
          <a:xfrm>
            <a:off x="3975099" y="1594620"/>
            <a:ext cx="4573599" cy="524383"/>
            <a:chOff x="3975099" y="1594620"/>
            <a:chExt cx="4573599" cy="52438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1C1CC650-8AE0-4712-8CAF-20C607F29758}"/>
                </a:ext>
              </a:extLst>
            </p:cNvPr>
            <p:cNvSpPr txBox="1"/>
            <p:nvPr/>
          </p:nvSpPr>
          <p:spPr>
            <a:xfrm>
              <a:off x="5131330" y="1594620"/>
              <a:ext cx="194720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DP-wizardry</a:t>
              </a:r>
              <a:endParaRPr lang="x-none" sz="24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13DE307-0A53-4D07-826B-2DE2FA0D1351}"/>
                </a:ext>
              </a:extLst>
            </p:cNvPr>
            <p:cNvSpPr/>
            <p:nvPr/>
          </p:nvSpPr>
          <p:spPr>
            <a:xfrm>
              <a:off x="3975099" y="1949930"/>
              <a:ext cx="4573599" cy="169073"/>
            </a:xfrm>
            <a:custGeom>
              <a:avLst/>
              <a:gdLst>
                <a:gd name="connsiteX0" fmla="*/ 0 w 4005943"/>
                <a:gd name="connsiteY0" fmla="*/ 123372 h 123372"/>
                <a:gd name="connsiteX1" fmla="*/ 3142343 w 4005943"/>
                <a:gd name="connsiteY1" fmla="*/ 123372 h 123372"/>
                <a:gd name="connsiteX2" fmla="*/ 4005943 w 4005943"/>
                <a:gd name="connsiteY2" fmla="*/ 0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5943" h="123372">
                  <a:moveTo>
                    <a:pt x="0" y="123372"/>
                  </a:moveTo>
                  <a:lnTo>
                    <a:pt x="3142343" y="123372"/>
                  </a:lnTo>
                  <a:cubicBezTo>
                    <a:pt x="3810000" y="102810"/>
                    <a:pt x="3907971" y="51405"/>
                    <a:pt x="4005943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4278C5D-BCFA-44D2-BF19-BBC8DC05AB52}"/>
              </a:ext>
            </a:extLst>
          </p:cNvPr>
          <p:cNvGrpSpPr/>
          <p:nvPr/>
        </p:nvGrpSpPr>
        <p:grpSpPr>
          <a:xfrm>
            <a:off x="3975100" y="2265736"/>
            <a:ext cx="4573600" cy="504425"/>
            <a:chOff x="3975100" y="2272086"/>
            <a:chExt cx="4573600" cy="504425"/>
          </a:xfrm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99393AFF-27A5-4F14-B761-7FB7428B75A9}"/>
                </a:ext>
              </a:extLst>
            </p:cNvPr>
            <p:cNvSpPr/>
            <p:nvPr/>
          </p:nvSpPr>
          <p:spPr>
            <a:xfrm flipV="1">
              <a:off x="3975100" y="2272086"/>
              <a:ext cx="4573600" cy="197795"/>
            </a:xfrm>
            <a:custGeom>
              <a:avLst/>
              <a:gdLst>
                <a:gd name="connsiteX0" fmla="*/ 0 w 4005943"/>
                <a:gd name="connsiteY0" fmla="*/ 123372 h 123372"/>
                <a:gd name="connsiteX1" fmla="*/ 3142343 w 4005943"/>
                <a:gd name="connsiteY1" fmla="*/ 123372 h 123372"/>
                <a:gd name="connsiteX2" fmla="*/ 4005943 w 4005943"/>
                <a:gd name="connsiteY2" fmla="*/ 0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5943" h="123372">
                  <a:moveTo>
                    <a:pt x="0" y="123372"/>
                  </a:moveTo>
                  <a:lnTo>
                    <a:pt x="3142343" y="123372"/>
                  </a:lnTo>
                  <a:cubicBezTo>
                    <a:pt x="3810000" y="102810"/>
                    <a:pt x="3907971" y="51405"/>
                    <a:pt x="4005943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B0CE332-5A62-4050-9DDD-C2BD844207C9}"/>
                </a:ext>
              </a:extLst>
            </p:cNvPr>
            <p:cNvSpPr txBox="1"/>
            <p:nvPr/>
          </p:nvSpPr>
          <p:spPr>
            <a:xfrm>
              <a:off x="5131330" y="2345624"/>
              <a:ext cx="148713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reduction</a:t>
              </a:r>
              <a:endParaRPr lang="x-none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3FEC414-EF77-4CAE-8605-13313839FFE8}"/>
              </a:ext>
            </a:extLst>
          </p:cNvPr>
          <p:cNvSpPr txBox="1"/>
          <p:nvPr/>
        </p:nvSpPr>
        <p:spPr>
          <a:xfrm>
            <a:off x="8628790" y="5125793"/>
            <a:ext cx="2370842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optimal base</a:t>
            </a:r>
          </a:p>
          <a:p>
            <a:r>
              <a:rPr lang="de-DE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under SETH ?</a:t>
            </a:r>
            <a:endParaRPr lang="x-none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A9C406BC-13A6-4045-9A1C-2646315CA390}"/>
              </a:ext>
            </a:extLst>
          </p:cNvPr>
          <p:cNvGrpSpPr/>
          <p:nvPr/>
        </p:nvGrpSpPr>
        <p:grpSpPr>
          <a:xfrm>
            <a:off x="3479571" y="4480626"/>
            <a:ext cx="5069127" cy="566717"/>
            <a:chOff x="3479571" y="4480626"/>
            <a:chExt cx="5069127" cy="566717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4869AF37-BAEA-42CC-950F-1B0B11696BF3}"/>
                </a:ext>
              </a:extLst>
            </p:cNvPr>
            <p:cNvSpPr txBox="1"/>
            <p:nvPr/>
          </p:nvSpPr>
          <p:spPr>
            <a:xfrm>
              <a:off x="4780632" y="4480626"/>
              <a:ext cx="194720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DP-wizardry</a:t>
              </a:r>
              <a:endParaRPr lang="x-none" sz="2800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BF0168B-42A4-47A8-B7FA-DA1374198BD1}"/>
                </a:ext>
              </a:extLst>
            </p:cNvPr>
            <p:cNvSpPr/>
            <p:nvPr/>
          </p:nvSpPr>
          <p:spPr>
            <a:xfrm>
              <a:off x="3479571" y="4923971"/>
              <a:ext cx="5069127" cy="123372"/>
            </a:xfrm>
            <a:custGeom>
              <a:avLst/>
              <a:gdLst>
                <a:gd name="connsiteX0" fmla="*/ 0 w 4005943"/>
                <a:gd name="connsiteY0" fmla="*/ 123372 h 123372"/>
                <a:gd name="connsiteX1" fmla="*/ 3142343 w 4005943"/>
                <a:gd name="connsiteY1" fmla="*/ 123372 h 123372"/>
                <a:gd name="connsiteX2" fmla="*/ 4005943 w 4005943"/>
                <a:gd name="connsiteY2" fmla="*/ 0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5943" h="123372">
                  <a:moveTo>
                    <a:pt x="0" y="123372"/>
                  </a:moveTo>
                  <a:lnTo>
                    <a:pt x="3142343" y="123372"/>
                  </a:lnTo>
                  <a:cubicBezTo>
                    <a:pt x="3810000" y="102810"/>
                    <a:pt x="3907971" y="51405"/>
                    <a:pt x="4005943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A2D51ED-1FCB-4B36-8C12-58847E8AA10C}"/>
              </a:ext>
            </a:extLst>
          </p:cNvPr>
          <p:cNvGrpSpPr/>
          <p:nvPr/>
        </p:nvGrpSpPr>
        <p:grpSpPr>
          <a:xfrm>
            <a:off x="3479570" y="5191310"/>
            <a:ext cx="5069127" cy="554441"/>
            <a:chOff x="3479570" y="5191310"/>
            <a:chExt cx="5069127" cy="554441"/>
          </a:xfrm>
        </p:grpSpPr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1546B556-038A-47BD-B77D-A0583DB16866}"/>
                </a:ext>
              </a:extLst>
            </p:cNvPr>
            <p:cNvSpPr/>
            <p:nvPr/>
          </p:nvSpPr>
          <p:spPr>
            <a:xfrm flipV="1">
              <a:off x="3479570" y="5191310"/>
              <a:ext cx="5069127" cy="123372"/>
            </a:xfrm>
            <a:custGeom>
              <a:avLst/>
              <a:gdLst>
                <a:gd name="connsiteX0" fmla="*/ 0 w 4005943"/>
                <a:gd name="connsiteY0" fmla="*/ 123372 h 123372"/>
                <a:gd name="connsiteX1" fmla="*/ 3142343 w 4005943"/>
                <a:gd name="connsiteY1" fmla="*/ 123372 h 123372"/>
                <a:gd name="connsiteX2" fmla="*/ 4005943 w 4005943"/>
                <a:gd name="connsiteY2" fmla="*/ 0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5943" h="123372">
                  <a:moveTo>
                    <a:pt x="0" y="123372"/>
                  </a:moveTo>
                  <a:lnTo>
                    <a:pt x="3142343" y="123372"/>
                  </a:lnTo>
                  <a:cubicBezTo>
                    <a:pt x="3810000" y="102810"/>
                    <a:pt x="3907971" y="51405"/>
                    <a:pt x="4005943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C99D81D1-4E64-4A65-ADAC-C00EC39C5378}"/>
                </a:ext>
              </a:extLst>
            </p:cNvPr>
            <p:cNvSpPr txBox="1"/>
            <p:nvPr/>
          </p:nvSpPr>
          <p:spPr>
            <a:xfrm>
              <a:off x="4780632" y="5314864"/>
              <a:ext cx="1717971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reduction ?</a:t>
              </a:r>
              <a:endParaRPr lang="x-none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112D23D-AF3B-44B9-8B75-E62C5ECE686B}"/>
                  </a:ext>
                </a:extLst>
              </p:cNvPr>
              <p:cNvSpPr txBox="1"/>
              <p:nvPr/>
            </p:nvSpPr>
            <p:spPr>
              <a:xfrm>
                <a:off x="598718" y="1888749"/>
                <a:ext cx="4181914" cy="1086067"/>
              </a:xfrm>
              <a:prstGeom prst="rect">
                <a:avLst/>
              </a:prstGeom>
              <a:solidFill>
                <a:srgbClr val="EAF2FA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32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de-DE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3.41</m:t>
                        </m:r>
                      </m:e>
                      <m:sup>
                        <m: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de-DE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de-DE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112D23D-AF3B-44B9-8B75-E62C5ECE6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8" y="1888749"/>
                <a:ext cx="4181914" cy="1086067"/>
              </a:xfrm>
              <a:prstGeom prst="rect">
                <a:avLst/>
              </a:prstGeom>
              <a:blipFill>
                <a:blip r:embed="rId7"/>
                <a:stretch>
                  <a:fillRect l="-3644" b="-174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3A9110D-F271-4246-8CD1-F08C42C2E8B9}"/>
              </a:ext>
            </a:extLst>
          </p:cNvPr>
          <p:cNvSpPr/>
          <p:nvPr/>
        </p:nvSpPr>
        <p:spPr>
          <a:xfrm>
            <a:off x="595864" y="1369525"/>
            <a:ext cx="208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1AE8B5B-C220-40AE-86B6-01753FCFCC24}"/>
                  </a:ext>
                </a:extLst>
              </p:cNvPr>
              <p:cNvSpPr txBox="1"/>
              <p:nvPr/>
            </p:nvSpPr>
            <p:spPr>
              <a:xfrm>
                <a:off x="598717" y="4797277"/>
                <a:ext cx="3973375" cy="1086067"/>
              </a:xfrm>
              <a:prstGeom prst="rect">
                <a:avLst/>
              </a:prstGeom>
              <a:solidFill>
                <a:srgbClr val="EADBF5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3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32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32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  <m:sup>
                        <m: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de-DE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? </a:t>
                </a:r>
              </a:p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de-DE" sz="3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1AE8B5B-C220-40AE-86B6-01753FCFC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7" y="4797277"/>
                <a:ext cx="3973375" cy="1086067"/>
              </a:xfrm>
              <a:prstGeom prst="rect">
                <a:avLst/>
              </a:prstGeom>
              <a:blipFill>
                <a:blip r:embed="rId8"/>
                <a:stretch>
                  <a:fillRect l="-3834" t="-6742" r="-1380" b="-174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9124D6C-D1C6-4AF0-B5EE-E94FFFDE4E35}"/>
              </a:ext>
            </a:extLst>
          </p:cNvPr>
          <p:cNvSpPr/>
          <p:nvPr/>
        </p:nvSpPr>
        <p:spPr>
          <a:xfrm>
            <a:off x="592124" y="4276144"/>
            <a:ext cx="219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counting</a:t>
            </a:r>
            <a:endParaRPr lang="de-DE" sz="3200" dirty="0">
              <a:solidFill>
                <a:srgbClr val="7030A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041AD72-CA0E-4FC6-A3C0-8194A63CD0AD}"/>
              </a:ext>
            </a:extLst>
          </p:cNvPr>
          <p:cNvSpPr txBox="1"/>
          <p:nvPr/>
        </p:nvSpPr>
        <p:spPr>
          <a:xfrm>
            <a:off x="497781" y="805552"/>
            <a:ext cx="176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[Cygan et al. 13]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512107D-E064-4989-9790-30D995CA0057}"/>
              </a:ext>
            </a:extLst>
          </p:cNvPr>
          <p:cNvSpPr/>
          <p:nvPr/>
        </p:nvSpPr>
        <p:spPr>
          <a:xfrm>
            <a:off x="4682892" y="4202276"/>
            <a:ext cx="18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[Wlodarczyk 16]</a:t>
            </a:r>
            <a:endParaRPr 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8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  <p:bldP spid="24" grpId="0"/>
      <p:bldP spid="25" grpId="0"/>
      <p:bldP spid="29" grpId="0"/>
      <p:bldP spid="26" grpId="0" animBg="1"/>
      <p:bldP spid="3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3577FB-E8CB-48BF-AD90-E8C8FE92DFE8}"/>
              </a:ext>
            </a:extLst>
          </p:cNvPr>
          <p:cNvGrpSpPr/>
          <p:nvPr/>
        </p:nvGrpSpPr>
        <p:grpSpPr>
          <a:xfrm>
            <a:off x="592124" y="4152309"/>
            <a:ext cx="11001158" cy="2249046"/>
            <a:chOff x="592124" y="4152309"/>
            <a:chExt cx="11001158" cy="2249046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6CB8F7D-8B7D-481A-ABB0-4E81C1AA481C}"/>
                </a:ext>
              </a:extLst>
            </p:cNvPr>
            <p:cNvSpPr/>
            <p:nvPr/>
          </p:nvSpPr>
          <p:spPr>
            <a:xfrm>
              <a:off x="592124" y="4152309"/>
              <a:ext cx="11001158" cy="2249046"/>
            </a:xfrm>
            <a:prstGeom prst="rect">
              <a:avLst/>
            </a:prstGeom>
            <a:solidFill>
              <a:srgbClr val="EAD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8FA55930-CBD5-4721-8FA8-F302373F68C3}"/>
                    </a:ext>
                  </a:extLst>
                </p:cNvPr>
                <p:cNvSpPr txBox="1"/>
                <p:nvPr/>
              </p:nvSpPr>
              <p:spPr>
                <a:xfrm>
                  <a:off x="8628790" y="4503430"/>
                  <a:ext cx="230236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endParaRPr lang="x-none" sz="3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FA55930-CBD5-4721-8FA8-F302373F6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790" y="4503430"/>
                  <a:ext cx="2302362" cy="492443"/>
                </a:xfrm>
                <a:prstGeom prst="rect">
                  <a:avLst/>
                </a:prstGeom>
                <a:blipFill>
                  <a:blip r:embed="rId2"/>
                  <a:stretch>
                    <a:fillRect t="-25926" r="-10317" b="-4814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32945859-5C22-4AD9-9A52-8FF27C6ABD62}"/>
                    </a:ext>
                  </a:extLst>
                </p:cNvPr>
                <p:cNvSpPr txBox="1"/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2945859-5C22-4AD9-9A52-8FF27C6AB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blipFill>
                  <a:blip r:embed="rId3"/>
                  <a:stretch>
                    <a:fillRect l="-5285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F9A0615-2E98-4E49-8917-10C7C927735D}"/>
                </a:ext>
              </a:extLst>
            </p:cNvPr>
            <p:cNvSpPr txBox="1"/>
            <p:nvPr/>
          </p:nvSpPr>
          <p:spPr>
            <a:xfrm>
              <a:off x="8628790" y="5125793"/>
              <a:ext cx="2244204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optimal base</a:t>
              </a:r>
            </a:p>
            <a:p>
              <a:r>
                <a:rPr lang="de-DE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under SETH </a:t>
              </a:r>
              <a:endParaRPr lang="x-none" sz="3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AB7EAA2-8021-40DD-9690-35F9FCA7D1C1}"/>
                </a:ext>
              </a:extLst>
            </p:cNvPr>
            <p:cNvGrpSpPr/>
            <p:nvPr/>
          </p:nvGrpSpPr>
          <p:grpSpPr>
            <a:xfrm>
              <a:off x="3479571" y="4480626"/>
              <a:ext cx="5069127" cy="566717"/>
              <a:chOff x="3479571" y="4480626"/>
              <a:chExt cx="5069127" cy="566717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C3C0DD4-E3AA-4A53-929F-622D7E0C724B}"/>
                  </a:ext>
                </a:extLst>
              </p:cNvPr>
              <p:cNvSpPr txBox="1"/>
              <p:nvPr/>
            </p:nvSpPr>
            <p:spPr>
              <a:xfrm>
                <a:off x="4780632" y="4480626"/>
                <a:ext cx="1947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DP-wizardry</a:t>
                </a:r>
                <a:endParaRPr lang="x-none" sz="28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EAABF151-443B-480E-B1C8-B3AB00307512}"/>
                  </a:ext>
                </a:extLst>
              </p:cNvPr>
              <p:cNvSpPr/>
              <p:nvPr/>
            </p:nvSpPr>
            <p:spPr>
              <a:xfrm>
                <a:off x="3479571" y="4923971"/>
                <a:ext cx="5069127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BF1ECC3-BC29-4D43-BA19-C042DFD0F52B}"/>
                </a:ext>
              </a:extLst>
            </p:cNvPr>
            <p:cNvGrpSpPr/>
            <p:nvPr/>
          </p:nvGrpSpPr>
          <p:grpSpPr>
            <a:xfrm>
              <a:off x="3479570" y="5191310"/>
              <a:ext cx="5069127" cy="554441"/>
              <a:chOff x="3479570" y="5191310"/>
              <a:chExt cx="5069127" cy="554441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3E55C4C-448F-4854-B25B-704D67D9940B}"/>
                  </a:ext>
                </a:extLst>
              </p:cNvPr>
              <p:cNvSpPr/>
              <p:nvPr/>
            </p:nvSpPr>
            <p:spPr>
              <a:xfrm flipV="1">
                <a:off x="3479570" y="5191310"/>
                <a:ext cx="5069127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239E5DA3-9917-47F8-8736-BB484545BAA3}"/>
                  </a:ext>
                </a:extLst>
              </p:cNvPr>
              <p:cNvSpPr txBox="1"/>
              <p:nvPr/>
            </p:nvSpPr>
            <p:spPr>
              <a:xfrm>
                <a:off x="4780632" y="5314864"/>
                <a:ext cx="1644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  </a:t>
                </a:r>
                <a:endParaRPr lang="x-non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36D94616-48D8-4981-91D1-0FFDC369FAD6}"/>
                    </a:ext>
                  </a:extLst>
                </p:cNvPr>
                <p:cNvSpPr txBox="1"/>
                <p:nvPr/>
              </p:nvSpPr>
              <p:spPr>
                <a:xfrm>
                  <a:off x="598717" y="4797277"/>
                  <a:ext cx="3973375" cy="1086067"/>
                </a:xfrm>
                <a:prstGeom prst="rect">
                  <a:avLst/>
                </a:prstGeom>
                <a:solidFill>
                  <a:srgbClr val="EADBF5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de-DE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32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D94616-48D8-4981-91D1-0FFDC369F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7" y="4797277"/>
                  <a:ext cx="3973375" cy="1086067"/>
                </a:xfrm>
                <a:prstGeom prst="rect">
                  <a:avLst/>
                </a:prstGeom>
                <a:blipFill>
                  <a:blip r:embed="rId4"/>
                  <a:stretch>
                    <a:fillRect l="-3834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E5AA83A-86BF-432A-8F5F-7F89DC0B7627}"/>
                </a:ext>
              </a:extLst>
            </p:cNvPr>
            <p:cNvSpPr/>
            <p:nvPr/>
          </p:nvSpPr>
          <p:spPr>
            <a:xfrm>
              <a:off x="592124" y="4276144"/>
              <a:ext cx="2193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600" dirty="0">
                  <a:solidFill>
                    <a:srgbClr val="7030A0"/>
                  </a:solidFill>
                  <a:latin typeface="Bahnschrift SemiBold" panose="020B0502040204020203" pitchFamily="34" charset="0"/>
                </a:rPr>
                <a:t>counting</a:t>
              </a:r>
              <a:endParaRPr lang="de-DE" sz="3200" dirty="0">
                <a:solidFill>
                  <a:srgbClr val="7030A0"/>
                </a:solidFill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306BBDB-C388-4288-AC9F-0E6A7C9F1B13}"/>
              </a:ext>
            </a:extLst>
          </p:cNvPr>
          <p:cNvGrpSpPr/>
          <p:nvPr/>
        </p:nvGrpSpPr>
        <p:grpSpPr>
          <a:xfrm>
            <a:off x="9779971" y="152086"/>
            <a:ext cx="2319877" cy="4993446"/>
            <a:chOff x="9779971" y="152086"/>
            <a:chExt cx="2319877" cy="499344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D363FA23-D97A-42DC-995C-061323BFC27A}"/>
                </a:ext>
              </a:extLst>
            </p:cNvPr>
            <p:cNvCxnSpPr>
              <a:cxnSpLocks/>
            </p:cNvCxnSpPr>
            <p:nvPr/>
          </p:nvCxnSpPr>
          <p:spPr>
            <a:xfrm>
              <a:off x="10570835" y="1571936"/>
              <a:ext cx="0" cy="3573596"/>
            </a:xfrm>
            <a:prstGeom prst="straightConnector1">
              <a:avLst/>
            </a:prstGeom>
            <a:ln w="254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1B1D6BCF-C88E-4DB6-86B8-653D451F9983}"/>
                </a:ext>
              </a:extLst>
            </p:cNvPr>
            <p:cNvSpPr txBox="1"/>
            <p:nvPr/>
          </p:nvSpPr>
          <p:spPr>
            <a:xfrm>
              <a:off x="9779971" y="152086"/>
              <a:ext cx="231987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latin typeface="Bahnschrift SemiBold" panose="020B0502040204020203" pitchFamily="34" charset="0"/>
                </a:rPr>
                <a:t>1+2</a:t>
              </a:r>
              <a:endParaRPr lang="x-none" sz="96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="" xmlns:a16="http://schemas.microsoft.com/office/drawing/2014/main" id="{90405032-0672-4633-9659-18E774D8AFB6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Our results</a:t>
            </a:r>
            <a:endParaRPr lang="x-none" sz="4900" dirty="0"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B442B4-4022-4C17-A243-EA7C61F7500D}"/>
              </a:ext>
            </a:extLst>
          </p:cNvPr>
          <p:cNvGrpSpPr/>
          <p:nvPr/>
        </p:nvGrpSpPr>
        <p:grpSpPr>
          <a:xfrm>
            <a:off x="628651" y="1805010"/>
            <a:ext cx="4884368" cy="2971251"/>
            <a:chOff x="628651" y="1805010"/>
            <a:chExt cx="4884368" cy="297125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1342791-19DB-4CA1-87EF-E1A718C2DB54}"/>
                </a:ext>
              </a:extLst>
            </p:cNvPr>
            <p:cNvSpPr/>
            <p:nvPr/>
          </p:nvSpPr>
          <p:spPr>
            <a:xfrm>
              <a:off x="628651" y="1917700"/>
              <a:ext cx="4884368" cy="1581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3F07329C-25E9-4B4E-AB0F-DEECA98D6F3B}"/>
                    </a:ext>
                  </a:extLst>
                </p:cNvPr>
                <p:cNvSpPr txBox="1"/>
                <p:nvPr/>
              </p:nvSpPr>
              <p:spPr>
                <a:xfrm>
                  <a:off x="1376765" y="2017780"/>
                  <a:ext cx="394691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b="1" dirty="0">
                      <a:ea typeface="Cambria Math" panose="02040503050406030204" pitchFamily="18" charset="0"/>
                    </a:rPr>
                    <a:t>Precise </a:t>
                  </a:r>
                  <a14:m>
                    <m:oMath xmlns:m="http://schemas.openxmlformats.org/officeDocument/2006/math"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Cambria Math" panose="02040503050406030204" pitchFamily="18" charset="0"/>
                    </a:rPr>
                    <a:t>-rank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Cambria Math" panose="02040503050406030204" pitchFamily="18" charset="0"/>
                    </a:rPr>
                    <a:t/>
                  </a:r>
                  <a:br>
                    <a:rPr lang="de-DE" sz="32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latin typeface="Bahnschrift SemiLight" panose="020B0502040204020203" pitchFamily="34" charset="0"/>
                      <a:ea typeface="Cambria Math" panose="02040503050406030204" pitchFamily="18" charset="0"/>
                    </a:rPr>
                    <a:t>using representation theory</a:t>
                  </a:r>
                  <a:br>
                    <a:rPr lang="de-DE" sz="2400" dirty="0">
                      <a:latin typeface="Bahnschrift SemiLight" panose="020B0502040204020203" pitchFamily="34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latin typeface="Bahnschrift SemiLight" panose="020B0502040204020203" pitchFamily="34" charset="0"/>
                      <a:ea typeface="Cambria Math" panose="02040503050406030204" pitchFamily="18" charset="0"/>
                    </a:rPr>
                    <a:t>of symmetric group</a:t>
                  </a:r>
                  <a:endParaRPr lang="x-none" sz="2000" dirty="0">
                    <a:latin typeface="Bahnschrift SemiLight" panose="020B0502040204020203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07329C-25E9-4B4E-AB0F-DEECA98D6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6765" y="2017780"/>
                  <a:ext cx="3946914" cy="1323439"/>
                </a:xfrm>
                <a:prstGeom prst="rect">
                  <a:avLst/>
                </a:prstGeom>
                <a:blipFill>
                  <a:blip r:embed="rId5"/>
                  <a:stretch>
                    <a:fillRect l="-4019" t="-7373" r="-1236" b="-967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4EE1B59-31DF-41B5-AD77-A6708F031905}"/>
                </a:ext>
              </a:extLst>
            </p:cNvPr>
            <p:cNvSpPr txBox="1"/>
            <p:nvPr/>
          </p:nvSpPr>
          <p:spPr>
            <a:xfrm>
              <a:off x="790385" y="1805010"/>
              <a:ext cx="1310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latin typeface="Bahnschrift SemiBold" panose="020B0502040204020203" pitchFamily="34" charset="0"/>
                </a:rPr>
                <a:t>1</a:t>
              </a:r>
              <a:endParaRPr lang="x-none" sz="9600" dirty="0">
                <a:latin typeface="Bahnschrift SemiBold" panose="020B0502040204020203" pitchFamily="34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CB3F2D62-64A5-4D06-86ED-9768CB415220}"/>
                </a:ext>
              </a:extLst>
            </p:cNvPr>
            <p:cNvCxnSpPr>
              <a:cxnSpLocks/>
            </p:cNvCxnSpPr>
            <p:nvPr/>
          </p:nvCxnSpPr>
          <p:spPr>
            <a:xfrm>
              <a:off x="3300186" y="3479483"/>
              <a:ext cx="0" cy="1296778"/>
            </a:xfrm>
            <a:prstGeom prst="straightConnector1">
              <a:avLst/>
            </a:prstGeom>
            <a:ln w="254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82DB702-1AF6-4BA1-8182-D473D767C212}"/>
              </a:ext>
            </a:extLst>
          </p:cNvPr>
          <p:cNvSpPr/>
          <p:nvPr/>
        </p:nvSpPr>
        <p:spPr>
          <a:xfrm>
            <a:off x="4682892" y="4202276"/>
            <a:ext cx="18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[Wlodarczyk 16]</a:t>
            </a:r>
            <a:endParaRPr 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72FF3F3-23A3-41B2-A914-470EA013801E}"/>
              </a:ext>
            </a:extLst>
          </p:cNvPr>
          <p:cNvGrpSpPr/>
          <p:nvPr/>
        </p:nvGrpSpPr>
        <p:grpSpPr>
          <a:xfrm>
            <a:off x="5683496" y="1789074"/>
            <a:ext cx="5175245" cy="3551236"/>
            <a:chOff x="5956300" y="1789074"/>
            <a:chExt cx="5175245" cy="355123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90EC0CD9-883B-4F03-848E-FB4172EF32EB}"/>
                </a:ext>
              </a:extLst>
            </p:cNvPr>
            <p:cNvCxnSpPr>
              <a:cxnSpLocks/>
            </p:cNvCxnSpPr>
            <p:nvPr/>
          </p:nvCxnSpPr>
          <p:spPr>
            <a:xfrm>
              <a:off x="6282995" y="3097023"/>
              <a:ext cx="0" cy="2243287"/>
            </a:xfrm>
            <a:prstGeom prst="straightConnector1">
              <a:avLst/>
            </a:prstGeom>
            <a:ln w="254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4E1D918-AB15-44F4-A15B-EBED15E5F7F7}"/>
                </a:ext>
              </a:extLst>
            </p:cNvPr>
            <p:cNvSpPr/>
            <p:nvPr/>
          </p:nvSpPr>
          <p:spPr>
            <a:xfrm>
              <a:off x="5956300" y="1917700"/>
              <a:ext cx="5175245" cy="1581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1FDA936-1BF7-4F96-B9B6-A4C135F341B3}"/>
                </a:ext>
              </a:extLst>
            </p:cNvPr>
            <p:cNvSpPr txBox="1"/>
            <p:nvPr/>
          </p:nvSpPr>
          <p:spPr>
            <a:xfrm>
              <a:off x="6073727" y="1789074"/>
              <a:ext cx="1310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latin typeface="Bahnschrift SemiBold" panose="020B0502040204020203" pitchFamily="34" charset="0"/>
                </a:rPr>
                <a:t>2</a:t>
              </a:r>
              <a:endParaRPr lang="x-none" sz="96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4367A20-CA5F-4CF6-B8C5-135C8F0E3900}"/>
                </a:ext>
              </a:extLst>
            </p:cNvPr>
            <p:cNvSpPr txBox="1"/>
            <p:nvPr/>
          </p:nvSpPr>
          <p:spPr>
            <a:xfrm>
              <a:off x="6861066" y="2017780"/>
              <a:ext cx="413125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>
                  <a:latin typeface="Bahnschrift SemiBold" panose="020B0502040204020203" pitchFamily="34" charset="0"/>
                  <a:ea typeface="Cambria Math" panose="02040503050406030204" pitchFamily="18" charset="0"/>
                </a:rPr>
                <a:t>New reduction idea</a:t>
              </a:r>
            </a:p>
            <a:p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turns </a:t>
              </a:r>
              <a:r>
                <a:rPr lang="de-DE" sz="2400" dirty="0">
                  <a:latin typeface="Bahnschrift SemiBold" panose="020B0502040204020203" pitchFamily="34" charset="0"/>
                  <a:ea typeface="Cambria Math" panose="02040503050406030204" pitchFamily="18" charset="0"/>
                </a:rPr>
                <a:t>rank</a:t>
              </a:r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 lower bounds</a:t>
              </a:r>
            </a:p>
            <a:p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into </a:t>
              </a:r>
              <a:r>
                <a:rPr lang="de-DE" sz="2400" dirty="0">
                  <a:latin typeface="Bahnschrift SemiBold" panose="020B0502040204020203" pitchFamily="34" charset="0"/>
                  <a:ea typeface="Cambria Math" panose="02040503050406030204" pitchFamily="18" charset="0"/>
                </a:rPr>
                <a:t>complexity</a:t>
              </a:r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 lower bounds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28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3577FB-E8CB-48BF-AD90-E8C8FE92DFE8}"/>
              </a:ext>
            </a:extLst>
          </p:cNvPr>
          <p:cNvGrpSpPr/>
          <p:nvPr/>
        </p:nvGrpSpPr>
        <p:grpSpPr>
          <a:xfrm>
            <a:off x="592124" y="4152309"/>
            <a:ext cx="11001158" cy="2249046"/>
            <a:chOff x="592124" y="4152309"/>
            <a:chExt cx="11001158" cy="2249046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6CB8F7D-8B7D-481A-ABB0-4E81C1AA481C}"/>
                </a:ext>
              </a:extLst>
            </p:cNvPr>
            <p:cNvSpPr/>
            <p:nvPr/>
          </p:nvSpPr>
          <p:spPr>
            <a:xfrm>
              <a:off x="592124" y="4152309"/>
              <a:ext cx="11001158" cy="2249046"/>
            </a:xfrm>
            <a:prstGeom prst="rect">
              <a:avLst/>
            </a:prstGeom>
            <a:solidFill>
              <a:srgbClr val="EAD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8FA55930-CBD5-4721-8FA8-F302373F68C3}"/>
                    </a:ext>
                  </a:extLst>
                </p:cNvPr>
                <p:cNvSpPr txBox="1"/>
                <p:nvPr/>
              </p:nvSpPr>
              <p:spPr>
                <a:xfrm>
                  <a:off x="8628790" y="4503430"/>
                  <a:ext cx="230236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endParaRPr lang="x-none" sz="3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FA55930-CBD5-4721-8FA8-F302373F6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790" y="4503430"/>
                  <a:ext cx="2302362" cy="492443"/>
                </a:xfrm>
                <a:prstGeom prst="rect">
                  <a:avLst/>
                </a:prstGeom>
                <a:blipFill>
                  <a:blip r:embed="rId2"/>
                  <a:stretch>
                    <a:fillRect t="-25926" r="-10317" b="-4814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32945859-5C22-4AD9-9A52-8FF27C6ABD62}"/>
                    </a:ext>
                  </a:extLst>
                </p:cNvPr>
                <p:cNvSpPr txBox="1"/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2945859-5C22-4AD9-9A52-8FF27C6AB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blipFill>
                  <a:blip r:embed="rId3"/>
                  <a:stretch>
                    <a:fillRect l="-5285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F9A0615-2E98-4E49-8917-10C7C927735D}"/>
                </a:ext>
              </a:extLst>
            </p:cNvPr>
            <p:cNvSpPr txBox="1"/>
            <p:nvPr/>
          </p:nvSpPr>
          <p:spPr>
            <a:xfrm>
              <a:off x="8628790" y="5125793"/>
              <a:ext cx="2244204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optimal base</a:t>
              </a:r>
            </a:p>
            <a:p>
              <a:r>
                <a:rPr lang="de-DE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under SETH </a:t>
              </a:r>
              <a:endParaRPr lang="x-none" sz="3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AB7EAA2-8021-40DD-9690-35F9FCA7D1C1}"/>
                </a:ext>
              </a:extLst>
            </p:cNvPr>
            <p:cNvGrpSpPr/>
            <p:nvPr/>
          </p:nvGrpSpPr>
          <p:grpSpPr>
            <a:xfrm>
              <a:off x="3479571" y="4480626"/>
              <a:ext cx="5069127" cy="566717"/>
              <a:chOff x="3479571" y="4480626"/>
              <a:chExt cx="5069127" cy="566717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C3C0DD4-E3AA-4A53-929F-622D7E0C724B}"/>
                  </a:ext>
                </a:extLst>
              </p:cNvPr>
              <p:cNvSpPr txBox="1"/>
              <p:nvPr/>
            </p:nvSpPr>
            <p:spPr>
              <a:xfrm>
                <a:off x="4780632" y="4480626"/>
                <a:ext cx="1947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DP-wizardry</a:t>
                </a:r>
                <a:endParaRPr lang="x-none" sz="28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EAABF151-443B-480E-B1C8-B3AB00307512}"/>
                  </a:ext>
                </a:extLst>
              </p:cNvPr>
              <p:cNvSpPr/>
              <p:nvPr/>
            </p:nvSpPr>
            <p:spPr>
              <a:xfrm>
                <a:off x="3479571" y="4923971"/>
                <a:ext cx="5069127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BF1ECC3-BC29-4D43-BA19-C042DFD0F52B}"/>
                </a:ext>
              </a:extLst>
            </p:cNvPr>
            <p:cNvGrpSpPr/>
            <p:nvPr/>
          </p:nvGrpSpPr>
          <p:grpSpPr>
            <a:xfrm>
              <a:off x="3479570" y="5191310"/>
              <a:ext cx="5069127" cy="554441"/>
              <a:chOff x="3479570" y="5191310"/>
              <a:chExt cx="5069127" cy="554441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3E55C4C-448F-4854-B25B-704D67D9940B}"/>
                  </a:ext>
                </a:extLst>
              </p:cNvPr>
              <p:cNvSpPr/>
              <p:nvPr/>
            </p:nvSpPr>
            <p:spPr>
              <a:xfrm flipV="1">
                <a:off x="3479570" y="5191310"/>
                <a:ext cx="5069127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239E5DA3-9917-47F8-8736-BB484545BAA3}"/>
                  </a:ext>
                </a:extLst>
              </p:cNvPr>
              <p:cNvSpPr txBox="1"/>
              <p:nvPr/>
            </p:nvSpPr>
            <p:spPr>
              <a:xfrm>
                <a:off x="4780632" y="5314864"/>
                <a:ext cx="1644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  </a:t>
                </a:r>
                <a:endParaRPr lang="x-non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36D94616-48D8-4981-91D1-0FFDC369FAD6}"/>
                    </a:ext>
                  </a:extLst>
                </p:cNvPr>
                <p:cNvSpPr txBox="1"/>
                <p:nvPr/>
              </p:nvSpPr>
              <p:spPr>
                <a:xfrm>
                  <a:off x="598717" y="4797277"/>
                  <a:ext cx="3973375" cy="1086067"/>
                </a:xfrm>
                <a:prstGeom prst="rect">
                  <a:avLst/>
                </a:prstGeom>
                <a:solidFill>
                  <a:srgbClr val="EADBF5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de-DE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32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D94616-48D8-4981-91D1-0FFDC369F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7" y="4797277"/>
                  <a:ext cx="3973375" cy="1086067"/>
                </a:xfrm>
                <a:prstGeom prst="rect">
                  <a:avLst/>
                </a:prstGeom>
                <a:blipFill>
                  <a:blip r:embed="rId4"/>
                  <a:stretch>
                    <a:fillRect l="-3834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E5AA83A-86BF-432A-8F5F-7F89DC0B7627}"/>
                </a:ext>
              </a:extLst>
            </p:cNvPr>
            <p:cNvSpPr/>
            <p:nvPr/>
          </p:nvSpPr>
          <p:spPr>
            <a:xfrm>
              <a:off x="592124" y="4276144"/>
              <a:ext cx="2193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600" dirty="0">
                  <a:solidFill>
                    <a:srgbClr val="7030A0"/>
                  </a:solidFill>
                  <a:latin typeface="Bahnschrift SemiBold" panose="020B0502040204020203" pitchFamily="34" charset="0"/>
                </a:rPr>
                <a:t>counting</a:t>
              </a:r>
              <a:endParaRPr lang="de-DE" sz="3200" dirty="0">
                <a:solidFill>
                  <a:srgbClr val="7030A0"/>
                </a:solidFill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CB442B4-4022-4C17-A243-EA7C61F7500D}"/>
              </a:ext>
            </a:extLst>
          </p:cNvPr>
          <p:cNvGrpSpPr/>
          <p:nvPr/>
        </p:nvGrpSpPr>
        <p:grpSpPr>
          <a:xfrm>
            <a:off x="628651" y="1805010"/>
            <a:ext cx="4884368" cy="2971251"/>
            <a:chOff x="628651" y="1805010"/>
            <a:chExt cx="4884368" cy="2971251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1342791-19DB-4CA1-87EF-E1A718C2DB54}"/>
                </a:ext>
              </a:extLst>
            </p:cNvPr>
            <p:cNvSpPr/>
            <p:nvPr/>
          </p:nvSpPr>
          <p:spPr>
            <a:xfrm>
              <a:off x="628651" y="1917700"/>
              <a:ext cx="4884368" cy="1581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="" xmlns:a16="http://schemas.microsoft.com/office/drawing/2014/main" id="{3F07329C-25E9-4B4E-AB0F-DEECA98D6F3B}"/>
                    </a:ext>
                  </a:extLst>
                </p:cNvPr>
                <p:cNvSpPr txBox="1"/>
                <p:nvPr/>
              </p:nvSpPr>
              <p:spPr>
                <a:xfrm>
                  <a:off x="1376765" y="2017780"/>
                  <a:ext cx="3946914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3200" b="1" dirty="0">
                      <a:ea typeface="Cambria Math" panose="02040503050406030204" pitchFamily="18" charset="0"/>
                    </a:rPr>
                    <a:t>Precise </a:t>
                  </a:r>
                  <a14:m>
                    <m:oMath xmlns:m="http://schemas.openxmlformats.org/officeDocument/2006/math">
                      <m:r>
                        <a:rPr lang="de-DE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Cambria Math" panose="02040503050406030204" pitchFamily="18" charset="0"/>
                    </a:rPr>
                    <a:t>-rank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Cambria Math" panose="02040503050406030204" pitchFamily="18" charset="0"/>
                    </a:rPr>
                    <a:t/>
                  </a:r>
                  <a:br>
                    <a:rPr lang="de-DE" sz="3200" dirty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latin typeface="Bahnschrift SemiLight" panose="020B0502040204020203" pitchFamily="34" charset="0"/>
                      <a:ea typeface="Cambria Math" panose="02040503050406030204" pitchFamily="18" charset="0"/>
                    </a:rPr>
                    <a:t>using representation theory</a:t>
                  </a:r>
                  <a:br>
                    <a:rPr lang="de-DE" sz="2400" dirty="0">
                      <a:latin typeface="Bahnschrift SemiLight" panose="020B0502040204020203" pitchFamily="34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latin typeface="Bahnschrift SemiLight" panose="020B0502040204020203" pitchFamily="34" charset="0"/>
                      <a:ea typeface="Cambria Math" panose="02040503050406030204" pitchFamily="18" charset="0"/>
                    </a:rPr>
                    <a:t>of symmetric group</a:t>
                  </a:r>
                  <a:endParaRPr lang="x-none" sz="2000" dirty="0">
                    <a:latin typeface="Bahnschrift SemiLight" panose="020B0502040204020203" pitchFamily="34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F07329C-25E9-4B4E-AB0F-DEECA98D6F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6765" y="2017780"/>
                  <a:ext cx="3946914" cy="1323439"/>
                </a:xfrm>
                <a:prstGeom prst="rect">
                  <a:avLst/>
                </a:prstGeom>
                <a:blipFill>
                  <a:blip r:embed="rId5"/>
                  <a:stretch>
                    <a:fillRect l="-4019" t="-7373" r="-1236" b="-967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4EE1B59-31DF-41B5-AD77-A6708F031905}"/>
                </a:ext>
              </a:extLst>
            </p:cNvPr>
            <p:cNvSpPr txBox="1"/>
            <p:nvPr/>
          </p:nvSpPr>
          <p:spPr>
            <a:xfrm>
              <a:off x="790385" y="1805010"/>
              <a:ext cx="1310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latin typeface="Bahnschrift SemiBold" panose="020B0502040204020203" pitchFamily="34" charset="0"/>
                </a:rPr>
                <a:t>1</a:t>
              </a:r>
              <a:endParaRPr lang="x-none" sz="9600" dirty="0">
                <a:latin typeface="Bahnschrift SemiBold" panose="020B0502040204020203" pitchFamily="34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="" xmlns:a16="http://schemas.microsoft.com/office/drawing/2014/main" id="{CB3F2D62-64A5-4D06-86ED-9768CB415220}"/>
                </a:ext>
              </a:extLst>
            </p:cNvPr>
            <p:cNvCxnSpPr>
              <a:cxnSpLocks/>
            </p:cNvCxnSpPr>
            <p:nvPr/>
          </p:nvCxnSpPr>
          <p:spPr>
            <a:xfrm>
              <a:off x="3300186" y="3479483"/>
              <a:ext cx="0" cy="1296778"/>
            </a:xfrm>
            <a:prstGeom prst="straightConnector1">
              <a:avLst/>
            </a:prstGeom>
            <a:ln w="254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AA8CA4C-03A0-4498-914C-D437D9949163}"/>
              </a:ext>
            </a:extLst>
          </p:cNvPr>
          <p:cNvSpPr/>
          <p:nvPr/>
        </p:nvSpPr>
        <p:spPr>
          <a:xfrm>
            <a:off x="4682892" y="4202276"/>
            <a:ext cx="18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[Wlodarczyk 16]</a:t>
            </a:r>
            <a:endParaRPr 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392B11D6-45C7-46F5-98F2-4F279ECEB8A2}"/>
                  </a:ext>
                </a:extLst>
              </p:cNvPr>
              <p:cNvSpPr txBox="1"/>
              <p:nvPr/>
            </p:nvSpPr>
            <p:spPr>
              <a:xfrm>
                <a:off x="5586717" y="3664416"/>
                <a:ext cx="3084049" cy="8694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b="1" i="0" dirty="0">
                    <a:latin typeface="Cambria Math" panose="02040503050406030204" pitchFamily="18" charset="0"/>
                  </a:rPr>
                  <a:t>We prove: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de-DE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/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2B11D6-45C7-46F5-98F2-4F279ECEB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17" y="3664416"/>
                <a:ext cx="3084049" cy="869469"/>
              </a:xfrm>
              <a:prstGeom prst="rect">
                <a:avLst/>
              </a:prstGeom>
              <a:blipFill>
                <a:blip r:embed="rId2"/>
                <a:stretch>
                  <a:fillRect l="-6917" t="-1258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3E1A793-3BF4-4FAC-A26E-BA863A0D8C51}"/>
              </a:ext>
            </a:extLst>
          </p:cNvPr>
          <p:cNvGrpSpPr/>
          <p:nvPr/>
        </p:nvGrpSpPr>
        <p:grpSpPr>
          <a:xfrm>
            <a:off x="5318577" y="341086"/>
            <a:ext cx="6387647" cy="1747469"/>
            <a:chOff x="5318577" y="341086"/>
            <a:chExt cx="6387647" cy="174746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972774A7-F4A9-407A-B0BA-A7230B73F69E}"/>
                </a:ext>
              </a:extLst>
            </p:cNvPr>
            <p:cNvSpPr/>
            <p:nvPr/>
          </p:nvSpPr>
          <p:spPr>
            <a:xfrm>
              <a:off x="5318577" y="341086"/>
              <a:ext cx="6387647" cy="1747469"/>
            </a:xfrm>
            <a:prstGeom prst="roundRect">
              <a:avLst>
                <a:gd name="adj" fmla="val 788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BF476B9E-A49F-46EA-8BEA-A92873E8E532}"/>
                    </a:ext>
                  </a:extLst>
                </p:cNvPr>
                <p:cNvSpPr txBox="1"/>
                <p:nvPr/>
              </p:nvSpPr>
              <p:spPr>
                <a:xfrm>
                  <a:off x="5492845" y="489001"/>
                  <a:ext cx="4816318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de-DE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 </a:t>
                  </a:r>
                  <a:r>
                    <a:rPr lang="de-DE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fingerprints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de-DE" sz="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iff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combine</a:t>
                  </a:r>
                  <a:endParaRPr lang="x-non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F476B9E-A49F-46EA-8BEA-A92873E8E5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845" y="489001"/>
                  <a:ext cx="4816318" cy="144655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165" t="-5462" r="-1646" b="-105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655C7BD-1B6E-42FE-B2DF-4AC3052CC2F4}"/>
              </a:ext>
            </a:extLst>
          </p:cNvPr>
          <p:cNvGrpSpPr/>
          <p:nvPr/>
        </p:nvGrpSpPr>
        <p:grpSpPr>
          <a:xfrm>
            <a:off x="5318577" y="4738914"/>
            <a:ext cx="6387647" cy="1747469"/>
            <a:chOff x="5318577" y="4738914"/>
            <a:chExt cx="6387647" cy="174746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7A763DFC-3504-4591-ABD2-6BDD45F0D14E}"/>
                </a:ext>
              </a:extLst>
            </p:cNvPr>
            <p:cNvSpPr/>
            <p:nvPr/>
          </p:nvSpPr>
          <p:spPr>
            <a:xfrm>
              <a:off x="5318577" y="4738914"/>
              <a:ext cx="6387647" cy="1747469"/>
            </a:xfrm>
            <a:prstGeom prst="roundRect">
              <a:avLst>
                <a:gd name="adj" fmla="val 788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19BE79F6-7EEB-4F24-8922-57D52F9CBCE1}"/>
                    </a:ext>
                  </a:extLst>
                </p:cNvPr>
                <p:cNvSpPr txBox="1"/>
                <p:nvPr/>
              </p:nvSpPr>
              <p:spPr>
                <a:xfrm>
                  <a:off x="5492845" y="4886829"/>
                  <a:ext cx="6145080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matchings connectivity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GB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a14:m>
                  <a:endPara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de-DE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 </a:t>
                  </a:r>
                  <a:r>
                    <a:rPr lang="de-DE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perfect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matchings on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de-DE" sz="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d>
                        <m:dPr>
                          <m:ctrlP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iff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is cycle</a:t>
                  </a:r>
                  <a:endParaRPr lang="x-non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9BE79F6-7EEB-4F24-8922-57D52F9CBC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2845" y="4886829"/>
                  <a:ext cx="6145080" cy="14465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480" t="-5485" b="-10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4C7AEBB8-4085-4866-813F-7085831737B9}"/>
                  </a:ext>
                </a:extLst>
              </p:cNvPr>
              <p:cNvSpPr txBox="1"/>
              <p:nvPr/>
            </p:nvSpPr>
            <p:spPr>
              <a:xfrm>
                <a:off x="5586717" y="2236470"/>
                <a:ext cx="4012702" cy="438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latin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de-DE" sz="28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(2+4)</m:t>
                        </m:r>
                      </m:e>
                      <m:sup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/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7AEBB8-4085-4866-813F-708583173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717" y="2236470"/>
                <a:ext cx="4012702" cy="4385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" name="Table 63">
            <a:extLst>
              <a:ext uri="{FF2B5EF4-FFF2-40B4-BE49-F238E27FC236}">
                <a16:creationId xmlns="" xmlns:a16="http://schemas.microsoft.com/office/drawing/2014/main" id="{15C7A504-C928-4D91-B4CB-D224D7536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46223"/>
              </p:ext>
            </p:extLst>
          </p:nvPr>
        </p:nvGraphicFramePr>
        <p:xfrm>
          <a:off x="1232140" y="491279"/>
          <a:ext cx="3350950" cy="304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90">
                  <a:extLst>
                    <a:ext uri="{9D8B030D-6E8A-4147-A177-3AD203B41FA5}">
                      <a16:colId xmlns="" xmlns:a16="http://schemas.microsoft.com/office/drawing/2014/main" val="393509023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3223551686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3488081175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330769070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868893702"/>
                    </a:ext>
                  </a:extLst>
                </a:gridCol>
              </a:tblGrid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0467648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855711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7808463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8016264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9734592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70C6F69-2594-424E-B8FB-C7D44BD599E7}"/>
              </a:ext>
            </a:extLst>
          </p:cNvPr>
          <p:cNvGrpSpPr/>
          <p:nvPr/>
        </p:nvGrpSpPr>
        <p:grpSpPr>
          <a:xfrm>
            <a:off x="1124328" y="157769"/>
            <a:ext cx="3732871" cy="3394119"/>
            <a:chOff x="1124328" y="157769"/>
            <a:chExt cx="3732871" cy="3394119"/>
          </a:xfrm>
        </p:grpSpPr>
        <p:grpSp>
          <p:nvGrpSpPr>
            <p:cNvPr id="109" name="Group 108">
              <a:extLst>
                <a:ext uri="{FF2B5EF4-FFF2-40B4-BE49-F238E27FC236}">
                  <a16:creationId xmlns="" xmlns:a16="http://schemas.microsoft.com/office/drawing/2014/main" id="{9A9B90EE-F369-47E6-9085-7326CC31DE4F}"/>
                </a:ext>
              </a:extLst>
            </p:cNvPr>
            <p:cNvGrpSpPr/>
            <p:nvPr/>
          </p:nvGrpSpPr>
          <p:grpSpPr>
            <a:xfrm rot="5400000">
              <a:off x="1948284" y="524558"/>
              <a:ext cx="655613" cy="309193"/>
              <a:chOff x="1318310" y="539462"/>
              <a:chExt cx="655613" cy="309193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="" xmlns:a16="http://schemas.microsoft.com/office/drawing/2014/main" id="{BD3F79C5-6DBA-4B2D-8BF4-FCC2FC7F39B6}"/>
                  </a:ext>
                </a:extLst>
              </p:cNvPr>
              <p:cNvGrpSpPr/>
              <p:nvPr/>
            </p:nvGrpSpPr>
            <p:grpSpPr>
              <a:xfrm>
                <a:off x="1352045" y="759305"/>
                <a:ext cx="621878" cy="89350"/>
                <a:chOff x="1423988" y="2144263"/>
                <a:chExt cx="828674" cy="119062"/>
              </a:xfrm>
            </p:grpSpPr>
            <p:sp>
              <p:nvSpPr>
                <p:cNvPr id="66" name="Oval 65">
                  <a:extLst>
                    <a:ext uri="{FF2B5EF4-FFF2-40B4-BE49-F238E27FC236}">
                      <a16:creationId xmlns="" xmlns:a16="http://schemas.microsoft.com/office/drawing/2014/main" id="{BB4A7941-DC60-4B7B-B45E-FC03AD3225CB}"/>
                    </a:ext>
                  </a:extLst>
                </p:cNvPr>
                <p:cNvSpPr/>
                <p:nvPr/>
              </p:nvSpPr>
              <p:spPr>
                <a:xfrm>
                  <a:off x="1423988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="" xmlns:a16="http://schemas.microsoft.com/office/drawing/2014/main" id="{CFCD7DFB-8557-4A1D-996A-8E5850FB6F63}"/>
                    </a:ext>
                  </a:extLst>
                </p:cNvPr>
                <p:cNvSpPr/>
                <p:nvPr/>
              </p:nvSpPr>
              <p:spPr>
                <a:xfrm>
                  <a:off x="1660525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="" xmlns:a16="http://schemas.microsoft.com/office/drawing/2014/main" id="{99221A38-8A48-461B-8DDC-5F08F99F869D}"/>
                    </a:ext>
                  </a:extLst>
                </p:cNvPr>
                <p:cNvSpPr/>
                <p:nvPr/>
              </p:nvSpPr>
              <p:spPr>
                <a:xfrm>
                  <a:off x="1897062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="" xmlns:a16="http://schemas.microsoft.com/office/drawing/2014/main" id="{4A069F98-6E43-420F-A329-18F6DD256AD0}"/>
                    </a:ext>
                  </a:extLst>
                </p:cNvPr>
                <p:cNvSpPr/>
                <p:nvPr/>
              </p:nvSpPr>
              <p:spPr>
                <a:xfrm>
                  <a:off x="2133600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70" name="Freeform: Shape 69">
                <a:extLst>
                  <a:ext uri="{FF2B5EF4-FFF2-40B4-BE49-F238E27FC236}">
                    <a16:creationId xmlns="" xmlns:a16="http://schemas.microsoft.com/office/drawing/2014/main" id="{4051596B-7C2C-4EEF-A5EC-864596CBF489}"/>
                  </a:ext>
                </a:extLst>
              </p:cNvPr>
              <p:cNvSpPr/>
              <p:nvPr/>
            </p:nvSpPr>
            <p:spPr>
              <a:xfrm>
                <a:off x="1318310" y="539462"/>
                <a:ext cx="152400" cy="247253"/>
              </a:xfrm>
              <a:custGeom>
                <a:avLst/>
                <a:gdLst>
                  <a:gd name="connsiteX0" fmla="*/ 0 w 152400"/>
                  <a:gd name="connsiteY0" fmla="*/ 0 h 187325"/>
                  <a:gd name="connsiteX1" fmla="*/ 76200 w 152400"/>
                  <a:gd name="connsiteY1" fmla="*/ 187325 h 187325"/>
                  <a:gd name="connsiteX2" fmla="*/ 152400 w 152400"/>
                  <a:gd name="connsiteY2" fmla="*/ 3175 h 18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" h="187325">
                    <a:moveTo>
                      <a:pt x="0" y="0"/>
                    </a:moveTo>
                    <a:lnTo>
                      <a:pt x="76200" y="187325"/>
                    </a:lnTo>
                    <a:lnTo>
                      <a:pt x="152400" y="3175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="" xmlns:a16="http://schemas.microsoft.com/office/drawing/2014/main" id="{ED7F513C-333A-4982-80AF-DCEB3D7B2ED9}"/>
                  </a:ext>
                </a:extLst>
              </p:cNvPr>
              <p:cNvSpPr/>
              <p:nvPr/>
            </p:nvSpPr>
            <p:spPr>
              <a:xfrm>
                <a:off x="1571120" y="560869"/>
                <a:ext cx="357187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E76F3A86-C6CC-4568-909D-435B3B62E003}"/>
                </a:ext>
              </a:extLst>
            </p:cNvPr>
            <p:cNvSpPr/>
            <p:nvPr/>
          </p:nvSpPr>
          <p:spPr>
            <a:xfrm>
              <a:off x="1176781" y="2910384"/>
              <a:ext cx="3554650" cy="641504"/>
            </a:xfrm>
            <a:prstGeom prst="rect">
              <a:avLst/>
            </a:prstGeom>
            <a:gradFill>
              <a:gsLst>
                <a:gs pos="37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0A6AC85A-6834-47B7-8428-6E11BCDE2556}"/>
                </a:ext>
              </a:extLst>
            </p:cNvPr>
            <p:cNvGrpSpPr/>
            <p:nvPr/>
          </p:nvGrpSpPr>
          <p:grpSpPr>
            <a:xfrm>
              <a:off x="1158063" y="1452604"/>
              <a:ext cx="621878" cy="89350"/>
              <a:chOff x="1423988" y="2144263"/>
              <a:chExt cx="828674" cy="119062"/>
            </a:xfrm>
          </p:grpSpPr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BE76539D-B848-481E-8196-9E47ABCC449D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C27AE25D-4731-45A8-8242-9B76465A1BE5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="" xmlns:a16="http://schemas.microsoft.com/office/drawing/2014/main" id="{B4A06B77-B930-4F42-B32F-9F545E680DD6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6E1F2E5F-8ED6-4F48-BA19-9B5703DE0EAF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8F0660BA-54D7-4A5A-980E-99C2506A77D1}"/>
                </a:ext>
              </a:extLst>
            </p:cNvPr>
            <p:cNvSpPr/>
            <p:nvPr/>
          </p:nvSpPr>
          <p:spPr>
            <a:xfrm>
              <a:off x="1124328" y="1232761"/>
              <a:ext cx="152400" cy="247253"/>
            </a:xfrm>
            <a:custGeom>
              <a:avLst/>
              <a:gdLst>
                <a:gd name="connsiteX0" fmla="*/ 0 w 152400"/>
                <a:gd name="connsiteY0" fmla="*/ 0 h 187325"/>
                <a:gd name="connsiteX1" fmla="*/ 76200 w 152400"/>
                <a:gd name="connsiteY1" fmla="*/ 187325 h 187325"/>
                <a:gd name="connsiteX2" fmla="*/ 152400 w 152400"/>
                <a:gd name="connsiteY2" fmla="*/ 317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87325">
                  <a:moveTo>
                    <a:pt x="0" y="0"/>
                  </a:moveTo>
                  <a:lnTo>
                    <a:pt x="76200" y="187325"/>
                  </a:lnTo>
                  <a:lnTo>
                    <a:pt x="152400" y="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43834714-DBFE-45A0-8FF1-5BA19F177A9E}"/>
                </a:ext>
              </a:extLst>
            </p:cNvPr>
            <p:cNvSpPr/>
            <p:nvPr/>
          </p:nvSpPr>
          <p:spPr>
            <a:xfrm>
              <a:off x="1377138" y="1254168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C8632B9E-1BBA-4B4D-ACFB-F581533AE95C}"/>
                </a:ext>
              </a:extLst>
            </p:cNvPr>
            <p:cNvGrpSpPr/>
            <p:nvPr/>
          </p:nvGrpSpPr>
          <p:grpSpPr>
            <a:xfrm>
              <a:off x="1158063" y="2060433"/>
              <a:ext cx="621878" cy="89350"/>
              <a:chOff x="1423988" y="2144263"/>
              <a:chExt cx="828674" cy="119062"/>
            </a:xfrm>
          </p:grpSpPr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F384B28F-2A7A-408F-8C33-4D4CD4C49EE7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BA645E3F-CF38-4C10-85D6-E25069480656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5D0A1DF6-F71D-47A1-8603-F7CD7FA0A5A9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="" xmlns:a16="http://schemas.microsoft.com/office/drawing/2014/main" id="{42531206-75FC-4CBA-A4E0-A3F0CF2EF750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4F404CFE-D0A2-47BB-BC19-A362343F8B37}"/>
                </a:ext>
              </a:extLst>
            </p:cNvPr>
            <p:cNvSpPr/>
            <p:nvPr/>
          </p:nvSpPr>
          <p:spPr>
            <a:xfrm>
              <a:off x="1377138" y="1861997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98E52CD8-5267-45E3-99B4-2CCDD787E5ED}"/>
                </a:ext>
              </a:extLst>
            </p:cNvPr>
            <p:cNvGrpSpPr/>
            <p:nvPr/>
          </p:nvGrpSpPr>
          <p:grpSpPr>
            <a:xfrm>
              <a:off x="1158063" y="2724321"/>
              <a:ext cx="621878" cy="89350"/>
              <a:chOff x="1423988" y="2144263"/>
              <a:chExt cx="828674" cy="119062"/>
            </a:xfrm>
          </p:grpSpPr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E0F2D76F-9A42-4246-BA17-E73550A5C795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18C4268C-64B8-40F0-ABDD-1EC5CFA76EDA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F248CD62-B7D4-41DF-94C1-DF6FCE30006E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="" xmlns:a16="http://schemas.microsoft.com/office/drawing/2014/main" id="{285F01F5-0320-4AED-93EB-8A653E614971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B2906A22-4410-4AAD-94B7-5728220D3A51}"/>
                </a:ext>
              </a:extLst>
            </p:cNvPr>
            <p:cNvSpPr/>
            <p:nvPr/>
          </p:nvSpPr>
          <p:spPr>
            <a:xfrm>
              <a:off x="1377138" y="2525885"/>
              <a:ext cx="188869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="" xmlns:a16="http://schemas.microsoft.com/office/drawing/2014/main" id="{F25EC925-2C85-4EBD-BCDE-014882C4329F}"/>
                </a:ext>
              </a:extLst>
            </p:cNvPr>
            <p:cNvSpPr/>
            <p:nvPr/>
          </p:nvSpPr>
          <p:spPr>
            <a:xfrm>
              <a:off x="1198544" y="1856353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="" xmlns:a16="http://schemas.microsoft.com/office/drawing/2014/main" id="{020C0E2E-1BCE-43FE-9EA1-D614EC6FFD1C}"/>
                </a:ext>
              </a:extLst>
            </p:cNvPr>
            <p:cNvSpPr/>
            <p:nvPr/>
          </p:nvSpPr>
          <p:spPr>
            <a:xfrm>
              <a:off x="1196473" y="2398608"/>
              <a:ext cx="537852" cy="354424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E74F13A6-6D6C-4287-BACC-BFC8C694E71E}"/>
                </a:ext>
              </a:extLst>
            </p:cNvPr>
            <p:cNvGrpSpPr/>
            <p:nvPr/>
          </p:nvGrpSpPr>
          <p:grpSpPr>
            <a:xfrm rot="5400000">
              <a:off x="2624964" y="545536"/>
              <a:ext cx="621878" cy="293430"/>
              <a:chOff x="2419024" y="609315"/>
              <a:chExt cx="621878" cy="293430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A46071BB-E4F5-4B1E-A3A7-6A05D8EB2F00}"/>
                  </a:ext>
                </a:extLst>
              </p:cNvPr>
              <p:cNvGrpSpPr/>
              <p:nvPr/>
            </p:nvGrpSpPr>
            <p:grpSpPr>
              <a:xfrm>
                <a:off x="2419024" y="813395"/>
                <a:ext cx="621878" cy="89350"/>
                <a:chOff x="1423988" y="2144263"/>
                <a:chExt cx="828674" cy="119062"/>
              </a:xfrm>
            </p:grpSpPr>
            <p:sp>
              <p:nvSpPr>
                <p:cNvPr id="96" name="Oval 95">
                  <a:extLst>
                    <a:ext uri="{FF2B5EF4-FFF2-40B4-BE49-F238E27FC236}">
                      <a16:creationId xmlns="" xmlns:a16="http://schemas.microsoft.com/office/drawing/2014/main" id="{D256EA1F-1354-4AF1-BDEF-7E0BE7499DC0}"/>
                    </a:ext>
                  </a:extLst>
                </p:cNvPr>
                <p:cNvSpPr/>
                <p:nvPr/>
              </p:nvSpPr>
              <p:spPr>
                <a:xfrm>
                  <a:off x="1423988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="" xmlns:a16="http://schemas.microsoft.com/office/drawing/2014/main" id="{C120C667-5153-4F5A-A221-C823AFF88E1A}"/>
                    </a:ext>
                  </a:extLst>
                </p:cNvPr>
                <p:cNvSpPr/>
                <p:nvPr/>
              </p:nvSpPr>
              <p:spPr>
                <a:xfrm>
                  <a:off x="1660525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="" xmlns:a16="http://schemas.microsoft.com/office/drawing/2014/main" id="{7B7729E3-E04C-439C-8711-35C90E67B4B0}"/>
                    </a:ext>
                  </a:extLst>
                </p:cNvPr>
                <p:cNvSpPr/>
                <p:nvPr/>
              </p:nvSpPr>
              <p:spPr>
                <a:xfrm>
                  <a:off x="1897062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="" xmlns:a16="http://schemas.microsoft.com/office/drawing/2014/main" id="{B23B1438-1FE5-42EA-B34F-59E4F74FE791}"/>
                    </a:ext>
                  </a:extLst>
                </p:cNvPr>
                <p:cNvSpPr/>
                <p:nvPr/>
              </p:nvSpPr>
              <p:spPr>
                <a:xfrm>
                  <a:off x="2133600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100" name="Freeform: Shape 99">
                <a:extLst>
                  <a:ext uri="{FF2B5EF4-FFF2-40B4-BE49-F238E27FC236}">
                    <a16:creationId xmlns="" xmlns:a16="http://schemas.microsoft.com/office/drawing/2014/main" id="{3C98BC4C-0C23-468C-975F-AEB8CD720E65}"/>
                  </a:ext>
                </a:extLst>
              </p:cNvPr>
              <p:cNvSpPr/>
              <p:nvPr/>
            </p:nvSpPr>
            <p:spPr>
              <a:xfrm>
                <a:off x="2638099" y="614959"/>
                <a:ext cx="357187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="" xmlns:a16="http://schemas.microsoft.com/office/drawing/2014/main" id="{27D41981-9C42-4844-952A-4B6367618CDF}"/>
                  </a:ext>
                </a:extLst>
              </p:cNvPr>
              <p:cNvSpPr/>
              <p:nvPr/>
            </p:nvSpPr>
            <p:spPr>
              <a:xfrm>
                <a:off x="2459505" y="609315"/>
                <a:ext cx="357187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="" xmlns:a16="http://schemas.microsoft.com/office/drawing/2014/main" id="{B7A30216-2EC9-4152-BAA4-7459BF85C658}"/>
                </a:ext>
              </a:extLst>
            </p:cNvPr>
            <p:cNvGrpSpPr/>
            <p:nvPr/>
          </p:nvGrpSpPr>
          <p:grpSpPr>
            <a:xfrm rot="5400000">
              <a:off x="3298932" y="526620"/>
              <a:ext cx="621878" cy="331267"/>
              <a:chOff x="3296299" y="570177"/>
              <a:chExt cx="621878" cy="331267"/>
            </a:xfrm>
          </p:grpSpPr>
          <p:grpSp>
            <p:nvGrpSpPr>
              <p:cNvPr id="102" name="Group 101">
                <a:extLst>
                  <a:ext uri="{FF2B5EF4-FFF2-40B4-BE49-F238E27FC236}">
                    <a16:creationId xmlns="" xmlns:a16="http://schemas.microsoft.com/office/drawing/2014/main" id="{106ED38B-1085-448E-882B-C51809525558}"/>
                  </a:ext>
                </a:extLst>
              </p:cNvPr>
              <p:cNvGrpSpPr/>
              <p:nvPr/>
            </p:nvGrpSpPr>
            <p:grpSpPr>
              <a:xfrm>
                <a:off x="3296299" y="812094"/>
                <a:ext cx="621878" cy="89350"/>
                <a:chOff x="1423988" y="2144263"/>
                <a:chExt cx="828674" cy="119062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="" xmlns:a16="http://schemas.microsoft.com/office/drawing/2014/main" id="{58C9B647-1EA9-48FD-8C5B-0D3215B75F96}"/>
                    </a:ext>
                  </a:extLst>
                </p:cNvPr>
                <p:cNvSpPr/>
                <p:nvPr/>
              </p:nvSpPr>
              <p:spPr>
                <a:xfrm>
                  <a:off x="1423988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="" xmlns:a16="http://schemas.microsoft.com/office/drawing/2014/main" id="{29AA315D-4422-428B-913A-2B8979265991}"/>
                    </a:ext>
                  </a:extLst>
                </p:cNvPr>
                <p:cNvSpPr/>
                <p:nvPr/>
              </p:nvSpPr>
              <p:spPr>
                <a:xfrm>
                  <a:off x="1660525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="" xmlns:a16="http://schemas.microsoft.com/office/drawing/2014/main" id="{835D45DB-4D6D-4834-834A-B71439696C5E}"/>
                    </a:ext>
                  </a:extLst>
                </p:cNvPr>
                <p:cNvSpPr/>
                <p:nvPr/>
              </p:nvSpPr>
              <p:spPr>
                <a:xfrm>
                  <a:off x="1897062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="" xmlns:a16="http://schemas.microsoft.com/office/drawing/2014/main" id="{59324D48-6E4F-4615-8ABC-C938F605582C}"/>
                    </a:ext>
                  </a:extLst>
                </p:cNvPr>
                <p:cNvSpPr/>
                <p:nvPr/>
              </p:nvSpPr>
              <p:spPr>
                <a:xfrm>
                  <a:off x="2133600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="" xmlns:a16="http://schemas.microsoft.com/office/drawing/2014/main" id="{1C55401D-58E5-43D6-B20A-AAE618D592A1}"/>
                  </a:ext>
                </a:extLst>
              </p:cNvPr>
              <p:cNvSpPr/>
              <p:nvPr/>
            </p:nvSpPr>
            <p:spPr>
              <a:xfrm>
                <a:off x="3515376" y="682860"/>
                <a:ext cx="187716" cy="170138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="" xmlns:a16="http://schemas.microsoft.com/office/drawing/2014/main" id="{1A1A96D1-66F8-420A-AD6B-0CD007DAF932}"/>
                  </a:ext>
                </a:extLst>
              </p:cNvPr>
              <p:cNvSpPr/>
              <p:nvPr/>
            </p:nvSpPr>
            <p:spPr>
              <a:xfrm>
                <a:off x="3334709" y="570177"/>
                <a:ext cx="537852" cy="270627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60" name="Rectangle 159">
              <a:extLst>
                <a:ext uri="{FF2B5EF4-FFF2-40B4-BE49-F238E27FC236}">
                  <a16:creationId xmlns="" xmlns:a16="http://schemas.microsoft.com/office/drawing/2014/main" id="{1022F8E4-737C-4FF3-A88B-71403985B043}"/>
                </a:ext>
              </a:extLst>
            </p:cNvPr>
            <p:cNvSpPr/>
            <p:nvPr/>
          </p:nvSpPr>
          <p:spPr>
            <a:xfrm rot="16200000">
              <a:off x="2968217" y="1315047"/>
              <a:ext cx="3046260" cy="731704"/>
            </a:xfrm>
            <a:prstGeom prst="rect">
              <a:avLst/>
            </a:prstGeom>
            <a:gradFill>
              <a:gsLst>
                <a:gs pos="37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aphicFrame>
        <p:nvGraphicFramePr>
          <p:cNvPr id="258" name="Table 257">
            <a:extLst>
              <a:ext uri="{FF2B5EF4-FFF2-40B4-BE49-F238E27FC236}">
                <a16:creationId xmlns="" xmlns:a16="http://schemas.microsoft.com/office/drawing/2014/main" id="{100E1AE0-F9EC-429F-A367-CEE8DE954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68641"/>
              </p:ext>
            </p:extLst>
          </p:nvPr>
        </p:nvGraphicFramePr>
        <p:xfrm>
          <a:off x="1232140" y="3943485"/>
          <a:ext cx="3350950" cy="304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190">
                  <a:extLst>
                    <a:ext uri="{9D8B030D-6E8A-4147-A177-3AD203B41FA5}">
                      <a16:colId xmlns="" xmlns:a16="http://schemas.microsoft.com/office/drawing/2014/main" val="393509023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3223551686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3488081175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330769070"/>
                    </a:ext>
                  </a:extLst>
                </a:gridCol>
                <a:gridCol w="670190">
                  <a:extLst>
                    <a:ext uri="{9D8B030D-6E8A-4147-A177-3AD203B41FA5}">
                      <a16:colId xmlns="" xmlns:a16="http://schemas.microsoft.com/office/drawing/2014/main" val="868893702"/>
                    </a:ext>
                  </a:extLst>
                </a:gridCol>
              </a:tblGrid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0467648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855711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7808463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5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2500" dirty="0">
                        <a:latin typeface="Cambria" panose="02040503050406030204" pitchFamily="18" charset="0"/>
                      </a:endParaRPr>
                    </a:p>
                  </a:txBody>
                  <a:tcPr marL="63069" marR="63069" marT="31534" marB="315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8016264"/>
                  </a:ext>
                </a:extLst>
              </a:tr>
              <a:tr h="609252"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200" dirty="0"/>
                    </a:p>
                  </a:txBody>
                  <a:tcPr marL="63069" marR="63069" marT="31534" marB="315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973459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D671D8-6126-40C3-B33C-BF61A77DF366}"/>
              </a:ext>
            </a:extLst>
          </p:cNvPr>
          <p:cNvGrpSpPr/>
          <p:nvPr/>
        </p:nvGrpSpPr>
        <p:grpSpPr>
          <a:xfrm>
            <a:off x="1158063" y="3609975"/>
            <a:ext cx="3699136" cy="3418653"/>
            <a:chOff x="1158063" y="3609975"/>
            <a:chExt cx="3699136" cy="3418653"/>
          </a:xfrm>
        </p:grpSpPr>
        <p:grpSp>
          <p:nvGrpSpPr>
            <p:cNvPr id="259" name="Group 258">
              <a:extLst>
                <a:ext uri="{FF2B5EF4-FFF2-40B4-BE49-F238E27FC236}">
                  <a16:creationId xmlns="" xmlns:a16="http://schemas.microsoft.com/office/drawing/2014/main" id="{4C818C38-7756-435E-B3DE-5E0D66972DEA}"/>
                </a:ext>
              </a:extLst>
            </p:cNvPr>
            <p:cNvGrpSpPr/>
            <p:nvPr/>
          </p:nvGrpSpPr>
          <p:grpSpPr>
            <a:xfrm rot="5400000">
              <a:off x="1954448" y="4004335"/>
              <a:ext cx="621878" cy="287786"/>
              <a:chOff x="1352045" y="560869"/>
              <a:chExt cx="621878" cy="287786"/>
            </a:xfrm>
          </p:grpSpPr>
          <p:grpSp>
            <p:nvGrpSpPr>
              <p:cNvPr id="260" name="Group 259">
                <a:extLst>
                  <a:ext uri="{FF2B5EF4-FFF2-40B4-BE49-F238E27FC236}">
                    <a16:creationId xmlns="" xmlns:a16="http://schemas.microsoft.com/office/drawing/2014/main" id="{641ACAD3-25BD-4C98-BA52-F216B26A0312}"/>
                  </a:ext>
                </a:extLst>
              </p:cNvPr>
              <p:cNvGrpSpPr/>
              <p:nvPr/>
            </p:nvGrpSpPr>
            <p:grpSpPr>
              <a:xfrm>
                <a:off x="1352045" y="759305"/>
                <a:ext cx="621878" cy="89350"/>
                <a:chOff x="1423988" y="2144263"/>
                <a:chExt cx="828674" cy="119062"/>
              </a:xfrm>
            </p:grpSpPr>
            <p:sp>
              <p:nvSpPr>
                <p:cNvPr id="263" name="Oval 262">
                  <a:extLst>
                    <a:ext uri="{FF2B5EF4-FFF2-40B4-BE49-F238E27FC236}">
                      <a16:creationId xmlns="" xmlns:a16="http://schemas.microsoft.com/office/drawing/2014/main" id="{629E4B3F-19E1-427F-A40D-64B618E50F97}"/>
                    </a:ext>
                  </a:extLst>
                </p:cNvPr>
                <p:cNvSpPr/>
                <p:nvPr/>
              </p:nvSpPr>
              <p:spPr>
                <a:xfrm>
                  <a:off x="1423988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64" name="Oval 263">
                  <a:extLst>
                    <a:ext uri="{FF2B5EF4-FFF2-40B4-BE49-F238E27FC236}">
                      <a16:creationId xmlns="" xmlns:a16="http://schemas.microsoft.com/office/drawing/2014/main" id="{61599FB5-75B6-4268-BCAD-4233C7BDE796}"/>
                    </a:ext>
                  </a:extLst>
                </p:cNvPr>
                <p:cNvSpPr/>
                <p:nvPr/>
              </p:nvSpPr>
              <p:spPr>
                <a:xfrm>
                  <a:off x="1660525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65" name="Oval 264">
                  <a:extLst>
                    <a:ext uri="{FF2B5EF4-FFF2-40B4-BE49-F238E27FC236}">
                      <a16:creationId xmlns="" xmlns:a16="http://schemas.microsoft.com/office/drawing/2014/main" id="{2B060A4A-4F7B-4C8B-AE93-888ED030251A}"/>
                    </a:ext>
                  </a:extLst>
                </p:cNvPr>
                <p:cNvSpPr/>
                <p:nvPr/>
              </p:nvSpPr>
              <p:spPr>
                <a:xfrm>
                  <a:off x="1897062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="" xmlns:a16="http://schemas.microsoft.com/office/drawing/2014/main" id="{01567AAB-9592-4D01-BEE9-6A37A32745AB}"/>
                    </a:ext>
                  </a:extLst>
                </p:cNvPr>
                <p:cNvSpPr/>
                <p:nvPr/>
              </p:nvSpPr>
              <p:spPr>
                <a:xfrm>
                  <a:off x="2133600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2ECFFEE5-E25C-4045-9363-0C254BD0A1A8}"/>
                  </a:ext>
                </a:extLst>
              </p:cNvPr>
              <p:cNvSpPr/>
              <p:nvPr/>
            </p:nvSpPr>
            <p:spPr>
              <a:xfrm>
                <a:off x="1745946" y="560869"/>
                <a:ext cx="182363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8A3DBD83-2B28-48E0-A44E-1132918E435A}"/>
                  </a:ext>
                </a:extLst>
              </p:cNvPr>
              <p:cNvSpPr/>
              <p:nvPr/>
            </p:nvSpPr>
            <p:spPr>
              <a:xfrm>
                <a:off x="1391142" y="560869"/>
                <a:ext cx="182363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</p:grpSp>
        <p:sp>
          <p:nvSpPr>
            <p:cNvPr id="267" name="Rectangle 266">
              <a:extLst>
                <a:ext uri="{FF2B5EF4-FFF2-40B4-BE49-F238E27FC236}">
                  <a16:creationId xmlns="" xmlns:a16="http://schemas.microsoft.com/office/drawing/2014/main" id="{B63F4387-72DA-49B0-A49F-1FD246210407}"/>
                </a:ext>
              </a:extLst>
            </p:cNvPr>
            <p:cNvSpPr/>
            <p:nvPr/>
          </p:nvSpPr>
          <p:spPr>
            <a:xfrm>
              <a:off x="1176781" y="6362589"/>
              <a:ext cx="3554650" cy="666039"/>
            </a:xfrm>
            <a:prstGeom prst="rect">
              <a:avLst/>
            </a:prstGeom>
            <a:gradFill>
              <a:gsLst>
                <a:gs pos="37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="" xmlns:a16="http://schemas.microsoft.com/office/drawing/2014/main" id="{5EB22E9C-82FF-4E54-A8DA-D8226A8A74A4}"/>
                </a:ext>
              </a:extLst>
            </p:cNvPr>
            <p:cNvGrpSpPr/>
            <p:nvPr/>
          </p:nvGrpSpPr>
          <p:grpSpPr>
            <a:xfrm>
              <a:off x="1158063" y="4904810"/>
              <a:ext cx="621878" cy="89350"/>
              <a:chOff x="1423988" y="2144263"/>
              <a:chExt cx="828674" cy="119062"/>
            </a:xfrm>
          </p:grpSpPr>
          <p:sp>
            <p:nvSpPr>
              <p:cNvPr id="269" name="Oval 268">
                <a:extLst>
                  <a:ext uri="{FF2B5EF4-FFF2-40B4-BE49-F238E27FC236}">
                    <a16:creationId xmlns="" xmlns:a16="http://schemas.microsoft.com/office/drawing/2014/main" id="{7C316320-97A0-4222-9A97-82E4EED3F224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="" xmlns:a16="http://schemas.microsoft.com/office/drawing/2014/main" id="{B24A677A-2FA5-42A3-86A7-6FAEE50678FC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1" name="Oval 270">
                <a:extLst>
                  <a:ext uri="{FF2B5EF4-FFF2-40B4-BE49-F238E27FC236}">
                    <a16:creationId xmlns="" xmlns:a16="http://schemas.microsoft.com/office/drawing/2014/main" id="{7A93DC72-6F3D-4678-967B-39E6B3BB33DB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="" xmlns:a16="http://schemas.microsoft.com/office/drawing/2014/main" id="{7D6BBB20-7AF7-4711-BB60-3D9E312A9BBD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74" name="Freeform: Shape 273">
              <a:extLst>
                <a:ext uri="{FF2B5EF4-FFF2-40B4-BE49-F238E27FC236}">
                  <a16:creationId xmlns="" xmlns:a16="http://schemas.microsoft.com/office/drawing/2014/main" id="{04D1A3B1-B0CC-4F39-A617-DE5DEF9E3A47}"/>
                </a:ext>
              </a:extLst>
            </p:cNvPr>
            <p:cNvSpPr/>
            <p:nvPr/>
          </p:nvSpPr>
          <p:spPr>
            <a:xfrm>
              <a:off x="1555731" y="4706374"/>
              <a:ext cx="178594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75" name="Group 274">
              <a:extLst>
                <a:ext uri="{FF2B5EF4-FFF2-40B4-BE49-F238E27FC236}">
                  <a16:creationId xmlns="" xmlns:a16="http://schemas.microsoft.com/office/drawing/2014/main" id="{8786CDE0-A733-47EA-AB77-2EE694A49E9D}"/>
                </a:ext>
              </a:extLst>
            </p:cNvPr>
            <p:cNvGrpSpPr/>
            <p:nvPr/>
          </p:nvGrpSpPr>
          <p:grpSpPr>
            <a:xfrm>
              <a:off x="1158063" y="5512639"/>
              <a:ext cx="621878" cy="89350"/>
              <a:chOff x="1423988" y="2144263"/>
              <a:chExt cx="828674" cy="119062"/>
            </a:xfrm>
          </p:grpSpPr>
          <p:sp>
            <p:nvSpPr>
              <p:cNvPr id="276" name="Oval 275">
                <a:extLst>
                  <a:ext uri="{FF2B5EF4-FFF2-40B4-BE49-F238E27FC236}">
                    <a16:creationId xmlns="" xmlns:a16="http://schemas.microsoft.com/office/drawing/2014/main" id="{6EC2E44B-4CF1-4FEA-BB15-44496358506A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="" xmlns:a16="http://schemas.microsoft.com/office/drawing/2014/main" id="{B05AB812-302F-4AB5-97D4-4B4BFFFD517A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="" xmlns:a16="http://schemas.microsoft.com/office/drawing/2014/main" id="{C024325C-F3AF-45EC-9074-6BC1CD08BA66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79" name="Oval 278">
                <a:extLst>
                  <a:ext uri="{FF2B5EF4-FFF2-40B4-BE49-F238E27FC236}">
                    <a16:creationId xmlns="" xmlns:a16="http://schemas.microsoft.com/office/drawing/2014/main" id="{CAE886B4-D9BE-423E-A5D4-BB5D77FA9B6F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80" name="Freeform: Shape 279">
              <a:extLst>
                <a:ext uri="{FF2B5EF4-FFF2-40B4-BE49-F238E27FC236}">
                  <a16:creationId xmlns="" xmlns:a16="http://schemas.microsoft.com/office/drawing/2014/main" id="{4AF64C89-4047-49F0-B30C-781AF2779A46}"/>
                </a:ext>
              </a:extLst>
            </p:cNvPr>
            <p:cNvSpPr/>
            <p:nvPr/>
          </p:nvSpPr>
          <p:spPr>
            <a:xfrm>
              <a:off x="1377138" y="5314203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="" xmlns:a16="http://schemas.microsoft.com/office/drawing/2014/main" id="{CF04906B-5D2B-4F23-B8AE-921D3D75FEA0}"/>
                </a:ext>
              </a:extLst>
            </p:cNvPr>
            <p:cNvGrpSpPr/>
            <p:nvPr/>
          </p:nvGrpSpPr>
          <p:grpSpPr>
            <a:xfrm>
              <a:off x="1158063" y="6176527"/>
              <a:ext cx="621878" cy="89350"/>
              <a:chOff x="1423988" y="2144263"/>
              <a:chExt cx="828674" cy="119062"/>
            </a:xfrm>
          </p:grpSpPr>
          <p:sp>
            <p:nvSpPr>
              <p:cNvPr id="282" name="Oval 281">
                <a:extLst>
                  <a:ext uri="{FF2B5EF4-FFF2-40B4-BE49-F238E27FC236}">
                    <a16:creationId xmlns="" xmlns:a16="http://schemas.microsoft.com/office/drawing/2014/main" id="{1E218A80-70DE-457C-838D-14B554AF092E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3" name="Oval 282">
                <a:extLst>
                  <a:ext uri="{FF2B5EF4-FFF2-40B4-BE49-F238E27FC236}">
                    <a16:creationId xmlns="" xmlns:a16="http://schemas.microsoft.com/office/drawing/2014/main" id="{0508CEC3-9B61-4E06-A871-9797B84CCE7B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="" xmlns:a16="http://schemas.microsoft.com/office/drawing/2014/main" id="{36BF4C12-6278-47A5-9D25-04E0AA4C602C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="" xmlns:a16="http://schemas.microsoft.com/office/drawing/2014/main" id="{DAEAB321-792E-40D7-9176-062355076BF4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286" name="Freeform: Shape 285">
              <a:extLst>
                <a:ext uri="{FF2B5EF4-FFF2-40B4-BE49-F238E27FC236}">
                  <a16:creationId xmlns="" xmlns:a16="http://schemas.microsoft.com/office/drawing/2014/main" id="{A81EB68D-CF04-4181-9CA0-0E3046140852}"/>
                </a:ext>
              </a:extLst>
            </p:cNvPr>
            <p:cNvSpPr/>
            <p:nvPr/>
          </p:nvSpPr>
          <p:spPr>
            <a:xfrm>
              <a:off x="1377138" y="5978091"/>
              <a:ext cx="188869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="" xmlns:a16="http://schemas.microsoft.com/office/drawing/2014/main" id="{7BD88EA1-6895-4B25-9684-331015D075BF}"/>
                </a:ext>
              </a:extLst>
            </p:cNvPr>
            <p:cNvSpPr/>
            <p:nvPr/>
          </p:nvSpPr>
          <p:spPr>
            <a:xfrm>
              <a:off x="1198544" y="5308559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="" xmlns:a16="http://schemas.microsoft.com/office/drawing/2014/main" id="{799CACA2-2FBF-46DD-A2E0-3FD0161FD679}"/>
                </a:ext>
              </a:extLst>
            </p:cNvPr>
            <p:cNvSpPr/>
            <p:nvPr/>
          </p:nvSpPr>
          <p:spPr>
            <a:xfrm>
              <a:off x="1196473" y="5850814"/>
              <a:ext cx="537852" cy="354424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289" name="Group 288">
              <a:extLst>
                <a:ext uri="{FF2B5EF4-FFF2-40B4-BE49-F238E27FC236}">
                  <a16:creationId xmlns="" xmlns:a16="http://schemas.microsoft.com/office/drawing/2014/main" id="{F9E9E236-9D5E-4A77-9F5F-D2D0435404E0}"/>
                </a:ext>
              </a:extLst>
            </p:cNvPr>
            <p:cNvGrpSpPr/>
            <p:nvPr/>
          </p:nvGrpSpPr>
          <p:grpSpPr>
            <a:xfrm rot="5400000">
              <a:off x="2624964" y="3997742"/>
              <a:ext cx="621878" cy="293430"/>
              <a:chOff x="2419024" y="609315"/>
              <a:chExt cx="621878" cy="293430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="" xmlns:a16="http://schemas.microsoft.com/office/drawing/2014/main" id="{37E76F82-4A42-43E8-AC30-C05FC34772AA}"/>
                  </a:ext>
                </a:extLst>
              </p:cNvPr>
              <p:cNvGrpSpPr/>
              <p:nvPr/>
            </p:nvGrpSpPr>
            <p:grpSpPr>
              <a:xfrm>
                <a:off x="2419024" y="813395"/>
                <a:ext cx="621878" cy="89350"/>
                <a:chOff x="1423988" y="2144263"/>
                <a:chExt cx="828674" cy="119062"/>
              </a:xfrm>
            </p:grpSpPr>
            <p:sp>
              <p:nvSpPr>
                <p:cNvPr id="293" name="Oval 292">
                  <a:extLst>
                    <a:ext uri="{FF2B5EF4-FFF2-40B4-BE49-F238E27FC236}">
                      <a16:creationId xmlns="" xmlns:a16="http://schemas.microsoft.com/office/drawing/2014/main" id="{07B9A7B3-8036-4BD1-B19A-169079A2499D}"/>
                    </a:ext>
                  </a:extLst>
                </p:cNvPr>
                <p:cNvSpPr/>
                <p:nvPr/>
              </p:nvSpPr>
              <p:spPr>
                <a:xfrm>
                  <a:off x="1423988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94" name="Oval 293">
                  <a:extLst>
                    <a:ext uri="{FF2B5EF4-FFF2-40B4-BE49-F238E27FC236}">
                      <a16:creationId xmlns="" xmlns:a16="http://schemas.microsoft.com/office/drawing/2014/main" id="{DA3528F7-F94E-48C4-B5BA-769C4ECB2B0B}"/>
                    </a:ext>
                  </a:extLst>
                </p:cNvPr>
                <p:cNvSpPr/>
                <p:nvPr/>
              </p:nvSpPr>
              <p:spPr>
                <a:xfrm>
                  <a:off x="1660525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95" name="Oval 294">
                  <a:extLst>
                    <a:ext uri="{FF2B5EF4-FFF2-40B4-BE49-F238E27FC236}">
                      <a16:creationId xmlns="" xmlns:a16="http://schemas.microsoft.com/office/drawing/2014/main" id="{EECF4E11-F9B9-4A64-91D9-40A6C6906577}"/>
                    </a:ext>
                  </a:extLst>
                </p:cNvPr>
                <p:cNvSpPr/>
                <p:nvPr/>
              </p:nvSpPr>
              <p:spPr>
                <a:xfrm>
                  <a:off x="1897062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96" name="Oval 295">
                  <a:extLst>
                    <a:ext uri="{FF2B5EF4-FFF2-40B4-BE49-F238E27FC236}">
                      <a16:creationId xmlns="" xmlns:a16="http://schemas.microsoft.com/office/drawing/2014/main" id="{B6E71D81-BA58-42A4-BCE8-31CB222FAC7F}"/>
                    </a:ext>
                  </a:extLst>
                </p:cNvPr>
                <p:cNvSpPr/>
                <p:nvPr/>
              </p:nvSpPr>
              <p:spPr>
                <a:xfrm>
                  <a:off x="2133600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E378232E-D725-4D92-94AE-19C5005D2D4F}"/>
                  </a:ext>
                </a:extLst>
              </p:cNvPr>
              <p:cNvSpPr/>
              <p:nvPr/>
            </p:nvSpPr>
            <p:spPr>
              <a:xfrm>
                <a:off x="2638099" y="614959"/>
                <a:ext cx="357187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FA57EE3F-DDAF-4CA7-B15F-1A43D887A355}"/>
                  </a:ext>
                </a:extLst>
              </p:cNvPr>
              <p:cNvSpPr/>
              <p:nvPr/>
            </p:nvSpPr>
            <p:spPr>
              <a:xfrm>
                <a:off x="2459505" y="609315"/>
                <a:ext cx="357187" cy="239340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="" xmlns:a16="http://schemas.microsoft.com/office/drawing/2014/main" id="{6039C0D9-2E4F-4947-9884-5609F6C9F3A8}"/>
                </a:ext>
              </a:extLst>
            </p:cNvPr>
            <p:cNvGrpSpPr/>
            <p:nvPr/>
          </p:nvGrpSpPr>
          <p:grpSpPr>
            <a:xfrm rot="5400000">
              <a:off x="3298932" y="3978826"/>
              <a:ext cx="621878" cy="331267"/>
              <a:chOff x="3296299" y="570177"/>
              <a:chExt cx="621878" cy="331267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="" xmlns:a16="http://schemas.microsoft.com/office/drawing/2014/main" id="{0476D728-A206-486B-878B-C98621E01D85}"/>
                  </a:ext>
                </a:extLst>
              </p:cNvPr>
              <p:cNvGrpSpPr/>
              <p:nvPr/>
            </p:nvGrpSpPr>
            <p:grpSpPr>
              <a:xfrm>
                <a:off x="3296299" y="812094"/>
                <a:ext cx="621878" cy="89350"/>
                <a:chOff x="1423988" y="2144263"/>
                <a:chExt cx="828674" cy="119062"/>
              </a:xfrm>
            </p:grpSpPr>
            <p:sp>
              <p:nvSpPr>
                <p:cNvPr id="301" name="Oval 300">
                  <a:extLst>
                    <a:ext uri="{FF2B5EF4-FFF2-40B4-BE49-F238E27FC236}">
                      <a16:creationId xmlns="" xmlns:a16="http://schemas.microsoft.com/office/drawing/2014/main" id="{ECCD0560-7C32-4F8D-8C6F-55314F483E42}"/>
                    </a:ext>
                  </a:extLst>
                </p:cNvPr>
                <p:cNvSpPr/>
                <p:nvPr/>
              </p:nvSpPr>
              <p:spPr>
                <a:xfrm>
                  <a:off x="1423988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02" name="Oval 301">
                  <a:extLst>
                    <a:ext uri="{FF2B5EF4-FFF2-40B4-BE49-F238E27FC236}">
                      <a16:creationId xmlns="" xmlns:a16="http://schemas.microsoft.com/office/drawing/2014/main" id="{AE2A96D7-8DC0-4F31-B5F9-A8B997E0FAF4}"/>
                    </a:ext>
                  </a:extLst>
                </p:cNvPr>
                <p:cNvSpPr/>
                <p:nvPr/>
              </p:nvSpPr>
              <p:spPr>
                <a:xfrm>
                  <a:off x="1660525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03" name="Oval 302">
                  <a:extLst>
                    <a:ext uri="{FF2B5EF4-FFF2-40B4-BE49-F238E27FC236}">
                      <a16:creationId xmlns="" xmlns:a16="http://schemas.microsoft.com/office/drawing/2014/main" id="{922920F5-86E0-44DC-850A-3C8CF4B7FD0E}"/>
                    </a:ext>
                  </a:extLst>
                </p:cNvPr>
                <p:cNvSpPr/>
                <p:nvPr/>
              </p:nvSpPr>
              <p:spPr>
                <a:xfrm>
                  <a:off x="1897062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04" name="Oval 303">
                  <a:extLst>
                    <a:ext uri="{FF2B5EF4-FFF2-40B4-BE49-F238E27FC236}">
                      <a16:creationId xmlns="" xmlns:a16="http://schemas.microsoft.com/office/drawing/2014/main" id="{8483E80C-F42C-45C6-92FF-202C6DEE8441}"/>
                    </a:ext>
                  </a:extLst>
                </p:cNvPr>
                <p:cNvSpPr/>
                <p:nvPr/>
              </p:nvSpPr>
              <p:spPr>
                <a:xfrm>
                  <a:off x="2133600" y="2144263"/>
                  <a:ext cx="119062" cy="11906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590BB0AE-D925-4F01-BA37-60F299C18173}"/>
                  </a:ext>
                </a:extLst>
              </p:cNvPr>
              <p:cNvSpPr/>
              <p:nvPr/>
            </p:nvSpPr>
            <p:spPr>
              <a:xfrm>
                <a:off x="3515376" y="682860"/>
                <a:ext cx="187716" cy="170138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405D2F3A-1DC8-4AC6-A85D-A5890B476F2B}"/>
                  </a:ext>
                </a:extLst>
              </p:cNvPr>
              <p:cNvSpPr/>
              <p:nvPr/>
            </p:nvSpPr>
            <p:spPr>
              <a:xfrm>
                <a:off x="3334709" y="570177"/>
                <a:ext cx="537852" cy="270627"/>
              </a:xfrm>
              <a:custGeom>
                <a:avLst/>
                <a:gdLst>
                  <a:gd name="connsiteX0" fmla="*/ 0 w 357187"/>
                  <a:gd name="connsiteY0" fmla="*/ 239340 h 239340"/>
                  <a:gd name="connsiteX1" fmla="*/ 171450 w 357187"/>
                  <a:gd name="connsiteY1" fmla="*/ 25 h 239340"/>
                  <a:gd name="connsiteX2" fmla="*/ 357187 w 357187"/>
                  <a:gd name="connsiteY2" fmla="*/ 227434 h 23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87" h="239340">
                    <a:moveTo>
                      <a:pt x="0" y="239340"/>
                    </a:moveTo>
                    <a:cubicBezTo>
                      <a:pt x="55959" y="120674"/>
                      <a:pt x="111919" y="2009"/>
                      <a:pt x="171450" y="25"/>
                    </a:cubicBezTo>
                    <a:cubicBezTo>
                      <a:pt x="230981" y="-1959"/>
                      <a:pt x="294084" y="112737"/>
                      <a:pt x="357187" y="227434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305" name="Rectangle 304">
              <a:extLst>
                <a:ext uri="{FF2B5EF4-FFF2-40B4-BE49-F238E27FC236}">
                  <a16:creationId xmlns="" xmlns:a16="http://schemas.microsoft.com/office/drawing/2014/main" id="{0B42F24C-77F8-4B73-B1BF-82FA9E7E6C0D}"/>
                </a:ext>
              </a:extLst>
            </p:cNvPr>
            <p:cNvSpPr/>
            <p:nvPr/>
          </p:nvSpPr>
          <p:spPr>
            <a:xfrm rot="16200000">
              <a:off x="2946219" y="4789251"/>
              <a:ext cx="3090255" cy="731704"/>
            </a:xfrm>
            <a:prstGeom prst="rect">
              <a:avLst/>
            </a:prstGeom>
            <a:gradFill>
              <a:gsLst>
                <a:gs pos="37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="" xmlns:a16="http://schemas.microsoft.com/office/drawing/2014/main" id="{E1FABA11-1446-4B5A-A367-C29161A4A7FF}"/>
                </a:ext>
              </a:extLst>
            </p:cNvPr>
            <p:cNvSpPr/>
            <p:nvPr/>
          </p:nvSpPr>
          <p:spPr>
            <a:xfrm>
              <a:off x="1200924" y="4706374"/>
              <a:ext cx="178594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5D63FCAB-0718-4877-B6AC-73C7A6000112}"/>
              </a:ext>
            </a:extLst>
          </p:cNvPr>
          <p:cNvCxnSpPr>
            <a:cxnSpLocks/>
          </p:cNvCxnSpPr>
          <p:nvPr/>
        </p:nvCxnSpPr>
        <p:spPr>
          <a:xfrm flipV="1">
            <a:off x="8043885" y="2753032"/>
            <a:ext cx="0" cy="1240796"/>
          </a:xfrm>
          <a:prstGeom prst="straightConnector1">
            <a:avLst/>
          </a:prstGeom>
          <a:ln w="1143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8" name="TextBox 307">
                <a:extLst>
                  <a:ext uri="{FF2B5EF4-FFF2-40B4-BE49-F238E27FC236}">
                    <a16:creationId xmlns="" xmlns:a16="http://schemas.microsoft.com/office/drawing/2014/main" id="{7CA7BEA1-2A8E-4A20-A97B-59CAAB1E0393}"/>
                  </a:ext>
                </a:extLst>
              </p:cNvPr>
              <p:cNvSpPr txBox="1"/>
              <p:nvPr/>
            </p:nvSpPr>
            <p:spPr>
              <a:xfrm>
                <a:off x="8319671" y="2910740"/>
                <a:ext cx="33865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 is direct sum </a:t>
                </a:r>
                <a:br>
                  <a:rPr lang="de-DE" sz="28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</a:br>
                <a:r>
                  <a:rPr lang="de-DE" sz="2800" dirty="0">
                    <a:solidFill>
                      <a:schemeClr val="accent1"/>
                    </a:solidFill>
                    <a:latin typeface="Cambria" panose="02040503050406030204" pitchFamily="18" charset="0"/>
                  </a:rPr>
                  <a:t>of copies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de-DE" sz="2800" dirty="0">
                  <a:solidFill>
                    <a:schemeClr val="accent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08" name="TextBox 30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A7BEA1-2A8E-4A20-A97B-59CAAB1E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671" y="2910740"/>
                <a:ext cx="3386553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378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0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3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-152400"/>
                <a:ext cx="8229600" cy="11430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-152400"/>
                <a:ext cx="8229600" cy="11430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601200" y="838200"/>
            <a:ext cx="533400" cy="5867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524000"/>
                <a:ext cx="12039600" cy="5257800"/>
              </a:xfrm>
            </p:spPr>
            <p:txBody>
              <a:bodyPr>
                <a:normAutofit/>
              </a:bodyPr>
              <a:lstStyle/>
              <a:p>
                <a:pPr eaLnBrk="0"/>
                <a:r>
                  <a:rPr lang="en-US" sz="3000" dirty="0" smtClean="0"/>
                  <a:t>We define a set of </a:t>
                </a:r>
                <a:r>
                  <a:rPr lang="en-US" sz="3000" dirty="0" err="1" smtClean="0"/>
                  <a:t>pm’s</a:t>
                </a:r>
                <a:r>
                  <a:rPr lang="en-US" sz="3000" dirty="0" smtClean="0"/>
                  <a:t> as </a:t>
                </a:r>
                <a:r>
                  <a:rPr lang="en-US" sz="3000" dirty="0"/>
                  <a:t>follows:</a:t>
                </a:r>
              </a:p>
              <a:p>
                <a:pPr lvl="1" eaLnBrk="0"/>
                <a:r>
                  <a:rPr lang="en-US" sz="2600" dirty="0"/>
                  <a:t>Divide base </a:t>
                </a:r>
                <a:r>
                  <a:rPr lang="en-US" sz="26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 smtClean="0"/>
                  <a:t> into </a:t>
                </a:r>
                <a:r>
                  <a:rPr lang="en-US" sz="2600" dirty="0"/>
                  <a:t>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marL="457200" lvl="1" indent="0" eaLnBrk="0">
                  <a:buNone/>
                </a:pPr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eaLnBrk="0"/>
                <a:endParaRPr lang="en-US" dirty="0" smtClean="0"/>
              </a:p>
              <a:p>
                <a:pPr lvl="1" eaLnBrk="0"/>
                <a:endParaRPr lang="nl-NL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524000"/>
                <a:ext cx="12039600" cy="5257800"/>
              </a:xfrm>
              <a:blipFill rotWithShape="0">
                <a:blip r:embed="rId3"/>
                <a:stretch>
                  <a:fillRect l="-1013" t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nl-NL" dirty="0" smtClean="0"/>
                  <a:t>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nl-NL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nl-NL" dirty="0" smtClean="0"/>
                  <a:t> (</a:t>
                </a:r>
                <a:r>
                  <a:rPr lang="nl-NL" dirty="0" err="1" smtClean="0"/>
                  <a:t>Cygan</a:t>
                </a:r>
                <a:r>
                  <a:rPr lang="nl-NL" dirty="0" smtClean="0"/>
                  <a:t> et al.)</a:t>
                </a:r>
                <a:endParaRPr lang="nl-NL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4"/>
                <a:stretch>
                  <a:fillRect r="-7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3048001"/>
            <a:ext cx="7635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</a:rPr>
              <a:t>1 |  2 3  |  4 5  | . . | . </a:t>
            </a:r>
            <a:r>
              <a:rPr lang="en-US" sz="4800" dirty="0" smtClean="0">
                <a:solidFill>
                  <a:prstClr val="black"/>
                </a:solidFill>
              </a:rPr>
              <a:t>b-1 </a:t>
            </a:r>
            <a:r>
              <a:rPr lang="en-US" sz="4800" dirty="0">
                <a:solidFill>
                  <a:prstClr val="black"/>
                </a:solidFill>
              </a:rPr>
              <a:t>| </a:t>
            </a:r>
            <a:r>
              <a:rPr lang="en-US" sz="4800" dirty="0" smtClean="0">
                <a:solidFill>
                  <a:prstClr val="black"/>
                </a:solidFill>
              </a:rPr>
              <a:t>b </a:t>
            </a:r>
            <a:endParaRPr lang="nl-NL" sz="4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7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0"/>
                <a:r>
                  <a:rPr lang="en-US" dirty="0" smtClean="0"/>
                  <a:t>We define a set of </a:t>
                </a:r>
                <a:r>
                  <a:rPr lang="en-US" dirty="0" err="1" smtClean="0"/>
                  <a:t>pm’s</a:t>
                </a:r>
                <a:r>
                  <a:rPr lang="en-US" dirty="0" smtClean="0"/>
                  <a:t> as follows:</a:t>
                </a:r>
              </a:p>
              <a:p>
                <a:pPr lvl="1" eaLnBrk="0"/>
                <a:r>
                  <a:rPr lang="en-US" dirty="0" smtClean="0"/>
                  <a:t>Divide base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into </a:t>
                </a:r>
                <a:r>
                  <a:rPr lang="en-US" dirty="0" smtClean="0"/>
                  <a:t>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/>
              </a:p>
              <a:p>
                <a:pPr lvl="1" eaLnBrk="0"/>
                <a:r>
                  <a:rPr lang="en-US" dirty="0" smtClean="0"/>
                  <a:t>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dirty="0" smtClean="0"/>
                  <a:t>all matchings using only edges between </a:t>
                </a:r>
              </a:p>
              <a:p>
                <a:pPr marL="457200" lvl="1" indent="0" eaLnBrk="0">
                  <a:buNone/>
                </a:pPr>
                <a:r>
                  <a:rPr lang="en-US" dirty="0" smtClean="0"/>
                  <a:t>    consecutive groups.</a:t>
                </a:r>
              </a:p>
              <a:p>
                <a:pPr lvl="1" eaLnBrk="0"/>
                <a:r>
                  <a:rPr lang="en-US" dirty="0" smtClean="0"/>
                  <a:t>1-1 correspondence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-length </a:t>
                </a:r>
                <a:r>
                  <a:rPr lang="en-US" dirty="0" smtClean="0"/>
                  <a:t>bitstrings</a:t>
                </a:r>
              </a:p>
              <a:p>
                <a:pPr marL="457200" lvl="1" indent="0" eaLnBrk="0">
                  <a:buNone/>
                </a:pPr>
                <a:r>
                  <a:rPr lang="en-US" dirty="0" smtClean="0"/>
                  <a:t>  </a:t>
                </a:r>
              </a:p>
              <a:p>
                <a:pPr marL="457200" lvl="1" indent="0" eaLnBrk="0">
                  <a:buNone/>
                </a:pPr>
                <a:r>
                  <a:rPr lang="en-US" dirty="0" smtClean="0"/>
                  <a:t>  </a:t>
                </a:r>
              </a:p>
              <a:p>
                <a:pPr lvl="1" eaLnBrk="0"/>
                <a:endParaRPr lang="en-US" dirty="0" smtClean="0"/>
              </a:p>
              <a:p>
                <a:pPr lvl="1" eaLnBrk="0"/>
                <a:endParaRPr lang="en-US" dirty="0" smtClean="0"/>
              </a:p>
              <a:p>
                <a:pPr eaLnBrk="0"/>
                <a:endParaRPr lang="en-US" dirty="0" smtClean="0"/>
              </a:p>
              <a:p>
                <a:pPr lvl="1" eaLnBrk="0"/>
                <a:endParaRPr lang="nl-NL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  <a:blipFill rotWithShape="0">
                <a:blip r:embed="rId3"/>
                <a:stretch>
                  <a:fillRect l="-1013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3048001"/>
            <a:ext cx="7635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</a:rPr>
              <a:t>1 |  2 3  |  4 5  | . . | . </a:t>
            </a:r>
            <a:r>
              <a:rPr lang="en-US" sz="4800" dirty="0" smtClean="0">
                <a:solidFill>
                  <a:prstClr val="black"/>
                </a:solidFill>
              </a:rPr>
              <a:t>b-1 </a:t>
            </a:r>
            <a:r>
              <a:rPr lang="en-US" sz="4800" dirty="0">
                <a:solidFill>
                  <a:prstClr val="black"/>
                </a:solidFill>
              </a:rPr>
              <a:t>| </a:t>
            </a:r>
            <a:r>
              <a:rPr lang="en-US" sz="4800" dirty="0" smtClean="0">
                <a:solidFill>
                  <a:prstClr val="black"/>
                </a:solidFill>
              </a:rPr>
              <a:t>b </a:t>
            </a:r>
            <a:endParaRPr lang="nl-NL" sz="4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nl-NL" dirty="0" smtClean="0"/>
                  <a:t>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nl-NL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nl-NL" dirty="0" smtClean="0"/>
                  <a:t> (</a:t>
                </a:r>
                <a:r>
                  <a:rPr lang="nl-NL" dirty="0" err="1" smtClean="0"/>
                  <a:t>Cygan</a:t>
                </a:r>
                <a:r>
                  <a:rPr lang="nl-NL" dirty="0" smtClean="0"/>
                  <a:t> et al.)</a:t>
                </a:r>
                <a:endParaRPr lang="nl-NL" dirty="0"/>
              </a:p>
            </p:txBody>
          </p:sp>
        </mc:Choice>
        <mc:Fallback xmlns="">
          <p:sp>
            <p:nvSpPr>
              <p:cNvPr id="1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9"/>
                <a:stretch>
                  <a:fillRect r="-7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2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0"/>
                <a:r>
                  <a:rPr lang="en-US" dirty="0"/>
                  <a:t>We define a set of </a:t>
                </a:r>
                <a:r>
                  <a:rPr lang="en-US" dirty="0" err="1"/>
                  <a:t>pm’s</a:t>
                </a:r>
                <a:r>
                  <a:rPr lang="en-US" dirty="0"/>
                  <a:t> as follows:</a:t>
                </a:r>
              </a:p>
              <a:p>
                <a:pPr lvl="1" eaLnBrk="0"/>
                <a:r>
                  <a:rPr lang="en-US" dirty="0"/>
                  <a:t>Divide base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r>
                  <a:rPr lang="en-US" dirty="0"/>
                  <a:t>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all matchings using only edges between 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  consecutive groups.</a:t>
                </a:r>
              </a:p>
              <a:p>
                <a:pPr lvl="1" eaLnBrk="0"/>
                <a:r>
                  <a:rPr lang="en-US" dirty="0"/>
                  <a:t>1-1 correspondence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-length bitstrings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eaLnBrk="0"/>
                <a:endParaRPr lang="en-US" dirty="0"/>
              </a:p>
              <a:p>
                <a:pPr lvl="1" eaLnBrk="0"/>
                <a:endParaRPr lang="nl-NL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  <a:blipFill rotWithShape="0">
                <a:blip r:embed="rId3"/>
                <a:stretch>
                  <a:fillRect l="-1013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3048001"/>
            <a:ext cx="743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</a:rPr>
              <a:t>1 |  2 3  |  4 5  | . . | . </a:t>
            </a:r>
            <a:r>
              <a:rPr lang="en-US" sz="4800" dirty="0" smtClean="0">
                <a:solidFill>
                  <a:prstClr val="black"/>
                </a:solidFill>
              </a:rPr>
              <a:t>b-1 </a:t>
            </a:r>
            <a:r>
              <a:rPr lang="en-US" sz="4800" dirty="0">
                <a:solidFill>
                  <a:prstClr val="black"/>
                </a:solidFill>
              </a:rPr>
              <a:t>| </a:t>
            </a:r>
            <a:r>
              <a:rPr lang="en-US" sz="4800" dirty="0" smtClean="0">
                <a:solidFill>
                  <a:prstClr val="black"/>
                </a:solidFill>
              </a:rPr>
              <a:t>b </a:t>
            </a:r>
            <a:endParaRPr lang="nl-NL" sz="4800" dirty="0"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489200" y="2844782"/>
            <a:ext cx="1447800" cy="355619"/>
          </a:xfrm>
          <a:custGeom>
            <a:avLst/>
            <a:gdLst>
              <a:gd name="connsiteX0" fmla="*/ 0 w 1447800"/>
              <a:gd name="connsiteY0" fmla="*/ 355619 h 355619"/>
              <a:gd name="connsiteX1" fmla="*/ 635000 w 1447800"/>
              <a:gd name="connsiteY1" fmla="*/ 19 h 355619"/>
              <a:gd name="connsiteX2" fmla="*/ 1447800 w 1447800"/>
              <a:gd name="connsiteY2" fmla="*/ 342919 h 3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355619">
                <a:moveTo>
                  <a:pt x="0" y="355619"/>
                </a:moveTo>
                <a:cubicBezTo>
                  <a:pt x="196850" y="178877"/>
                  <a:pt x="393700" y="2136"/>
                  <a:pt x="635000" y="19"/>
                </a:cubicBezTo>
                <a:cubicBezTo>
                  <a:pt x="876300" y="-2098"/>
                  <a:pt x="1162050" y="170410"/>
                  <a:pt x="1447800" y="34291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27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92500" y="2857130"/>
            <a:ext cx="2032000" cy="317871"/>
          </a:xfrm>
          <a:custGeom>
            <a:avLst/>
            <a:gdLst>
              <a:gd name="connsiteX0" fmla="*/ 0 w 2032000"/>
              <a:gd name="connsiteY0" fmla="*/ 267071 h 317871"/>
              <a:gd name="connsiteX1" fmla="*/ 1016000 w 2032000"/>
              <a:gd name="connsiteY1" fmla="*/ 371 h 317871"/>
              <a:gd name="connsiteX2" fmla="*/ 2032000 w 2032000"/>
              <a:gd name="connsiteY2" fmla="*/ 317871 h 31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0" h="317871">
                <a:moveTo>
                  <a:pt x="0" y="267071"/>
                </a:moveTo>
                <a:cubicBezTo>
                  <a:pt x="338666" y="129487"/>
                  <a:pt x="677333" y="-8096"/>
                  <a:pt x="1016000" y="371"/>
                </a:cubicBezTo>
                <a:cubicBezTo>
                  <a:pt x="1354667" y="8838"/>
                  <a:pt x="1693333" y="163354"/>
                  <a:pt x="2032000" y="31787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132830" y="2857130"/>
            <a:ext cx="1447800" cy="355619"/>
          </a:xfrm>
          <a:custGeom>
            <a:avLst/>
            <a:gdLst>
              <a:gd name="connsiteX0" fmla="*/ 0 w 1447800"/>
              <a:gd name="connsiteY0" fmla="*/ 355619 h 355619"/>
              <a:gd name="connsiteX1" fmla="*/ 635000 w 1447800"/>
              <a:gd name="connsiteY1" fmla="*/ 19 h 355619"/>
              <a:gd name="connsiteX2" fmla="*/ 1447800 w 1447800"/>
              <a:gd name="connsiteY2" fmla="*/ 342919 h 3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355619">
                <a:moveTo>
                  <a:pt x="0" y="355619"/>
                </a:moveTo>
                <a:cubicBezTo>
                  <a:pt x="196850" y="178877"/>
                  <a:pt x="393700" y="2136"/>
                  <a:pt x="635000" y="19"/>
                </a:cubicBezTo>
                <a:cubicBezTo>
                  <a:pt x="876300" y="-2098"/>
                  <a:pt x="1162050" y="170410"/>
                  <a:pt x="1447800" y="342919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nl-NL" dirty="0" smtClean="0"/>
                  <a:t>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nl-NL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nl-NL" dirty="0" smtClean="0"/>
                  <a:t> (</a:t>
                </a:r>
                <a:r>
                  <a:rPr lang="nl-NL" dirty="0" err="1" smtClean="0"/>
                  <a:t>Cygan</a:t>
                </a:r>
                <a:r>
                  <a:rPr lang="nl-NL" dirty="0" smtClean="0"/>
                  <a:t> et al.)</a:t>
                </a:r>
                <a:endParaRPr lang="nl-NL" dirty="0"/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9"/>
                <a:stretch>
                  <a:fillRect r="-7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2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0"/>
                <a:r>
                  <a:rPr lang="en-US" dirty="0"/>
                  <a:t>We define a set of </a:t>
                </a:r>
                <a:r>
                  <a:rPr lang="en-US" dirty="0" err="1"/>
                  <a:t>pm’s</a:t>
                </a:r>
                <a:r>
                  <a:rPr lang="en-US" dirty="0"/>
                  <a:t> as follows:</a:t>
                </a:r>
              </a:p>
              <a:p>
                <a:pPr lvl="1" eaLnBrk="0"/>
                <a:r>
                  <a:rPr lang="en-US" dirty="0"/>
                  <a:t>Divide base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r>
                  <a:rPr lang="en-US" dirty="0"/>
                  <a:t>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all matchings using only edges between 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  consecutive groups.</a:t>
                </a:r>
              </a:p>
              <a:p>
                <a:pPr lvl="1" eaLnBrk="0"/>
                <a:r>
                  <a:rPr lang="en-US" dirty="0"/>
                  <a:t>1-1 correspondence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-length bitstrings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eaLnBrk="0"/>
                <a:endParaRPr lang="en-US" dirty="0"/>
              </a:p>
              <a:p>
                <a:pPr lvl="1" eaLnBrk="0"/>
                <a:endParaRPr lang="nl-NL" dirty="0"/>
              </a:p>
              <a:p>
                <a:pPr lvl="1" eaLnBrk="0"/>
                <a:endParaRPr lang="nl-NL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  <a:blipFill rotWithShape="0">
                <a:blip r:embed="rId3"/>
                <a:stretch>
                  <a:fillRect l="-1013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3048001"/>
            <a:ext cx="743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</a:rPr>
              <a:t>1 |  2 3  |  4 5  | . . | . </a:t>
            </a:r>
            <a:r>
              <a:rPr lang="en-US" sz="4800" dirty="0" smtClean="0">
                <a:solidFill>
                  <a:prstClr val="black"/>
                </a:solidFill>
              </a:rPr>
              <a:t>b-1 </a:t>
            </a:r>
            <a:r>
              <a:rPr lang="en-US" sz="4800" dirty="0">
                <a:solidFill>
                  <a:prstClr val="black"/>
                </a:solidFill>
              </a:rPr>
              <a:t>| </a:t>
            </a:r>
            <a:r>
              <a:rPr lang="en-US" sz="4800" dirty="0" smtClean="0">
                <a:solidFill>
                  <a:prstClr val="black"/>
                </a:solidFill>
              </a:rPr>
              <a:t>b </a:t>
            </a:r>
            <a:endParaRPr lang="nl-NL" sz="4800" dirty="0">
              <a:solidFill>
                <a:prstClr val="black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489200" y="2844782"/>
            <a:ext cx="1054100" cy="355619"/>
          </a:xfrm>
          <a:custGeom>
            <a:avLst/>
            <a:gdLst>
              <a:gd name="connsiteX0" fmla="*/ 0 w 1447800"/>
              <a:gd name="connsiteY0" fmla="*/ 355619 h 355619"/>
              <a:gd name="connsiteX1" fmla="*/ 635000 w 1447800"/>
              <a:gd name="connsiteY1" fmla="*/ 19 h 355619"/>
              <a:gd name="connsiteX2" fmla="*/ 1447800 w 1447800"/>
              <a:gd name="connsiteY2" fmla="*/ 342919 h 355619"/>
              <a:gd name="connsiteX0" fmla="*/ 0 w 1054100"/>
              <a:gd name="connsiteY0" fmla="*/ 355619 h 355619"/>
              <a:gd name="connsiteX1" fmla="*/ 635000 w 1054100"/>
              <a:gd name="connsiteY1" fmla="*/ 19 h 355619"/>
              <a:gd name="connsiteX2" fmla="*/ 1054100 w 1054100"/>
              <a:gd name="connsiteY2" fmla="*/ 342919 h 355619"/>
              <a:gd name="connsiteX0" fmla="*/ 0 w 1054100"/>
              <a:gd name="connsiteY0" fmla="*/ 355619 h 355619"/>
              <a:gd name="connsiteX1" fmla="*/ 457200 w 1054100"/>
              <a:gd name="connsiteY1" fmla="*/ 19 h 355619"/>
              <a:gd name="connsiteX2" fmla="*/ 1054100 w 1054100"/>
              <a:gd name="connsiteY2" fmla="*/ 342919 h 3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355619">
                <a:moveTo>
                  <a:pt x="0" y="355619"/>
                </a:moveTo>
                <a:cubicBezTo>
                  <a:pt x="196850" y="178877"/>
                  <a:pt x="281517" y="2136"/>
                  <a:pt x="457200" y="19"/>
                </a:cubicBezTo>
                <a:cubicBezTo>
                  <a:pt x="632883" y="-2098"/>
                  <a:pt x="768350" y="170410"/>
                  <a:pt x="1054100" y="34291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0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27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49700" y="2869793"/>
            <a:ext cx="1574800" cy="305208"/>
          </a:xfrm>
          <a:custGeom>
            <a:avLst/>
            <a:gdLst>
              <a:gd name="connsiteX0" fmla="*/ 0 w 2032000"/>
              <a:gd name="connsiteY0" fmla="*/ 267071 h 317871"/>
              <a:gd name="connsiteX1" fmla="*/ 1016000 w 2032000"/>
              <a:gd name="connsiteY1" fmla="*/ 371 h 317871"/>
              <a:gd name="connsiteX2" fmla="*/ 2032000 w 2032000"/>
              <a:gd name="connsiteY2" fmla="*/ 317871 h 317871"/>
              <a:gd name="connsiteX0" fmla="*/ 0 w 1574800"/>
              <a:gd name="connsiteY0" fmla="*/ 267071 h 317871"/>
              <a:gd name="connsiteX1" fmla="*/ 558800 w 1574800"/>
              <a:gd name="connsiteY1" fmla="*/ 371 h 317871"/>
              <a:gd name="connsiteX2" fmla="*/ 1574800 w 1574800"/>
              <a:gd name="connsiteY2" fmla="*/ 317871 h 317871"/>
              <a:gd name="connsiteX0" fmla="*/ 0 w 1574800"/>
              <a:gd name="connsiteY0" fmla="*/ 254408 h 305208"/>
              <a:gd name="connsiteX1" fmla="*/ 787400 w 1574800"/>
              <a:gd name="connsiteY1" fmla="*/ 408 h 305208"/>
              <a:gd name="connsiteX2" fmla="*/ 1574800 w 1574800"/>
              <a:gd name="connsiteY2" fmla="*/ 305208 h 30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4800" h="305208">
                <a:moveTo>
                  <a:pt x="0" y="254408"/>
                </a:moveTo>
                <a:cubicBezTo>
                  <a:pt x="338666" y="116824"/>
                  <a:pt x="524933" y="-8059"/>
                  <a:pt x="787400" y="408"/>
                </a:cubicBezTo>
                <a:cubicBezTo>
                  <a:pt x="1049867" y="8875"/>
                  <a:pt x="1236133" y="150691"/>
                  <a:pt x="1574800" y="30520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132830" y="2857130"/>
            <a:ext cx="1447800" cy="355619"/>
          </a:xfrm>
          <a:custGeom>
            <a:avLst/>
            <a:gdLst>
              <a:gd name="connsiteX0" fmla="*/ 0 w 1447800"/>
              <a:gd name="connsiteY0" fmla="*/ 355619 h 355619"/>
              <a:gd name="connsiteX1" fmla="*/ 635000 w 1447800"/>
              <a:gd name="connsiteY1" fmla="*/ 19 h 355619"/>
              <a:gd name="connsiteX2" fmla="*/ 1447800 w 1447800"/>
              <a:gd name="connsiteY2" fmla="*/ 342919 h 3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355619">
                <a:moveTo>
                  <a:pt x="0" y="355619"/>
                </a:moveTo>
                <a:cubicBezTo>
                  <a:pt x="196850" y="178877"/>
                  <a:pt x="393700" y="2136"/>
                  <a:pt x="635000" y="19"/>
                </a:cubicBezTo>
                <a:cubicBezTo>
                  <a:pt x="876300" y="-2098"/>
                  <a:pt x="1162050" y="170410"/>
                  <a:pt x="1447800" y="342919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nl-NL" dirty="0" smtClean="0"/>
                  <a:t>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nl-NL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nl-NL" dirty="0" smtClean="0"/>
                  <a:t> (</a:t>
                </a:r>
                <a:r>
                  <a:rPr lang="nl-NL" dirty="0" err="1" smtClean="0"/>
                  <a:t>Cygan</a:t>
                </a:r>
                <a:r>
                  <a:rPr lang="nl-NL" dirty="0" smtClean="0"/>
                  <a:t> et al.)</a:t>
                </a:r>
                <a:endParaRPr lang="nl-NL" dirty="0"/>
              </a:p>
            </p:txBody>
          </p:sp>
        </mc:Choice>
        <mc:Fallback xmlns="">
          <p:sp>
            <p:nvSpPr>
              <p:cNvPr id="17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9"/>
                <a:stretch>
                  <a:fillRect r="-7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7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EC8C9453-6A06-4C60-9DBB-C1AB35F9CE9D}"/>
                  </a:ext>
                </a:extLst>
              </p:cNvPr>
              <p:cNvSpPr txBox="1"/>
              <p:nvPr/>
            </p:nvSpPr>
            <p:spPr>
              <a:xfrm>
                <a:off x="6315617" y="1101343"/>
                <a:ext cx="1753685" cy="10464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 err="1" smtClean="0">
                    <a:latin typeface="Bahnschrift SemiBold" panose="020B0502040204020203" pitchFamily="34" charset="0"/>
                  </a:rPr>
                  <a:t>brute</a:t>
                </a:r>
                <a:r>
                  <a:rPr lang="de-DE" sz="2800" dirty="0" smtClean="0">
                    <a:latin typeface="Bahnschrift SemiBold" panose="020B0502040204020203" pitchFamily="34" charset="0"/>
                  </a:rPr>
                  <a:t> </a:t>
                </a:r>
                <a:r>
                  <a:rPr lang="de-DE" sz="2800" dirty="0">
                    <a:latin typeface="Bahnschrift SemiBold" panose="020B0502040204020203" pitchFamily="34" charset="0"/>
                  </a:rPr>
                  <a:t>force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!)</m:t>
                      </m:r>
                    </m:oMath>
                  </m:oMathPara>
                </a14:m>
                <a:endParaRPr lang="x-none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8C9453-6A06-4C60-9DBB-C1AB35F9C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617" y="1101343"/>
                <a:ext cx="1753685" cy="1046440"/>
              </a:xfrm>
              <a:prstGeom prst="rect">
                <a:avLst/>
              </a:prstGeom>
              <a:blipFill rotWithShape="0">
                <a:blip r:embed="rId2"/>
                <a:stretch>
                  <a:fillRect l="-12153" t="-10526" r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00C6779-3E86-452D-A1DD-7A3251F41690}"/>
              </a:ext>
            </a:extLst>
          </p:cNvPr>
          <p:cNvSpPr txBox="1">
            <a:spLocks/>
          </p:cNvSpPr>
          <p:nvPr/>
        </p:nvSpPr>
        <p:spPr>
          <a:xfrm>
            <a:off x="592124" y="481013"/>
            <a:ext cx="4589476" cy="8559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err="1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Hamiltonicity</a:t>
            </a:r>
            <a:endParaRPr lang="x-none" sz="49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AA76B03-697C-4F51-B6FE-2478E1764C11}"/>
              </a:ext>
            </a:extLst>
          </p:cNvPr>
          <p:cNvGrpSpPr/>
          <p:nvPr/>
        </p:nvGrpSpPr>
        <p:grpSpPr>
          <a:xfrm>
            <a:off x="6315617" y="2300029"/>
            <a:ext cx="5307759" cy="1046440"/>
            <a:chOff x="6667985" y="2805872"/>
            <a:chExt cx="5307759" cy="1046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1DB90C53-EB48-4EFF-ABF6-0D732F424BCC}"/>
                    </a:ext>
                  </a:extLst>
                </p:cNvPr>
                <p:cNvSpPr txBox="1"/>
                <p:nvPr/>
              </p:nvSpPr>
              <p:spPr>
                <a:xfrm>
                  <a:off x="6667985" y="2805872"/>
                  <a:ext cx="3637214" cy="10464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2800" dirty="0">
                      <a:latin typeface="Bahnschrift SemiBold" panose="020B0502040204020203" pitchFamily="34" charset="0"/>
                    </a:rPr>
                    <a:t>dynamic programming </a:t>
                  </a:r>
                  <a:r>
                    <a:rPr lang="de-DE" sz="2400" dirty="0">
                      <a:latin typeface="Cambria Math" panose="02040503050406030204" pitchFamily="18" charset="0"/>
                    </a:rPr>
                    <a:t/>
                  </a:r>
                  <a:br>
                    <a:rPr lang="de-DE" sz="2400" dirty="0">
                      <a:latin typeface="Cambria Math" panose="02040503050406030204" pitchFamily="18" charset="0"/>
                    </a:rPr>
                  </a:br>
                  <a14:m>
                    <m:oMath xmlns:m="http://schemas.openxmlformats.org/officeDocument/2006/math"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de-DE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4000" dirty="0"/>
                    <a:t> </a:t>
                  </a:r>
                  <a:endParaRPr lang="x-none" sz="4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DB90C53-EB48-4EFF-ABF6-0D732F424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7985" y="2805872"/>
                  <a:ext cx="3637214" cy="1046440"/>
                </a:xfrm>
                <a:prstGeom prst="rect">
                  <a:avLst/>
                </a:prstGeom>
                <a:blipFill>
                  <a:blip r:embed="rId3"/>
                  <a:stretch>
                    <a:fillRect l="-5863" t="-11047" r="-502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4B95453-C299-42B3-AB8E-25A58DB63D1C}"/>
                </a:ext>
              </a:extLst>
            </p:cNvPr>
            <p:cNvSpPr/>
            <p:nvPr/>
          </p:nvSpPr>
          <p:spPr>
            <a:xfrm>
              <a:off x="9082003" y="3434183"/>
              <a:ext cx="28937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[Bellman, Held-Karp 62]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EA63FE8C-D3C2-43ED-908A-5E612F37A532}"/>
              </a:ext>
            </a:extLst>
          </p:cNvPr>
          <p:cNvGrpSpPr/>
          <p:nvPr/>
        </p:nvGrpSpPr>
        <p:grpSpPr>
          <a:xfrm>
            <a:off x="6207556" y="3945729"/>
            <a:ext cx="3517649" cy="2211069"/>
            <a:chOff x="6559924" y="4388155"/>
            <a:chExt cx="3517649" cy="221106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F58EC5E-C760-439E-B309-6AF363C54554}"/>
                </a:ext>
              </a:extLst>
            </p:cNvPr>
            <p:cNvSpPr txBox="1"/>
            <p:nvPr/>
          </p:nvSpPr>
          <p:spPr>
            <a:xfrm>
              <a:off x="6667985" y="4388155"/>
              <a:ext cx="3409588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chemeClr val="accent2"/>
                  </a:solidFill>
                  <a:latin typeface="Bahnschrift SemiBold" panose="020B0502040204020203" pitchFamily="34" charset="0"/>
                </a:rPr>
                <a:t>algebraic techniques  </a:t>
              </a:r>
              <a:endParaRPr lang="de-DE" sz="4400" dirty="0">
                <a:solidFill>
                  <a:schemeClr val="accent2"/>
                </a:solidFill>
                <a:latin typeface="Bahnschrift SemiBold" panose="020B05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C4646E5-144A-4198-9025-96B80436316D}"/>
                </a:ext>
              </a:extLst>
            </p:cNvPr>
            <p:cNvSpPr/>
            <p:nvPr/>
          </p:nvSpPr>
          <p:spPr>
            <a:xfrm>
              <a:off x="6559924" y="5768227"/>
              <a:ext cx="19860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undirected</a:t>
              </a:r>
              <a:r>
                <a:rPr lang="de-DE" sz="24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 </a:t>
              </a:r>
            </a:p>
            <a:p>
              <a:r>
                <a:rPr lang="de-DE" sz="20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[Björklund 10]</a:t>
              </a:r>
              <a:endParaRPr lang="de-DE" sz="24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="" xmlns:a16="http://schemas.microsoft.com/office/drawing/2014/main" id="{9357C6F9-194F-47F8-A5B3-13CD6ED67748}"/>
                    </a:ext>
                  </a:extLst>
                </p:cNvPr>
                <p:cNvSpPr/>
                <p:nvPr/>
              </p:nvSpPr>
              <p:spPr>
                <a:xfrm>
                  <a:off x="6559924" y="5122182"/>
                  <a:ext cx="251536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4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de-DE" sz="40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4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4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de-DE" sz="4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66</m:t>
                              </m:r>
                            </m:e>
                            <m:sup>
                              <m:r>
                                <a:rPr lang="de-DE" sz="4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de-DE" sz="4000" dirty="0">
                      <a:solidFill>
                        <a:schemeClr val="accent2"/>
                      </a:solidFill>
                    </a:rPr>
                    <a:t> </a:t>
                  </a:r>
                  <a:endParaRPr lang="x-none" sz="4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357C6F9-194F-47F8-A5B3-13CD6ED677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924" y="5122182"/>
                  <a:ext cx="2515369" cy="7078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84" name="Rectangle 1783">
                <a:extLst>
                  <a:ext uri="{FF2B5EF4-FFF2-40B4-BE49-F238E27FC236}">
                    <a16:creationId xmlns="" xmlns:a16="http://schemas.microsoft.com/office/drawing/2014/main" id="{05F9978B-B0F8-4BD8-AB7F-BB2F6B5C633F}"/>
                  </a:ext>
                </a:extLst>
              </p:cNvPr>
              <p:cNvSpPr/>
              <p:nvPr/>
            </p:nvSpPr>
            <p:spPr>
              <a:xfrm>
                <a:off x="526584" y="5796449"/>
                <a:ext cx="16826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>
                    <a:latin typeface="Cambria" panose="02040503050406030204" pitchFamily="18" charset="0"/>
                  </a:rPr>
                  <a:t> vertices</a:t>
                </a:r>
                <a:endParaRPr lang="x-none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84" name="Rectangle 1783">
                <a:extLst>
                  <a:ext uri="{FF2B5EF4-FFF2-40B4-BE49-F238E27FC236}">
                    <a16:creationId xmlns:a16="http://schemas.microsoft.com/office/drawing/2014/main" id="{05F9978B-B0F8-4BD8-AB7F-BB2F6B5C63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4" y="5796449"/>
                <a:ext cx="1682640" cy="523220"/>
              </a:xfrm>
              <a:prstGeom prst="rect">
                <a:avLst/>
              </a:prstGeom>
              <a:blipFill>
                <a:blip r:embed="rId12"/>
                <a:stretch>
                  <a:fillRect t="-12791" r="-6522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7" name="Group 396">
            <a:extLst>
              <a:ext uri="{FF2B5EF4-FFF2-40B4-BE49-F238E27FC236}">
                <a16:creationId xmlns="" xmlns:a16="http://schemas.microsoft.com/office/drawing/2014/main" id="{FA4F9E21-6B13-4532-9D6E-395FA13D77E0}"/>
              </a:ext>
            </a:extLst>
          </p:cNvPr>
          <p:cNvGrpSpPr/>
          <p:nvPr/>
        </p:nvGrpSpPr>
        <p:grpSpPr>
          <a:xfrm>
            <a:off x="774942" y="1882140"/>
            <a:ext cx="4149483" cy="4182110"/>
            <a:chOff x="851142" y="1882140"/>
            <a:chExt cx="4149483" cy="4182110"/>
          </a:xfrm>
        </p:grpSpPr>
        <p:sp>
          <p:nvSpPr>
            <p:cNvPr id="398" name="Freeform: Shape 397">
              <a:extLst>
                <a:ext uri="{FF2B5EF4-FFF2-40B4-BE49-F238E27FC236}">
                  <a16:creationId xmlns="" xmlns:a16="http://schemas.microsoft.com/office/drawing/2014/main" id="{27E937FF-ADBC-4EA3-9596-67DC82FC90D9}"/>
                </a:ext>
              </a:extLst>
            </p:cNvPr>
            <p:cNvSpPr/>
            <p:nvPr/>
          </p:nvSpPr>
          <p:spPr>
            <a:xfrm>
              <a:off x="851142" y="4133850"/>
              <a:ext cx="1035844" cy="1202531"/>
            </a:xfrm>
            <a:custGeom>
              <a:avLst/>
              <a:gdLst>
                <a:gd name="connsiteX0" fmla="*/ 473869 w 1035844"/>
                <a:gd name="connsiteY0" fmla="*/ 4763 h 1202531"/>
                <a:gd name="connsiteX1" fmla="*/ 435769 w 1035844"/>
                <a:gd name="connsiteY1" fmla="*/ 411956 h 1202531"/>
                <a:gd name="connsiteX2" fmla="*/ 395288 w 1035844"/>
                <a:gd name="connsiteY2" fmla="*/ 485775 h 1202531"/>
                <a:gd name="connsiteX3" fmla="*/ 0 w 1035844"/>
                <a:gd name="connsiteY3" fmla="*/ 876300 h 1202531"/>
                <a:gd name="connsiteX4" fmla="*/ 47625 w 1035844"/>
                <a:gd name="connsiteY4" fmla="*/ 928688 h 1202531"/>
                <a:gd name="connsiteX5" fmla="*/ 571500 w 1035844"/>
                <a:gd name="connsiteY5" fmla="*/ 1202531 h 1202531"/>
                <a:gd name="connsiteX6" fmla="*/ 616744 w 1035844"/>
                <a:gd name="connsiteY6" fmla="*/ 1190625 h 1202531"/>
                <a:gd name="connsiteX7" fmla="*/ 954882 w 1035844"/>
                <a:gd name="connsiteY7" fmla="*/ 771525 h 1202531"/>
                <a:gd name="connsiteX8" fmla="*/ 985838 w 1035844"/>
                <a:gd name="connsiteY8" fmla="*/ 771525 h 1202531"/>
                <a:gd name="connsiteX9" fmla="*/ 1035844 w 1035844"/>
                <a:gd name="connsiteY9" fmla="*/ 1088231 h 1202531"/>
                <a:gd name="connsiteX10" fmla="*/ 1009650 w 1035844"/>
                <a:gd name="connsiteY10" fmla="*/ 1102519 h 1202531"/>
                <a:gd name="connsiteX11" fmla="*/ 571500 w 1035844"/>
                <a:gd name="connsiteY11" fmla="*/ 838200 h 1202531"/>
                <a:gd name="connsiteX12" fmla="*/ 916782 w 1035844"/>
                <a:gd name="connsiteY12" fmla="*/ 423863 h 1202531"/>
                <a:gd name="connsiteX13" fmla="*/ 916782 w 1035844"/>
                <a:gd name="connsiteY13" fmla="*/ 347663 h 1202531"/>
                <a:gd name="connsiteX14" fmla="*/ 1023938 w 1035844"/>
                <a:gd name="connsiteY14" fmla="*/ 0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844" h="1202531">
                  <a:moveTo>
                    <a:pt x="473869" y="4763"/>
                  </a:moveTo>
                  <a:lnTo>
                    <a:pt x="435769" y="411956"/>
                  </a:lnTo>
                  <a:lnTo>
                    <a:pt x="395288" y="485775"/>
                  </a:lnTo>
                  <a:lnTo>
                    <a:pt x="0" y="876300"/>
                  </a:lnTo>
                  <a:lnTo>
                    <a:pt x="47625" y="928688"/>
                  </a:lnTo>
                  <a:lnTo>
                    <a:pt x="571500" y="1202531"/>
                  </a:lnTo>
                  <a:lnTo>
                    <a:pt x="616744" y="1190625"/>
                  </a:lnTo>
                  <a:lnTo>
                    <a:pt x="954882" y="771525"/>
                  </a:lnTo>
                  <a:lnTo>
                    <a:pt x="985838" y="771525"/>
                  </a:lnTo>
                  <a:lnTo>
                    <a:pt x="1035844" y="1088231"/>
                  </a:lnTo>
                  <a:lnTo>
                    <a:pt x="1009650" y="1102519"/>
                  </a:lnTo>
                  <a:lnTo>
                    <a:pt x="571500" y="838200"/>
                  </a:lnTo>
                  <a:lnTo>
                    <a:pt x="916782" y="423863"/>
                  </a:lnTo>
                  <a:lnTo>
                    <a:pt x="916782" y="347663"/>
                  </a:lnTo>
                  <a:lnTo>
                    <a:pt x="1023938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ACACEF1-6523-43A5-967A-4B3CA9E0748D}"/>
                </a:ext>
              </a:extLst>
            </p:cNvPr>
            <p:cNvSpPr/>
            <p:nvPr/>
          </p:nvSpPr>
          <p:spPr>
            <a:xfrm>
              <a:off x="2453640" y="4232910"/>
              <a:ext cx="701040" cy="1356360"/>
            </a:xfrm>
            <a:custGeom>
              <a:avLst/>
              <a:gdLst>
                <a:gd name="connsiteX0" fmla="*/ 190500 w 701040"/>
                <a:gd name="connsiteY0" fmla="*/ 0 h 1356360"/>
                <a:gd name="connsiteX1" fmla="*/ 41910 w 701040"/>
                <a:gd name="connsiteY1" fmla="*/ 396240 h 1356360"/>
                <a:gd name="connsiteX2" fmla="*/ 0 w 701040"/>
                <a:gd name="connsiteY2" fmla="*/ 453390 h 1356360"/>
                <a:gd name="connsiteX3" fmla="*/ 110490 w 701040"/>
                <a:gd name="connsiteY3" fmla="*/ 1139190 h 1356360"/>
                <a:gd name="connsiteX4" fmla="*/ 205740 w 701040"/>
                <a:gd name="connsiteY4" fmla="*/ 864870 h 1356360"/>
                <a:gd name="connsiteX5" fmla="*/ 502920 w 701040"/>
                <a:gd name="connsiteY5" fmla="*/ 868680 h 1356360"/>
                <a:gd name="connsiteX6" fmla="*/ 567690 w 701040"/>
                <a:gd name="connsiteY6" fmla="*/ 1344930 h 1356360"/>
                <a:gd name="connsiteX7" fmla="*/ 586740 w 701040"/>
                <a:gd name="connsiteY7" fmla="*/ 1356360 h 1356360"/>
                <a:gd name="connsiteX8" fmla="*/ 701040 w 701040"/>
                <a:gd name="connsiteY8" fmla="*/ 499110 h 1356360"/>
                <a:gd name="connsiteX9" fmla="*/ 624840 w 701040"/>
                <a:gd name="connsiteY9" fmla="*/ 3429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040" h="1356360">
                  <a:moveTo>
                    <a:pt x="190500" y="0"/>
                  </a:moveTo>
                  <a:lnTo>
                    <a:pt x="41910" y="396240"/>
                  </a:lnTo>
                  <a:lnTo>
                    <a:pt x="0" y="453390"/>
                  </a:lnTo>
                  <a:lnTo>
                    <a:pt x="110490" y="1139190"/>
                  </a:lnTo>
                  <a:lnTo>
                    <a:pt x="205740" y="864870"/>
                  </a:lnTo>
                  <a:lnTo>
                    <a:pt x="502920" y="868680"/>
                  </a:lnTo>
                  <a:lnTo>
                    <a:pt x="567690" y="1344930"/>
                  </a:lnTo>
                  <a:lnTo>
                    <a:pt x="586740" y="1356360"/>
                  </a:lnTo>
                  <a:lnTo>
                    <a:pt x="701040" y="499110"/>
                  </a:lnTo>
                  <a:lnTo>
                    <a:pt x="624840" y="3429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="" xmlns:a16="http://schemas.microsoft.com/office/drawing/2014/main" id="{64512DC1-83CC-42B1-AEAA-8DEAF9D1F790}"/>
                </a:ext>
              </a:extLst>
            </p:cNvPr>
            <p:cNvSpPr/>
            <p:nvPr/>
          </p:nvSpPr>
          <p:spPr>
            <a:xfrm>
              <a:off x="3592830" y="5120640"/>
              <a:ext cx="605790" cy="883920"/>
            </a:xfrm>
            <a:custGeom>
              <a:avLst/>
              <a:gdLst>
                <a:gd name="connsiteX0" fmla="*/ 213360 w 605790"/>
                <a:gd name="connsiteY0" fmla="*/ 0 h 883920"/>
                <a:gd name="connsiteX1" fmla="*/ 19050 w 605790"/>
                <a:gd name="connsiteY1" fmla="*/ 457200 h 883920"/>
                <a:gd name="connsiteX2" fmla="*/ 11430 w 605790"/>
                <a:gd name="connsiteY2" fmla="*/ 502920 h 883920"/>
                <a:gd name="connsiteX3" fmla="*/ 0 w 605790"/>
                <a:gd name="connsiteY3" fmla="*/ 826770 h 883920"/>
                <a:gd name="connsiteX4" fmla="*/ 281940 w 605790"/>
                <a:gd name="connsiteY4" fmla="*/ 556260 h 883920"/>
                <a:gd name="connsiteX5" fmla="*/ 320040 w 605790"/>
                <a:gd name="connsiteY5" fmla="*/ 548640 h 883920"/>
                <a:gd name="connsiteX6" fmla="*/ 392430 w 605790"/>
                <a:gd name="connsiteY6" fmla="*/ 864870 h 883920"/>
                <a:gd name="connsiteX7" fmla="*/ 430530 w 605790"/>
                <a:gd name="connsiteY7" fmla="*/ 883920 h 883920"/>
                <a:gd name="connsiteX8" fmla="*/ 605790 w 605790"/>
                <a:gd name="connsiteY8" fmla="*/ 21336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790" h="883920">
                  <a:moveTo>
                    <a:pt x="213360" y="0"/>
                  </a:moveTo>
                  <a:lnTo>
                    <a:pt x="19050" y="457200"/>
                  </a:lnTo>
                  <a:lnTo>
                    <a:pt x="11430" y="502920"/>
                  </a:lnTo>
                  <a:lnTo>
                    <a:pt x="0" y="826770"/>
                  </a:lnTo>
                  <a:lnTo>
                    <a:pt x="281940" y="556260"/>
                  </a:lnTo>
                  <a:lnTo>
                    <a:pt x="320040" y="548640"/>
                  </a:lnTo>
                  <a:lnTo>
                    <a:pt x="392430" y="864870"/>
                  </a:lnTo>
                  <a:lnTo>
                    <a:pt x="430530" y="883920"/>
                  </a:lnTo>
                  <a:lnTo>
                    <a:pt x="605790" y="2133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="" xmlns:a16="http://schemas.microsoft.com/office/drawing/2014/main" id="{5D2478A3-F0BF-41F3-BC62-3FE578774181}"/>
                </a:ext>
              </a:extLst>
            </p:cNvPr>
            <p:cNvSpPr/>
            <p:nvPr/>
          </p:nvSpPr>
          <p:spPr>
            <a:xfrm>
              <a:off x="4575175" y="5311775"/>
              <a:ext cx="425450" cy="752475"/>
            </a:xfrm>
            <a:custGeom>
              <a:avLst/>
              <a:gdLst>
                <a:gd name="connsiteX0" fmla="*/ 3175 w 425450"/>
                <a:gd name="connsiteY0" fmla="*/ 190500 h 752475"/>
                <a:gd name="connsiteX1" fmla="*/ 425450 w 425450"/>
                <a:gd name="connsiteY1" fmla="*/ 708025 h 752475"/>
                <a:gd name="connsiteX2" fmla="*/ 425450 w 425450"/>
                <a:gd name="connsiteY2" fmla="*/ 733425 h 752475"/>
                <a:gd name="connsiteX3" fmla="*/ 6350 w 425450"/>
                <a:gd name="connsiteY3" fmla="*/ 752475 h 752475"/>
                <a:gd name="connsiteX4" fmla="*/ 0 w 425450"/>
                <a:gd name="connsiteY4" fmla="*/ 736600 h 752475"/>
                <a:gd name="connsiteX5" fmla="*/ 406400 w 425450"/>
                <a:gd name="connsiteY5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450" h="752475">
                  <a:moveTo>
                    <a:pt x="3175" y="190500"/>
                  </a:moveTo>
                  <a:lnTo>
                    <a:pt x="425450" y="708025"/>
                  </a:lnTo>
                  <a:lnTo>
                    <a:pt x="425450" y="733425"/>
                  </a:lnTo>
                  <a:lnTo>
                    <a:pt x="6350" y="752475"/>
                  </a:lnTo>
                  <a:lnTo>
                    <a:pt x="0" y="736600"/>
                  </a:lnTo>
                  <a:lnTo>
                    <a:pt x="40640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="" xmlns:a16="http://schemas.microsoft.com/office/drawing/2014/main" id="{379766FA-9029-48F6-9A11-365E05F03011}"/>
                </a:ext>
              </a:extLst>
            </p:cNvPr>
            <p:cNvSpPr/>
            <p:nvPr/>
          </p:nvSpPr>
          <p:spPr>
            <a:xfrm>
              <a:off x="4208463" y="5338763"/>
              <a:ext cx="341312" cy="177800"/>
            </a:xfrm>
            <a:custGeom>
              <a:avLst/>
              <a:gdLst>
                <a:gd name="connsiteX0" fmla="*/ 0 w 341312"/>
                <a:gd name="connsiteY0" fmla="*/ 0 h 177800"/>
                <a:gd name="connsiteX1" fmla="*/ 341312 w 341312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312" h="177800">
                  <a:moveTo>
                    <a:pt x="0" y="0"/>
                  </a:moveTo>
                  <a:lnTo>
                    <a:pt x="341312" y="177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="" xmlns:a16="http://schemas.microsoft.com/office/drawing/2014/main" id="{F7702D72-E68F-46C8-BAA6-DB836476B102}"/>
                </a:ext>
              </a:extLst>
            </p:cNvPr>
            <p:cNvSpPr/>
            <p:nvPr/>
          </p:nvSpPr>
          <p:spPr>
            <a:xfrm>
              <a:off x="4294188" y="4597400"/>
              <a:ext cx="658812" cy="700088"/>
            </a:xfrm>
            <a:custGeom>
              <a:avLst/>
              <a:gdLst>
                <a:gd name="connsiteX0" fmla="*/ 658812 w 658812"/>
                <a:gd name="connsiteY0" fmla="*/ 700088 h 700088"/>
                <a:gd name="connsiteX1" fmla="*/ 533400 w 658812"/>
                <a:gd name="connsiteY1" fmla="*/ 277813 h 700088"/>
                <a:gd name="connsiteX2" fmla="*/ 474662 w 658812"/>
                <a:gd name="connsiteY2" fmla="*/ 242888 h 700088"/>
                <a:gd name="connsiteX3" fmla="*/ 139700 w 658812"/>
                <a:gd name="connsiteY3" fmla="*/ 198438 h 700088"/>
                <a:gd name="connsiteX4" fmla="*/ 90487 w 658812"/>
                <a:gd name="connsiteY4" fmla="*/ 203200 h 700088"/>
                <a:gd name="connsiteX5" fmla="*/ 0 w 658812"/>
                <a:gd name="connsiteY5" fmla="*/ 0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12" h="700088">
                  <a:moveTo>
                    <a:pt x="658812" y="700088"/>
                  </a:moveTo>
                  <a:lnTo>
                    <a:pt x="533400" y="277813"/>
                  </a:lnTo>
                  <a:lnTo>
                    <a:pt x="474662" y="242888"/>
                  </a:lnTo>
                  <a:lnTo>
                    <a:pt x="139700" y="198438"/>
                  </a:lnTo>
                  <a:lnTo>
                    <a:pt x="90487" y="20320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="" xmlns:a16="http://schemas.microsoft.com/office/drawing/2014/main" id="{79244150-6BC4-4486-9FD8-8BD8047D202C}"/>
                </a:ext>
              </a:extLst>
            </p:cNvPr>
            <p:cNvSpPr/>
            <p:nvPr/>
          </p:nvSpPr>
          <p:spPr>
            <a:xfrm>
              <a:off x="3806825" y="4606925"/>
              <a:ext cx="0" cy="498475"/>
            </a:xfrm>
            <a:custGeom>
              <a:avLst/>
              <a:gdLst>
                <a:gd name="connsiteX0" fmla="*/ 0 w 0"/>
                <a:gd name="connsiteY0" fmla="*/ 498475 h 498475"/>
                <a:gd name="connsiteX1" fmla="*/ 0 w 0"/>
                <a:gd name="connsiteY1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8475">
                  <a:moveTo>
                    <a:pt x="0" y="498475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="" xmlns:a16="http://schemas.microsoft.com/office/drawing/2014/main" id="{DDD6B021-D384-47CD-A603-EA31A395B036}"/>
                </a:ext>
              </a:extLst>
            </p:cNvPr>
            <p:cNvSpPr/>
            <p:nvPr/>
          </p:nvSpPr>
          <p:spPr>
            <a:xfrm>
              <a:off x="1317625" y="3543300"/>
              <a:ext cx="1174750" cy="593725"/>
            </a:xfrm>
            <a:custGeom>
              <a:avLst/>
              <a:gdLst>
                <a:gd name="connsiteX0" fmla="*/ 0 w 1174750"/>
                <a:gd name="connsiteY0" fmla="*/ 593725 h 593725"/>
                <a:gd name="connsiteX1" fmla="*/ 241300 w 1174750"/>
                <a:gd name="connsiteY1" fmla="*/ 127000 h 593725"/>
                <a:gd name="connsiteX2" fmla="*/ 311150 w 1174750"/>
                <a:gd name="connsiteY2" fmla="*/ 66675 h 593725"/>
                <a:gd name="connsiteX3" fmla="*/ 647700 w 1174750"/>
                <a:gd name="connsiteY3" fmla="*/ 0 h 593725"/>
                <a:gd name="connsiteX4" fmla="*/ 714375 w 1174750"/>
                <a:gd name="connsiteY4" fmla="*/ 0 h 593725"/>
                <a:gd name="connsiteX5" fmla="*/ 1174750 w 1174750"/>
                <a:gd name="connsiteY5" fmla="*/ 18097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593725">
                  <a:moveTo>
                    <a:pt x="0" y="593725"/>
                  </a:moveTo>
                  <a:lnTo>
                    <a:pt x="241300" y="127000"/>
                  </a:lnTo>
                  <a:lnTo>
                    <a:pt x="311150" y="66675"/>
                  </a:lnTo>
                  <a:lnTo>
                    <a:pt x="647700" y="0"/>
                  </a:lnTo>
                  <a:lnTo>
                    <a:pt x="714375" y="0"/>
                  </a:lnTo>
                  <a:lnTo>
                    <a:pt x="1174750" y="18097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="" xmlns:a16="http://schemas.microsoft.com/office/drawing/2014/main" id="{5EBBC8F6-18B3-4082-964C-97CC53AFD5E1}"/>
                </a:ext>
              </a:extLst>
            </p:cNvPr>
            <p:cNvSpPr/>
            <p:nvPr/>
          </p:nvSpPr>
          <p:spPr>
            <a:xfrm>
              <a:off x="1882775" y="4108450"/>
              <a:ext cx="742950" cy="98425"/>
            </a:xfrm>
            <a:custGeom>
              <a:avLst/>
              <a:gdLst>
                <a:gd name="connsiteX0" fmla="*/ 0 w 742950"/>
                <a:gd name="connsiteY0" fmla="*/ 0 h 98425"/>
                <a:gd name="connsiteX1" fmla="*/ 742950 w 74295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98425">
                  <a:moveTo>
                    <a:pt x="0" y="0"/>
                  </a:moveTo>
                  <a:lnTo>
                    <a:pt x="742950" y="9842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="" xmlns:a16="http://schemas.microsoft.com/office/drawing/2014/main" id="{7A2DF916-9D21-4975-8FDC-5AC23155E4F0}"/>
                </a:ext>
              </a:extLst>
            </p:cNvPr>
            <p:cNvSpPr/>
            <p:nvPr/>
          </p:nvSpPr>
          <p:spPr>
            <a:xfrm>
              <a:off x="3527425" y="3949700"/>
              <a:ext cx="749300" cy="622300"/>
            </a:xfrm>
            <a:custGeom>
              <a:avLst/>
              <a:gdLst>
                <a:gd name="connsiteX0" fmla="*/ 749300 w 749300"/>
                <a:gd name="connsiteY0" fmla="*/ 622300 h 622300"/>
                <a:gd name="connsiteX1" fmla="*/ 682625 w 749300"/>
                <a:gd name="connsiteY1" fmla="*/ 66675 h 622300"/>
                <a:gd name="connsiteX2" fmla="*/ 0 w 7493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622300">
                  <a:moveTo>
                    <a:pt x="749300" y="622300"/>
                  </a:moveTo>
                  <a:lnTo>
                    <a:pt x="682625" y="6667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="" xmlns:a16="http://schemas.microsoft.com/office/drawing/2014/main" id="{77A64679-63B2-463A-B0DD-85779293897D}"/>
                </a:ext>
              </a:extLst>
            </p:cNvPr>
            <p:cNvSpPr/>
            <p:nvPr/>
          </p:nvSpPr>
          <p:spPr>
            <a:xfrm>
              <a:off x="3797300" y="3546475"/>
              <a:ext cx="146050" cy="1019175"/>
            </a:xfrm>
            <a:custGeom>
              <a:avLst/>
              <a:gdLst>
                <a:gd name="connsiteX0" fmla="*/ 0 w 146050"/>
                <a:gd name="connsiteY0" fmla="*/ 1019175 h 1019175"/>
                <a:gd name="connsiteX1" fmla="*/ 146050 w 146050"/>
                <a:gd name="connsiteY1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1019175">
                  <a:moveTo>
                    <a:pt x="0" y="1019175"/>
                  </a:moveTo>
                  <a:lnTo>
                    <a:pt x="14605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="" xmlns:a16="http://schemas.microsoft.com/office/drawing/2014/main" id="{896B45F0-6002-4EA4-A107-112210FFA74B}"/>
                </a:ext>
              </a:extLst>
            </p:cNvPr>
            <p:cNvSpPr/>
            <p:nvPr/>
          </p:nvSpPr>
          <p:spPr>
            <a:xfrm>
              <a:off x="864870" y="2167890"/>
              <a:ext cx="1188720" cy="1005840"/>
            </a:xfrm>
            <a:custGeom>
              <a:avLst/>
              <a:gdLst>
                <a:gd name="connsiteX0" fmla="*/ 1028700 w 1188720"/>
                <a:gd name="connsiteY0" fmla="*/ 64770 h 1005840"/>
                <a:gd name="connsiteX1" fmla="*/ 293370 w 1188720"/>
                <a:gd name="connsiteY1" fmla="*/ 0 h 1005840"/>
                <a:gd name="connsiteX2" fmla="*/ 289560 w 1188720"/>
                <a:gd name="connsiteY2" fmla="*/ 30480 h 1005840"/>
                <a:gd name="connsiteX3" fmla="*/ 563880 w 1188720"/>
                <a:gd name="connsiteY3" fmla="*/ 354330 h 1005840"/>
                <a:gd name="connsiteX4" fmla="*/ 563880 w 1188720"/>
                <a:gd name="connsiteY4" fmla="*/ 388620 h 1005840"/>
                <a:gd name="connsiteX5" fmla="*/ 11430 w 1188720"/>
                <a:gd name="connsiteY5" fmla="*/ 716280 h 1005840"/>
                <a:gd name="connsiteX6" fmla="*/ 0 w 1188720"/>
                <a:gd name="connsiteY6" fmla="*/ 773430 h 1005840"/>
                <a:gd name="connsiteX7" fmla="*/ 449580 w 1188720"/>
                <a:gd name="connsiteY7" fmla="*/ 990600 h 1005840"/>
                <a:gd name="connsiteX8" fmla="*/ 502920 w 1188720"/>
                <a:gd name="connsiteY8" fmla="*/ 1005840 h 1005840"/>
                <a:gd name="connsiteX9" fmla="*/ 842010 w 1188720"/>
                <a:gd name="connsiteY9" fmla="*/ 880110 h 1005840"/>
                <a:gd name="connsiteX10" fmla="*/ 910590 w 1188720"/>
                <a:gd name="connsiteY10" fmla="*/ 849630 h 1005840"/>
                <a:gd name="connsiteX11" fmla="*/ 1188720 w 1188720"/>
                <a:gd name="connsiteY11" fmla="*/ 39243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720" h="1005840">
                  <a:moveTo>
                    <a:pt x="1028700" y="64770"/>
                  </a:moveTo>
                  <a:lnTo>
                    <a:pt x="293370" y="0"/>
                  </a:lnTo>
                  <a:lnTo>
                    <a:pt x="289560" y="30480"/>
                  </a:lnTo>
                  <a:lnTo>
                    <a:pt x="563880" y="354330"/>
                  </a:lnTo>
                  <a:lnTo>
                    <a:pt x="563880" y="388620"/>
                  </a:lnTo>
                  <a:lnTo>
                    <a:pt x="11430" y="716280"/>
                  </a:lnTo>
                  <a:lnTo>
                    <a:pt x="0" y="773430"/>
                  </a:lnTo>
                  <a:lnTo>
                    <a:pt x="449580" y="990600"/>
                  </a:lnTo>
                  <a:lnTo>
                    <a:pt x="502920" y="1005840"/>
                  </a:lnTo>
                  <a:lnTo>
                    <a:pt x="842010" y="880110"/>
                  </a:lnTo>
                  <a:lnTo>
                    <a:pt x="910590" y="849630"/>
                  </a:lnTo>
                  <a:lnTo>
                    <a:pt x="1188720" y="392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C9C3FC53-CFA1-4690-86DA-776F7AD61558}"/>
                </a:ext>
              </a:extLst>
            </p:cNvPr>
            <p:cNvSpPr/>
            <p:nvPr/>
          </p:nvSpPr>
          <p:spPr>
            <a:xfrm>
              <a:off x="3726180" y="1882140"/>
              <a:ext cx="1207770" cy="1013460"/>
            </a:xfrm>
            <a:custGeom>
              <a:avLst/>
              <a:gdLst>
                <a:gd name="connsiteX0" fmla="*/ 102870 w 1207770"/>
                <a:gd name="connsiteY0" fmla="*/ 34290 h 1013460"/>
                <a:gd name="connsiteX1" fmla="*/ 468630 w 1207770"/>
                <a:gd name="connsiteY1" fmla="*/ 0 h 1013460"/>
                <a:gd name="connsiteX2" fmla="*/ 480060 w 1207770"/>
                <a:gd name="connsiteY2" fmla="*/ 49530 h 1013460"/>
                <a:gd name="connsiteX3" fmla="*/ 624840 w 1207770"/>
                <a:gd name="connsiteY3" fmla="*/ 552450 h 1013460"/>
                <a:gd name="connsiteX4" fmla="*/ 628650 w 1207770"/>
                <a:gd name="connsiteY4" fmla="*/ 590550 h 1013460"/>
                <a:gd name="connsiteX5" fmla="*/ 1207770 w 1207770"/>
                <a:gd name="connsiteY5" fmla="*/ 468630 h 1013460"/>
                <a:gd name="connsiteX6" fmla="*/ 1123950 w 1207770"/>
                <a:gd name="connsiteY6" fmla="*/ 952500 h 1013460"/>
                <a:gd name="connsiteX7" fmla="*/ 544830 w 1207770"/>
                <a:gd name="connsiteY7" fmla="*/ 1013460 h 1013460"/>
                <a:gd name="connsiteX8" fmla="*/ 0 w 1207770"/>
                <a:gd name="connsiteY8" fmla="*/ 4953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770" h="1013460">
                  <a:moveTo>
                    <a:pt x="102870" y="34290"/>
                  </a:moveTo>
                  <a:lnTo>
                    <a:pt x="468630" y="0"/>
                  </a:lnTo>
                  <a:lnTo>
                    <a:pt x="480060" y="49530"/>
                  </a:lnTo>
                  <a:lnTo>
                    <a:pt x="624840" y="552450"/>
                  </a:lnTo>
                  <a:lnTo>
                    <a:pt x="628650" y="590550"/>
                  </a:lnTo>
                  <a:lnTo>
                    <a:pt x="1207770" y="468630"/>
                  </a:lnTo>
                  <a:lnTo>
                    <a:pt x="1123950" y="952500"/>
                  </a:lnTo>
                  <a:lnTo>
                    <a:pt x="544830" y="1013460"/>
                  </a:lnTo>
                  <a:lnTo>
                    <a:pt x="0" y="4953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1F23C460-138B-4F38-B957-1A1D55CA0D05}"/>
                </a:ext>
              </a:extLst>
            </p:cNvPr>
            <p:cNvSpPr/>
            <p:nvPr/>
          </p:nvSpPr>
          <p:spPr>
            <a:xfrm>
              <a:off x="1893570" y="1889760"/>
              <a:ext cx="1905000" cy="358140"/>
            </a:xfrm>
            <a:custGeom>
              <a:avLst/>
              <a:gdLst>
                <a:gd name="connsiteX0" fmla="*/ 0 w 1905000"/>
                <a:gd name="connsiteY0" fmla="*/ 358140 h 358140"/>
                <a:gd name="connsiteX1" fmla="*/ 377190 w 1905000"/>
                <a:gd name="connsiteY1" fmla="*/ 125730 h 358140"/>
                <a:gd name="connsiteX2" fmla="*/ 952500 w 1905000"/>
                <a:gd name="connsiteY2" fmla="*/ 0 h 358140"/>
                <a:gd name="connsiteX3" fmla="*/ 1905000 w 1905000"/>
                <a:gd name="connsiteY3" fmla="*/ 1143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358140">
                  <a:moveTo>
                    <a:pt x="0" y="358140"/>
                  </a:moveTo>
                  <a:lnTo>
                    <a:pt x="377190" y="125730"/>
                  </a:lnTo>
                  <a:lnTo>
                    <a:pt x="952500" y="0"/>
                  </a:lnTo>
                  <a:lnTo>
                    <a:pt x="1905000" y="11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="" xmlns:a16="http://schemas.microsoft.com/office/drawing/2014/main" id="{38BE5812-E97F-4789-B0B8-E833B11323D3}"/>
                </a:ext>
              </a:extLst>
            </p:cNvPr>
            <p:cNvSpPr/>
            <p:nvPr/>
          </p:nvSpPr>
          <p:spPr>
            <a:xfrm>
              <a:off x="2053590" y="2564130"/>
              <a:ext cx="560070" cy="3810"/>
            </a:xfrm>
            <a:custGeom>
              <a:avLst/>
              <a:gdLst>
                <a:gd name="connsiteX0" fmla="*/ 0 w 560070"/>
                <a:gd name="connsiteY0" fmla="*/ 3810 h 3810"/>
                <a:gd name="connsiteX1" fmla="*/ 560070 w 560070"/>
                <a:gd name="connsiteY1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070" h="3810">
                  <a:moveTo>
                    <a:pt x="0" y="3810"/>
                  </a:moveTo>
                  <a:lnTo>
                    <a:pt x="56007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="" xmlns:a16="http://schemas.microsoft.com/office/drawing/2014/main" id="{03672E41-4A72-4DBF-80DF-58D9FE2A789A}"/>
                </a:ext>
              </a:extLst>
            </p:cNvPr>
            <p:cNvSpPr/>
            <p:nvPr/>
          </p:nvSpPr>
          <p:spPr>
            <a:xfrm>
              <a:off x="3227070" y="2373630"/>
              <a:ext cx="461010" cy="64770"/>
            </a:xfrm>
            <a:custGeom>
              <a:avLst/>
              <a:gdLst>
                <a:gd name="connsiteX0" fmla="*/ 461010 w 461010"/>
                <a:gd name="connsiteY0" fmla="*/ 0 h 64770"/>
                <a:gd name="connsiteX1" fmla="*/ 0 w 461010"/>
                <a:gd name="connsiteY1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10" h="64770">
                  <a:moveTo>
                    <a:pt x="461010" y="0"/>
                  </a:moveTo>
                  <a:lnTo>
                    <a:pt x="0" y="6477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="" xmlns:a16="http://schemas.microsoft.com/office/drawing/2014/main" id="{44DC0D45-2050-4363-9ADA-55D79CF12AA8}"/>
                </a:ext>
              </a:extLst>
            </p:cNvPr>
            <p:cNvSpPr/>
            <p:nvPr/>
          </p:nvSpPr>
          <p:spPr>
            <a:xfrm>
              <a:off x="2628900" y="2583180"/>
              <a:ext cx="339090" cy="822960"/>
            </a:xfrm>
            <a:custGeom>
              <a:avLst/>
              <a:gdLst>
                <a:gd name="connsiteX0" fmla="*/ 0 w 339090"/>
                <a:gd name="connsiteY0" fmla="*/ 0 h 822960"/>
                <a:gd name="connsiteX1" fmla="*/ 11430 w 339090"/>
                <a:gd name="connsiteY1" fmla="*/ 346710 h 822960"/>
                <a:gd name="connsiteX2" fmla="*/ 339090 w 339090"/>
                <a:gd name="connsiteY2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090" h="822960">
                  <a:moveTo>
                    <a:pt x="0" y="0"/>
                  </a:moveTo>
                  <a:lnTo>
                    <a:pt x="11430" y="346710"/>
                  </a:lnTo>
                  <a:lnTo>
                    <a:pt x="339090" y="8229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="" xmlns:a16="http://schemas.microsoft.com/office/drawing/2014/main" id="{4E41B43F-AF09-4E0E-8821-7CF1303B47FE}"/>
                </a:ext>
              </a:extLst>
            </p:cNvPr>
            <p:cNvSpPr/>
            <p:nvPr/>
          </p:nvSpPr>
          <p:spPr>
            <a:xfrm>
              <a:off x="2941320" y="2461260"/>
              <a:ext cx="464820" cy="807720"/>
            </a:xfrm>
            <a:custGeom>
              <a:avLst/>
              <a:gdLst>
                <a:gd name="connsiteX0" fmla="*/ 255270 w 464820"/>
                <a:gd name="connsiteY0" fmla="*/ 0 h 807720"/>
                <a:gd name="connsiteX1" fmla="*/ 0 w 464820"/>
                <a:gd name="connsiteY1" fmla="*/ 339090 h 807720"/>
                <a:gd name="connsiteX2" fmla="*/ 464820 w 46482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" h="807720">
                  <a:moveTo>
                    <a:pt x="255270" y="0"/>
                  </a:moveTo>
                  <a:lnTo>
                    <a:pt x="0" y="339090"/>
                  </a:lnTo>
                  <a:lnTo>
                    <a:pt x="464820" y="80772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="" xmlns:a16="http://schemas.microsoft.com/office/drawing/2014/main" id="{486FE3F0-A1DD-4467-A5FD-76D63E2E4050}"/>
                </a:ext>
              </a:extLst>
            </p:cNvPr>
            <p:cNvSpPr/>
            <p:nvPr/>
          </p:nvSpPr>
          <p:spPr>
            <a:xfrm>
              <a:off x="2526030" y="3406140"/>
              <a:ext cx="434340" cy="304800"/>
            </a:xfrm>
            <a:custGeom>
              <a:avLst/>
              <a:gdLst>
                <a:gd name="connsiteX0" fmla="*/ 434340 w 434340"/>
                <a:gd name="connsiteY0" fmla="*/ 0 h 304800"/>
                <a:gd name="connsiteX1" fmla="*/ 0 w 43434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340" h="304800">
                  <a:moveTo>
                    <a:pt x="434340" y="0"/>
                  </a:moveTo>
                  <a:lnTo>
                    <a:pt x="0" y="304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="" xmlns:a16="http://schemas.microsoft.com/office/drawing/2014/main" id="{5A5AB086-2276-45EB-9DE8-6C1E3E244F77}"/>
                </a:ext>
              </a:extLst>
            </p:cNvPr>
            <p:cNvSpPr/>
            <p:nvPr/>
          </p:nvSpPr>
          <p:spPr>
            <a:xfrm>
              <a:off x="3402330" y="3276600"/>
              <a:ext cx="548640" cy="247650"/>
            </a:xfrm>
            <a:custGeom>
              <a:avLst/>
              <a:gdLst>
                <a:gd name="connsiteX0" fmla="*/ 0 w 548640"/>
                <a:gd name="connsiteY0" fmla="*/ 0 h 247650"/>
                <a:gd name="connsiteX1" fmla="*/ 548640 w 548640"/>
                <a:gd name="connsiteY1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8640" h="247650">
                  <a:moveTo>
                    <a:pt x="0" y="0"/>
                  </a:moveTo>
                  <a:lnTo>
                    <a:pt x="548640" y="24765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4DE966E1-2390-4E0E-8849-6C3FDC2DC59A}"/>
                </a:ext>
              </a:extLst>
            </p:cNvPr>
            <p:cNvSpPr/>
            <p:nvPr/>
          </p:nvSpPr>
          <p:spPr>
            <a:xfrm>
              <a:off x="2842260" y="3909060"/>
              <a:ext cx="647700" cy="350520"/>
            </a:xfrm>
            <a:custGeom>
              <a:avLst/>
              <a:gdLst>
                <a:gd name="connsiteX0" fmla="*/ 251460 w 647700"/>
                <a:gd name="connsiteY0" fmla="*/ 350520 h 350520"/>
                <a:gd name="connsiteX1" fmla="*/ 0 w 647700"/>
                <a:gd name="connsiteY1" fmla="*/ 0 h 350520"/>
                <a:gd name="connsiteX2" fmla="*/ 647700 w 647700"/>
                <a:gd name="connsiteY2" fmla="*/ 4953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50520">
                  <a:moveTo>
                    <a:pt x="251460" y="350520"/>
                  </a:moveTo>
                  <a:lnTo>
                    <a:pt x="0" y="0"/>
                  </a:lnTo>
                  <a:lnTo>
                    <a:pt x="647700" y="495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="" xmlns:a16="http://schemas.microsoft.com/office/drawing/2014/main" id="{01AF53F0-2B34-4625-AB06-690B952EED7D}"/>
              </a:ext>
            </a:extLst>
          </p:cNvPr>
          <p:cNvGrpSpPr/>
          <p:nvPr/>
        </p:nvGrpSpPr>
        <p:grpSpPr>
          <a:xfrm>
            <a:off x="720365" y="1839496"/>
            <a:ext cx="4277934" cy="4273427"/>
            <a:chOff x="796565" y="1839496"/>
            <a:chExt cx="4277934" cy="4273427"/>
          </a:xfrm>
        </p:grpSpPr>
        <p:sp>
          <p:nvSpPr>
            <p:cNvPr id="220" name="Oval 219">
              <a:extLst>
                <a:ext uri="{FF2B5EF4-FFF2-40B4-BE49-F238E27FC236}">
                  <a16:creationId xmlns="" xmlns:a16="http://schemas.microsoft.com/office/drawing/2014/main" id="{47CB1F61-BA44-43C4-816D-2FF98F28865A}"/>
                </a:ext>
              </a:extLst>
            </p:cNvPr>
            <p:cNvSpPr/>
            <p:nvPr/>
          </p:nvSpPr>
          <p:spPr>
            <a:xfrm rot="19271526">
              <a:off x="1812803" y="40600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1" name="Oval 220">
              <a:extLst>
                <a:ext uri="{FF2B5EF4-FFF2-40B4-BE49-F238E27FC236}">
                  <a16:creationId xmlns="" xmlns:a16="http://schemas.microsoft.com/office/drawing/2014/main" id="{C05D3B4C-D2BE-4C6A-B656-3B7FC8B49BCA}"/>
                </a:ext>
              </a:extLst>
            </p:cNvPr>
            <p:cNvSpPr/>
            <p:nvPr/>
          </p:nvSpPr>
          <p:spPr>
            <a:xfrm rot="19271526">
              <a:off x="1271543" y="40813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2" name="Oval 221">
              <a:extLst>
                <a:ext uri="{FF2B5EF4-FFF2-40B4-BE49-F238E27FC236}">
                  <a16:creationId xmlns="" xmlns:a16="http://schemas.microsoft.com/office/drawing/2014/main" id="{5885AA14-153D-4BC6-AFD4-B23FA4DB8834}"/>
                </a:ext>
              </a:extLst>
            </p:cNvPr>
            <p:cNvSpPr/>
            <p:nvPr/>
          </p:nvSpPr>
          <p:spPr>
            <a:xfrm rot="19271526">
              <a:off x="1538040" y="35832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3" name="Oval 222">
              <a:extLst>
                <a:ext uri="{FF2B5EF4-FFF2-40B4-BE49-F238E27FC236}">
                  <a16:creationId xmlns="" xmlns:a16="http://schemas.microsoft.com/office/drawing/2014/main" id="{C3F55747-E9C7-4C37-99E5-46D188E198C0}"/>
                </a:ext>
              </a:extLst>
            </p:cNvPr>
            <p:cNvSpPr/>
            <p:nvPr/>
          </p:nvSpPr>
          <p:spPr>
            <a:xfrm rot="19271526">
              <a:off x="3158623" y="23788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4" name="Oval 223">
              <a:extLst>
                <a:ext uri="{FF2B5EF4-FFF2-40B4-BE49-F238E27FC236}">
                  <a16:creationId xmlns="" xmlns:a16="http://schemas.microsoft.com/office/drawing/2014/main" id="{BE5E163C-0A34-4B70-BACC-94EA3844C899}"/>
                </a:ext>
              </a:extLst>
            </p:cNvPr>
            <p:cNvSpPr/>
            <p:nvPr/>
          </p:nvSpPr>
          <p:spPr>
            <a:xfrm rot="19271526">
              <a:off x="1948742" y="349469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5" name="Oval 224">
              <a:extLst>
                <a:ext uri="{FF2B5EF4-FFF2-40B4-BE49-F238E27FC236}">
                  <a16:creationId xmlns="" xmlns:a16="http://schemas.microsoft.com/office/drawing/2014/main" id="{CA94D669-746E-4163-AA60-C0E119797DA8}"/>
                </a:ext>
              </a:extLst>
            </p:cNvPr>
            <p:cNvSpPr/>
            <p:nvPr/>
          </p:nvSpPr>
          <p:spPr>
            <a:xfrm rot="19271526">
              <a:off x="2461132" y="367473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6" name="Oval 225">
              <a:extLst>
                <a:ext uri="{FF2B5EF4-FFF2-40B4-BE49-F238E27FC236}">
                  <a16:creationId xmlns="" xmlns:a16="http://schemas.microsoft.com/office/drawing/2014/main" id="{12DD5A04-4C33-4EE4-BFE4-F5B008C2D059}"/>
                </a:ext>
              </a:extLst>
            </p:cNvPr>
            <p:cNvSpPr/>
            <p:nvPr/>
          </p:nvSpPr>
          <p:spPr>
            <a:xfrm rot="19271526">
              <a:off x="2820514" y="385064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7" name="Oval 226">
              <a:extLst>
                <a:ext uri="{FF2B5EF4-FFF2-40B4-BE49-F238E27FC236}">
                  <a16:creationId xmlns="" xmlns:a16="http://schemas.microsoft.com/office/drawing/2014/main" id="{30A1FC84-49C8-47E4-96B5-A213254770DA}"/>
                </a:ext>
              </a:extLst>
            </p:cNvPr>
            <p:cNvSpPr/>
            <p:nvPr/>
          </p:nvSpPr>
          <p:spPr>
            <a:xfrm rot="19271526">
              <a:off x="3351006" y="32115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6CB67F46-FE6E-470E-87C4-DF18FAA91F81}"/>
                </a:ext>
              </a:extLst>
            </p:cNvPr>
            <p:cNvSpPr/>
            <p:nvPr/>
          </p:nvSpPr>
          <p:spPr>
            <a:xfrm rot="19271526">
              <a:off x="3452053" y="390102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F9FA2560-C057-4B3D-9A0F-E3538233B71F}"/>
                </a:ext>
              </a:extLst>
            </p:cNvPr>
            <p:cNvSpPr/>
            <p:nvPr/>
          </p:nvSpPr>
          <p:spPr>
            <a:xfrm rot="19271526">
              <a:off x="2924359" y="333612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0" name="Oval 229">
              <a:extLst>
                <a:ext uri="{FF2B5EF4-FFF2-40B4-BE49-F238E27FC236}">
                  <a16:creationId xmlns="" xmlns:a16="http://schemas.microsoft.com/office/drawing/2014/main" id="{404A3D3B-4C9C-424F-A1BA-C7A075FC4A71}"/>
                </a:ext>
              </a:extLst>
            </p:cNvPr>
            <p:cNvSpPr/>
            <p:nvPr/>
          </p:nvSpPr>
          <p:spPr>
            <a:xfrm rot="19271526">
              <a:off x="2588876" y="289681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1" name="Oval 230">
              <a:extLst>
                <a:ext uri="{FF2B5EF4-FFF2-40B4-BE49-F238E27FC236}">
                  <a16:creationId xmlns="" xmlns:a16="http://schemas.microsoft.com/office/drawing/2014/main" id="{22345591-6C9F-43A0-9331-71A2F35B4B6F}"/>
                </a:ext>
              </a:extLst>
            </p:cNvPr>
            <p:cNvSpPr/>
            <p:nvPr/>
          </p:nvSpPr>
          <p:spPr>
            <a:xfrm rot="19271526">
              <a:off x="2586128" y="25200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2" name="Oval 231">
              <a:extLst>
                <a:ext uri="{FF2B5EF4-FFF2-40B4-BE49-F238E27FC236}">
                  <a16:creationId xmlns="" xmlns:a16="http://schemas.microsoft.com/office/drawing/2014/main" id="{FEF17BE5-6239-4395-B823-EC6F752842A4}"/>
                </a:ext>
              </a:extLst>
            </p:cNvPr>
            <p:cNvSpPr/>
            <p:nvPr/>
          </p:nvSpPr>
          <p:spPr>
            <a:xfrm rot="19271526">
              <a:off x="3894840" y="347621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3" name="Oval 232">
              <a:extLst>
                <a:ext uri="{FF2B5EF4-FFF2-40B4-BE49-F238E27FC236}">
                  <a16:creationId xmlns="" xmlns:a16="http://schemas.microsoft.com/office/drawing/2014/main" id="{975E0857-EC35-4C15-AC04-F17BBB532EDE}"/>
                </a:ext>
              </a:extLst>
            </p:cNvPr>
            <p:cNvSpPr/>
            <p:nvPr/>
          </p:nvSpPr>
          <p:spPr>
            <a:xfrm rot="19271526">
              <a:off x="4139183" y="39477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4" name="Oval 233">
              <a:extLst>
                <a:ext uri="{FF2B5EF4-FFF2-40B4-BE49-F238E27FC236}">
                  <a16:creationId xmlns="" xmlns:a16="http://schemas.microsoft.com/office/drawing/2014/main" id="{C62D8744-302A-4296-850A-C175913B3D58}"/>
                </a:ext>
              </a:extLst>
            </p:cNvPr>
            <p:cNvSpPr/>
            <p:nvPr/>
          </p:nvSpPr>
          <p:spPr>
            <a:xfrm rot="19271526">
              <a:off x="4220974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5" name="Oval 234">
              <a:extLst>
                <a:ext uri="{FF2B5EF4-FFF2-40B4-BE49-F238E27FC236}">
                  <a16:creationId xmlns="" xmlns:a16="http://schemas.microsoft.com/office/drawing/2014/main" id="{5F0E61A3-EA10-43AA-838C-6FB6BDE8E432}"/>
                </a:ext>
              </a:extLst>
            </p:cNvPr>
            <p:cNvSpPr/>
            <p:nvPr/>
          </p:nvSpPr>
          <p:spPr>
            <a:xfrm rot="19271526">
              <a:off x="3749480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6" name="Oval 235">
              <a:extLst>
                <a:ext uri="{FF2B5EF4-FFF2-40B4-BE49-F238E27FC236}">
                  <a16:creationId xmlns="" xmlns:a16="http://schemas.microsoft.com/office/drawing/2014/main" id="{FD3DBC04-656A-4B49-B154-4E239D82573E}"/>
                </a:ext>
              </a:extLst>
            </p:cNvPr>
            <p:cNvSpPr/>
            <p:nvPr/>
          </p:nvSpPr>
          <p:spPr>
            <a:xfrm rot="19271526">
              <a:off x="4740199" y="478992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7" name="Oval 236">
              <a:extLst>
                <a:ext uri="{FF2B5EF4-FFF2-40B4-BE49-F238E27FC236}">
                  <a16:creationId xmlns="" xmlns:a16="http://schemas.microsoft.com/office/drawing/2014/main" id="{1FC26B98-22E5-49E7-B578-D8C5A45F7E09}"/>
                </a:ext>
              </a:extLst>
            </p:cNvPr>
            <p:cNvSpPr/>
            <p:nvPr/>
          </p:nvSpPr>
          <p:spPr>
            <a:xfrm rot="19271526">
              <a:off x="4358737" y="477437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8" name="Oval 237">
              <a:extLst>
                <a:ext uri="{FF2B5EF4-FFF2-40B4-BE49-F238E27FC236}">
                  <a16:creationId xmlns="" xmlns:a16="http://schemas.microsoft.com/office/drawing/2014/main" id="{B78F9CAD-9EF8-4402-946C-E6369C5A2347}"/>
                </a:ext>
              </a:extLst>
            </p:cNvPr>
            <p:cNvSpPr/>
            <p:nvPr/>
          </p:nvSpPr>
          <p:spPr>
            <a:xfrm rot="19271526">
              <a:off x="3755562" y="505973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9" name="Oval 238">
              <a:extLst>
                <a:ext uri="{FF2B5EF4-FFF2-40B4-BE49-F238E27FC236}">
                  <a16:creationId xmlns="" xmlns:a16="http://schemas.microsoft.com/office/drawing/2014/main" id="{88518E15-AFE0-4A10-A248-5E99B170D746}"/>
                </a:ext>
              </a:extLst>
            </p:cNvPr>
            <p:cNvSpPr/>
            <p:nvPr/>
          </p:nvSpPr>
          <p:spPr>
            <a:xfrm rot="19271526">
              <a:off x="4145621" y="52621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0" name="Oval 239">
              <a:extLst>
                <a:ext uri="{FF2B5EF4-FFF2-40B4-BE49-F238E27FC236}">
                  <a16:creationId xmlns="" xmlns:a16="http://schemas.microsoft.com/office/drawing/2014/main" id="{C08A1344-372C-47B8-900F-EA46E3E1669D}"/>
                </a:ext>
              </a:extLst>
            </p:cNvPr>
            <p:cNvSpPr/>
            <p:nvPr/>
          </p:nvSpPr>
          <p:spPr>
            <a:xfrm rot="2328474" flipH="1">
              <a:off x="3925303" y="59484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1" name="Oval 240">
              <a:extLst>
                <a:ext uri="{FF2B5EF4-FFF2-40B4-BE49-F238E27FC236}">
                  <a16:creationId xmlns="" xmlns:a16="http://schemas.microsoft.com/office/drawing/2014/main" id="{7A2D4F60-6559-42A3-A37A-99EC082D899D}"/>
                </a:ext>
              </a:extLst>
            </p:cNvPr>
            <p:cNvSpPr/>
            <p:nvPr/>
          </p:nvSpPr>
          <p:spPr>
            <a:xfrm rot="2328474" flipH="1">
              <a:off x="3576120" y="554337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2" name="Oval 241">
              <a:extLst>
                <a:ext uri="{FF2B5EF4-FFF2-40B4-BE49-F238E27FC236}">
                  <a16:creationId xmlns="" xmlns:a16="http://schemas.microsoft.com/office/drawing/2014/main" id="{27BF591E-EC8D-4736-A006-A4C0B9CF9BE3}"/>
                </a:ext>
              </a:extLst>
            </p:cNvPr>
            <p:cNvSpPr/>
            <p:nvPr/>
          </p:nvSpPr>
          <p:spPr>
            <a:xfrm rot="2328474" flipH="1">
              <a:off x="3845014" y="560195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3" name="Oval 242">
              <a:extLst>
                <a:ext uri="{FF2B5EF4-FFF2-40B4-BE49-F238E27FC236}">
                  <a16:creationId xmlns="" xmlns:a16="http://schemas.microsoft.com/office/drawing/2014/main" id="{3F7AED74-789B-4C1C-945B-FB422EDE8FB2}"/>
                </a:ext>
              </a:extLst>
            </p:cNvPr>
            <p:cNvSpPr/>
            <p:nvPr/>
          </p:nvSpPr>
          <p:spPr>
            <a:xfrm rot="2328474" flipH="1">
              <a:off x="3551981" y="58997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="" xmlns:a16="http://schemas.microsoft.com/office/drawing/2014/main" id="{54ED00B3-7530-47F7-BDA2-C00DB3D5A435}"/>
                </a:ext>
              </a:extLst>
            </p:cNvPr>
            <p:cNvCxnSpPr>
              <a:cxnSpLocks/>
              <a:stCxn id="240" idx="5"/>
              <a:endCxn id="243" idx="1"/>
            </p:cNvCxnSpPr>
            <p:nvPr/>
          </p:nvCxnSpPr>
          <p:spPr>
            <a:xfrm flipH="1" flipV="1">
              <a:off x="3658859" y="5947602"/>
              <a:ext cx="266757" cy="60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="" xmlns:a16="http://schemas.microsoft.com/office/drawing/2014/main" id="{99EEE6FF-F22D-4076-A5F8-F272CCCC4B9E}"/>
                </a:ext>
              </a:extLst>
            </p:cNvPr>
            <p:cNvCxnSpPr>
              <a:cxnSpLocks/>
              <a:stCxn id="242" idx="4"/>
              <a:endCxn id="243" idx="0"/>
            </p:cNvCxnSpPr>
            <p:nvPr/>
          </p:nvCxnSpPr>
          <p:spPr>
            <a:xfrm flipH="1">
              <a:off x="3639165" y="5697312"/>
              <a:ext cx="225855" cy="214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="" xmlns:a16="http://schemas.microsoft.com/office/drawing/2014/main" id="{995D65AD-11EA-4015-BAC3-4AF900062C81}"/>
                </a:ext>
              </a:extLst>
            </p:cNvPr>
            <p:cNvCxnSpPr>
              <a:cxnSpLocks/>
              <a:stCxn id="240" idx="7"/>
              <a:endCxn id="242" idx="3"/>
            </p:cNvCxnSpPr>
            <p:nvPr/>
          </p:nvCxnSpPr>
          <p:spPr>
            <a:xfrm flipH="1" flipV="1">
              <a:off x="3904390" y="5708830"/>
              <a:ext cx="68728" cy="239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>
              <a:extLst>
                <a:ext uri="{FF2B5EF4-FFF2-40B4-BE49-F238E27FC236}">
                  <a16:creationId xmlns="" xmlns:a16="http://schemas.microsoft.com/office/drawing/2014/main" id="{72BFD13B-BA7C-464B-80A2-FBF6CE32E23D}"/>
                </a:ext>
              </a:extLst>
            </p:cNvPr>
            <p:cNvSpPr/>
            <p:nvPr/>
          </p:nvSpPr>
          <p:spPr>
            <a:xfrm rot="19271526">
              <a:off x="4915058" y="523785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8E695C04-C4EC-430D-8F13-EFD10AF4E311}"/>
                </a:ext>
              </a:extLst>
            </p:cNvPr>
            <p:cNvSpPr/>
            <p:nvPr/>
          </p:nvSpPr>
          <p:spPr>
            <a:xfrm rot="19271526">
              <a:off x="4523737" y="545124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F2CD74C1-D631-4849-A46B-96285EDBA3CC}"/>
                </a:ext>
              </a:extLst>
            </p:cNvPr>
            <p:cNvCxnSpPr>
              <a:cxnSpLocks/>
              <a:stCxn id="247" idx="4"/>
              <a:endCxn id="299" idx="7"/>
            </p:cNvCxnSpPr>
            <p:nvPr/>
          </p:nvCxnSpPr>
          <p:spPr>
            <a:xfrm>
              <a:off x="5002243" y="5333211"/>
              <a:ext cx="24441" cy="630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="" xmlns:a16="http://schemas.microsoft.com/office/drawing/2014/main" id="{3F59983D-C59D-4F91-BEE2-BD9DE842A0E4}"/>
                </a:ext>
              </a:extLst>
            </p:cNvPr>
            <p:cNvCxnSpPr>
              <a:cxnSpLocks/>
              <a:stCxn id="243" idx="7"/>
              <a:endCxn id="241" idx="4"/>
            </p:cNvCxnSpPr>
            <p:nvPr/>
          </p:nvCxnSpPr>
          <p:spPr>
            <a:xfrm flipH="1" flipV="1">
              <a:off x="3596126" y="5638732"/>
              <a:ext cx="3670" cy="261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>
              <a:extLst>
                <a:ext uri="{FF2B5EF4-FFF2-40B4-BE49-F238E27FC236}">
                  <a16:creationId xmlns="" xmlns:a16="http://schemas.microsoft.com/office/drawing/2014/main" id="{C309D89A-5F0F-4309-AB6A-597094D55542}"/>
                </a:ext>
              </a:extLst>
            </p:cNvPr>
            <p:cNvSpPr/>
            <p:nvPr/>
          </p:nvSpPr>
          <p:spPr>
            <a:xfrm rot="19271526">
              <a:off x="1380593" y="48932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2" name="Oval 251">
              <a:extLst>
                <a:ext uri="{FF2B5EF4-FFF2-40B4-BE49-F238E27FC236}">
                  <a16:creationId xmlns="" xmlns:a16="http://schemas.microsoft.com/office/drawing/2014/main" id="{2FCBB0AE-9492-4B4A-A9B9-7F95506827E0}"/>
                </a:ext>
              </a:extLst>
            </p:cNvPr>
            <p:cNvSpPr/>
            <p:nvPr/>
          </p:nvSpPr>
          <p:spPr>
            <a:xfrm rot="19271526">
              <a:off x="1705494" y="447025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3" name="Oval 252">
              <a:extLst>
                <a:ext uri="{FF2B5EF4-FFF2-40B4-BE49-F238E27FC236}">
                  <a16:creationId xmlns="" xmlns:a16="http://schemas.microsoft.com/office/drawing/2014/main" id="{CB0FD142-1854-4435-9ACB-625A742EC904}"/>
                </a:ext>
              </a:extLst>
            </p:cNvPr>
            <p:cNvSpPr/>
            <p:nvPr/>
          </p:nvSpPr>
          <p:spPr>
            <a:xfrm rot="19271526">
              <a:off x="1229272" y="453404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4" name="Oval 253">
              <a:extLst>
                <a:ext uri="{FF2B5EF4-FFF2-40B4-BE49-F238E27FC236}">
                  <a16:creationId xmlns="" xmlns:a16="http://schemas.microsoft.com/office/drawing/2014/main" id="{0EC92545-DFF3-4789-8CA5-D724FA161E87}"/>
                </a:ext>
              </a:extLst>
            </p:cNvPr>
            <p:cNvSpPr/>
            <p:nvPr/>
          </p:nvSpPr>
          <p:spPr>
            <a:xfrm rot="19271526">
              <a:off x="1753914" y="48445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5" name="Oval 254">
              <a:extLst>
                <a:ext uri="{FF2B5EF4-FFF2-40B4-BE49-F238E27FC236}">
                  <a16:creationId xmlns="" xmlns:a16="http://schemas.microsoft.com/office/drawing/2014/main" id="{2498B5DB-594A-4452-9A2D-C028BCBCE81B}"/>
                </a:ext>
              </a:extLst>
            </p:cNvPr>
            <p:cNvSpPr/>
            <p:nvPr/>
          </p:nvSpPr>
          <p:spPr>
            <a:xfrm rot="19271526">
              <a:off x="1418535" y="528414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6" name="Oval 255">
              <a:extLst>
                <a:ext uri="{FF2B5EF4-FFF2-40B4-BE49-F238E27FC236}">
                  <a16:creationId xmlns="" xmlns:a16="http://schemas.microsoft.com/office/drawing/2014/main" id="{EE7551C5-859F-4EA4-8E6D-D19C815E2D93}"/>
                </a:ext>
              </a:extLst>
            </p:cNvPr>
            <p:cNvSpPr/>
            <p:nvPr/>
          </p:nvSpPr>
          <p:spPr>
            <a:xfrm rot="19271526">
              <a:off x="1822840" y="51954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="" xmlns:a16="http://schemas.microsoft.com/office/drawing/2014/main" id="{23A17D8A-FA5E-463C-B565-68AEAC23CAD1}"/>
                </a:ext>
              </a:extLst>
            </p:cNvPr>
            <p:cNvCxnSpPr>
              <a:cxnSpLocks/>
              <a:stCxn id="255" idx="6"/>
              <a:endCxn id="256" idx="1"/>
            </p:cNvCxnSpPr>
            <p:nvPr/>
          </p:nvCxnSpPr>
          <p:spPr>
            <a:xfrm flipV="1">
              <a:off x="1513895" y="5243217"/>
              <a:ext cx="309258" cy="609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="" xmlns:a16="http://schemas.microsoft.com/office/drawing/2014/main" id="{F745919C-2A2F-4197-9515-E5990589120F}"/>
                </a:ext>
              </a:extLst>
            </p:cNvPr>
            <p:cNvCxnSpPr>
              <a:cxnSpLocks/>
              <a:stCxn id="255" idx="0"/>
              <a:endCxn id="251" idx="3"/>
            </p:cNvCxnSpPr>
            <p:nvPr/>
          </p:nvCxnSpPr>
          <p:spPr>
            <a:xfrm flipH="1" flipV="1">
              <a:off x="1428408" y="5000110"/>
              <a:ext cx="10134" cy="295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="" xmlns:a16="http://schemas.microsoft.com/office/drawing/2014/main" id="{67605123-262C-4D69-A16A-3915F5005CD4}"/>
                </a:ext>
              </a:extLst>
            </p:cNvPr>
            <p:cNvCxnSpPr>
              <a:cxnSpLocks/>
              <a:stCxn id="256" idx="7"/>
              <a:endCxn id="254" idx="4"/>
            </p:cNvCxnSpPr>
            <p:nvPr/>
          </p:nvCxnSpPr>
          <p:spPr>
            <a:xfrm flipH="1" flipV="1">
              <a:off x="1841099" y="4939892"/>
              <a:ext cx="41118" cy="255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="" xmlns:a16="http://schemas.microsoft.com/office/drawing/2014/main" id="{86F5564B-FB35-46C1-95B6-5ACA3515E47F}"/>
                </a:ext>
              </a:extLst>
            </p:cNvPr>
            <p:cNvCxnSpPr>
              <a:cxnSpLocks/>
              <a:stCxn id="251" idx="4"/>
              <a:endCxn id="256" idx="0"/>
            </p:cNvCxnSpPr>
            <p:nvPr/>
          </p:nvCxnSpPr>
          <p:spPr>
            <a:xfrm>
              <a:off x="1467778" y="4988592"/>
              <a:ext cx="375069" cy="218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="" xmlns:a16="http://schemas.microsoft.com/office/drawing/2014/main" id="{87702193-18AA-4496-B04D-ED52B72EB1AA}"/>
                </a:ext>
              </a:extLst>
            </p:cNvPr>
            <p:cNvCxnSpPr>
              <a:cxnSpLocks/>
              <a:stCxn id="255" idx="7"/>
              <a:endCxn id="254" idx="2"/>
            </p:cNvCxnSpPr>
            <p:nvPr/>
          </p:nvCxnSpPr>
          <p:spPr>
            <a:xfrm flipV="1">
              <a:off x="1477912" y="4931717"/>
              <a:ext cx="287834" cy="35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="" xmlns:a16="http://schemas.microsoft.com/office/drawing/2014/main" id="{F7856D83-C7E1-4909-96C8-2CC6AC5E463D}"/>
                </a:ext>
              </a:extLst>
            </p:cNvPr>
            <p:cNvCxnSpPr>
              <a:cxnSpLocks/>
              <a:stCxn id="252" idx="4"/>
              <a:endCxn id="254" idx="7"/>
            </p:cNvCxnSpPr>
            <p:nvPr/>
          </p:nvCxnSpPr>
          <p:spPr>
            <a:xfrm>
              <a:off x="1792679" y="4565610"/>
              <a:ext cx="20611" cy="279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="" xmlns:a16="http://schemas.microsoft.com/office/drawing/2014/main" id="{0C3A3CDD-2B07-4C29-9CFE-07377DB1DDE5}"/>
                </a:ext>
              </a:extLst>
            </p:cNvPr>
            <p:cNvCxnSpPr>
              <a:cxnSpLocks/>
              <a:stCxn id="251" idx="6"/>
              <a:endCxn id="252" idx="3"/>
            </p:cNvCxnSpPr>
            <p:nvPr/>
          </p:nvCxnSpPr>
          <p:spPr>
            <a:xfrm flipV="1">
              <a:off x="1475953" y="4577128"/>
              <a:ext cx="277355" cy="336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="" xmlns:a16="http://schemas.microsoft.com/office/drawing/2014/main" id="{9B09C9E8-F057-478F-B4CA-13F9A84A8849}"/>
                </a:ext>
              </a:extLst>
            </p:cNvPr>
            <p:cNvCxnSpPr>
              <a:cxnSpLocks/>
              <a:stCxn id="238" idx="3"/>
              <a:endCxn id="241" idx="7"/>
            </p:cNvCxnSpPr>
            <p:nvPr/>
          </p:nvCxnSpPr>
          <p:spPr>
            <a:xfrm flipH="1">
              <a:off x="3623935" y="5166613"/>
              <a:ext cx="179442" cy="377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="" xmlns:a16="http://schemas.microsoft.com/office/drawing/2014/main" id="{ABC60CC5-A352-4F6D-9B48-1FC271ABA305}"/>
                </a:ext>
              </a:extLst>
            </p:cNvPr>
            <p:cNvCxnSpPr>
              <a:cxnSpLocks/>
              <a:stCxn id="239" idx="2"/>
              <a:endCxn id="242" idx="0"/>
            </p:cNvCxnSpPr>
            <p:nvPr/>
          </p:nvCxnSpPr>
          <p:spPr>
            <a:xfrm flipH="1">
              <a:off x="3932198" y="5349288"/>
              <a:ext cx="225254" cy="264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="" xmlns:a16="http://schemas.microsoft.com/office/drawing/2014/main" id="{F1FD5B8B-2F99-4871-9FF8-23753C8CCD23}"/>
                </a:ext>
              </a:extLst>
            </p:cNvPr>
            <p:cNvCxnSpPr>
              <a:cxnSpLocks/>
              <a:stCxn id="247" idx="2"/>
              <a:endCxn id="248" idx="5"/>
            </p:cNvCxnSpPr>
            <p:nvPr/>
          </p:nvCxnSpPr>
          <p:spPr>
            <a:xfrm flipH="1">
              <a:off x="4630615" y="5325036"/>
              <a:ext cx="296274" cy="185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="" xmlns:a16="http://schemas.microsoft.com/office/drawing/2014/main" id="{7E51148C-AEB5-40B9-95B4-5165D7E3ACF7}"/>
                </a:ext>
              </a:extLst>
            </p:cNvPr>
            <p:cNvCxnSpPr>
              <a:cxnSpLocks/>
              <a:stCxn id="239" idx="1"/>
              <a:endCxn id="238" idx="5"/>
            </p:cNvCxnSpPr>
            <p:nvPr/>
          </p:nvCxnSpPr>
          <p:spPr>
            <a:xfrm flipH="1" flipV="1">
              <a:off x="3862440" y="5119112"/>
              <a:ext cx="283495" cy="190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="" xmlns:a16="http://schemas.microsoft.com/office/drawing/2014/main" id="{01CB6EEC-46DA-4894-8E7D-70DAD11441BD}"/>
                </a:ext>
              </a:extLst>
            </p:cNvPr>
            <p:cNvCxnSpPr>
              <a:cxnSpLocks/>
              <a:stCxn id="235" idx="3"/>
              <a:endCxn id="238" idx="7"/>
            </p:cNvCxnSpPr>
            <p:nvPr/>
          </p:nvCxnSpPr>
          <p:spPr>
            <a:xfrm>
              <a:off x="3797295" y="4632138"/>
              <a:ext cx="17643" cy="427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="" xmlns:a16="http://schemas.microsoft.com/office/drawing/2014/main" id="{25430454-E0F9-4226-B225-B5DCB6D3A4D5}"/>
                </a:ext>
              </a:extLst>
            </p:cNvPr>
            <p:cNvCxnSpPr>
              <a:cxnSpLocks/>
              <a:stCxn id="234" idx="2"/>
              <a:endCxn id="235" idx="5"/>
            </p:cNvCxnSpPr>
            <p:nvPr/>
          </p:nvCxnSpPr>
          <p:spPr>
            <a:xfrm flipH="1" flipV="1">
              <a:off x="3856358" y="4584636"/>
              <a:ext cx="376447" cy="27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="" xmlns:a16="http://schemas.microsoft.com/office/drawing/2014/main" id="{0FFB7105-3C89-4ECD-A733-488C417B4333}"/>
                </a:ext>
              </a:extLst>
            </p:cNvPr>
            <p:cNvCxnSpPr>
              <a:cxnSpLocks/>
              <a:stCxn id="236" idx="1"/>
              <a:endCxn id="237" idx="6"/>
            </p:cNvCxnSpPr>
            <p:nvPr/>
          </p:nvCxnSpPr>
          <p:spPr>
            <a:xfrm flipH="1" flipV="1">
              <a:off x="4454097" y="4794377"/>
              <a:ext cx="286415" cy="4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0286614-FEA2-4750-81F4-57B9E89562E1}"/>
                </a:ext>
              </a:extLst>
            </p:cNvPr>
            <p:cNvCxnSpPr>
              <a:cxnSpLocks/>
              <a:stCxn id="236" idx="4"/>
              <a:endCxn id="247" idx="0"/>
            </p:cNvCxnSpPr>
            <p:nvPr/>
          </p:nvCxnSpPr>
          <p:spPr>
            <a:xfrm>
              <a:off x="4827383" y="4885281"/>
              <a:ext cx="107682" cy="364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40F59AAB-59F0-490D-A61B-AB00905D8FF4}"/>
                </a:ext>
              </a:extLst>
            </p:cNvPr>
            <p:cNvCxnSpPr>
              <a:cxnSpLocks/>
              <a:stCxn id="234" idx="4"/>
              <a:endCxn id="237" idx="0"/>
            </p:cNvCxnSpPr>
            <p:nvPr/>
          </p:nvCxnSpPr>
          <p:spPr>
            <a:xfrm>
              <a:off x="4308159" y="4620620"/>
              <a:ext cx="70585" cy="165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B0380D38-ED55-4361-8BE5-AF416B8165BF}"/>
                </a:ext>
              </a:extLst>
            </p:cNvPr>
            <p:cNvCxnSpPr>
              <a:cxnSpLocks/>
              <a:stCxn id="237" idx="3"/>
              <a:endCxn id="248" idx="0"/>
            </p:cNvCxnSpPr>
            <p:nvPr/>
          </p:nvCxnSpPr>
          <p:spPr>
            <a:xfrm>
              <a:off x="4406552" y="4881248"/>
              <a:ext cx="137192" cy="58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D34B6338-190A-4528-A556-0EE0C1B5007C}"/>
                </a:ext>
              </a:extLst>
            </p:cNvPr>
            <p:cNvCxnSpPr>
              <a:cxnSpLocks/>
              <a:stCxn id="237" idx="2"/>
              <a:endCxn id="239" idx="7"/>
            </p:cNvCxnSpPr>
            <p:nvPr/>
          </p:nvCxnSpPr>
          <p:spPr>
            <a:xfrm flipH="1">
              <a:off x="4204997" y="4861555"/>
              <a:ext cx="165571" cy="400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FF8DE778-C216-4180-9769-7C260F57C136}"/>
                </a:ext>
              </a:extLst>
            </p:cNvPr>
            <p:cNvCxnSpPr>
              <a:cxnSpLocks/>
              <a:stCxn id="239" idx="4"/>
              <a:endCxn id="248" idx="1"/>
            </p:cNvCxnSpPr>
            <p:nvPr/>
          </p:nvCxnSpPr>
          <p:spPr>
            <a:xfrm>
              <a:off x="4232806" y="5357463"/>
              <a:ext cx="291244" cy="14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300AF9AA-7FFE-4F9A-A47F-D5ED6A273CC0}"/>
                </a:ext>
              </a:extLst>
            </p:cNvPr>
            <p:cNvCxnSpPr>
              <a:cxnSpLocks/>
              <a:stCxn id="248" idx="6"/>
              <a:endCxn id="236" idx="3"/>
            </p:cNvCxnSpPr>
            <p:nvPr/>
          </p:nvCxnSpPr>
          <p:spPr>
            <a:xfrm flipV="1">
              <a:off x="4619097" y="4896799"/>
              <a:ext cx="168917" cy="574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E28ADDC1-A1AA-4DCD-A3A1-AE811AB99D36}"/>
                </a:ext>
              </a:extLst>
            </p:cNvPr>
            <p:cNvCxnSpPr>
              <a:cxnSpLocks/>
              <a:stCxn id="237" idx="4"/>
              <a:endCxn id="247" idx="1"/>
            </p:cNvCxnSpPr>
            <p:nvPr/>
          </p:nvCxnSpPr>
          <p:spPr>
            <a:xfrm>
              <a:off x="4445922" y="4869730"/>
              <a:ext cx="469449" cy="4159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AE3315A6-AA4E-4750-9DAB-C99B0301DD46}"/>
                </a:ext>
              </a:extLst>
            </p:cNvPr>
            <p:cNvCxnSpPr>
              <a:cxnSpLocks/>
              <a:stCxn id="238" idx="6"/>
              <a:endCxn id="234" idx="3"/>
            </p:cNvCxnSpPr>
            <p:nvPr/>
          </p:nvCxnSpPr>
          <p:spPr>
            <a:xfrm flipV="1">
              <a:off x="3850922" y="4632138"/>
              <a:ext cx="417867" cy="447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53311624-5BF4-480E-8F22-7E017A1F64B5}"/>
                </a:ext>
              </a:extLst>
            </p:cNvPr>
            <p:cNvSpPr/>
            <p:nvPr/>
          </p:nvSpPr>
          <p:spPr>
            <a:xfrm rot="19934660">
              <a:off x="2423755" y="462176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BC57A720-CEC9-4AF8-A483-0E43EB7B9711}"/>
                </a:ext>
              </a:extLst>
            </p:cNvPr>
            <p:cNvSpPr/>
            <p:nvPr/>
          </p:nvSpPr>
          <p:spPr>
            <a:xfrm rot="19934660">
              <a:off x="2596308" y="41699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E52BD663-C176-4C6C-887C-602E08B6579A}"/>
                </a:ext>
              </a:extLst>
            </p:cNvPr>
            <p:cNvSpPr/>
            <p:nvPr/>
          </p:nvSpPr>
          <p:spPr>
            <a:xfrm rot="19934660">
              <a:off x="3040515" y="42136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AE3798E1-5A6F-4782-86DA-4D352EEDC083}"/>
                </a:ext>
              </a:extLst>
            </p:cNvPr>
            <p:cNvSpPr/>
            <p:nvPr/>
          </p:nvSpPr>
          <p:spPr>
            <a:xfrm rot="19934660">
              <a:off x="3106238" y="466362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C651CD3D-9122-4BA8-8DF9-330AF05AD16A}"/>
                </a:ext>
              </a:extLst>
            </p:cNvPr>
            <p:cNvSpPr/>
            <p:nvPr/>
          </p:nvSpPr>
          <p:spPr>
            <a:xfrm rot="19934660">
              <a:off x="2612505" y="506047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D6C5F9E9-501A-4867-9F93-24A07FCC9249}"/>
                </a:ext>
              </a:extLst>
            </p:cNvPr>
            <p:cNvSpPr/>
            <p:nvPr/>
          </p:nvSpPr>
          <p:spPr>
            <a:xfrm rot="19934660">
              <a:off x="2915770" y="50591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6BFF3823-CF12-4D0A-AA1D-1460D25FE7C8}"/>
                </a:ext>
              </a:extLst>
            </p:cNvPr>
            <p:cNvSpPr/>
            <p:nvPr/>
          </p:nvSpPr>
          <p:spPr>
            <a:xfrm rot="19934660">
              <a:off x="2948447" y="55281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A82339FC-249C-4A2D-BC57-C956AE020BFE}"/>
                </a:ext>
              </a:extLst>
            </p:cNvPr>
            <p:cNvSpPr/>
            <p:nvPr/>
          </p:nvSpPr>
          <p:spPr>
            <a:xfrm rot="19934660">
              <a:off x="2523918" y="53485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AF5EF67F-CA3A-4264-9B5B-D13A55C931B0}"/>
                </a:ext>
              </a:extLst>
            </p:cNvPr>
            <p:cNvCxnSpPr>
              <a:stCxn id="286" idx="7"/>
              <a:endCxn id="283" idx="3"/>
            </p:cNvCxnSpPr>
            <p:nvPr/>
          </p:nvCxnSpPr>
          <p:spPr>
            <a:xfrm flipV="1">
              <a:off x="2593402" y="5165257"/>
              <a:ext cx="56810" cy="185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57E355AF-907F-4655-A5CF-923034744914}"/>
                </a:ext>
              </a:extLst>
            </p:cNvPr>
            <p:cNvCxnSpPr>
              <a:stCxn id="285" idx="7"/>
              <a:endCxn id="284" idx="3"/>
            </p:cNvCxnSpPr>
            <p:nvPr/>
          </p:nvCxnSpPr>
          <p:spPr>
            <a:xfrm flipH="1" flipV="1">
              <a:off x="2953477" y="5163914"/>
              <a:ext cx="64454" cy="366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6BF08C75-0541-438B-A54D-1E766A359854}"/>
                </a:ext>
              </a:extLst>
            </p:cNvPr>
            <p:cNvCxnSpPr>
              <a:cxnSpLocks/>
              <a:stCxn id="283" idx="6"/>
              <a:endCxn id="284" idx="1"/>
            </p:cNvCxnSpPr>
            <p:nvPr/>
          </p:nvCxnSpPr>
          <p:spPr>
            <a:xfrm>
              <a:off x="2713530" y="5089111"/>
              <a:ext cx="204649" cy="7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CA61A502-EEBB-46C0-A752-43F32AD7D9A4}"/>
                </a:ext>
              </a:extLst>
            </p:cNvPr>
            <p:cNvCxnSpPr>
              <a:cxnSpLocks/>
              <a:stCxn id="286" idx="4"/>
              <a:endCxn id="285" idx="1"/>
            </p:cNvCxnSpPr>
            <p:nvPr/>
          </p:nvCxnSpPr>
          <p:spPr>
            <a:xfrm>
              <a:off x="2602473" y="5449541"/>
              <a:ext cx="348383" cy="116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AE864621-0F31-4CBD-8DFD-4FCE093E1948}"/>
                </a:ext>
              </a:extLst>
            </p:cNvPr>
            <p:cNvCxnSpPr>
              <a:cxnSpLocks/>
              <a:stCxn id="283" idx="0"/>
              <a:endCxn id="279" idx="3"/>
            </p:cNvCxnSpPr>
            <p:nvPr/>
          </p:nvCxnSpPr>
          <p:spPr>
            <a:xfrm flipH="1" flipV="1">
              <a:off x="2461462" y="4726548"/>
              <a:ext cx="179679" cy="340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6B47B6B5-511A-49EC-AD79-7A9FC4FD5C41}"/>
                </a:ext>
              </a:extLst>
            </p:cNvPr>
            <p:cNvCxnSpPr>
              <a:cxnSpLocks/>
              <a:stCxn id="279" idx="4"/>
              <a:endCxn id="284" idx="0"/>
            </p:cNvCxnSpPr>
            <p:nvPr/>
          </p:nvCxnSpPr>
          <p:spPr>
            <a:xfrm>
              <a:off x="2502310" y="4722790"/>
              <a:ext cx="442096" cy="342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219C3090-01DC-4EF5-A00B-9B510E851682}"/>
                </a:ext>
              </a:extLst>
            </p:cNvPr>
            <p:cNvCxnSpPr>
              <a:cxnSpLocks/>
              <a:stCxn id="283" idx="7"/>
              <a:endCxn id="282" idx="2"/>
            </p:cNvCxnSpPr>
            <p:nvPr/>
          </p:nvCxnSpPr>
          <p:spPr>
            <a:xfrm flipV="1">
              <a:off x="2681989" y="4742184"/>
              <a:ext cx="430416" cy="320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DEAAC27-C0F9-4146-B1BB-B4E462C8309B}"/>
                </a:ext>
              </a:extLst>
            </p:cNvPr>
            <p:cNvCxnSpPr>
              <a:cxnSpLocks/>
              <a:stCxn id="281" idx="3"/>
              <a:endCxn id="282" idx="7"/>
            </p:cNvCxnSpPr>
            <p:nvPr/>
          </p:nvCxnSpPr>
          <p:spPr>
            <a:xfrm>
              <a:off x="3078222" y="4318472"/>
              <a:ext cx="97500" cy="347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6FD5B9BB-9C98-407B-B3A2-D48216EBE83A}"/>
                </a:ext>
              </a:extLst>
            </p:cNvPr>
            <p:cNvCxnSpPr>
              <a:cxnSpLocks/>
              <a:stCxn id="279" idx="7"/>
              <a:endCxn id="280" idx="3"/>
            </p:cNvCxnSpPr>
            <p:nvPr/>
          </p:nvCxnSpPr>
          <p:spPr>
            <a:xfrm flipV="1">
              <a:off x="2493239" y="4274737"/>
              <a:ext cx="140776" cy="34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B1BE1DD5-264E-42CF-B320-5A052BA15486}"/>
                </a:ext>
              </a:extLst>
            </p:cNvPr>
            <p:cNvSpPr/>
            <p:nvPr/>
          </p:nvSpPr>
          <p:spPr>
            <a:xfrm rot="19271526">
              <a:off x="2220340" y="195334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EEF1F45D-BAC8-4215-B4A2-AF062EE1C2C9}"/>
                </a:ext>
              </a:extLst>
            </p:cNvPr>
            <p:cNvSpPr/>
            <p:nvPr/>
          </p:nvSpPr>
          <p:spPr>
            <a:xfrm rot="19271526">
              <a:off x="2797280" y="184026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8" name="Oval 297">
              <a:extLst>
                <a:ext uri="{FF2B5EF4-FFF2-40B4-BE49-F238E27FC236}">
                  <a16:creationId xmlns="" xmlns:a16="http://schemas.microsoft.com/office/drawing/2014/main" id="{EA97419E-9CD7-435C-BB9E-2DFF8DD9DD6C}"/>
                </a:ext>
              </a:extLst>
            </p:cNvPr>
            <p:cNvSpPr/>
            <p:nvPr/>
          </p:nvSpPr>
          <p:spPr>
            <a:xfrm rot="19271526">
              <a:off x="4509217" y="60057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9" name="Oval 298">
              <a:extLst>
                <a:ext uri="{FF2B5EF4-FFF2-40B4-BE49-F238E27FC236}">
                  <a16:creationId xmlns="" xmlns:a16="http://schemas.microsoft.com/office/drawing/2014/main" id="{3F30A59C-9B84-48CF-A42E-00AB85726166}"/>
                </a:ext>
              </a:extLst>
            </p:cNvPr>
            <p:cNvSpPr/>
            <p:nvPr/>
          </p:nvSpPr>
          <p:spPr>
            <a:xfrm rot="19271526">
              <a:off x="4967308" y="596382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02613AE2-8991-4FFB-85C4-84AB995FFB68}"/>
                </a:ext>
              </a:extLst>
            </p:cNvPr>
            <p:cNvCxnSpPr>
              <a:cxnSpLocks/>
              <a:stCxn id="299" idx="2"/>
              <a:endCxn id="298" idx="5"/>
            </p:cNvCxnSpPr>
            <p:nvPr/>
          </p:nvCxnSpPr>
          <p:spPr>
            <a:xfrm flipH="1">
              <a:off x="4616095" y="6051011"/>
              <a:ext cx="363044" cy="14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="" xmlns:a16="http://schemas.microsoft.com/office/drawing/2014/main" id="{169A1BA8-7355-4ADE-B3A5-31492B7FC0DC}"/>
                </a:ext>
              </a:extLst>
            </p:cNvPr>
            <p:cNvCxnSpPr>
              <a:cxnSpLocks/>
              <a:stCxn id="247" idx="3"/>
              <a:endCxn id="298" idx="6"/>
            </p:cNvCxnSpPr>
            <p:nvPr/>
          </p:nvCxnSpPr>
          <p:spPr>
            <a:xfrm flipH="1">
              <a:off x="4604577" y="5344729"/>
              <a:ext cx="358296" cy="68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="" xmlns:a16="http://schemas.microsoft.com/office/drawing/2014/main" id="{F4D6A0A1-C1CA-4EF3-A90A-974815C66AE4}"/>
                </a:ext>
              </a:extLst>
            </p:cNvPr>
            <p:cNvCxnSpPr>
              <a:cxnSpLocks/>
              <a:stCxn id="299" idx="1"/>
              <a:endCxn id="248" idx="4"/>
            </p:cNvCxnSpPr>
            <p:nvPr/>
          </p:nvCxnSpPr>
          <p:spPr>
            <a:xfrm flipH="1" flipV="1">
              <a:off x="4610922" y="5546605"/>
              <a:ext cx="356699" cy="46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3548B0B8-F789-4D63-B445-366360BA915F}"/>
                </a:ext>
              </a:extLst>
            </p:cNvPr>
            <p:cNvCxnSpPr>
              <a:cxnSpLocks/>
              <a:stCxn id="281" idx="1"/>
              <a:endCxn id="280" idx="5"/>
            </p:cNvCxnSpPr>
            <p:nvPr/>
          </p:nvCxnSpPr>
          <p:spPr>
            <a:xfrm flipH="1" flipV="1">
              <a:off x="2701090" y="4239439"/>
              <a:ext cx="341834" cy="11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25F87654-735C-47C2-B6C6-F7CE3E5788D6}"/>
                </a:ext>
              </a:extLst>
            </p:cNvPr>
            <p:cNvCxnSpPr>
              <a:cxnSpLocks/>
              <a:stCxn id="226" idx="2"/>
              <a:endCxn id="280" idx="7"/>
            </p:cNvCxnSpPr>
            <p:nvPr/>
          </p:nvCxnSpPr>
          <p:spPr>
            <a:xfrm flipH="1">
              <a:off x="2665792" y="3937834"/>
              <a:ext cx="166553" cy="234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="" xmlns:a16="http://schemas.microsoft.com/office/drawing/2014/main" id="{56F093EC-84EA-4A73-A3AA-952FF42E7D7B}"/>
                </a:ext>
              </a:extLst>
            </p:cNvPr>
            <p:cNvCxnSpPr>
              <a:cxnSpLocks/>
              <a:stCxn id="228" idx="2"/>
              <a:endCxn id="281" idx="7"/>
            </p:cNvCxnSpPr>
            <p:nvPr/>
          </p:nvCxnSpPr>
          <p:spPr>
            <a:xfrm flipH="1">
              <a:off x="3109999" y="3988212"/>
              <a:ext cx="353886" cy="227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="" xmlns:a16="http://schemas.microsoft.com/office/drawing/2014/main" id="{16A9C59D-5428-4C86-827E-E71919CE2C61}"/>
                </a:ext>
              </a:extLst>
            </p:cNvPr>
            <p:cNvCxnSpPr>
              <a:cxnSpLocks/>
              <a:stCxn id="228" idx="1"/>
              <a:endCxn id="226" idx="5"/>
            </p:cNvCxnSpPr>
            <p:nvPr/>
          </p:nvCxnSpPr>
          <p:spPr>
            <a:xfrm flipH="1" flipV="1">
              <a:off x="2927392" y="3910025"/>
              <a:ext cx="524974" cy="38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="" xmlns:a16="http://schemas.microsoft.com/office/drawing/2014/main" id="{AA5A56CC-0FBF-4D39-9489-AEB63DBC689C}"/>
                </a:ext>
              </a:extLst>
            </p:cNvPr>
            <p:cNvCxnSpPr>
              <a:cxnSpLocks/>
              <a:stCxn id="235" idx="6"/>
              <a:endCxn id="233" idx="2"/>
            </p:cNvCxnSpPr>
            <p:nvPr/>
          </p:nvCxnSpPr>
          <p:spPr>
            <a:xfrm flipV="1">
              <a:off x="3844840" y="4034902"/>
              <a:ext cx="306174" cy="510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165FEEBF-03EB-44EE-9737-F730E3F54FBF}"/>
                </a:ext>
              </a:extLst>
            </p:cNvPr>
            <p:cNvCxnSpPr>
              <a:cxnSpLocks/>
              <a:stCxn id="234" idx="7"/>
              <a:endCxn id="233" idx="4"/>
            </p:cNvCxnSpPr>
            <p:nvPr/>
          </p:nvCxnSpPr>
          <p:spPr>
            <a:xfrm flipH="1" flipV="1">
              <a:off x="4226368" y="4043077"/>
              <a:ext cx="53982" cy="482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8C8AEEF7-63FA-440C-96FB-D19879E2D789}"/>
                </a:ext>
              </a:extLst>
            </p:cNvPr>
            <p:cNvCxnSpPr>
              <a:cxnSpLocks/>
              <a:stCxn id="233" idx="1"/>
              <a:endCxn id="228" idx="5"/>
            </p:cNvCxnSpPr>
            <p:nvPr/>
          </p:nvCxnSpPr>
          <p:spPr>
            <a:xfrm flipH="1" flipV="1">
              <a:off x="3558931" y="3960404"/>
              <a:ext cx="580565" cy="35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9AAD5D63-ACF4-41EE-98F3-5FFF7B869A5D}"/>
                </a:ext>
              </a:extLst>
            </p:cNvPr>
            <p:cNvCxnSpPr>
              <a:cxnSpLocks/>
              <a:stCxn id="235" idx="0"/>
              <a:endCxn id="228" idx="3"/>
            </p:cNvCxnSpPr>
            <p:nvPr/>
          </p:nvCxnSpPr>
          <p:spPr>
            <a:xfrm flipH="1" flipV="1">
              <a:off x="3499868" y="4007905"/>
              <a:ext cx="269619" cy="529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81C0565C-F56E-41EC-947D-421450611069}"/>
                </a:ext>
              </a:extLst>
            </p:cNvPr>
            <p:cNvCxnSpPr>
              <a:cxnSpLocks/>
              <a:stCxn id="280" idx="0"/>
              <a:endCxn id="225" idx="3"/>
            </p:cNvCxnSpPr>
            <p:nvPr/>
          </p:nvCxnSpPr>
          <p:spPr>
            <a:xfrm flipH="1" flipV="1">
              <a:off x="2508947" y="3781608"/>
              <a:ext cx="115997" cy="39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4E8CD3AD-6E0F-411A-8B2A-0085B7D3DD99}"/>
                </a:ext>
              </a:extLst>
            </p:cNvPr>
            <p:cNvCxnSpPr>
              <a:cxnSpLocks/>
              <a:stCxn id="226" idx="1"/>
              <a:endCxn id="225" idx="5"/>
            </p:cNvCxnSpPr>
            <p:nvPr/>
          </p:nvCxnSpPr>
          <p:spPr>
            <a:xfrm flipH="1" flipV="1">
              <a:off x="2568010" y="3734106"/>
              <a:ext cx="252817" cy="164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A4951491-D23F-4BE0-9363-29AD71B21FE7}"/>
                </a:ext>
              </a:extLst>
            </p:cNvPr>
            <p:cNvCxnSpPr>
              <a:cxnSpLocks/>
              <a:stCxn id="281" idx="0"/>
              <a:endCxn id="226" idx="3"/>
            </p:cNvCxnSpPr>
            <p:nvPr/>
          </p:nvCxnSpPr>
          <p:spPr>
            <a:xfrm flipH="1" flipV="1">
              <a:off x="2868329" y="3957527"/>
              <a:ext cx="200822" cy="262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002364C8-4FFD-46E8-B72A-8BB3ABBA3D12}"/>
                </a:ext>
              </a:extLst>
            </p:cNvPr>
            <p:cNvCxnSpPr>
              <a:cxnSpLocks/>
              <a:stCxn id="227" idx="2"/>
              <a:endCxn id="226" idx="7"/>
            </p:cNvCxnSpPr>
            <p:nvPr/>
          </p:nvCxnSpPr>
          <p:spPr>
            <a:xfrm flipH="1">
              <a:off x="2879890" y="3298687"/>
              <a:ext cx="482947" cy="55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ED64A595-F15F-437E-BC34-B1D940EB9A1F}"/>
                </a:ext>
              </a:extLst>
            </p:cNvPr>
            <p:cNvCxnSpPr>
              <a:cxnSpLocks/>
              <a:stCxn id="232" idx="4"/>
              <a:endCxn id="233" idx="0"/>
            </p:cNvCxnSpPr>
            <p:nvPr/>
          </p:nvCxnSpPr>
          <p:spPr>
            <a:xfrm>
              <a:off x="3982025" y="3571576"/>
              <a:ext cx="177165" cy="387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019FAD89-D258-40FE-882F-EA37BAE6A2EF}"/>
                </a:ext>
              </a:extLst>
            </p:cNvPr>
            <p:cNvCxnSpPr>
              <a:cxnSpLocks/>
              <a:stCxn id="232" idx="0"/>
              <a:endCxn id="227" idx="5"/>
            </p:cNvCxnSpPr>
            <p:nvPr/>
          </p:nvCxnSpPr>
          <p:spPr>
            <a:xfrm flipH="1" flipV="1">
              <a:off x="3457884" y="3270878"/>
              <a:ext cx="456963" cy="217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095E9F4-165C-4894-AFEC-4865E8FDABDC}"/>
                </a:ext>
              </a:extLst>
            </p:cNvPr>
            <p:cNvCxnSpPr>
              <a:cxnSpLocks/>
              <a:stCxn id="227" idx="3"/>
              <a:endCxn id="228" idx="7"/>
            </p:cNvCxnSpPr>
            <p:nvPr/>
          </p:nvCxnSpPr>
          <p:spPr>
            <a:xfrm>
              <a:off x="3398821" y="3318380"/>
              <a:ext cx="112608" cy="58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12007AA2-96C4-49DD-A890-936775B0DEDF}"/>
                </a:ext>
              </a:extLst>
            </p:cNvPr>
            <p:cNvCxnSpPr>
              <a:cxnSpLocks/>
              <a:stCxn id="235" idx="7"/>
              <a:endCxn id="232" idx="3"/>
            </p:cNvCxnSpPr>
            <p:nvPr/>
          </p:nvCxnSpPr>
          <p:spPr>
            <a:xfrm flipV="1">
              <a:off x="3808856" y="3583094"/>
              <a:ext cx="133799" cy="942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EA1930F7-4E09-4F2F-952D-F98B4B90F658}"/>
                </a:ext>
              </a:extLst>
            </p:cNvPr>
            <p:cNvCxnSpPr>
              <a:cxnSpLocks/>
              <a:stCxn id="229" idx="2"/>
              <a:endCxn id="225" idx="6"/>
            </p:cNvCxnSpPr>
            <p:nvPr/>
          </p:nvCxnSpPr>
          <p:spPr>
            <a:xfrm flipH="1">
              <a:off x="2556492" y="3423305"/>
              <a:ext cx="379698" cy="271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911BC334-FB23-4632-96E7-CC586426FA4B}"/>
                </a:ext>
              </a:extLst>
            </p:cNvPr>
            <p:cNvCxnSpPr>
              <a:cxnSpLocks/>
              <a:stCxn id="227" idx="1"/>
              <a:endCxn id="229" idx="5"/>
            </p:cNvCxnSpPr>
            <p:nvPr/>
          </p:nvCxnSpPr>
          <p:spPr>
            <a:xfrm flipH="1">
              <a:off x="3031237" y="3259317"/>
              <a:ext cx="320082" cy="136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="" xmlns:a16="http://schemas.microsoft.com/office/drawing/2014/main" id="{F6F740F3-0D74-4C8F-8E60-4C829506116D}"/>
                </a:ext>
              </a:extLst>
            </p:cNvPr>
            <p:cNvSpPr/>
            <p:nvPr/>
          </p:nvSpPr>
          <p:spPr>
            <a:xfrm rot="19271526">
              <a:off x="4153653" y="183949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2" name="Oval 321">
              <a:extLst>
                <a:ext uri="{FF2B5EF4-FFF2-40B4-BE49-F238E27FC236}">
                  <a16:creationId xmlns="" xmlns:a16="http://schemas.microsoft.com/office/drawing/2014/main" id="{29B56187-C06A-40D6-8D5A-6075BB978B9A}"/>
                </a:ext>
              </a:extLst>
            </p:cNvPr>
            <p:cNvSpPr/>
            <p:nvPr/>
          </p:nvSpPr>
          <p:spPr>
            <a:xfrm rot="19271526">
              <a:off x="3778100" y="18854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3" name="Oval 322">
              <a:extLst>
                <a:ext uri="{FF2B5EF4-FFF2-40B4-BE49-F238E27FC236}">
                  <a16:creationId xmlns="" xmlns:a16="http://schemas.microsoft.com/office/drawing/2014/main" id="{F5BB965F-1665-4ED4-BF43-A7B372109169}"/>
                </a:ext>
              </a:extLst>
            </p:cNvPr>
            <p:cNvSpPr/>
            <p:nvPr/>
          </p:nvSpPr>
          <p:spPr>
            <a:xfrm rot="19271526">
              <a:off x="3656819" y="23169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4" name="Oval 323">
              <a:extLst>
                <a:ext uri="{FF2B5EF4-FFF2-40B4-BE49-F238E27FC236}">
                  <a16:creationId xmlns="" xmlns:a16="http://schemas.microsoft.com/office/drawing/2014/main" id="{96C8472E-6E16-4B29-8E3A-E718CA1A6ED8}"/>
                </a:ext>
              </a:extLst>
            </p:cNvPr>
            <p:cNvSpPr/>
            <p:nvPr/>
          </p:nvSpPr>
          <p:spPr>
            <a:xfrm rot="19271526">
              <a:off x="4881058" y="227513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5" name="Oval 324">
              <a:extLst>
                <a:ext uri="{FF2B5EF4-FFF2-40B4-BE49-F238E27FC236}">
                  <a16:creationId xmlns="" xmlns:a16="http://schemas.microsoft.com/office/drawing/2014/main" id="{E57B2D54-1A6A-4E75-8752-3F34EA92F7FA}"/>
                </a:ext>
              </a:extLst>
            </p:cNvPr>
            <p:cNvSpPr/>
            <p:nvPr/>
          </p:nvSpPr>
          <p:spPr>
            <a:xfrm rot="19271526">
              <a:off x="4250997" y="2411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20076FBF-DC25-44E1-BDD9-7E600812F470}"/>
                </a:ext>
              </a:extLst>
            </p:cNvPr>
            <p:cNvCxnSpPr>
              <a:cxnSpLocks/>
              <a:stCxn id="324" idx="2"/>
              <a:endCxn id="325" idx="5"/>
            </p:cNvCxnSpPr>
            <p:nvPr/>
          </p:nvCxnSpPr>
          <p:spPr>
            <a:xfrm flipH="1">
              <a:off x="4357875" y="2362323"/>
              <a:ext cx="535014" cy="108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F497F2D3-F30B-42BB-8C7C-CDF7B92690B1}"/>
                </a:ext>
              </a:extLst>
            </p:cNvPr>
            <p:cNvCxnSpPr>
              <a:cxnSpLocks/>
              <a:stCxn id="321" idx="1"/>
              <a:endCxn id="322" idx="6"/>
            </p:cNvCxnSpPr>
            <p:nvPr/>
          </p:nvCxnSpPr>
          <p:spPr>
            <a:xfrm flipH="1">
              <a:off x="3873459" y="1887311"/>
              <a:ext cx="280507" cy="18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308C3C79-3528-4214-9BC5-86C5F9AEFD09}"/>
                </a:ext>
              </a:extLst>
            </p:cNvPr>
            <p:cNvCxnSpPr>
              <a:cxnSpLocks/>
              <a:stCxn id="321" idx="4"/>
              <a:endCxn id="324" idx="0"/>
            </p:cNvCxnSpPr>
            <p:nvPr/>
          </p:nvCxnSpPr>
          <p:spPr>
            <a:xfrm>
              <a:off x="4240838" y="1934856"/>
              <a:ext cx="660227" cy="352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B40A8F1C-5928-4F7A-B023-660023793AA4}"/>
                </a:ext>
              </a:extLst>
            </p:cNvPr>
            <p:cNvCxnSpPr>
              <a:cxnSpLocks/>
              <a:stCxn id="322" idx="3"/>
              <a:endCxn id="325" idx="0"/>
            </p:cNvCxnSpPr>
            <p:nvPr/>
          </p:nvCxnSpPr>
          <p:spPr>
            <a:xfrm>
              <a:off x="3825915" y="1992300"/>
              <a:ext cx="445089" cy="430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0F51AA08-44F8-45B5-96AB-9A5E2FFD945A}"/>
                </a:ext>
              </a:extLst>
            </p:cNvPr>
            <p:cNvCxnSpPr>
              <a:cxnSpLocks/>
              <a:stCxn id="322" idx="2"/>
              <a:endCxn id="323" idx="7"/>
            </p:cNvCxnSpPr>
            <p:nvPr/>
          </p:nvCxnSpPr>
          <p:spPr>
            <a:xfrm flipH="1">
              <a:off x="3716195" y="1972607"/>
              <a:ext cx="73736" cy="344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69CD11BC-655C-4B8F-98BB-6CCB5167438A}"/>
                </a:ext>
              </a:extLst>
            </p:cNvPr>
            <p:cNvCxnSpPr>
              <a:cxnSpLocks/>
              <a:stCxn id="323" idx="4"/>
              <a:endCxn id="335" idx="0"/>
            </p:cNvCxnSpPr>
            <p:nvPr/>
          </p:nvCxnSpPr>
          <p:spPr>
            <a:xfrm>
              <a:off x="3744004" y="2412263"/>
              <a:ext cx="496069" cy="448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4CC4BE06-BC33-41B3-9FA9-3B60A8BC5C4A}"/>
                </a:ext>
              </a:extLst>
            </p:cNvPr>
            <p:cNvCxnSpPr>
              <a:cxnSpLocks/>
              <a:stCxn id="325" idx="6"/>
              <a:endCxn id="321" idx="3"/>
            </p:cNvCxnSpPr>
            <p:nvPr/>
          </p:nvCxnSpPr>
          <p:spPr>
            <a:xfrm flipH="1" flipV="1">
              <a:off x="4201468" y="1946374"/>
              <a:ext cx="144889" cy="484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6197847B-29D8-4122-BCA3-658D4845E452}"/>
                </a:ext>
              </a:extLst>
            </p:cNvPr>
            <p:cNvCxnSpPr>
              <a:cxnSpLocks/>
              <a:stCxn id="322" idx="4"/>
              <a:endCxn id="324" idx="1"/>
            </p:cNvCxnSpPr>
            <p:nvPr/>
          </p:nvCxnSpPr>
          <p:spPr>
            <a:xfrm>
              <a:off x="3865285" y="1980782"/>
              <a:ext cx="1016086" cy="342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Oval 333">
              <a:extLst>
                <a:ext uri="{FF2B5EF4-FFF2-40B4-BE49-F238E27FC236}">
                  <a16:creationId xmlns="" xmlns:a16="http://schemas.microsoft.com/office/drawing/2014/main" id="{6AF2B8D7-E80E-4575-9E92-DF325C04398F}"/>
                </a:ext>
              </a:extLst>
            </p:cNvPr>
            <p:cNvSpPr/>
            <p:nvPr/>
          </p:nvSpPr>
          <p:spPr>
            <a:xfrm rot="19271526">
              <a:off x="4774875" y="280555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5" name="Oval 334">
              <a:extLst>
                <a:ext uri="{FF2B5EF4-FFF2-40B4-BE49-F238E27FC236}">
                  <a16:creationId xmlns="" xmlns:a16="http://schemas.microsoft.com/office/drawing/2014/main" id="{4A1EF81B-014B-45EF-B347-1B36753245F8}"/>
                </a:ext>
              </a:extLst>
            </p:cNvPr>
            <p:cNvSpPr/>
            <p:nvPr/>
          </p:nvSpPr>
          <p:spPr>
            <a:xfrm rot="19271526">
              <a:off x="4220066" y="284897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06B81A4F-42FA-4653-AAEF-694BAEBE5CBE}"/>
                </a:ext>
              </a:extLst>
            </p:cNvPr>
            <p:cNvCxnSpPr>
              <a:cxnSpLocks/>
              <a:stCxn id="335" idx="5"/>
              <a:endCxn id="334" idx="1"/>
            </p:cNvCxnSpPr>
            <p:nvPr/>
          </p:nvCxnSpPr>
          <p:spPr>
            <a:xfrm flipV="1">
              <a:off x="4326944" y="2853374"/>
              <a:ext cx="448244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="" xmlns:a16="http://schemas.microsoft.com/office/drawing/2014/main" id="{D1D7B97C-18E5-4F02-AA52-834B0E83FB38}"/>
                </a:ext>
              </a:extLst>
            </p:cNvPr>
            <p:cNvCxnSpPr>
              <a:cxnSpLocks/>
              <a:stCxn id="324" idx="3"/>
              <a:endCxn id="334" idx="7"/>
            </p:cNvCxnSpPr>
            <p:nvPr/>
          </p:nvCxnSpPr>
          <p:spPr>
            <a:xfrm flipH="1">
              <a:off x="4834251" y="2382016"/>
              <a:ext cx="94622" cy="42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="" xmlns:a16="http://schemas.microsoft.com/office/drawing/2014/main" id="{590D622F-EEC5-4A60-85BB-5361B573C542}"/>
                </a:ext>
              </a:extLst>
            </p:cNvPr>
            <p:cNvCxnSpPr>
              <a:cxnSpLocks/>
              <a:stCxn id="335" idx="7"/>
              <a:endCxn id="325" idx="3"/>
            </p:cNvCxnSpPr>
            <p:nvPr/>
          </p:nvCxnSpPr>
          <p:spPr>
            <a:xfrm flipV="1">
              <a:off x="4279442" y="2517938"/>
              <a:ext cx="19370" cy="33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9" name="Oval 338">
              <a:extLst>
                <a:ext uri="{FF2B5EF4-FFF2-40B4-BE49-F238E27FC236}">
                  <a16:creationId xmlns="" xmlns:a16="http://schemas.microsoft.com/office/drawing/2014/main" id="{2DE80010-248E-4DA6-859A-9B1657177E9C}"/>
                </a:ext>
              </a:extLst>
            </p:cNvPr>
            <p:cNvSpPr/>
            <p:nvPr/>
          </p:nvSpPr>
          <p:spPr>
            <a:xfrm rot="5004680" flipH="1">
              <a:off x="1674931" y="298740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0" name="Oval 339">
              <a:extLst>
                <a:ext uri="{FF2B5EF4-FFF2-40B4-BE49-F238E27FC236}">
                  <a16:creationId xmlns="" xmlns:a16="http://schemas.microsoft.com/office/drawing/2014/main" id="{9361B633-7B8C-438E-9F14-D540334D3D14}"/>
                </a:ext>
              </a:extLst>
            </p:cNvPr>
            <p:cNvSpPr/>
            <p:nvPr/>
          </p:nvSpPr>
          <p:spPr>
            <a:xfrm rot="5004680" flipH="1">
              <a:off x="1854562" y="21926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1" name="Oval 340">
              <a:extLst>
                <a:ext uri="{FF2B5EF4-FFF2-40B4-BE49-F238E27FC236}">
                  <a16:creationId xmlns="" xmlns:a16="http://schemas.microsoft.com/office/drawing/2014/main" id="{9EF9F14D-0E70-4EC1-A9A2-5DE7D22A3A6E}"/>
                </a:ext>
              </a:extLst>
            </p:cNvPr>
            <p:cNvSpPr/>
            <p:nvPr/>
          </p:nvSpPr>
          <p:spPr>
            <a:xfrm rot="5004680" flipH="1">
              <a:off x="1999170" y="24983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2" name="Oval 341">
              <a:extLst>
                <a:ext uri="{FF2B5EF4-FFF2-40B4-BE49-F238E27FC236}">
                  <a16:creationId xmlns="" xmlns:a16="http://schemas.microsoft.com/office/drawing/2014/main" id="{193FAAAE-3A8C-48DE-8F07-59C5C57C264A}"/>
                </a:ext>
              </a:extLst>
            </p:cNvPr>
            <p:cNvSpPr/>
            <p:nvPr/>
          </p:nvSpPr>
          <p:spPr>
            <a:xfrm rot="5004680" flipH="1">
              <a:off x="1407609" y="2497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3" name="Oval 342">
              <a:extLst>
                <a:ext uri="{FF2B5EF4-FFF2-40B4-BE49-F238E27FC236}">
                  <a16:creationId xmlns="" xmlns:a16="http://schemas.microsoft.com/office/drawing/2014/main" id="{A73C6005-B254-4557-A372-053613D9BB2B}"/>
                </a:ext>
              </a:extLst>
            </p:cNvPr>
            <p:cNvSpPr/>
            <p:nvPr/>
          </p:nvSpPr>
          <p:spPr>
            <a:xfrm rot="5004680" flipH="1">
              <a:off x="1267499" y="312020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4" name="Oval 343">
              <a:extLst>
                <a:ext uri="{FF2B5EF4-FFF2-40B4-BE49-F238E27FC236}">
                  <a16:creationId xmlns="" xmlns:a16="http://schemas.microsoft.com/office/drawing/2014/main" id="{F3F49F9C-CD09-4773-9774-752AEDEF365F}"/>
                </a:ext>
              </a:extLst>
            </p:cNvPr>
            <p:cNvSpPr/>
            <p:nvPr/>
          </p:nvSpPr>
          <p:spPr>
            <a:xfrm rot="5004680" flipH="1">
              <a:off x="807062" y="28697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BC6A2738-DFFC-4B22-A9E1-BD6013DB8BE1}"/>
                </a:ext>
              </a:extLst>
            </p:cNvPr>
            <p:cNvCxnSpPr>
              <a:cxnSpLocks/>
              <a:stCxn id="343" idx="5"/>
              <a:endCxn id="344" idx="1"/>
            </p:cNvCxnSpPr>
            <p:nvPr/>
          </p:nvCxnSpPr>
          <p:spPr>
            <a:xfrm flipH="1" flipV="1">
              <a:off x="902653" y="2956684"/>
              <a:ext cx="376446" cy="183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0CEE589F-420E-4071-836A-81A87DA12A5C}"/>
                </a:ext>
              </a:extLst>
            </p:cNvPr>
            <p:cNvCxnSpPr>
              <a:cxnSpLocks/>
              <a:stCxn id="343" idx="0"/>
              <a:endCxn id="339" idx="4"/>
            </p:cNvCxnSpPr>
            <p:nvPr/>
          </p:nvCxnSpPr>
          <p:spPr>
            <a:xfrm flipV="1">
              <a:off x="1374336" y="3047150"/>
              <a:ext cx="300949" cy="120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D42B80CC-AB65-47DB-B22E-4F2FD6A804FC}"/>
                </a:ext>
              </a:extLst>
            </p:cNvPr>
            <p:cNvCxnSpPr>
              <a:cxnSpLocks/>
              <a:stCxn id="344" idx="7"/>
              <a:endCxn id="342" idx="4"/>
            </p:cNvCxnSpPr>
            <p:nvPr/>
          </p:nvCxnSpPr>
          <p:spPr>
            <a:xfrm flipV="1">
              <a:off x="893956" y="2556805"/>
              <a:ext cx="514007" cy="324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D3C4CE58-0623-43E4-8155-C6341F1C980D}"/>
                </a:ext>
              </a:extLst>
            </p:cNvPr>
            <p:cNvCxnSpPr>
              <a:cxnSpLocks/>
              <a:stCxn id="339" idx="5"/>
              <a:endCxn id="342" idx="2"/>
            </p:cNvCxnSpPr>
            <p:nvPr/>
          </p:nvCxnSpPr>
          <p:spPr>
            <a:xfrm flipH="1" flipV="1">
              <a:off x="1467354" y="2603897"/>
              <a:ext cx="219177" cy="403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408710A1-F30C-4BB2-A77C-46DDA477C09C}"/>
                </a:ext>
              </a:extLst>
            </p:cNvPr>
            <p:cNvCxnSpPr>
              <a:cxnSpLocks/>
              <a:stCxn id="341" idx="4"/>
              <a:endCxn id="342" idx="0"/>
            </p:cNvCxnSpPr>
            <p:nvPr/>
          </p:nvCxnSpPr>
          <p:spPr>
            <a:xfrm flipH="1" flipV="1">
              <a:off x="1514446" y="2544505"/>
              <a:ext cx="485078" cy="1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="" xmlns:a16="http://schemas.microsoft.com/office/drawing/2014/main" id="{FF3EB52D-22D6-4D31-A148-1E1CC0562DD1}"/>
                </a:ext>
              </a:extLst>
            </p:cNvPr>
            <p:cNvCxnSpPr>
              <a:cxnSpLocks/>
              <a:stCxn id="339" idx="7"/>
              <a:endCxn id="341" idx="3"/>
            </p:cNvCxnSpPr>
            <p:nvPr/>
          </p:nvCxnSpPr>
          <p:spPr>
            <a:xfrm flipV="1">
              <a:off x="1761825" y="2593938"/>
              <a:ext cx="257642" cy="405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="" xmlns:a16="http://schemas.microsoft.com/office/drawing/2014/main" id="{7541762C-4435-413B-84E9-E2E18F305D6F}"/>
                </a:ext>
              </a:extLst>
            </p:cNvPr>
            <p:cNvCxnSpPr>
              <a:cxnSpLocks/>
              <a:stCxn id="342" idx="7"/>
              <a:endCxn id="340" idx="4"/>
            </p:cNvCxnSpPr>
            <p:nvPr/>
          </p:nvCxnSpPr>
          <p:spPr>
            <a:xfrm flipV="1">
              <a:off x="1494503" y="2252392"/>
              <a:ext cx="360413" cy="256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="" xmlns:a16="http://schemas.microsoft.com/office/drawing/2014/main" id="{75323E2A-7D27-4C44-939C-95D9EBB95F67}"/>
                </a:ext>
              </a:extLst>
            </p:cNvPr>
            <p:cNvCxnSpPr>
              <a:cxnSpLocks/>
              <a:stCxn id="340" idx="7"/>
              <a:endCxn id="296" idx="2"/>
            </p:cNvCxnSpPr>
            <p:nvPr/>
          </p:nvCxnSpPr>
          <p:spPr>
            <a:xfrm flipV="1">
              <a:off x="1941456" y="2040525"/>
              <a:ext cx="290715" cy="163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="" xmlns:a16="http://schemas.microsoft.com/office/drawing/2014/main" id="{7DBA0A70-DA4C-4DAC-A1FD-5D8CF65DCA9E}"/>
                </a:ext>
              </a:extLst>
            </p:cNvPr>
            <p:cNvCxnSpPr>
              <a:cxnSpLocks/>
              <a:stCxn id="297" idx="1"/>
              <a:endCxn id="296" idx="6"/>
            </p:cNvCxnSpPr>
            <p:nvPr/>
          </p:nvCxnSpPr>
          <p:spPr>
            <a:xfrm flipH="1">
              <a:off x="2315700" y="1888076"/>
              <a:ext cx="481893" cy="85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38042E0D-7BC3-4669-8E93-DA76611F507A}"/>
                </a:ext>
              </a:extLst>
            </p:cNvPr>
            <p:cNvCxnSpPr>
              <a:cxnSpLocks/>
              <a:stCxn id="297" idx="5"/>
              <a:endCxn id="322" idx="0"/>
            </p:cNvCxnSpPr>
            <p:nvPr/>
          </p:nvCxnSpPr>
          <p:spPr>
            <a:xfrm flipV="1">
              <a:off x="2904158" y="1897253"/>
              <a:ext cx="893949" cy="2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E9A8A341-FC99-43BB-A978-5D7237A2E160}"/>
                </a:ext>
              </a:extLst>
            </p:cNvPr>
            <p:cNvCxnSpPr>
              <a:cxnSpLocks/>
              <a:stCxn id="223" idx="7"/>
              <a:endCxn id="297" idx="3"/>
            </p:cNvCxnSpPr>
            <p:nvPr/>
          </p:nvCxnSpPr>
          <p:spPr>
            <a:xfrm flipH="1" flipV="1">
              <a:off x="2845095" y="1947139"/>
              <a:ext cx="372904" cy="432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454A3718-930E-4DE8-8B51-01E0606AB3D3}"/>
                </a:ext>
              </a:extLst>
            </p:cNvPr>
            <p:cNvCxnSpPr>
              <a:cxnSpLocks/>
              <a:stCxn id="223" idx="5"/>
              <a:endCxn id="323" idx="1"/>
            </p:cNvCxnSpPr>
            <p:nvPr/>
          </p:nvCxnSpPr>
          <p:spPr>
            <a:xfrm flipV="1">
              <a:off x="3265501" y="2364718"/>
              <a:ext cx="391631" cy="73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B27433A5-0C88-468D-A35F-231C89581D54}"/>
                </a:ext>
              </a:extLst>
            </p:cNvPr>
            <p:cNvCxnSpPr>
              <a:cxnSpLocks/>
              <a:stCxn id="223" idx="6"/>
              <a:endCxn id="322" idx="1"/>
            </p:cNvCxnSpPr>
            <p:nvPr/>
          </p:nvCxnSpPr>
          <p:spPr>
            <a:xfrm flipV="1">
              <a:off x="3253983" y="1933237"/>
              <a:ext cx="524430" cy="465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D55FEC42-8FDD-4644-9AAE-4F0B3B990106}"/>
                </a:ext>
              </a:extLst>
            </p:cNvPr>
            <p:cNvCxnSpPr>
              <a:cxnSpLocks/>
              <a:stCxn id="323" idx="0"/>
              <a:endCxn id="297" idx="4"/>
            </p:cNvCxnSpPr>
            <p:nvPr/>
          </p:nvCxnSpPr>
          <p:spPr>
            <a:xfrm flipH="1" flipV="1">
              <a:off x="2884465" y="1935621"/>
              <a:ext cx="792361" cy="39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2B1200A7-5E55-44B3-98FA-3FAC4083298C}"/>
                </a:ext>
              </a:extLst>
            </p:cNvPr>
            <p:cNvCxnSpPr>
              <a:cxnSpLocks/>
              <a:stCxn id="297" idx="2"/>
              <a:endCxn id="231" idx="6"/>
            </p:cNvCxnSpPr>
            <p:nvPr/>
          </p:nvCxnSpPr>
          <p:spPr>
            <a:xfrm flipH="1">
              <a:off x="2681488" y="1927446"/>
              <a:ext cx="127623" cy="61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558893B5-FB33-4130-BAD1-5BE53BE92084}"/>
                </a:ext>
              </a:extLst>
            </p:cNvPr>
            <p:cNvCxnSpPr>
              <a:cxnSpLocks/>
              <a:stCxn id="341" idx="6"/>
              <a:endCxn id="340" idx="2"/>
            </p:cNvCxnSpPr>
            <p:nvPr/>
          </p:nvCxnSpPr>
          <p:spPr>
            <a:xfrm flipH="1" flipV="1">
              <a:off x="1914307" y="2299484"/>
              <a:ext cx="132308" cy="199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2723A887-0839-4325-8007-E1760B77F695}"/>
                </a:ext>
              </a:extLst>
            </p:cNvPr>
            <p:cNvCxnSpPr>
              <a:cxnSpLocks/>
              <a:stCxn id="296" idx="4"/>
              <a:endCxn id="231" idx="7"/>
            </p:cNvCxnSpPr>
            <p:nvPr/>
          </p:nvCxnSpPr>
          <p:spPr>
            <a:xfrm>
              <a:off x="2307525" y="2048700"/>
              <a:ext cx="337979" cy="471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86C09CB6-0948-40BD-8E83-F5B6C0189B0B}"/>
                </a:ext>
              </a:extLst>
            </p:cNvPr>
            <p:cNvCxnSpPr>
              <a:cxnSpLocks/>
              <a:stCxn id="341" idx="1"/>
              <a:endCxn id="231" idx="1"/>
            </p:cNvCxnSpPr>
            <p:nvPr/>
          </p:nvCxnSpPr>
          <p:spPr>
            <a:xfrm flipV="1">
              <a:off x="2094761" y="2567817"/>
              <a:ext cx="491680" cy="17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7C239863-9DA0-48F3-95E5-7527CE73AE8B}"/>
                </a:ext>
              </a:extLst>
            </p:cNvPr>
            <p:cNvCxnSpPr>
              <a:cxnSpLocks/>
              <a:stCxn id="341" idx="7"/>
              <a:endCxn id="296" idx="3"/>
            </p:cNvCxnSpPr>
            <p:nvPr/>
          </p:nvCxnSpPr>
          <p:spPr>
            <a:xfrm flipV="1">
              <a:off x="2086064" y="2060218"/>
              <a:ext cx="182091" cy="449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BBB24B26-2787-4B40-95E5-F8E08F7D2BD9}"/>
                </a:ext>
              </a:extLst>
            </p:cNvPr>
            <p:cNvCxnSpPr>
              <a:cxnSpLocks/>
              <a:stCxn id="230" idx="7"/>
              <a:endCxn id="231" idx="3"/>
            </p:cNvCxnSpPr>
            <p:nvPr/>
          </p:nvCxnSpPr>
          <p:spPr>
            <a:xfrm flipH="1" flipV="1">
              <a:off x="2633943" y="2626880"/>
              <a:ext cx="14309" cy="270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AEBAB6C9-42C1-41B6-9EDA-4F7088E41682}"/>
                </a:ext>
              </a:extLst>
            </p:cNvPr>
            <p:cNvCxnSpPr>
              <a:cxnSpLocks/>
              <a:stCxn id="223" idx="2"/>
              <a:endCxn id="231" idx="5"/>
            </p:cNvCxnSpPr>
            <p:nvPr/>
          </p:nvCxnSpPr>
          <p:spPr>
            <a:xfrm flipH="1">
              <a:off x="2693006" y="2466061"/>
              <a:ext cx="477448" cy="113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46CB6741-8D50-4AFC-8DD5-D3B15002F396}"/>
                </a:ext>
              </a:extLst>
            </p:cNvPr>
            <p:cNvCxnSpPr>
              <a:cxnSpLocks/>
              <a:stCxn id="224" idx="1"/>
              <a:endCxn id="222" idx="6"/>
            </p:cNvCxnSpPr>
            <p:nvPr/>
          </p:nvCxnSpPr>
          <p:spPr>
            <a:xfrm flipH="1">
              <a:off x="1633400" y="3542514"/>
              <a:ext cx="315655" cy="60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="" xmlns:a16="http://schemas.microsoft.com/office/drawing/2014/main" id="{476B7D29-9052-409F-ADA9-AF40F9C0C2A1}"/>
                </a:ext>
              </a:extLst>
            </p:cNvPr>
            <p:cNvCxnSpPr>
              <a:cxnSpLocks/>
              <a:stCxn id="222" idx="2"/>
              <a:endCxn id="221" idx="7"/>
            </p:cNvCxnSpPr>
            <p:nvPr/>
          </p:nvCxnSpPr>
          <p:spPr>
            <a:xfrm flipH="1">
              <a:off x="1330920" y="3670407"/>
              <a:ext cx="218952" cy="411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="" xmlns:a16="http://schemas.microsoft.com/office/drawing/2014/main" id="{C286B57E-DDE9-44BC-AA35-0B1FED37CE7D}"/>
                </a:ext>
              </a:extLst>
            </p:cNvPr>
            <p:cNvCxnSpPr>
              <a:cxnSpLocks/>
              <a:stCxn id="220" idx="1"/>
              <a:endCxn id="221" idx="5"/>
            </p:cNvCxnSpPr>
            <p:nvPr/>
          </p:nvCxnSpPr>
          <p:spPr>
            <a:xfrm flipH="1">
              <a:off x="1378421" y="4107905"/>
              <a:ext cx="434696" cy="32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="" xmlns:a16="http://schemas.microsoft.com/office/drawing/2014/main" id="{FD608301-EC9B-4BB0-8744-89443B1087E7}"/>
                </a:ext>
              </a:extLst>
            </p:cNvPr>
            <p:cNvCxnSpPr>
              <a:cxnSpLocks/>
              <a:stCxn id="224" idx="2"/>
              <a:endCxn id="221" idx="6"/>
            </p:cNvCxnSpPr>
            <p:nvPr/>
          </p:nvCxnSpPr>
          <p:spPr>
            <a:xfrm flipH="1">
              <a:off x="1366903" y="3581884"/>
              <a:ext cx="593671" cy="51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D18BD1FB-CFF4-47E2-A223-3B9DA4E0D8DA}"/>
                </a:ext>
              </a:extLst>
            </p:cNvPr>
            <p:cNvCxnSpPr>
              <a:cxnSpLocks/>
              <a:stCxn id="225" idx="2"/>
              <a:endCxn id="220" idx="6"/>
            </p:cNvCxnSpPr>
            <p:nvPr/>
          </p:nvCxnSpPr>
          <p:spPr>
            <a:xfrm flipH="1">
              <a:off x="1908163" y="3761914"/>
              <a:ext cx="564800" cy="318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EE28FEC8-DB3A-499E-8D4B-3ACD2E68E175}"/>
                </a:ext>
              </a:extLst>
            </p:cNvPr>
            <p:cNvCxnSpPr>
              <a:cxnSpLocks/>
              <a:stCxn id="225" idx="1"/>
              <a:endCxn id="224" idx="5"/>
            </p:cNvCxnSpPr>
            <p:nvPr/>
          </p:nvCxnSpPr>
          <p:spPr>
            <a:xfrm flipH="1" flipV="1">
              <a:off x="2055620" y="3554076"/>
              <a:ext cx="405826" cy="168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B3C62048-F921-414C-98FF-D7DD6890A113}"/>
                </a:ext>
              </a:extLst>
            </p:cNvPr>
            <p:cNvCxnSpPr>
              <a:cxnSpLocks/>
              <a:stCxn id="229" idx="0"/>
              <a:endCxn id="230" idx="4"/>
            </p:cNvCxnSpPr>
            <p:nvPr/>
          </p:nvCxnSpPr>
          <p:spPr>
            <a:xfrm flipH="1" flipV="1">
              <a:off x="2676061" y="2992172"/>
              <a:ext cx="268305" cy="355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60D8160F-A162-4E82-A420-14BC24012B03}"/>
                </a:ext>
              </a:extLst>
            </p:cNvPr>
            <p:cNvCxnSpPr>
              <a:cxnSpLocks/>
              <a:stCxn id="227" idx="0"/>
              <a:endCxn id="230" idx="5"/>
            </p:cNvCxnSpPr>
            <p:nvPr/>
          </p:nvCxnSpPr>
          <p:spPr>
            <a:xfrm flipH="1" flipV="1">
              <a:off x="2695754" y="2956188"/>
              <a:ext cx="675259" cy="267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924D9473-D81F-4838-BFA0-BD55D74F447C}"/>
                </a:ext>
              </a:extLst>
            </p:cNvPr>
            <p:cNvCxnSpPr>
              <a:cxnSpLocks/>
              <a:stCxn id="253" idx="7"/>
              <a:endCxn id="221" idx="3"/>
            </p:cNvCxnSpPr>
            <p:nvPr/>
          </p:nvCxnSpPr>
          <p:spPr>
            <a:xfrm flipV="1">
              <a:off x="1288648" y="4188233"/>
              <a:ext cx="30710" cy="34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="" xmlns:a16="http://schemas.microsoft.com/office/drawing/2014/main" id="{76DCFA72-2D7A-4165-B2C8-E98652A219B1}"/>
                </a:ext>
              </a:extLst>
            </p:cNvPr>
            <p:cNvCxnSpPr>
              <a:cxnSpLocks/>
              <a:stCxn id="252" idx="7"/>
              <a:endCxn id="220" idx="3"/>
            </p:cNvCxnSpPr>
            <p:nvPr/>
          </p:nvCxnSpPr>
          <p:spPr>
            <a:xfrm flipV="1">
              <a:off x="1764870" y="4166968"/>
              <a:ext cx="95748" cy="303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="" xmlns:a16="http://schemas.microsoft.com/office/drawing/2014/main" id="{FCB80D72-87D1-4703-AFCD-BAA1F5FF896E}"/>
                </a:ext>
              </a:extLst>
            </p:cNvPr>
            <p:cNvCxnSpPr>
              <a:cxnSpLocks/>
              <a:stCxn id="228" idx="0"/>
              <a:endCxn id="229" idx="4"/>
            </p:cNvCxnSpPr>
            <p:nvPr/>
          </p:nvCxnSpPr>
          <p:spPr>
            <a:xfrm flipH="1" flipV="1">
              <a:off x="3011544" y="3431480"/>
              <a:ext cx="460516" cy="481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Oval 376">
              <a:extLst>
                <a:ext uri="{FF2B5EF4-FFF2-40B4-BE49-F238E27FC236}">
                  <a16:creationId xmlns="" xmlns:a16="http://schemas.microsoft.com/office/drawing/2014/main" id="{1305ACE2-CF9E-47AB-9B7A-E46E9D119B35}"/>
                </a:ext>
              </a:extLst>
            </p:cNvPr>
            <p:cNvSpPr/>
            <p:nvPr/>
          </p:nvSpPr>
          <p:spPr>
            <a:xfrm rot="19271526">
              <a:off x="796565" y="500047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78" name="Straight Connector 377">
              <a:extLst>
                <a:ext uri="{FF2B5EF4-FFF2-40B4-BE49-F238E27FC236}">
                  <a16:creationId xmlns="" xmlns:a16="http://schemas.microsoft.com/office/drawing/2014/main" id="{8A053249-9522-4B2E-8C8A-6DC8E258B93B}"/>
                </a:ext>
              </a:extLst>
            </p:cNvPr>
            <p:cNvCxnSpPr>
              <a:cxnSpLocks/>
              <a:stCxn id="377" idx="7"/>
              <a:endCxn id="253" idx="2"/>
            </p:cNvCxnSpPr>
            <p:nvPr/>
          </p:nvCxnSpPr>
          <p:spPr>
            <a:xfrm flipV="1">
              <a:off x="855941" y="4621228"/>
              <a:ext cx="385162" cy="379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="" xmlns:a16="http://schemas.microsoft.com/office/drawing/2014/main" id="{530BEF8B-F7D3-4292-BC11-A120F484E46C}"/>
                </a:ext>
              </a:extLst>
            </p:cNvPr>
            <p:cNvCxnSpPr>
              <a:cxnSpLocks/>
              <a:stCxn id="377" idx="6"/>
              <a:endCxn id="251" idx="1"/>
            </p:cNvCxnSpPr>
            <p:nvPr/>
          </p:nvCxnSpPr>
          <p:spPr>
            <a:xfrm flipV="1">
              <a:off x="891925" y="4941047"/>
              <a:ext cx="488981" cy="79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5C17AE4D-3166-46E1-B209-DC8E02DDE0C4}"/>
                </a:ext>
              </a:extLst>
            </p:cNvPr>
            <p:cNvCxnSpPr>
              <a:cxnSpLocks/>
              <a:stCxn id="377" idx="5"/>
              <a:endCxn id="255" idx="1"/>
            </p:cNvCxnSpPr>
            <p:nvPr/>
          </p:nvCxnSpPr>
          <p:spPr>
            <a:xfrm>
              <a:off x="903443" y="5059855"/>
              <a:ext cx="515405" cy="2721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Oval 380">
              <a:extLst>
                <a:ext uri="{FF2B5EF4-FFF2-40B4-BE49-F238E27FC236}">
                  <a16:creationId xmlns="" xmlns:a16="http://schemas.microsoft.com/office/drawing/2014/main" id="{06346228-E929-4E8D-8C12-64344898351E}"/>
                </a:ext>
              </a:extLst>
            </p:cNvPr>
            <p:cNvSpPr/>
            <p:nvPr/>
          </p:nvSpPr>
          <p:spPr>
            <a:xfrm rot="5004680" flipH="1">
              <a:off x="1090433" y="211708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BB15835B-C1D5-4410-9963-C6C7E23FC2B7}"/>
                </a:ext>
              </a:extLst>
            </p:cNvPr>
            <p:cNvCxnSpPr>
              <a:cxnSpLocks/>
              <a:stCxn id="381" idx="1"/>
              <a:endCxn id="342" idx="5"/>
            </p:cNvCxnSpPr>
            <p:nvPr/>
          </p:nvCxnSpPr>
          <p:spPr>
            <a:xfrm>
              <a:off x="1186024" y="2203982"/>
              <a:ext cx="233185" cy="313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6804E91E-6B7D-4273-BDE3-BF4817E16BC5}"/>
                </a:ext>
              </a:extLst>
            </p:cNvPr>
            <p:cNvCxnSpPr>
              <a:cxnSpLocks/>
              <a:stCxn id="280" idx="1"/>
              <a:endCxn id="220" idx="5"/>
            </p:cNvCxnSpPr>
            <p:nvPr/>
          </p:nvCxnSpPr>
          <p:spPr>
            <a:xfrm flipH="1" flipV="1">
              <a:off x="1919681" y="4119466"/>
              <a:ext cx="679036" cy="88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4" name="Ink 383">
                  <a:extLst>
                    <a:ext uri="{FF2B5EF4-FFF2-40B4-BE49-F238E27FC236}">
                      <a16:creationId xmlns="" xmlns:a16="http://schemas.microsoft.com/office/drawing/2014/main" id="{5BBA0DFA-8ADF-4049-B2FE-6C9642CE9221}"/>
                    </a:ext>
                  </a:extLst>
                </p14:cNvPr>
                <p14:cNvContentPartPr/>
                <p14:nvPr/>
              </p14:nvContentPartPr>
              <p14:xfrm>
                <a:off x="921870" y="2683859"/>
                <a:ext cx="180" cy="180"/>
              </p14:xfrm>
            </p:contentPart>
          </mc:Choice>
          <mc:Fallback xmlns="">
            <p:pic>
              <p:nvPicPr>
                <p:cNvPr id="1485" name="Ink 1484">
                  <a:extLst>
                    <a:ext uri="{FF2B5EF4-FFF2-40B4-BE49-F238E27FC236}">
                      <a16:creationId xmlns:a16="http://schemas.microsoft.com/office/drawing/2014/main" id="{EEA0EAD8-A1A5-4FF5-99FA-4545B7813B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710" y="2681699"/>
                  <a:ext cx="4500" cy="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5" name="Ink 384">
                  <a:extLst>
                    <a:ext uri="{FF2B5EF4-FFF2-40B4-BE49-F238E27FC236}">
                      <a16:creationId xmlns="" xmlns:a16="http://schemas.microsoft.com/office/drawing/2014/main" id="{C61B496D-AA45-4BD0-8D2A-7D9258498CCE}"/>
                    </a:ext>
                  </a:extLst>
                </p14:cNvPr>
                <p14:cNvContentPartPr/>
                <p14:nvPr/>
              </p14:nvContentPartPr>
              <p14:xfrm>
                <a:off x="918090" y="2653259"/>
                <a:ext cx="180" cy="15480"/>
              </p14:xfrm>
            </p:contentPart>
          </mc:Choice>
          <mc:Fallback xmlns="">
            <p:pic>
              <p:nvPicPr>
                <p:cNvPr id="1486" name="Ink 1485">
                  <a:extLst>
                    <a:ext uri="{FF2B5EF4-FFF2-40B4-BE49-F238E27FC236}">
                      <a16:creationId xmlns:a16="http://schemas.microsoft.com/office/drawing/2014/main" id="{806ACAA1-444C-4E86-A12D-76D42C8C39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5930" y="2648939"/>
                  <a:ext cx="4500" cy="2412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18E23E31-7927-4C30-8512-1786C7E3B3D5}"/>
                </a:ext>
              </a:extLst>
            </p:cNvPr>
            <p:cNvCxnSpPr>
              <a:cxnSpLocks/>
              <a:stCxn id="381" idx="0"/>
              <a:endCxn id="340" idx="5"/>
            </p:cNvCxnSpPr>
            <p:nvPr/>
          </p:nvCxnSpPr>
          <p:spPr>
            <a:xfrm>
              <a:off x="1197270" y="2164533"/>
              <a:ext cx="668892" cy="4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93D5FD6E-12F0-463A-AFA6-9BF771262F8B}"/>
                </a:ext>
              </a:extLst>
            </p:cNvPr>
            <p:cNvCxnSpPr>
              <a:cxnSpLocks/>
              <a:stCxn id="381" idx="3"/>
              <a:endCxn id="344" idx="6"/>
            </p:cNvCxnSpPr>
            <p:nvPr/>
          </p:nvCxnSpPr>
          <p:spPr>
            <a:xfrm flipH="1">
              <a:off x="854507" y="2212679"/>
              <a:ext cx="256223" cy="657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="" xmlns:a16="http://schemas.microsoft.com/office/drawing/2014/main" id="{EC5EFCCF-EF46-4557-8F60-68C7B14BEBB3}"/>
                </a:ext>
              </a:extLst>
            </p:cNvPr>
            <p:cNvCxnSpPr>
              <a:cxnSpLocks/>
              <a:stCxn id="229" idx="0"/>
              <a:endCxn id="226" idx="7"/>
            </p:cNvCxnSpPr>
            <p:nvPr/>
          </p:nvCxnSpPr>
          <p:spPr>
            <a:xfrm flipH="1">
              <a:off x="2879890" y="3347951"/>
              <a:ext cx="64476" cy="503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Oval 388">
              <a:extLst>
                <a:ext uri="{FF2B5EF4-FFF2-40B4-BE49-F238E27FC236}">
                  <a16:creationId xmlns="" xmlns:a16="http://schemas.microsoft.com/office/drawing/2014/main" id="{3E8EC01E-D6E9-4782-91DA-7C5A95E14CAB}"/>
                </a:ext>
              </a:extLst>
            </p:cNvPr>
            <p:cNvSpPr/>
            <p:nvPr/>
          </p:nvSpPr>
          <p:spPr>
            <a:xfrm rot="19271526">
              <a:off x="2890087" y="278300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CC4C5B4A-C8A4-4D83-AE9F-FD00816033B7}"/>
                </a:ext>
              </a:extLst>
            </p:cNvPr>
            <p:cNvCxnSpPr>
              <a:cxnSpLocks/>
              <a:stCxn id="227" idx="7"/>
              <a:endCxn id="223" idx="4"/>
            </p:cNvCxnSpPr>
            <p:nvPr/>
          </p:nvCxnSpPr>
          <p:spPr>
            <a:xfrm flipH="1" flipV="1">
              <a:off x="3245808" y="2474236"/>
              <a:ext cx="164574" cy="7375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7F8AE95F-9AE4-4AB7-A7BA-06215DC3D74A}"/>
                </a:ext>
              </a:extLst>
            </p:cNvPr>
            <p:cNvCxnSpPr>
              <a:cxnSpLocks/>
              <a:stCxn id="227" idx="0"/>
              <a:endCxn id="389" idx="4"/>
            </p:cNvCxnSpPr>
            <p:nvPr/>
          </p:nvCxnSpPr>
          <p:spPr>
            <a:xfrm flipH="1" flipV="1">
              <a:off x="2977272" y="2878369"/>
              <a:ext cx="393741" cy="344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CC6EA8D1-1043-416B-B5CB-191366BB820C}"/>
                </a:ext>
              </a:extLst>
            </p:cNvPr>
            <p:cNvCxnSpPr>
              <a:cxnSpLocks/>
              <a:stCxn id="389" idx="7"/>
              <a:endCxn id="223" idx="3"/>
            </p:cNvCxnSpPr>
            <p:nvPr/>
          </p:nvCxnSpPr>
          <p:spPr>
            <a:xfrm flipV="1">
              <a:off x="2949463" y="2485754"/>
              <a:ext cx="256975" cy="297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="" xmlns:a16="http://schemas.microsoft.com/office/drawing/2014/main" id="{B3175E74-5C21-4331-8FDA-6EAB766EC3A8}"/>
                </a:ext>
              </a:extLst>
            </p:cNvPr>
            <p:cNvCxnSpPr>
              <a:cxnSpLocks/>
              <a:stCxn id="221" idx="2"/>
              <a:endCxn id="377" idx="0"/>
            </p:cNvCxnSpPr>
            <p:nvPr/>
          </p:nvCxnSpPr>
          <p:spPr>
            <a:xfrm flipH="1">
              <a:off x="816572" y="4168540"/>
              <a:ext cx="466802" cy="843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="" xmlns:a16="http://schemas.microsoft.com/office/drawing/2014/main" id="{F4CB0186-BD85-4DD7-993C-7FA118A8A8FE}"/>
                </a:ext>
              </a:extLst>
            </p:cNvPr>
            <p:cNvCxnSpPr>
              <a:cxnSpLocks/>
              <a:stCxn id="286" idx="0"/>
              <a:endCxn id="279" idx="2"/>
            </p:cNvCxnSpPr>
            <p:nvPr/>
          </p:nvCxnSpPr>
          <p:spPr>
            <a:xfrm flipH="1" flipV="1">
              <a:off x="2429922" y="4700321"/>
              <a:ext cx="122632" cy="654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="" xmlns:a16="http://schemas.microsoft.com/office/drawing/2014/main" id="{62331283-A5E2-4C51-9697-7C08892B1890}"/>
                </a:ext>
              </a:extLst>
            </p:cNvPr>
            <p:cNvCxnSpPr>
              <a:cxnSpLocks/>
              <a:stCxn id="285" idx="6"/>
              <a:endCxn id="282" idx="3"/>
            </p:cNvCxnSpPr>
            <p:nvPr/>
          </p:nvCxnSpPr>
          <p:spPr>
            <a:xfrm flipV="1">
              <a:off x="3049472" y="4768411"/>
              <a:ext cx="94473" cy="788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="" xmlns:a16="http://schemas.microsoft.com/office/drawing/2014/main" id="{50D79146-12B3-4BCF-B2A0-0F5D1E2B58D6}"/>
                </a:ext>
              </a:extLst>
            </p:cNvPr>
            <p:cNvCxnSpPr>
              <a:cxnSpLocks/>
              <a:stCxn id="239" idx="3"/>
              <a:endCxn id="240" idx="1"/>
            </p:cNvCxnSpPr>
            <p:nvPr/>
          </p:nvCxnSpPr>
          <p:spPr>
            <a:xfrm flipH="1">
              <a:off x="4032181" y="5368981"/>
              <a:ext cx="161255" cy="627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9" name="Rectangle 418">
            <a:extLst>
              <a:ext uri="{FF2B5EF4-FFF2-40B4-BE49-F238E27FC236}">
                <a16:creationId xmlns="" xmlns:a16="http://schemas.microsoft.com/office/drawing/2014/main" id="{37EC8557-4D49-425C-A742-22509FA70D46}"/>
              </a:ext>
            </a:extLst>
          </p:cNvPr>
          <p:cNvSpPr/>
          <p:nvPr/>
        </p:nvSpPr>
        <p:spPr>
          <a:xfrm>
            <a:off x="8986424" y="4711686"/>
            <a:ext cx="244515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chemeClr val="accent2"/>
                </a:solidFill>
                <a:latin typeface="Cambria" panose="02040503050406030204" pitchFamily="18" charset="0"/>
              </a:rPr>
              <a:t>directed,</a:t>
            </a:r>
            <a:br>
              <a:rPr lang="de-DE" sz="2800" dirty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de-DE" sz="2800" dirty="0">
                <a:solidFill>
                  <a:schemeClr val="accent2"/>
                </a:solidFill>
                <a:latin typeface="Cambria" panose="02040503050406030204" pitchFamily="18" charset="0"/>
              </a:rPr>
              <a:t>special graphs,</a:t>
            </a:r>
          </a:p>
          <a:p>
            <a:r>
              <a:rPr lang="de-DE" sz="2800" dirty="0">
                <a:solidFill>
                  <a:schemeClr val="accent2"/>
                </a:solidFill>
                <a:latin typeface="Cambria" panose="02040503050406030204" pitchFamily="18" charset="0"/>
              </a:rPr>
              <a:t>...</a:t>
            </a:r>
            <a:endParaRPr lang="x-none" sz="6000" dirty="0">
              <a:solidFill>
                <a:schemeClr val="accent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8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pPr eaLnBrk="0"/>
                <a:r>
                  <a:rPr lang="en-US" dirty="0"/>
                  <a:t>We define a set of </a:t>
                </a:r>
                <a:r>
                  <a:rPr lang="en-US" dirty="0" err="1"/>
                  <a:t>pm’s</a:t>
                </a:r>
                <a:r>
                  <a:rPr lang="en-US" dirty="0"/>
                  <a:t> as follows:</a:t>
                </a:r>
              </a:p>
              <a:p>
                <a:pPr lvl="1" eaLnBrk="0"/>
                <a:r>
                  <a:rPr lang="en-US" dirty="0"/>
                  <a:t>Divide base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groups:</a:t>
                </a:r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endParaRPr lang="en-US" dirty="0"/>
              </a:p>
              <a:p>
                <a:pPr lvl="1" eaLnBrk="0"/>
                <a:r>
                  <a:rPr lang="en-US" dirty="0"/>
                  <a:t>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dirty="0"/>
                  <a:t> are all matchings using only edges between </a:t>
                </a:r>
              </a:p>
              <a:p>
                <a:pPr marL="457200" lvl="1" indent="0" eaLnBrk="0">
                  <a:buNone/>
                </a:pPr>
                <a:r>
                  <a:rPr lang="en-US" dirty="0"/>
                  <a:t>    consecutive groups.</a:t>
                </a:r>
              </a:p>
              <a:p>
                <a:pPr lvl="1" eaLnBrk="0"/>
                <a:r>
                  <a:rPr lang="en-US" dirty="0"/>
                  <a:t>1-1 correspondence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-length </a:t>
                </a:r>
                <a:r>
                  <a:rPr lang="en-US" dirty="0" err="1" smtClean="0"/>
                  <a:t>bitstrings</a:t>
                </a:r>
                <a:endParaRPr lang="en-US" dirty="0" smtClean="0"/>
              </a:p>
              <a:p>
                <a:pPr lvl="1" eaLnBrk="0"/>
                <a:r>
                  <a:rPr lang="en-US" dirty="0" smtClean="0"/>
                  <a:t>Two matchings give HC if </a:t>
                </a:r>
                <a:r>
                  <a:rPr lang="en-US" dirty="0" err="1" smtClean="0"/>
                  <a:t>bitstrings</a:t>
                </a:r>
                <a:r>
                  <a:rPr lang="en-US" dirty="0" smtClean="0"/>
                  <a:t> complementary</a:t>
                </a:r>
                <a:br>
                  <a:rPr lang="en-US" dirty="0" smtClean="0"/>
                </a:br>
                <a:endParaRPr lang="en-US" dirty="0"/>
              </a:p>
              <a:p>
                <a:pPr eaLnBrk="0"/>
                <a:endParaRPr lang="en-US" dirty="0"/>
              </a:p>
              <a:p>
                <a:pPr lvl="1" eaLnBrk="0"/>
                <a:endParaRPr lang="nl-NL" dirty="0"/>
              </a:p>
            </p:txBody>
          </p:sp>
        </mc:Choice>
        <mc:Fallback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1828800" y="1600200"/>
                <a:ext cx="12039600" cy="5257800"/>
              </a:xfrm>
              <a:blipFill rotWithShape="0">
                <a:blip r:embed="rId3"/>
                <a:stretch>
                  <a:fillRect l="-1013"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86000" y="3048001"/>
            <a:ext cx="743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4800" dirty="0">
                <a:solidFill>
                  <a:prstClr val="black"/>
                </a:solidFill>
              </a:rPr>
              <a:t>1 |  2 3  |  4 5  | . . | . </a:t>
            </a:r>
            <a:r>
              <a:rPr lang="en-US" sz="4800" dirty="0" smtClean="0">
                <a:solidFill>
                  <a:prstClr val="black"/>
                </a:solidFill>
              </a:rPr>
              <a:t>b-1 </a:t>
            </a:r>
            <a:r>
              <a:rPr lang="en-US" sz="4800" dirty="0">
                <a:solidFill>
                  <a:prstClr val="black"/>
                </a:solidFill>
              </a:rPr>
              <a:t>| </a:t>
            </a:r>
            <a:r>
              <a:rPr lang="en-US" sz="4800" dirty="0" smtClean="0">
                <a:solidFill>
                  <a:prstClr val="black"/>
                </a:solidFill>
              </a:rPr>
              <a:t>b </a:t>
            </a:r>
            <a:endParaRPr lang="nl-NL" sz="4800" dirty="0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489200" y="2844782"/>
            <a:ext cx="1054100" cy="355619"/>
          </a:xfrm>
          <a:custGeom>
            <a:avLst/>
            <a:gdLst>
              <a:gd name="connsiteX0" fmla="*/ 0 w 1447800"/>
              <a:gd name="connsiteY0" fmla="*/ 355619 h 355619"/>
              <a:gd name="connsiteX1" fmla="*/ 635000 w 1447800"/>
              <a:gd name="connsiteY1" fmla="*/ 19 h 355619"/>
              <a:gd name="connsiteX2" fmla="*/ 1447800 w 1447800"/>
              <a:gd name="connsiteY2" fmla="*/ 342919 h 355619"/>
              <a:gd name="connsiteX0" fmla="*/ 0 w 1054100"/>
              <a:gd name="connsiteY0" fmla="*/ 355619 h 355619"/>
              <a:gd name="connsiteX1" fmla="*/ 635000 w 1054100"/>
              <a:gd name="connsiteY1" fmla="*/ 19 h 355619"/>
              <a:gd name="connsiteX2" fmla="*/ 1054100 w 1054100"/>
              <a:gd name="connsiteY2" fmla="*/ 342919 h 355619"/>
              <a:gd name="connsiteX0" fmla="*/ 0 w 1054100"/>
              <a:gd name="connsiteY0" fmla="*/ 355619 h 355619"/>
              <a:gd name="connsiteX1" fmla="*/ 457200 w 1054100"/>
              <a:gd name="connsiteY1" fmla="*/ 19 h 355619"/>
              <a:gd name="connsiteX2" fmla="*/ 1054100 w 1054100"/>
              <a:gd name="connsiteY2" fmla="*/ 342919 h 3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4100" h="355619">
                <a:moveTo>
                  <a:pt x="0" y="355619"/>
                </a:moveTo>
                <a:cubicBezTo>
                  <a:pt x="196850" y="178877"/>
                  <a:pt x="281517" y="2136"/>
                  <a:pt x="457200" y="19"/>
                </a:cubicBezTo>
                <a:cubicBezTo>
                  <a:pt x="632883" y="-2098"/>
                  <a:pt x="768350" y="170410"/>
                  <a:pt x="1054100" y="342919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19400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0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22714" y="3745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</a:rPr>
              <a:t>1</a:t>
            </a:r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3949700" y="2869793"/>
            <a:ext cx="1574800" cy="305208"/>
          </a:xfrm>
          <a:custGeom>
            <a:avLst/>
            <a:gdLst>
              <a:gd name="connsiteX0" fmla="*/ 0 w 2032000"/>
              <a:gd name="connsiteY0" fmla="*/ 267071 h 317871"/>
              <a:gd name="connsiteX1" fmla="*/ 1016000 w 2032000"/>
              <a:gd name="connsiteY1" fmla="*/ 371 h 317871"/>
              <a:gd name="connsiteX2" fmla="*/ 2032000 w 2032000"/>
              <a:gd name="connsiteY2" fmla="*/ 317871 h 317871"/>
              <a:gd name="connsiteX0" fmla="*/ 0 w 1574800"/>
              <a:gd name="connsiteY0" fmla="*/ 267071 h 317871"/>
              <a:gd name="connsiteX1" fmla="*/ 558800 w 1574800"/>
              <a:gd name="connsiteY1" fmla="*/ 371 h 317871"/>
              <a:gd name="connsiteX2" fmla="*/ 1574800 w 1574800"/>
              <a:gd name="connsiteY2" fmla="*/ 317871 h 317871"/>
              <a:gd name="connsiteX0" fmla="*/ 0 w 1574800"/>
              <a:gd name="connsiteY0" fmla="*/ 254408 h 305208"/>
              <a:gd name="connsiteX1" fmla="*/ 787400 w 1574800"/>
              <a:gd name="connsiteY1" fmla="*/ 408 h 305208"/>
              <a:gd name="connsiteX2" fmla="*/ 1574800 w 1574800"/>
              <a:gd name="connsiteY2" fmla="*/ 305208 h 30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4800" h="305208">
                <a:moveTo>
                  <a:pt x="0" y="254408"/>
                </a:moveTo>
                <a:cubicBezTo>
                  <a:pt x="338666" y="116824"/>
                  <a:pt x="524933" y="-8059"/>
                  <a:pt x="787400" y="408"/>
                </a:cubicBezTo>
                <a:cubicBezTo>
                  <a:pt x="1049867" y="8875"/>
                  <a:pt x="1236133" y="150691"/>
                  <a:pt x="1574800" y="305208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132830" y="2857130"/>
            <a:ext cx="1447800" cy="355619"/>
          </a:xfrm>
          <a:custGeom>
            <a:avLst/>
            <a:gdLst>
              <a:gd name="connsiteX0" fmla="*/ 0 w 1447800"/>
              <a:gd name="connsiteY0" fmla="*/ 355619 h 355619"/>
              <a:gd name="connsiteX1" fmla="*/ 635000 w 1447800"/>
              <a:gd name="connsiteY1" fmla="*/ 19 h 355619"/>
              <a:gd name="connsiteX2" fmla="*/ 1447800 w 1447800"/>
              <a:gd name="connsiteY2" fmla="*/ 342919 h 35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7800" h="355619">
                <a:moveTo>
                  <a:pt x="0" y="355619"/>
                </a:moveTo>
                <a:cubicBezTo>
                  <a:pt x="196850" y="178877"/>
                  <a:pt x="393700" y="2136"/>
                  <a:pt x="635000" y="19"/>
                </a:cubicBezTo>
                <a:cubicBezTo>
                  <a:pt x="876300" y="-2098"/>
                  <a:pt x="1162050" y="170410"/>
                  <a:pt x="1447800" y="342919"/>
                </a:cubicBezTo>
              </a:path>
            </a:pathLst>
          </a:cu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nl-NL" dirty="0" smtClean="0"/>
                  <a:t>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nl-NL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nl-NL" dirty="0" smtClean="0"/>
                  <a:t> (</a:t>
                </a:r>
                <a:r>
                  <a:rPr lang="nl-NL" dirty="0" err="1" smtClean="0"/>
                  <a:t>Cygan</a:t>
                </a:r>
                <a:r>
                  <a:rPr lang="nl-NL" dirty="0" smtClean="0"/>
                  <a:t> et al.)</a:t>
                </a:r>
                <a:endParaRPr lang="nl-NL" dirty="0"/>
              </a:p>
            </p:txBody>
          </p:sp>
        </mc:Choice>
        <mc:Fallback xmlns="">
          <p:sp>
            <p:nvSpPr>
              <p:cNvPr id="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74638"/>
                <a:ext cx="8229600" cy="1143000"/>
              </a:xfrm>
              <a:blipFill rotWithShape="0">
                <a:blip r:embed="rId17"/>
                <a:stretch>
                  <a:fillRect r="-74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1828800"/>
            <a:ext cx="8077200" cy="609600"/>
          </a:xfrm>
          <a:prstGeom prst="rect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819400"/>
            <a:ext cx="8077200" cy="609600"/>
          </a:xfrm>
          <a:prstGeom prst="rect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838200"/>
            <a:ext cx="762000" cy="5867400"/>
          </a:xfrm>
          <a:prstGeom prst="rect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838200"/>
            <a:ext cx="685800" cy="5867400"/>
          </a:xfrm>
          <a:prstGeom prst="rect">
            <a:avLst/>
          </a:prstGeom>
          <a:solidFill>
            <a:schemeClr val="accent6">
              <a:alpha val="44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nl-NL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-21555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nl-NL" dirty="0" smtClean="0"/>
                  <a:t>Basis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nl-NL" dirty="0" smtClean="0"/>
                  <a:t>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nl-NL" dirty="0" smtClean="0"/>
                  <a:t> (</a:t>
                </a:r>
                <a:r>
                  <a:rPr lang="nl-NL" dirty="0" err="1" smtClean="0"/>
                  <a:t>Cygan</a:t>
                </a:r>
                <a:r>
                  <a:rPr lang="nl-NL" dirty="0" smtClean="0"/>
                  <a:t> et al.)</a:t>
                </a:r>
                <a:endParaRPr lang="nl-NL" dirty="0"/>
              </a:p>
            </p:txBody>
          </p:sp>
        </mc:Choice>
        <mc:Fallback xmlns="">
          <p:sp>
            <p:nvSpPr>
              <p:cNvPr id="11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-215558"/>
                <a:ext cx="8229600" cy="1143000"/>
              </a:xfrm>
              <a:blipFill rotWithShape="0">
                <a:blip r:embed="rId3"/>
                <a:stretch>
                  <a:fillRect r="-74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98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AB63121-55FA-4C75-8332-E40303845853}"/>
              </a:ext>
            </a:extLst>
          </p:cNvPr>
          <p:cNvGrpSpPr/>
          <p:nvPr/>
        </p:nvGrpSpPr>
        <p:grpSpPr>
          <a:xfrm>
            <a:off x="522629" y="3845828"/>
            <a:ext cx="4990882" cy="2613480"/>
            <a:chOff x="522629" y="3845828"/>
            <a:chExt cx="4990882" cy="2613480"/>
          </a:xfrm>
        </p:grpSpPr>
        <p:sp>
          <p:nvSpPr>
            <p:cNvPr id="224" name="Rectangle: Rounded Corners 223">
              <a:extLst>
                <a:ext uri="{FF2B5EF4-FFF2-40B4-BE49-F238E27FC236}">
                  <a16:creationId xmlns="" xmlns:a16="http://schemas.microsoft.com/office/drawing/2014/main" id="{AC5AEBF0-C11E-41D7-96BC-6A156DF246E7}"/>
                </a:ext>
              </a:extLst>
            </p:cNvPr>
            <p:cNvSpPr/>
            <p:nvPr/>
          </p:nvSpPr>
          <p:spPr>
            <a:xfrm>
              <a:off x="522629" y="3845828"/>
              <a:ext cx="4910428" cy="2613480"/>
            </a:xfrm>
            <a:prstGeom prst="roundRect">
              <a:avLst>
                <a:gd name="adj" fmla="val 9015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9" name="TextBox 218">
                  <a:extLst>
                    <a:ext uri="{FF2B5EF4-FFF2-40B4-BE49-F238E27FC236}">
                      <a16:creationId xmlns="" xmlns:a16="http://schemas.microsoft.com/office/drawing/2014/main" id="{7C5A0C49-CE26-43CE-838F-B0604E3C054A}"/>
                    </a:ext>
                  </a:extLst>
                </p:cNvPr>
                <p:cNvSpPr txBox="1"/>
                <p:nvPr/>
              </p:nvSpPr>
              <p:spPr>
                <a:xfrm>
                  <a:off x="711747" y="4499039"/>
                  <a:ext cx="4801764" cy="1259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30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  <m:r>
                          <a:rPr lang="de-DE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GB" sz="3000" b="0" i="0" smtClean="0">
                                <a:latin typeface="Cambria Math" panose="02040503050406030204" pitchFamily="18" charset="0"/>
                              </a:rPr>
                              <m:t>bip</m:t>
                            </m:r>
                          </m:sup>
                        </m:sSubSup>
                        <m:r>
                          <a:rPr lang="de-DE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GB" sz="3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GB" sz="3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30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3000">
                                    <a:latin typeface="Cambria Math" panose="02040503050406030204" pitchFamily="18" charset="0"/>
                                  </a:rPr>
                                  <m:t>ook</m:t>
                                </m:r>
                                <m:r>
                                  <a:rPr lang="en-GB" sz="3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3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de-DE" sz="3000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GB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eqArr>
                          </m:sub>
                          <m:sup/>
                          <m:e>
                            <m: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GB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3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3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x-none" sz="3000" dirty="0"/>
                </a:p>
              </p:txBody>
            </p:sp>
          </mc:Choice>
          <mc:Fallback>
            <p:sp>
              <p:nvSpPr>
                <p:cNvPr id="219" name="TextBox 218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7C5A0C49-CE26-43CE-838F-B0604E3C0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747" y="4499039"/>
                  <a:ext cx="4801764" cy="125919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B1D933D-9C45-4009-BDE4-8ED837135D2C}"/>
                </a:ext>
              </a:extLst>
            </p:cNvPr>
            <p:cNvSpPr txBox="1"/>
            <p:nvPr/>
          </p:nvSpPr>
          <p:spPr>
            <a:xfrm>
              <a:off x="681379" y="3941947"/>
              <a:ext cx="40334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 err="1">
                  <a:latin typeface="Bahnschrift SemiBold" panose="020B0502040204020203" pitchFamily="34" charset="0"/>
                </a:rPr>
                <a:t>Bipartite</a:t>
              </a:r>
              <a:r>
                <a:rPr lang="de-DE" sz="3200" dirty="0">
                  <a:latin typeface="Bahnschrift SemiBold" panose="020B0502040204020203" pitchFamily="34" charset="0"/>
                </a:rPr>
                <a:t> </a:t>
              </a:r>
              <a:r>
                <a:rPr lang="de-DE" sz="3200" dirty="0" err="1" smtClean="0">
                  <a:latin typeface="Bahnschrift SemiBold" panose="020B0502040204020203" pitchFamily="34" charset="0"/>
                </a:rPr>
                <a:t>setting</a:t>
              </a:r>
              <a:r>
                <a:rPr lang="de-DE" sz="3200" dirty="0" smtClean="0">
                  <a:latin typeface="Bahnschrift SemiBold" panose="020B0502040204020203" pitchFamily="34" charset="0"/>
                </a:rPr>
                <a:t> (RS):</a:t>
              </a:r>
              <a:endParaRPr lang="x-none" sz="32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="" xmlns:a16="http://schemas.microsoft.com/office/drawing/2014/main" id="{D220A65E-B2E0-4F46-AE5D-E565682E3FCB}"/>
              </a:ext>
            </a:extLst>
          </p:cNvPr>
          <p:cNvGrpSpPr/>
          <p:nvPr/>
        </p:nvGrpSpPr>
        <p:grpSpPr>
          <a:xfrm>
            <a:off x="518603" y="3845828"/>
            <a:ext cx="5313085" cy="2613480"/>
            <a:chOff x="592124" y="3845828"/>
            <a:chExt cx="5313085" cy="2613480"/>
          </a:xfrm>
        </p:grpSpPr>
        <p:sp>
          <p:nvSpPr>
            <p:cNvPr id="232" name="Rectangle: Rounded Corners 231">
              <a:extLst>
                <a:ext uri="{FF2B5EF4-FFF2-40B4-BE49-F238E27FC236}">
                  <a16:creationId xmlns="" xmlns:a16="http://schemas.microsoft.com/office/drawing/2014/main" id="{E1A508B3-2EBC-474C-BB2C-FD473C07DFB6}"/>
                </a:ext>
              </a:extLst>
            </p:cNvPr>
            <p:cNvSpPr/>
            <p:nvPr/>
          </p:nvSpPr>
          <p:spPr>
            <a:xfrm>
              <a:off x="592124" y="3845828"/>
              <a:ext cx="4914454" cy="2613480"/>
            </a:xfrm>
            <a:prstGeom prst="roundRect">
              <a:avLst>
                <a:gd name="adj" fmla="val 9015"/>
              </a:avLst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3" name="TextBox 232">
                  <a:extLst>
                    <a:ext uri="{FF2B5EF4-FFF2-40B4-BE49-F238E27FC236}">
                      <a16:creationId xmlns="" xmlns:a16="http://schemas.microsoft.com/office/drawing/2014/main" id="{E33A625A-004B-43D4-BB28-A8601A39371D}"/>
                    </a:ext>
                  </a:extLst>
                </p:cNvPr>
                <p:cNvSpPr txBox="1"/>
                <p:nvPr/>
              </p:nvSpPr>
              <p:spPr>
                <a:xfrm>
                  <a:off x="781242" y="4499039"/>
                  <a:ext cx="5123967" cy="12591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3000" b="0" i="0" smtClean="0">
                            <a:latin typeface="Cambria Math" panose="02040503050406030204" pitchFamily="18" charset="0"/>
                          </a:rPr>
                          <m:t>rank</m:t>
                        </m:r>
                        <m:r>
                          <a:rPr lang="de-DE" sz="3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GB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m:rPr>
                                <m:sty m:val="p"/>
                              </m:rPr>
                              <a:rPr lang="en-GB" sz="3000" b="0" i="0" smtClean="0">
                                <a:solidFill>
                                  <a:srgbClr val="FFB9B9"/>
                                </a:solidFill>
                                <a:latin typeface="Cambria Math" panose="02040503050406030204" pitchFamily="18" charset="0"/>
                              </a:rPr>
                              <m:t>bip</m:t>
                            </m:r>
                          </m:sup>
                        </m:sSubSup>
                        <m:r>
                          <a:rPr lang="de-DE" sz="3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GB" sz="3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GB" sz="3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de-DE" sz="3000" b="0" i="0" smtClean="0">
                                    <a:latin typeface="Cambria Math" panose="02040503050406030204" pitchFamily="18" charset="0"/>
                                  </a:rPr>
                                  <m:t>nice</m:t>
                                </m:r>
                                <m:r>
                                  <a:rPr lang="en-GB" sz="3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sz="3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de-DE" sz="3000" i="1">
                                    <a:latin typeface="Cambria Math" panose="02040503050406030204" pitchFamily="18" charset="0"/>
                                  </a:rPr>
                                  <m:t>⊢</m:t>
                                </m:r>
                                <m:r>
                                  <a:rPr lang="en-GB" sz="3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/2</m:t>
                                </m:r>
                              </m:e>
                            </m:eqArr>
                          </m:sub>
                          <m:sup/>
                          <m:e>
                            <m: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sSup>
                              <m:sSupPr>
                                <m:ctrlPr>
                                  <a:rPr lang="en-GB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de-DE" sz="3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3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30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  <m:sup/>
                            </m:sSup>
                          </m:e>
                        </m:nary>
                      </m:oMath>
                    </m:oMathPara>
                  </a14:m>
                  <a:endParaRPr lang="x-none" sz="3000" dirty="0"/>
                </a:p>
              </p:txBody>
            </p:sp>
          </mc:Choice>
          <mc:Fallback>
            <p:sp>
              <p:nvSpPr>
                <p:cNvPr id="233" name="TextBox 232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E33A625A-004B-43D4-BB28-A8601A3937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242" y="4499039"/>
                  <a:ext cx="5123967" cy="12591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4" name="Rectangle 233">
                  <a:extLst>
                    <a:ext uri="{FF2B5EF4-FFF2-40B4-BE49-F238E27FC236}">
                      <a16:creationId xmlns="" xmlns:a16="http://schemas.microsoft.com/office/drawing/2014/main" id="{1FB04129-11EA-4EC5-980B-572B499A3978}"/>
                    </a:ext>
                  </a:extLst>
                </p:cNvPr>
                <p:cNvSpPr/>
                <p:nvPr/>
              </p:nvSpPr>
              <p:spPr>
                <a:xfrm>
                  <a:off x="2434053" y="5848682"/>
                  <a:ext cx="1806264" cy="553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00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000">
                                <a:latin typeface="Cambria Math" panose="02040503050406030204" pitchFamily="18" charset="0"/>
                              </a:rPr>
                              <m:t>Θ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GB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GB" sz="30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x-none" sz="3000" dirty="0"/>
                </a:p>
              </p:txBody>
            </p:sp>
          </mc:Choice>
          <mc:Fallback xmlns=""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1FB04129-11EA-4EC5-980B-572B499A39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4053" y="5848682"/>
                  <a:ext cx="1806264" cy="5539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" name="TextBox 234">
              <a:extLst>
                <a:ext uri="{FF2B5EF4-FFF2-40B4-BE49-F238E27FC236}">
                  <a16:creationId xmlns="" xmlns:a16="http://schemas.microsoft.com/office/drawing/2014/main" id="{37177BCB-D065-4933-AAEE-48E8EF442550}"/>
                </a:ext>
              </a:extLst>
            </p:cNvPr>
            <p:cNvSpPr txBox="1"/>
            <p:nvPr/>
          </p:nvSpPr>
          <p:spPr>
            <a:xfrm>
              <a:off x="750874" y="3941947"/>
              <a:ext cx="40655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>
                  <a:latin typeface="Bahnschrift SemiBold" panose="020B0502040204020203" pitchFamily="34" charset="0"/>
                </a:rPr>
                <a:t>Non-bipartite setting:</a:t>
              </a:r>
              <a:endParaRPr lang="x-none" sz="3200" dirty="0">
                <a:latin typeface="Bahnschrift SemiBold" panose="020B0502040204020203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FDF7BA4D-0A42-456C-9CEB-E1049885A235}"/>
                  </a:ext>
                </a:extLst>
              </p:cNvPr>
              <p:cNvSpPr/>
              <p:nvPr/>
            </p:nvSpPr>
            <p:spPr>
              <a:xfrm>
                <a:off x="2364558" y="5848682"/>
                <a:ext cx="1828065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3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x-none" sz="30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DF7BA4D-0A42-456C-9CEB-E1049885A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558" y="5848682"/>
                <a:ext cx="1828065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itle 1">
            <a:extLst>
              <a:ext uri="{FF2B5EF4-FFF2-40B4-BE49-F238E27FC236}">
                <a16:creationId xmlns="" xmlns:a16="http://schemas.microsoft.com/office/drawing/2014/main" id="{04AF28AA-7750-4D15-9975-DB6A3BD9020F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Representation theory</a:t>
            </a:r>
            <a:endParaRPr lang="x-none" sz="4900" dirty="0"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="" xmlns:a16="http://schemas.microsoft.com/office/drawing/2014/main" id="{224AC7FB-2009-402E-92F5-4D16B4446B90}"/>
              </a:ext>
            </a:extLst>
          </p:cNvPr>
          <p:cNvGrpSpPr/>
          <p:nvPr/>
        </p:nvGrpSpPr>
        <p:grpSpPr>
          <a:xfrm>
            <a:off x="9728428" y="653014"/>
            <a:ext cx="1948316" cy="779325"/>
            <a:chOff x="3253014" y="889907"/>
            <a:chExt cx="1492250" cy="596900"/>
          </a:xfrm>
        </p:grpSpPr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61D0703A-5B82-4B7D-A7BE-F82A466548D6}"/>
                </a:ext>
              </a:extLst>
            </p:cNvPr>
            <p:cNvSpPr/>
            <p:nvPr/>
          </p:nvSpPr>
          <p:spPr>
            <a:xfrm>
              <a:off x="325301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06E03412-12CC-45D2-BE8B-75A457C856A8}"/>
                </a:ext>
              </a:extLst>
            </p:cNvPr>
            <p:cNvSpPr/>
            <p:nvPr/>
          </p:nvSpPr>
          <p:spPr>
            <a:xfrm>
              <a:off x="355146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7DF69D1A-14F7-47BA-B373-01093386730F}"/>
                </a:ext>
              </a:extLst>
            </p:cNvPr>
            <p:cNvSpPr/>
            <p:nvPr/>
          </p:nvSpPr>
          <p:spPr>
            <a:xfrm>
              <a:off x="384991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DF8B55E2-EA48-4559-BB65-9833EAD14628}"/>
                </a:ext>
              </a:extLst>
            </p:cNvPr>
            <p:cNvSpPr/>
            <p:nvPr/>
          </p:nvSpPr>
          <p:spPr>
            <a:xfrm>
              <a:off x="414836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B5AABAE2-6F63-4EEC-B7A1-67BC660E1A26}"/>
                </a:ext>
              </a:extLst>
            </p:cNvPr>
            <p:cNvSpPr/>
            <p:nvPr/>
          </p:nvSpPr>
          <p:spPr>
            <a:xfrm>
              <a:off x="444681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6BB43168-342F-433C-906D-FF261D3BA954}"/>
                </a:ext>
              </a:extLst>
            </p:cNvPr>
            <p:cNvSpPr/>
            <p:nvPr/>
          </p:nvSpPr>
          <p:spPr>
            <a:xfrm>
              <a:off x="3253014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0532D8D5-4550-4F68-924E-F44D56496639}"/>
              </a:ext>
            </a:extLst>
          </p:cNvPr>
          <p:cNvGrpSpPr/>
          <p:nvPr/>
        </p:nvGrpSpPr>
        <p:grpSpPr>
          <a:xfrm>
            <a:off x="9728428" y="1619711"/>
            <a:ext cx="1583711" cy="1187782"/>
            <a:chOff x="7060292" y="889907"/>
            <a:chExt cx="1193800" cy="895350"/>
          </a:xfrm>
        </p:grpSpPr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2B7C3202-3C66-4837-AFA3-B636EC032448}"/>
                </a:ext>
              </a:extLst>
            </p:cNvPr>
            <p:cNvSpPr/>
            <p:nvPr/>
          </p:nvSpPr>
          <p:spPr>
            <a:xfrm>
              <a:off x="706029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="" xmlns:a16="http://schemas.microsoft.com/office/drawing/2014/main" id="{FF1F91A0-A9EC-474A-B4CD-5EEF3F8E13BE}"/>
                </a:ext>
              </a:extLst>
            </p:cNvPr>
            <p:cNvSpPr/>
            <p:nvPr/>
          </p:nvSpPr>
          <p:spPr>
            <a:xfrm>
              <a:off x="735874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3A6A87F1-376E-4800-B40B-CB7B24FA68C8}"/>
                </a:ext>
              </a:extLst>
            </p:cNvPr>
            <p:cNvSpPr/>
            <p:nvPr/>
          </p:nvSpPr>
          <p:spPr>
            <a:xfrm>
              <a:off x="765719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555D5AE6-A829-48DE-96F3-B3E039BB1BD8}"/>
                </a:ext>
              </a:extLst>
            </p:cNvPr>
            <p:cNvSpPr/>
            <p:nvPr/>
          </p:nvSpPr>
          <p:spPr>
            <a:xfrm>
              <a:off x="795564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E679BEE5-2349-47CD-814A-7AFE21380D74}"/>
                </a:ext>
              </a:extLst>
            </p:cNvPr>
            <p:cNvSpPr/>
            <p:nvPr/>
          </p:nvSpPr>
          <p:spPr>
            <a:xfrm>
              <a:off x="7060292" y="14868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BEE57286-E901-43BA-AC3D-032ED72264CF}"/>
                </a:ext>
              </a:extLst>
            </p:cNvPr>
            <p:cNvSpPr/>
            <p:nvPr/>
          </p:nvSpPr>
          <p:spPr>
            <a:xfrm>
              <a:off x="7060292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="" xmlns:a16="http://schemas.microsoft.com/office/drawing/2014/main" id="{018DF564-7F75-4AAB-8F43-6FD7C0636D87}"/>
              </a:ext>
            </a:extLst>
          </p:cNvPr>
          <p:cNvGrpSpPr/>
          <p:nvPr/>
        </p:nvGrpSpPr>
        <p:grpSpPr>
          <a:xfrm>
            <a:off x="9728676" y="3032550"/>
            <a:ext cx="1187471" cy="791548"/>
            <a:chOff x="8816521" y="889907"/>
            <a:chExt cx="895462" cy="596900"/>
          </a:xfrm>
        </p:grpSpPr>
        <p:sp>
          <p:nvSpPr>
            <p:cNvPr id="142" name="Rectangle 141">
              <a:extLst>
                <a:ext uri="{FF2B5EF4-FFF2-40B4-BE49-F238E27FC236}">
                  <a16:creationId xmlns="" xmlns:a16="http://schemas.microsoft.com/office/drawing/2014/main" id="{79D988C7-1856-47D8-AEC3-F4FE5C78F917}"/>
                </a:ext>
              </a:extLst>
            </p:cNvPr>
            <p:cNvSpPr/>
            <p:nvPr/>
          </p:nvSpPr>
          <p:spPr>
            <a:xfrm>
              <a:off x="8816521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92D474FB-8760-448F-94D8-9F8074CA1456}"/>
                </a:ext>
              </a:extLst>
            </p:cNvPr>
            <p:cNvSpPr/>
            <p:nvPr/>
          </p:nvSpPr>
          <p:spPr>
            <a:xfrm>
              <a:off x="9114971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C9DB61B6-7041-4A6E-A166-F7AEDBE9CC3D}"/>
                </a:ext>
              </a:extLst>
            </p:cNvPr>
            <p:cNvSpPr/>
            <p:nvPr/>
          </p:nvSpPr>
          <p:spPr>
            <a:xfrm>
              <a:off x="9413421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="" xmlns:a16="http://schemas.microsoft.com/office/drawing/2014/main" id="{8C855189-CA6E-4D15-97CC-769B22C74487}"/>
                </a:ext>
              </a:extLst>
            </p:cNvPr>
            <p:cNvSpPr/>
            <p:nvPr/>
          </p:nvSpPr>
          <p:spPr>
            <a:xfrm>
              <a:off x="9114971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43B720F1-A2EE-45A3-93EC-7C6B2BFED759}"/>
                </a:ext>
              </a:extLst>
            </p:cNvPr>
            <p:cNvSpPr/>
            <p:nvPr/>
          </p:nvSpPr>
          <p:spPr>
            <a:xfrm>
              <a:off x="9413533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439F1F55-D296-4586-93FB-EAB5D9C78852}"/>
                </a:ext>
              </a:extLst>
            </p:cNvPr>
            <p:cNvSpPr/>
            <p:nvPr/>
          </p:nvSpPr>
          <p:spPr>
            <a:xfrm>
              <a:off x="8816521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2319D8E7-A3AB-4D92-B4A4-D2128584EEBE}"/>
                  </a:ext>
                </a:extLst>
              </p:cNvPr>
              <p:cNvSpPr txBox="1"/>
              <p:nvPr/>
            </p:nvSpPr>
            <p:spPr>
              <a:xfrm>
                <a:off x="592124" y="1342482"/>
                <a:ext cx="36586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ambria" panose="02040503050406030204" pitchFamily="18" charset="0"/>
                  </a:rPr>
                  <a:t>Integer partition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19D8E7-A3AB-4D92-B4A4-D2128584E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" y="1342482"/>
                <a:ext cx="3658694" cy="523220"/>
              </a:xfrm>
              <a:prstGeom prst="rect">
                <a:avLst/>
              </a:prstGeom>
              <a:blipFill>
                <a:blip r:embed="rId15"/>
                <a:stretch>
                  <a:fillRect l="-3333" t="-11628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6E776A6F-D911-461A-8FA8-69057AD115D1}"/>
                  </a:ext>
                </a:extLst>
              </p:cNvPr>
              <p:cNvSpPr/>
              <p:nvPr/>
            </p:nvSpPr>
            <p:spPr>
              <a:xfrm>
                <a:off x="7518397" y="571342"/>
                <a:ext cx="1527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6=5+1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</a:rPr>
                  <a:t> </a:t>
                </a:r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E776A6F-D911-461A-8FA8-69057AD11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397" y="571342"/>
                <a:ext cx="1527982" cy="461665"/>
              </a:xfrm>
              <a:prstGeom prst="rect">
                <a:avLst/>
              </a:prstGeom>
              <a:blipFill>
                <a:blip r:embed="rId5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>
                <a:extLst>
                  <a:ext uri="{FF2B5EF4-FFF2-40B4-BE49-F238E27FC236}">
                    <a16:creationId xmlns="" xmlns:a16="http://schemas.microsoft.com/office/drawing/2014/main" id="{DF599927-D31D-46B9-BFC9-8B01E8D58240}"/>
                  </a:ext>
                </a:extLst>
              </p:cNvPr>
              <p:cNvSpPr/>
              <p:nvPr/>
            </p:nvSpPr>
            <p:spPr>
              <a:xfrm>
                <a:off x="7518397" y="1538609"/>
                <a:ext cx="20639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6=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</a:rPr>
                  <a:t> </a:t>
                </a:r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F599927-D31D-46B9-BFC9-8B01E8D582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397" y="1538609"/>
                <a:ext cx="2063963" cy="461665"/>
              </a:xfrm>
              <a:prstGeom prst="rect">
                <a:avLst/>
              </a:prstGeom>
              <a:blipFill>
                <a:blip r:embed="rId6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>
                <a:extLst>
                  <a:ext uri="{FF2B5EF4-FFF2-40B4-BE49-F238E27FC236}">
                    <a16:creationId xmlns="" xmlns:a16="http://schemas.microsoft.com/office/drawing/2014/main" id="{D59380B3-53D4-44B3-9155-9CDBAB403DCF}"/>
                  </a:ext>
                </a:extLst>
              </p:cNvPr>
              <p:cNvSpPr/>
              <p:nvPr/>
            </p:nvSpPr>
            <p:spPr>
              <a:xfrm>
                <a:off x="7518397" y="2934852"/>
                <a:ext cx="1527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6=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</a:rPr>
                  <a:t> </a:t>
                </a:r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D59380B3-53D4-44B3-9155-9CDBAB403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397" y="2934852"/>
                <a:ext cx="1527982" cy="461665"/>
              </a:xfrm>
              <a:prstGeom prst="rect">
                <a:avLst/>
              </a:prstGeom>
              <a:blipFill>
                <a:blip r:embed="rId7"/>
                <a:stretch>
                  <a:fillRect l="-79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5F9124B2-9B6E-43F4-94AA-D45610DCDEF8}"/>
              </a:ext>
            </a:extLst>
          </p:cNvPr>
          <p:cNvGrpSpPr/>
          <p:nvPr/>
        </p:nvGrpSpPr>
        <p:grpSpPr>
          <a:xfrm>
            <a:off x="5959983" y="4752389"/>
            <a:ext cx="3666260" cy="553998"/>
            <a:chOff x="5959983" y="4752389"/>
            <a:chExt cx="3666260" cy="5539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="" xmlns:a16="http://schemas.microsoft.com/office/drawing/2014/main" id="{B96FEB4E-D99A-4D91-A24E-5CA00565D760}"/>
                    </a:ext>
                  </a:extLst>
                </p:cNvPr>
                <p:cNvSpPr txBox="1"/>
                <p:nvPr/>
              </p:nvSpPr>
              <p:spPr>
                <a:xfrm>
                  <a:off x="5959983" y="4752389"/>
                  <a:ext cx="366626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GB" sz="3000" dirty="0">
                      <a:latin typeface="Cambria" panose="02040503050406030204" pitchFamily="18" charset="0"/>
                    </a:rPr>
                    <a:t> is hook if           </a:t>
                  </a:r>
                  <a14:m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GB" sz="3000" dirty="0">
                      <a:latin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B96FEB4E-D99A-4D91-A24E-5CA00565D7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983" y="4752389"/>
                  <a:ext cx="3666260" cy="553998"/>
                </a:xfrm>
                <a:prstGeom prst="rect">
                  <a:avLst/>
                </a:prstGeom>
                <a:blipFill>
                  <a:blip r:embed="rId8"/>
                  <a:stretch>
                    <a:fillRect t="-14444" b="-3444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503DA38E-ACCF-48AC-8B7A-C522CFC4C248}"/>
                </a:ext>
              </a:extLst>
            </p:cNvPr>
            <p:cNvGrpSpPr/>
            <p:nvPr/>
          </p:nvGrpSpPr>
          <p:grpSpPr>
            <a:xfrm>
              <a:off x="8076979" y="4805688"/>
              <a:ext cx="469592" cy="469592"/>
              <a:chOff x="2711501" y="5256423"/>
              <a:chExt cx="469592" cy="46959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="" xmlns:a16="http://schemas.microsoft.com/office/drawing/2014/main" id="{E71D020A-43BA-4278-9EB5-A1827CD682B0}"/>
                  </a:ext>
                </a:extLst>
              </p:cNvPr>
              <p:cNvSpPr/>
              <p:nvPr/>
            </p:nvSpPr>
            <p:spPr>
              <a:xfrm>
                <a:off x="2711501" y="5256423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="" xmlns:a16="http://schemas.microsoft.com/office/drawing/2014/main" id="{8D150158-276C-46A7-98B0-2D7FE2E771B1}"/>
                  </a:ext>
                </a:extLst>
              </p:cNvPr>
              <p:cNvSpPr/>
              <p:nvPr/>
            </p:nvSpPr>
            <p:spPr>
              <a:xfrm>
                <a:off x="2946297" y="5256423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="" xmlns:a16="http://schemas.microsoft.com/office/drawing/2014/main" id="{C8DB31F8-2BFB-449D-8C68-0C977025562B}"/>
                  </a:ext>
                </a:extLst>
              </p:cNvPr>
              <p:cNvSpPr/>
              <p:nvPr/>
            </p:nvSpPr>
            <p:spPr>
              <a:xfrm>
                <a:off x="2946297" y="5491219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55716D1E-D2C5-4C12-B6F3-40119A6D29E9}"/>
                  </a:ext>
                </a:extLst>
              </p:cNvPr>
              <p:cNvSpPr/>
              <p:nvPr/>
            </p:nvSpPr>
            <p:spPr>
              <a:xfrm>
                <a:off x="2711501" y="5491219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B7B002C9-A6D8-4D2A-AC23-6B2DF1B5B10C}"/>
                </a:ext>
              </a:extLst>
            </p:cNvPr>
            <p:cNvCxnSpPr/>
            <p:nvPr/>
          </p:nvCxnSpPr>
          <p:spPr>
            <a:xfrm flipV="1">
              <a:off x="8792890" y="4858658"/>
              <a:ext cx="174625" cy="390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="" xmlns:a16="http://schemas.microsoft.com/office/drawing/2014/main" id="{F7DEBABC-3163-40C0-AB0E-2680742F12F7}"/>
                  </a:ext>
                </a:extLst>
              </p:cNvPr>
              <p:cNvSpPr txBox="1"/>
              <p:nvPr/>
            </p:nvSpPr>
            <p:spPr>
              <a:xfrm>
                <a:off x="592124" y="1883087"/>
                <a:ext cx="6282169" cy="1692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ambria" panose="02040503050406030204" pitchFamily="18" charset="0"/>
                  </a:rPr>
                  <a:t>Standard Young tableau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2800" dirty="0">
                  <a:latin typeface="Cambria" panose="02040503050406030204" pitchFamily="18" charset="0"/>
                </a:endParaRPr>
              </a:p>
              <a:p>
                <a:pPr marL="539750" indent="-2730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ambria" panose="02040503050406030204" pitchFamily="18" charset="0"/>
                  </a:rPr>
                  <a:t>numbers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</a:rPr>
                  <a:t> in the boxes</a:t>
                </a:r>
              </a:p>
              <a:p>
                <a:pPr marL="539750" indent="-27305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Cambria" panose="02040503050406030204" pitchFamily="18" charset="0"/>
                  </a:rPr>
                  <a:t>ascending in each row, column</a:t>
                </a:r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GB" sz="2800" dirty="0">
                    <a:latin typeface="Cambria" panose="02040503050406030204" pitchFamily="18" charset="0"/>
                  </a:rPr>
                  <a:t>  # </a:t>
                </a:r>
                <a:r>
                  <a:rPr lang="en-GB" sz="2800" dirty="0" smtClean="0">
                    <a:latin typeface="Cambria" panose="02040503050406030204" pitchFamily="18" charset="0"/>
                  </a:rPr>
                  <a:t>standard Young tableaux </a:t>
                </a:r>
                <a:r>
                  <a:rPr lang="en-GB" sz="2800" dirty="0">
                    <a:latin typeface="Cambria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7DEBABC-3163-40C0-AB0E-2680742F1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" y="1883087"/>
                <a:ext cx="6282169" cy="1692771"/>
              </a:xfrm>
              <a:prstGeom prst="rect">
                <a:avLst/>
              </a:prstGeom>
              <a:blipFill rotWithShape="0">
                <a:blip r:embed="rId9"/>
                <a:stretch>
                  <a:fillRect l="-1940" t="-3957" b="-8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A36AF1D6-CD76-4FD2-821B-9A2C42C0C70F}"/>
              </a:ext>
            </a:extLst>
          </p:cNvPr>
          <p:cNvGrpSpPr/>
          <p:nvPr/>
        </p:nvGrpSpPr>
        <p:grpSpPr>
          <a:xfrm>
            <a:off x="5959983" y="5681997"/>
            <a:ext cx="3610155" cy="704388"/>
            <a:chOff x="5959983" y="5681997"/>
            <a:chExt cx="3610155" cy="7043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="" xmlns:a16="http://schemas.microsoft.com/office/drawing/2014/main" id="{2E1454F7-08CF-45B3-9C12-ACF27394042D}"/>
                    </a:ext>
                  </a:extLst>
                </p:cNvPr>
                <p:cNvSpPr txBox="1"/>
                <p:nvPr/>
              </p:nvSpPr>
              <p:spPr>
                <a:xfrm>
                  <a:off x="5959983" y="5732660"/>
                  <a:ext cx="3610155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GB" sz="3000" dirty="0">
                      <a:latin typeface="Cambria" panose="02040503050406030204" pitchFamily="18" charset="0"/>
                    </a:rPr>
                    <a:t> is  nice</a:t>
                  </a:r>
                  <a:r>
                    <a:rPr lang="en-GB" sz="2000" dirty="0">
                      <a:latin typeface="Cambria" panose="02040503050406030204" pitchFamily="18" charset="0"/>
                    </a:rPr>
                    <a:t> </a:t>
                  </a:r>
                  <a:r>
                    <a:rPr lang="en-GB" sz="3000" dirty="0">
                      <a:latin typeface="Cambria" panose="02040503050406030204" pitchFamily="18" charset="0"/>
                    </a:rPr>
                    <a:t> if           </a:t>
                  </a:r>
                  <a14:m>
                    <m:oMath xmlns:m="http://schemas.openxmlformats.org/officeDocument/2006/math"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GB" sz="3000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en-GB" sz="3000" dirty="0">
                      <a:latin typeface="Cambria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2E1454F7-08CF-45B3-9C12-ACF273940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983" y="5732660"/>
                  <a:ext cx="3610155" cy="553998"/>
                </a:xfrm>
                <a:prstGeom prst="rect">
                  <a:avLst/>
                </a:prstGeom>
                <a:blipFill>
                  <a:blip r:embed="rId10"/>
                  <a:stretch>
                    <a:fillRect t="-14286" b="-329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773731AA-5A77-4D2F-8A3B-1FD99887C18D}"/>
                </a:ext>
              </a:extLst>
            </p:cNvPr>
            <p:cNvCxnSpPr/>
            <p:nvPr/>
          </p:nvCxnSpPr>
          <p:spPr>
            <a:xfrm flipV="1">
              <a:off x="8792890" y="5838929"/>
              <a:ext cx="174625" cy="390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CB90516-45BE-4945-AE7F-0182C95C8575}"/>
                </a:ext>
              </a:extLst>
            </p:cNvPr>
            <p:cNvGrpSpPr/>
            <p:nvPr/>
          </p:nvGrpSpPr>
          <p:grpSpPr>
            <a:xfrm>
              <a:off x="8076979" y="5681997"/>
              <a:ext cx="469592" cy="704388"/>
              <a:chOff x="9707963" y="5571234"/>
              <a:chExt cx="469592" cy="704388"/>
            </a:xfrm>
            <a:solidFill>
              <a:srgbClr val="FFB9B9"/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="" xmlns:a16="http://schemas.microsoft.com/office/drawing/2014/main" id="{74F4707C-BA03-48FF-A327-20E7C161B122}"/>
                  </a:ext>
                </a:extLst>
              </p:cNvPr>
              <p:cNvSpPr/>
              <p:nvPr/>
            </p:nvSpPr>
            <p:spPr>
              <a:xfrm>
                <a:off x="9707963" y="5571234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="" xmlns:a16="http://schemas.microsoft.com/office/drawing/2014/main" id="{0ADE01A9-6CEB-40F9-82B8-C05D274E2914}"/>
                  </a:ext>
                </a:extLst>
              </p:cNvPr>
              <p:cNvSpPr/>
              <p:nvPr/>
            </p:nvSpPr>
            <p:spPr>
              <a:xfrm>
                <a:off x="9942759" y="5571234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="" xmlns:a16="http://schemas.microsoft.com/office/drawing/2014/main" id="{71A62814-F742-4AF6-A8FE-C408D1B53948}"/>
                  </a:ext>
                </a:extLst>
              </p:cNvPr>
              <p:cNvSpPr/>
              <p:nvPr/>
            </p:nvSpPr>
            <p:spPr>
              <a:xfrm>
                <a:off x="9942759" y="5806030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="" xmlns:a16="http://schemas.microsoft.com/office/drawing/2014/main" id="{79909C64-0EBD-4ED2-AC1D-C93F9840A062}"/>
                  </a:ext>
                </a:extLst>
              </p:cNvPr>
              <p:cNvSpPr/>
              <p:nvPr/>
            </p:nvSpPr>
            <p:spPr>
              <a:xfrm>
                <a:off x="9707963" y="5806030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AFB9F5A3-4332-45D1-8401-86C9B7017D13}"/>
                  </a:ext>
                </a:extLst>
              </p:cNvPr>
              <p:cNvSpPr/>
              <p:nvPr/>
            </p:nvSpPr>
            <p:spPr>
              <a:xfrm>
                <a:off x="9942759" y="6040826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CCA831EE-4BBC-426C-AC16-35673726C905}"/>
                  </a:ext>
                </a:extLst>
              </p:cNvPr>
              <p:cNvSpPr/>
              <p:nvPr/>
            </p:nvSpPr>
            <p:spPr>
              <a:xfrm>
                <a:off x="9707963" y="6040826"/>
                <a:ext cx="234796" cy="234796"/>
              </a:xfrm>
              <a:prstGeom prst="rect">
                <a:avLst/>
              </a:prstGeom>
              <a:grp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8DCE440-2AF1-471A-9666-07B1FED87B9F}"/>
              </a:ext>
            </a:extLst>
          </p:cNvPr>
          <p:cNvGrpSpPr/>
          <p:nvPr/>
        </p:nvGrpSpPr>
        <p:grpSpPr>
          <a:xfrm>
            <a:off x="9747547" y="602119"/>
            <a:ext cx="1910693" cy="857439"/>
            <a:chOff x="9747547" y="602119"/>
            <a:chExt cx="1910693" cy="857439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988B9A1-A9A7-4DA4-B846-FC17B7F696DB}"/>
                </a:ext>
              </a:extLst>
            </p:cNvPr>
            <p:cNvSpPr txBox="1"/>
            <p:nvPr/>
          </p:nvSpPr>
          <p:spPr>
            <a:xfrm>
              <a:off x="9747547" y="60211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1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199" name="TextBox 198">
              <a:extLst>
                <a:ext uri="{FF2B5EF4-FFF2-40B4-BE49-F238E27FC236}">
                  <a16:creationId xmlns="" xmlns:a16="http://schemas.microsoft.com/office/drawing/2014/main" id="{5221AB0B-2611-464F-B5B0-3149F58C3D00}"/>
                </a:ext>
              </a:extLst>
            </p:cNvPr>
            <p:cNvSpPr txBox="1"/>
            <p:nvPr/>
          </p:nvSpPr>
          <p:spPr>
            <a:xfrm>
              <a:off x="10153170" y="60211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2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0" name="TextBox 199">
              <a:extLst>
                <a:ext uri="{FF2B5EF4-FFF2-40B4-BE49-F238E27FC236}">
                  <a16:creationId xmlns="" xmlns:a16="http://schemas.microsoft.com/office/drawing/2014/main" id="{934C45F8-92CB-4318-B455-DBD3EC4C78EC}"/>
                </a:ext>
              </a:extLst>
            </p:cNvPr>
            <p:cNvSpPr txBox="1"/>
            <p:nvPr/>
          </p:nvSpPr>
          <p:spPr>
            <a:xfrm>
              <a:off x="10538977" y="60211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3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="" xmlns:a16="http://schemas.microsoft.com/office/drawing/2014/main" id="{AC9A51E3-73E6-41D1-979A-1129473E4039}"/>
                </a:ext>
              </a:extLst>
            </p:cNvPr>
            <p:cNvSpPr txBox="1"/>
            <p:nvPr/>
          </p:nvSpPr>
          <p:spPr>
            <a:xfrm>
              <a:off x="10930568" y="60211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4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="" xmlns:a16="http://schemas.microsoft.com/office/drawing/2014/main" id="{FFCD2A7D-E01D-4138-887A-7003EC30E021}"/>
                </a:ext>
              </a:extLst>
            </p:cNvPr>
            <p:cNvSpPr txBox="1"/>
            <p:nvPr/>
          </p:nvSpPr>
          <p:spPr>
            <a:xfrm>
              <a:off x="11303656" y="60211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5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F01912E1-F203-4778-919F-51A1FC841AD8}"/>
                </a:ext>
              </a:extLst>
            </p:cNvPr>
            <p:cNvSpPr txBox="1"/>
            <p:nvPr/>
          </p:nvSpPr>
          <p:spPr>
            <a:xfrm>
              <a:off x="9748655" y="99789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6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A61C9C2-D453-4CB1-9978-4288A4D8E950}"/>
              </a:ext>
            </a:extLst>
          </p:cNvPr>
          <p:cNvGrpSpPr/>
          <p:nvPr/>
        </p:nvGrpSpPr>
        <p:grpSpPr>
          <a:xfrm>
            <a:off x="9745967" y="1578684"/>
            <a:ext cx="1539185" cy="1255979"/>
            <a:chOff x="9745967" y="1578684"/>
            <a:chExt cx="1539185" cy="1255979"/>
          </a:xfrm>
        </p:grpSpPr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771EDCC3-A3FD-499C-BAD3-9033AE1E0961}"/>
                </a:ext>
              </a:extLst>
            </p:cNvPr>
            <p:cNvSpPr txBox="1"/>
            <p:nvPr/>
          </p:nvSpPr>
          <p:spPr>
            <a:xfrm>
              <a:off x="9747547" y="157868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1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5" name="TextBox 204">
              <a:extLst>
                <a:ext uri="{FF2B5EF4-FFF2-40B4-BE49-F238E27FC236}">
                  <a16:creationId xmlns="" xmlns:a16="http://schemas.microsoft.com/office/drawing/2014/main" id="{E1198C3B-FE53-4D97-BCA9-4869CA763033}"/>
                </a:ext>
              </a:extLst>
            </p:cNvPr>
            <p:cNvSpPr txBox="1"/>
            <p:nvPr/>
          </p:nvSpPr>
          <p:spPr>
            <a:xfrm>
              <a:off x="10153170" y="157868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2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="" xmlns:a16="http://schemas.microsoft.com/office/drawing/2014/main" id="{4255348C-DDF8-4CA3-A147-75C5EFAE458C}"/>
                </a:ext>
              </a:extLst>
            </p:cNvPr>
            <p:cNvSpPr txBox="1"/>
            <p:nvPr/>
          </p:nvSpPr>
          <p:spPr>
            <a:xfrm>
              <a:off x="10538977" y="157868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4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="" xmlns:a16="http://schemas.microsoft.com/office/drawing/2014/main" id="{5BE9792A-1C87-402F-86F8-7F546F28C1B6}"/>
                </a:ext>
              </a:extLst>
            </p:cNvPr>
            <p:cNvSpPr txBox="1"/>
            <p:nvPr/>
          </p:nvSpPr>
          <p:spPr>
            <a:xfrm>
              <a:off x="10930568" y="157868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6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="" xmlns:a16="http://schemas.microsoft.com/office/drawing/2014/main" id="{A92A025A-6520-41B8-94D9-DF9D89765F24}"/>
                </a:ext>
              </a:extLst>
            </p:cNvPr>
            <p:cNvSpPr txBox="1"/>
            <p:nvPr/>
          </p:nvSpPr>
          <p:spPr>
            <a:xfrm>
              <a:off x="9745967" y="2372998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5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09" name="TextBox 208">
              <a:extLst>
                <a:ext uri="{FF2B5EF4-FFF2-40B4-BE49-F238E27FC236}">
                  <a16:creationId xmlns="" xmlns:a16="http://schemas.microsoft.com/office/drawing/2014/main" id="{C676058F-D0DF-4574-8AA4-98D8DF7C33B9}"/>
                </a:ext>
              </a:extLst>
            </p:cNvPr>
            <p:cNvSpPr txBox="1"/>
            <p:nvPr/>
          </p:nvSpPr>
          <p:spPr>
            <a:xfrm>
              <a:off x="9752465" y="1972552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3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E7E9962-5AD8-41A0-893A-AF86B6AA8534}"/>
              </a:ext>
            </a:extLst>
          </p:cNvPr>
          <p:cNvGrpSpPr/>
          <p:nvPr/>
        </p:nvGrpSpPr>
        <p:grpSpPr>
          <a:xfrm>
            <a:off x="9747547" y="2988389"/>
            <a:ext cx="1146014" cy="857439"/>
            <a:chOff x="9747547" y="2988389"/>
            <a:chExt cx="1146014" cy="857439"/>
          </a:xfrm>
        </p:grpSpPr>
        <p:sp>
          <p:nvSpPr>
            <p:cNvPr id="210" name="TextBox 209">
              <a:extLst>
                <a:ext uri="{FF2B5EF4-FFF2-40B4-BE49-F238E27FC236}">
                  <a16:creationId xmlns="" xmlns:a16="http://schemas.microsoft.com/office/drawing/2014/main" id="{FCC3CBA7-E4AD-4916-9908-CDD9E2000DE8}"/>
                </a:ext>
              </a:extLst>
            </p:cNvPr>
            <p:cNvSpPr txBox="1"/>
            <p:nvPr/>
          </p:nvSpPr>
          <p:spPr>
            <a:xfrm>
              <a:off x="9747547" y="298838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1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11" name="TextBox 210">
              <a:extLst>
                <a:ext uri="{FF2B5EF4-FFF2-40B4-BE49-F238E27FC236}">
                  <a16:creationId xmlns="" xmlns:a16="http://schemas.microsoft.com/office/drawing/2014/main" id="{0BA066E3-76ED-4AE3-9308-0270DBBCE227}"/>
                </a:ext>
              </a:extLst>
            </p:cNvPr>
            <p:cNvSpPr txBox="1"/>
            <p:nvPr/>
          </p:nvSpPr>
          <p:spPr>
            <a:xfrm>
              <a:off x="10153170" y="298838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2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12" name="TextBox 211">
              <a:extLst>
                <a:ext uri="{FF2B5EF4-FFF2-40B4-BE49-F238E27FC236}">
                  <a16:creationId xmlns="" xmlns:a16="http://schemas.microsoft.com/office/drawing/2014/main" id="{EC6B3C70-BB99-48E8-BDC7-9C0FFC477081}"/>
                </a:ext>
              </a:extLst>
            </p:cNvPr>
            <p:cNvSpPr txBox="1"/>
            <p:nvPr/>
          </p:nvSpPr>
          <p:spPr>
            <a:xfrm>
              <a:off x="10538977" y="2988389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4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="" xmlns:a16="http://schemas.microsoft.com/office/drawing/2014/main" id="{8C2A327E-8CD9-4487-92FD-6143B57D5098}"/>
                </a:ext>
              </a:extLst>
            </p:cNvPr>
            <p:cNvSpPr txBox="1"/>
            <p:nvPr/>
          </p:nvSpPr>
          <p:spPr>
            <a:xfrm>
              <a:off x="9747547" y="338416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3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14" name="TextBox 213">
              <a:extLst>
                <a:ext uri="{FF2B5EF4-FFF2-40B4-BE49-F238E27FC236}">
                  <a16:creationId xmlns="" xmlns:a16="http://schemas.microsoft.com/office/drawing/2014/main" id="{B331025A-1B2C-4C96-9100-AAE6DF18AD85}"/>
                </a:ext>
              </a:extLst>
            </p:cNvPr>
            <p:cNvSpPr txBox="1"/>
            <p:nvPr/>
          </p:nvSpPr>
          <p:spPr>
            <a:xfrm>
              <a:off x="10153170" y="338416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5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  <p:sp>
          <p:nvSpPr>
            <p:cNvPr id="215" name="TextBox 214">
              <a:extLst>
                <a:ext uri="{FF2B5EF4-FFF2-40B4-BE49-F238E27FC236}">
                  <a16:creationId xmlns="" xmlns:a16="http://schemas.microsoft.com/office/drawing/2014/main" id="{23B7A97F-3F5F-4514-971D-2D3B582CBAF1}"/>
                </a:ext>
              </a:extLst>
            </p:cNvPr>
            <p:cNvSpPr txBox="1"/>
            <p:nvPr/>
          </p:nvSpPr>
          <p:spPr>
            <a:xfrm>
              <a:off x="10538977" y="338416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Cambria" panose="02040503050406030204" pitchFamily="18" charset="0"/>
                </a:rPr>
                <a:t>6</a:t>
              </a:r>
              <a:endParaRPr lang="x-none" sz="2400" dirty="0">
                <a:latin typeface="Cambria" panose="02040503050406030204" pitchFamily="18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555496BC-40AF-4D8D-A744-2CA5E10D436F}"/>
              </a:ext>
            </a:extLst>
          </p:cNvPr>
          <p:cNvSpPr/>
          <p:nvPr/>
        </p:nvSpPr>
        <p:spPr>
          <a:xfrm>
            <a:off x="5956620" y="6044788"/>
            <a:ext cx="1831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[Raz-Spieker 95]</a:t>
            </a:r>
            <a:endParaRPr lang="x-none" dirty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12" y="4573796"/>
            <a:ext cx="1489470" cy="19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2" grpId="0"/>
      <p:bldP spid="4" grpId="0"/>
      <p:bldP spid="177" grpId="0"/>
      <p:bldP spid="180" grpId="0"/>
      <p:bldP spid="189" grpId="0" uiExpand="1" build="p"/>
      <p:bldP spid="78" grpId="0"/>
      <p:bldP spid="7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="" xmlns:a16="http://schemas.microsoft.com/office/drawing/2014/main" id="{4374C364-06FF-4ECB-BF13-E85B4876EFFC}"/>
              </a:ext>
            </a:extLst>
          </p:cNvPr>
          <p:cNvGrpSpPr/>
          <p:nvPr/>
        </p:nvGrpSpPr>
        <p:grpSpPr>
          <a:xfrm>
            <a:off x="522629" y="3844418"/>
            <a:ext cx="4910428" cy="2613480"/>
            <a:chOff x="592124" y="3845828"/>
            <a:chExt cx="4910428" cy="2613480"/>
          </a:xfrm>
        </p:grpSpPr>
        <p:sp>
          <p:nvSpPr>
            <p:cNvPr id="187" name="Rectangle: Rounded Corners 186">
              <a:extLst>
                <a:ext uri="{FF2B5EF4-FFF2-40B4-BE49-F238E27FC236}">
                  <a16:creationId xmlns="" xmlns:a16="http://schemas.microsoft.com/office/drawing/2014/main" id="{CC2E9F0B-85DD-4715-9327-325C593B5400}"/>
                </a:ext>
              </a:extLst>
            </p:cNvPr>
            <p:cNvSpPr/>
            <p:nvPr/>
          </p:nvSpPr>
          <p:spPr>
            <a:xfrm>
              <a:off x="592124" y="3845828"/>
              <a:ext cx="4910428" cy="2613480"/>
            </a:xfrm>
            <a:prstGeom prst="roundRect">
              <a:avLst>
                <a:gd name="adj" fmla="val 9015"/>
              </a:avLst>
            </a:prstGeom>
            <a:solidFill>
              <a:srgbClr val="FF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0" name="TextBox 189">
              <a:extLst>
                <a:ext uri="{FF2B5EF4-FFF2-40B4-BE49-F238E27FC236}">
                  <a16:creationId xmlns="" xmlns:a16="http://schemas.microsoft.com/office/drawing/2014/main" id="{637A1814-826C-4A06-9E70-65A6FD60E322}"/>
                </a:ext>
              </a:extLst>
            </p:cNvPr>
            <p:cNvSpPr txBox="1"/>
            <p:nvPr/>
          </p:nvSpPr>
          <p:spPr>
            <a:xfrm>
              <a:off x="750874" y="3941947"/>
              <a:ext cx="40655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>
                  <a:latin typeface="Bahnschrift SemiBold" panose="020B0502040204020203" pitchFamily="34" charset="0"/>
                </a:rPr>
                <a:t>Non-bipartite setting:</a:t>
              </a:r>
              <a:endParaRPr lang="x-none" sz="3200" dirty="0">
                <a:latin typeface="Bahnschrift SemiBold" panose="020B0502040204020203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1911C63-D3B7-4620-9F92-413A5AC94FB2}"/>
                  </a:ext>
                </a:extLst>
              </p:cNvPr>
              <p:cNvSpPr txBox="1"/>
              <p:nvPr/>
            </p:nvSpPr>
            <p:spPr>
              <a:xfrm>
                <a:off x="2304773" y="1801645"/>
                <a:ext cx="2549609" cy="7619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f>
                            <m:fPr>
                              <m:ctrlP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de-DE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de-DE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d>
                      <m:r>
                        <a:rPr lang="de-DE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=462</m:t>
                      </m:r>
                    </m:oMath>
                  </m:oMathPara>
                </a14:m>
                <a:endParaRPr lang="x-none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911C63-D3B7-4620-9F92-413A5AC94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773" y="1801645"/>
                <a:ext cx="2549609" cy="7619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E46BE65-FC3E-4FB7-8462-C00FBA960AA9}"/>
              </a:ext>
            </a:extLst>
          </p:cNvPr>
          <p:cNvGrpSpPr/>
          <p:nvPr/>
        </p:nvGrpSpPr>
        <p:grpSpPr>
          <a:xfrm>
            <a:off x="4209976" y="1516331"/>
            <a:ext cx="1154259" cy="192377"/>
            <a:chOff x="901700" y="889907"/>
            <a:chExt cx="1790700" cy="298450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975D1E96-620C-4EEA-83BF-F187E07A8F96}"/>
                </a:ext>
              </a:extLst>
            </p:cNvPr>
            <p:cNvSpPr/>
            <p:nvPr/>
          </p:nvSpPr>
          <p:spPr>
            <a:xfrm>
              <a:off x="901700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404D59CA-9C41-4733-9376-67F277647F1C}"/>
                </a:ext>
              </a:extLst>
            </p:cNvPr>
            <p:cNvSpPr/>
            <p:nvPr/>
          </p:nvSpPr>
          <p:spPr>
            <a:xfrm>
              <a:off x="1200150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71477958-6ECA-42C9-8CA1-6BEDE4F99729}"/>
                </a:ext>
              </a:extLst>
            </p:cNvPr>
            <p:cNvSpPr/>
            <p:nvPr/>
          </p:nvSpPr>
          <p:spPr>
            <a:xfrm>
              <a:off x="1498600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4CBBCD66-4ECF-49E0-859C-47CBECA75E23}"/>
                </a:ext>
              </a:extLst>
            </p:cNvPr>
            <p:cNvSpPr/>
            <p:nvPr/>
          </p:nvSpPr>
          <p:spPr>
            <a:xfrm>
              <a:off x="1797050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0070B1BF-B100-47FF-9FDC-748B152E8FFE}"/>
                </a:ext>
              </a:extLst>
            </p:cNvPr>
            <p:cNvSpPr/>
            <p:nvPr/>
          </p:nvSpPr>
          <p:spPr>
            <a:xfrm>
              <a:off x="2095500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="" xmlns:a16="http://schemas.microsoft.com/office/drawing/2014/main" id="{05CC4E5B-15E3-464C-96F7-6ABEE8B5B340}"/>
                </a:ext>
              </a:extLst>
            </p:cNvPr>
            <p:cNvSpPr/>
            <p:nvPr/>
          </p:nvSpPr>
          <p:spPr>
            <a:xfrm>
              <a:off x="2393950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FE7428D-768B-4072-AAE6-80A4127B5EE7}"/>
              </a:ext>
            </a:extLst>
          </p:cNvPr>
          <p:cNvGrpSpPr/>
          <p:nvPr/>
        </p:nvGrpSpPr>
        <p:grpSpPr>
          <a:xfrm>
            <a:off x="1125798" y="881979"/>
            <a:ext cx="961883" cy="384753"/>
            <a:chOff x="3253014" y="889907"/>
            <a:chExt cx="1492250" cy="596900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3B70EFAD-D8A3-4C75-BAC5-F000A1772AF2}"/>
                </a:ext>
              </a:extLst>
            </p:cNvPr>
            <p:cNvSpPr/>
            <p:nvPr/>
          </p:nvSpPr>
          <p:spPr>
            <a:xfrm>
              <a:off x="325301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90CB2430-8FDF-42E6-AC49-46C23CA5C35F}"/>
                </a:ext>
              </a:extLst>
            </p:cNvPr>
            <p:cNvSpPr/>
            <p:nvPr/>
          </p:nvSpPr>
          <p:spPr>
            <a:xfrm>
              <a:off x="355146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D214EB0-5F19-4A93-B45D-1565CDC85D93}"/>
                </a:ext>
              </a:extLst>
            </p:cNvPr>
            <p:cNvSpPr/>
            <p:nvPr/>
          </p:nvSpPr>
          <p:spPr>
            <a:xfrm>
              <a:off x="384991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AD5FEB8-545B-4796-9832-18B8174A2B35}"/>
                </a:ext>
              </a:extLst>
            </p:cNvPr>
            <p:cNvSpPr/>
            <p:nvPr/>
          </p:nvSpPr>
          <p:spPr>
            <a:xfrm>
              <a:off x="414836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1470395F-3B64-43D1-9C30-C15EB180FAB6}"/>
                </a:ext>
              </a:extLst>
            </p:cNvPr>
            <p:cNvSpPr/>
            <p:nvPr/>
          </p:nvSpPr>
          <p:spPr>
            <a:xfrm>
              <a:off x="4446814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CD9DEEA9-68E9-443D-86D3-B5B9F8D4C0C3}"/>
                </a:ext>
              </a:extLst>
            </p:cNvPr>
            <p:cNvSpPr/>
            <p:nvPr/>
          </p:nvSpPr>
          <p:spPr>
            <a:xfrm>
              <a:off x="3253014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4FAF93C-54F0-44B1-BB50-2B557DA79C16}"/>
              </a:ext>
            </a:extLst>
          </p:cNvPr>
          <p:cNvGrpSpPr/>
          <p:nvPr/>
        </p:nvGrpSpPr>
        <p:grpSpPr>
          <a:xfrm>
            <a:off x="1862126" y="1403560"/>
            <a:ext cx="769506" cy="384753"/>
            <a:chOff x="5305878" y="889907"/>
            <a:chExt cx="1193800" cy="59690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92326789-1FDF-4856-98EA-978E42AE852C}"/>
                </a:ext>
              </a:extLst>
            </p:cNvPr>
            <p:cNvSpPr/>
            <p:nvPr/>
          </p:nvSpPr>
          <p:spPr>
            <a:xfrm>
              <a:off x="5305878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5D18A51C-4F57-4319-9C16-95ACF39935D5}"/>
                </a:ext>
              </a:extLst>
            </p:cNvPr>
            <p:cNvSpPr/>
            <p:nvPr/>
          </p:nvSpPr>
          <p:spPr>
            <a:xfrm>
              <a:off x="5604328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="" xmlns:a16="http://schemas.microsoft.com/office/drawing/2014/main" id="{E7B0233D-77C8-4520-92C3-5396B2C3A5DE}"/>
                </a:ext>
              </a:extLst>
            </p:cNvPr>
            <p:cNvSpPr/>
            <p:nvPr/>
          </p:nvSpPr>
          <p:spPr>
            <a:xfrm>
              <a:off x="5902778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960BCE7B-CA1C-4F44-8762-A93188901B30}"/>
                </a:ext>
              </a:extLst>
            </p:cNvPr>
            <p:cNvSpPr/>
            <p:nvPr/>
          </p:nvSpPr>
          <p:spPr>
            <a:xfrm>
              <a:off x="6201228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D94D8B93-0DCC-4823-9B3E-2F54B171E664}"/>
                </a:ext>
              </a:extLst>
            </p:cNvPr>
            <p:cNvSpPr/>
            <p:nvPr/>
          </p:nvSpPr>
          <p:spPr>
            <a:xfrm>
              <a:off x="5604328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5979CD99-8934-466F-B807-F6A0A7FEB47D}"/>
                </a:ext>
              </a:extLst>
            </p:cNvPr>
            <p:cNvSpPr/>
            <p:nvPr/>
          </p:nvSpPr>
          <p:spPr>
            <a:xfrm>
              <a:off x="5305878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C113EEF-F8D5-4430-8B46-488F2737BF4F}"/>
              </a:ext>
            </a:extLst>
          </p:cNvPr>
          <p:cNvGrpSpPr/>
          <p:nvPr/>
        </p:nvGrpSpPr>
        <p:grpSpPr>
          <a:xfrm>
            <a:off x="2409058" y="489648"/>
            <a:ext cx="769506" cy="577129"/>
            <a:chOff x="7060292" y="889907"/>
            <a:chExt cx="1193800" cy="89535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39C90227-BB31-43AC-BFC5-99B240A513D7}"/>
                </a:ext>
              </a:extLst>
            </p:cNvPr>
            <p:cNvSpPr/>
            <p:nvPr/>
          </p:nvSpPr>
          <p:spPr>
            <a:xfrm>
              <a:off x="706029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49652A21-5F5E-4837-A129-5352863CDFDE}"/>
                </a:ext>
              </a:extLst>
            </p:cNvPr>
            <p:cNvSpPr/>
            <p:nvPr/>
          </p:nvSpPr>
          <p:spPr>
            <a:xfrm>
              <a:off x="735874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E021DDB6-51C2-4E29-B495-D2BCDC3A814D}"/>
                </a:ext>
              </a:extLst>
            </p:cNvPr>
            <p:cNvSpPr/>
            <p:nvPr/>
          </p:nvSpPr>
          <p:spPr>
            <a:xfrm>
              <a:off x="765719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C978C7D6-5BFC-4595-BDBC-8209D6B41C1D}"/>
                </a:ext>
              </a:extLst>
            </p:cNvPr>
            <p:cNvSpPr/>
            <p:nvPr/>
          </p:nvSpPr>
          <p:spPr>
            <a:xfrm>
              <a:off x="7955642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994A9DF3-4643-423A-A17E-C4766EA7EE02}"/>
                </a:ext>
              </a:extLst>
            </p:cNvPr>
            <p:cNvSpPr/>
            <p:nvPr/>
          </p:nvSpPr>
          <p:spPr>
            <a:xfrm>
              <a:off x="7060292" y="14868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="" xmlns:a16="http://schemas.microsoft.com/office/drawing/2014/main" id="{D3D44EA9-7B85-4665-87F1-C55815133EAC}"/>
                </a:ext>
              </a:extLst>
            </p:cNvPr>
            <p:cNvSpPr/>
            <p:nvPr/>
          </p:nvSpPr>
          <p:spPr>
            <a:xfrm>
              <a:off x="7060292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2F819035-FDE3-42DA-8B6C-456108342F9D}"/>
              </a:ext>
            </a:extLst>
          </p:cNvPr>
          <p:cNvGrpSpPr/>
          <p:nvPr/>
        </p:nvGrpSpPr>
        <p:grpSpPr>
          <a:xfrm>
            <a:off x="1049176" y="1790007"/>
            <a:ext cx="577201" cy="384753"/>
            <a:chOff x="8816521" y="889907"/>
            <a:chExt cx="895462" cy="5969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DEEB2921-ED7B-47E5-B3B4-0A2DE19F65B1}"/>
                </a:ext>
              </a:extLst>
            </p:cNvPr>
            <p:cNvSpPr/>
            <p:nvPr/>
          </p:nvSpPr>
          <p:spPr>
            <a:xfrm>
              <a:off x="8816521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524A8F54-E4D2-4D41-BF90-BDB34FDFDB1A}"/>
                </a:ext>
              </a:extLst>
            </p:cNvPr>
            <p:cNvSpPr/>
            <p:nvPr/>
          </p:nvSpPr>
          <p:spPr>
            <a:xfrm>
              <a:off x="9114971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="" xmlns:a16="http://schemas.microsoft.com/office/drawing/2014/main" id="{2CF2F0B3-FCA1-4493-8C62-4B2FEB480077}"/>
                </a:ext>
              </a:extLst>
            </p:cNvPr>
            <p:cNvSpPr/>
            <p:nvPr/>
          </p:nvSpPr>
          <p:spPr>
            <a:xfrm>
              <a:off x="9413421" y="889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85266068-7274-4BAA-AAE3-E6DF5E668909}"/>
                </a:ext>
              </a:extLst>
            </p:cNvPr>
            <p:cNvSpPr/>
            <p:nvPr/>
          </p:nvSpPr>
          <p:spPr>
            <a:xfrm>
              <a:off x="9114971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D60FBD4D-0B2F-4614-B2ED-8E5C15FC20CB}"/>
                </a:ext>
              </a:extLst>
            </p:cNvPr>
            <p:cNvSpPr/>
            <p:nvPr/>
          </p:nvSpPr>
          <p:spPr>
            <a:xfrm>
              <a:off x="9413533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="" xmlns:a16="http://schemas.microsoft.com/office/drawing/2014/main" id="{4DBDA6AE-26F1-4731-8D6F-159F0CBF49F1}"/>
                </a:ext>
              </a:extLst>
            </p:cNvPr>
            <p:cNvSpPr/>
            <p:nvPr/>
          </p:nvSpPr>
          <p:spPr>
            <a:xfrm>
              <a:off x="8816521" y="1188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DACEB75-347E-4CEF-9870-5754A062D6DC}"/>
              </a:ext>
            </a:extLst>
          </p:cNvPr>
          <p:cNvGrpSpPr/>
          <p:nvPr/>
        </p:nvGrpSpPr>
        <p:grpSpPr>
          <a:xfrm>
            <a:off x="2943336" y="886610"/>
            <a:ext cx="577129" cy="764828"/>
            <a:chOff x="901700" y="2242457"/>
            <a:chExt cx="895350" cy="1186543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A98B8887-4233-4573-B4BB-C47EC0B35D48}"/>
                </a:ext>
              </a:extLst>
            </p:cNvPr>
            <p:cNvSpPr/>
            <p:nvPr/>
          </p:nvSpPr>
          <p:spPr>
            <a:xfrm>
              <a:off x="901700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09867290-0A53-4E94-AFA6-65FBE5E60D8D}"/>
                </a:ext>
              </a:extLst>
            </p:cNvPr>
            <p:cNvSpPr/>
            <p:nvPr/>
          </p:nvSpPr>
          <p:spPr>
            <a:xfrm>
              <a:off x="1200150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="" xmlns:a16="http://schemas.microsoft.com/office/drawing/2014/main" id="{F004C270-FF04-4738-A5BF-D1C465270DCF}"/>
                </a:ext>
              </a:extLst>
            </p:cNvPr>
            <p:cNvSpPr/>
            <p:nvPr/>
          </p:nvSpPr>
          <p:spPr>
            <a:xfrm>
              <a:off x="1498600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BE31D667-9E37-4E2F-8AF3-391F02FBA6D3}"/>
                </a:ext>
              </a:extLst>
            </p:cNvPr>
            <p:cNvSpPr/>
            <p:nvPr/>
          </p:nvSpPr>
          <p:spPr>
            <a:xfrm>
              <a:off x="901700" y="3130550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819A360C-736F-4378-A5D1-4E7A9E0B328D}"/>
                </a:ext>
              </a:extLst>
            </p:cNvPr>
            <p:cNvSpPr/>
            <p:nvPr/>
          </p:nvSpPr>
          <p:spPr>
            <a:xfrm>
              <a:off x="901700" y="2839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="" xmlns:a16="http://schemas.microsoft.com/office/drawing/2014/main" id="{4B564FCA-E8BC-4F0D-BBB5-C162E88297DD}"/>
                </a:ext>
              </a:extLst>
            </p:cNvPr>
            <p:cNvSpPr/>
            <p:nvPr/>
          </p:nvSpPr>
          <p:spPr>
            <a:xfrm>
              <a:off x="901700" y="2540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1CE5CE19-BA43-4B9B-B057-7B7A362DFDF2}"/>
              </a:ext>
            </a:extLst>
          </p:cNvPr>
          <p:cNvGrpSpPr/>
          <p:nvPr/>
        </p:nvGrpSpPr>
        <p:grpSpPr>
          <a:xfrm>
            <a:off x="4611348" y="478433"/>
            <a:ext cx="384753" cy="769506"/>
            <a:chOff x="3849914" y="2242457"/>
            <a:chExt cx="596900" cy="1193800"/>
          </a:xfrm>
        </p:grpSpPr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E1ABF30E-DB4D-49D3-A036-22A28437AD77}"/>
                </a:ext>
              </a:extLst>
            </p:cNvPr>
            <p:cNvSpPr/>
            <p:nvPr/>
          </p:nvSpPr>
          <p:spPr>
            <a:xfrm>
              <a:off x="3849914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44A70B77-9C86-4052-80B2-A6EA8EE041CF}"/>
                </a:ext>
              </a:extLst>
            </p:cNvPr>
            <p:cNvSpPr/>
            <p:nvPr/>
          </p:nvSpPr>
          <p:spPr>
            <a:xfrm>
              <a:off x="4148364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="" xmlns:a16="http://schemas.microsoft.com/office/drawing/2014/main" id="{F14479F4-D721-4B85-BE28-C09243161ABF}"/>
                </a:ext>
              </a:extLst>
            </p:cNvPr>
            <p:cNvSpPr/>
            <p:nvPr/>
          </p:nvSpPr>
          <p:spPr>
            <a:xfrm>
              <a:off x="4148364" y="2540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DA2E841A-BAF7-46F9-B317-C0A9EB32EE08}"/>
                </a:ext>
              </a:extLst>
            </p:cNvPr>
            <p:cNvSpPr/>
            <p:nvPr/>
          </p:nvSpPr>
          <p:spPr>
            <a:xfrm>
              <a:off x="3849914" y="31378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34430030-2D48-48F2-BBCF-1ED1029B956D}"/>
                </a:ext>
              </a:extLst>
            </p:cNvPr>
            <p:cNvSpPr/>
            <p:nvPr/>
          </p:nvSpPr>
          <p:spPr>
            <a:xfrm>
              <a:off x="3849914" y="2839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="" xmlns:a16="http://schemas.microsoft.com/office/drawing/2014/main" id="{14FAA739-7A0B-4D8B-BEEB-6D42BE79E327}"/>
                </a:ext>
              </a:extLst>
            </p:cNvPr>
            <p:cNvSpPr/>
            <p:nvPr/>
          </p:nvSpPr>
          <p:spPr>
            <a:xfrm>
              <a:off x="3849914" y="2540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6EA2F4C-4F0F-44FA-9683-9E2F6A437B76}"/>
              </a:ext>
            </a:extLst>
          </p:cNvPr>
          <p:cNvGrpSpPr/>
          <p:nvPr/>
        </p:nvGrpSpPr>
        <p:grpSpPr>
          <a:xfrm>
            <a:off x="3742128" y="515794"/>
            <a:ext cx="384753" cy="961883"/>
            <a:chOff x="5197702" y="2242457"/>
            <a:chExt cx="596900" cy="149225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08433FDC-3E85-47BE-AB03-728A6A585AC0}"/>
                </a:ext>
              </a:extLst>
            </p:cNvPr>
            <p:cNvSpPr/>
            <p:nvPr/>
          </p:nvSpPr>
          <p:spPr>
            <a:xfrm>
              <a:off x="5197702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4B5C571E-E5F3-4415-BCF9-F18E562422D7}"/>
                </a:ext>
              </a:extLst>
            </p:cNvPr>
            <p:cNvSpPr/>
            <p:nvPr/>
          </p:nvSpPr>
          <p:spPr>
            <a:xfrm>
              <a:off x="5496152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="" xmlns:a16="http://schemas.microsoft.com/office/drawing/2014/main" id="{DA4B7A1F-1A35-450C-8606-94DFEFF1F4E2}"/>
                </a:ext>
              </a:extLst>
            </p:cNvPr>
            <p:cNvSpPr/>
            <p:nvPr/>
          </p:nvSpPr>
          <p:spPr>
            <a:xfrm>
              <a:off x="5197702" y="34362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5FA5924F-0324-4FAA-8BFE-BF9FA87539A1}"/>
                </a:ext>
              </a:extLst>
            </p:cNvPr>
            <p:cNvSpPr/>
            <p:nvPr/>
          </p:nvSpPr>
          <p:spPr>
            <a:xfrm>
              <a:off x="5197702" y="31378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B739F160-09B2-4624-9BAC-DCE0C3794BD3}"/>
                </a:ext>
              </a:extLst>
            </p:cNvPr>
            <p:cNvSpPr/>
            <p:nvPr/>
          </p:nvSpPr>
          <p:spPr>
            <a:xfrm>
              <a:off x="5197702" y="2839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="" xmlns:a16="http://schemas.microsoft.com/office/drawing/2014/main" id="{2E948D11-50A6-42BB-A31C-67C998654B4A}"/>
                </a:ext>
              </a:extLst>
            </p:cNvPr>
            <p:cNvSpPr/>
            <p:nvPr/>
          </p:nvSpPr>
          <p:spPr>
            <a:xfrm>
              <a:off x="5197702" y="2540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6E4C7A3-078B-421D-8A00-F9590A3AAC7A}"/>
              </a:ext>
            </a:extLst>
          </p:cNvPr>
          <p:cNvGrpSpPr/>
          <p:nvPr/>
        </p:nvGrpSpPr>
        <p:grpSpPr>
          <a:xfrm>
            <a:off x="601828" y="647383"/>
            <a:ext cx="192377" cy="1154258"/>
            <a:chOff x="6678840" y="2242457"/>
            <a:chExt cx="298450" cy="1790700"/>
          </a:xfrm>
        </p:grpSpPr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FE9A7497-140A-4A59-9E48-392E8AB353CC}"/>
                </a:ext>
              </a:extLst>
            </p:cNvPr>
            <p:cNvSpPr/>
            <p:nvPr/>
          </p:nvSpPr>
          <p:spPr>
            <a:xfrm>
              <a:off x="6678840" y="22424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624565C7-1EA0-415E-A715-DF7ECCC0678B}"/>
                </a:ext>
              </a:extLst>
            </p:cNvPr>
            <p:cNvSpPr/>
            <p:nvPr/>
          </p:nvSpPr>
          <p:spPr>
            <a:xfrm>
              <a:off x="6678840" y="37347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="" xmlns:a16="http://schemas.microsoft.com/office/drawing/2014/main" id="{C82D9D44-A12A-4AF9-8A91-3B3A1FB966F6}"/>
                </a:ext>
              </a:extLst>
            </p:cNvPr>
            <p:cNvSpPr/>
            <p:nvPr/>
          </p:nvSpPr>
          <p:spPr>
            <a:xfrm>
              <a:off x="6678840" y="34362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BFCB8EB5-1409-4CF7-AFDE-13C30A3FA7B1}"/>
                </a:ext>
              </a:extLst>
            </p:cNvPr>
            <p:cNvSpPr/>
            <p:nvPr/>
          </p:nvSpPr>
          <p:spPr>
            <a:xfrm>
              <a:off x="6678840" y="31378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581DEE72-2D16-4477-974C-67761506D36F}"/>
                </a:ext>
              </a:extLst>
            </p:cNvPr>
            <p:cNvSpPr/>
            <p:nvPr/>
          </p:nvSpPr>
          <p:spPr>
            <a:xfrm>
              <a:off x="6678840" y="283935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="" xmlns:a16="http://schemas.microsoft.com/office/drawing/2014/main" id="{C9016832-FD8E-4998-8FDD-1BF57EFE21D7}"/>
                </a:ext>
              </a:extLst>
            </p:cNvPr>
            <p:cNvSpPr/>
            <p:nvPr/>
          </p:nvSpPr>
          <p:spPr>
            <a:xfrm>
              <a:off x="6678840" y="2540907"/>
              <a:ext cx="298450" cy="298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7D9692D-6D15-42D8-AD90-9BA7CA9A7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665" y="0"/>
            <a:ext cx="6243335" cy="6861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1433043E-3185-45CF-8FB9-C11E69A4F0A2}"/>
                  </a:ext>
                </a:extLst>
              </p:cNvPr>
              <p:cNvSpPr/>
              <p:nvPr/>
            </p:nvSpPr>
            <p:spPr>
              <a:xfrm>
                <a:off x="6353889" y="4415675"/>
                <a:ext cx="2290306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8000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8000" i="1">
                              <a:ln w="0"/>
                              <a:solidFill>
                                <a:schemeClr val="bg1"/>
                              </a:solidFill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de-DE" sz="8000" i="1" smtClean="0">
                              <a:ln w="0"/>
                              <a:solidFill>
                                <a:schemeClr val="bg1"/>
                              </a:solidFill>
                              <a:effectLst>
                                <a:glow rad="228600">
                                  <a:schemeClr val="bg1">
                                    <a:alpha val="40000"/>
                                  </a:schemeClr>
                                </a:glow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sub>
                      </m:sSub>
                    </m:oMath>
                  </m:oMathPara>
                </a14:m>
                <a:endParaRPr lang="x-none" sz="8000" dirty="0">
                  <a:ln w="0"/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33043E-3185-45CF-8FB9-C11E69A4F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889" y="4415675"/>
                <a:ext cx="2290306" cy="1323439"/>
              </a:xfrm>
              <a:prstGeom prst="rect">
                <a:avLst/>
              </a:prstGeom>
              <a:blipFill>
                <a:blip r:embed="rId4"/>
                <a:stretch>
                  <a:fillRect l="-532" b="-1382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="" xmlns:a16="http://schemas.microsoft.com/office/drawing/2014/main" id="{D212604A-A500-44E1-AC5E-A20FA610988A}"/>
                  </a:ext>
                </a:extLst>
              </p:cNvPr>
              <p:cNvSpPr/>
              <p:nvPr/>
            </p:nvSpPr>
            <p:spPr>
              <a:xfrm>
                <a:off x="6354801" y="5780468"/>
                <a:ext cx="37324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b="0" i="1" smtClean="0">
                          <a:ln w="0"/>
                          <a:solidFill>
                            <a:schemeClr val="bg1"/>
                          </a:solidFill>
                          <a:effectLst>
                            <a:glow rad="228600">
                              <a:schemeClr val="bg1">
                                <a:alpha val="40000"/>
                              </a:schemeClr>
                            </a:glow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10395×10395</m:t>
                      </m:r>
                    </m:oMath>
                  </m:oMathPara>
                </a14:m>
                <a:endParaRPr lang="x-none" sz="4000" dirty="0">
                  <a:ln w="0"/>
                  <a:solidFill>
                    <a:schemeClr val="bg1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212604A-A500-44E1-AC5E-A20FA6109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801" y="5780468"/>
                <a:ext cx="3732497" cy="707886"/>
              </a:xfrm>
              <a:prstGeom prst="rect">
                <a:avLst/>
              </a:prstGeom>
              <a:blipFill>
                <a:blip r:embed="rId5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F6C80ECF-5547-4EF6-87FB-1F1BF34AC249}"/>
                  </a:ext>
                </a:extLst>
              </p:cNvPr>
              <p:cNvSpPr txBox="1"/>
              <p:nvPr/>
            </p:nvSpPr>
            <p:spPr>
              <a:xfrm>
                <a:off x="968569" y="2756475"/>
                <a:ext cx="3949799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=10395−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462</m:t>
                    </m:r>
                  </m:oMath>
                </a14:m>
                <a:r>
                  <a:rPr lang="de-DE" sz="28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r>
                  <a:rPr lang="de-DE" sz="2800" b="0" dirty="0"/>
                  <a:t>               </a:t>
                </a:r>
                <a:r>
                  <a:rPr lang="de-DE" sz="700" b="0" dirty="0"/>
                  <a:t> </a:t>
                </a:r>
                <a:r>
                  <a:rPr lang="de-DE" sz="2800" b="0" dirty="0"/>
                  <a:t>  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</a:rPr>
                      <m:t>=9933</m:t>
                    </m:r>
                  </m:oMath>
                </a14:m>
                <a:r>
                  <a:rPr lang="en-GB" sz="2800" dirty="0"/>
                  <a:t> </a:t>
                </a:r>
                <a:endParaRPr lang="x-none" sz="2800" dirty="0"/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6C80ECF-5547-4EF6-87FB-1F1BF34A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69" y="2756475"/>
                <a:ext cx="3949799" cy="861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3" name="Group 162">
            <a:extLst>
              <a:ext uri="{FF2B5EF4-FFF2-40B4-BE49-F238E27FC236}">
                <a16:creationId xmlns="" xmlns:a16="http://schemas.microsoft.com/office/drawing/2014/main" id="{DD24C0E6-791A-424E-9351-B0096867189A}"/>
              </a:ext>
            </a:extLst>
          </p:cNvPr>
          <p:cNvGrpSpPr/>
          <p:nvPr/>
        </p:nvGrpSpPr>
        <p:grpSpPr>
          <a:xfrm>
            <a:off x="3104413" y="1879164"/>
            <a:ext cx="412879" cy="619319"/>
            <a:chOff x="9707963" y="5571234"/>
            <a:chExt cx="469592" cy="704388"/>
          </a:xfrm>
          <a:solidFill>
            <a:srgbClr val="FFB9B9"/>
          </a:solidFill>
        </p:grpSpPr>
        <p:sp>
          <p:nvSpPr>
            <p:cNvPr id="164" name="Rectangle 163">
              <a:extLst>
                <a:ext uri="{FF2B5EF4-FFF2-40B4-BE49-F238E27FC236}">
                  <a16:creationId xmlns="" xmlns:a16="http://schemas.microsoft.com/office/drawing/2014/main" id="{A26896D7-3956-402D-8F01-0E86E2CF2425}"/>
                </a:ext>
              </a:extLst>
            </p:cNvPr>
            <p:cNvSpPr/>
            <p:nvPr/>
          </p:nvSpPr>
          <p:spPr>
            <a:xfrm>
              <a:off x="9707963" y="5571234"/>
              <a:ext cx="234796" cy="23479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="" xmlns:a16="http://schemas.microsoft.com/office/drawing/2014/main" id="{36993E4C-30F3-469E-831B-AE2972424CD3}"/>
                </a:ext>
              </a:extLst>
            </p:cNvPr>
            <p:cNvSpPr/>
            <p:nvPr/>
          </p:nvSpPr>
          <p:spPr>
            <a:xfrm>
              <a:off x="9942759" y="5571234"/>
              <a:ext cx="234796" cy="23479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="" xmlns:a16="http://schemas.microsoft.com/office/drawing/2014/main" id="{D76589B9-FD54-4C81-8F46-8A35869B87F7}"/>
                </a:ext>
              </a:extLst>
            </p:cNvPr>
            <p:cNvSpPr/>
            <p:nvPr/>
          </p:nvSpPr>
          <p:spPr>
            <a:xfrm>
              <a:off x="9942759" y="5806030"/>
              <a:ext cx="234796" cy="23479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rgbClr val="C00000"/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="" xmlns:a16="http://schemas.microsoft.com/office/drawing/2014/main" id="{AB4D0A68-7E52-4EEE-850D-10F16D4D42D0}"/>
                </a:ext>
              </a:extLst>
            </p:cNvPr>
            <p:cNvSpPr/>
            <p:nvPr/>
          </p:nvSpPr>
          <p:spPr>
            <a:xfrm>
              <a:off x="9707963" y="5806030"/>
              <a:ext cx="234796" cy="23479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C00000"/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="" xmlns:a16="http://schemas.microsoft.com/office/drawing/2014/main" id="{E352DF7E-8E3C-49E7-BB1F-DDF91765839D}"/>
                </a:ext>
              </a:extLst>
            </p:cNvPr>
            <p:cNvSpPr/>
            <p:nvPr/>
          </p:nvSpPr>
          <p:spPr>
            <a:xfrm>
              <a:off x="9942759" y="6040826"/>
              <a:ext cx="234796" cy="23479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srgbClr val="C00000"/>
                </a:solidFill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="" xmlns:a16="http://schemas.microsoft.com/office/drawing/2014/main" id="{5FA9BB47-4D09-430A-AA39-AB484AC219FB}"/>
                </a:ext>
              </a:extLst>
            </p:cNvPr>
            <p:cNvSpPr/>
            <p:nvPr/>
          </p:nvSpPr>
          <p:spPr>
            <a:xfrm>
              <a:off x="9707963" y="6040826"/>
              <a:ext cx="234796" cy="234796"/>
            </a:xfrm>
            <a:prstGeom prst="rect">
              <a:avLst/>
            </a:prstGeom>
            <a:grp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0C40B3E5-2967-4788-8C0C-F356C6CA4216}"/>
                  </a:ext>
                </a:extLst>
              </p:cNvPr>
              <p:cNvSpPr txBox="1"/>
              <p:nvPr/>
            </p:nvSpPr>
            <p:spPr>
              <a:xfrm>
                <a:off x="707721" y="4499039"/>
                <a:ext cx="4998933" cy="1259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000" b="0" i="0" smtClean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lang="de-DE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3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GB" sz="3000" b="0" i="0" smtClean="0">
                              <a:solidFill>
                                <a:srgbClr val="FFB9B9"/>
                              </a:solidFill>
                              <a:latin typeface="Cambria Math" panose="02040503050406030204" pitchFamily="18" charset="0"/>
                            </a:rPr>
                            <m:t>bip</m:t>
                          </m:r>
                        </m:sup>
                      </m:sSubSup>
                      <m:r>
                        <a:rPr lang="de-DE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3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GB" sz="3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GB" sz="3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de-DE" sz="3000" b="0" i="0" smtClean="0">
                                  <a:latin typeface="Cambria Math" panose="02040503050406030204" pitchFamily="18" charset="0"/>
                                </a:rPr>
                                <m:t>nice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sz="3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de-DE" sz="3000" i="1">
                                  <a:latin typeface="Cambria Math" panose="02040503050406030204" pitchFamily="18" charset="0"/>
                                </a:rPr>
                                <m:t>⊢</m:t>
                              </m:r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</m:eqArr>
                        </m:sub>
                        <m:sup/>
                        <m:e>
                          <m:r>
                            <a:rPr lang="de-DE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GB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3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de-DE" sz="30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d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x-none" sz="3000" dirty="0"/>
              </a:p>
            </p:txBody>
          </p:sp>
        </mc:Choice>
        <mc:Fallback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C40B3E5-2967-4788-8C0C-F356C6CA42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1" y="4499039"/>
                <a:ext cx="4998933" cy="12591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5B01FDC-64A1-42B0-BF69-60128DC2DC5F}"/>
                  </a:ext>
                </a:extLst>
              </p:cNvPr>
              <p:cNvSpPr/>
              <p:nvPr/>
            </p:nvSpPr>
            <p:spPr>
              <a:xfrm>
                <a:off x="2360532" y="5848682"/>
                <a:ext cx="180626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3000"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GB" sz="30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3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GB" sz="3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x-none" sz="3000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5B01FDC-64A1-42B0-BF69-60128DC2DC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32" y="5848682"/>
                <a:ext cx="180626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46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A3577FB-E8CB-48BF-AD90-E8C8FE92DFE8}"/>
              </a:ext>
            </a:extLst>
          </p:cNvPr>
          <p:cNvGrpSpPr/>
          <p:nvPr/>
        </p:nvGrpSpPr>
        <p:grpSpPr>
          <a:xfrm>
            <a:off x="592124" y="4152309"/>
            <a:ext cx="11001158" cy="2249046"/>
            <a:chOff x="592124" y="4152309"/>
            <a:chExt cx="11001158" cy="2249046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96CB8F7D-8B7D-481A-ABB0-4E81C1AA481C}"/>
                </a:ext>
              </a:extLst>
            </p:cNvPr>
            <p:cNvSpPr/>
            <p:nvPr/>
          </p:nvSpPr>
          <p:spPr>
            <a:xfrm>
              <a:off x="592124" y="4152309"/>
              <a:ext cx="11001158" cy="2249046"/>
            </a:xfrm>
            <a:prstGeom prst="rect">
              <a:avLst/>
            </a:prstGeom>
            <a:solidFill>
              <a:srgbClr val="EAD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8FA55930-CBD5-4721-8FA8-F302373F68C3}"/>
                    </a:ext>
                  </a:extLst>
                </p:cNvPr>
                <p:cNvSpPr txBox="1"/>
                <p:nvPr/>
              </p:nvSpPr>
              <p:spPr>
                <a:xfrm>
                  <a:off x="8628790" y="4503430"/>
                  <a:ext cx="230236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endParaRPr lang="x-none" sz="3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FA55930-CBD5-4721-8FA8-F302373F68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8790" y="4503430"/>
                  <a:ext cx="2302362" cy="492443"/>
                </a:xfrm>
                <a:prstGeom prst="rect">
                  <a:avLst/>
                </a:prstGeom>
                <a:blipFill>
                  <a:blip r:embed="rId2"/>
                  <a:stretch>
                    <a:fillRect t="-25926" r="-10317" b="-48148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32945859-5C22-4AD9-9A52-8FF27C6ABD62}"/>
                    </a:ext>
                  </a:extLst>
                </p:cNvPr>
                <p:cNvSpPr txBox="1"/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32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2945859-5C22-4AD9-9A52-8FF27C6AB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8" y="4797277"/>
                  <a:ext cx="2880853" cy="1086067"/>
                </a:xfrm>
                <a:prstGeom prst="rect">
                  <a:avLst/>
                </a:prstGeom>
                <a:blipFill>
                  <a:blip r:embed="rId3"/>
                  <a:stretch>
                    <a:fillRect l="-5285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F9A0615-2E98-4E49-8917-10C7C927735D}"/>
                </a:ext>
              </a:extLst>
            </p:cNvPr>
            <p:cNvSpPr txBox="1"/>
            <p:nvPr/>
          </p:nvSpPr>
          <p:spPr>
            <a:xfrm>
              <a:off x="8628790" y="5125793"/>
              <a:ext cx="2244204" cy="9848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optimal base</a:t>
              </a:r>
            </a:p>
            <a:p>
              <a:r>
                <a:rPr lang="de-DE" sz="3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under SETH </a:t>
              </a:r>
              <a:endParaRPr lang="x-none" sz="3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5AB7EAA2-8021-40DD-9690-35F9FCA7D1C1}"/>
                </a:ext>
              </a:extLst>
            </p:cNvPr>
            <p:cNvGrpSpPr/>
            <p:nvPr/>
          </p:nvGrpSpPr>
          <p:grpSpPr>
            <a:xfrm>
              <a:off x="3479571" y="4480626"/>
              <a:ext cx="5069127" cy="566717"/>
              <a:chOff x="3479571" y="4480626"/>
              <a:chExt cx="5069127" cy="566717"/>
            </a:xfrm>
          </p:grpSpPr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id="{BC3C0DD4-E3AA-4A53-929F-622D7E0C724B}"/>
                  </a:ext>
                </a:extLst>
              </p:cNvPr>
              <p:cNvSpPr txBox="1"/>
              <p:nvPr/>
            </p:nvSpPr>
            <p:spPr>
              <a:xfrm>
                <a:off x="4780632" y="4480626"/>
                <a:ext cx="19472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DP-wizardry</a:t>
                </a:r>
                <a:endParaRPr lang="x-none" sz="28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="" xmlns:a16="http://schemas.microsoft.com/office/drawing/2014/main" id="{EAABF151-443B-480E-B1C8-B3AB00307512}"/>
                  </a:ext>
                </a:extLst>
              </p:cNvPr>
              <p:cNvSpPr/>
              <p:nvPr/>
            </p:nvSpPr>
            <p:spPr>
              <a:xfrm>
                <a:off x="3479571" y="4923971"/>
                <a:ext cx="5069127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0BF1ECC3-BC29-4D43-BA19-C042DFD0F52B}"/>
                </a:ext>
              </a:extLst>
            </p:cNvPr>
            <p:cNvGrpSpPr/>
            <p:nvPr/>
          </p:nvGrpSpPr>
          <p:grpSpPr>
            <a:xfrm>
              <a:off x="3479570" y="5191310"/>
              <a:ext cx="5069127" cy="554441"/>
              <a:chOff x="3479570" y="5191310"/>
              <a:chExt cx="5069127" cy="554441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="" xmlns:a16="http://schemas.microsoft.com/office/drawing/2014/main" id="{83E55C4C-448F-4854-B25B-704D67D9940B}"/>
                  </a:ext>
                </a:extLst>
              </p:cNvPr>
              <p:cNvSpPr/>
              <p:nvPr/>
            </p:nvSpPr>
            <p:spPr>
              <a:xfrm flipV="1">
                <a:off x="3479570" y="5191310"/>
                <a:ext cx="5069127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="" xmlns:a16="http://schemas.microsoft.com/office/drawing/2014/main" id="{239E5DA3-9917-47F8-8736-BB484545BAA3}"/>
                  </a:ext>
                </a:extLst>
              </p:cNvPr>
              <p:cNvSpPr txBox="1"/>
              <p:nvPr/>
            </p:nvSpPr>
            <p:spPr>
              <a:xfrm>
                <a:off x="4780632" y="5314864"/>
                <a:ext cx="164423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reduction  </a:t>
                </a:r>
                <a:endParaRPr lang="x-non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36D94616-48D8-4981-91D1-0FFDC369FAD6}"/>
                    </a:ext>
                  </a:extLst>
                </p:cNvPr>
                <p:cNvSpPr txBox="1"/>
                <p:nvPr/>
              </p:nvSpPr>
              <p:spPr>
                <a:xfrm>
                  <a:off x="598717" y="4797277"/>
                  <a:ext cx="3973375" cy="1086067"/>
                </a:xfrm>
                <a:prstGeom prst="rect">
                  <a:avLst/>
                </a:prstGeom>
                <a:solidFill>
                  <a:srgbClr val="EADBF5"/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32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32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32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de-DE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32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  <a:p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6D94616-48D8-4981-91D1-0FFDC369F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17" y="4797277"/>
                  <a:ext cx="3973375" cy="1086067"/>
                </a:xfrm>
                <a:prstGeom prst="rect">
                  <a:avLst/>
                </a:prstGeom>
                <a:blipFill>
                  <a:blip r:embed="rId4"/>
                  <a:stretch>
                    <a:fillRect l="-3834" b="-1741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FE5AA83A-86BF-432A-8F5F-7F89DC0B7627}"/>
                </a:ext>
              </a:extLst>
            </p:cNvPr>
            <p:cNvSpPr/>
            <p:nvPr/>
          </p:nvSpPr>
          <p:spPr>
            <a:xfrm>
              <a:off x="592124" y="4276144"/>
              <a:ext cx="21939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600" dirty="0">
                  <a:solidFill>
                    <a:srgbClr val="7030A0"/>
                  </a:solidFill>
                  <a:latin typeface="Bahnschrift SemiBold" panose="020B0502040204020203" pitchFamily="34" charset="0"/>
                </a:rPr>
                <a:t>counting</a:t>
              </a:r>
              <a:endParaRPr lang="de-DE" sz="3200" dirty="0">
                <a:solidFill>
                  <a:srgbClr val="7030A0"/>
                </a:solidFill>
                <a:latin typeface="Bahnschrift SemiBold" panose="020B0502040204020203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73820D0-47BD-44B7-BED5-A077FBEFE2CE}"/>
              </a:ext>
            </a:extLst>
          </p:cNvPr>
          <p:cNvSpPr/>
          <p:nvPr/>
        </p:nvSpPr>
        <p:spPr>
          <a:xfrm>
            <a:off x="4682892" y="4202276"/>
            <a:ext cx="182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[Wlodarczyk 16]</a:t>
            </a:r>
            <a:endParaRPr lang="x-none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472FF3F3-23A3-41B2-A914-470EA013801E}"/>
              </a:ext>
            </a:extLst>
          </p:cNvPr>
          <p:cNvGrpSpPr/>
          <p:nvPr/>
        </p:nvGrpSpPr>
        <p:grpSpPr>
          <a:xfrm>
            <a:off x="5683496" y="1789074"/>
            <a:ext cx="5175245" cy="3551236"/>
            <a:chOff x="5956300" y="1789074"/>
            <a:chExt cx="5175245" cy="3551236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90EC0CD9-883B-4F03-848E-FB4172EF32EB}"/>
                </a:ext>
              </a:extLst>
            </p:cNvPr>
            <p:cNvCxnSpPr>
              <a:cxnSpLocks/>
            </p:cNvCxnSpPr>
            <p:nvPr/>
          </p:nvCxnSpPr>
          <p:spPr>
            <a:xfrm>
              <a:off x="6282995" y="3097023"/>
              <a:ext cx="0" cy="2243287"/>
            </a:xfrm>
            <a:prstGeom prst="straightConnector1">
              <a:avLst/>
            </a:prstGeom>
            <a:ln w="2540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4E1D918-AB15-44F4-A15B-EBED15E5F7F7}"/>
                </a:ext>
              </a:extLst>
            </p:cNvPr>
            <p:cNvSpPr/>
            <p:nvPr/>
          </p:nvSpPr>
          <p:spPr>
            <a:xfrm>
              <a:off x="5956300" y="1917700"/>
              <a:ext cx="5175245" cy="1581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31FDA936-1BF7-4F96-B9B6-A4C135F341B3}"/>
                </a:ext>
              </a:extLst>
            </p:cNvPr>
            <p:cNvSpPr txBox="1"/>
            <p:nvPr/>
          </p:nvSpPr>
          <p:spPr>
            <a:xfrm>
              <a:off x="6073727" y="1789074"/>
              <a:ext cx="131096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600" dirty="0">
                  <a:latin typeface="Bahnschrift SemiBold" panose="020B0502040204020203" pitchFamily="34" charset="0"/>
                </a:rPr>
                <a:t>2</a:t>
              </a:r>
              <a:endParaRPr lang="x-none" sz="96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4367A20-CA5F-4CF6-B8C5-135C8F0E3900}"/>
                </a:ext>
              </a:extLst>
            </p:cNvPr>
            <p:cNvSpPr txBox="1"/>
            <p:nvPr/>
          </p:nvSpPr>
          <p:spPr>
            <a:xfrm>
              <a:off x="6861066" y="2017780"/>
              <a:ext cx="413125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3200" dirty="0">
                  <a:latin typeface="Bahnschrift SemiBold" panose="020B0502040204020203" pitchFamily="34" charset="0"/>
                  <a:ea typeface="Cambria Math" panose="02040503050406030204" pitchFamily="18" charset="0"/>
                </a:rPr>
                <a:t>New reduction idea</a:t>
              </a:r>
            </a:p>
            <a:p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turns </a:t>
              </a:r>
              <a:r>
                <a:rPr lang="de-DE" sz="2400" dirty="0">
                  <a:latin typeface="Bahnschrift SemiBold" panose="020B0502040204020203" pitchFamily="34" charset="0"/>
                  <a:ea typeface="Cambria Math" panose="02040503050406030204" pitchFamily="18" charset="0"/>
                </a:rPr>
                <a:t>rank</a:t>
              </a:r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 lower bounds</a:t>
              </a:r>
            </a:p>
            <a:p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into </a:t>
              </a:r>
              <a:r>
                <a:rPr lang="de-DE" sz="2400" dirty="0">
                  <a:latin typeface="Bahnschrift SemiBold" panose="020B0502040204020203" pitchFamily="34" charset="0"/>
                  <a:ea typeface="Cambria Math" panose="02040503050406030204" pitchFamily="18" charset="0"/>
                </a:rPr>
                <a:t>complexity</a:t>
              </a:r>
              <a:r>
                <a:rPr lang="de-DE" sz="2400" dirty="0">
                  <a:latin typeface="Bahnschrift SemiLight" panose="020B0502040204020203" pitchFamily="34" charset="0"/>
                  <a:ea typeface="Cambria Math" panose="02040503050406030204" pitchFamily="18" charset="0"/>
                </a:rPr>
                <a:t> lower bounds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38204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22C91077-62E2-4200-BB49-1AAA7AE9A8CC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Block propagation schemes</a:t>
            </a:r>
            <a:endParaRPr lang="x-none" sz="4900" dirty="0"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8BED9C8-8B19-4ADD-BADC-52AAB33FC8BB}"/>
              </a:ext>
            </a:extLst>
          </p:cNvPr>
          <p:cNvGrpSpPr/>
          <p:nvPr/>
        </p:nvGrpSpPr>
        <p:grpSpPr>
          <a:xfrm>
            <a:off x="3680756" y="2792120"/>
            <a:ext cx="4554708" cy="1409700"/>
            <a:chOff x="3680756" y="2792120"/>
            <a:chExt cx="4554708" cy="14097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09F18819-60CF-4AC3-95BD-746CD5B0BE8A}"/>
                </a:ext>
              </a:extLst>
            </p:cNvPr>
            <p:cNvSpPr/>
            <p:nvPr/>
          </p:nvSpPr>
          <p:spPr>
            <a:xfrm>
              <a:off x="4926433" y="2792120"/>
              <a:ext cx="3309031" cy="1409700"/>
            </a:xfrm>
            <a:prstGeom prst="roundRect">
              <a:avLst>
                <a:gd name="adj" fmla="val 1206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25FAE2E9-DAFE-4A67-AB2D-9D442C96576B}"/>
                    </a:ext>
                  </a:extLst>
                </p:cNvPr>
                <p:cNvSpPr txBox="1"/>
                <p:nvPr/>
              </p:nvSpPr>
              <p:spPr>
                <a:xfrm>
                  <a:off x="5199416" y="2958361"/>
                  <a:ext cx="2763064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target problem</a:t>
                  </a:r>
                  <a:b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graph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x-none" sz="24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FAE2E9-DAFE-4A67-AB2D-9D442C965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416" y="2958361"/>
                  <a:ext cx="2763064" cy="1077218"/>
                </a:xfrm>
                <a:prstGeom prst="rect">
                  <a:avLst/>
                </a:prstGeom>
                <a:blipFill>
                  <a:blip r:embed="rId3"/>
                  <a:stretch>
                    <a:fillRect l="-5740" t="-7345" r="-5298" b="-1751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3CED40C1-9DF6-4A12-9995-CC1D59DE5B73}"/>
                    </a:ext>
                  </a:extLst>
                </p:cNvPr>
                <p:cNvSpPr txBox="1"/>
                <p:nvPr/>
              </p:nvSpPr>
              <p:spPr>
                <a:xfrm>
                  <a:off x="3680756" y="2852389"/>
                  <a:ext cx="1000274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oMath>
                    </m:oMathPara>
                  </a14:m>
                  <a:endParaRPr lang="x-none" sz="8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ED40C1-9DF6-4A12-9995-CC1D59DE5B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0756" y="2852389"/>
                  <a:ext cx="1000274" cy="12311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1775472-DADC-4E12-8226-309BE0CC7E01}"/>
              </a:ext>
            </a:extLst>
          </p:cNvPr>
          <p:cNvGrpSpPr/>
          <p:nvPr/>
        </p:nvGrpSpPr>
        <p:grpSpPr>
          <a:xfrm>
            <a:off x="646678" y="1584166"/>
            <a:ext cx="2781303" cy="2617654"/>
            <a:chOff x="646678" y="1584166"/>
            <a:chExt cx="2781303" cy="2617654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1EB30BE2-659E-4D9D-A6C5-8677C3DE2B1C}"/>
                </a:ext>
              </a:extLst>
            </p:cNvPr>
            <p:cNvSpPr/>
            <p:nvPr/>
          </p:nvSpPr>
          <p:spPr>
            <a:xfrm>
              <a:off x="646678" y="2792120"/>
              <a:ext cx="2781303" cy="1409700"/>
            </a:xfrm>
            <a:prstGeom prst="roundRect">
              <a:avLst>
                <a:gd name="adj" fmla="val 1206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="" xmlns:a16="http://schemas.microsoft.com/office/drawing/2014/main" id="{065E35C9-FAA6-4CBC-A25C-DE6515CF6D73}"/>
                    </a:ext>
                  </a:extLst>
                </p:cNvPr>
                <p:cNvSpPr txBox="1"/>
                <p:nvPr/>
              </p:nvSpPr>
              <p:spPr>
                <a:xfrm>
                  <a:off x="1017587" y="2963258"/>
                  <a:ext cx="1948610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CNF-SAT</a:t>
                  </a:r>
                </a:p>
                <a:p>
                  <a:pPr algn="ctr"/>
                  <a:r>
                    <a:rPr lang="de-DE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formula </a:t>
                  </a:r>
                  <a14:m>
                    <m:oMath xmlns:m="http://schemas.openxmlformats.org/officeDocument/2006/math">
                      <m:r>
                        <a:rPr lang="de-DE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a14:m>
                  <a:endParaRPr lang="x-non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65E35C9-FAA6-4CBC-A25C-DE6515CF6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587" y="2963258"/>
                  <a:ext cx="1948610" cy="1077218"/>
                </a:xfrm>
                <a:prstGeom prst="rect">
                  <a:avLst/>
                </a:prstGeom>
                <a:blipFill>
                  <a:blip r:embed="rId5"/>
                  <a:stretch>
                    <a:fillRect l="-7500" t="-7345" r="-1250" b="-1751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3600E19C-E39D-484A-B8B7-81C4A07FC273}"/>
                    </a:ext>
                  </a:extLst>
                </p:cNvPr>
                <p:cNvSpPr txBox="1"/>
                <p:nvPr/>
              </p:nvSpPr>
              <p:spPr>
                <a:xfrm>
                  <a:off x="646678" y="1584166"/>
                  <a:ext cx="187109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sz="28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variables</a:t>
                  </a:r>
                  <a:endParaRPr lang="x-none" sz="28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600E19C-E39D-484A-B8B7-81C4A07FC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78" y="1584166"/>
                  <a:ext cx="1871090" cy="523220"/>
                </a:xfrm>
                <a:prstGeom prst="rect">
                  <a:avLst/>
                </a:prstGeom>
                <a:blipFill>
                  <a:blip r:embed="rId6"/>
                  <a:stretch>
                    <a:fillRect t="-12791" r="-5537" b="-3139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="" xmlns:a16="http://schemas.microsoft.com/office/drawing/2014/main" id="{8CCBC9CD-884A-4B0C-90FD-93AE1ABA49ED}"/>
                    </a:ext>
                  </a:extLst>
                </p:cNvPr>
                <p:cNvSpPr txBox="1"/>
                <p:nvPr/>
              </p:nvSpPr>
              <p:spPr>
                <a:xfrm>
                  <a:off x="646678" y="2048320"/>
                  <a:ext cx="16832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GB" sz="28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clauses</a:t>
                  </a:r>
                  <a:endParaRPr lang="x-none" sz="28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CCBC9CD-884A-4B0C-90FD-93AE1ABA49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678" y="2048320"/>
                  <a:ext cx="1683218" cy="523220"/>
                </a:xfrm>
                <a:prstGeom prst="rect">
                  <a:avLst/>
                </a:prstGeom>
                <a:blipFill>
                  <a:blip r:embed="rId7"/>
                  <a:stretch>
                    <a:fillRect t="-11628" r="-6522" b="-3139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AD1D113-A3F2-4735-818A-162460B9A568}"/>
              </a:ext>
            </a:extLst>
          </p:cNvPr>
          <p:cNvGrpSpPr/>
          <p:nvPr/>
        </p:nvGrpSpPr>
        <p:grpSpPr>
          <a:xfrm>
            <a:off x="4962719" y="1584166"/>
            <a:ext cx="2476960" cy="987374"/>
            <a:chOff x="4962719" y="1584166"/>
            <a:chExt cx="2476960" cy="9873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15510CFC-D84A-46A4-A34B-E2318A2F561F}"/>
                    </a:ext>
                  </a:extLst>
                </p:cNvPr>
                <p:cNvSpPr txBox="1"/>
                <p:nvPr/>
              </p:nvSpPr>
              <p:spPr>
                <a:xfrm>
                  <a:off x="4962719" y="2048320"/>
                  <a:ext cx="247696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poly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GB" sz="2800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size</a:t>
                  </a:r>
                  <a:endParaRPr lang="x-non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510CFC-D84A-46A4-A34B-E2318A2F56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719" y="2048320"/>
                  <a:ext cx="2476960" cy="523220"/>
                </a:xfrm>
                <a:prstGeom prst="rect">
                  <a:avLst/>
                </a:prstGeom>
                <a:blipFill>
                  <a:blip r:embed="rId8"/>
                  <a:stretch>
                    <a:fillRect t="-11628" r="-3695" b="-3139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B51BEBC4-2EC2-4A82-AE3E-C6B429CE0BB3}"/>
                    </a:ext>
                  </a:extLst>
                </p:cNvPr>
                <p:cNvSpPr txBox="1"/>
                <p:nvPr/>
              </p:nvSpPr>
              <p:spPr>
                <a:xfrm>
                  <a:off x="4962719" y="1584166"/>
                  <a:ext cx="215244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𝑐𝑛</m:t>
                      </m:r>
                    </m:oMath>
                  </a14:m>
                  <a:r>
                    <a:rPr lang="en-GB" sz="2800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treewidth</a:t>
                  </a:r>
                  <a:endParaRPr lang="x-non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51BEBC4-2EC2-4A82-AE3E-C6B429CE0B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2719" y="1584166"/>
                  <a:ext cx="2152449" cy="523220"/>
                </a:xfrm>
                <a:prstGeom prst="rect">
                  <a:avLst/>
                </a:prstGeom>
                <a:blipFill>
                  <a:blip r:embed="rId9"/>
                  <a:stretch>
                    <a:fillRect t="-12791" r="-4533" b="-3139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4994E61-0DF6-4E3C-BCEC-39F2229D1A4E}"/>
                  </a:ext>
                </a:extLst>
              </p:cNvPr>
              <p:cNvSpPr txBox="1"/>
              <p:nvPr/>
            </p:nvSpPr>
            <p:spPr>
              <a:xfrm>
                <a:off x="4824835" y="4769610"/>
                <a:ext cx="4281750" cy="1590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running time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GB" sz="3200" b="0" i="1" smtClean="0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𝑡𝑤</m:t>
                        </m:r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GB" sz="32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  <m:sup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en-GB" sz="32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en-GB" sz="3200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3200" b="1" dirty="0">
                    <a:solidFill>
                      <a:schemeClr val="accent1">
                        <a:lumMod val="5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refutes SETH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994E61-0DF6-4E3C-BCEC-39F2229D1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835" y="4769610"/>
                <a:ext cx="4281750" cy="1590179"/>
              </a:xfrm>
              <a:prstGeom prst="rect">
                <a:avLst/>
              </a:prstGeom>
              <a:blipFill>
                <a:blip r:embed="rId10"/>
                <a:stretch>
                  <a:fillRect l="-3556" t="-4981" b="-1149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55A1111-03F2-4DFD-9B13-3FF54E7AAA4D}"/>
              </a:ext>
            </a:extLst>
          </p:cNvPr>
          <p:cNvGrpSpPr/>
          <p:nvPr/>
        </p:nvGrpSpPr>
        <p:grpSpPr>
          <a:xfrm>
            <a:off x="8744162" y="2364632"/>
            <a:ext cx="3005152" cy="2308704"/>
            <a:chOff x="8744162" y="2364632"/>
            <a:chExt cx="3005152" cy="2308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03A6061E-4115-4399-912F-451DB92295CC}"/>
                    </a:ext>
                  </a:extLst>
                </p:cNvPr>
                <p:cNvSpPr txBox="1"/>
                <p:nvPr/>
              </p:nvSpPr>
              <p:spPr>
                <a:xfrm>
                  <a:off x="8744162" y="4180893"/>
                  <a:ext cx="262084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𝑡𝑤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𝑐𝑛</m:t>
                      </m:r>
                    </m:oMath>
                  </a14:m>
                  <a:r>
                    <a:rPr lang="en-GB" sz="32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x-none" sz="32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3A6061E-4115-4399-912F-451DB92295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4162" y="4180893"/>
                  <a:ext cx="2620846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2BF22B16-3A47-4F73-B61F-92C590025DB0}"/>
                </a:ext>
              </a:extLst>
            </p:cNvPr>
            <p:cNvGrpSpPr/>
            <p:nvPr/>
          </p:nvGrpSpPr>
          <p:grpSpPr>
            <a:xfrm>
              <a:off x="8857157" y="2364632"/>
              <a:ext cx="2892157" cy="1629452"/>
              <a:chOff x="9074855" y="1802096"/>
              <a:chExt cx="2482372" cy="170252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="" xmlns:a16="http://schemas.microsoft.com/office/drawing/2014/main" id="{06A57909-F1B3-46B0-9BDF-75225A1BD342}"/>
                  </a:ext>
                </a:extLst>
              </p:cNvPr>
              <p:cNvGrpSpPr/>
              <p:nvPr/>
            </p:nvGrpSpPr>
            <p:grpSpPr>
              <a:xfrm>
                <a:off x="9074855" y="2488622"/>
                <a:ext cx="1734165" cy="1016000"/>
                <a:chOff x="9108758" y="5328487"/>
                <a:chExt cx="1734165" cy="1016000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="" xmlns:a16="http://schemas.microsoft.com/office/drawing/2014/main" id="{8F104458-A3F4-44BE-8DDB-74B46A5EB8BF}"/>
                    </a:ext>
                  </a:extLst>
                </p:cNvPr>
                <p:cNvSpPr/>
                <p:nvPr/>
              </p:nvSpPr>
              <p:spPr>
                <a:xfrm>
                  <a:off x="9108758" y="5328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="" xmlns:a16="http://schemas.microsoft.com/office/drawing/2014/main" id="{B67B33AA-602D-4AA6-94DD-75A3FCCDDC0A}"/>
                    </a:ext>
                  </a:extLst>
                </p:cNvPr>
                <p:cNvSpPr/>
                <p:nvPr/>
              </p:nvSpPr>
              <p:spPr>
                <a:xfrm>
                  <a:off x="9456057" y="5328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="" xmlns:a16="http://schemas.microsoft.com/office/drawing/2014/main" id="{85AD0C6B-5AB9-4B57-810A-B01541423A1B}"/>
                    </a:ext>
                  </a:extLst>
                </p:cNvPr>
                <p:cNvSpPr/>
                <p:nvPr/>
              </p:nvSpPr>
              <p:spPr>
                <a:xfrm>
                  <a:off x="9802191" y="5328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="" xmlns:a16="http://schemas.microsoft.com/office/drawing/2014/main" id="{7E33AFBD-33B9-48F3-AAAB-E4C59B0BC598}"/>
                    </a:ext>
                  </a:extLst>
                </p:cNvPr>
                <p:cNvSpPr/>
                <p:nvPr/>
              </p:nvSpPr>
              <p:spPr>
                <a:xfrm>
                  <a:off x="10149490" y="5328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="" xmlns:a16="http://schemas.microsoft.com/office/drawing/2014/main" id="{79A2E67A-3A32-478A-B05C-9148F95574CC}"/>
                    </a:ext>
                  </a:extLst>
                </p:cNvPr>
                <p:cNvSpPr/>
                <p:nvPr/>
              </p:nvSpPr>
              <p:spPr>
                <a:xfrm>
                  <a:off x="10495624" y="5328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="" xmlns:a16="http://schemas.microsoft.com/office/drawing/2014/main" id="{AB76ED7D-FBE6-4A6A-B7C2-A6F4E67B2EFC}"/>
                    </a:ext>
                  </a:extLst>
                </p:cNvPr>
                <p:cNvSpPr/>
                <p:nvPr/>
              </p:nvSpPr>
              <p:spPr>
                <a:xfrm>
                  <a:off x="9108758" y="5582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="" xmlns:a16="http://schemas.microsoft.com/office/drawing/2014/main" id="{8678C429-F5CD-49A0-999E-BF04C5DC76A4}"/>
                    </a:ext>
                  </a:extLst>
                </p:cNvPr>
                <p:cNvSpPr/>
                <p:nvPr/>
              </p:nvSpPr>
              <p:spPr>
                <a:xfrm>
                  <a:off x="9456057" y="5582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="" xmlns:a16="http://schemas.microsoft.com/office/drawing/2014/main" id="{966F4DD2-CFAA-4326-A34D-C71CEFE00C40}"/>
                    </a:ext>
                  </a:extLst>
                </p:cNvPr>
                <p:cNvSpPr/>
                <p:nvPr/>
              </p:nvSpPr>
              <p:spPr>
                <a:xfrm>
                  <a:off x="9802191" y="5582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="" xmlns:a16="http://schemas.microsoft.com/office/drawing/2014/main" id="{E3F3C6FA-F04E-449F-8BD1-C0E11E7AAF45}"/>
                    </a:ext>
                  </a:extLst>
                </p:cNvPr>
                <p:cNvSpPr/>
                <p:nvPr/>
              </p:nvSpPr>
              <p:spPr>
                <a:xfrm>
                  <a:off x="10149490" y="5582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E81C524E-34F7-49B3-988A-F12E75079F6A}"/>
                    </a:ext>
                  </a:extLst>
                </p:cNvPr>
                <p:cNvSpPr/>
                <p:nvPr/>
              </p:nvSpPr>
              <p:spPr>
                <a:xfrm>
                  <a:off x="10495624" y="5582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="" xmlns:a16="http://schemas.microsoft.com/office/drawing/2014/main" id="{D863DF9F-1B57-41EB-8221-57AF66827749}"/>
                    </a:ext>
                  </a:extLst>
                </p:cNvPr>
                <p:cNvSpPr/>
                <p:nvPr/>
              </p:nvSpPr>
              <p:spPr>
                <a:xfrm>
                  <a:off x="9108758" y="5836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="" xmlns:a16="http://schemas.microsoft.com/office/drawing/2014/main" id="{AEA07B36-830A-4978-BA16-58C7B0E21CF5}"/>
                    </a:ext>
                  </a:extLst>
                </p:cNvPr>
                <p:cNvSpPr/>
                <p:nvPr/>
              </p:nvSpPr>
              <p:spPr>
                <a:xfrm>
                  <a:off x="9456057" y="5836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="" xmlns:a16="http://schemas.microsoft.com/office/drawing/2014/main" id="{70EF379C-E2AA-4002-B605-9F80BF06AC01}"/>
                    </a:ext>
                  </a:extLst>
                </p:cNvPr>
                <p:cNvSpPr/>
                <p:nvPr/>
              </p:nvSpPr>
              <p:spPr>
                <a:xfrm>
                  <a:off x="9802191" y="5836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302B9E2C-F086-4685-9D76-25ECF82FF661}"/>
                    </a:ext>
                  </a:extLst>
                </p:cNvPr>
                <p:cNvSpPr/>
                <p:nvPr/>
              </p:nvSpPr>
              <p:spPr>
                <a:xfrm>
                  <a:off x="10149490" y="5836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B97BA277-E068-400C-ADBB-A07FE67A012C}"/>
                    </a:ext>
                  </a:extLst>
                </p:cNvPr>
                <p:cNvSpPr/>
                <p:nvPr/>
              </p:nvSpPr>
              <p:spPr>
                <a:xfrm>
                  <a:off x="10495624" y="5836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="" xmlns:a16="http://schemas.microsoft.com/office/drawing/2014/main" id="{230FAA68-7A78-4EAA-9C0B-A75CFA2FC31D}"/>
                    </a:ext>
                  </a:extLst>
                </p:cNvPr>
                <p:cNvSpPr/>
                <p:nvPr/>
              </p:nvSpPr>
              <p:spPr>
                <a:xfrm>
                  <a:off x="9108758" y="6090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="" xmlns:a16="http://schemas.microsoft.com/office/drawing/2014/main" id="{409A03F6-B279-4ED0-B05B-C0A6B9037D3E}"/>
                    </a:ext>
                  </a:extLst>
                </p:cNvPr>
                <p:cNvSpPr/>
                <p:nvPr/>
              </p:nvSpPr>
              <p:spPr>
                <a:xfrm>
                  <a:off x="9456057" y="6090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="" xmlns:a16="http://schemas.microsoft.com/office/drawing/2014/main" id="{1E364AE7-51AB-4078-9D48-C39A2ECFD018}"/>
                    </a:ext>
                  </a:extLst>
                </p:cNvPr>
                <p:cNvSpPr/>
                <p:nvPr/>
              </p:nvSpPr>
              <p:spPr>
                <a:xfrm>
                  <a:off x="9802191" y="6090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="" xmlns:a16="http://schemas.microsoft.com/office/drawing/2014/main" id="{26482FD2-1E83-433C-8C30-949E58433589}"/>
                    </a:ext>
                  </a:extLst>
                </p:cNvPr>
                <p:cNvSpPr/>
                <p:nvPr/>
              </p:nvSpPr>
              <p:spPr>
                <a:xfrm>
                  <a:off x="10149490" y="6090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="" xmlns:a16="http://schemas.microsoft.com/office/drawing/2014/main" id="{4E8587E7-9BA2-4B40-B619-C7FCAF34F97C}"/>
                    </a:ext>
                  </a:extLst>
                </p:cNvPr>
                <p:cNvSpPr/>
                <p:nvPr/>
              </p:nvSpPr>
              <p:spPr>
                <a:xfrm>
                  <a:off x="10495624" y="6090487"/>
                  <a:ext cx="347299" cy="2540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="" xmlns:a16="http://schemas.microsoft.com/office/drawing/2014/main" id="{A007C12F-46C5-46EA-B1B0-0B9C4302B748}"/>
                      </a:ext>
                    </a:extLst>
                  </p:cNvPr>
                  <p:cNvSpPr/>
                  <p:nvPr/>
                </p:nvSpPr>
                <p:spPr>
                  <a:xfrm>
                    <a:off x="9710151" y="1802096"/>
                    <a:ext cx="500941" cy="5960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x-none" sz="2800" dirty="0"/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A007C12F-46C5-46EA-B1B0-0B9C4302B7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0151" y="1802096"/>
                    <a:ext cx="500941" cy="59601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="" xmlns:a16="http://schemas.microsoft.com/office/drawing/2014/main" id="{98E6709A-203F-4129-BF8E-0EDEBB17183A}"/>
                      </a:ext>
                    </a:extLst>
                  </p:cNvPr>
                  <p:cNvSpPr/>
                  <p:nvPr/>
                </p:nvSpPr>
                <p:spPr>
                  <a:xfrm>
                    <a:off x="10912756" y="2688890"/>
                    <a:ext cx="644471" cy="52321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𝑐𝑛</m:t>
                          </m:r>
                        </m:oMath>
                      </m:oMathPara>
                    </a14:m>
                    <a:endParaRPr lang="x-none" sz="2800" dirty="0"/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E6709A-203F-4129-BF8E-0EDEBB1718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12756" y="2688890"/>
                    <a:ext cx="644471" cy="52321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3" name="Cloud 82">
              <a:extLst>
                <a:ext uri="{FF2B5EF4-FFF2-40B4-BE49-F238E27FC236}">
                  <a16:creationId xmlns="" xmlns:a16="http://schemas.microsoft.com/office/drawing/2014/main" id="{2E0669EE-E7AC-438F-A6B7-89E0D4A2F21F}"/>
                </a:ext>
              </a:extLst>
            </p:cNvPr>
            <p:cNvSpPr/>
            <p:nvPr/>
          </p:nvSpPr>
          <p:spPr>
            <a:xfrm>
              <a:off x="8744162" y="2933768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Cloud 84">
              <a:extLst>
                <a:ext uri="{FF2B5EF4-FFF2-40B4-BE49-F238E27FC236}">
                  <a16:creationId xmlns="" xmlns:a16="http://schemas.microsoft.com/office/drawing/2014/main" id="{782A6441-7FF0-4304-BC59-7111B623333F}"/>
                </a:ext>
              </a:extLst>
            </p:cNvPr>
            <p:cNvSpPr/>
            <p:nvPr/>
          </p:nvSpPr>
          <p:spPr>
            <a:xfrm>
              <a:off x="9141459" y="2933768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6" name="Cloud 85">
              <a:extLst>
                <a:ext uri="{FF2B5EF4-FFF2-40B4-BE49-F238E27FC236}">
                  <a16:creationId xmlns="" xmlns:a16="http://schemas.microsoft.com/office/drawing/2014/main" id="{03EE4C82-5D1D-45B8-BCB5-332E74D5176F}"/>
                </a:ext>
              </a:extLst>
            </p:cNvPr>
            <p:cNvSpPr/>
            <p:nvPr/>
          </p:nvSpPr>
          <p:spPr>
            <a:xfrm>
              <a:off x="9553422" y="2933768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7" name="Cloud 86">
              <a:extLst>
                <a:ext uri="{FF2B5EF4-FFF2-40B4-BE49-F238E27FC236}">
                  <a16:creationId xmlns="" xmlns:a16="http://schemas.microsoft.com/office/drawing/2014/main" id="{3216B108-20E9-4664-BD3C-A73629E0A185}"/>
                </a:ext>
              </a:extLst>
            </p:cNvPr>
            <p:cNvSpPr/>
            <p:nvPr/>
          </p:nvSpPr>
          <p:spPr>
            <a:xfrm>
              <a:off x="9950719" y="2933768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Cloud 87">
              <a:extLst>
                <a:ext uri="{FF2B5EF4-FFF2-40B4-BE49-F238E27FC236}">
                  <a16:creationId xmlns="" xmlns:a16="http://schemas.microsoft.com/office/drawing/2014/main" id="{5DAFF435-DDE0-4151-A4A1-BEDEE7A037B8}"/>
                </a:ext>
              </a:extLst>
            </p:cNvPr>
            <p:cNvSpPr/>
            <p:nvPr/>
          </p:nvSpPr>
          <p:spPr>
            <a:xfrm>
              <a:off x="10359968" y="2933768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Cloud 88">
              <a:extLst>
                <a:ext uri="{FF2B5EF4-FFF2-40B4-BE49-F238E27FC236}">
                  <a16:creationId xmlns="" xmlns:a16="http://schemas.microsoft.com/office/drawing/2014/main" id="{6B895622-2484-4E5A-A317-721492261E1F}"/>
                </a:ext>
              </a:extLst>
            </p:cNvPr>
            <p:cNvSpPr/>
            <p:nvPr/>
          </p:nvSpPr>
          <p:spPr>
            <a:xfrm>
              <a:off x="10757265" y="2933768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Cloud 97">
              <a:extLst>
                <a:ext uri="{FF2B5EF4-FFF2-40B4-BE49-F238E27FC236}">
                  <a16:creationId xmlns="" xmlns:a16="http://schemas.microsoft.com/office/drawing/2014/main" id="{B2F8D41F-730F-412B-B861-D900DEAB4B3E}"/>
                </a:ext>
              </a:extLst>
            </p:cNvPr>
            <p:cNvSpPr/>
            <p:nvPr/>
          </p:nvSpPr>
          <p:spPr>
            <a:xfrm>
              <a:off x="8744162" y="3176655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Cloud 98">
              <a:extLst>
                <a:ext uri="{FF2B5EF4-FFF2-40B4-BE49-F238E27FC236}">
                  <a16:creationId xmlns="" xmlns:a16="http://schemas.microsoft.com/office/drawing/2014/main" id="{701073B5-4AE0-415A-8A30-74B882CC468B}"/>
                </a:ext>
              </a:extLst>
            </p:cNvPr>
            <p:cNvSpPr/>
            <p:nvPr/>
          </p:nvSpPr>
          <p:spPr>
            <a:xfrm>
              <a:off x="9141459" y="3176655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Cloud 99">
              <a:extLst>
                <a:ext uri="{FF2B5EF4-FFF2-40B4-BE49-F238E27FC236}">
                  <a16:creationId xmlns="" xmlns:a16="http://schemas.microsoft.com/office/drawing/2014/main" id="{A4282181-9B4D-499C-A6FB-ABA1903EEF3D}"/>
                </a:ext>
              </a:extLst>
            </p:cNvPr>
            <p:cNvSpPr/>
            <p:nvPr/>
          </p:nvSpPr>
          <p:spPr>
            <a:xfrm>
              <a:off x="9553422" y="3176655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Cloud 100">
              <a:extLst>
                <a:ext uri="{FF2B5EF4-FFF2-40B4-BE49-F238E27FC236}">
                  <a16:creationId xmlns="" xmlns:a16="http://schemas.microsoft.com/office/drawing/2014/main" id="{8E4247D5-E6C5-44D5-B1F3-9664D1781F1A}"/>
                </a:ext>
              </a:extLst>
            </p:cNvPr>
            <p:cNvSpPr/>
            <p:nvPr/>
          </p:nvSpPr>
          <p:spPr>
            <a:xfrm>
              <a:off x="9950719" y="3176655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Cloud 101">
              <a:extLst>
                <a:ext uri="{FF2B5EF4-FFF2-40B4-BE49-F238E27FC236}">
                  <a16:creationId xmlns="" xmlns:a16="http://schemas.microsoft.com/office/drawing/2014/main" id="{8087B09A-F734-4EF7-AAC1-4CD1A3DB81BF}"/>
                </a:ext>
              </a:extLst>
            </p:cNvPr>
            <p:cNvSpPr/>
            <p:nvPr/>
          </p:nvSpPr>
          <p:spPr>
            <a:xfrm>
              <a:off x="10359968" y="3176655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Cloud 102">
              <a:extLst>
                <a:ext uri="{FF2B5EF4-FFF2-40B4-BE49-F238E27FC236}">
                  <a16:creationId xmlns="" xmlns:a16="http://schemas.microsoft.com/office/drawing/2014/main" id="{BEADD284-C082-4BC6-9F11-37B7A74237F5}"/>
                </a:ext>
              </a:extLst>
            </p:cNvPr>
            <p:cNvSpPr/>
            <p:nvPr/>
          </p:nvSpPr>
          <p:spPr>
            <a:xfrm>
              <a:off x="10757265" y="3176655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Cloud 103">
              <a:extLst>
                <a:ext uri="{FF2B5EF4-FFF2-40B4-BE49-F238E27FC236}">
                  <a16:creationId xmlns="" xmlns:a16="http://schemas.microsoft.com/office/drawing/2014/main" id="{026B8019-1963-45CD-93E2-AD387C6DB2E6}"/>
                </a:ext>
              </a:extLst>
            </p:cNvPr>
            <p:cNvSpPr/>
            <p:nvPr/>
          </p:nvSpPr>
          <p:spPr>
            <a:xfrm>
              <a:off x="8744162" y="3421923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Cloud 104">
              <a:extLst>
                <a:ext uri="{FF2B5EF4-FFF2-40B4-BE49-F238E27FC236}">
                  <a16:creationId xmlns="" xmlns:a16="http://schemas.microsoft.com/office/drawing/2014/main" id="{D4D66481-5C78-4870-9519-E8EDEC44C378}"/>
                </a:ext>
              </a:extLst>
            </p:cNvPr>
            <p:cNvSpPr/>
            <p:nvPr/>
          </p:nvSpPr>
          <p:spPr>
            <a:xfrm>
              <a:off x="9141459" y="3421923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6" name="Cloud 105">
              <a:extLst>
                <a:ext uri="{FF2B5EF4-FFF2-40B4-BE49-F238E27FC236}">
                  <a16:creationId xmlns="" xmlns:a16="http://schemas.microsoft.com/office/drawing/2014/main" id="{0C9E27F6-4B65-45D6-A414-0C6E34584E48}"/>
                </a:ext>
              </a:extLst>
            </p:cNvPr>
            <p:cNvSpPr/>
            <p:nvPr/>
          </p:nvSpPr>
          <p:spPr>
            <a:xfrm>
              <a:off x="9553422" y="3421923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7" name="Cloud 106">
              <a:extLst>
                <a:ext uri="{FF2B5EF4-FFF2-40B4-BE49-F238E27FC236}">
                  <a16:creationId xmlns="" xmlns:a16="http://schemas.microsoft.com/office/drawing/2014/main" id="{727592F1-A892-4213-B717-2FF364547737}"/>
                </a:ext>
              </a:extLst>
            </p:cNvPr>
            <p:cNvSpPr/>
            <p:nvPr/>
          </p:nvSpPr>
          <p:spPr>
            <a:xfrm>
              <a:off x="9950719" y="3421923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8" name="Cloud 107">
              <a:extLst>
                <a:ext uri="{FF2B5EF4-FFF2-40B4-BE49-F238E27FC236}">
                  <a16:creationId xmlns="" xmlns:a16="http://schemas.microsoft.com/office/drawing/2014/main" id="{4B3D00AE-4157-42EF-B5C9-DDD5DAFCBD78}"/>
                </a:ext>
              </a:extLst>
            </p:cNvPr>
            <p:cNvSpPr/>
            <p:nvPr/>
          </p:nvSpPr>
          <p:spPr>
            <a:xfrm>
              <a:off x="10359968" y="3421923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9" name="Cloud 108">
              <a:extLst>
                <a:ext uri="{FF2B5EF4-FFF2-40B4-BE49-F238E27FC236}">
                  <a16:creationId xmlns="" xmlns:a16="http://schemas.microsoft.com/office/drawing/2014/main" id="{6DD9B2D7-20D7-4F29-89F8-C2FF9A32FACD}"/>
                </a:ext>
              </a:extLst>
            </p:cNvPr>
            <p:cNvSpPr/>
            <p:nvPr/>
          </p:nvSpPr>
          <p:spPr>
            <a:xfrm>
              <a:off x="10757265" y="3421923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0" name="Cloud 109">
              <a:extLst>
                <a:ext uri="{FF2B5EF4-FFF2-40B4-BE49-F238E27FC236}">
                  <a16:creationId xmlns="" xmlns:a16="http://schemas.microsoft.com/office/drawing/2014/main" id="{C649A9FA-A409-453A-88FB-30EB1E0AABEE}"/>
                </a:ext>
              </a:extLst>
            </p:cNvPr>
            <p:cNvSpPr/>
            <p:nvPr/>
          </p:nvSpPr>
          <p:spPr>
            <a:xfrm>
              <a:off x="8744162" y="3662430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1" name="Cloud 110">
              <a:extLst>
                <a:ext uri="{FF2B5EF4-FFF2-40B4-BE49-F238E27FC236}">
                  <a16:creationId xmlns="" xmlns:a16="http://schemas.microsoft.com/office/drawing/2014/main" id="{88F82BC4-72B2-44A8-A963-413331547ACE}"/>
                </a:ext>
              </a:extLst>
            </p:cNvPr>
            <p:cNvSpPr/>
            <p:nvPr/>
          </p:nvSpPr>
          <p:spPr>
            <a:xfrm>
              <a:off x="9141459" y="3662430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2" name="Cloud 111">
              <a:extLst>
                <a:ext uri="{FF2B5EF4-FFF2-40B4-BE49-F238E27FC236}">
                  <a16:creationId xmlns="" xmlns:a16="http://schemas.microsoft.com/office/drawing/2014/main" id="{86DF5B0F-C944-4160-9F67-E1307AD023F4}"/>
                </a:ext>
              </a:extLst>
            </p:cNvPr>
            <p:cNvSpPr/>
            <p:nvPr/>
          </p:nvSpPr>
          <p:spPr>
            <a:xfrm>
              <a:off x="9553422" y="3662430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3" name="Cloud 112">
              <a:extLst>
                <a:ext uri="{FF2B5EF4-FFF2-40B4-BE49-F238E27FC236}">
                  <a16:creationId xmlns="" xmlns:a16="http://schemas.microsoft.com/office/drawing/2014/main" id="{D7B3E5AA-D1EA-4495-8468-AFE7A9BE2913}"/>
                </a:ext>
              </a:extLst>
            </p:cNvPr>
            <p:cNvSpPr/>
            <p:nvPr/>
          </p:nvSpPr>
          <p:spPr>
            <a:xfrm>
              <a:off x="9950719" y="3662430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Cloud 113">
              <a:extLst>
                <a:ext uri="{FF2B5EF4-FFF2-40B4-BE49-F238E27FC236}">
                  <a16:creationId xmlns="" xmlns:a16="http://schemas.microsoft.com/office/drawing/2014/main" id="{48DDECAD-A0C3-4B25-B7FE-52C612497421}"/>
                </a:ext>
              </a:extLst>
            </p:cNvPr>
            <p:cNvSpPr/>
            <p:nvPr/>
          </p:nvSpPr>
          <p:spPr>
            <a:xfrm>
              <a:off x="10359968" y="3662430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5" name="Cloud 114">
              <a:extLst>
                <a:ext uri="{FF2B5EF4-FFF2-40B4-BE49-F238E27FC236}">
                  <a16:creationId xmlns="" xmlns:a16="http://schemas.microsoft.com/office/drawing/2014/main" id="{5243F246-F294-4326-A91F-DD6692B9F06B}"/>
                </a:ext>
              </a:extLst>
            </p:cNvPr>
            <p:cNvSpPr/>
            <p:nvPr/>
          </p:nvSpPr>
          <p:spPr>
            <a:xfrm>
              <a:off x="10757265" y="3662430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6" name="Cloud 115">
              <a:extLst>
                <a:ext uri="{FF2B5EF4-FFF2-40B4-BE49-F238E27FC236}">
                  <a16:creationId xmlns="" xmlns:a16="http://schemas.microsoft.com/office/drawing/2014/main" id="{ECA89D44-A004-4781-9F16-907E300230EC}"/>
                </a:ext>
              </a:extLst>
            </p:cNvPr>
            <p:cNvSpPr/>
            <p:nvPr/>
          </p:nvSpPr>
          <p:spPr>
            <a:xfrm>
              <a:off x="8744162" y="3914842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Cloud 116">
              <a:extLst>
                <a:ext uri="{FF2B5EF4-FFF2-40B4-BE49-F238E27FC236}">
                  <a16:creationId xmlns="" xmlns:a16="http://schemas.microsoft.com/office/drawing/2014/main" id="{4D27B003-1475-4B91-ADCD-A70E12C75F71}"/>
                </a:ext>
              </a:extLst>
            </p:cNvPr>
            <p:cNvSpPr/>
            <p:nvPr/>
          </p:nvSpPr>
          <p:spPr>
            <a:xfrm>
              <a:off x="9141459" y="3914842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Cloud 117">
              <a:extLst>
                <a:ext uri="{FF2B5EF4-FFF2-40B4-BE49-F238E27FC236}">
                  <a16:creationId xmlns="" xmlns:a16="http://schemas.microsoft.com/office/drawing/2014/main" id="{3A6A5959-02F3-4012-BC6A-F008C28426BA}"/>
                </a:ext>
              </a:extLst>
            </p:cNvPr>
            <p:cNvSpPr/>
            <p:nvPr/>
          </p:nvSpPr>
          <p:spPr>
            <a:xfrm>
              <a:off x="9553422" y="3914842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9" name="Cloud 118">
              <a:extLst>
                <a:ext uri="{FF2B5EF4-FFF2-40B4-BE49-F238E27FC236}">
                  <a16:creationId xmlns="" xmlns:a16="http://schemas.microsoft.com/office/drawing/2014/main" id="{9CCF3D46-6812-4F9B-A123-67B9B13E0884}"/>
                </a:ext>
              </a:extLst>
            </p:cNvPr>
            <p:cNvSpPr/>
            <p:nvPr/>
          </p:nvSpPr>
          <p:spPr>
            <a:xfrm>
              <a:off x="9950719" y="3914842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Cloud 119">
              <a:extLst>
                <a:ext uri="{FF2B5EF4-FFF2-40B4-BE49-F238E27FC236}">
                  <a16:creationId xmlns="" xmlns:a16="http://schemas.microsoft.com/office/drawing/2014/main" id="{8948B0D0-D22B-4F79-AA59-8A6B302674E1}"/>
                </a:ext>
              </a:extLst>
            </p:cNvPr>
            <p:cNvSpPr/>
            <p:nvPr/>
          </p:nvSpPr>
          <p:spPr>
            <a:xfrm>
              <a:off x="10359968" y="3914842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Cloud 120">
              <a:extLst>
                <a:ext uri="{FF2B5EF4-FFF2-40B4-BE49-F238E27FC236}">
                  <a16:creationId xmlns="" xmlns:a16="http://schemas.microsoft.com/office/drawing/2014/main" id="{32ADA583-3D8E-4100-9FBF-B3A05CAFEA6C}"/>
                </a:ext>
              </a:extLst>
            </p:cNvPr>
            <p:cNvSpPr/>
            <p:nvPr/>
          </p:nvSpPr>
          <p:spPr>
            <a:xfrm>
              <a:off x="10757265" y="3914842"/>
              <a:ext cx="225990" cy="175848"/>
            </a:xfrm>
            <a:prstGeom prst="cloud">
              <a:avLst/>
            </a:prstGeom>
            <a:gradFill flip="none" rotWithShape="1">
              <a:gsLst>
                <a:gs pos="0">
                  <a:schemeClr val="bg1">
                    <a:lumMod val="50000"/>
                    <a:tint val="66000"/>
                    <a:satMod val="160000"/>
                  </a:schemeClr>
                </a:gs>
                <a:gs pos="50000">
                  <a:schemeClr val="bg1">
                    <a:lumMod val="50000"/>
                    <a:tint val="44500"/>
                    <a:satMod val="160000"/>
                  </a:schemeClr>
                </a:gs>
                <a:gs pos="100000">
                  <a:schemeClr val="bg1">
                    <a:lumMod val="5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F7DB54C9-D9ED-47FC-A053-0E6D3698E946}"/>
              </a:ext>
            </a:extLst>
          </p:cNvPr>
          <p:cNvSpPr/>
          <p:nvPr/>
        </p:nvSpPr>
        <p:spPr>
          <a:xfrm>
            <a:off x="8249386" y="755229"/>
            <a:ext cx="231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[Lokshtanov et al. 11]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584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ED5C3EA-68A2-4A4D-B41A-B0BC92F3CD15}"/>
              </a:ext>
            </a:extLst>
          </p:cNvPr>
          <p:cNvGrpSpPr/>
          <p:nvPr/>
        </p:nvGrpSpPr>
        <p:grpSpPr>
          <a:xfrm>
            <a:off x="7988300" y="0"/>
            <a:ext cx="4203700" cy="6858000"/>
            <a:chOff x="7988300" y="0"/>
            <a:chExt cx="4203700" cy="685800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2EF2354A-5658-40AF-BFD4-0C6E7C942A8B}"/>
                </a:ext>
              </a:extLst>
            </p:cNvPr>
            <p:cNvGrpSpPr/>
            <p:nvPr/>
          </p:nvGrpSpPr>
          <p:grpSpPr>
            <a:xfrm>
              <a:off x="7988300" y="0"/>
              <a:ext cx="4203700" cy="6858000"/>
              <a:chOff x="7988300" y="0"/>
              <a:chExt cx="4203700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26180169-69FE-40B1-AE05-C17DA50E7AB1}"/>
                  </a:ext>
                </a:extLst>
              </p:cNvPr>
              <p:cNvSpPr/>
              <p:nvPr/>
            </p:nvSpPr>
            <p:spPr>
              <a:xfrm>
                <a:off x="7988300" y="0"/>
                <a:ext cx="42037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0A10A8A1-44FE-42AB-9C0F-49C657C5F2C0}"/>
                      </a:ext>
                    </a:extLst>
                  </p:cNvPr>
                  <p:cNvSpPr/>
                  <p:nvPr/>
                </p:nvSpPr>
                <p:spPr>
                  <a:xfrm>
                    <a:off x="8382880" y="3366371"/>
                    <a:ext cx="293298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cell gadget at </a:t>
                    </a:r>
                    <a14:m>
                      <m:oMath xmlns:m="http://schemas.openxmlformats.org/officeDocument/2006/math">
                        <m:r>
                          <a:rPr lang="en-GB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GB" sz="28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A10A8A1-44FE-42AB-9C0F-49C657C5F2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880" y="3366371"/>
                    <a:ext cx="2932982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4158"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F1BE53E0-78DA-4261-A910-F54C4AEDC6AB}"/>
                </a:ext>
              </a:extLst>
            </p:cNvPr>
            <p:cNvSpPr/>
            <p:nvPr/>
          </p:nvSpPr>
          <p:spPr>
            <a:xfrm>
              <a:off x="9423830" y="1036345"/>
              <a:ext cx="1072127" cy="14705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7C4558FF-B8A0-4931-BBA5-368C76F51ABB}"/>
                </a:ext>
              </a:extLst>
            </p:cNvPr>
            <p:cNvSpPr/>
            <p:nvPr/>
          </p:nvSpPr>
          <p:spPr>
            <a:xfrm>
              <a:off x="9297432" y="1641176"/>
              <a:ext cx="287150" cy="2871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298917D2-5351-4FB1-A7A1-91F852AFF3BB}"/>
                </a:ext>
              </a:extLst>
            </p:cNvPr>
            <p:cNvSpPr/>
            <p:nvPr/>
          </p:nvSpPr>
          <p:spPr>
            <a:xfrm>
              <a:off x="9816317" y="893620"/>
              <a:ext cx="287150" cy="28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C62A23EF-40E2-4B16-9B3E-3303E577F993}"/>
                </a:ext>
              </a:extLst>
            </p:cNvPr>
            <p:cNvSpPr/>
            <p:nvPr/>
          </p:nvSpPr>
          <p:spPr>
            <a:xfrm>
              <a:off x="10315565" y="1641175"/>
              <a:ext cx="287150" cy="2871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0A495950-0EF2-4C48-A182-4D16B2A57D1A}"/>
                </a:ext>
              </a:extLst>
            </p:cNvPr>
            <p:cNvSpPr/>
            <p:nvPr/>
          </p:nvSpPr>
          <p:spPr>
            <a:xfrm>
              <a:off x="9816316" y="2344757"/>
              <a:ext cx="287150" cy="28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691AF684-7284-4F61-97F8-8320602B88CE}"/>
                    </a:ext>
                  </a:extLst>
                </p:cNvPr>
                <p:cNvSpPr txBox="1"/>
                <p:nvPr/>
              </p:nvSpPr>
              <p:spPr>
                <a:xfrm>
                  <a:off x="8880278" y="1587721"/>
                  <a:ext cx="3611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91AF684-7284-4F61-97F8-8320602B8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278" y="1587721"/>
                  <a:ext cx="36112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10EA6FF8-420E-4895-8A30-0C242DBF04E0}"/>
                    </a:ext>
                  </a:extLst>
                </p:cNvPr>
                <p:cNvSpPr txBox="1"/>
                <p:nvPr/>
              </p:nvSpPr>
              <p:spPr>
                <a:xfrm>
                  <a:off x="10610543" y="1555155"/>
                  <a:ext cx="406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0EA6FF8-420E-4895-8A30-0C242DBF0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0543" y="1555155"/>
                  <a:ext cx="40620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="" xmlns:a16="http://schemas.microsoft.com/office/drawing/2014/main" id="{F4FDFACF-1A46-4E06-A59A-7F448F0E3337}"/>
                    </a:ext>
                  </a:extLst>
                </p:cNvPr>
                <p:cNvSpPr txBox="1"/>
                <p:nvPr/>
              </p:nvSpPr>
              <p:spPr>
                <a:xfrm>
                  <a:off x="9768427" y="438205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4FDFACF-1A46-4E06-A59A-7F448F0E3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8427" y="438205"/>
                  <a:ext cx="38292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74A98989-3C92-4263-8949-0ED30FEA13E2}"/>
                    </a:ext>
                  </a:extLst>
                </p:cNvPr>
                <p:cNvSpPr txBox="1"/>
                <p:nvPr/>
              </p:nvSpPr>
              <p:spPr>
                <a:xfrm>
                  <a:off x="9717628" y="2659254"/>
                  <a:ext cx="427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4A98989-3C92-4263-8949-0ED30FEA1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628" y="2659254"/>
                  <a:ext cx="427040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1458719-E058-440C-9F1E-094D0C467905}"/>
              </a:ext>
            </a:extLst>
          </p:cNvPr>
          <p:cNvGrpSpPr/>
          <p:nvPr/>
        </p:nvGrpSpPr>
        <p:grpSpPr>
          <a:xfrm>
            <a:off x="877211" y="5869372"/>
            <a:ext cx="4489856" cy="523220"/>
            <a:chOff x="877211" y="5869372"/>
            <a:chExt cx="4489856" cy="523220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D6B929A5-6347-4B53-9FF8-6E2E8C356464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6181804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="" xmlns:a16="http://schemas.microsoft.com/office/drawing/2014/main" id="{006DE6B5-1866-4F2A-A2D5-83AA955860E4}"/>
                    </a:ext>
                  </a:extLst>
                </p:cNvPr>
                <p:cNvSpPr/>
                <p:nvPr/>
              </p:nvSpPr>
              <p:spPr>
                <a:xfrm>
                  <a:off x="877211" y="5869372"/>
                  <a:ext cx="64293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06DE6B5-1866-4F2A-A2D5-83AA955860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211" y="5869372"/>
                  <a:ext cx="64293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02855E5-47DC-48DC-B678-94C04AAE409A}"/>
              </a:ext>
            </a:extLst>
          </p:cNvPr>
          <p:cNvGrpSpPr/>
          <p:nvPr/>
        </p:nvGrpSpPr>
        <p:grpSpPr>
          <a:xfrm>
            <a:off x="888272" y="2206555"/>
            <a:ext cx="4478795" cy="523220"/>
            <a:chOff x="888272" y="2206555"/>
            <a:chExt cx="4478795" cy="523220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D754FCC8-4DD9-44F2-B484-212178EBAF5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2528715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="" xmlns:a16="http://schemas.microsoft.com/office/drawing/2014/main" id="{2FD0A951-699B-4C66-8229-072E400FDA81}"/>
                    </a:ext>
                  </a:extLst>
                </p:cNvPr>
                <p:cNvSpPr/>
                <p:nvPr/>
              </p:nvSpPr>
              <p:spPr>
                <a:xfrm>
                  <a:off x="888272" y="2206555"/>
                  <a:ext cx="6208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2FD0A951-699B-4C66-8229-072E400FDA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72" y="2206555"/>
                  <a:ext cx="620811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3508E92-BC5F-422F-B48D-2E1DB02D9E10}"/>
              </a:ext>
            </a:extLst>
          </p:cNvPr>
          <p:cNvGrpSpPr/>
          <p:nvPr/>
        </p:nvGrpSpPr>
        <p:grpSpPr>
          <a:xfrm>
            <a:off x="888272" y="2894396"/>
            <a:ext cx="4478795" cy="523220"/>
            <a:chOff x="888272" y="2894396"/>
            <a:chExt cx="4478795" cy="523220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9DDD51C8-88E4-4726-96ED-7B1732D869B8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3219518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AFED1CCA-48DE-460D-9CD0-F61D2D6F585B}"/>
                    </a:ext>
                  </a:extLst>
                </p:cNvPr>
                <p:cNvSpPr/>
                <p:nvPr/>
              </p:nvSpPr>
              <p:spPr>
                <a:xfrm>
                  <a:off x="888272" y="2894396"/>
                  <a:ext cx="6208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AFED1CCA-48DE-460D-9CD0-F61D2D6F58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72" y="2894396"/>
                  <a:ext cx="620811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6E58F5B-68DF-40CC-B7CB-93D776068F87}"/>
              </a:ext>
            </a:extLst>
          </p:cNvPr>
          <p:cNvGrpSpPr/>
          <p:nvPr/>
        </p:nvGrpSpPr>
        <p:grpSpPr>
          <a:xfrm>
            <a:off x="888272" y="3605021"/>
            <a:ext cx="4478795" cy="523220"/>
            <a:chOff x="888272" y="3605021"/>
            <a:chExt cx="4478795" cy="523220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A045EE7B-85DF-4FD1-B948-BC85158CA973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3902263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Rectangle 141">
                  <a:extLst>
                    <a:ext uri="{FF2B5EF4-FFF2-40B4-BE49-F238E27FC236}">
                      <a16:creationId xmlns="" xmlns:a16="http://schemas.microsoft.com/office/drawing/2014/main" id="{FF8BD5A9-12C9-46CA-8E4A-EF04FB22ED8C}"/>
                    </a:ext>
                  </a:extLst>
                </p:cNvPr>
                <p:cNvSpPr/>
                <p:nvPr/>
              </p:nvSpPr>
              <p:spPr>
                <a:xfrm>
                  <a:off x="888272" y="3605021"/>
                  <a:ext cx="6208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FF8BD5A9-12C9-46CA-8E4A-EF04FB22ED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272" y="3605021"/>
                  <a:ext cx="62081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2589961-8F41-4519-A204-BA0029ED1BD7}"/>
              </a:ext>
            </a:extLst>
          </p:cNvPr>
          <p:cNvGrpSpPr/>
          <p:nvPr/>
        </p:nvGrpSpPr>
        <p:grpSpPr>
          <a:xfrm>
            <a:off x="892407" y="973398"/>
            <a:ext cx="4474660" cy="1043422"/>
            <a:chOff x="892407" y="973398"/>
            <a:chExt cx="4474660" cy="1043422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E936DD2B-4190-473B-9DB7-48886263B491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1827312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EF044643-F0A7-4CE4-92EC-D6EB487F1FC0}"/>
                </a:ext>
              </a:extLst>
            </p:cNvPr>
            <p:cNvGrpSpPr/>
            <p:nvPr/>
          </p:nvGrpSpPr>
          <p:grpSpPr>
            <a:xfrm>
              <a:off x="892407" y="973398"/>
              <a:ext cx="663358" cy="1043422"/>
              <a:chOff x="892407" y="973398"/>
              <a:chExt cx="663358" cy="10434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1" name="Rectangle 150">
                    <a:extLst>
                      <a:ext uri="{FF2B5EF4-FFF2-40B4-BE49-F238E27FC236}">
                        <a16:creationId xmlns="" xmlns:a16="http://schemas.microsoft.com/office/drawing/2014/main" id="{5A91877F-304D-4858-A850-DE4A0380F01D}"/>
                      </a:ext>
                    </a:extLst>
                  </p:cNvPr>
                  <p:cNvSpPr/>
                  <p:nvPr/>
                </p:nvSpPr>
                <p:spPr>
                  <a:xfrm>
                    <a:off x="892407" y="1493600"/>
                    <a:ext cx="61254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x-none" sz="2800" dirty="0"/>
                  </a:p>
                </p:txBody>
              </p:sp>
            </mc:Choice>
            <mc:Fallback xmlns=""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5A91877F-304D-4858-A850-DE4A0380F0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2407" y="1493600"/>
                    <a:ext cx="6125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7" name="Rectangle 156">
                <a:extLst>
                  <a:ext uri="{FF2B5EF4-FFF2-40B4-BE49-F238E27FC236}">
                    <a16:creationId xmlns="" xmlns:a16="http://schemas.microsoft.com/office/drawing/2014/main" id="{C255AB7B-109E-454D-981E-B93801CC7B6E}"/>
                  </a:ext>
                </a:extLst>
              </p:cNvPr>
              <p:cNvSpPr/>
              <p:nvPr/>
            </p:nvSpPr>
            <p:spPr>
              <a:xfrm>
                <a:off x="912447" y="973398"/>
                <a:ext cx="6433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var.</a:t>
                </a:r>
                <a:endParaRPr lang="x-none" sz="24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E701E82D-5574-4D16-9756-2206DDEFD5B0}"/>
                  </a:ext>
                </a:extLst>
              </p:cNvPr>
              <p:cNvSpPr/>
              <p:nvPr/>
            </p:nvSpPr>
            <p:spPr>
              <a:xfrm rot="16200000">
                <a:off x="792931" y="4592417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701E82D-5574-4D16-9756-2206DDEFD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92931" y="4592417"/>
                <a:ext cx="53572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C6227CAC-8A01-49D7-9292-AC651D4E0D63}"/>
                  </a:ext>
                </a:extLst>
              </p:cNvPr>
              <p:cNvSpPr/>
              <p:nvPr/>
            </p:nvSpPr>
            <p:spPr>
              <a:xfrm>
                <a:off x="3783761" y="549310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6227CAC-8A01-49D7-9292-AC651D4E0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549310"/>
                <a:ext cx="53572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C84C24-E968-40A8-A511-6228B9A16672}"/>
              </a:ext>
            </a:extLst>
          </p:cNvPr>
          <p:cNvGrpSpPr/>
          <p:nvPr/>
        </p:nvGrpSpPr>
        <p:grpSpPr>
          <a:xfrm>
            <a:off x="1936477" y="248594"/>
            <a:ext cx="1141659" cy="6281928"/>
            <a:chOff x="1936477" y="248594"/>
            <a:chExt cx="1141659" cy="6281928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125865C8-3E89-4868-800F-76FB4E9ED04B}"/>
                </a:ext>
              </a:extLst>
            </p:cNvPr>
            <p:cNvGrpSpPr/>
            <p:nvPr/>
          </p:nvGrpSpPr>
          <p:grpSpPr>
            <a:xfrm>
              <a:off x="1936477" y="248594"/>
              <a:ext cx="1141659" cy="914427"/>
              <a:chOff x="1936477" y="248594"/>
              <a:chExt cx="1141659" cy="9144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Rectangle 112">
                    <a:extLst>
                      <a:ext uri="{FF2B5EF4-FFF2-40B4-BE49-F238E27FC236}">
                        <a16:creationId xmlns="" xmlns:a16="http://schemas.microsoft.com/office/drawing/2014/main" id="{B1F0CF0C-D12F-4AE7-8400-2E6B83191663}"/>
                      </a:ext>
                    </a:extLst>
                  </p:cNvPr>
                  <p:cNvSpPr/>
                  <p:nvPr/>
                </p:nvSpPr>
                <p:spPr>
                  <a:xfrm>
                    <a:off x="1936477" y="639801"/>
                    <a:ext cx="61908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x-none" sz="2800" dirty="0"/>
                  </a:p>
                </p:txBody>
              </p:sp>
            </mc:Choice>
            <mc:Fallback xmlns=""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B1F0CF0C-D12F-4AE7-8400-2E6B831916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6477" y="639801"/>
                    <a:ext cx="61908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404CB26C-F310-410E-A5C2-D922BEAE8F52}"/>
                  </a:ext>
                </a:extLst>
              </p:cNvPr>
              <p:cNvSpPr/>
              <p:nvPr/>
            </p:nvSpPr>
            <p:spPr>
              <a:xfrm>
                <a:off x="1936477" y="248594"/>
                <a:ext cx="1141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clauses</a:t>
                </a:r>
                <a:endParaRPr lang="x-none" sz="2400" b="1" dirty="0"/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CF4AD5B8-A603-4D39-89B4-C30400520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6019" y="1368595"/>
              <a:ext cx="0" cy="516192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F3AC584-D184-4338-8A93-8D46D6061C3E}"/>
              </a:ext>
            </a:extLst>
          </p:cNvPr>
          <p:cNvGrpSpPr/>
          <p:nvPr/>
        </p:nvGrpSpPr>
        <p:grpSpPr>
          <a:xfrm>
            <a:off x="2901726" y="639801"/>
            <a:ext cx="627351" cy="5890721"/>
            <a:chOff x="2901726" y="639801"/>
            <a:chExt cx="627351" cy="5890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="" xmlns:a16="http://schemas.microsoft.com/office/drawing/2014/main" id="{438DE610-EDA5-4254-8C24-0038AD79732B}"/>
                    </a:ext>
                  </a:extLst>
                </p:cNvPr>
                <p:cNvSpPr/>
                <p:nvPr/>
              </p:nvSpPr>
              <p:spPr>
                <a:xfrm>
                  <a:off x="2901726" y="639801"/>
                  <a:ext cx="62735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38DE610-EDA5-4254-8C24-0038AD7973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726" y="639801"/>
                  <a:ext cx="627351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CEA3800-DE5F-425E-91F9-F80D06B7B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2461" y="1368595"/>
              <a:ext cx="0" cy="516192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B6FDC68-8FBA-4631-BD00-F48F49ECDD99}"/>
              </a:ext>
            </a:extLst>
          </p:cNvPr>
          <p:cNvGrpSpPr/>
          <p:nvPr/>
        </p:nvGrpSpPr>
        <p:grpSpPr>
          <a:xfrm>
            <a:off x="4531279" y="639801"/>
            <a:ext cx="724814" cy="5890721"/>
            <a:chOff x="4531279" y="639801"/>
            <a:chExt cx="724814" cy="5890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E3073A5F-F73D-4F70-BFF0-B59BE5C9445E}"/>
                    </a:ext>
                  </a:extLst>
                </p:cNvPr>
                <p:cNvSpPr/>
                <p:nvPr/>
              </p:nvSpPr>
              <p:spPr>
                <a:xfrm>
                  <a:off x="4531279" y="639801"/>
                  <a:ext cx="7248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E3073A5F-F73D-4F70-BFF0-B59BE5C944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279" y="639801"/>
                  <a:ext cx="72481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05140105-EAD2-48DF-A6DC-621F3891D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3758" y="1368595"/>
              <a:ext cx="0" cy="516192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: Rounded Corners 131">
            <a:extLst>
              <a:ext uri="{FF2B5EF4-FFF2-40B4-BE49-F238E27FC236}">
                <a16:creationId xmlns="" xmlns:a16="http://schemas.microsoft.com/office/drawing/2014/main" id="{7CFD42DF-341F-4959-AAAE-4E7944AD10A2}"/>
              </a:ext>
            </a:extLst>
          </p:cNvPr>
          <p:cNvSpPr/>
          <p:nvPr/>
        </p:nvSpPr>
        <p:spPr>
          <a:xfrm>
            <a:off x="4672828" y="228805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="" xmlns:a16="http://schemas.microsoft.com/office/drawing/2014/main" id="{C60BB71D-237E-4AA6-B0DF-3763AC216883}"/>
              </a:ext>
            </a:extLst>
          </p:cNvPr>
          <p:cNvSpPr/>
          <p:nvPr/>
        </p:nvSpPr>
        <p:spPr>
          <a:xfrm>
            <a:off x="3011603" y="228805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="" xmlns:a16="http://schemas.microsoft.com/office/drawing/2014/main" id="{76417820-7A10-4BAB-84D5-FD6BE69C1C6F}"/>
              </a:ext>
            </a:extLst>
          </p:cNvPr>
          <p:cNvSpPr/>
          <p:nvPr/>
        </p:nvSpPr>
        <p:spPr>
          <a:xfrm>
            <a:off x="2041825" y="228805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="" xmlns:a16="http://schemas.microsoft.com/office/drawing/2014/main" id="{CDF64297-5B31-4E76-984A-BEF3C54EB265}"/>
              </a:ext>
            </a:extLst>
          </p:cNvPr>
          <p:cNvSpPr/>
          <p:nvPr/>
        </p:nvSpPr>
        <p:spPr>
          <a:xfrm>
            <a:off x="4672828" y="2998683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9" name="Rectangle: Rounded Corners 138">
            <a:extLst>
              <a:ext uri="{FF2B5EF4-FFF2-40B4-BE49-F238E27FC236}">
                <a16:creationId xmlns="" xmlns:a16="http://schemas.microsoft.com/office/drawing/2014/main" id="{F46EDF5A-7818-45B2-9A21-AFDAFBC48580}"/>
              </a:ext>
            </a:extLst>
          </p:cNvPr>
          <p:cNvSpPr/>
          <p:nvPr/>
        </p:nvSpPr>
        <p:spPr>
          <a:xfrm>
            <a:off x="3011603" y="2998683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="" xmlns:a16="http://schemas.microsoft.com/office/drawing/2014/main" id="{FAC0D931-9880-4849-9A38-D7528E18A1E5}"/>
              </a:ext>
            </a:extLst>
          </p:cNvPr>
          <p:cNvSpPr/>
          <p:nvPr/>
        </p:nvSpPr>
        <p:spPr>
          <a:xfrm>
            <a:off x="2041825" y="2998683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="" xmlns:a16="http://schemas.microsoft.com/office/drawing/2014/main" id="{DB57CFF6-5172-4318-8CF1-5F7C18369E0D}"/>
              </a:ext>
            </a:extLst>
          </p:cNvPr>
          <p:cNvSpPr/>
          <p:nvPr/>
        </p:nvSpPr>
        <p:spPr>
          <a:xfrm>
            <a:off x="4672828" y="3666996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="" xmlns:a16="http://schemas.microsoft.com/office/drawing/2014/main" id="{0A0DE48F-A293-49F7-BD96-F1A8DBD59F2E}"/>
              </a:ext>
            </a:extLst>
          </p:cNvPr>
          <p:cNvSpPr/>
          <p:nvPr/>
        </p:nvSpPr>
        <p:spPr>
          <a:xfrm>
            <a:off x="3011603" y="3666996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="" xmlns:a16="http://schemas.microsoft.com/office/drawing/2014/main" id="{1A9C615A-463E-468F-B0CE-198F0331111A}"/>
              </a:ext>
            </a:extLst>
          </p:cNvPr>
          <p:cNvSpPr/>
          <p:nvPr/>
        </p:nvSpPr>
        <p:spPr>
          <a:xfrm>
            <a:off x="2041825" y="3666996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="" xmlns:a16="http://schemas.microsoft.com/office/drawing/2014/main" id="{623E84E7-A352-462C-BF60-6C9FD085FF16}"/>
              </a:ext>
            </a:extLst>
          </p:cNvPr>
          <p:cNvSpPr/>
          <p:nvPr/>
        </p:nvSpPr>
        <p:spPr>
          <a:xfrm>
            <a:off x="4672828" y="5927599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Rectangle: Rounded Corners 147">
            <a:extLst>
              <a:ext uri="{FF2B5EF4-FFF2-40B4-BE49-F238E27FC236}">
                <a16:creationId xmlns="" xmlns:a16="http://schemas.microsoft.com/office/drawing/2014/main" id="{2FD81BEC-FDC2-4C07-8D2B-2FAF1398920F}"/>
              </a:ext>
            </a:extLst>
          </p:cNvPr>
          <p:cNvSpPr/>
          <p:nvPr/>
        </p:nvSpPr>
        <p:spPr>
          <a:xfrm>
            <a:off x="3011603" y="5927599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="" xmlns:a16="http://schemas.microsoft.com/office/drawing/2014/main" id="{96453967-0C23-4DC2-A44B-C2D2C52C4E19}"/>
              </a:ext>
            </a:extLst>
          </p:cNvPr>
          <p:cNvSpPr/>
          <p:nvPr/>
        </p:nvSpPr>
        <p:spPr>
          <a:xfrm>
            <a:off x="2041825" y="5927599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="" xmlns:a16="http://schemas.microsoft.com/office/drawing/2014/main" id="{064A60F8-C6AC-4638-B45B-6A8FA5FFCD61}"/>
              </a:ext>
            </a:extLst>
          </p:cNvPr>
          <p:cNvSpPr/>
          <p:nvPr/>
        </p:nvSpPr>
        <p:spPr>
          <a:xfrm>
            <a:off x="4672828" y="160021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4" name="Rectangle: Rounded Corners 153">
            <a:extLst>
              <a:ext uri="{FF2B5EF4-FFF2-40B4-BE49-F238E27FC236}">
                <a16:creationId xmlns="" xmlns:a16="http://schemas.microsoft.com/office/drawing/2014/main" id="{E083BEFA-C3D8-45C5-86BB-F6BC8FF79F6D}"/>
              </a:ext>
            </a:extLst>
          </p:cNvPr>
          <p:cNvSpPr/>
          <p:nvPr/>
        </p:nvSpPr>
        <p:spPr>
          <a:xfrm>
            <a:off x="3011603" y="160021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Rectangle: Rounded Corners 154">
            <a:extLst>
              <a:ext uri="{FF2B5EF4-FFF2-40B4-BE49-F238E27FC236}">
                <a16:creationId xmlns="" xmlns:a16="http://schemas.microsoft.com/office/drawing/2014/main" id="{06B9AC94-3C57-4F50-BBC0-49F484E62B1E}"/>
              </a:ext>
            </a:extLst>
          </p:cNvPr>
          <p:cNvSpPr/>
          <p:nvPr/>
        </p:nvSpPr>
        <p:spPr>
          <a:xfrm>
            <a:off x="2041825" y="160021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56E574B6-52F1-4B5B-B757-9364768A23C6}"/>
                  </a:ext>
                </a:extLst>
              </p:cNvPr>
              <p:cNvSpPr txBox="1"/>
              <p:nvPr/>
            </p:nvSpPr>
            <p:spPr>
              <a:xfrm>
                <a:off x="5549263" y="2446744"/>
                <a:ext cx="190802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sz="2800" b="1" dirty="0" err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</a:t>
                </a:r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row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propagates 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assignment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x-none" sz="2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6E574B6-52F1-4B5B-B757-9364768A2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3" y="2446744"/>
                <a:ext cx="1908023" cy="1631216"/>
              </a:xfrm>
              <a:prstGeom prst="rect">
                <a:avLst/>
              </a:prstGeom>
              <a:blipFill>
                <a:blip r:embed="rId17"/>
                <a:stretch>
                  <a:fillRect l="-4792" t="-3731" b="-74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B8000157-B2CA-412A-89AA-D1DF3F88E7CA}"/>
              </a:ext>
            </a:extLst>
          </p:cNvPr>
          <p:cNvGrpSpPr/>
          <p:nvPr/>
        </p:nvGrpSpPr>
        <p:grpSpPr>
          <a:xfrm>
            <a:off x="2604695" y="4187525"/>
            <a:ext cx="4338709" cy="1813944"/>
            <a:chOff x="2720807" y="4320223"/>
            <a:chExt cx="4338709" cy="1813944"/>
          </a:xfrm>
        </p:grpSpPr>
        <p:sp>
          <p:nvSpPr>
            <p:cNvPr id="190" name="Lightning Bolt 189">
              <a:extLst>
                <a:ext uri="{FF2B5EF4-FFF2-40B4-BE49-F238E27FC236}">
                  <a16:creationId xmlns="" xmlns:a16="http://schemas.microsoft.com/office/drawing/2014/main" id="{0B569843-AC31-421F-8006-BA205007BC88}"/>
                </a:ext>
              </a:extLst>
            </p:cNvPr>
            <p:cNvSpPr/>
            <p:nvPr/>
          </p:nvSpPr>
          <p:spPr>
            <a:xfrm rot="11530620">
              <a:off x="6557359" y="4588433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="" xmlns:a16="http://schemas.microsoft.com/office/drawing/2014/main" id="{22F263EF-9C8E-46C5-9734-38CDA2E17ED4}"/>
                    </a:ext>
                  </a:extLst>
                </p:cNvPr>
                <p:cNvSpPr txBox="1"/>
                <p:nvPr/>
              </p:nvSpPr>
              <p:spPr>
                <a:xfrm>
                  <a:off x="2979670" y="4556513"/>
                  <a:ext cx="3891587" cy="12916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en-GB" sz="28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</a:t>
                  </a:r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column</a:t>
                  </a: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propagates at pos.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whether</a:t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variables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satisfy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:endParaRPr lang="x-none" sz="24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22F263EF-9C8E-46C5-9734-38CDA2E17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670" y="4556513"/>
                  <a:ext cx="3891587" cy="1291636"/>
                </a:xfrm>
                <a:prstGeom prst="rect">
                  <a:avLst/>
                </a:prstGeom>
                <a:blipFill>
                  <a:blip r:embed="rId18"/>
                  <a:stretch>
                    <a:fillRect l="-2508" t="-5189" r="-2194" b="-707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7" name="Lightning Bolt 186">
              <a:extLst>
                <a:ext uri="{FF2B5EF4-FFF2-40B4-BE49-F238E27FC236}">
                  <a16:creationId xmlns="" xmlns:a16="http://schemas.microsoft.com/office/drawing/2014/main" id="{7670A87C-1562-4334-A9DE-C079E2065DD9}"/>
                </a:ext>
              </a:extLst>
            </p:cNvPr>
            <p:cNvSpPr/>
            <p:nvPr/>
          </p:nvSpPr>
          <p:spPr>
            <a:xfrm rot="16679869">
              <a:off x="4341463" y="4299628"/>
              <a:ext cx="539230" cy="3129847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8" name="Lightning Bolt 187">
              <a:extLst>
                <a:ext uri="{FF2B5EF4-FFF2-40B4-BE49-F238E27FC236}">
                  <a16:creationId xmlns="" xmlns:a16="http://schemas.microsoft.com/office/drawing/2014/main" id="{B38AB06C-E6FD-43F0-8112-F78CE27BE645}"/>
                </a:ext>
              </a:extLst>
            </p:cNvPr>
            <p:cNvSpPr/>
            <p:nvPr/>
          </p:nvSpPr>
          <p:spPr>
            <a:xfrm rot="5721475">
              <a:off x="4640898" y="2631907"/>
              <a:ext cx="502157" cy="3878789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9" name="Lightning Bolt 188">
              <a:extLst>
                <a:ext uri="{FF2B5EF4-FFF2-40B4-BE49-F238E27FC236}">
                  <a16:creationId xmlns="" xmlns:a16="http://schemas.microsoft.com/office/drawing/2014/main" id="{07D79776-71CF-4572-9319-7E8B2D1F97E4}"/>
                </a:ext>
              </a:extLst>
            </p:cNvPr>
            <p:cNvSpPr/>
            <p:nvPr/>
          </p:nvSpPr>
          <p:spPr>
            <a:xfrm rot="963690">
              <a:off x="2720807" y="4568252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7CD4DDC-FC23-4C25-9B3D-C3CCE74BBC3B}"/>
                  </a:ext>
                </a:extLst>
              </p:cNvPr>
              <p:cNvSpPr txBox="1"/>
              <p:nvPr/>
            </p:nvSpPr>
            <p:spPr>
              <a:xfrm>
                <a:off x="8381933" y="3663264"/>
                <a:ext cx="3538469" cy="275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ensures</a:t>
                </a:r>
              </a:p>
              <a:p>
                <a:r>
                  <a:rPr lang="en-GB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/>
                </a:pP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 states on </a:t>
                </a:r>
                <a14:m>
                  <m:oMath xmlns:m="http://schemas.openxmlformats.org/officeDocument/2006/math">
                    <m:r>
                      <a:rPr lang="en-GB" sz="2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 startAt="2"/>
                </a:pP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state of </a:t>
                </a:r>
                <a14:m>
                  <m:oMath xmlns:m="http://schemas.openxmlformats.org/officeDocument/2006/math">
                    <m:r>
                      <a:rPr lang="en-GB" sz="2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encodes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ass.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sz="24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atisfying</m:t>
                    </m:r>
                    <m:r>
                      <a:rPr lang="de-DE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tate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otherwise.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7CD4DDC-FC23-4C25-9B3D-C3CCE74BB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33" y="3663264"/>
                <a:ext cx="3538469" cy="2753574"/>
              </a:xfrm>
              <a:prstGeom prst="rect">
                <a:avLst/>
              </a:prstGeom>
              <a:blipFill>
                <a:blip r:embed="rId19"/>
                <a:stretch>
                  <a:fillRect l="-2586" b="-39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8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0" grpId="0"/>
      <p:bldP spid="132" grpId="0" animBg="1"/>
      <p:bldP spid="133" grpId="0" animBg="1"/>
      <p:bldP spid="134" grpId="0" animBg="1"/>
      <p:bldP spid="138" grpId="0" animBg="1"/>
      <p:bldP spid="139" grpId="0" animBg="1"/>
      <p:bldP spid="140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3" grpId="0" animBg="1"/>
      <p:bldP spid="154" grpId="0" animBg="1"/>
      <p:bldP spid="155" grpId="0" animBg="1"/>
      <p:bldP spid="156" grpId="0"/>
      <p:bldP spid="5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C5A16BB-72DB-492C-80A3-C844B2334BCA}"/>
              </a:ext>
            </a:extLst>
          </p:cNvPr>
          <p:cNvGrpSpPr/>
          <p:nvPr/>
        </p:nvGrpSpPr>
        <p:grpSpPr>
          <a:xfrm>
            <a:off x="1695476" y="1827312"/>
            <a:ext cx="3671591" cy="4354492"/>
            <a:chOff x="1695476" y="1827312"/>
            <a:chExt cx="3671591" cy="4354492"/>
          </a:xfrm>
        </p:grpSpPr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DD3B0266-6EA3-4575-A165-DB6E4FC095FF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6181804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71FB30BA-00B9-4021-942F-674CCC85750F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2528715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E79443F8-4843-488D-9D2A-68A0E8E3A4A6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3219518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FC8BCDEF-A4C9-4B60-8F46-595BFE986360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3902263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428CB049-EFB5-4FA0-B500-6284BDD433A9}"/>
                </a:ext>
              </a:extLst>
            </p:cNvPr>
            <p:cNvCxnSpPr>
              <a:cxnSpLocks/>
            </p:cNvCxnSpPr>
            <p:nvPr/>
          </p:nvCxnSpPr>
          <p:spPr>
            <a:xfrm>
              <a:off x="1695476" y="1827312"/>
              <a:ext cx="3671591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C84C24-E968-40A8-A511-6228B9A16672}"/>
              </a:ext>
            </a:extLst>
          </p:cNvPr>
          <p:cNvGrpSpPr/>
          <p:nvPr/>
        </p:nvGrpSpPr>
        <p:grpSpPr>
          <a:xfrm>
            <a:off x="1936477" y="248594"/>
            <a:ext cx="1141659" cy="6281928"/>
            <a:chOff x="1936477" y="248594"/>
            <a:chExt cx="1141659" cy="6281928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125865C8-3E89-4868-800F-76FB4E9ED04B}"/>
                </a:ext>
              </a:extLst>
            </p:cNvPr>
            <p:cNvGrpSpPr/>
            <p:nvPr/>
          </p:nvGrpSpPr>
          <p:grpSpPr>
            <a:xfrm>
              <a:off x="1936477" y="248594"/>
              <a:ext cx="1141659" cy="914427"/>
              <a:chOff x="1936477" y="248594"/>
              <a:chExt cx="1141659" cy="91442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Rectangle 112">
                    <a:extLst>
                      <a:ext uri="{FF2B5EF4-FFF2-40B4-BE49-F238E27FC236}">
                        <a16:creationId xmlns="" xmlns:a16="http://schemas.microsoft.com/office/drawing/2014/main" id="{B1F0CF0C-D12F-4AE7-8400-2E6B83191663}"/>
                      </a:ext>
                    </a:extLst>
                  </p:cNvPr>
                  <p:cNvSpPr/>
                  <p:nvPr/>
                </p:nvSpPr>
                <p:spPr>
                  <a:xfrm>
                    <a:off x="1936477" y="639801"/>
                    <a:ext cx="619080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x-none" sz="2800" dirty="0"/>
                  </a:p>
                </p:txBody>
              </p:sp>
            </mc:Choice>
            <mc:Fallback xmlns=""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B1F0CF0C-D12F-4AE7-8400-2E6B8319166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6477" y="639801"/>
                    <a:ext cx="619080" cy="52322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404CB26C-F310-410E-A5C2-D922BEAE8F52}"/>
                  </a:ext>
                </a:extLst>
              </p:cNvPr>
              <p:cNvSpPr/>
              <p:nvPr/>
            </p:nvSpPr>
            <p:spPr>
              <a:xfrm>
                <a:off x="1936477" y="248594"/>
                <a:ext cx="1141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clauses</a:t>
                </a:r>
                <a:endParaRPr lang="x-none" sz="2400" b="1" dirty="0"/>
              </a:p>
            </p:txBody>
          </p:sp>
        </p:grp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CF4AD5B8-A603-4D39-89B4-C30400520A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6019" y="1368595"/>
              <a:ext cx="0" cy="516192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AF3AC584-D184-4338-8A93-8D46D6061C3E}"/>
              </a:ext>
            </a:extLst>
          </p:cNvPr>
          <p:cNvGrpSpPr/>
          <p:nvPr/>
        </p:nvGrpSpPr>
        <p:grpSpPr>
          <a:xfrm>
            <a:off x="2901726" y="639801"/>
            <a:ext cx="627351" cy="5890721"/>
            <a:chOff x="2901726" y="639801"/>
            <a:chExt cx="627351" cy="5890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>
                  <a:extLst>
                    <a:ext uri="{FF2B5EF4-FFF2-40B4-BE49-F238E27FC236}">
                      <a16:creationId xmlns="" xmlns:a16="http://schemas.microsoft.com/office/drawing/2014/main" id="{438DE610-EDA5-4254-8C24-0038AD79732B}"/>
                    </a:ext>
                  </a:extLst>
                </p:cNvPr>
                <p:cNvSpPr/>
                <p:nvPr/>
              </p:nvSpPr>
              <p:spPr>
                <a:xfrm>
                  <a:off x="2901726" y="639801"/>
                  <a:ext cx="62735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438DE610-EDA5-4254-8C24-0038AD7973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726" y="639801"/>
                  <a:ext cx="62735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CEA3800-DE5F-425E-91F9-F80D06B7B3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2461" y="1368595"/>
              <a:ext cx="0" cy="516192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B6FDC68-8FBA-4631-BD00-F48F49ECDD99}"/>
              </a:ext>
            </a:extLst>
          </p:cNvPr>
          <p:cNvGrpSpPr/>
          <p:nvPr/>
        </p:nvGrpSpPr>
        <p:grpSpPr>
          <a:xfrm>
            <a:off x="4531279" y="639801"/>
            <a:ext cx="724814" cy="5890721"/>
            <a:chOff x="4531279" y="639801"/>
            <a:chExt cx="724814" cy="58907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="" xmlns:a16="http://schemas.microsoft.com/office/drawing/2014/main" id="{E3073A5F-F73D-4F70-BFF0-B59BE5C9445E}"/>
                    </a:ext>
                  </a:extLst>
                </p:cNvPr>
                <p:cNvSpPr/>
                <p:nvPr/>
              </p:nvSpPr>
              <p:spPr>
                <a:xfrm>
                  <a:off x="4531279" y="639801"/>
                  <a:ext cx="7248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E3073A5F-F73D-4F70-BFF0-B59BE5C944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1279" y="639801"/>
                  <a:ext cx="72481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05140105-EAD2-48DF-A6DC-621F3891D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3758" y="1368595"/>
              <a:ext cx="0" cy="5161927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8447F7D-5A39-4C7A-84EF-1F32E5577588}"/>
              </a:ext>
            </a:extLst>
          </p:cNvPr>
          <p:cNvGrpSpPr/>
          <p:nvPr/>
        </p:nvGrpSpPr>
        <p:grpSpPr>
          <a:xfrm>
            <a:off x="1478662" y="2155154"/>
            <a:ext cx="3939205" cy="3714750"/>
            <a:chOff x="1478662" y="2155154"/>
            <a:chExt cx="3939205" cy="3714750"/>
          </a:xfrm>
        </p:grpSpPr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D25C3839-6AFC-415A-B085-BBB8EF67140C}"/>
                </a:ext>
              </a:extLst>
            </p:cNvPr>
            <p:cNvCxnSpPr>
              <a:cxnSpLocks/>
            </p:cNvCxnSpPr>
            <p:nvPr/>
          </p:nvCxnSpPr>
          <p:spPr>
            <a:xfrm>
              <a:off x="1478662" y="3533104"/>
              <a:ext cx="3939205" cy="0"/>
            </a:xfrm>
            <a:prstGeom prst="line">
              <a:avLst/>
            </a:prstGeom>
            <a:ln w="762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FEB73167-CAE2-4841-AD9B-1FA5886DFF8E}"/>
                </a:ext>
              </a:extLst>
            </p:cNvPr>
            <p:cNvCxnSpPr>
              <a:cxnSpLocks/>
            </p:cNvCxnSpPr>
            <p:nvPr/>
          </p:nvCxnSpPr>
          <p:spPr>
            <a:xfrm>
              <a:off x="1478662" y="2155154"/>
              <a:ext cx="3939205" cy="0"/>
            </a:xfrm>
            <a:prstGeom prst="line">
              <a:avLst/>
            </a:prstGeom>
            <a:ln w="762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1370B6A5-D9CA-4ADD-82F8-1B9C1C5B1C2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662" y="5869904"/>
              <a:ext cx="3939205" cy="0"/>
            </a:xfrm>
            <a:prstGeom prst="line">
              <a:avLst/>
            </a:prstGeom>
            <a:ln w="7620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="" xmlns:a16="http://schemas.microsoft.com/office/drawing/2014/main" id="{27F650F7-8980-4D88-88B5-9C7B742897CE}"/>
                  </a:ext>
                </a:extLst>
              </p:cNvPr>
              <p:cNvSpPr txBox="1"/>
              <p:nvPr/>
            </p:nvSpPr>
            <p:spPr>
              <a:xfrm>
                <a:off x="5549263" y="2446744"/>
                <a:ext cx="171700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sz="2800" b="1" dirty="0" err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</a:t>
                </a:r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row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propagates 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assignment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</a:t>
                </a:r>
                <a:r>
                  <a:rPr lang="en-GB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x-none" sz="2400" b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F650F7-8980-4D88-88B5-9C7B7428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3" y="2446744"/>
                <a:ext cx="1717008" cy="1631216"/>
              </a:xfrm>
              <a:prstGeom prst="rect">
                <a:avLst/>
              </a:prstGeom>
              <a:blipFill>
                <a:blip r:embed="rId5"/>
                <a:stretch>
                  <a:fillRect l="-5319" t="-3731" r="-4610" b="-74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C90E796-7ACA-4A01-B149-685BAC957DA9}"/>
              </a:ext>
            </a:extLst>
          </p:cNvPr>
          <p:cNvGrpSpPr/>
          <p:nvPr/>
        </p:nvGrpSpPr>
        <p:grpSpPr>
          <a:xfrm>
            <a:off x="235131" y="609694"/>
            <a:ext cx="1273951" cy="5957979"/>
            <a:chOff x="235131" y="609694"/>
            <a:chExt cx="1273951" cy="5957979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="" xmlns:a16="http://schemas.microsoft.com/office/drawing/2014/main" id="{6677C1E1-BE56-4454-B00F-991D5D3ABE55}"/>
                </a:ext>
              </a:extLst>
            </p:cNvPr>
            <p:cNvSpPr/>
            <p:nvPr/>
          </p:nvSpPr>
          <p:spPr>
            <a:xfrm>
              <a:off x="888272" y="2911022"/>
              <a:ext cx="620810" cy="12881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="" xmlns:a16="http://schemas.microsoft.com/office/drawing/2014/main" id="{6B84EE77-71FC-49CF-A827-E7D06A8503D7}"/>
                </a:ext>
              </a:extLst>
            </p:cNvPr>
            <p:cNvSpPr/>
            <p:nvPr/>
          </p:nvSpPr>
          <p:spPr>
            <a:xfrm>
              <a:off x="888272" y="5279572"/>
              <a:ext cx="620810" cy="12881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="" xmlns:a16="http://schemas.microsoft.com/office/drawing/2014/main" id="{8B00B060-4441-4A80-B332-871E80140A21}"/>
                </a:ext>
              </a:extLst>
            </p:cNvPr>
            <p:cNvSpPr/>
            <p:nvPr/>
          </p:nvSpPr>
          <p:spPr>
            <a:xfrm>
              <a:off x="888272" y="1520372"/>
              <a:ext cx="620810" cy="128810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41A53097-F62F-4FB5-A623-53735DE7478F}"/>
                    </a:ext>
                  </a:extLst>
                </p:cNvPr>
                <p:cNvSpPr/>
                <p:nvPr/>
              </p:nvSpPr>
              <p:spPr>
                <a:xfrm>
                  <a:off x="329554" y="609694"/>
                  <a:ext cx="1011174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24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blocks</a:t>
                  </a:r>
                </a:p>
                <a:p>
                  <a:r>
                    <a:rPr lang="de-DE" sz="24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of </a:t>
                  </a:r>
                  <a14:m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a14:m>
                  <a:endParaRPr lang="x-none" sz="2400" b="1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41A53097-F62F-4FB5-A623-53735DE7478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554" y="609694"/>
                  <a:ext cx="1011174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9036" t="-5882" r="-10241" b="-1470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="" xmlns:a16="http://schemas.microsoft.com/office/drawing/2014/main" id="{82B9B2FA-CD1F-4E31-9714-581F45682F30}"/>
                    </a:ext>
                  </a:extLst>
                </p:cNvPr>
                <p:cNvSpPr/>
                <p:nvPr/>
              </p:nvSpPr>
              <p:spPr>
                <a:xfrm>
                  <a:off x="235131" y="1876477"/>
                  <a:ext cx="64517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8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x-none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82B9B2FA-CD1F-4E31-9714-581F45682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31" y="1876477"/>
                  <a:ext cx="64517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="" xmlns:a16="http://schemas.microsoft.com/office/drawing/2014/main" id="{412E06C7-F4F4-4AB7-B278-CCCD2F4F2900}"/>
                    </a:ext>
                  </a:extLst>
                </p:cNvPr>
                <p:cNvSpPr/>
                <p:nvPr/>
              </p:nvSpPr>
              <p:spPr>
                <a:xfrm>
                  <a:off x="235131" y="3265070"/>
                  <a:ext cx="65344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x-none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412E06C7-F4F4-4AB7-B278-CCCD2F4F2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31" y="3265070"/>
                  <a:ext cx="653449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="" xmlns:a16="http://schemas.microsoft.com/office/drawing/2014/main" id="{F767A527-834D-4F7E-AEFD-047390330C5F}"/>
                    </a:ext>
                  </a:extLst>
                </p:cNvPr>
                <p:cNvSpPr/>
                <p:nvPr/>
              </p:nvSpPr>
              <p:spPr>
                <a:xfrm>
                  <a:off x="235131" y="5622580"/>
                  <a:ext cx="650434" cy="5564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800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oMath>
                    </m:oMathPara>
                  </a14:m>
                  <a:endParaRPr lang="x-none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767A527-834D-4F7E-AEFD-047390330C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31" y="5622580"/>
                  <a:ext cx="650434" cy="55643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ED5C3EA-68A2-4A4D-B41A-B0BC92F3CD15}"/>
              </a:ext>
            </a:extLst>
          </p:cNvPr>
          <p:cNvGrpSpPr/>
          <p:nvPr/>
        </p:nvGrpSpPr>
        <p:grpSpPr>
          <a:xfrm>
            <a:off x="7988300" y="0"/>
            <a:ext cx="4203700" cy="6858000"/>
            <a:chOff x="7988300" y="0"/>
            <a:chExt cx="4203700" cy="6858000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2EF2354A-5658-40AF-BFD4-0C6E7C942A8B}"/>
                </a:ext>
              </a:extLst>
            </p:cNvPr>
            <p:cNvGrpSpPr/>
            <p:nvPr/>
          </p:nvGrpSpPr>
          <p:grpSpPr>
            <a:xfrm>
              <a:off x="7988300" y="0"/>
              <a:ext cx="4203700" cy="6858000"/>
              <a:chOff x="7988300" y="0"/>
              <a:chExt cx="4203700" cy="685800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26180169-69FE-40B1-AE05-C17DA50E7AB1}"/>
                  </a:ext>
                </a:extLst>
              </p:cNvPr>
              <p:cNvSpPr/>
              <p:nvPr/>
            </p:nvSpPr>
            <p:spPr>
              <a:xfrm>
                <a:off x="7988300" y="0"/>
                <a:ext cx="4203700" cy="6858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Rectangle 59">
                    <a:extLst>
                      <a:ext uri="{FF2B5EF4-FFF2-40B4-BE49-F238E27FC236}">
                        <a16:creationId xmlns="" xmlns:a16="http://schemas.microsoft.com/office/drawing/2014/main" id="{0A10A8A1-44FE-42AB-9C0F-49C657C5F2C0}"/>
                      </a:ext>
                    </a:extLst>
                  </p:cNvPr>
                  <p:cNvSpPr/>
                  <p:nvPr/>
                </p:nvSpPr>
                <p:spPr>
                  <a:xfrm>
                    <a:off x="8382880" y="3366371"/>
                    <a:ext cx="293298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cell gadget at </a:t>
                    </a:r>
                    <a14:m>
                      <m:oMath xmlns:m="http://schemas.openxmlformats.org/officeDocument/2006/math">
                        <m:r>
                          <a:rPr lang="en-GB" sz="2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GB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GB" sz="28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0A10A8A1-44FE-42AB-9C0F-49C657C5F2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880" y="3366371"/>
                    <a:ext cx="2932982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158" t="-11628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F1BE53E0-78DA-4261-A910-F54C4AEDC6AB}"/>
                </a:ext>
              </a:extLst>
            </p:cNvPr>
            <p:cNvSpPr/>
            <p:nvPr/>
          </p:nvSpPr>
          <p:spPr>
            <a:xfrm>
              <a:off x="9423830" y="1036345"/>
              <a:ext cx="1072127" cy="147058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7C4558FF-B8A0-4931-BBA5-368C76F51ABB}"/>
                </a:ext>
              </a:extLst>
            </p:cNvPr>
            <p:cNvSpPr/>
            <p:nvPr/>
          </p:nvSpPr>
          <p:spPr>
            <a:xfrm>
              <a:off x="9297432" y="1641176"/>
              <a:ext cx="287150" cy="2871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298917D2-5351-4FB1-A7A1-91F852AFF3BB}"/>
                </a:ext>
              </a:extLst>
            </p:cNvPr>
            <p:cNvSpPr/>
            <p:nvPr/>
          </p:nvSpPr>
          <p:spPr>
            <a:xfrm>
              <a:off x="9816317" y="893620"/>
              <a:ext cx="287150" cy="28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C62A23EF-40E2-4B16-9B3E-3303E577F993}"/>
                </a:ext>
              </a:extLst>
            </p:cNvPr>
            <p:cNvSpPr/>
            <p:nvPr/>
          </p:nvSpPr>
          <p:spPr>
            <a:xfrm>
              <a:off x="10315565" y="1641175"/>
              <a:ext cx="287150" cy="28715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0A495950-0EF2-4C48-A182-4D16B2A57D1A}"/>
                </a:ext>
              </a:extLst>
            </p:cNvPr>
            <p:cNvSpPr/>
            <p:nvPr/>
          </p:nvSpPr>
          <p:spPr>
            <a:xfrm>
              <a:off x="9816316" y="2344757"/>
              <a:ext cx="287150" cy="2871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691AF684-7284-4F61-97F8-8320602B88CE}"/>
                    </a:ext>
                  </a:extLst>
                </p:cNvPr>
                <p:cNvSpPr txBox="1"/>
                <p:nvPr/>
              </p:nvSpPr>
              <p:spPr>
                <a:xfrm>
                  <a:off x="8880278" y="1587721"/>
                  <a:ext cx="3611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91AF684-7284-4F61-97F8-8320602B88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0278" y="1587721"/>
                  <a:ext cx="361125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10EA6FF8-420E-4895-8A30-0C242DBF04E0}"/>
                    </a:ext>
                  </a:extLst>
                </p:cNvPr>
                <p:cNvSpPr txBox="1"/>
                <p:nvPr/>
              </p:nvSpPr>
              <p:spPr>
                <a:xfrm>
                  <a:off x="10610543" y="1555155"/>
                  <a:ext cx="4062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0EA6FF8-420E-4895-8A30-0C242DBF0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10543" y="1555155"/>
                  <a:ext cx="40620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="" xmlns:a16="http://schemas.microsoft.com/office/drawing/2014/main" id="{F4FDFACF-1A46-4E06-A59A-7F448F0E3337}"/>
                    </a:ext>
                  </a:extLst>
                </p:cNvPr>
                <p:cNvSpPr txBox="1"/>
                <p:nvPr/>
              </p:nvSpPr>
              <p:spPr>
                <a:xfrm>
                  <a:off x="9768427" y="438205"/>
                  <a:ext cx="3829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4FDFACF-1A46-4E06-A59A-7F448F0E3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8427" y="438205"/>
                  <a:ext cx="38292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74A98989-3C92-4263-8949-0ED30FEA13E2}"/>
                    </a:ext>
                  </a:extLst>
                </p:cNvPr>
                <p:cNvSpPr txBox="1"/>
                <p:nvPr/>
              </p:nvSpPr>
              <p:spPr>
                <a:xfrm>
                  <a:off x="9717628" y="2659254"/>
                  <a:ext cx="427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x-none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74A98989-3C92-4263-8949-0ED30FEA1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628" y="2659254"/>
                  <a:ext cx="42704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006DE6B5-1866-4F2A-A2D5-83AA955860E4}"/>
                  </a:ext>
                </a:extLst>
              </p:cNvPr>
              <p:cNvSpPr/>
              <p:nvPr/>
            </p:nvSpPr>
            <p:spPr>
              <a:xfrm>
                <a:off x="877211" y="5869372"/>
                <a:ext cx="6429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06DE6B5-1866-4F2A-A2D5-83AA955860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1" y="5869372"/>
                <a:ext cx="64293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>
                <a:extLst>
                  <a:ext uri="{FF2B5EF4-FFF2-40B4-BE49-F238E27FC236}">
                    <a16:creationId xmlns="" xmlns:a16="http://schemas.microsoft.com/office/drawing/2014/main" id="{2FD0A951-699B-4C66-8229-072E400FDA81}"/>
                  </a:ext>
                </a:extLst>
              </p:cNvPr>
              <p:cNvSpPr/>
              <p:nvPr/>
            </p:nvSpPr>
            <p:spPr>
              <a:xfrm>
                <a:off x="888272" y="2206555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FD0A951-699B-4C66-8229-072E400FD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2" y="2206555"/>
                <a:ext cx="62081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>
                <a:extLst>
                  <a:ext uri="{FF2B5EF4-FFF2-40B4-BE49-F238E27FC236}">
                    <a16:creationId xmlns="" xmlns:a16="http://schemas.microsoft.com/office/drawing/2014/main" id="{AFED1CCA-48DE-460D-9CD0-F61D2D6F585B}"/>
                  </a:ext>
                </a:extLst>
              </p:cNvPr>
              <p:cNvSpPr/>
              <p:nvPr/>
            </p:nvSpPr>
            <p:spPr>
              <a:xfrm>
                <a:off x="888272" y="289439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AFED1CCA-48DE-460D-9CD0-F61D2D6F5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2" y="2894396"/>
                <a:ext cx="62081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="" xmlns:a16="http://schemas.microsoft.com/office/drawing/2014/main" id="{FF8BD5A9-12C9-46CA-8E4A-EF04FB22ED8C}"/>
                  </a:ext>
                </a:extLst>
              </p:cNvPr>
              <p:cNvSpPr/>
              <p:nvPr/>
            </p:nvSpPr>
            <p:spPr>
              <a:xfrm>
                <a:off x="888272" y="3605021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FF8BD5A9-12C9-46CA-8E4A-EF04FB22E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2" y="3605021"/>
                <a:ext cx="62081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F044643-F0A7-4CE4-92EC-D6EB487F1FC0}"/>
              </a:ext>
            </a:extLst>
          </p:cNvPr>
          <p:cNvGrpSpPr/>
          <p:nvPr/>
        </p:nvGrpSpPr>
        <p:grpSpPr>
          <a:xfrm>
            <a:off x="892407" y="973398"/>
            <a:ext cx="663358" cy="1043422"/>
            <a:chOff x="892407" y="973398"/>
            <a:chExt cx="663358" cy="10434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>
                  <a:extLst>
                    <a:ext uri="{FF2B5EF4-FFF2-40B4-BE49-F238E27FC236}">
                      <a16:creationId xmlns="" xmlns:a16="http://schemas.microsoft.com/office/drawing/2014/main" id="{5A91877F-304D-4858-A850-DE4A0380F01D}"/>
                    </a:ext>
                  </a:extLst>
                </p:cNvPr>
                <p:cNvSpPr/>
                <p:nvPr/>
              </p:nvSpPr>
              <p:spPr>
                <a:xfrm>
                  <a:off x="892407" y="1493600"/>
                  <a:ext cx="61254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5A91877F-304D-4858-A850-DE4A0380F0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07" y="1493600"/>
                  <a:ext cx="612540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C255AB7B-109E-454D-981E-B93801CC7B6E}"/>
                </a:ext>
              </a:extLst>
            </p:cNvPr>
            <p:cNvSpPr/>
            <p:nvPr/>
          </p:nvSpPr>
          <p:spPr>
            <a:xfrm>
              <a:off x="912447" y="973398"/>
              <a:ext cx="643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var.</a:t>
              </a:r>
              <a:endParaRPr lang="x-none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E701E82D-5574-4D16-9756-2206DDEFD5B0}"/>
                  </a:ext>
                </a:extLst>
              </p:cNvPr>
              <p:cNvSpPr/>
              <p:nvPr/>
            </p:nvSpPr>
            <p:spPr>
              <a:xfrm rot="16200000">
                <a:off x="792931" y="4592417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E701E82D-5574-4D16-9756-2206DDEFD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92931" y="4592417"/>
                <a:ext cx="53572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C6227CAC-8A01-49D7-9292-AC651D4E0D63}"/>
                  </a:ext>
                </a:extLst>
              </p:cNvPr>
              <p:cNvSpPr/>
              <p:nvPr/>
            </p:nvSpPr>
            <p:spPr>
              <a:xfrm>
                <a:off x="3783761" y="549310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6227CAC-8A01-49D7-9292-AC651D4E0D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549310"/>
                <a:ext cx="535724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85A88B2-05C9-4EA6-98F7-06A81D00D7C0}"/>
              </a:ext>
            </a:extLst>
          </p:cNvPr>
          <p:cNvGrpSpPr/>
          <p:nvPr/>
        </p:nvGrpSpPr>
        <p:grpSpPr>
          <a:xfrm>
            <a:off x="2041825" y="1600218"/>
            <a:ext cx="3072719" cy="4769097"/>
            <a:chOff x="2041825" y="1600218"/>
            <a:chExt cx="3072719" cy="4769097"/>
          </a:xfrm>
        </p:grpSpPr>
        <p:sp>
          <p:nvSpPr>
            <p:cNvPr id="132" name="Rectangle: Rounded Corners 131">
              <a:extLst>
                <a:ext uri="{FF2B5EF4-FFF2-40B4-BE49-F238E27FC236}">
                  <a16:creationId xmlns="" xmlns:a16="http://schemas.microsoft.com/office/drawing/2014/main" id="{7CFD42DF-341F-4959-AAAE-4E7944AD10A2}"/>
                </a:ext>
              </a:extLst>
            </p:cNvPr>
            <p:cNvSpPr/>
            <p:nvPr/>
          </p:nvSpPr>
          <p:spPr>
            <a:xfrm>
              <a:off x="4672828" y="2288058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" name="Rectangle: Rounded Corners 132">
              <a:extLst>
                <a:ext uri="{FF2B5EF4-FFF2-40B4-BE49-F238E27FC236}">
                  <a16:creationId xmlns="" xmlns:a16="http://schemas.microsoft.com/office/drawing/2014/main" id="{C60BB71D-237E-4AA6-B0DF-3763AC216883}"/>
                </a:ext>
              </a:extLst>
            </p:cNvPr>
            <p:cNvSpPr/>
            <p:nvPr/>
          </p:nvSpPr>
          <p:spPr>
            <a:xfrm>
              <a:off x="3011603" y="2288058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="" xmlns:a16="http://schemas.microsoft.com/office/drawing/2014/main" id="{76417820-7A10-4BAB-84D5-FD6BE69C1C6F}"/>
                </a:ext>
              </a:extLst>
            </p:cNvPr>
            <p:cNvSpPr/>
            <p:nvPr/>
          </p:nvSpPr>
          <p:spPr>
            <a:xfrm>
              <a:off x="2041825" y="2288058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="" xmlns:a16="http://schemas.microsoft.com/office/drawing/2014/main" id="{CDF64297-5B31-4E76-984A-BEF3C54EB265}"/>
                </a:ext>
              </a:extLst>
            </p:cNvPr>
            <p:cNvSpPr/>
            <p:nvPr/>
          </p:nvSpPr>
          <p:spPr>
            <a:xfrm>
              <a:off x="4672828" y="2998683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="" xmlns:a16="http://schemas.microsoft.com/office/drawing/2014/main" id="{F46EDF5A-7818-45B2-9A21-AFDAFBC48580}"/>
                </a:ext>
              </a:extLst>
            </p:cNvPr>
            <p:cNvSpPr/>
            <p:nvPr/>
          </p:nvSpPr>
          <p:spPr>
            <a:xfrm>
              <a:off x="3011603" y="2998683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="" xmlns:a16="http://schemas.microsoft.com/office/drawing/2014/main" id="{FAC0D931-9880-4849-9A38-D7528E18A1E5}"/>
                </a:ext>
              </a:extLst>
            </p:cNvPr>
            <p:cNvSpPr/>
            <p:nvPr/>
          </p:nvSpPr>
          <p:spPr>
            <a:xfrm>
              <a:off x="2041825" y="2998683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="" xmlns:a16="http://schemas.microsoft.com/office/drawing/2014/main" id="{DB57CFF6-5172-4318-8CF1-5F7C18369E0D}"/>
                </a:ext>
              </a:extLst>
            </p:cNvPr>
            <p:cNvSpPr/>
            <p:nvPr/>
          </p:nvSpPr>
          <p:spPr>
            <a:xfrm>
              <a:off x="4672828" y="3666996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="" xmlns:a16="http://schemas.microsoft.com/office/drawing/2014/main" id="{0A0DE48F-A293-49F7-BD96-F1A8DBD59F2E}"/>
                </a:ext>
              </a:extLst>
            </p:cNvPr>
            <p:cNvSpPr/>
            <p:nvPr/>
          </p:nvSpPr>
          <p:spPr>
            <a:xfrm>
              <a:off x="3011603" y="3666996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="" xmlns:a16="http://schemas.microsoft.com/office/drawing/2014/main" id="{1A9C615A-463E-468F-B0CE-198F0331111A}"/>
                </a:ext>
              </a:extLst>
            </p:cNvPr>
            <p:cNvSpPr/>
            <p:nvPr/>
          </p:nvSpPr>
          <p:spPr>
            <a:xfrm>
              <a:off x="2041825" y="3666996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="" xmlns:a16="http://schemas.microsoft.com/office/drawing/2014/main" id="{623E84E7-A352-462C-BF60-6C9FD085FF16}"/>
                </a:ext>
              </a:extLst>
            </p:cNvPr>
            <p:cNvSpPr/>
            <p:nvPr/>
          </p:nvSpPr>
          <p:spPr>
            <a:xfrm>
              <a:off x="4672828" y="5927599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="" xmlns:a16="http://schemas.microsoft.com/office/drawing/2014/main" id="{2FD81BEC-FDC2-4C07-8D2B-2FAF1398920F}"/>
                </a:ext>
              </a:extLst>
            </p:cNvPr>
            <p:cNvSpPr/>
            <p:nvPr/>
          </p:nvSpPr>
          <p:spPr>
            <a:xfrm>
              <a:off x="3011603" y="5927599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="" xmlns:a16="http://schemas.microsoft.com/office/drawing/2014/main" id="{96453967-0C23-4DC2-A44B-C2D2C52C4E19}"/>
                </a:ext>
              </a:extLst>
            </p:cNvPr>
            <p:cNvSpPr/>
            <p:nvPr/>
          </p:nvSpPr>
          <p:spPr>
            <a:xfrm>
              <a:off x="2041825" y="5927599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="" xmlns:a16="http://schemas.microsoft.com/office/drawing/2014/main" id="{064A60F8-C6AC-4638-B45B-6A8FA5FFCD61}"/>
                </a:ext>
              </a:extLst>
            </p:cNvPr>
            <p:cNvSpPr/>
            <p:nvPr/>
          </p:nvSpPr>
          <p:spPr>
            <a:xfrm>
              <a:off x="4672828" y="1600218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="" xmlns:a16="http://schemas.microsoft.com/office/drawing/2014/main" id="{E083BEFA-C3D8-45C5-86BB-F6BC8FF79F6D}"/>
                </a:ext>
              </a:extLst>
            </p:cNvPr>
            <p:cNvSpPr/>
            <p:nvPr/>
          </p:nvSpPr>
          <p:spPr>
            <a:xfrm>
              <a:off x="3011603" y="1600218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="" xmlns:a16="http://schemas.microsoft.com/office/drawing/2014/main" id="{06B9AC94-3C57-4F50-BBC0-49F484E62B1E}"/>
                </a:ext>
              </a:extLst>
            </p:cNvPr>
            <p:cNvSpPr/>
            <p:nvPr/>
          </p:nvSpPr>
          <p:spPr>
            <a:xfrm>
              <a:off x="2041825" y="1600218"/>
              <a:ext cx="441716" cy="44171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56E574B6-52F1-4B5B-B757-9364768A23C6}"/>
                  </a:ext>
                </a:extLst>
              </p:cNvPr>
              <p:cNvSpPr txBox="1"/>
              <p:nvPr/>
            </p:nvSpPr>
            <p:spPr>
              <a:xfrm>
                <a:off x="5549263" y="2446744"/>
                <a:ext cx="1908023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sz="2800" b="1" dirty="0" err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</a:t>
                </a:r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row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propagates 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assignment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x-none" sz="24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56E574B6-52F1-4B5B-B757-9364768A2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3" y="2446744"/>
                <a:ext cx="1908023" cy="1631216"/>
              </a:xfrm>
              <a:prstGeom prst="rect">
                <a:avLst/>
              </a:prstGeom>
              <a:blipFill>
                <a:blip r:embed="rId22"/>
                <a:stretch>
                  <a:fillRect l="-4792" t="-3731" b="-74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B8000157-B2CA-412A-89AA-D1DF3F88E7CA}"/>
              </a:ext>
            </a:extLst>
          </p:cNvPr>
          <p:cNvGrpSpPr/>
          <p:nvPr/>
        </p:nvGrpSpPr>
        <p:grpSpPr>
          <a:xfrm>
            <a:off x="2604695" y="4187525"/>
            <a:ext cx="4338709" cy="1813944"/>
            <a:chOff x="2720807" y="4320223"/>
            <a:chExt cx="4338709" cy="1813944"/>
          </a:xfrm>
        </p:grpSpPr>
        <p:sp>
          <p:nvSpPr>
            <p:cNvPr id="190" name="Lightning Bolt 189">
              <a:extLst>
                <a:ext uri="{FF2B5EF4-FFF2-40B4-BE49-F238E27FC236}">
                  <a16:creationId xmlns="" xmlns:a16="http://schemas.microsoft.com/office/drawing/2014/main" id="{0B569843-AC31-421F-8006-BA205007BC88}"/>
                </a:ext>
              </a:extLst>
            </p:cNvPr>
            <p:cNvSpPr/>
            <p:nvPr/>
          </p:nvSpPr>
          <p:spPr>
            <a:xfrm rot="11530620">
              <a:off x="6557359" y="4588433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>
                  <a:extLst>
                    <a:ext uri="{FF2B5EF4-FFF2-40B4-BE49-F238E27FC236}">
                      <a16:creationId xmlns="" xmlns:a16="http://schemas.microsoft.com/office/drawing/2014/main" id="{22F263EF-9C8E-46C5-9734-38CDA2E17ED4}"/>
                    </a:ext>
                  </a:extLst>
                </p:cNvPr>
                <p:cNvSpPr txBox="1"/>
                <p:nvPr/>
              </p:nvSpPr>
              <p:spPr>
                <a:xfrm>
                  <a:off x="2979670" y="4556513"/>
                  <a:ext cx="3891587" cy="12916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en-GB" sz="28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</a:t>
                  </a:r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column</a:t>
                  </a: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propagates at pos.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whether</a:t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variables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satisfy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:endParaRPr lang="x-none" sz="24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6" name="TextBox 185">
                  <a:extLst>
                    <a:ext uri="{FF2B5EF4-FFF2-40B4-BE49-F238E27FC236}">
                      <a16:creationId xmlns:a16="http://schemas.microsoft.com/office/drawing/2014/main" id="{22F263EF-9C8E-46C5-9734-38CDA2E17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670" y="4556513"/>
                  <a:ext cx="3891587" cy="1291636"/>
                </a:xfrm>
                <a:prstGeom prst="rect">
                  <a:avLst/>
                </a:prstGeom>
                <a:blipFill>
                  <a:blip r:embed="rId23"/>
                  <a:stretch>
                    <a:fillRect l="-2508" t="-5189" r="-2194" b="-707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7" name="Lightning Bolt 186">
              <a:extLst>
                <a:ext uri="{FF2B5EF4-FFF2-40B4-BE49-F238E27FC236}">
                  <a16:creationId xmlns="" xmlns:a16="http://schemas.microsoft.com/office/drawing/2014/main" id="{7670A87C-1562-4334-A9DE-C079E2065DD9}"/>
                </a:ext>
              </a:extLst>
            </p:cNvPr>
            <p:cNvSpPr/>
            <p:nvPr/>
          </p:nvSpPr>
          <p:spPr>
            <a:xfrm rot="16679869">
              <a:off x="4341463" y="4299628"/>
              <a:ext cx="539230" cy="3129847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8" name="Lightning Bolt 187">
              <a:extLst>
                <a:ext uri="{FF2B5EF4-FFF2-40B4-BE49-F238E27FC236}">
                  <a16:creationId xmlns="" xmlns:a16="http://schemas.microsoft.com/office/drawing/2014/main" id="{B38AB06C-E6FD-43F0-8112-F78CE27BE645}"/>
                </a:ext>
              </a:extLst>
            </p:cNvPr>
            <p:cNvSpPr/>
            <p:nvPr/>
          </p:nvSpPr>
          <p:spPr>
            <a:xfrm rot="5721475">
              <a:off x="4640898" y="2631907"/>
              <a:ext cx="502157" cy="3878789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9" name="Lightning Bolt 188">
              <a:extLst>
                <a:ext uri="{FF2B5EF4-FFF2-40B4-BE49-F238E27FC236}">
                  <a16:creationId xmlns="" xmlns:a16="http://schemas.microsoft.com/office/drawing/2014/main" id="{07D79776-71CF-4572-9319-7E8B2D1F97E4}"/>
                </a:ext>
              </a:extLst>
            </p:cNvPr>
            <p:cNvSpPr/>
            <p:nvPr/>
          </p:nvSpPr>
          <p:spPr>
            <a:xfrm rot="963690">
              <a:off x="2720807" y="4568252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B7CD4DDC-FC23-4C25-9B3D-C3CCE74BBC3B}"/>
                  </a:ext>
                </a:extLst>
              </p:cNvPr>
              <p:cNvSpPr txBox="1"/>
              <p:nvPr/>
            </p:nvSpPr>
            <p:spPr>
              <a:xfrm>
                <a:off x="8381933" y="3663264"/>
                <a:ext cx="3538469" cy="275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ensures</a:t>
                </a:r>
              </a:p>
              <a:p>
                <a:r>
                  <a:rPr lang="en-GB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/>
                </a:pP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 states on </a:t>
                </a:r>
                <a14:m>
                  <m:oMath xmlns:m="http://schemas.openxmlformats.org/officeDocument/2006/math">
                    <m:r>
                      <a:rPr lang="en-GB" sz="2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 startAt="2"/>
                </a:pP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state of </a:t>
                </a:r>
                <a14:m>
                  <m:oMath xmlns:m="http://schemas.openxmlformats.org/officeDocument/2006/math">
                    <m:r>
                      <a:rPr lang="en-GB" sz="2400" b="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encodes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ass.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sz="24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atisfying</m:t>
                    </m:r>
                    <m:r>
                      <a:rPr lang="de-DE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b="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tate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otherwise.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B7CD4DDC-FC23-4C25-9B3D-C3CCE74BB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33" y="3663264"/>
                <a:ext cx="3538469" cy="2753574"/>
              </a:xfrm>
              <a:prstGeom prst="rect">
                <a:avLst/>
              </a:prstGeom>
              <a:blipFill>
                <a:blip r:embed="rId24"/>
                <a:stretch>
                  <a:fillRect l="-2586" b="-39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F6C928B-1C4E-4F70-B795-8A80DA43FA95}"/>
              </a:ext>
            </a:extLst>
          </p:cNvPr>
          <p:cNvGrpSpPr/>
          <p:nvPr/>
        </p:nvGrpSpPr>
        <p:grpSpPr>
          <a:xfrm>
            <a:off x="3958207" y="1807350"/>
            <a:ext cx="427165" cy="711993"/>
            <a:chOff x="3958207" y="1807350"/>
            <a:chExt cx="427165" cy="711993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="" xmlns:a16="http://schemas.microsoft.com/office/drawing/2014/main" id="{3FEE7D5D-C20A-4F4C-9ABC-0006F28BB122}"/>
                </a:ext>
              </a:extLst>
            </p:cNvPr>
            <p:cNvCxnSpPr/>
            <p:nvPr/>
          </p:nvCxnSpPr>
          <p:spPr>
            <a:xfrm>
              <a:off x="3958207" y="1807350"/>
              <a:ext cx="0" cy="71199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="" xmlns:a16="http://schemas.microsoft.com/office/drawing/2014/main" id="{E2B80E63-1C7B-40F8-86ED-2D6918D59DDD}"/>
                    </a:ext>
                  </a:extLst>
                </p:cNvPr>
                <p:cNvSpPr txBox="1"/>
                <p:nvPr/>
              </p:nvSpPr>
              <p:spPr>
                <a:xfrm>
                  <a:off x="4074710" y="1927797"/>
                  <a:ext cx="3106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x-none" sz="28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2B80E63-1C7B-40F8-86ED-2D6918D59D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4710" y="1927797"/>
                  <a:ext cx="310662" cy="43088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="" xmlns:a16="http://schemas.microsoft.com/office/drawing/2014/main" id="{F4912FA4-50CA-48F1-922E-7DF4FA352165}"/>
              </a:ext>
            </a:extLst>
          </p:cNvPr>
          <p:cNvGrpSpPr/>
          <p:nvPr/>
        </p:nvGrpSpPr>
        <p:grpSpPr>
          <a:xfrm>
            <a:off x="2604339" y="4188104"/>
            <a:ext cx="4338709" cy="1813944"/>
            <a:chOff x="2720807" y="4320223"/>
            <a:chExt cx="4338709" cy="1813944"/>
          </a:xfrm>
        </p:grpSpPr>
        <p:sp>
          <p:nvSpPr>
            <p:cNvPr id="165" name="Lightning Bolt 164">
              <a:extLst>
                <a:ext uri="{FF2B5EF4-FFF2-40B4-BE49-F238E27FC236}">
                  <a16:creationId xmlns="" xmlns:a16="http://schemas.microsoft.com/office/drawing/2014/main" id="{E80530D0-FD5F-4E36-AB42-0E6C411D107C}"/>
                </a:ext>
              </a:extLst>
            </p:cNvPr>
            <p:cNvSpPr/>
            <p:nvPr/>
          </p:nvSpPr>
          <p:spPr>
            <a:xfrm rot="11530620">
              <a:off x="6557359" y="4588433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="" xmlns:a16="http://schemas.microsoft.com/office/drawing/2014/main" id="{F5479CBE-DDDA-4B4C-992D-4B09438E1D6A}"/>
                    </a:ext>
                  </a:extLst>
                </p:cNvPr>
                <p:cNvSpPr txBox="1"/>
                <p:nvPr/>
              </p:nvSpPr>
              <p:spPr>
                <a:xfrm>
                  <a:off x="2979671" y="4556513"/>
                  <a:ext cx="3908732" cy="12916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en-GB" sz="28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</a:t>
                  </a:r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column</a:t>
                  </a: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propagates at pos.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whether</a:t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blocks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satisfy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:endParaRPr lang="x-none" sz="24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F5479CBE-DDDA-4B4C-992D-4B09438E1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671" y="4556513"/>
                  <a:ext cx="3908732" cy="1291636"/>
                </a:xfrm>
                <a:prstGeom prst="rect">
                  <a:avLst/>
                </a:prstGeom>
                <a:blipFill>
                  <a:blip r:embed="rId26"/>
                  <a:stretch>
                    <a:fillRect l="-2496" t="-5189" r="-1716" b="-707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2" name="Lightning Bolt 161">
              <a:extLst>
                <a:ext uri="{FF2B5EF4-FFF2-40B4-BE49-F238E27FC236}">
                  <a16:creationId xmlns="" xmlns:a16="http://schemas.microsoft.com/office/drawing/2014/main" id="{9ACE2E70-357D-48D2-9B9F-EBB475EECD7F}"/>
                </a:ext>
              </a:extLst>
            </p:cNvPr>
            <p:cNvSpPr/>
            <p:nvPr/>
          </p:nvSpPr>
          <p:spPr>
            <a:xfrm rot="16679869">
              <a:off x="4341463" y="4299628"/>
              <a:ext cx="539230" cy="3129847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3" name="Lightning Bolt 162">
              <a:extLst>
                <a:ext uri="{FF2B5EF4-FFF2-40B4-BE49-F238E27FC236}">
                  <a16:creationId xmlns="" xmlns:a16="http://schemas.microsoft.com/office/drawing/2014/main" id="{60539712-92A9-485B-938D-85F7FB8D4CEC}"/>
                </a:ext>
              </a:extLst>
            </p:cNvPr>
            <p:cNvSpPr/>
            <p:nvPr/>
          </p:nvSpPr>
          <p:spPr>
            <a:xfrm rot="5721475">
              <a:off x="4640898" y="2631907"/>
              <a:ext cx="502157" cy="3878789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4" name="Lightning Bolt 163">
              <a:extLst>
                <a:ext uri="{FF2B5EF4-FFF2-40B4-BE49-F238E27FC236}">
                  <a16:creationId xmlns="" xmlns:a16="http://schemas.microsoft.com/office/drawing/2014/main" id="{9E8831E8-A311-4747-BC3E-E356AEDE48C1}"/>
                </a:ext>
              </a:extLst>
            </p:cNvPr>
            <p:cNvSpPr/>
            <p:nvPr/>
          </p:nvSpPr>
          <p:spPr>
            <a:xfrm rot="963690">
              <a:off x="2720807" y="4568252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18096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16B047CD-3C9E-4CAD-B2D5-614382AE4328}"/>
              </a:ext>
            </a:extLst>
          </p:cNvPr>
          <p:cNvCxnSpPr>
            <a:cxnSpLocks/>
          </p:cNvCxnSpPr>
          <p:nvPr/>
        </p:nvCxnSpPr>
        <p:spPr>
          <a:xfrm>
            <a:off x="1478662" y="3533104"/>
            <a:ext cx="3939205" cy="0"/>
          </a:xfrm>
          <a:prstGeom prst="line">
            <a:avLst/>
          </a:prstGeom>
          <a:ln w="762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="" xmlns:a16="http://schemas.microsoft.com/office/drawing/2014/main" id="{0A7B34E2-51A1-4F58-98AE-DC84CA5BB9B6}"/>
              </a:ext>
            </a:extLst>
          </p:cNvPr>
          <p:cNvCxnSpPr>
            <a:cxnSpLocks/>
          </p:cNvCxnSpPr>
          <p:nvPr/>
        </p:nvCxnSpPr>
        <p:spPr>
          <a:xfrm>
            <a:off x="1478662" y="2155154"/>
            <a:ext cx="3939205" cy="0"/>
          </a:xfrm>
          <a:prstGeom prst="line">
            <a:avLst/>
          </a:prstGeom>
          <a:ln w="762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5D16DDC-0716-4E50-B2ED-C68C07431203}"/>
              </a:ext>
            </a:extLst>
          </p:cNvPr>
          <p:cNvCxnSpPr>
            <a:cxnSpLocks/>
          </p:cNvCxnSpPr>
          <p:nvPr/>
        </p:nvCxnSpPr>
        <p:spPr>
          <a:xfrm>
            <a:off x="1478662" y="5869904"/>
            <a:ext cx="3939205" cy="0"/>
          </a:xfrm>
          <a:prstGeom prst="line">
            <a:avLst/>
          </a:prstGeom>
          <a:ln w="7620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3A9739DD-036E-480B-8B0D-BD782E738E0B}"/>
              </a:ext>
            </a:extLst>
          </p:cNvPr>
          <p:cNvSpPr/>
          <p:nvPr/>
        </p:nvSpPr>
        <p:spPr>
          <a:xfrm>
            <a:off x="888272" y="2911022"/>
            <a:ext cx="620810" cy="1288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8DDE3C52-FF8A-497B-8110-EF3806ACC9A7}"/>
              </a:ext>
            </a:extLst>
          </p:cNvPr>
          <p:cNvSpPr/>
          <p:nvPr/>
        </p:nvSpPr>
        <p:spPr>
          <a:xfrm>
            <a:off x="888272" y="5279572"/>
            <a:ext cx="620810" cy="1288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2C7952D6-A5A1-4DE1-BAFA-418B18CF9C8A}"/>
              </a:ext>
            </a:extLst>
          </p:cNvPr>
          <p:cNvSpPr/>
          <p:nvPr/>
        </p:nvSpPr>
        <p:spPr>
          <a:xfrm>
            <a:off x="888272" y="1520372"/>
            <a:ext cx="620810" cy="12881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9A894D8A-5AC0-497B-9424-5348131CD55B}"/>
                  </a:ext>
                </a:extLst>
              </p:cNvPr>
              <p:cNvSpPr/>
              <p:nvPr/>
            </p:nvSpPr>
            <p:spPr>
              <a:xfrm>
                <a:off x="1936477" y="639801"/>
                <a:ext cx="6190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A894D8A-5AC0-497B-9424-5348131CD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477" y="639801"/>
                <a:ext cx="61908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CB9B1AD8-53DB-4B12-8370-D7A48892D799}"/>
                  </a:ext>
                </a:extLst>
              </p:cNvPr>
              <p:cNvSpPr/>
              <p:nvPr/>
            </p:nvSpPr>
            <p:spPr>
              <a:xfrm>
                <a:off x="877211" y="5869372"/>
                <a:ext cx="6429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9B1AD8-53DB-4B12-8370-D7A48892D7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11" y="5869372"/>
                <a:ext cx="64293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A18E9743-E008-47FE-BDF5-114F299696A3}"/>
                  </a:ext>
                </a:extLst>
              </p:cNvPr>
              <p:cNvSpPr/>
              <p:nvPr/>
            </p:nvSpPr>
            <p:spPr>
              <a:xfrm rot="16200000">
                <a:off x="792931" y="4592417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18E9743-E008-47FE-BDF5-114F29969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92931" y="4592417"/>
                <a:ext cx="5357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89E0CD78-6CDB-44C7-B793-BF9DF41FE8F6}"/>
                  </a:ext>
                </a:extLst>
              </p:cNvPr>
              <p:cNvSpPr/>
              <p:nvPr/>
            </p:nvSpPr>
            <p:spPr>
              <a:xfrm>
                <a:off x="2901726" y="639801"/>
                <a:ext cx="627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9E0CD78-6CDB-44C7-B793-BF9DF41FE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726" y="639801"/>
                <a:ext cx="6273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="" xmlns:a16="http://schemas.microsoft.com/office/drawing/2014/main" id="{856D8A08-01EF-42D8-BB62-A567F801CC21}"/>
                  </a:ext>
                </a:extLst>
              </p:cNvPr>
              <p:cNvSpPr/>
              <p:nvPr/>
            </p:nvSpPr>
            <p:spPr>
              <a:xfrm>
                <a:off x="3783761" y="549310"/>
                <a:ext cx="535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56D8A08-01EF-42D8-BB62-A567F801C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761" y="549310"/>
                <a:ext cx="5357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D1A72C53-DDA1-43A9-BFC1-B050E715DAB5}"/>
                  </a:ext>
                </a:extLst>
              </p:cNvPr>
              <p:cNvSpPr/>
              <p:nvPr/>
            </p:nvSpPr>
            <p:spPr>
              <a:xfrm>
                <a:off x="4531279" y="639801"/>
                <a:ext cx="724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1A72C53-DDA1-43A9-BFC1-B050E715D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279" y="639801"/>
                <a:ext cx="72481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5C3B0D17-D001-4F9C-9868-7D978850A5C6}"/>
              </a:ext>
            </a:extLst>
          </p:cNvPr>
          <p:cNvCxnSpPr>
            <a:cxnSpLocks/>
          </p:cNvCxnSpPr>
          <p:nvPr/>
        </p:nvCxnSpPr>
        <p:spPr>
          <a:xfrm flipV="1">
            <a:off x="2246019" y="1368595"/>
            <a:ext cx="0" cy="516192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C119329F-0B9F-4E9F-A016-2D6D33EF42E1}"/>
              </a:ext>
            </a:extLst>
          </p:cNvPr>
          <p:cNvCxnSpPr>
            <a:cxnSpLocks/>
          </p:cNvCxnSpPr>
          <p:nvPr/>
        </p:nvCxnSpPr>
        <p:spPr>
          <a:xfrm flipV="1">
            <a:off x="3232461" y="1368595"/>
            <a:ext cx="0" cy="516192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00DE7F64-B9E4-4EC9-8943-1A8630080763}"/>
              </a:ext>
            </a:extLst>
          </p:cNvPr>
          <p:cNvCxnSpPr>
            <a:cxnSpLocks/>
          </p:cNvCxnSpPr>
          <p:nvPr/>
        </p:nvCxnSpPr>
        <p:spPr>
          <a:xfrm flipV="1">
            <a:off x="4893758" y="1368595"/>
            <a:ext cx="0" cy="5161927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691C6F34-D84A-4690-9060-8BBB1C888CA5}"/>
                  </a:ext>
                </a:extLst>
              </p:cNvPr>
              <p:cNvSpPr/>
              <p:nvPr/>
            </p:nvSpPr>
            <p:spPr>
              <a:xfrm>
                <a:off x="888272" y="2206555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1C6F34-D84A-4690-9060-8BBB1C888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2" y="2206555"/>
                <a:ext cx="62081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B3B45070-5013-4800-818D-79B174BF071C}"/>
              </a:ext>
            </a:extLst>
          </p:cNvPr>
          <p:cNvSpPr/>
          <p:nvPr/>
        </p:nvSpPr>
        <p:spPr>
          <a:xfrm>
            <a:off x="4672828" y="228805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494F9613-645E-459C-B350-8CB367967B9E}"/>
              </a:ext>
            </a:extLst>
          </p:cNvPr>
          <p:cNvSpPr/>
          <p:nvPr/>
        </p:nvSpPr>
        <p:spPr>
          <a:xfrm>
            <a:off x="3011603" y="228805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6E9A5A-D0EB-4D08-8EEE-E4C522241F37}"/>
              </a:ext>
            </a:extLst>
          </p:cNvPr>
          <p:cNvSpPr/>
          <p:nvPr/>
        </p:nvSpPr>
        <p:spPr>
          <a:xfrm>
            <a:off x="2041825" y="2288058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E12B38D9-9083-4075-8112-53E99B44E1F2}"/>
                  </a:ext>
                </a:extLst>
              </p:cNvPr>
              <p:cNvSpPr/>
              <p:nvPr/>
            </p:nvSpPr>
            <p:spPr>
              <a:xfrm>
                <a:off x="888272" y="2894396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2B38D9-9083-4075-8112-53E99B44E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2" y="2894396"/>
                <a:ext cx="62081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65E482AF-924B-4147-AD1E-2C4A84F7032B}"/>
              </a:ext>
            </a:extLst>
          </p:cNvPr>
          <p:cNvSpPr/>
          <p:nvPr/>
        </p:nvSpPr>
        <p:spPr>
          <a:xfrm>
            <a:off x="4672828" y="2998682"/>
            <a:ext cx="441716" cy="90170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5B7D45FF-A865-405D-A98F-33E545CCCC3A}"/>
              </a:ext>
            </a:extLst>
          </p:cNvPr>
          <p:cNvSpPr/>
          <p:nvPr/>
        </p:nvSpPr>
        <p:spPr>
          <a:xfrm>
            <a:off x="3011603" y="2998682"/>
            <a:ext cx="441716" cy="90171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83A400FA-0A51-4658-9878-A089542BB990}"/>
              </a:ext>
            </a:extLst>
          </p:cNvPr>
          <p:cNvSpPr/>
          <p:nvPr/>
        </p:nvSpPr>
        <p:spPr>
          <a:xfrm>
            <a:off x="2041825" y="2998683"/>
            <a:ext cx="441716" cy="107148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CB947C8F-8E4B-4A2A-9838-C2E0B96E5C4B}"/>
                  </a:ext>
                </a:extLst>
              </p:cNvPr>
              <p:cNvSpPr/>
              <p:nvPr/>
            </p:nvSpPr>
            <p:spPr>
              <a:xfrm>
                <a:off x="888272" y="3605021"/>
                <a:ext cx="620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947C8F-8E4B-4A2A-9838-C2E0B96E5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72" y="3605021"/>
                <a:ext cx="62081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F5AC2770-7BC2-41DB-8F97-2F21B91D6BFB}"/>
              </a:ext>
            </a:extLst>
          </p:cNvPr>
          <p:cNvSpPr/>
          <p:nvPr/>
        </p:nvSpPr>
        <p:spPr>
          <a:xfrm>
            <a:off x="4672828" y="3666996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BC89C6A3-049F-4646-B00A-21963162A276}"/>
              </a:ext>
            </a:extLst>
          </p:cNvPr>
          <p:cNvSpPr/>
          <p:nvPr/>
        </p:nvSpPr>
        <p:spPr>
          <a:xfrm>
            <a:off x="3011603" y="3666996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077475A2-034C-4D56-9E6D-EC5E794A1440}"/>
              </a:ext>
            </a:extLst>
          </p:cNvPr>
          <p:cNvSpPr/>
          <p:nvPr/>
        </p:nvSpPr>
        <p:spPr>
          <a:xfrm>
            <a:off x="2041825" y="3666996"/>
            <a:ext cx="441716" cy="44171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Rectangle: Rounded Corners 68">
            <a:extLst>
              <a:ext uri="{FF2B5EF4-FFF2-40B4-BE49-F238E27FC236}">
                <a16:creationId xmlns="" xmlns:a16="http://schemas.microsoft.com/office/drawing/2014/main" id="{59F2C50C-9473-4B9C-AFD1-ED71881193E0}"/>
              </a:ext>
            </a:extLst>
          </p:cNvPr>
          <p:cNvSpPr/>
          <p:nvPr/>
        </p:nvSpPr>
        <p:spPr>
          <a:xfrm>
            <a:off x="4672828" y="5381172"/>
            <a:ext cx="441716" cy="9881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Rectangle: Rounded Corners 69">
            <a:extLst>
              <a:ext uri="{FF2B5EF4-FFF2-40B4-BE49-F238E27FC236}">
                <a16:creationId xmlns="" xmlns:a16="http://schemas.microsoft.com/office/drawing/2014/main" id="{02FB2ABC-589A-4C78-AF24-083A5772BB68}"/>
              </a:ext>
            </a:extLst>
          </p:cNvPr>
          <p:cNvSpPr/>
          <p:nvPr/>
        </p:nvSpPr>
        <p:spPr>
          <a:xfrm>
            <a:off x="3011603" y="5381172"/>
            <a:ext cx="441716" cy="9881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Rectangle: Rounded Corners 70">
            <a:extLst>
              <a:ext uri="{FF2B5EF4-FFF2-40B4-BE49-F238E27FC236}">
                <a16:creationId xmlns="" xmlns:a16="http://schemas.microsoft.com/office/drawing/2014/main" id="{3F7123EA-E098-4127-B0D7-210864E1EAF0}"/>
              </a:ext>
            </a:extLst>
          </p:cNvPr>
          <p:cNvSpPr/>
          <p:nvPr/>
        </p:nvSpPr>
        <p:spPr>
          <a:xfrm>
            <a:off x="2041825" y="5381172"/>
            <a:ext cx="441716" cy="98814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D061BE0-CF9D-4F21-9780-644F2CBCDEE2}"/>
                  </a:ext>
                </a:extLst>
              </p:cNvPr>
              <p:cNvSpPr/>
              <p:nvPr/>
            </p:nvSpPr>
            <p:spPr>
              <a:xfrm>
                <a:off x="892407" y="1493600"/>
                <a:ext cx="612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D061BE0-CF9D-4F21-9780-644F2CBCD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07" y="1493600"/>
                <a:ext cx="61254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3E70AB49-F8AE-409F-9C87-3B13B227F332}"/>
              </a:ext>
            </a:extLst>
          </p:cNvPr>
          <p:cNvSpPr/>
          <p:nvPr/>
        </p:nvSpPr>
        <p:spPr>
          <a:xfrm>
            <a:off x="4672828" y="1600217"/>
            <a:ext cx="441716" cy="101769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9966E51F-B9AC-4DB2-A527-381B33BB09C6}"/>
              </a:ext>
            </a:extLst>
          </p:cNvPr>
          <p:cNvSpPr/>
          <p:nvPr/>
        </p:nvSpPr>
        <p:spPr>
          <a:xfrm>
            <a:off x="3011603" y="1600218"/>
            <a:ext cx="441716" cy="108219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E03B784B-8001-4A20-9A79-EA262F15F778}"/>
              </a:ext>
            </a:extLst>
          </p:cNvPr>
          <p:cNvSpPr/>
          <p:nvPr/>
        </p:nvSpPr>
        <p:spPr>
          <a:xfrm>
            <a:off x="2041825" y="1600217"/>
            <a:ext cx="441716" cy="108219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0473D1D4-6094-4FE3-AC49-FC7BCB98A437}"/>
              </a:ext>
            </a:extLst>
          </p:cNvPr>
          <p:cNvSpPr/>
          <p:nvPr/>
        </p:nvSpPr>
        <p:spPr>
          <a:xfrm>
            <a:off x="912447" y="973398"/>
            <a:ext cx="643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var.</a:t>
            </a:r>
            <a:endParaRPr lang="x-none" sz="2400" b="1" dirty="0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D6D8335E-C9A9-4B2E-A34B-08442EE2CB14}"/>
              </a:ext>
            </a:extLst>
          </p:cNvPr>
          <p:cNvSpPr/>
          <p:nvPr/>
        </p:nvSpPr>
        <p:spPr>
          <a:xfrm>
            <a:off x="1936477" y="248594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clauses</a:t>
            </a:r>
            <a:endParaRPr lang="x-none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="" xmlns:a16="http://schemas.microsoft.com/office/drawing/2014/main" id="{3051D76B-5AE7-4D16-BE77-8A5BED9D455F}"/>
                  </a:ext>
                </a:extLst>
              </p:cNvPr>
              <p:cNvSpPr/>
              <p:nvPr/>
            </p:nvSpPr>
            <p:spPr>
              <a:xfrm>
                <a:off x="329554" y="609694"/>
                <a:ext cx="101117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blocks</a:t>
                </a:r>
              </a:p>
              <a:p>
                <a:r>
                  <a:rPr lang="de-DE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𝜸</m:t>
                    </m:r>
                  </m:oMath>
                </a14:m>
                <a:endParaRPr lang="x-none" sz="2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051D76B-5AE7-4D16-BE77-8A5BED9D4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4" y="609694"/>
                <a:ext cx="1011174" cy="830997"/>
              </a:xfrm>
              <a:prstGeom prst="rect">
                <a:avLst/>
              </a:prstGeom>
              <a:blipFill>
                <a:blip r:embed="rId12"/>
                <a:stretch>
                  <a:fillRect l="-9036" t="-5882" r="-10241" b="-1470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187A3F6C-219E-4E6D-A925-AEF1C0B1A2ED}"/>
                  </a:ext>
                </a:extLst>
              </p:cNvPr>
              <p:cNvSpPr/>
              <p:nvPr/>
            </p:nvSpPr>
            <p:spPr>
              <a:xfrm>
                <a:off x="235131" y="1876477"/>
                <a:ext cx="64517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800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87A3F6C-219E-4E6D-A925-AEF1C0B1A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1876477"/>
                <a:ext cx="645177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="" xmlns:a16="http://schemas.microsoft.com/office/drawing/2014/main" id="{7D51A7F1-7B22-4186-AA41-1690000DD6D1}"/>
                  </a:ext>
                </a:extLst>
              </p:cNvPr>
              <p:cNvSpPr/>
              <p:nvPr/>
            </p:nvSpPr>
            <p:spPr>
              <a:xfrm>
                <a:off x="235131" y="3265070"/>
                <a:ext cx="6534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x-none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7D51A7F1-7B22-4186-AA41-1690000DD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3265070"/>
                <a:ext cx="653449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12B79CCB-2A79-4832-B90C-41F0B73DF37D}"/>
                  </a:ext>
                </a:extLst>
              </p:cNvPr>
              <p:cNvSpPr/>
              <p:nvPr/>
            </p:nvSpPr>
            <p:spPr>
              <a:xfrm>
                <a:off x="235131" y="5622580"/>
                <a:ext cx="650434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80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GB" sz="28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x-none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2B79CCB-2A79-4832-B90C-41F0B73DF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31" y="5622580"/>
                <a:ext cx="650434" cy="5564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D2D21B5-433E-4919-9569-1E0256AF0354}"/>
              </a:ext>
            </a:extLst>
          </p:cNvPr>
          <p:cNvCxnSpPr/>
          <p:nvPr/>
        </p:nvCxnSpPr>
        <p:spPr>
          <a:xfrm>
            <a:off x="3958207" y="1807350"/>
            <a:ext cx="0" cy="71199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1107FB7C-B85C-4FC0-8762-4A7931355011}"/>
                  </a:ext>
                </a:extLst>
              </p:cNvPr>
              <p:cNvSpPr txBox="1"/>
              <p:nvPr/>
            </p:nvSpPr>
            <p:spPr>
              <a:xfrm>
                <a:off x="4074710" y="1927797"/>
                <a:ext cx="3106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x-none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07FB7C-B85C-4FC0-8762-4A7931355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710" y="1927797"/>
                <a:ext cx="310662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5DA92B0D-5E2F-4B7E-BD5E-02D3919244F7}"/>
              </a:ext>
            </a:extLst>
          </p:cNvPr>
          <p:cNvGrpSpPr/>
          <p:nvPr/>
        </p:nvGrpSpPr>
        <p:grpSpPr>
          <a:xfrm>
            <a:off x="2604695" y="4187525"/>
            <a:ext cx="4338709" cy="1813944"/>
            <a:chOff x="2720807" y="4320223"/>
            <a:chExt cx="4338709" cy="1813944"/>
          </a:xfrm>
        </p:grpSpPr>
        <p:sp>
          <p:nvSpPr>
            <p:cNvPr id="87" name="Lightning Bolt 86">
              <a:extLst>
                <a:ext uri="{FF2B5EF4-FFF2-40B4-BE49-F238E27FC236}">
                  <a16:creationId xmlns="" xmlns:a16="http://schemas.microsoft.com/office/drawing/2014/main" id="{1EE6EF71-9821-453F-93CB-431C797FFC36}"/>
                </a:ext>
              </a:extLst>
            </p:cNvPr>
            <p:cNvSpPr/>
            <p:nvPr/>
          </p:nvSpPr>
          <p:spPr>
            <a:xfrm rot="11530620">
              <a:off x="6557359" y="4588433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="" xmlns:a16="http://schemas.microsoft.com/office/drawing/2014/main" id="{1DF9ABD8-4E99-4784-9769-49D745A3C963}"/>
                    </a:ext>
                  </a:extLst>
                </p:cNvPr>
                <p:cNvSpPr txBox="1"/>
                <p:nvPr/>
              </p:nvSpPr>
              <p:spPr>
                <a:xfrm>
                  <a:off x="2979670" y="4556513"/>
                  <a:ext cx="3891587" cy="129163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</m:oMath>
                  </a14:m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-</a:t>
                  </a:r>
                  <a:r>
                    <a:rPr lang="en-GB" sz="2800" b="1" dirty="0" err="1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th</a:t>
                  </a:r>
                  <a:r>
                    <a:rPr lang="en-GB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column</a:t>
                  </a: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propagates at pos. </a:t>
                  </a:r>
                  <a14:m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whether</a:t>
                  </a:r>
                  <a:b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en-GB" sz="24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blocks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GB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satisfy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chemeClr val="accent2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</a:t>
                  </a:r>
                  <a:endParaRPr lang="x-none" sz="24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DF9ABD8-4E99-4784-9769-49D745A3C9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670" y="4556513"/>
                  <a:ext cx="3891587" cy="1291636"/>
                </a:xfrm>
                <a:prstGeom prst="rect">
                  <a:avLst/>
                </a:prstGeom>
                <a:blipFill>
                  <a:blip r:embed="rId25"/>
                  <a:stretch>
                    <a:fillRect l="-2508" t="-5189" r="-2194" b="-7075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Lightning Bolt 83">
              <a:extLst>
                <a:ext uri="{FF2B5EF4-FFF2-40B4-BE49-F238E27FC236}">
                  <a16:creationId xmlns="" xmlns:a16="http://schemas.microsoft.com/office/drawing/2014/main" id="{5B13126F-8398-436D-981D-1A00A0020FBB}"/>
                </a:ext>
              </a:extLst>
            </p:cNvPr>
            <p:cNvSpPr/>
            <p:nvPr/>
          </p:nvSpPr>
          <p:spPr>
            <a:xfrm rot="16679869">
              <a:off x="4341463" y="4299628"/>
              <a:ext cx="539230" cy="3129847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Lightning Bolt 84">
              <a:extLst>
                <a:ext uri="{FF2B5EF4-FFF2-40B4-BE49-F238E27FC236}">
                  <a16:creationId xmlns="" xmlns:a16="http://schemas.microsoft.com/office/drawing/2014/main" id="{866D292B-7DAD-49B2-B20F-3E4D8E3981D3}"/>
                </a:ext>
              </a:extLst>
            </p:cNvPr>
            <p:cNvSpPr/>
            <p:nvPr/>
          </p:nvSpPr>
          <p:spPr>
            <a:xfrm rot="5721475">
              <a:off x="4640898" y="2631907"/>
              <a:ext cx="502157" cy="3878789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6" name="Lightning Bolt 85">
              <a:extLst>
                <a:ext uri="{FF2B5EF4-FFF2-40B4-BE49-F238E27FC236}">
                  <a16:creationId xmlns="" xmlns:a16="http://schemas.microsoft.com/office/drawing/2014/main" id="{E3937D58-922C-4143-8B35-E38BFAA0B815}"/>
                </a:ext>
              </a:extLst>
            </p:cNvPr>
            <p:cNvSpPr/>
            <p:nvPr/>
          </p:nvSpPr>
          <p:spPr>
            <a:xfrm rot="963690">
              <a:off x="2720807" y="4568252"/>
              <a:ext cx="502157" cy="1227795"/>
            </a:xfrm>
            <a:prstGeom prst="lightningBol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9A60B76F-DDE2-494D-B8D6-B251A9E42C1F}"/>
              </a:ext>
            </a:extLst>
          </p:cNvPr>
          <p:cNvSpPr/>
          <p:nvPr/>
        </p:nvSpPr>
        <p:spPr>
          <a:xfrm>
            <a:off x="7988300" y="0"/>
            <a:ext cx="4203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="" xmlns:a16="http://schemas.microsoft.com/office/drawing/2014/main" id="{ED6CBF22-DD09-40BF-9D00-E88684525666}"/>
                  </a:ext>
                </a:extLst>
              </p:cNvPr>
              <p:cNvSpPr txBox="1"/>
              <p:nvPr/>
            </p:nvSpPr>
            <p:spPr>
              <a:xfrm>
                <a:off x="8381933" y="3663264"/>
                <a:ext cx="3476273" cy="275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ensures</a:t>
                </a:r>
              </a:p>
              <a:p>
                <a:r>
                  <a:rPr lang="en-GB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/>
                </a:pP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 states on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 startAt="2"/>
                </a:pP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state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encodes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ass.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sz="2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atisfying</m:t>
                    </m:r>
                    <m:r>
                      <a:rPr lang="de-DE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tate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otherwise.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D6CBF22-DD09-40BF-9D00-E88684525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33" y="3663264"/>
                <a:ext cx="3476273" cy="2753574"/>
              </a:xfrm>
              <a:prstGeom prst="rect">
                <a:avLst/>
              </a:prstGeom>
              <a:blipFill>
                <a:blip r:embed="rId29"/>
                <a:stretch>
                  <a:fillRect l="-2632" r="-1579" b="-39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E3A8F267-6E3C-43AE-8A52-6F332FCB364F}"/>
                  </a:ext>
                </a:extLst>
              </p:cNvPr>
              <p:cNvSpPr/>
              <p:nvPr/>
            </p:nvSpPr>
            <p:spPr>
              <a:xfrm>
                <a:off x="8382880" y="3366371"/>
                <a:ext cx="29329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cell gadget at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3A8F267-6E3C-43AE-8A52-6F332FCB3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80" y="3366371"/>
                <a:ext cx="2932982" cy="523220"/>
              </a:xfrm>
              <a:prstGeom prst="rect">
                <a:avLst/>
              </a:prstGeom>
              <a:blipFill>
                <a:blip r:embed="rId30"/>
                <a:stretch>
                  <a:fillRect l="-4158" t="-11628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: Rounded Corners 92">
            <a:extLst>
              <a:ext uri="{FF2B5EF4-FFF2-40B4-BE49-F238E27FC236}">
                <a16:creationId xmlns="" xmlns:a16="http://schemas.microsoft.com/office/drawing/2014/main" id="{6D0A19E9-0210-431D-93DB-55E1DAE5CBD7}"/>
              </a:ext>
            </a:extLst>
          </p:cNvPr>
          <p:cNvSpPr/>
          <p:nvPr/>
        </p:nvSpPr>
        <p:spPr>
          <a:xfrm>
            <a:off x="9423830" y="1036345"/>
            <a:ext cx="1072127" cy="14705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D8620FBA-4E52-43A2-A6D2-CB63CFA54D4E}"/>
              </a:ext>
            </a:extLst>
          </p:cNvPr>
          <p:cNvSpPr/>
          <p:nvPr/>
        </p:nvSpPr>
        <p:spPr>
          <a:xfrm>
            <a:off x="9297432" y="1329189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Oval 96">
            <a:extLst>
              <a:ext uri="{FF2B5EF4-FFF2-40B4-BE49-F238E27FC236}">
                <a16:creationId xmlns="" xmlns:a16="http://schemas.microsoft.com/office/drawing/2014/main" id="{E66D9122-579E-4FAC-A77B-5D16828E11D4}"/>
              </a:ext>
            </a:extLst>
          </p:cNvPr>
          <p:cNvSpPr/>
          <p:nvPr/>
        </p:nvSpPr>
        <p:spPr>
          <a:xfrm>
            <a:off x="9816317" y="893620"/>
            <a:ext cx="287150" cy="28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5A78DEA5-F74D-45C6-9D44-092E2062DBC4}"/>
              </a:ext>
            </a:extLst>
          </p:cNvPr>
          <p:cNvSpPr/>
          <p:nvPr/>
        </p:nvSpPr>
        <p:spPr>
          <a:xfrm>
            <a:off x="10315565" y="1329188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Oval 100">
            <a:extLst>
              <a:ext uri="{FF2B5EF4-FFF2-40B4-BE49-F238E27FC236}">
                <a16:creationId xmlns="" xmlns:a16="http://schemas.microsoft.com/office/drawing/2014/main" id="{CBCB63BE-6318-4C6D-846E-D5AF3E093BBD}"/>
              </a:ext>
            </a:extLst>
          </p:cNvPr>
          <p:cNvSpPr/>
          <p:nvPr/>
        </p:nvSpPr>
        <p:spPr>
          <a:xfrm>
            <a:off x="9816316" y="2344757"/>
            <a:ext cx="287150" cy="28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="" xmlns:a16="http://schemas.microsoft.com/office/drawing/2014/main" id="{3F90F608-32EE-4DB2-91B0-90B359F196BE}"/>
                  </a:ext>
                </a:extLst>
              </p:cNvPr>
              <p:cNvSpPr txBox="1"/>
              <p:nvPr/>
            </p:nvSpPr>
            <p:spPr>
              <a:xfrm>
                <a:off x="8880278" y="1123819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F90F608-32EE-4DB2-91B0-90B359F19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8" y="1123819"/>
                <a:ext cx="361125" cy="461665"/>
              </a:xfrm>
              <a:prstGeom prst="rect">
                <a:avLst/>
              </a:prstGeom>
              <a:blipFill>
                <a:blip r:embed="rId31"/>
                <a:stretch>
                  <a:fillRect l="-5085" r="-6780" b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="" xmlns:a16="http://schemas.microsoft.com/office/drawing/2014/main" id="{EC9A1849-BA14-461F-80FD-12D710FFA943}"/>
                  </a:ext>
                </a:extLst>
              </p:cNvPr>
              <p:cNvSpPr txBox="1"/>
              <p:nvPr/>
            </p:nvSpPr>
            <p:spPr>
              <a:xfrm>
                <a:off x="10610543" y="1091253"/>
                <a:ext cx="406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C9A1849-BA14-461F-80FD-12D710FFA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43" y="1091253"/>
                <a:ext cx="406201" cy="461665"/>
              </a:xfrm>
              <a:prstGeom prst="rect">
                <a:avLst/>
              </a:prstGeom>
              <a:blipFill>
                <a:blip r:embed="rId3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="" xmlns:a16="http://schemas.microsoft.com/office/drawing/2014/main" id="{A8A9E94E-E434-436B-9D16-E1594384CD71}"/>
                  </a:ext>
                </a:extLst>
              </p:cNvPr>
              <p:cNvSpPr txBox="1"/>
              <p:nvPr/>
            </p:nvSpPr>
            <p:spPr>
              <a:xfrm>
                <a:off x="9768427" y="438205"/>
                <a:ext cx="38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8A9E94E-E434-436B-9D16-E1594384C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27" y="438205"/>
                <a:ext cx="382925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="" xmlns:a16="http://schemas.microsoft.com/office/drawing/2014/main" id="{7E5FC320-A8D4-460A-B23E-A54E98166BB2}"/>
                  </a:ext>
                </a:extLst>
              </p:cNvPr>
              <p:cNvSpPr txBox="1"/>
              <p:nvPr/>
            </p:nvSpPr>
            <p:spPr>
              <a:xfrm>
                <a:off x="9717628" y="2659254"/>
                <a:ext cx="427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E5FC320-A8D4-460A-B23E-A54E98166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628" y="2659254"/>
                <a:ext cx="427040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C4050433-53D9-4C07-ACB6-3BBDAC9F5487}"/>
              </a:ext>
            </a:extLst>
          </p:cNvPr>
          <p:cNvSpPr/>
          <p:nvPr/>
        </p:nvSpPr>
        <p:spPr>
          <a:xfrm>
            <a:off x="9297432" y="1922889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21E20006-1185-48E7-94B7-F9E005B92DFE}"/>
              </a:ext>
            </a:extLst>
          </p:cNvPr>
          <p:cNvSpPr/>
          <p:nvPr/>
        </p:nvSpPr>
        <p:spPr>
          <a:xfrm>
            <a:off x="10315565" y="1922888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="" xmlns:a16="http://schemas.microsoft.com/office/drawing/2014/main" id="{50FE3948-4D2D-4D64-AB75-1601AD7A4F6F}"/>
                  </a:ext>
                </a:extLst>
              </p:cNvPr>
              <p:cNvSpPr txBox="1"/>
              <p:nvPr/>
            </p:nvSpPr>
            <p:spPr>
              <a:xfrm>
                <a:off x="8880278" y="1954803"/>
                <a:ext cx="361125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0FE3948-4D2D-4D64-AB75-1601AD7A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8" y="1954803"/>
                <a:ext cx="361125" cy="494559"/>
              </a:xfrm>
              <a:prstGeom prst="rect">
                <a:avLst/>
              </a:prstGeom>
              <a:blipFill>
                <a:blip r:embed="rId12"/>
                <a:stretch>
                  <a:fillRect l="-5085" r="-20339" b="-123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="" xmlns:a16="http://schemas.microsoft.com/office/drawing/2014/main" id="{944C7DFD-BD84-44DD-9E6C-F189C2840479}"/>
                  </a:ext>
                </a:extLst>
              </p:cNvPr>
              <p:cNvSpPr txBox="1"/>
              <p:nvPr/>
            </p:nvSpPr>
            <p:spPr>
              <a:xfrm>
                <a:off x="10610543" y="1960337"/>
                <a:ext cx="406201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44C7DFD-BD84-44DD-9E6C-F189C2840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43" y="1960337"/>
                <a:ext cx="406201" cy="494559"/>
              </a:xfrm>
              <a:prstGeom prst="rect">
                <a:avLst/>
              </a:prstGeom>
              <a:blipFill>
                <a:blip r:embed="rId13"/>
                <a:stretch>
                  <a:fillRect r="-16667" b="-123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="" xmlns:a16="http://schemas.microsoft.com/office/drawing/2014/main" id="{D2E9451F-79F8-4B88-A77E-FAD6277636FD}"/>
                  </a:ext>
                </a:extLst>
              </p:cNvPr>
              <p:cNvSpPr txBox="1"/>
              <p:nvPr/>
            </p:nvSpPr>
            <p:spPr>
              <a:xfrm>
                <a:off x="8896229" y="1542231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D2E9451F-79F8-4B88-A77E-FAD627763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229" y="1542231"/>
                <a:ext cx="3611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="" xmlns:a16="http://schemas.microsoft.com/office/drawing/2014/main" id="{E3494709-1E63-4C3B-A9EC-741F8DB24F8F}"/>
                  </a:ext>
                </a:extLst>
              </p:cNvPr>
              <p:cNvSpPr txBox="1"/>
              <p:nvPr/>
            </p:nvSpPr>
            <p:spPr>
              <a:xfrm>
                <a:off x="10624053" y="1542231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E3494709-1E63-4C3B-A9EC-741F8DB24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053" y="1542231"/>
                <a:ext cx="36112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Left Brace 124">
            <a:extLst>
              <a:ext uri="{FF2B5EF4-FFF2-40B4-BE49-F238E27FC236}">
                <a16:creationId xmlns="" xmlns:a16="http://schemas.microsoft.com/office/drawing/2014/main" id="{A2A532CC-F6F3-4683-A828-DF768BCC6DC9}"/>
              </a:ext>
            </a:extLst>
          </p:cNvPr>
          <p:cNvSpPr/>
          <p:nvPr/>
        </p:nvSpPr>
        <p:spPr>
          <a:xfrm>
            <a:off x="8729753" y="1226332"/>
            <a:ext cx="192817" cy="1164807"/>
          </a:xfrm>
          <a:prstGeom prst="leftBrace">
            <a:avLst>
              <a:gd name="adj1" fmla="val 535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id="{823D6AA8-72A5-4F43-9DC2-5980677BAA0C}"/>
                  </a:ext>
                </a:extLst>
              </p:cNvPr>
              <p:cNvSpPr txBox="1"/>
              <p:nvPr/>
            </p:nvSpPr>
            <p:spPr>
              <a:xfrm>
                <a:off x="8395888" y="1580656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823D6AA8-72A5-4F43-9DC2-5980677B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88" y="1580656"/>
                <a:ext cx="361125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="" xmlns:a16="http://schemas.microsoft.com/office/drawing/2014/main" id="{38CD6AE6-4D65-40B3-A2BD-FFAAF1E7FDEF}"/>
                  </a:ext>
                </a:extLst>
              </p:cNvPr>
              <p:cNvSpPr txBox="1"/>
              <p:nvPr/>
            </p:nvSpPr>
            <p:spPr>
              <a:xfrm>
                <a:off x="11257950" y="1580656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8CD6AE6-4D65-40B3-A2BD-FFAAF1E7F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950" y="1580656"/>
                <a:ext cx="361125" cy="461665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Left Brace 127">
            <a:extLst>
              <a:ext uri="{FF2B5EF4-FFF2-40B4-BE49-F238E27FC236}">
                <a16:creationId xmlns="" xmlns:a16="http://schemas.microsoft.com/office/drawing/2014/main" id="{5499D652-5603-4D9C-BBB2-F881CA9959F7}"/>
              </a:ext>
            </a:extLst>
          </p:cNvPr>
          <p:cNvSpPr/>
          <p:nvPr/>
        </p:nvSpPr>
        <p:spPr>
          <a:xfrm rot="10800000">
            <a:off x="11030947" y="1233223"/>
            <a:ext cx="192817" cy="1164807"/>
          </a:xfrm>
          <a:prstGeom prst="leftBrace">
            <a:avLst>
              <a:gd name="adj1" fmla="val 535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8840C4E6-D4E0-4F93-82D9-78B425136105}"/>
                  </a:ext>
                </a:extLst>
              </p:cNvPr>
              <p:cNvSpPr txBox="1"/>
              <p:nvPr/>
            </p:nvSpPr>
            <p:spPr>
              <a:xfrm>
                <a:off x="5549263" y="2446744"/>
                <a:ext cx="171700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n-GB" sz="2800" b="1" dirty="0" err="1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</a:t>
                </a:r>
                <a:r>
                  <a:rPr lang="en-GB" sz="2800" b="1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row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propagates 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assignment</a:t>
                </a:r>
              </a:p>
              <a:p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 </a:t>
                </a:r>
                <a:r>
                  <a:rPr lang="en-GB" sz="2400" b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GB" sz="24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x-none" sz="2400" b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840C4E6-D4E0-4F93-82D9-78B425136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263" y="2446744"/>
                <a:ext cx="1717008" cy="1631216"/>
              </a:xfrm>
              <a:prstGeom prst="rect">
                <a:avLst/>
              </a:prstGeom>
              <a:blipFill>
                <a:blip r:embed="rId37"/>
                <a:stretch>
                  <a:fillRect l="-5319" t="-3731" r="-4610" b="-74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31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AB1EB2-914B-4E18-A898-E181A424C1EA}"/>
              </a:ext>
            </a:extLst>
          </p:cNvPr>
          <p:cNvSpPr/>
          <p:nvPr/>
        </p:nvSpPr>
        <p:spPr>
          <a:xfrm>
            <a:off x="7988300" y="0"/>
            <a:ext cx="4203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0680A27-FBAB-4661-800F-C1ACF0AC1078}"/>
                  </a:ext>
                </a:extLst>
              </p:cNvPr>
              <p:cNvSpPr txBox="1"/>
              <p:nvPr/>
            </p:nvSpPr>
            <p:spPr>
              <a:xfrm>
                <a:off x="8381933" y="3663264"/>
                <a:ext cx="3476273" cy="275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ensures</a:t>
                </a:r>
              </a:p>
              <a:p>
                <a:r>
                  <a:rPr lang="en-GB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/>
                </a:pP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 states on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 startAt="2"/>
                </a:pP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state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encodes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ass.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sz="2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atisfying</m:t>
                    </m:r>
                    <m:r>
                      <a:rPr lang="de-DE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tate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otherwise.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0680A27-FBAB-4661-800F-C1ACF0AC1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33" y="3663264"/>
                <a:ext cx="3476273" cy="2753574"/>
              </a:xfrm>
              <a:prstGeom prst="rect">
                <a:avLst/>
              </a:prstGeom>
              <a:blipFill>
                <a:blip r:embed="rId2"/>
                <a:stretch>
                  <a:fillRect l="-2632" r="-1579" b="-39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62A3C4E3-027A-4B2C-B852-BE10DFF95532}"/>
                  </a:ext>
                </a:extLst>
              </p:cNvPr>
              <p:cNvSpPr/>
              <p:nvPr/>
            </p:nvSpPr>
            <p:spPr>
              <a:xfrm>
                <a:off x="8382880" y="3366371"/>
                <a:ext cx="29329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cell gadget at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2A3C4E3-027A-4B2C-B852-BE10DFF95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80" y="3366371"/>
                <a:ext cx="2932982" cy="523220"/>
              </a:xfrm>
              <a:prstGeom prst="rect">
                <a:avLst/>
              </a:prstGeom>
              <a:blipFill>
                <a:blip r:embed="rId3"/>
                <a:stretch>
                  <a:fillRect l="-4158" t="-11628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29C4EB6-6F39-47DB-A8AB-E3DD094781B3}"/>
                  </a:ext>
                </a:extLst>
              </p:cNvPr>
              <p:cNvSpPr txBox="1"/>
              <p:nvPr/>
            </p:nvSpPr>
            <p:spPr>
              <a:xfrm>
                <a:off x="661867" y="3554173"/>
                <a:ext cx="2658805" cy="1174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fingerprint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:r>
                  <a:rPr lang="de-DE" sz="2400" dirty="0">
                    <a:latin typeface="Cambria" panose="02040503050406030204" pitchFamily="18" charset="0"/>
                  </a:rPr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is a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:r>
                  <a:rPr lang="de-DE" sz="2400" dirty="0">
                    <a:latin typeface="Cambria" panose="02040503050406030204" pitchFamily="18" charset="0"/>
                  </a:rPr>
                  <a:t>permutation matrix.</a:t>
                </a:r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9C4EB6-6F39-47DB-A8AB-E3DD0947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7" y="3554173"/>
                <a:ext cx="2658805" cy="1174232"/>
              </a:xfrm>
              <a:prstGeom prst="rect">
                <a:avLst/>
              </a:prstGeom>
              <a:blipFill>
                <a:blip r:embed="rId4"/>
                <a:stretch>
                  <a:fillRect l="-7110" t="-8290" r="-5963" b="-145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8CD6779-78F3-4129-BA62-DB7D80332ED3}"/>
              </a:ext>
            </a:extLst>
          </p:cNvPr>
          <p:cNvGrpSpPr/>
          <p:nvPr/>
        </p:nvGrpSpPr>
        <p:grpSpPr>
          <a:xfrm>
            <a:off x="661867" y="498394"/>
            <a:ext cx="1631389" cy="2110489"/>
            <a:chOff x="585723" y="542421"/>
            <a:chExt cx="1939763" cy="2509425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="" xmlns:a16="http://schemas.microsoft.com/office/drawing/2014/main" id="{C37BD0FE-FAA1-4DC4-8E32-5167E2919149}"/>
                </a:ext>
              </a:extLst>
            </p:cNvPr>
            <p:cNvSpPr/>
            <p:nvPr/>
          </p:nvSpPr>
          <p:spPr>
            <a:xfrm>
              <a:off x="695457" y="658822"/>
              <a:ext cx="1704802" cy="22683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0580B968-DE1B-4BA3-8EA7-FFEF5F26AF7D}"/>
                </a:ext>
              </a:extLst>
            </p:cNvPr>
            <p:cNvSpPr/>
            <p:nvPr/>
          </p:nvSpPr>
          <p:spPr>
            <a:xfrm>
              <a:off x="1412272" y="542421"/>
              <a:ext cx="270069" cy="270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6E1CCC2-B896-4CFE-B5BE-3CAE853C7D78}"/>
                </a:ext>
              </a:extLst>
            </p:cNvPr>
            <p:cNvGrpSpPr/>
            <p:nvPr/>
          </p:nvGrpSpPr>
          <p:grpSpPr>
            <a:xfrm>
              <a:off x="790865" y="1036447"/>
              <a:ext cx="374677" cy="237482"/>
              <a:chOff x="3272186" y="947738"/>
              <a:chExt cx="387002" cy="24529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1EA8917E-922C-463C-AA06-6EE8AC349E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3773" y="94773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777F8AC2-C427-47D6-8089-7D1E969A17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186" y="106838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4376022C-3B20-42DF-8AF5-87880B100EEC}"/>
                </a:ext>
              </a:extLst>
            </p:cNvPr>
            <p:cNvGrpSpPr/>
            <p:nvPr/>
          </p:nvGrpSpPr>
          <p:grpSpPr>
            <a:xfrm rot="10800000">
              <a:off x="1941578" y="1036447"/>
              <a:ext cx="374677" cy="239764"/>
              <a:chOff x="3272186" y="947738"/>
              <a:chExt cx="387002" cy="245294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75690540-3AC2-43FD-B023-FE9E633F13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3773" y="94773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F143E5A3-347D-4B64-BB23-E191E3006D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186" y="106838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180754F-F975-4E36-8732-B4AB1D462C62}"/>
                </a:ext>
              </a:extLst>
            </p:cNvPr>
            <p:cNvSpPr/>
            <p:nvPr/>
          </p:nvSpPr>
          <p:spPr>
            <a:xfrm>
              <a:off x="784822" y="1567273"/>
              <a:ext cx="525131" cy="873744"/>
            </a:xfrm>
            <a:custGeom>
              <a:avLst/>
              <a:gdLst>
                <a:gd name="connsiteX0" fmla="*/ 0 w 606848"/>
                <a:gd name="connsiteY0" fmla="*/ 0 h 1045369"/>
                <a:gd name="connsiteX1" fmla="*/ 521493 w 606848"/>
                <a:gd name="connsiteY1" fmla="*/ 252413 h 1045369"/>
                <a:gd name="connsiteX2" fmla="*/ 554831 w 606848"/>
                <a:gd name="connsiteY2" fmla="*/ 771525 h 1045369"/>
                <a:gd name="connsiteX3" fmla="*/ 7143 w 606848"/>
                <a:gd name="connsiteY3" fmla="*/ 1045369 h 104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848" h="1045369">
                  <a:moveTo>
                    <a:pt x="0" y="0"/>
                  </a:moveTo>
                  <a:cubicBezTo>
                    <a:pt x="214510" y="61913"/>
                    <a:pt x="429021" y="123826"/>
                    <a:pt x="521493" y="252413"/>
                  </a:cubicBezTo>
                  <a:cubicBezTo>
                    <a:pt x="613965" y="381001"/>
                    <a:pt x="640556" y="639366"/>
                    <a:pt x="554831" y="771525"/>
                  </a:cubicBezTo>
                  <a:cubicBezTo>
                    <a:pt x="469106" y="903684"/>
                    <a:pt x="238124" y="974526"/>
                    <a:pt x="7143" y="104536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83DAC6BC-332A-4772-9170-852640AB5282}"/>
                </a:ext>
              </a:extLst>
            </p:cNvPr>
            <p:cNvSpPr/>
            <p:nvPr/>
          </p:nvSpPr>
          <p:spPr>
            <a:xfrm flipH="1">
              <a:off x="1790563" y="1571938"/>
              <a:ext cx="525131" cy="873744"/>
            </a:xfrm>
            <a:custGeom>
              <a:avLst/>
              <a:gdLst>
                <a:gd name="connsiteX0" fmla="*/ 0 w 606848"/>
                <a:gd name="connsiteY0" fmla="*/ 0 h 1045369"/>
                <a:gd name="connsiteX1" fmla="*/ 521493 w 606848"/>
                <a:gd name="connsiteY1" fmla="*/ 252413 h 1045369"/>
                <a:gd name="connsiteX2" fmla="*/ 554831 w 606848"/>
                <a:gd name="connsiteY2" fmla="*/ 771525 h 1045369"/>
                <a:gd name="connsiteX3" fmla="*/ 7143 w 606848"/>
                <a:gd name="connsiteY3" fmla="*/ 1045369 h 104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848" h="1045369">
                  <a:moveTo>
                    <a:pt x="0" y="0"/>
                  </a:moveTo>
                  <a:cubicBezTo>
                    <a:pt x="214510" y="61913"/>
                    <a:pt x="429021" y="123826"/>
                    <a:pt x="521493" y="252413"/>
                  </a:cubicBezTo>
                  <a:cubicBezTo>
                    <a:pt x="613965" y="381001"/>
                    <a:pt x="640556" y="639366"/>
                    <a:pt x="554831" y="771525"/>
                  </a:cubicBezTo>
                  <a:cubicBezTo>
                    <a:pt x="469106" y="903684"/>
                    <a:pt x="238124" y="974526"/>
                    <a:pt x="7143" y="104536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95BF606D-B42F-499C-A57B-A5249A99809F}"/>
                </a:ext>
              </a:extLst>
            </p:cNvPr>
            <p:cNvGrpSpPr/>
            <p:nvPr/>
          </p:nvGrpSpPr>
          <p:grpSpPr>
            <a:xfrm rot="16200000">
              <a:off x="1381768" y="2509614"/>
              <a:ext cx="374677" cy="237482"/>
              <a:chOff x="3272186" y="947738"/>
              <a:chExt cx="387002" cy="24529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430E3923-9134-437D-A7E8-E913C01ED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3773" y="94773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037F6C0B-8275-45D5-B7F7-3971091539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186" y="106838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6EC2AE91-FD4A-4F79-A3D3-1F41E3323DA7}"/>
                </a:ext>
              </a:extLst>
            </p:cNvPr>
            <p:cNvSpPr/>
            <p:nvPr/>
          </p:nvSpPr>
          <p:spPr>
            <a:xfrm>
              <a:off x="1436292" y="2781775"/>
              <a:ext cx="270069" cy="270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246CF436-FB05-4BE7-8018-1691CD5607AB}"/>
                </a:ext>
              </a:extLst>
            </p:cNvPr>
            <p:cNvSpPr/>
            <p:nvPr/>
          </p:nvSpPr>
          <p:spPr>
            <a:xfrm>
              <a:off x="585723" y="1040772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746C0DA6-A7C8-48B0-8A6C-1E8F9188365B}"/>
                </a:ext>
              </a:extLst>
            </p:cNvPr>
            <p:cNvSpPr/>
            <p:nvPr/>
          </p:nvSpPr>
          <p:spPr>
            <a:xfrm>
              <a:off x="2272757" y="1040746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9F3BB846-BBD7-42B0-95A7-3DA8EEC7A9F6}"/>
                </a:ext>
              </a:extLst>
            </p:cNvPr>
            <p:cNvSpPr/>
            <p:nvPr/>
          </p:nvSpPr>
          <p:spPr>
            <a:xfrm>
              <a:off x="585723" y="2300541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639078D8-EAFF-4667-B077-14E19569762E}"/>
                </a:ext>
              </a:extLst>
            </p:cNvPr>
            <p:cNvSpPr/>
            <p:nvPr/>
          </p:nvSpPr>
          <p:spPr>
            <a:xfrm>
              <a:off x="2272757" y="2300541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2A860811-4582-472D-AD5E-5651E51AA10C}"/>
                </a:ext>
              </a:extLst>
            </p:cNvPr>
            <p:cNvSpPr/>
            <p:nvPr/>
          </p:nvSpPr>
          <p:spPr>
            <a:xfrm>
              <a:off x="585723" y="1460695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DB2ADFC9-4430-4F7C-BA88-A049136F586A}"/>
                </a:ext>
              </a:extLst>
            </p:cNvPr>
            <p:cNvSpPr/>
            <p:nvPr/>
          </p:nvSpPr>
          <p:spPr>
            <a:xfrm>
              <a:off x="585723" y="1880618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BBFEDA9B-1DE2-4FEB-B142-16B70BC6557F}"/>
                </a:ext>
              </a:extLst>
            </p:cNvPr>
            <p:cNvSpPr/>
            <p:nvPr/>
          </p:nvSpPr>
          <p:spPr>
            <a:xfrm>
              <a:off x="2272757" y="1880610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6EB644F9-C645-4CFB-845C-334589B1AF54}"/>
                </a:ext>
              </a:extLst>
            </p:cNvPr>
            <p:cNvSpPr/>
            <p:nvPr/>
          </p:nvSpPr>
          <p:spPr>
            <a:xfrm>
              <a:off x="2272757" y="1460678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7C55D34C-F838-456D-9B07-433C9294265C}"/>
              </a:ext>
            </a:extLst>
          </p:cNvPr>
          <p:cNvSpPr/>
          <p:nvPr/>
        </p:nvSpPr>
        <p:spPr>
          <a:xfrm>
            <a:off x="9423830" y="1036345"/>
            <a:ext cx="1072127" cy="14705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795764D4-9CCE-4E7B-B884-79F7DAF8B43E}"/>
              </a:ext>
            </a:extLst>
          </p:cNvPr>
          <p:cNvSpPr/>
          <p:nvPr/>
        </p:nvSpPr>
        <p:spPr>
          <a:xfrm>
            <a:off x="9297432" y="1329189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B3A35E76-5CDF-4D46-B40A-80B12F1007C7}"/>
              </a:ext>
            </a:extLst>
          </p:cNvPr>
          <p:cNvSpPr/>
          <p:nvPr/>
        </p:nvSpPr>
        <p:spPr>
          <a:xfrm>
            <a:off x="9816317" y="893620"/>
            <a:ext cx="287150" cy="28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2" name="Oval 181">
            <a:extLst>
              <a:ext uri="{FF2B5EF4-FFF2-40B4-BE49-F238E27FC236}">
                <a16:creationId xmlns="" xmlns:a16="http://schemas.microsoft.com/office/drawing/2014/main" id="{CE56CDD1-A95B-4A20-82D9-AD8452053794}"/>
              </a:ext>
            </a:extLst>
          </p:cNvPr>
          <p:cNvSpPr/>
          <p:nvPr/>
        </p:nvSpPr>
        <p:spPr>
          <a:xfrm>
            <a:off x="10315565" y="1329188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F60DC0DE-1296-4D3D-9B72-D837BDDD37C2}"/>
              </a:ext>
            </a:extLst>
          </p:cNvPr>
          <p:cNvSpPr/>
          <p:nvPr/>
        </p:nvSpPr>
        <p:spPr>
          <a:xfrm>
            <a:off x="9816316" y="2344757"/>
            <a:ext cx="287150" cy="28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="" xmlns:a16="http://schemas.microsoft.com/office/drawing/2014/main" id="{6776AED2-049E-4C54-9B4A-29AB179DC650}"/>
                  </a:ext>
                </a:extLst>
              </p:cNvPr>
              <p:cNvSpPr txBox="1"/>
              <p:nvPr/>
            </p:nvSpPr>
            <p:spPr>
              <a:xfrm>
                <a:off x="8880278" y="1123819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6776AED2-049E-4C54-9B4A-29AB179DC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8" y="1123819"/>
                <a:ext cx="361125" cy="461665"/>
              </a:xfrm>
              <a:prstGeom prst="rect">
                <a:avLst/>
              </a:prstGeom>
              <a:blipFill>
                <a:blip r:embed="rId5"/>
                <a:stretch>
                  <a:fillRect l="-5085" r="-6780" b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="" xmlns:a16="http://schemas.microsoft.com/office/drawing/2014/main" id="{500A6946-C6DD-45A2-A8B3-B8B9DA71FF1E}"/>
                  </a:ext>
                </a:extLst>
              </p:cNvPr>
              <p:cNvSpPr txBox="1"/>
              <p:nvPr/>
            </p:nvSpPr>
            <p:spPr>
              <a:xfrm>
                <a:off x="10610543" y="1091253"/>
                <a:ext cx="406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0A6946-C6DD-45A2-A8B3-B8B9DA71F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43" y="1091253"/>
                <a:ext cx="40620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ACCDBF32-3BC0-4604-B231-9E51A69B273E}"/>
                  </a:ext>
                </a:extLst>
              </p:cNvPr>
              <p:cNvSpPr txBox="1"/>
              <p:nvPr/>
            </p:nvSpPr>
            <p:spPr>
              <a:xfrm>
                <a:off x="9768427" y="438205"/>
                <a:ext cx="38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ACCDBF32-3BC0-4604-B231-9E51A69B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27" y="438205"/>
                <a:ext cx="3829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="" xmlns:a16="http://schemas.microsoft.com/office/drawing/2014/main" id="{B24733D8-517F-4AF3-8762-BBDC04E53023}"/>
                  </a:ext>
                </a:extLst>
              </p:cNvPr>
              <p:cNvSpPr txBox="1"/>
              <p:nvPr/>
            </p:nvSpPr>
            <p:spPr>
              <a:xfrm>
                <a:off x="9717628" y="2659254"/>
                <a:ext cx="427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24733D8-517F-4AF3-8762-BBDC04E53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628" y="2659254"/>
                <a:ext cx="4270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56292C7E-06B7-4C7E-8B37-E82C87F8D4BF}"/>
              </a:ext>
            </a:extLst>
          </p:cNvPr>
          <p:cNvSpPr/>
          <p:nvPr/>
        </p:nvSpPr>
        <p:spPr>
          <a:xfrm>
            <a:off x="9297432" y="1922889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9" name="Oval 188">
            <a:extLst>
              <a:ext uri="{FF2B5EF4-FFF2-40B4-BE49-F238E27FC236}">
                <a16:creationId xmlns="" xmlns:a16="http://schemas.microsoft.com/office/drawing/2014/main" id="{6673EE51-D96A-4161-904B-E52B1018D3DC}"/>
              </a:ext>
            </a:extLst>
          </p:cNvPr>
          <p:cNvSpPr/>
          <p:nvPr/>
        </p:nvSpPr>
        <p:spPr>
          <a:xfrm>
            <a:off x="10315565" y="1922888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="" xmlns:a16="http://schemas.microsoft.com/office/drawing/2014/main" id="{E431887B-5AD8-47E4-8CDA-8223336492CF}"/>
                  </a:ext>
                </a:extLst>
              </p:cNvPr>
              <p:cNvSpPr txBox="1"/>
              <p:nvPr/>
            </p:nvSpPr>
            <p:spPr>
              <a:xfrm>
                <a:off x="8880278" y="1954803"/>
                <a:ext cx="361125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E431887B-5AD8-47E4-8CDA-82233364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8" y="1954803"/>
                <a:ext cx="361125" cy="494559"/>
              </a:xfrm>
              <a:prstGeom prst="rect">
                <a:avLst/>
              </a:prstGeom>
              <a:blipFill>
                <a:blip r:embed="rId9"/>
                <a:stretch>
                  <a:fillRect l="-5085" r="-20339" b="-123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="" xmlns:a16="http://schemas.microsoft.com/office/drawing/2014/main" id="{60E8CAEC-7BAE-460A-BA6E-31D9BB723C4D}"/>
                  </a:ext>
                </a:extLst>
              </p:cNvPr>
              <p:cNvSpPr txBox="1"/>
              <p:nvPr/>
            </p:nvSpPr>
            <p:spPr>
              <a:xfrm>
                <a:off x="10610543" y="1960337"/>
                <a:ext cx="406201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0E8CAEC-7BAE-460A-BA6E-31D9BB72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43" y="1960337"/>
                <a:ext cx="406201" cy="494559"/>
              </a:xfrm>
              <a:prstGeom prst="rect">
                <a:avLst/>
              </a:prstGeom>
              <a:blipFill>
                <a:blip r:embed="rId10"/>
                <a:stretch>
                  <a:fillRect r="-16667" b="-123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4AA2D1CE-9D7A-4637-98DF-0E6FBE8EBD7E}"/>
                  </a:ext>
                </a:extLst>
              </p:cNvPr>
              <p:cNvSpPr txBox="1"/>
              <p:nvPr/>
            </p:nvSpPr>
            <p:spPr>
              <a:xfrm>
                <a:off x="8896229" y="1542231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4AA2D1CE-9D7A-4637-98DF-0E6FBE8E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229" y="1542231"/>
                <a:ext cx="3611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="" xmlns:a16="http://schemas.microsoft.com/office/drawing/2014/main" id="{461C1429-87FE-4F97-AF99-9739A1C41F0C}"/>
                  </a:ext>
                </a:extLst>
              </p:cNvPr>
              <p:cNvSpPr txBox="1"/>
              <p:nvPr/>
            </p:nvSpPr>
            <p:spPr>
              <a:xfrm>
                <a:off x="10624053" y="1542231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61C1429-87FE-4F97-AF99-9739A1C4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053" y="1542231"/>
                <a:ext cx="36112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Left Brace 193">
            <a:extLst>
              <a:ext uri="{FF2B5EF4-FFF2-40B4-BE49-F238E27FC236}">
                <a16:creationId xmlns="" xmlns:a16="http://schemas.microsoft.com/office/drawing/2014/main" id="{8DD1FBAA-5548-44A2-BFC8-B914C3D30BD7}"/>
              </a:ext>
            </a:extLst>
          </p:cNvPr>
          <p:cNvSpPr/>
          <p:nvPr/>
        </p:nvSpPr>
        <p:spPr>
          <a:xfrm>
            <a:off x="8729753" y="1226332"/>
            <a:ext cx="192817" cy="1164807"/>
          </a:xfrm>
          <a:prstGeom prst="leftBrace">
            <a:avLst>
              <a:gd name="adj1" fmla="val 535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BA91EDA4-AF43-4EAF-A31E-41C2E7C04586}"/>
                  </a:ext>
                </a:extLst>
              </p:cNvPr>
              <p:cNvSpPr txBox="1"/>
              <p:nvPr/>
            </p:nvSpPr>
            <p:spPr>
              <a:xfrm>
                <a:off x="8395888" y="1580656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A91EDA4-AF43-4EAF-A31E-41C2E7C0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88" y="1580656"/>
                <a:ext cx="3611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="" xmlns:a16="http://schemas.microsoft.com/office/drawing/2014/main" id="{0FAACE36-9768-4597-90F8-BBDDDDD8F1BC}"/>
                  </a:ext>
                </a:extLst>
              </p:cNvPr>
              <p:cNvSpPr txBox="1"/>
              <p:nvPr/>
            </p:nvSpPr>
            <p:spPr>
              <a:xfrm>
                <a:off x="11257950" y="1580656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FAACE36-9768-4597-90F8-BBDDDDD8F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950" y="1580656"/>
                <a:ext cx="3611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Left Brace 196">
            <a:extLst>
              <a:ext uri="{FF2B5EF4-FFF2-40B4-BE49-F238E27FC236}">
                <a16:creationId xmlns="" xmlns:a16="http://schemas.microsoft.com/office/drawing/2014/main" id="{BCE04CE2-E0DB-4122-B6CF-D0B62BDD650E}"/>
              </a:ext>
            </a:extLst>
          </p:cNvPr>
          <p:cNvSpPr/>
          <p:nvPr/>
        </p:nvSpPr>
        <p:spPr>
          <a:xfrm rot="10800000">
            <a:off x="11030947" y="1233223"/>
            <a:ext cx="192817" cy="1164807"/>
          </a:xfrm>
          <a:prstGeom prst="leftBrace">
            <a:avLst>
              <a:gd name="adj1" fmla="val 535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825699B6-F3E0-43AD-B899-1ED78E76D060}"/>
                  </a:ext>
                </a:extLst>
              </p:cNvPr>
              <p:cNvSpPr txBox="1"/>
              <p:nvPr/>
            </p:nvSpPr>
            <p:spPr>
              <a:xfrm>
                <a:off x="2605559" y="489448"/>
                <a:ext cx="4276748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>
                    <a:latin typeface="Cambria" panose="02040503050406030204" pitchFamily="18" charset="0"/>
                  </a:rPr>
                  <a:t>fingerprint gadget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de-DE" sz="2400" b="1" dirty="0">
                  <a:latin typeface="Cambria" panose="02040503050406030204" pitchFamily="18" charset="0"/>
                </a:endParaRPr>
              </a:p>
              <a:p>
                <a:pPr>
                  <a:tabLst>
                    <a:tab pos="1168400" algn="l"/>
                  </a:tabLst>
                </a:pPr>
                <a:r>
                  <a:rPr lang="de-DE" sz="2400" dirty="0">
                    <a:latin typeface="Cambria" panose="02040503050406030204" pitchFamily="18" charset="0"/>
                  </a:rPr>
                  <a:t>interface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de-DE" sz="2400" dirty="0">
                  <a:latin typeface="Cambria" panose="02040503050406030204" pitchFamily="18" charset="0"/>
                </a:endParaRPr>
              </a:p>
              <a:p>
                <a:pPr>
                  <a:tabLst>
                    <a:tab pos="1168400" algn="l"/>
                  </a:tabLst>
                </a:pPr>
                <a:r>
                  <a:rPr lang="de-DE" sz="2400" dirty="0">
                    <a:latin typeface="Cambria" panose="02040503050406030204" pitchFamily="18" charset="0"/>
                  </a:rPr>
                  <a:t>fixed set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</a:rPr>
                      <m:t>𝒮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of fingerprints on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sz="2400" dirty="0">
                  <a:latin typeface="Cambria" panose="02040503050406030204" pitchFamily="18" charset="0"/>
                </a:endParaRPr>
              </a:p>
              <a:p>
                <a:r>
                  <a:rPr lang="de-DE" sz="1200" dirty="0">
                    <a:latin typeface="Cambria" panose="02040503050406030204" pitchFamily="18" charset="0"/>
                  </a:rPr>
                  <a:t> </a:t>
                </a:r>
              </a:p>
              <a:p>
                <a:r>
                  <a:rPr lang="de-DE" sz="2400" dirty="0">
                    <a:latin typeface="Cambria" panose="02040503050406030204" pitchFamily="18" charset="0"/>
                  </a:rPr>
                  <a:t>Any partial solution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inside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:r>
                  <a:rPr lang="de-DE" sz="2400" dirty="0">
                    <a:latin typeface="Cambria" panose="02040503050406030204" pitchFamily="18" charset="0"/>
                  </a:rPr>
                  <a:t>has a fingerprint from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𝒮</m:t>
                    </m:r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5699B6-F3E0-43AD-B899-1ED78E76D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59" y="489448"/>
                <a:ext cx="4276748" cy="2123658"/>
              </a:xfrm>
              <a:prstGeom prst="rect">
                <a:avLst/>
              </a:prstGeom>
              <a:blipFill>
                <a:blip r:embed="rId15"/>
                <a:stretch>
                  <a:fillRect l="-2137" t="-2292" b="-544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AC6F0E6E-2FD0-4A37-8AB1-05571FDC2B87}"/>
                  </a:ext>
                </a:extLst>
              </p:cNvPr>
              <p:cNvSpPr/>
              <p:nvPr/>
            </p:nvSpPr>
            <p:spPr>
              <a:xfrm>
                <a:off x="559578" y="2956353"/>
                <a:ext cx="6581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dirty="0">
                    <a:solidFill>
                      <a:schemeClr val="accent1"/>
                    </a:solidFill>
                    <a:latin typeface="Bahnschrift SemiBold" panose="020B0502040204020203" pitchFamily="34" charset="0"/>
                  </a:rPr>
                  <a:t>Building cell gadget 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de-DE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Bahnschrift SemiBold" panose="020B0502040204020203" pitchFamily="34" charset="0"/>
                  </a:rPr>
                  <a:t> for  decision:</a:t>
                </a: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C6F0E6E-2FD0-4A37-8AB1-05571FDC2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8" y="2956353"/>
                <a:ext cx="6581132" cy="523220"/>
              </a:xfrm>
              <a:prstGeom prst="rect">
                <a:avLst/>
              </a:prstGeom>
              <a:blipFill>
                <a:blip r:embed="rId16"/>
                <a:stretch>
                  <a:fillRect l="-1946" t="-13953" b="-302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="" xmlns:a16="http://schemas.microsoft.com/office/drawing/2014/main" id="{56A3CCEF-F9FF-43E7-8DE5-DC6E837C62C6}"/>
                  </a:ext>
                </a:extLst>
              </p:cNvPr>
              <p:cNvSpPr txBox="1"/>
              <p:nvPr/>
            </p:nvSpPr>
            <p:spPr>
              <a:xfrm>
                <a:off x="3448465" y="3561117"/>
                <a:ext cx="4200894" cy="2807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1"/>
                <a:r>
                  <a:rPr lang="de-DE" sz="2000" b="0" dirty="0">
                    <a:latin typeface="Cambria" panose="02040503050406030204" pitchFamily="18" charset="0"/>
                  </a:rPr>
                  <a:t>Using fingerprint gadget,</a:t>
                </a:r>
              </a:p>
              <a:p>
                <a:pPr lvl="1"/>
                <a:r>
                  <a:rPr lang="de-DE" sz="2000" b="0" dirty="0">
                    <a:latin typeface="Cambria" panose="02040503050406030204" pitchFamily="18" charset="0"/>
                  </a:rPr>
                  <a:t>ensure for all </a:t>
                </a:r>
                <a:r>
                  <a:rPr lang="de-DE" sz="2000" dirty="0">
                    <a:latin typeface="Cambria" panose="02040503050406030204" pitchFamily="18" charset="0"/>
                  </a:rPr>
                  <a:t>partial sol.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000" dirty="0">
                    <a:latin typeface="Cambria" panose="02040503050406030204" pitchFamily="18" charset="0"/>
                  </a:rPr>
                  <a:t>:</a:t>
                </a:r>
              </a:p>
              <a:p>
                <a:pPr lvl="1"/>
                <a:r>
                  <a:rPr lang="de-DE" sz="1050" dirty="0">
                    <a:latin typeface="Cambria" panose="02040503050406030204" pitchFamily="18" charset="0"/>
                  </a:rPr>
                  <a:t> </a:t>
                </a:r>
              </a:p>
              <a:p>
                <a:pPr marL="806450" lvl="2" indent="-355600">
                  <a:buFont typeface="+mj-lt"/>
                  <a:buAutoNum type="arabicPeriod"/>
                </a:pPr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Same fingerprint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de-DE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.</a:t>
                </a:r>
                <a:endParaRPr lang="en-GB" sz="2400" dirty="0">
                  <a:solidFill>
                    <a:schemeClr val="accent6">
                      <a:lumMod val="75000"/>
                    </a:schemeClr>
                  </a:solidFill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10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de-DE" sz="2400" dirty="0">
                  <a:latin typeface="Cambria" panose="02040503050406030204" pitchFamily="18" charset="0"/>
                </a:endParaRPr>
              </a:p>
              <a:p>
                <a:pPr marL="806450" lvl="2" indent="-355600">
                  <a:buFont typeface="+mj-lt"/>
                  <a:buAutoNum type="arabicPeriod" startAt="2"/>
                </a:pPr>
                <a:r>
                  <a:rPr lang="de-DE" sz="2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Degree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de-DE" sz="2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is</a:t>
                </a:r>
              </a:p>
              <a:p>
                <a:pPr marL="819150" lvl="2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f assignment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 </a:t>
                </a:r>
                <a:b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</a:br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satisfies clause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de-DE" sz="2400" dirty="0">
                    <a:solidFill>
                      <a:schemeClr val="accent6">
                        <a:lumMod val="75000"/>
                      </a:schemeClr>
                    </a:solidFill>
                    <a:latin typeface="Cambria" panose="02040503050406030204" pitchFamily="18" charset="0"/>
                  </a:rPr>
                  <a:t>, </a:t>
                </a:r>
              </a:p>
              <a:p>
                <a:pPr marL="819150" lvl="2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de-DE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de-DE" sz="2400" dirty="0">
                    <a:solidFill>
                      <a:schemeClr val="accent2"/>
                    </a:solidFill>
                    <a:latin typeface="Cambria" panose="02040503050406030204" pitchFamily="18" charset="0"/>
                  </a:rPr>
                  <a:t>otherwise.</a:t>
                </a: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56A3CCEF-F9FF-43E7-8DE5-DC6E837C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65" y="3561117"/>
                <a:ext cx="4200894" cy="2807435"/>
              </a:xfrm>
              <a:prstGeom prst="rect">
                <a:avLst/>
              </a:prstGeom>
              <a:blipFill>
                <a:blip r:embed="rId17"/>
                <a:stretch>
                  <a:fillRect t="-2820" r="-3338" b="-564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4BD12BA-C8A0-40B3-80E1-512F68E198FB}"/>
                  </a:ext>
                </a:extLst>
              </p:cNvPr>
              <p:cNvSpPr/>
              <p:nvPr/>
            </p:nvSpPr>
            <p:spPr>
              <a:xfrm>
                <a:off x="104942" y="5600038"/>
                <a:ext cx="4244808" cy="86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de-DE" sz="2400" dirty="0">
                    <a:latin typeface="Cambria" panose="02040503050406030204" pitchFamily="18" charset="0"/>
                  </a:rPr>
                  <a:t>Injective encoding: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D12BA-C8A0-40B3-80E1-512F68E19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2" y="5600038"/>
                <a:ext cx="4244808" cy="863891"/>
              </a:xfrm>
              <a:prstGeom prst="rect">
                <a:avLst/>
              </a:prstGeom>
              <a:blipFill>
                <a:blip r:embed="rId18"/>
                <a:stretch>
                  <a:fillRect t="-5674" b="-11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8A9FA9AF-3FC8-4E2B-9507-050D21000C9E}"/>
                  </a:ext>
                </a:extLst>
              </p:cNvPr>
              <p:cNvSpPr txBox="1"/>
              <p:nvPr/>
            </p:nvSpPr>
            <p:spPr>
              <a:xfrm>
                <a:off x="611068" y="4842178"/>
                <a:ext cx="2428037" cy="6440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9FA9AF-3FC8-4E2B-9507-050D2100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8" y="4842178"/>
                <a:ext cx="2428037" cy="6440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F3D57362-1E9F-41C8-A902-FFA2FD1B0020}"/>
              </a:ext>
            </a:extLst>
          </p:cNvPr>
          <p:cNvCxnSpPr>
            <a:cxnSpLocks/>
          </p:cNvCxnSpPr>
          <p:nvPr/>
        </p:nvCxnSpPr>
        <p:spPr>
          <a:xfrm>
            <a:off x="3617389" y="3657600"/>
            <a:ext cx="0" cy="27109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 uiExpand="1" build="p"/>
      <p:bldP spid="198" grpId="0"/>
      <p:bldP spid="199" grpId="0" uiExpand="1" build="p"/>
      <p:bldP spid="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E391365-90DD-44ED-8E1C-50C2AFA755CE}"/>
              </a:ext>
            </a:extLst>
          </p:cNvPr>
          <p:cNvGrpSpPr/>
          <p:nvPr/>
        </p:nvGrpSpPr>
        <p:grpSpPr>
          <a:xfrm>
            <a:off x="6045039" y="3539826"/>
            <a:ext cx="5605638" cy="2767311"/>
            <a:chOff x="6045039" y="3539826"/>
            <a:chExt cx="5605638" cy="276731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5FEE2ED1-C9EC-4672-9B64-A19D3A41B17F}"/>
                </a:ext>
              </a:extLst>
            </p:cNvPr>
            <p:cNvSpPr/>
            <p:nvPr/>
          </p:nvSpPr>
          <p:spPr>
            <a:xfrm>
              <a:off x="6045039" y="3539826"/>
              <a:ext cx="5605638" cy="2767311"/>
            </a:xfrm>
            <a:prstGeom prst="roundRect">
              <a:avLst>
                <a:gd name="adj" fmla="val 7881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0473E64-8B8F-46CB-894C-4DE6674D563C}"/>
                </a:ext>
              </a:extLst>
            </p:cNvPr>
            <p:cNvSpPr txBox="1"/>
            <p:nvPr/>
          </p:nvSpPr>
          <p:spPr>
            <a:xfrm>
              <a:off x="6178428" y="5136958"/>
              <a:ext cx="75616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de-DE" sz="2800" b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tree</a:t>
              </a:r>
              <a:r>
                <a:rPr lang="de-DE" sz="28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endParaRPr lang="de-DE" sz="28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087AF533-156F-4A57-B0EE-4F3266488405}"/>
                    </a:ext>
                  </a:extLst>
                </p:cNvPr>
                <p:cNvSpPr txBox="1"/>
                <p:nvPr/>
              </p:nvSpPr>
              <p:spPr>
                <a:xfrm>
                  <a:off x="6456998" y="5602688"/>
                  <a:ext cx="2773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87AF533-156F-4A57-B0EE-4F3266488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56998" y="5602688"/>
                  <a:ext cx="277320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57" name="Picture 33" descr="https://qph.ec.quoracdn.net/main-qimg-e195f35e169309fc06a13d7e6b6adbf9">
              <a:extLst>
                <a:ext uri="{FF2B5EF4-FFF2-40B4-BE49-F238E27FC236}">
                  <a16:creationId xmlns="" xmlns:a16="http://schemas.microsoft.com/office/drawing/2014/main" id="{CE8D13E7-FBF0-4CCC-8AD4-BA9B499EF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127451" y="4117979"/>
              <a:ext cx="1050715" cy="59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F95F5EE-F558-4EB8-92C4-DA859E749DF1}"/>
              </a:ext>
            </a:extLst>
          </p:cNvPr>
          <p:cNvGrpSpPr/>
          <p:nvPr/>
        </p:nvGrpSpPr>
        <p:grpSpPr>
          <a:xfrm>
            <a:off x="7169844" y="3906017"/>
            <a:ext cx="4366162" cy="2127558"/>
            <a:chOff x="7169844" y="3906017"/>
            <a:chExt cx="4366162" cy="2127558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B8D0A71F-9396-4731-B8E5-FEFCD62A2CD9}"/>
                </a:ext>
              </a:extLst>
            </p:cNvPr>
            <p:cNvCxnSpPr>
              <a:cxnSpLocks/>
            </p:cNvCxnSpPr>
            <p:nvPr/>
          </p:nvCxnSpPr>
          <p:spPr>
            <a:xfrm>
              <a:off x="7169844" y="4415957"/>
              <a:ext cx="3177657" cy="0"/>
            </a:xfrm>
            <a:prstGeom prst="straightConnector1">
              <a:avLst/>
            </a:prstGeom>
            <a:ln w="254000">
              <a:solidFill>
                <a:schemeClr val="bg1">
                  <a:lumMod val="65000"/>
                </a:schemeClr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2" name="Picture 8" descr="https://upload.wikimedia.org/wikipedia/commons/thumb/9/92/Complete_graph_K9.svg/1000px-Complete_graph_K9.svg.png">
              <a:extLst>
                <a:ext uri="{FF2B5EF4-FFF2-40B4-BE49-F238E27FC236}">
                  <a16:creationId xmlns="" xmlns:a16="http://schemas.microsoft.com/office/drawing/2014/main" id="{A924B35F-3674-47E7-8831-0D5697A98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2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2668" y="3906017"/>
              <a:ext cx="1033338" cy="1019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9F8E3FC0-E9AE-456D-A746-D47D3DF89185}"/>
                    </a:ext>
                  </a:extLst>
                </p:cNvPr>
                <p:cNvSpPr txBox="1"/>
                <p:nvPr/>
              </p:nvSpPr>
              <p:spPr>
                <a:xfrm>
                  <a:off x="10783774" y="5136958"/>
                  <a:ext cx="537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e>
                          <m:sub>
                            <m:r>
                              <a:rPr lang="de-DE" sz="2800" b="1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oMath>
                    </m:oMathPara>
                  </a14:m>
                  <a:endPara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F8E3FC0-E9AE-456D-A746-D47D3DF891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3774" y="5136958"/>
                  <a:ext cx="537455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="" xmlns:a16="http://schemas.microsoft.com/office/drawing/2014/main" id="{B463B494-98CD-4DDD-AA84-B44D827FA48D}"/>
                    </a:ext>
                  </a:extLst>
                </p:cNvPr>
                <p:cNvSpPr txBox="1"/>
                <p:nvPr/>
              </p:nvSpPr>
              <p:spPr>
                <a:xfrm>
                  <a:off x="10584405" y="5602688"/>
                  <a:ext cx="91749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B463B494-98CD-4DDD-AA84-B44D827FA4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4405" y="5602688"/>
                  <a:ext cx="917495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="" xmlns:a16="http://schemas.microsoft.com/office/drawing/2014/main" id="{B020FF7C-69DE-42ED-8217-223172314DEB}"/>
                  </a:ext>
                </a:extLst>
              </p:cNvPr>
              <p:cNvSpPr/>
              <p:nvPr/>
            </p:nvSpPr>
            <p:spPr>
              <a:xfrm>
                <a:off x="5994240" y="1448841"/>
                <a:ext cx="561692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treewidth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𝒕𝒘</m:t>
                    </m:r>
                    <m:d>
                      <m:dPr>
                        <m:ctrlPr>
                          <a:rPr lang="de-DE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GB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hierarchy of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-sized separators</a:t>
                </a:r>
              </a:p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enables</a:t>
                </a:r>
                <a:r>
                  <a:rPr lang="de-DE" sz="32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dynamic programming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020FF7C-69DE-42ED-8217-223172314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40" y="1448841"/>
                <a:ext cx="5616922" cy="1569660"/>
              </a:xfrm>
              <a:prstGeom prst="rect">
                <a:avLst/>
              </a:prstGeom>
              <a:blipFill>
                <a:blip r:embed="rId8"/>
                <a:stretch>
                  <a:fillRect l="-2711" t="-5058" r="-2169" b="-120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="" xmlns:a16="http://schemas.microsoft.com/office/drawing/2014/main" id="{99016133-2852-4019-AD46-4263FE8BCB91}"/>
              </a:ext>
            </a:extLst>
          </p:cNvPr>
          <p:cNvSpPr txBox="1">
            <a:spLocks/>
          </p:cNvSpPr>
          <p:nvPr/>
        </p:nvSpPr>
        <p:spPr>
          <a:xfrm>
            <a:off x="592123" y="481012"/>
            <a:ext cx="8784105" cy="8381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err="1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Hamiltonicity</a:t>
            </a:r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 under treewidth</a:t>
            </a:r>
            <a:endParaRPr lang="x-none" sz="49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44F376D-D253-41B8-84E8-1F1C558D6802}"/>
              </a:ext>
            </a:extLst>
          </p:cNvPr>
          <p:cNvGrpSpPr/>
          <p:nvPr/>
        </p:nvGrpSpPr>
        <p:grpSpPr>
          <a:xfrm>
            <a:off x="7945420" y="5136958"/>
            <a:ext cx="1175647" cy="898029"/>
            <a:chOff x="7945420" y="5136958"/>
            <a:chExt cx="1175647" cy="898029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2993C65-45BF-4039-92B9-4C9159E4AC15}"/>
                </a:ext>
              </a:extLst>
            </p:cNvPr>
            <p:cNvSpPr txBox="1"/>
            <p:nvPr/>
          </p:nvSpPr>
          <p:spPr>
            <a:xfrm>
              <a:off x="8066291" y="5136958"/>
              <a:ext cx="105477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b="1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planar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AE59F260-DF52-47B1-9B87-7CC31A6633C8}"/>
                    </a:ext>
                  </a:extLst>
                </p:cNvPr>
                <p:cNvSpPr txBox="1"/>
                <p:nvPr/>
              </p:nvSpPr>
              <p:spPr>
                <a:xfrm>
                  <a:off x="8197166" y="5599290"/>
                  <a:ext cx="783804" cy="4356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ad>
                          <m:radPr>
                            <m:degHide m:val="on"/>
                            <m:ctrlPr>
                              <a:rPr lang="de-DE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E59F260-DF52-47B1-9B87-7CC31A6633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7166" y="5599290"/>
                  <a:ext cx="783804" cy="4356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5119F5D-BE15-450B-AA09-88BDD2C43452}"/>
                </a:ext>
              </a:extLst>
            </p:cNvPr>
            <p:cNvCxnSpPr>
              <a:cxnSpLocks/>
            </p:cNvCxnSpPr>
            <p:nvPr/>
          </p:nvCxnSpPr>
          <p:spPr>
            <a:xfrm>
              <a:off x="7945420" y="5192724"/>
              <a:ext cx="0" cy="8175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C2DC4E5-AB82-490A-8A57-7C46F4400E00}"/>
              </a:ext>
            </a:extLst>
          </p:cNvPr>
          <p:cNvGrpSpPr/>
          <p:nvPr/>
        </p:nvGrpSpPr>
        <p:grpSpPr>
          <a:xfrm>
            <a:off x="7004849" y="5136958"/>
            <a:ext cx="766916" cy="896617"/>
            <a:chOff x="7004849" y="5136958"/>
            <a:chExt cx="766916" cy="896617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75BCA47F-DBB2-4D4F-8728-DF0A8877ED7E}"/>
                </a:ext>
              </a:extLst>
            </p:cNvPr>
            <p:cNvSpPr txBox="1"/>
            <p:nvPr/>
          </p:nvSpPr>
          <p:spPr>
            <a:xfrm>
              <a:off x="7181859" y="5136958"/>
              <a:ext cx="589906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de-DE" sz="2800" b="1" dirty="0">
                  <a:solidFill>
                    <a:srgbClr val="718434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SPG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FD184B64-10A5-4031-B9F6-FBF3BDCE850C}"/>
                    </a:ext>
                  </a:extLst>
                </p:cNvPr>
                <p:cNvSpPr txBox="1"/>
                <p:nvPr/>
              </p:nvSpPr>
              <p:spPr>
                <a:xfrm>
                  <a:off x="7347676" y="5602688"/>
                  <a:ext cx="27732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D184B64-10A5-4031-B9F6-FBF3BDCE85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7676" y="5602688"/>
                  <a:ext cx="277320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B3D95E-506E-4CE2-B91F-D4B5E8E00409}"/>
                </a:ext>
              </a:extLst>
            </p:cNvPr>
            <p:cNvCxnSpPr>
              <a:cxnSpLocks/>
            </p:cNvCxnSpPr>
            <p:nvPr/>
          </p:nvCxnSpPr>
          <p:spPr>
            <a:xfrm>
              <a:off x="7004849" y="5192724"/>
              <a:ext cx="0" cy="8175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DA27A4A9-34B8-4E8F-B85A-A33E39202C4A}"/>
              </a:ext>
            </a:extLst>
          </p:cNvPr>
          <p:cNvGrpSpPr/>
          <p:nvPr/>
        </p:nvGrpSpPr>
        <p:grpSpPr>
          <a:xfrm>
            <a:off x="9229365" y="5136958"/>
            <a:ext cx="1213377" cy="896617"/>
            <a:chOff x="9229365" y="5136958"/>
            <a:chExt cx="1213377" cy="896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="" xmlns:a16="http://schemas.microsoft.com/office/drawing/2014/main" id="{87148668-84C6-471E-8263-CA4770F98425}"/>
                    </a:ext>
                  </a:extLst>
                </p:cNvPr>
                <p:cNvSpPr txBox="1"/>
                <p:nvPr/>
              </p:nvSpPr>
              <p:spPr>
                <a:xfrm>
                  <a:off x="9410597" y="5136958"/>
                  <a:ext cx="8736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deg-</a:t>
                  </a:r>
                  <a14:m>
                    <m:oMath xmlns:m="http://schemas.openxmlformats.org/officeDocument/2006/math">
                      <m:r>
                        <a:rPr lang="de-DE" sz="28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a14:m>
                  <a:endParaRPr lang="de-DE" sz="28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7148668-84C6-471E-8263-CA4770F98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0597" y="5136958"/>
                  <a:ext cx="873637" cy="430887"/>
                </a:xfrm>
                <a:prstGeom prst="rect">
                  <a:avLst/>
                </a:prstGeom>
                <a:blipFill>
                  <a:blip r:embed="rId11"/>
                  <a:stretch>
                    <a:fillRect l="-25175" t="-25714" r="-1399" b="-5000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="" xmlns:a16="http://schemas.microsoft.com/office/drawing/2014/main" id="{F58E10BE-1327-4972-A5EB-52D24C11EBCC}"/>
                    </a:ext>
                  </a:extLst>
                </p:cNvPr>
                <p:cNvSpPr txBox="1"/>
                <p:nvPr/>
              </p:nvSpPr>
              <p:spPr>
                <a:xfrm>
                  <a:off x="9358596" y="5602688"/>
                  <a:ext cx="92307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/6</m:t>
                        </m:r>
                      </m:oMath>
                    </m:oMathPara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F58E10BE-1327-4972-A5EB-52D24C11E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8596" y="5602688"/>
                  <a:ext cx="923073" cy="4308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4530D03-6610-4AB4-BF95-2C1F63BF3498}"/>
                </a:ext>
              </a:extLst>
            </p:cNvPr>
            <p:cNvCxnSpPr>
              <a:cxnSpLocks/>
            </p:cNvCxnSpPr>
            <p:nvPr/>
          </p:nvCxnSpPr>
          <p:spPr>
            <a:xfrm>
              <a:off x="9229365" y="5192724"/>
              <a:ext cx="0" cy="8175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0EAF750-1577-4435-8A46-56CE287022C8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742" y="5192724"/>
              <a:ext cx="0" cy="817563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1" name="Rectangle 1210">
                <a:extLst>
                  <a:ext uri="{FF2B5EF4-FFF2-40B4-BE49-F238E27FC236}">
                    <a16:creationId xmlns="" xmlns:a16="http://schemas.microsoft.com/office/drawing/2014/main" id="{FEDC1D03-8A37-4347-B693-B834D19A3F35}"/>
                  </a:ext>
                </a:extLst>
              </p:cNvPr>
              <p:cNvSpPr/>
              <p:nvPr/>
            </p:nvSpPr>
            <p:spPr>
              <a:xfrm>
                <a:off x="526584" y="5796449"/>
                <a:ext cx="16826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>
                    <a:latin typeface="Cambria" panose="02040503050406030204" pitchFamily="18" charset="0"/>
                  </a:rPr>
                  <a:t> vertices</a:t>
                </a:r>
                <a:endParaRPr lang="x-none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1" name="Rectangle 1210">
                <a:extLst>
                  <a:ext uri="{FF2B5EF4-FFF2-40B4-BE49-F238E27FC236}">
                    <a16:creationId xmlns:a16="http://schemas.microsoft.com/office/drawing/2014/main" id="{FEDC1D03-8A37-4347-B693-B834D19A3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4" y="5796449"/>
                <a:ext cx="1682640" cy="523220"/>
              </a:xfrm>
              <a:prstGeom prst="rect">
                <a:avLst/>
              </a:prstGeom>
              <a:blipFill>
                <a:blip r:embed="rId13"/>
                <a:stretch>
                  <a:fillRect t="-12791" r="-6522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3" name="Rectangle: Rounded Corners 1242">
            <a:extLst>
              <a:ext uri="{FF2B5EF4-FFF2-40B4-BE49-F238E27FC236}">
                <a16:creationId xmlns="" xmlns:a16="http://schemas.microsoft.com/office/drawing/2014/main" id="{F3B7B2F7-D18A-4E07-AEE2-6F0499619F75}"/>
              </a:ext>
            </a:extLst>
          </p:cNvPr>
          <p:cNvSpPr/>
          <p:nvPr/>
        </p:nvSpPr>
        <p:spPr>
          <a:xfrm rot="21069795">
            <a:off x="4338212" y="5196092"/>
            <a:ext cx="769302" cy="1053145"/>
          </a:xfrm>
          <a:prstGeom prst="roundRect">
            <a:avLst>
              <a:gd name="adj" fmla="val 3305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45" name="Rectangle: Rounded Corners 1244">
            <a:extLst>
              <a:ext uri="{FF2B5EF4-FFF2-40B4-BE49-F238E27FC236}">
                <a16:creationId xmlns="" xmlns:a16="http://schemas.microsoft.com/office/drawing/2014/main" id="{8D23BFD8-D059-49FB-8685-EBBE63278A65}"/>
              </a:ext>
            </a:extLst>
          </p:cNvPr>
          <p:cNvSpPr/>
          <p:nvPr/>
        </p:nvSpPr>
        <p:spPr>
          <a:xfrm rot="735354">
            <a:off x="3430539" y="4985336"/>
            <a:ext cx="716562" cy="1173107"/>
          </a:xfrm>
          <a:prstGeom prst="roundRect">
            <a:avLst>
              <a:gd name="adj" fmla="val 41026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0" name="Rectangle: Rounded Corners 1249">
            <a:extLst>
              <a:ext uri="{FF2B5EF4-FFF2-40B4-BE49-F238E27FC236}">
                <a16:creationId xmlns="" xmlns:a16="http://schemas.microsoft.com/office/drawing/2014/main" id="{C4D13959-4F05-4546-973A-5D8985DAA71A}"/>
              </a:ext>
            </a:extLst>
          </p:cNvPr>
          <p:cNvSpPr/>
          <p:nvPr/>
        </p:nvSpPr>
        <p:spPr>
          <a:xfrm>
            <a:off x="2288447" y="4115224"/>
            <a:ext cx="930697" cy="1615677"/>
          </a:xfrm>
          <a:prstGeom prst="roundRect">
            <a:avLst>
              <a:gd name="adj" fmla="val 31802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1" name="Rectangle: Rounded Corners 1250">
            <a:extLst>
              <a:ext uri="{FF2B5EF4-FFF2-40B4-BE49-F238E27FC236}">
                <a16:creationId xmlns="" xmlns:a16="http://schemas.microsoft.com/office/drawing/2014/main" id="{B53E33EF-EF31-47FB-B99E-C07CE4045A82}"/>
              </a:ext>
            </a:extLst>
          </p:cNvPr>
          <p:cNvSpPr/>
          <p:nvPr/>
        </p:nvSpPr>
        <p:spPr>
          <a:xfrm rot="21069795">
            <a:off x="593097" y="4020107"/>
            <a:ext cx="1425035" cy="1465932"/>
          </a:xfrm>
          <a:prstGeom prst="roundRect">
            <a:avLst>
              <a:gd name="adj" fmla="val 29851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2" name="Rectangle: Rounded Corners 1251">
            <a:extLst>
              <a:ext uri="{FF2B5EF4-FFF2-40B4-BE49-F238E27FC236}">
                <a16:creationId xmlns="" xmlns:a16="http://schemas.microsoft.com/office/drawing/2014/main" id="{69CB5178-FE11-484E-A0DC-8521E1219093}"/>
              </a:ext>
            </a:extLst>
          </p:cNvPr>
          <p:cNvSpPr/>
          <p:nvPr/>
        </p:nvSpPr>
        <p:spPr>
          <a:xfrm rot="236601">
            <a:off x="1138821" y="3465969"/>
            <a:ext cx="1554743" cy="819803"/>
          </a:xfrm>
          <a:prstGeom prst="roundRect">
            <a:avLst>
              <a:gd name="adj" fmla="val 14598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54" name="Rectangle: Rounded Corners 1253">
            <a:extLst>
              <a:ext uri="{FF2B5EF4-FFF2-40B4-BE49-F238E27FC236}">
                <a16:creationId xmlns="" xmlns:a16="http://schemas.microsoft.com/office/drawing/2014/main" id="{6A3912D3-FC83-4636-B962-DE12356A3093}"/>
              </a:ext>
            </a:extLst>
          </p:cNvPr>
          <p:cNvSpPr/>
          <p:nvPr/>
        </p:nvSpPr>
        <p:spPr>
          <a:xfrm rot="7148733">
            <a:off x="3801167" y="4198964"/>
            <a:ext cx="943294" cy="1626045"/>
          </a:xfrm>
          <a:prstGeom prst="roundRect">
            <a:avLst>
              <a:gd name="adj" fmla="val 31802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5" name="Rectangle: Rounded Corners 1254">
            <a:extLst>
              <a:ext uri="{FF2B5EF4-FFF2-40B4-BE49-F238E27FC236}">
                <a16:creationId xmlns="" xmlns:a16="http://schemas.microsoft.com/office/drawing/2014/main" id="{B92C808C-B704-4F6F-BE8F-98962483A2AB}"/>
              </a:ext>
            </a:extLst>
          </p:cNvPr>
          <p:cNvSpPr/>
          <p:nvPr/>
        </p:nvSpPr>
        <p:spPr>
          <a:xfrm rot="20544605">
            <a:off x="551225" y="1990905"/>
            <a:ext cx="1505894" cy="1291692"/>
          </a:xfrm>
          <a:prstGeom prst="roundRect">
            <a:avLst>
              <a:gd name="adj" fmla="val 3863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6" name="Rectangle: Rounded Corners 1255">
            <a:extLst>
              <a:ext uri="{FF2B5EF4-FFF2-40B4-BE49-F238E27FC236}">
                <a16:creationId xmlns="" xmlns:a16="http://schemas.microsoft.com/office/drawing/2014/main" id="{5286EC06-1812-4828-AF58-647779477598}"/>
              </a:ext>
            </a:extLst>
          </p:cNvPr>
          <p:cNvSpPr/>
          <p:nvPr/>
        </p:nvSpPr>
        <p:spPr>
          <a:xfrm>
            <a:off x="3316955" y="3435196"/>
            <a:ext cx="1061049" cy="1304038"/>
          </a:xfrm>
          <a:prstGeom prst="roundRect">
            <a:avLst>
              <a:gd name="adj" fmla="val 22401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7" name="Rectangle: Rounded Corners 1256">
            <a:extLst>
              <a:ext uri="{FF2B5EF4-FFF2-40B4-BE49-F238E27FC236}">
                <a16:creationId xmlns="" xmlns:a16="http://schemas.microsoft.com/office/drawing/2014/main" id="{6B65E51B-2308-4DE4-A762-2E79C2705B93}"/>
              </a:ext>
            </a:extLst>
          </p:cNvPr>
          <p:cNvSpPr/>
          <p:nvPr/>
        </p:nvSpPr>
        <p:spPr>
          <a:xfrm rot="20934612">
            <a:off x="1665305" y="1722839"/>
            <a:ext cx="2254424" cy="942834"/>
          </a:xfrm>
          <a:prstGeom prst="roundRect">
            <a:avLst>
              <a:gd name="adj" fmla="val 14598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9" name="Rectangle: Rounded Corners 1258">
            <a:extLst>
              <a:ext uri="{FF2B5EF4-FFF2-40B4-BE49-F238E27FC236}">
                <a16:creationId xmlns="" xmlns:a16="http://schemas.microsoft.com/office/drawing/2014/main" id="{E6AEF046-BBF6-49C7-BB62-B3008FCB0204}"/>
              </a:ext>
            </a:extLst>
          </p:cNvPr>
          <p:cNvSpPr/>
          <p:nvPr/>
        </p:nvSpPr>
        <p:spPr>
          <a:xfrm rot="20484204">
            <a:off x="2193521" y="3172486"/>
            <a:ext cx="1825540" cy="1136455"/>
          </a:xfrm>
          <a:prstGeom prst="roundRect">
            <a:avLst>
              <a:gd name="adj" fmla="val 4182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95" name="Rectangle: Rounded Corners 1294">
            <a:extLst>
              <a:ext uri="{FF2B5EF4-FFF2-40B4-BE49-F238E27FC236}">
                <a16:creationId xmlns="" xmlns:a16="http://schemas.microsoft.com/office/drawing/2014/main" id="{D4625220-A4BC-4376-B1C3-D14BA1F661C8}"/>
              </a:ext>
            </a:extLst>
          </p:cNvPr>
          <p:cNvSpPr/>
          <p:nvPr/>
        </p:nvSpPr>
        <p:spPr>
          <a:xfrm rot="3780840">
            <a:off x="2318131" y="2372370"/>
            <a:ext cx="1296439" cy="1028804"/>
          </a:xfrm>
          <a:prstGeom prst="roundRect">
            <a:avLst>
              <a:gd name="adj" fmla="val 3856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06" name="Rectangle: Rounded Corners 1305">
            <a:extLst>
              <a:ext uri="{FF2B5EF4-FFF2-40B4-BE49-F238E27FC236}">
                <a16:creationId xmlns="" xmlns:a16="http://schemas.microsoft.com/office/drawing/2014/main" id="{60D6FA3C-8936-4491-B055-EC70C8E28464}"/>
              </a:ext>
            </a:extLst>
          </p:cNvPr>
          <p:cNvSpPr/>
          <p:nvPr/>
        </p:nvSpPr>
        <p:spPr>
          <a:xfrm rot="2116694">
            <a:off x="3385725" y="1861728"/>
            <a:ext cx="1729077" cy="1100750"/>
          </a:xfrm>
          <a:prstGeom prst="roundRect">
            <a:avLst>
              <a:gd name="adj" fmla="val 36239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2" name="Freeform: Shape 1501">
            <a:extLst>
              <a:ext uri="{FF2B5EF4-FFF2-40B4-BE49-F238E27FC236}">
                <a16:creationId xmlns="" xmlns:a16="http://schemas.microsoft.com/office/drawing/2014/main" id="{5F1CD9A2-CBF3-4339-B40A-8668E0C245CD}"/>
              </a:ext>
            </a:extLst>
          </p:cNvPr>
          <p:cNvSpPr/>
          <p:nvPr/>
        </p:nvSpPr>
        <p:spPr>
          <a:xfrm>
            <a:off x="774942" y="4133850"/>
            <a:ext cx="1035844" cy="1202531"/>
          </a:xfrm>
          <a:custGeom>
            <a:avLst/>
            <a:gdLst>
              <a:gd name="connsiteX0" fmla="*/ 473869 w 1035844"/>
              <a:gd name="connsiteY0" fmla="*/ 4763 h 1202531"/>
              <a:gd name="connsiteX1" fmla="*/ 435769 w 1035844"/>
              <a:gd name="connsiteY1" fmla="*/ 411956 h 1202531"/>
              <a:gd name="connsiteX2" fmla="*/ 395288 w 1035844"/>
              <a:gd name="connsiteY2" fmla="*/ 485775 h 1202531"/>
              <a:gd name="connsiteX3" fmla="*/ 0 w 1035844"/>
              <a:gd name="connsiteY3" fmla="*/ 876300 h 1202531"/>
              <a:gd name="connsiteX4" fmla="*/ 47625 w 1035844"/>
              <a:gd name="connsiteY4" fmla="*/ 928688 h 1202531"/>
              <a:gd name="connsiteX5" fmla="*/ 571500 w 1035844"/>
              <a:gd name="connsiteY5" fmla="*/ 1202531 h 1202531"/>
              <a:gd name="connsiteX6" fmla="*/ 616744 w 1035844"/>
              <a:gd name="connsiteY6" fmla="*/ 1190625 h 1202531"/>
              <a:gd name="connsiteX7" fmla="*/ 954882 w 1035844"/>
              <a:gd name="connsiteY7" fmla="*/ 771525 h 1202531"/>
              <a:gd name="connsiteX8" fmla="*/ 985838 w 1035844"/>
              <a:gd name="connsiteY8" fmla="*/ 771525 h 1202531"/>
              <a:gd name="connsiteX9" fmla="*/ 1035844 w 1035844"/>
              <a:gd name="connsiteY9" fmla="*/ 1088231 h 1202531"/>
              <a:gd name="connsiteX10" fmla="*/ 1009650 w 1035844"/>
              <a:gd name="connsiteY10" fmla="*/ 1102519 h 1202531"/>
              <a:gd name="connsiteX11" fmla="*/ 571500 w 1035844"/>
              <a:gd name="connsiteY11" fmla="*/ 838200 h 1202531"/>
              <a:gd name="connsiteX12" fmla="*/ 916782 w 1035844"/>
              <a:gd name="connsiteY12" fmla="*/ 423863 h 1202531"/>
              <a:gd name="connsiteX13" fmla="*/ 916782 w 1035844"/>
              <a:gd name="connsiteY13" fmla="*/ 347663 h 1202531"/>
              <a:gd name="connsiteX14" fmla="*/ 1023938 w 1035844"/>
              <a:gd name="connsiteY14" fmla="*/ 0 h 12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844" h="1202531">
                <a:moveTo>
                  <a:pt x="473869" y="4763"/>
                </a:moveTo>
                <a:lnTo>
                  <a:pt x="435769" y="411956"/>
                </a:lnTo>
                <a:lnTo>
                  <a:pt x="395288" y="485775"/>
                </a:lnTo>
                <a:lnTo>
                  <a:pt x="0" y="876300"/>
                </a:lnTo>
                <a:lnTo>
                  <a:pt x="47625" y="928688"/>
                </a:lnTo>
                <a:lnTo>
                  <a:pt x="571500" y="1202531"/>
                </a:lnTo>
                <a:lnTo>
                  <a:pt x="616744" y="1190625"/>
                </a:lnTo>
                <a:lnTo>
                  <a:pt x="954882" y="771525"/>
                </a:lnTo>
                <a:lnTo>
                  <a:pt x="985838" y="771525"/>
                </a:lnTo>
                <a:lnTo>
                  <a:pt x="1035844" y="1088231"/>
                </a:lnTo>
                <a:lnTo>
                  <a:pt x="1009650" y="1102519"/>
                </a:lnTo>
                <a:lnTo>
                  <a:pt x="571500" y="838200"/>
                </a:lnTo>
                <a:lnTo>
                  <a:pt x="916782" y="423863"/>
                </a:lnTo>
                <a:lnTo>
                  <a:pt x="916782" y="347663"/>
                </a:lnTo>
                <a:lnTo>
                  <a:pt x="1023938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4" name="Freeform: Shape 1503">
            <a:extLst>
              <a:ext uri="{FF2B5EF4-FFF2-40B4-BE49-F238E27FC236}">
                <a16:creationId xmlns="" xmlns:a16="http://schemas.microsoft.com/office/drawing/2014/main" id="{CCBE753C-62D2-4745-A3DC-527D7DB12AA6}"/>
              </a:ext>
            </a:extLst>
          </p:cNvPr>
          <p:cNvSpPr/>
          <p:nvPr/>
        </p:nvSpPr>
        <p:spPr>
          <a:xfrm>
            <a:off x="2377440" y="4232910"/>
            <a:ext cx="701040" cy="1356360"/>
          </a:xfrm>
          <a:custGeom>
            <a:avLst/>
            <a:gdLst>
              <a:gd name="connsiteX0" fmla="*/ 190500 w 701040"/>
              <a:gd name="connsiteY0" fmla="*/ 0 h 1356360"/>
              <a:gd name="connsiteX1" fmla="*/ 41910 w 701040"/>
              <a:gd name="connsiteY1" fmla="*/ 396240 h 1356360"/>
              <a:gd name="connsiteX2" fmla="*/ 0 w 701040"/>
              <a:gd name="connsiteY2" fmla="*/ 453390 h 1356360"/>
              <a:gd name="connsiteX3" fmla="*/ 110490 w 701040"/>
              <a:gd name="connsiteY3" fmla="*/ 1139190 h 1356360"/>
              <a:gd name="connsiteX4" fmla="*/ 205740 w 701040"/>
              <a:gd name="connsiteY4" fmla="*/ 864870 h 1356360"/>
              <a:gd name="connsiteX5" fmla="*/ 502920 w 701040"/>
              <a:gd name="connsiteY5" fmla="*/ 868680 h 1356360"/>
              <a:gd name="connsiteX6" fmla="*/ 567690 w 701040"/>
              <a:gd name="connsiteY6" fmla="*/ 1344930 h 1356360"/>
              <a:gd name="connsiteX7" fmla="*/ 586740 w 701040"/>
              <a:gd name="connsiteY7" fmla="*/ 1356360 h 1356360"/>
              <a:gd name="connsiteX8" fmla="*/ 701040 w 701040"/>
              <a:gd name="connsiteY8" fmla="*/ 499110 h 1356360"/>
              <a:gd name="connsiteX9" fmla="*/ 624840 w 701040"/>
              <a:gd name="connsiteY9" fmla="*/ 3429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1040" h="1356360">
                <a:moveTo>
                  <a:pt x="190500" y="0"/>
                </a:moveTo>
                <a:lnTo>
                  <a:pt x="41910" y="396240"/>
                </a:lnTo>
                <a:lnTo>
                  <a:pt x="0" y="453390"/>
                </a:lnTo>
                <a:lnTo>
                  <a:pt x="110490" y="1139190"/>
                </a:lnTo>
                <a:lnTo>
                  <a:pt x="205740" y="864870"/>
                </a:lnTo>
                <a:lnTo>
                  <a:pt x="502920" y="868680"/>
                </a:lnTo>
                <a:lnTo>
                  <a:pt x="567690" y="1344930"/>
                </a:lnTo>
                <a:lnTo>
                  <a:pt x="586740" y="1356360"/>
                </a:lnTo>
                <a:lnTo>
                  <a:pt x="701040" y="499110"/>
                </a:lnTo>
                <a:lnTo>
                  <a:pt x="624840" y="3429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5" name="Freeform: Shape 1504">
            <a:extLst>
              <a:ext uri="{FF2B5EF4-FFF2-40B4-BE49-F238E27FC236}">
                <a16:creationId xmlns="" xmlns:a16="http://schemas.microsoft.com/office/drawing/2014/main" id="{415CED39-4DDF-47BE-BD11-2C301AE03387}"/>
              </a:ext>
            </a:extLst>
          </p:cNvPr>
          <p:cNvSpPr/>
          <p:nvPr/>
        </p:nvSpPr>
        <p:spPr>
          <a:xfrm>
            <a:off x="3516630" y="5120640"/>
            <a:ext cx="605790" cy="883920"/>
          </a:xfrm>
          <a:custGeom>
            <a:avLst/>
            <a:gdLst>
              <a:gd name="connsiteX0" fmla="*/ 213360 w 605790"/>
              <a:gd name="connsiteY0" fmla="*/ 0 h 883920"/>
              <a:gd name="connsiteX1" fmla="*/ 19050 w 605790"/>
              <a:gd name="connsiteY1" fmla="*/ 457200 h 883920"/>
              <a:gd name="connsiteX2" fmla="*/ 11430 w 605790"/>
              <a:gd name="connsiteY2" fmla="*/ 502920 h 883920"/>
              <a:gd name="connsiteX3" fmla="*/ 0 w 605790"/>
              <a:gd name="connsiteY3" fmla="*/ 826770 h 883920"/>
              <a:gd name="connsiteX4" fmla="*/ 281940 w 605790"/>
              <a:gd name="connsiteY4" fmla="*/ 556260 h 883920"/>
              <a:gd name="connsiteX5" fmla="*/ 320040 w 605790"/>
              <a:gd name="connsiteY5" fmla="*/ 548640 h 883920"/>
              <a:gd name="connsiteX6" fmla="*/ 392430 w 605790"/>
              <a:gd name="connsiteY6" fmla="*/ 864870 h 883920"/>
              <a:gd name="connsiteX7" fmla="*/ 430530 w 605790"/>
              <a:gd name="connsiteY7" fmla="*/ 883920 h 883920"/>
              <a:gd name="connsiteX8" fmla="*/ 605790 w 605790"/>
              <a:gd name="connsiteY8" fmla="*/ 2133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790" h="883920">
                <a:moveTo>
                  <a:pt x="213360" y="0"/>
                </a:moveTo>
                <a:lnTo>
                  <a:pt x="19050" y="457200"/>
                </a:lnTo>
                <a:lnTo>
                  <a:pt x="11430" y="502920"/>
                </a:lnTo>
                <a:lnTo>
                  <a:pt x="0" y="826770"/>
                </a:lnTo>
                <a:lnTo>
                  <a:pt x="281940" y="556260"/>
                </a:lnTo>
                <a:lnTo>
                  <a:pt x="320040" y="548640"/>
                </a:lnTo>
                <a:lnTo>
                  <a:pt x="392430" y="864870"/>
                </a:lnTo>
                <a:lnTo>
                  <a:pt x="430530" y="883920"/>
                </a:lnTo>
                <a:lnTo>
                  <a:pt x="605790" y="21336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6" name="Freeform: Shape 1505">
            <a:extLst>
              <a:ext uri="{FF2B5EF4-FFF2-40B4-BE49-F238E27FC236}">
                <a16:creationId xmlns="" xmlns:a16="http://schemas.microsoft.com/office/drawing/2014/main" id="{76FA2FB7-4F3F-4859-B62A-03DFD179678C}"/>
              </a:ext>
            </a:extLst>
          </p:cNvPr>
          <p:cNvSpPr/>
          <p:nvPr/>
        </p:nvSpPr>
        <p:spPr>
          <a:xfrm>
            <a:off x="4498975" y="5311775"/>
            <a:ext cx="425450" cy="752475"/>
          </a:xfrm>
          <a:custGeom>
            <a:avLst/>
            <a:gdLst>
              <a:gd name="connsiteX0" fmla="*/ 3175 w 425450"/>
              <a:gd name="connsiteY0" fmla="*/ 190500 h 752475"/>
              <a:gd name="connsiteX1" fmla="*/ 425450 w 425450"/>
              <a:gd name="connsiteY1" fmla="*/ 708025 h 752475"/>
              <a:gd name="connsiteX2" fmla="*/ 425450 w 425450"/>
              <a:gd name="connsiteY2" fmla="*/ 733425 h 752475"/>
              <a:gd name="connsiteX3" fmla="*/ 6350 w 425450"/>
              <a:gd name="connsiteY3" fmla="*/ 752475 h 752475"/>
              <a:gd name="connsiteX4" fmla="*/ 0 w 425450"/>
              <a:gd name="connsiteY4" fmla="*/ 736600 h 752475"/>
              <a:gd name="connsiteX5" fmla="*/ 406400 w 425450"/>
              <a:gd name="connsiteY5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" h="752475">
                <a:moveTo>
                  <a:pt x="3175" y="190500"/>
                </a:moveTo>
                <a:lnTo>
                  <a:pt x="425450" y="708025"/>
                </a:lnTo>
                <a:lnTo>
                  <a:pt x="425450" y="733425"/>
                </a:lnTo>
                <a:lnTo>
                  <a:pt x="6350" y="752475"/>
                </a:lnTo>
                <a:lnTo>
                  <a:pt x="0" y="736600"/>
                </a:lnTo>
                <a:lnTo>
                  <a:pt x="40640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9522EAF-E1E4-41CA-A227-5F6DF708E5FF}"/>
              </a:ext>
            </a:extLst>
          </p:cNvPr>
          <p:cNvGrpSpPr/>
          <p:nvPr/>
        </p:nvGrpSpPr>
        <p:grpSpPr>
          <a:xfrm>
            <a:off x="3730625" y="4597400"/>
            <a:ext cx="1146175" cy="919163"/>
            <a:chOff x="3730625" y="4597400"/>
            <a:chExt cx="1146175" cy="919163"/>
          </a:xfrm>
        </p:grpSpPr>
        <p:sp>
          <p:nvSpPr>
            <p:cNvPr id="1507" name="Freeform: Shape 1506">
              <a:extLst>
                <a:ext uri="{FF2B5EF4-FFF2-40B4-BE49-F238E27FC236}">
                  <a16:creationId xmlns="" xmlns:a16="http://schemas.microsoft.com/office/drawing/2014/main" id="{B6C4D137-1F26-45B5-83AF-F59C61BE7EEB}"/>
                </a:ext>
              </a:extLst>
            </p:cNvPr>
            <p:cNvSpPr/>
            <p:nvPr/>
          </p:nvSpPr>
          <p:spPr>
            <a:xfrm>
              <a:off x="4132263" y="5338763"/>
              <a:ext cx="341312" cy="177800"/>
            </a:xfrm>
            <a:custGeom>
              <a:avLst/>
              <a:gdLst>
                <a:gd name="connsiteX0" fmla="*/ 0 w 341312"/>
                <a:gd name="connsiteY0" fmla="*/ 0 h 177800"/>
                <a:gd name="connsiteX1" fmla="*/ 341312 w 341312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312" h="177800">
                  <a:moveTo>
                    <a:pt x="0" y="0"/>
                  </a:moveTo>
                  <a:lnTo>
                    <a:pt x="341312" y="177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="" xmlns:a16="http://schemas.microsoft.com/office/drawing/2014/main" id="{29D58310-1952-4B62-A646-B496B9A44184}"/>
                </a:ext>
              </a:extLst>
            </p:cNvPr>
            <p:cNvSpPr/>
            <p:nvPr/>
          </p:nvSpPr>
          <p:spPr>
            <a:xfrm>
              <a:off x="4217988" y="4597400"/>
              <a:ext cx="658812" cy="700088"/>
            </a:xfrm>
            <a:custGeom>
              <a:avLst/>
              <a:gdLst>
                <a:gd name="connsiteX0" fmla="*/ 658812 w 658812"/>
                <a:gd name="connsiteY0" fmla="*/ 700088 h 700088"/>
                <a:gd name="connsiteX1" fmla="*/ 533400 w 658812"/>
                <a:gd name="connsiteY1" fmla="*/ 277813 h 700088"/>
                <a:gd name="connsiteX2" fmla="*/ 474662 w 658812"/>
                <a:gd name="connsiteY2" fmla="*/ 242888 h 700088"/>
                <a:gd name="connsiteX3" fmla="*/ 139700 w 658812"/>
                <a:gd name="connsiteY3" fmla="*/ 198438 h 700088"/>
                <a:gd name="connsiteX4" fmla="*/ 90487 w 658812"/>
                <a:gd name="connsiteY4" fmla="*/ 203200 h 700088"/>
                <a:gd name="connsiteX5" fmla="*/ 0 w 658812"/>
                <a:gd name="connsiteY5" fmla="*/ 0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12" h="700088">
                  <a:moveTo>
                    <a:pt x="658812" y="700088"/>
                  </a:moveTo>
                  <a:lnTo>
                    <a:pt x="533400" y="277813"/>
                  </a:lnTo>
                  <a:lnTo>
                    <a:pt x="474662" y="242888"/>
                  </a:lnTo>
                  <a:lnTo>
                    <a:pt x="139700" y="198438"/>
                  </a:lnTo>
                  <a:lnTo>
                    <a:pt x="90487" y="20320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="" xmlns:a16="http://schemas.microsoft.com/office/drawing/2014/main" id="{21E83C6B-5A9E-4832-8386-6D4B9AE4155B}"/>
                </a:ext>
              </a:extLst>
            </p:cNvPr>
            <p:cNvSpPr/>
            <p:nvPr/>
          </p:nvSpPr>
          <p:spPr>
            <a:xfrm>
              <a:off x="3730625" y="4606925"/>
              <a:ext cx="0" cy="498475"/>
            </a:xfrm>
            <a:custGeom>
              <a:avLst/>
              <a:gdLst>
                <a:gd name="connsiteX0" fmla="*/ 0 w 0"/>
                <a:gd name="connsiteY0" fmla="*/ 498475 h 498475"/>
                <a:gd name="connsiteX1" fmla="*/ 0 w 0"/>
                <a:gd name="connsiteY1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8475">
                  <a:moveTo>
                    <a:pt x="0" y="498475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86137AAF-C464-4DB3-9603-CF38BBB55F57}"/>
              </a:ext>
            </a:extLst>
          </p:cNvPr>
          <p:cNvGrpSpPr/>
          <p:nvPr/>
        </p:nvGrpSpPr>
        <p:grpSpPr>
          <a:xfrm>
            <a:off x="1241425" y="3543300"/>
            <a:ext cx="1308100" cy="663575"/>
            <a:chOff x="1241425" y="3543300"/>
            <a:chExt cx="1308100" cy="663575"/>
          </a:xfrm>
        </p:grpSpPr>
        <p:sp>
          <p:nvSpPr>
            <p:cNvPr id="1511" name="Freeform: Shape 1510">
              <a:extLst>
                <a:ext uri="{FF2B5EF4-FFF2-40B4-BE49-F238E27FC236}">
                  <a16:creationId xmlns="" xmlns:a16="http://schemas.microsoft.com/office/drawing/2014/main" id="{C8E20516-1AD9-4F33-A65E-CD3ADCC3F156}"/>
                </a:ext>
              </a:extLst>
            </p:cNvPr>
            <p:cNvSpPr/>
            <p:nvPr/>
          </p:nvSpPr>
          <p:spPr>
            <a:xfrm>
              <a:off x="1241425" y="3543300"/>
              <a:ext cx="1174750" cy="593725"/>
            </a:xfrm>
            <a:custGeom>
              <a:avLst/>
              <a:gdLst>
                <a:gd name="connsiteX0" fmla="*/ 0 w 1174750"/>
                <a:gd name="connsiteY0" fmla="*/ 593725 h 593725"/>
                <a:gd name="connsiteX1" fmla="*/ 241300 w 1174750"/>
                <a:gd name="connsiteY1" fmla="*/ 127000 h 593725"/>
                <a:gd name="connsiteX2" fmla="*/ 311150 w 1174750"/>
                <a:gd name="connsiteY2" fmla="*/ 66675 h 593725"/>
                <a:gd name="connsiteX3" fmla="*/ 647700 w 1174750"/>
                <a:gd name="connsiteY3" fmla="*/ 0 h 593725"/>
                <a:gd name="connsiteX4" fmla="*/ 714375 w 1174750"/>
                <a:gd name="connsiteY4" fmla="*/ 0 h 593725"/>
                <a:gd name="connsiteX5" fmla="*/ 1174750 w 1174750"/>
                <a:gd name="connsiteY5" fmla="*/ 18097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593725">
                  <a:moveTo>
                    <a:pt x="0" y="593725"/>
                  </a:moveTo>
                  <a:lnTo>
                    <a:pt x="241300" y="127000"/>
                  </a:lnTo>
                  <a:lnTo>
                    <a:pt x="311150" y="66675"/>
                  </a:lnTo>
                  <a:lnTo>
                    <a:pt x="647700" y="0"/>
                  </a:lnTo>
                  <a:lnTo>
                    <a:pt x="714375" y="0"/>
                  </a:lnTo>
                  <a:lnTo>
                    <a:pt x="1174750" y="18097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="" xmlns:a16="http://schemas.microsoft.com/office/drawing/2014/main" id="{0EE1D32F-82A9-49D3-83FF-CC84F64EA585}"/>
                </a:ext>
              </a:extLst>
            </p:cNvPr>
            <p:cNvSpPr/>
            <p:nvPr/>
          </p:nvSpPr>
          <p:spPr>
            <a:xfrm>
              <a:off x="1806575" y="4108450"/>
              <a:ext cx="742950" cy="98425"/>
            </a:xfrm>
            <a:custGeom>
              <a:avLst/>
              <a:gdLst>
                <a:gd name="connsiteX0" fmla="*/ 0 w 742950"/>
                <a:gd name="connsiteY0" fmla="*/ 0 h 98425"/>
                <a:gd name="connsiteX1" fmla="*/ 742950 w 74295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98425">
                  <a:moveTo>
                    <a:pt x="0" y="0"/>
                  </a:moveTo>
                  <a:lnTo>
                    <a:pt x="742950" y="9842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FEA2111-8DE1-4967-8FE0-F0741E1A7F23}"/>
              </a:ext>
            </a:extLst>
          </p:cNvPr>
          <p:cNvGrpSpPr/>
          <p:nvPr/>
        </p:nvGrpSpPr>
        <p:grpSpPr>
          <a:xfrm>
            <a:off x="3451225" y="3546475"/>
            <a:ext cx="749300" cy="1025525"/>
            <a:chOff x="3451225" y="3546475"/>
            <a:chExt cx="749300" cy="1025525"/>
          </a:xfrm>
        </p:grpSpPr>
        <p:sp>
          <p:nvSpPr>
            <p:cNvPr id="1513" name="Freeform: Shape 1512">
              <a:extLst>
                <a:ext uri="{FF2B5EF4-FFF2-40B4-BE49-F238E27FC236}">
                  <a16:creationId xmlns="" xmlns:a16="http://schemas.microsoft.com/office/drawing/2014/main" id="{29292479-84D7-4F2B-BF3F-09479EB1B6F4}"/>
                </a:ext>
              </a:extLst>
            </p:cNvPr>
            <p:cNvSpPr/>
            <p:nvPr/>
          </p:nvSpPr>
          <p:spPr>
            <a:xfrm>
              <a:off x="3451225" y="3949700"/>
              <a:ext cx="749300" cy="622300"/>
            </a:xfrm>
            <a:custGeom>
              <a:avLst/>
              <a:gdLst>
                <a:gd name="connsiteX0" fmla="*/ 749300 w 749300"/>
                <a:gd name="connsiteY0" fmla="*/ 622300 h 622300"/>
                <a:gd name="connsiteX1" fmla="*/ 682625 w 749300"/>
                <a:gd name="connsiteY1" fmla="*/ 66675 h 622300"/>
                <a:gd name="connsiteX2" fmla="*/ 0 w 7493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622300">
                  <a:moveTo>
                    <a:pt x="749300" y="622300"/>
                  </a:moveTo>
                  <a:lnTo>
                    <a:pt x="682625" y="6667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="" xmlns:a16="http://schemas.microsoft.com/office/drawing/2014/main" id="{DA5B5BAA-1977-432A-B697-6501ACD8EE10}"/>
                </a:ext>
              </a:extLst>
            </p:cNvPr>
            <p:cNvSpPr/>
            <p:nvPr/>
          </p:nvSpPr>
          <p:spPr>
            <a:xfrm>
              <a:off x="3721100" y="3546475"/>
              <a:ext cx="146050" cy="1019175"/>
            </a:xfrm>
            <a:custGeom>
              <a:avLst/>
              <a:gdLst>
                <a:gd name="connsiteX0" fmla="*/ 0 w 146050"/>
                <a:gd name="connsiteY0" fmla="*/ 1019175 h 1019175"/>
                <a:gd name="connsiteX1" fmla="*/ 146050 w 146050"/>
                <a:gd name="connsiteY1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1019175">
                  <a:moveTo>
                    <a:pt x="0" y="1019175"/>
                  </a:moveTo>
                  <a:lnTo>
                    <a:pt x="14605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515" name="Freeform: Shape 1514">
            <a:extLst>
              <a:ext uri="{FF2B5EF4-FFF2-40B4-BE49-F238E27FC236}">
                <a16:creationId xmlns="" xmlns:a16="http://schemas.microsoft.com/office/drawing/2014/main" id="{2D0DD0D1-31C5-4517-BED0-BC1B94F0331D}"/>
              </a:ext>
            </a:extLst>
          </p:cNvPr>
          <p:cNvSpPr/>
          <p:nvPr/>
        </p:nvSpPr>
        <p:spPr>
          <a:xfrm>
            <a:off x="788670" y="2167890"/>
            <a:ext cx="1188720" cy="1005840"/>
          </a:xfrm>
          <a:custGeom>
            <a:avLst/>
            <a:gdLst>
              <a:gd name="connsiteX0" fmla="*/ 1028700 w 1188720"/>
              <a:gd name="connsiteY0" fmla="*/ 64770 h 1005840"/>
              <a:gd name="connsiteX1" fmla="*/ 293370 w 1188720"/>
              <a:gd name="connsiteY1" fmla="*/ 0 h 1005840"/>
              <a:gd name="connsiteX2" fmla="*/ 289560 w 1188720"/>
              <a:gd name="connsiteY2" fmla="*/ 30480 h 1005840"/>
              <a:gd name="connsiteX3" fmla="*/ 563880 w 1188720"/>
              <a:gd name="connsiteY3" fmla="*/ 354330 h 1005840"/>
              <a:gd name="connsiteX4" fmla="*/ 563880 w 1188720"/>
              <a:gd name="connsiteY4" fmla="*/ 388620 h 1005840"/>
              <a:gd name="connsiteX5" fmla="*/ 11430 w 1188720"/>
              <a:gd name="connsiteY5" fmla="*/ 716280 h 1005840"/>
              <a:gd name="connsiteX6" fmla="*/ 0 w 1188720"/>
              <a:gd name="connsiteY6" fmla="*/ 773430 h 1005840"/>
              <a:gd name="connsiteX7" fmla="*/ 449580 w 1188720"/>
              <a:gd name="connsiteY7" fmla="*/ 990600 h 1005840"/>
              <a:gd name="connsiteX8" fmla="*/ 502920 w 1188720"/>
              <a:gd name="connsiteY8" fmla="*/ 1005840 h 1005840"/>
              <a:gd name="connsiteX9" fmla="*/ 842010 w 1188720"/>
              <a:gd name="connsiteY9" fmla="*/ 880110 h 1005840"/>
              <a:gd name="connsiteX10" fmla="*/ 910590 w 1188720"/>
              <a:gd name="connsiteY10" fmla="*/ 849630 h 1005840"/>
              <a:gd name="connsiteX11" fmla="*/ 1188720 w 1188720"/>
              <a:gd name="connsiteY11" fmla="*/ 39243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720" h="1005840">
                <a:moveTo>
                  <a:pt x="1028700" y="64770"/>
                </a:moveTo>
                <a:lnTo>
                  <a:pt x="293370" y="0"/>
                </a:lnTo>
                <a:lnTo>
                  <a:pt x="289560" y="30480"/>
                </a:lnTo>
                <a:lnTo>
                  <a:pt x="563880" y="354330"/>
                </a:lnTo>
                <a:lnTo>
                  <a:pt x="563880" y="388620"/>
                </a:lnTo>
                <a:lnTo>
                  <a:pt x="11430" y="716280"/>
                </a:lnTo>
                <a:lnTo>
                  <a:pt x="0" y="773430"/>
                </a:lnTo>
                <a:lnTo>
                  <a:pt x="449580" y="990600"/>
                </a:lnTo>
                <a:lnTo>
                  <a:pt x="502920" y="1005840"/>
                </a:lnTo>
                <a:lnTo>
                  <a:pt x="842010" y="880110"/>
                </a:lnTo>
                <a:lnTo>
                  <a:pt x="910590" y="849630"/>
                </a:lnTo>
                <a:lnTo>
                  <a:pt x="1188720" y="39243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17" name="Freeform: Shape 1516">
            <a:extLst>
              <a:ext uri="{FF2B5EF4-FFF2-40B4-BE49-F238E27FC236}">
                <a16:creationId xmlns="" xmlns:a16="http://schemas.microsoft.com/office/drawing/2014/main" id="{FD1AE300-E537-432A-993C-0D4FAF8D8A6D}"/>
              </a:ext>
            </a:extLst>
          </p:cNvPr>
          <p:cNvSpPr/>
          <p:nvPr/>
        </p:nvSpPr>
        <p:spPr>
          <a:xfrm>
            <a:off x="3649980" y="1882140"/>
            <a:ext cx="1207770" cy="1013460"/>
          </a:xfrm>
          <a:custGeom>
            <a:avLst/>
            <a:gdLst>
              <a:gd name="connsiteX0" fmla="*/ 102870 w 1207770"/>
              <a:gd name="connsiteY0" fmla="*/ 34290 h 1013460"/>
              <a:gd name="connsiteX1" fmla="*/ 468630 w 1207770"/>
              <a:gd name="connsiteY1" fmla="*/ 0 h 1013460"/>
              <a:gd name="connsiteX2" fmla="*/ 480060 w 1207770"/>
              <a:gd name="connsiteY2" fmla="*/ 49530 h 1013460"/>
              <a:gd name="connsiteX3" fmla="*/ 624840 w 1207770"/>
              <a:gd name="connsiteY3" fmla="*/ 552450 h 1013460"/>
              <a:gd name="connsiteX4" fmla="*/ 628650 w 1207770"/>
              <a:gd name="connsiteY4" fmla="*/ 590550 h 1013460"/>
              <a:gd name="connsiteX5" fmla="*/ 1207770 w 1207770"/>
              <a:gd name="connsiteY5" fmla="*/ 468630 h 1013460"/>
              <a:gd name="connsiteX6" fmla="*/ 1123950 w 1207770"/>
              <a:gd name="connsiteY6" fmla="*/ 952500 h 1013460"/>
              <a:gd name="connsiteX7" fmla="*/ 544830 w 1207770"/>
              <a:gd name="connsiteY7" fmla="*/ 1013460 h 1013460"/>
              <a:gd name="connsiteX8" fmla="*/ 0 w 1207770"/>
              <a:gd name="connsiteY8" fmla="*/ 4953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770" h="1013460">
                <a:moveTo>
                  <a:pt x="102870" y="34290"/>
                </a:moveTo>
                <a:lnTo>
                  <a:pt x="468630" y="0"/>
                </a:lnTo>
                <a:lnTo>
                  <a:pt x="480060" y="49530"/>
                </a:lnTo>
                <a:lnTo>
                  <a:pt x="624840" y="552450"/>
                </a:lnTo>
                <a:lnTo>
                  <a:pt x="628650" y="590550"/>
                </a:lnTo>
                <a:lnTo>
                  <a:pt x="1207770" y="468630"/>
                </a:lnTo>
                <a:lnTo>
                  <a:pt x="1123950" y="952500"/>
                </a:lnTo>
                <a:lnTo>
                  <a:pt x="544830" y="1013460"/>
                </a:lnTo>
                <a:lnTo>
                  <a:pt x="0" y="49530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5580581-6A8B-4678-A94D-B8C9A733DF2F}"/>
              </a:ext>
            </a:extLst>
          </p:cNvPr>
          <p:cNvGrpSpPr/>
          <p:nvPr/>
        </p:nvGrpSpPr>
        <p:grpSpPr>
          <a:xfrm>
            <a:off x="1817370" y="1889760"/>
            <a:ext cx="1905000" cy="678180"/>
            <a:chOff x="1817370" y="1889760"/>
            <a:chExt cx="1905000" cy="678180"/>
          </a:xfrm>
        </p:grpSpPr>
        <p:sp>
          <p:nvSpPr>
            <p:cNvPr id="1518" name="Freeform: Shape 1517">
              <a:extLst>
                <a:ext uri="{FF2B5EF4-FFF2-40B4-BE49-F238E27FC236}">
                  <a16:creationId xmlns="" xmlns:a16="http://schemas.microsoft.com/office/drawing/2014/main" id="{D130938B-F4FF-4016-BDEE-09D0F77B9C1C}"/>
                </a:ext>
              </a:extLst>
            </p:cNvPr>
            <p:cNvSpPr/>
            <p:nvPr/>
          </p:nvSpPr>
          <p:spPr>
            <a:xfrm>
              <a:off x="1817370" y="1889760"/>
              <a:ext cx="1905000" cy="358140"/>
            </a:xfrm>
            <a:custGeom>
              <a:avLst/>
              <a:gdLst>
                <a:gd name="connsiteX0" fmla="*/ 0 w 1905000"/>
                <a:gd name="connsiteY0" fmla="*/ 358140 h 358140"/>
                <a:gd name="connsiteX1" fmla="*/ 377190 w 1905000"/>
                <a:gd name="connsiteY1" fmla="*/ 125730 h 358140"/>
                <a:gd name="connsiteX2" fmla="*/ 952500 w 1905000"/>
                <a:gd name="connsiteY2" fmla="*/ 0 h 358140"/>
                <a:gd name="connsiteX3" fmla="*/ 1905000 w 1905000"/>
                <a:gd name="connsiteY3" fmla="*/ 1143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358140">
                  <a:moveTo>
                    <a:pt x="0" y="358140"/>
                  </a:moveTo>
                  <a:lnTo>
                    <a:pt x="377190" y="125730"/>
                  </a:lnTo>
                  <a:lnTo>
                    <a:pt x="952500" y="0"/>
                  </a:lnTo>
                  <a:lnTo>
                    <a:pt x="1905000" y="11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="" xmlns:a16="http://schemas.microsoft.com/office/drawing/2014/main" id="{C8C9C3A1-EBE2-46D7-B28C-6756EB64306E}"/>
                </a:ext>
              </a:extLst>
            </p:cNvPr>
            <p:cNvSpPr/>
            <p:nvPr/>
          </p:nvSpPr>
          <p:spPr>
            <a:xfrm>
              <a:off x="1977390" y="2564130"/>
              <a:ext cx="560070" cy="3810"/>
            </a:xfrm>
            <a:custGeom>
              <a:avLst/>
              <a:gdLst>
                <a:gd name="connsiteX0" fmla="*/ 0 w 560070"/>
                <a:gd name="connsiteY0" fmla="*/ 3810 h 3810"/>
                <a:gd name="connsiteX1" fmla="*/ 560070 w 560070"/>
                <a:gd name="connsiteY1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070" h="3810">
                  <a:moveTo>
                    <a:pt x="0" y="3810"/>
                  </a:moveTo>
                  <a:lnTo>
                    <a:pt x="56007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="" xmlns:a16="http://schemas.microsoft.com/office/drawing/2014/main" id="{5D89EA1F-0E79-4AB5-8E8A-0F3ED786075E}"/>
                </a:ext>
              </a:extLst>
            </p:cNvPr>
            <p:cNvSpPr/>
            <p:nvPr/>
          </p:nvSpPr>
          <p:spPr>
            <a:xfrm>
              <a:off x="3150870" y="2373630"/>
              <a:ext cx="461010" cy="64770"/>
            </a:xfrm>
            <a:custGeom>
              <a:avLst/>
              <a:gdLst>
                <a:gd name="connsiteX0" fmla="*/ 461010 w 461010"/>
                <a:gd name="connsiteY0" fmla="*/ 0 h 64770"/>
                <a:gd name="connsiteX1" fmla="*/ 0 w 461010"/>
                <a:gd name="connsiteY1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10" h="64770">
                  <a:moveTo>
                    <a:pt x="461010" y="0"/>
                  </a:moveTo>
                  <a:lnTo>
                    <a:pt x="0" y="6477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6415D10-D10D-463C-B219-FF233B6F7BC1}"/>
              </a:ext>
            </a:extLst>
          </p:cNvPr>
          <p:cNvGrpSpPr/>
          <p:nvPr/>
        </p:nvGrpSpPr>
        <p:grpSpPr>
          <a:xfrm>
            <a:off x="2552700" y="2461260"/>
            <a:ext cx="777240" cy="944880"/>
            <a:chOff x="2552700" y="2461260"/>
            <a:chExt cx="777240" cy="944880"/>
          </a:xfrm>
        </p:grpSpPr>
        <p:sp>
          <p:nvSpPr>
            <p:cNvPr id="1521" name="Freeform: Shape 1520">
              <a:extLst>
                <a:ext uri="{FF2B5EF4-FFF2-40B4-BE49-F238E27FC236}">
                  <a16:creationId xmlns="" xmlns:a16="http://schemas.microsoft.com/office/drawing/2014/main" id="{F7BD29F8-F4B9-46A6-A2CE-792DC5034DCF}"/>
                </a:ext>
              </a:extLst>
            </p:cNvPr>
            <p:cNvSpPr/>
            <p:nvPr/>
          </p:nvSpPr>
          <p:spPr>
            <a:xfrm>
              <a:off x="2552700" y="2583180"/>
              <a:ext cx="339090" cy="822960"/>
            </a:xfrm>
            <a:custGeom>
              <a:avLst/>
              <a:gdLst>
                <a:gd name="connsiteX0" fmla="*/ 0 w 339090"/>
                <a:gd name="connsiteY0" fmla="*/ 0 h 822960"/>
                <a:gd name="connsiteX1" fmla="*/ 11430 w 339090"/>
                <a:gd name="connsiteY1" fmla="*/ 346710 h 822960"/>
                <a:gd name="connsiteX2" fmla="*/ 339090 w 339090"/>
                <a:gd name="connsiteY2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090" h="822960">
                  <a:moveTo>
                    <a:pt x="0" y="0"/>
                  </a:moveTo>
                  <a:lnTo>
                    <a:pt x="11430" y="346710"/>
                  </a:lnTo>
                  <a:lnTo>
                    <a:pt x="339090" y="8229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="" xmlns:a16="http://schemas.microsoft.com/office/drawing/2014/main" id="{22EF495C-937C-47C2-8854-7A2140C9DD40}"/>
                </a:ext>
              </a:extLst>
            </p:cNvPr>
            <p:cNvSpPr/>
            <p:nvPr/>
          </p:nvSpPr>
          <p:spPr>
            <a:xfrm>
              <a:off x="2865120" y="2461260"/>
              <a:ext cx="464820" cy="807720"/>
            </a:xfrm>
            <a:custGeom>
              <a:avLst/>
              <a:gdLst>
                <a:gd name="connsiteX0" fmla="*/ 255270 w 464820"/>
                <a:gd name="connsiteY0" fmla="*/ 0 h 807720"/>
                <a:gd name="connsiteX1" fmla="*/ 0 w 464820"/>
                <a:gd name="connsiteY1" fmla="*/ 339090 h 807720"/>
                <a:gd name="connsiteX2" fmla="*/ 464820 w 46482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" h="807720">
                  <a:moveTo>
                    <a:pt x="255270" y="0"/>
                  </a:moveTo>
                  <a:lnTo>
                    <a:pt x="0" y="339090"/>
                  </a:lnTo>
                  <a:lnTo>
                    <a:pt x="464820" y="80772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605E66D-5324-4519-BFD9-A5A462D78F3B}"/>
              </a:ext>
            </a:extLst>
          </p:cNvPr>
          <p:cNvGrpSpPr/>
          <p:nvPr/>
        </p:nvGrpSpPr>
        <p:grpSpPr>
          <a:xfrm>
            <a:off x="2449830" y="3276600"/>
            <a:ext cx="1424940" cy="982980"/>
            <a:chOff x="2449830" y="3276600"/>
            <a:chExt cx="1424940" cy="982980"/>
          </a:xfrm>
        </p:grpSpPr>
        <p:sp>
          <p:nvSpPr>
            <p:cNvPr id="1523" name="Freeform: Shape 1522">
              <a:extLst>
                <a:ext uri="{FF2B5EF4-FFF2-40B4-BE49-F238E27FC236}">
                  <a16:creationId xmlns="" xmlns:a16="http://schemas.microsoft.com/office/drawing/2014/main" id="{59DF943F-D81A-4375-996A-4F47412596DB}"/>
                </a:ext>
              </a:extLst>
            </p:cNvPr>
            <p:cNvSpPr/>
            <p:nvPr/>
          </p:nvSpPr>
          <p:spPr>
            <a:xfrm>
              <a:off x="2449830" y="3406140"/>
              <a:ext cx="434340" cy="304800"/>
            </a:xfrm>
            <a:custGeom>
              <a:avLst/>
              <a:gdLst>
                <a:gd name="connsiteX0" fmla="*/ 434340 w 434340"/>
                <a:gd name="connsiteY0" fmla="*/ 0 h 304800"/>
                <a:gd name="connsiteX1" fmla="*/ 0 w 43434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340" h="304800">
                  <a:moveTo>
                    <a:pt x="434340" y="0"/>
                  </a:moveTo>
                  <a:lnTo>
                    <a:pt x="0" y="304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="" xmlns:a16="http://schemas.microsoft.com/office/drawing/2014/main" id="{C97DFA1A-48B7-41E2-A810-63CD7BF3D629}"/>
                </a:ext>
              </a:extLst>
            </p:cNvPr>
            <p:cNvSpPr/>
            <p:nvPr/>
          </p:nvSpPr>
          <p:spPr>
            <a:xfrm>
              <a:off x="3326130" y="3276600"/>
              <a:ext cx="548640" cy="247650"/>
            </a:xfrm>
            <a:custGeom>
              <a:avLst/>
              <a:gdLst>
                <a:gd name="connsiteX0" fmla="*/ 0 w 548640"/>
                <a:gd name="connsiteY0" fmla="*/ 0 h 247650"/>
                <a:gd name="connsiteX1" fmla="*/ 548640 w 548640"/>
                <a:gd name="connsiteY1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8640" h="247650">
                  <a:moveTo>
                    <a:pt x="0" y="0"/>
                  </a:moveTo>
                  <a:lnTo>
                    <a:pt x="548640" y="24765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="" xmlns:a16="http://schemas.microsoft.com/office/drawing/2014/main" id="{91FC0D56-6119-4659-8A4B-36BB90D24DE4}"/>
                </a:ext>
              </a:extLst>
            </p:cNvPr>
            <p:cNvSpPr/>
            <p:nvPr/>
          </p:nvSpPr>
          <p:spPr>
            <a:xfrm>
              <a:off x="2766060" y="3909060"/>
              <a:ext cx="647700" cy="350520"/>
            </a:xfrm>
            <a:custGeom>
              <a:avLst/>
              <a:gdLst>
                <a:gd name="connsiteX0" fmla="*/ 251460 w 647700"/>
                <a:gd name="connsiteY0" fmla="*/ 350520 h 350520"/>
                <a:gd name="connsiteX1" fmla="*/ 0 w 647700"/>
                <a:gd name="connsiteY1" fmla="*/ 0 h 350520"/>
                <a:gd name="connsiteX2" fmla="*/ 647700 w 647700"/>
                <a:gd name="connsiteY2" fmla="*/ 4953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50520">
                  <a:moveTo>
                    <a:pt x="251460" y="350520"/>
                  </a:moveTo>
                  <a:lnTo>
                    <a:pt x="0" y="0"/>
                  </a:lnTo>
                  <a:lnTo>
                    <a:pt x="647700" y="495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="" xmlns:a16="http://schemas.microsoft.com/office/drawing/2014/main" id="{4E3E3A3B-43A4-4617-84AE-2D60BAC0FA5B}"/>
              </a:ext>
            </a:extLst>
          </p:cNvPr>
          <p:cNvGrpSpPr/>
          <p:nvPr/>
        </p:nvGrpSpPr>
        <p:grpSpPr>
          <a:xfrm>
            <a:off x="774942" y="1882140"/>
            <a:ext cx="4149483" cy="4182110"/>
            <a:chOff x="851142" y="1882140"/>
            <a:chExt cx="4149483" cy="4182110"/>
          </a:xfrm>
        </p:grpSpPr>
        <p:sp>
          <p:nvSpPr>
            <p:cNvPr id="249" name="Freeform: Shape 248">
              <a:extLst>
                <a:ext uri="{FF2B5EF4-FFF2-40B4-BE49-F238E27FC236}">
                  <a16:creationId xmlns="" xmlns:a16="http://schemas.microsoft.com/office/drawing/2014/main" id="{31FCEF92-5E17-4B4A-9BDC-8AC766F297B6}"/>
                </a:ext>
              </a:extLst>
            </p:cNvPr>
            <p:cNvSpPr/>
            <p:nvPr/>
          </p:nvSpPr>
          <p:spPr>
            <a:xfrm>
              <a:off x="851142" y="4133850"/>
              <a:ext cx="1035844" cy="1202531"/>
            </a:xfrm>
            <a:custGeom>
              <a:avLst/>
              <a:gdLst>
                <a:gd name="connsiteX0" fmla="*/ 473869 w 1035844"/>
                <a:gd name="connsiteY0" fmla="*/ 4763 h 1202531"/>
                <a:gd name="connsiteX1" fmla="*/ 435769 w 1035844"/>
                <a:gd name="connsiteY1" fmla="*/ 411956 h 1202531"/>
                <a:gd name="connsiteX2" fmla="*/ 395288 w 1035844"/>
                <a:gd name="connsiteY2" fmla="*/ 485775 h 1202531"/>
                <a:gd name="connsiteX3" fmla="*/ 0 w 1035844"/>
                <a:gd name="connsiteY3" fmla="*/ 876300 h 1202531"/>
                <a:gd name="connsiteX4" fmla="*/ 47625 w 1035844"/>
                <a:gd name="connsiteY4" fmla="*/ 928688 h 1202531"/>
                <a:gd name="connsiteX5" fmla="*/ 571500 w 1035844"/>
                <a:gd name="connsiteY5" fmla="*/ 1202531 h 1202531"/>
                <a:gd name="connsiteX6" fmla="*/ 616744 w 1035844"/>
                <a:gd name="connsiteY6" fmla="*/ 1190625 h 1202531"/>
                <a:gd name="connsiteX7" fmla="*/ 954882 w 1035844"/>
                <a:gd name="connsiteY7" fmla="*/ 771525 h 1202531"/>
                <a:gd name="connsiteX8" fmla="*/ 985838 w 1035844"/>
                <a:gd name="connsiteY8" fmla="*/ 771525 h 1202531"/>
                <a:gd name="connsiteX9" fmla="*/ 1035844 w 1035844"/>
                <a:gd name="connsiteY9" fmla="*/ 1088231 h 1202531"/>
                <a:gd name="connsiteX10" fmla="*/ 1009650 w 1035844"/>
                <a:gd name="connsiteY10" fmla="*/ 1102519 h 1202531"/>
                <a:gd name="connsiteX11" fmla="*/ 571500 w 1035844"/>
                <a:gd name="connsiteY11" fmla="*/ 838200 h 1202531"/>
                <a:gd name="connsiteX12" fmla="*/ 916782 w 1035844"/>
                <a:gd name="connsiteY12" fmla="*/ 423863 h 1202531"/>
                <a:gd name="connsiteX13" fmla="*/ 916782 w 1035844"/>
                <a:gd name="connsiteY13" fmla="*/ 347663 h 1202531"/>
                <a:gd name="connsiteX14" fmla="*/ 1023938 w 1035844"/>
                <a:gd name="connsiteY14" fmla="*/ 0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844" h="1202531">
                  <a:moveTo>
                    <a:pt x="473869" y="4763"/>
                  </a:moveTo>
                  <a:lnTo>
                    <a:pt x="435769" y="411956"/>
                  </a:lnTo>
                  <a:lnTo>
                    <a:pt x="395288" y="485775"/>
                  </a:lnTo>
                  <a:lnTo>
                    <a:pt x="0" y="876300"/>
                  </a:lnTo>
                  <a:lnTo>
                    <a:pt x="47625" y="928688"/>
                  </a:lnTo>
                  <a:lnTo>
                    <a:pt x="571500" y="1202531"/>
                  </a:lnTo>
                  <a:lnTo>
                    <a:pt x="616744" y="1190625"/>
                  </a:lnTo>
                  <a:lnTo>
                    <a:pt x="954882" y="771525"/>
                  </a:lnTo>
                  <a:lnTo>
                    <a:pt x="985838" y="771525"/>
                  </a:lnTo>
                  <a:lnTo>
                    <a:pt x="1035844" y="1088231"/>
                  </a:lnTo>
                  <a:lnTo>
                    <a:pt x="1009650" y="1102519"/>
                  </a:lnTo>
                  <a:lnTo>
                    <a:pt x="571500" y="838200"/>
                  </a:lnTo>
                  <a:lnTo>
                    <a:pt x="916782" y="423863"/>
                  </a:lnTo>
                  <a:lnTo>
                    <a:pt x="916782" y="347663"/>
                  </a:lnTo>
                  <a:lnTo>
                    <a:pt x="1023938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="" xmlns:a16="http://schemas.microsoft.com/office/drawing/2014/main" id="{78E3F8CB-3070-4A8C-8E10-82B2E5076AB6}"/>
                </a:ext>
              </a:extLst>
            </p:cNvPr>
            <p:cNvSpPr/>
            <p:nvPr/>
          </p:nvSpPr>
          <p:spPr>
            <a:xfrm>
              <a:off x="2453640" y="4232910"/>
              <a:ext cx="701040" cy="1356360"/>
            </a:xfrm>
            <a:custGeom>
              <a:avLst/>
              <a:gdLst>
                <a:gd name="connsiteX0" fmla="*/ 190500 w 701040"/>
                <a:gd name="connsiteY0" fmla="*/ 0 h 1356360"/>
                <a:gd name="connsiteX1" fmla="*/ 41910 w 701040"/>
                <a:gd name="connsiteY1" fmla="*/ 396240 h 1356360"/>
                <a:gd name="connsiteX2" fmla="*/ 0 w 701040"/>
                <a:gd name="connsiteY2" fmla="*/ 453390 h 1356360"/>
                <a:gd name="connsiteX3" fmla="*/ 110490 w 701040"/>
                <a:gd name="connsiteY3" fmla="*/ 1139190 h 1356360"/>
                <a:gd name="connsiteX4" fmla="*/ 205740 w 701040"/>
                <a:gd name="connsiteY4" fmla="*/ 864870 h 1356360"/>
                <a:gd name="connsiteX5" fmla="*/ 502920 w 701040"/>
                <a:gd name="connsiteY5" fmla="*/ 868680 h 1356360"/>
                <a:gd name="connsiteX6" fmla="*/ 567690 w 701040"/>
                <a:gd name="connsiteY6" fmla="*/ 1344930 h 1356360"/>
                <a:gd name="connsiteX7" fmla="*/ 586740 w 701040"/>
                <a:gd name="connsiteY7" fmla="*/ 1356360 h 1356360"/>
                <a:gd name="connsiteX8" fmla="*/ 701040 w 701040"/>
                <a:gd name="connsiteY8" fmla="*/ 499110 h 1356360"/>
                <a:gd name="connsiteX9" fmla="*/ 624840 w 701040"/>
                <a:gd name="connsiteY9" fmla="*/ 3429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040" h="1356360">
                  <a:moveTo>
                    <a:pt x="190500" y="0"/>
                  </a:moveTo>
                  <a:lnTo>
                    <a:pt x="41910" y="396240"/>
                  </a:lnTo>
                  <a:lnTo>
                    <a:pt x="0" y="453390"/>
                  </a:lnTo>
                  <a:lnTo>
                    <a:pt x="110490" y="1139190"/>
                  </a:lnTo>
                  <a:lnTo>
                    <a:pt x="205740" y="864870"/>
                  </a:lnTo>
                  <a:lnTo>
                    <a:pt x="502920" y="868680"/>
                  </a:lnTo>
                  <a:lnTo>
                    <a:pt x="567690" y="1344930"/>
                  </a:lnTo>
                  <a:lnTo>
                    <a:pt x="586740" y="1356360"/>
                  </a:lnTo>
                  <a:lnTo>
                    <a:pt x="701040" y="499110"/>
                  </a:lnTo>
                  <a:lnTo>
                    <a:pt x="624840" y="3429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="" xmlns:a16="http://schemas.microsoft.com/office/drawing/2014/main" id="{EE970788-05F6-4914-A2C6-0D48DBF5B16B}"/>
                </a:ext>
              </a:extLst>
            </p:cNvPr>
            <p:cNvSpPr/>
            <p:nvPr/>
          </p:nvSpPr>
          <p:spPr>
            <a:xfrm>
              <a:off x="3592830" y="5120640"/>
              <a:ext cx="605790" cy="883920"/>
            </a:xfrm>
            <a:custGeom>
              <a:avLst/>
              <a:gdLst>
                <a:gd name="connsiteX0" fmla="*/ 213360 w 605790"/>
                <a:gd name="connsiteY0" fmla="*/ 0 h 883920"/>
                <a:gd name="connsiteX1" fmla="*/ 19050 w 605790"/>
                <a:gd name="connsiteY1" fmla="*/ 457200 h 883920"/>
                <a:gd name="connsiteX2" fmla="*/ 11430 w 605790"/>
                <a:gd name="connsiteY2" fmla="*/ 502920 h 883920"/>
                <a:gd name="connsiteX3" fmla="*/ 0 w 605790"/>
                <a:gd name="connsiteY3" fmla="*/ 826770 h 883920"/>
                <a:gd name="connsiteX4" fmla="*/ 281940 w 605790"/>
                <a:gd name="connsiteY4" fmla="*/ 556260 h 883920"/>
                <a:gd name="connsiteX5" fmla="*/ 320040 w 605790"/>
                <a:gd name="connsiteY5" fmla="*/ 548640 h 883920"/>
                <a:gd name="connsiteX6" fmla="*/ 392430 w 605790"/>
                <a:gd name="connsiteY6" fmla="*/ 864870 h 883920"/>
                <a:gd name="connsiteX7" fmla="*/ 430530 w 605790"/>
                <a:gd name="connsiteY7" fmla="*/ 883920 h 883920"/>
                <a:gd name="connsiteX8" fmla="*/ 605790 w 605790"/>
                <a:gd name="connsiteY8" fmla="*/ 21336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790" h="883920">
                  <a:moveTo>
                    <a:pt x="213360" y="0"/>
                  </a:moveTo>
                  <a:lnTo>
                    <a:pt x="19050" y="457200"/>
                  </a:lnTo>
                  <a:lnTo>
                    <a:pt x="11430" y="502920"/>
                  </a:lnTo>
                  <a:lnTo>
                    <a:pt x="0" y="826770"/>
                  </a:lnTo>
                  <a:lnTo>
                    <a:pt x="281940" y="556260"/>
                  </a:lnTo>
                  <a:lnTo>
                    <a:pt x="320040" y="548640"/>
                  </a:lnTo>
                  <a:lnTo>
                    <a:pt x="392430" y="864870"/>
                  </a:lnTo>
                  <a:lnTo>
                    <a:pt x="430530" y="883920"/>
                  </a:lnTo>
                  <a:lnTo>
                    <a:pt x="605790" y="2133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="" xmlns:a16="http://schemas.microsoft.com/office/drawing/2014/main" id="{BDECA784-6589-4698-BB1B-2D99C650B4DE}"/>
                </a:ext>
              </a:extLst>
            </p:cNvPr>
            <p:cNvSpPr/>
            <p:nvPr/>
          </p:nvSpPr>
          <p:spPr>
            <a:xfrm>
              <a:off x="4575175" y="5311775"/>
              <a:ext cx="425450" cy="752475"/>
            </a:xfrm>
            <a:custGeom>
              <a:avLst/>
              <a:gdLst>
                <a:gd name="connsiteX0" fmla="*/ 3175 w 425450"/>
                <a:gd name="connsiteY0" fmla="*/ 190500 h 752475"/>
                <a:gd name="connsiteX1" fmla="*/ 425450 w 425450"/>
                <a:gd name="connsiteY1" fmla="*/ 708025 h 752475"/>
                <a:gd name="connsiteX2" fmla="*/ 425450 w 425450"/>
                <a:gd name="connsiteY2" fmla="*/ 733425 h 752475"/>
                <a:gd name="connsiteX3" fmla="*/ 6350 w 425450"/>
                <a:gd name="connsiteY3" fmla="*/ 752475 h 752475"/>
                <a:gd name="connsiteX4" fmla="*/ 0 w 425450"/>
                <a:gd name="connsiteY4" fmla="*/ 736600 h 752475"/>
                <a:gd name="connsiteX5" fmla="*/ 406400 w 425450"/>
                <a:gd name="connsiteY5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450" h="752475">
                  <a:moveTo>
                    <a:pt x="3175" y="190500"/>
                  </a:moveTo>
                  <a:lnTo>
                    <a:pt x="425450" y="708025"/>
                  </a:lnTo>
                  <a:lnTo>
                    <a:pt x="425450" y="733425"/>
                  </a:lnTo>
                  <a:lnTo>
                    <a:pt x="6350" y="752475"/>
                  </a:lnTo>
                  <a:lnTo>
                    <a:pt x="0" y="736600"/>
                  </a:lnTo>
                  <a:lnTo>
                    <a:pt x="40640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="" xmlns:a16="http://schemas.microsoft.com/office/drawing/2014/main" id="{FBECF447-C83A-4A1C-AD03-1ECE2815878D}"/>
                </a:ext>
              </a:extLst>
            </p:cNvPr>
            <p:cNvSpPr/>
            <p:nvPr/>
          </p:nvSpPr>
          <p:spPr>
            <a:xfrm>
              <a:off x="4208463" y="5338763"/>
              <a:ext cx="341312" cy="177800"/>
            </a:xfrm>
            <a:custGeom>
              <a:avLst/>
              <a:gdLst>
                <a:gd name="connsiteX0" fmla="*/ 0 w 341312"/>
                <a:gd name="connsiteY0" fmla="*/ 0 h 177800"/>
                <a:gd name="connsiteX1" fmla="*/ 341312 w 341312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312" h="177800">
                  <a:moveTo>
                    <a:pt x="0" y="0"/>
                  </a:moveTo>
                  <a:lnTo>
                    <a:pt x="341312" y="177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="" xmlns:a16="http://schemas.microsoft.com/office/drawing/2014/main" id="{33F6FD5A-D807-4D76-AD15-16EE45B8B3F8}"/>
                </a:ext>
              </a:extLst>
            </p:cNvPr>
            <p:cNvSpPr/>
            <p:nvPr/>
          </p:nvSpPr>
          <p:spPr>
            <a:xfrm>
              <a:off x="4294188" y="4597400"/>
              <a:ext cx="658812" cy="700088"/>
            </a:xfrm>
            <a:custGeom>
              <a:avLst/>
              <a:gdLst>
                <a:gd name="connsiteX0" fmla="*/ 658812 w 658812"/>
                <a:gd name="connsiteY0" fmla="*/ 700088 h 700088"/>
                <a:gd name="connsiteX1" fmla="*/ 533400 w 658812"/>
                <a:gd name="connsiteY1" fmla="*/ 277813 h 700088"/>
                <a:gd name="connsiteX2" fmla="*/ 474662 w 658812"/>
                <a:gd name="connsiteY2" fmla="*/ 242888 h 700088"/>
                <a:gd name="connsiteX3" fmla="*/ 139700 w 658812"/>
                <a:gd name="connsiteY3" fmla="*/ 198438 h 700088"/>
                <a:gd name="connsiteX4" fmla="*/ 90487 w 658812"/>
                <a:gd name="connsiteY4" fmla="*/ 203200 h 700088"/>
                <a:gd name="connsiteX5" fmla="*/ 0 w 658812"/>
                <a:gd name="connsiteY5" fmla="*/ 0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12" h="700088">
                  <a:moveTo>
                    <a:pt x="658812" y="700088"/>
                  </a:moveTo>
                  <a:lnTo>
                    <a:pt x="533400" y="277813"/>
                  </a:lnTo>
                  <a:lnTo>
                    <a:pt x="474662" y="242888"/>
                  </a:lnTo>
                  <a:lnTo>
                    <a:pt x="139700" y="198438"/>
                  </a:lnTo>
                  <a:lnTo>
                    <a:pt x="90487" y="20320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="" xmlns:a16="http://schemas.microsoft.com/office/drawing/2014/main" id="{05D188F0-3795-47A2-B877-7693ED954C57}"/>
                </a:ext>
              </a:extLst>
            </p:cNvPr>
            <p:cNvSpPr/>
            <p:nvPr/>
          </p:nvSpPr>
          <p:spPr>
            <a:xfrm>
              <a:off x="3806825" y="4606925"/>
              <a:ext cx="0" cy="498475"/>
            </a:xfrm>
            <a:custGeom>
              <a:avLst/>
              <a:gdLst>
                <a:gd name="connsiteX0" fmla="*/ 0 w 0"/>
                <a:gd name="connsiteY0" fmla="*/ 498475 h 498475"/>
                <a:gd name="connsiteX1" fmla="*/ 0 w 0"/>
                <a:gd name="connsiteY1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8475">
                  <a:moveTo>
                    <a:pt x="0" y="498475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="" xmlns:a16="http://schemas.microsoft.com/office/drawing/2014/main" id="{50EC6ACD-B6A9-40F5-B262-2A1BBB306807}"/>
                </a:ext>
              </a:extLst>
            </p:cNvPr>
            <p:cNvSpPr/>
            <p:nvPr/>
          </p:nvSpPr>
          <p:spPr>
            <a:xfrm>
              <a:off x="1317625" y="3543300"/>
              <a:ext cx="1174750" cy="593725"/>
            </a:xfrm>
            <a:custGeom>
              <a:avLst/>
              <a:gdLst>
                <a:gd name="connsiteX0" fmla="*/ 0 w 1174750"/>
                <a:gd name="connsiteY0" fmla="*/ 593725 h 593725"/>
                <a:gd name="connsiteX1" fmla="*/ 241300 w 1174750"/>
                <a:gd name="connsiteY1" fmla="*/ 127000 h 593725"/>
                <a:gd name="connsiteX2" fmla="*/ 311150 w 1174750"/>
                <a:gd name="connsiteY2" fmla="*/ 66675 h 593725"/>
                <a:gd name="connsiteX3" fmla="*/ 647700 w 1174750"/>
                <a:gd name="connsiteY3" fmla="*/ 0 h 593725"/>
                <a:gd name="connsiteX4" fmla="*/ 714375 w 1174750"/>
                <a:gd name="connsiteY4" fmla="*/ 0 h 593725"/>
                <a:gd name="connsiteX5" fmla="*/ 1174750 w 1174750"/>
                <a:gd name="connsiteY5" fmla="*/ 18097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593725">
                  <a:moveTo>
                    <a:pt x="0" y="593725"/>
                  </a:moveTo>
                  <a:lnTo>
                    <a:pt x="241300" y="127000"/>
                  </a:lnTo>
                  <a:lnTo>
                    <a:pt x="311150" y="66675"/>
                  </a:lnTo>
                  <a:lnTo>
                    <a:pt x="647700" y="0"/>
                  </a:lnTo>
                  <a:lnTo>
                    <a:pt x="714375" y="0"/>
                  </a:lnTo>
                  <a:lnTo>
                    <a:pt x="1174750" y="18097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="" xmlns:a16="http://schemas.microsoft.com/office/drawing/2014/main" id="{E973E676-8C8A-4F3E-AEE5-8107996E81FA}"/>
                </a:ext>
              </a:extLst>
            </p:cNvPr>
            <p:cNvSpPr/>
            <p:nvPr/>
          </p:nvSpPr>
          <p:spPr>
            <a:xfrm>
              <a:off x="1882775" y="4108450"/>
              <a:ext cx="742950" cy="98425"/>
            </a:xfrm>
            <a:custGeom>
              <a:avLst/>
              <a:gdLst>
                <a:gd name="connsiteX0" fmla="*/ 0 w 742950"/>
                <a:gd name="connsiteY0" fmla="*/ 0 h 98425"/>
                <a:gd name="connsiteX1" fmla="*/ 742950 w 74295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98425">
                  <a:moveTo>
                    <a:pt x="0" y="0"/>
                  </a:moveTo>
                  <a:lnTo>
                    <a:pt x="742950" y="9842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="" xmlns:a16="http://schemas.microsoft.com/office/drawing/2014/main" id="{0AB551E3-7FD4-4FBC-8D8E-8732780E304E}"/>
                </a:ext>
              </a:extLst>
            </p:cNvPr>
            <p:cNvSpPr/>
            <p:nvPr/>
          </p:nvSpPr>
          <p:spPr>
            <a:xfrm>
              <a:off x="3527425" y="3949700"/>
              <a:ext cx="749300" cy="622300"/>
            </a:xfrm>
            <a:custGeom>
              <a:avLst/>
              <a:gdLst>
                <a:gd name="connsiteX0" fmla="*/ 749300 w 749300"/>
                <a:gd name="connsiteY0" fmla="*/ 622300 h 622300"/>
                <a:gd name="connsiteX1" fmla="*/ 682625 w 749300"/>
                <a:gd name="connsiteY1" fmla="*/ 66675 h 622300"/>
                <a:gd name="connsiteX2" fmla="*/ 0 w 7493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622300">
                  <a:moveTo>
                    <a:pt x="749300" y="622300"/>
                  </a:moveTo>
                  <a:lnTo>
                    <a:pt x="682625" y="6667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="" xmlns:a16="http://schemas.microsoft.com/office/drawing/2014/main" id="{E8C1C1ED-B172-4FEE-B750-4A2BD9AB3D57}"/>
                </a:ext>
              </a:extLst>
            </p:cNvPr>
            <p:cNvSpPr/>
            <p:nvPr/>
          </p:nvSpPr>
          <p:spPr>
            <a:xfrm>
              <a:off x="3797300" y="3546475"/>
              <a:ext cx="146050" cy="1019175"/>
            </a:xfrm>
            <a:custGeom>
              <a:avLst/>
              <a:gdLst>
                <a:gd name="connsiteX0" fmla="*/ 0 w 146050"/>
                <a:gd name="connsiteY0" fmla="*/ 1019175 h 1019175"/>
                <a:gd name="connsiteX1" fmla="*/ 146050 w 146050"/>
                <a:gd name="connsiteY1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1019175">
                  <a:moveTo>
                    <a:pt x="0" y="1019175"/>
                  </a:moveTo>
                  <a:lnTo>
                    <a:pt x="14605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="" xmlns:a16="http://schemas.microsoft.com/office/drawing/2014/main" id="{2F2D22D5-29E1-425C-8FB2-84BDE607EA5F}"/>
                </a:ext>
              </a:extLst>
            </p:cNvPr>
            <p:cNvSpPr/>
            <p:nvPr/>
          </p:nvSpPr>
          <p:spPr>
            <a:xfrm>
              <a:off x="864870" y="2167890"/>
              <a:ext cx="1188720" cy="1005840"/>
            </a:xfrm>
            <a:custGeom>
              <a:avLst/>
              <a:gdLst>
                <a:gd name="connsiteX0" fmla="*/ 1028700 w 1188720"/>
                <a:gd name="connsiteY0" fmla="*/ 64770 h 1005840"/>
                <a:gd name="connsiteX1" fmla="*/ 293370 w 1188720"/>
                <a:gd name="connsiteY1" fmla="*/ 0 h 1005840"/>
                <a:gd name="connsiteX2" fmla="*/ 289560 w 1188720"/>
                <a:gd name="connsiteY2" fmla="*/ 30480 h 1005840"/>
                <a:gd name="connsiteX3" fmla="*/ 563880 w 1188720"/>
                <a:gd name="connsiteY3" fmla="*/ 354330 h 1005840"/>
                <a:gd name="connsiteX4" fmla="*/ 563880 w 1188720"/>
                <a:gd name="connsiteY4" fmla="*/ 388620 h 1005840"/>
                <a:gd name="connsiteX5" fmla="*/ 11430 w 1188720"/>
                <a:gd name="connsiteY5" fmla="*/ 716280 h 1005840"/>
                <a:gd name="connsiteX6" fmla="*/ 0 w 1188720"/>
                <a:gd name="connsiteY6" fmla="*/ 773430 h 1005840"/>
                <a:gd name="connsiteX7" fmla="*/ 449580 w 1188720"/>
                <a:gd name="connsiteY7" fmla="*/ 990600 h 1005840"/>
                <a:gd name="connsiteX8" fmla="*/ 502920 w 1188720"/>
                <a:gd name="connsiteY8" fmla="*/ 1005840 h 1005840"/>
                <a:gd name="connsiteX9" fmla="*/ 842010 w 1188720"/>
                <a:gd name="connsiteY9" fmla="*/ 880110 h 1005840"/>
                <a:gd name="connsiteX10" fmla="*/ 910590 w 1188720"/>
                <a:gd name="connsiteY10" fmla="*/ 849630 h 1005840"/>
                <a:gd name="connsiteX11" fmla="*/ 1188720 w 1188720"/>
                <a:gd name="connsiteY11" fmla="*/ 39243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720" h="1005840">
                  <a:moveTo>
                    <a:pt x="1028700" y="64770"/>
                  </a:moveTo>
                  <a:lnTo>
                    <a:pt x="293370" y="0"/>
                  </a:lnTo>
                  <a:lnTo>
                    <a:pt x="289560" y="30480"/>
                  </a:lnTo>
                  <a:lnTo>
                    <a:pt x="563880" y="354330"/>
                  </a:lnTo>
                  <a:lnTo>
                    <a:pt x="563880" y="388620"/>
                  </a:lnTo>
                  <a:lnTo>
                    <a:pt x="11430" y="716280"/>
                  </a:lnTo>
                  <a:lnTo>
                    <a:pt x="0" y="773430"/>
                  </a:lnTo>
                  <a:lnTo>
                    <a:pt x="449580" y="990600"/>
                  </a:lnTo>
                  <a:lnTo>
                    <a:pt x="502920" y="1005840"/>
                  </a:lnTo>
                  <a:lnTo>
                    <a:pt x="842010" y="880110"/>
                  </a:lnTo>
                  <a:lnTo>
                    <a:pt x="910590" y="849630"/>
                  </a:lnTo>
                  <a:lnTo>
                    <a:pt x="1188720" y="392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="" xmlns:a16="http://schemas.microsoft.com/office/drawing/2014/main" id="{43DF2039-5C07-475A-920B-3AF9DE5DAAC0}"/>
                </a:ext>
              </a:extLst>
            </p:cNvPr>
            <p:cNvSpPr/>
            <p:nvPr/>
          </p:nvSpPr>
          <p:spPr>
            <a:xfrm>
              <a:off x="3726180" y="1882140"/>
              <a:ext cx="1207770" cy="1013460"/>
            </a:xfrm>
            <a:custGeom>
              <a:avLst/>
              <a:gdLst>
                <a:gd name="connsiteX0" fmla="*/ 102870 w 1207770"/>
                <a:gd name="connsiteY0" fmla="*/ 34290 h 1013460"/>
                <a:gd name="connsiteX1" fmla="*/ 468630 w 1207770"/>
                <a:gd name="connsiteY1" fmla="*/ 0 h 1013460"/>
                <a:gd name="connsiteX2" fmla="*/ 480060 w 1207770"/>
                <a:gd name="connsiteY2" fmla="*/ 49530 h 1013460"/>
                <a:gd name="connsiteX3" fmla="*/ 624840 w 1207770"/>
                <a:gd name="connsiteY3" fmla="*/ 552450 h 1013460"/>
                <a:gd name="connsiteX4" fmla="*/ 628650 w 1207770"/>
                <a:gd name="connsiteY4" fmla="*/ 590550 h 1013460"/>
                <a:gd name="connsiteX5" fmla="*/ 1207770 w 1207770"/>
                <a:gd name="connsiteY5" fmla="*/ 468630 h 1013460"/>
                <a:gd name="connsiteX6" fmla="*/ 1123950 w 1207770"/>
                <a:gd name="connsiteY6" fmla="*/ 952500 h 1013460"/>
                <a:gd name="connsiteX7" fmla="*/ 544830 w 1207770"/>
                <a:gd name="connsiteY7" fmla="*/ 1013460 h 1013460"/>
                <a:gd name="connsiteX8" fmla="*/ 0 w 1207770"/>
                <a:gd name="connsiteY8" fmla="*/ 4953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770" h="1013460">
                  <a:moveTo>
                    <a:pt x="102870" y="34290"/>
                  </a:moveTo>
                  <a:lnTo>
                    <a:pt x="468630" y="0"/>
                  </a:lnTo>
                  <a:lnTo>
                    <a:pt x="480060" y="49530"/>
                  </a:lnTo>
                  <a:lnTo>
                    <a:pt x="624840" y="552450"/>
                  </a:lnTo>
                  <a:lnTo>
                    <a:pt x="628650" y="590550"/>
                  </a:lnTo>
                  <a:lnTo>
                    <a:pt x="1207770" y="468630"/>
                  </a:lnTo>
                  <a:lnTo>
                    <a:pt x="1123950" y="952500"/>
                  </a:lnTo>
                  <a:lnTo>
                    <a:pt x="544830" y="1013460"/>
                  </a:lnTo>
                  <a:lnTo>
                    <a:pt x="0" y="4953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="" xmlns:a16="http://schemas.microsoft.com/office/drawing/2014/main" id="{64920C34-6678-43F2-818A-91333F970FAB}"/>
                </a:ext>
              </a:extLst>
            </p:cNvPr>
            <p:cNvSpPr/>
            <p:nvPr/>
          </p:nvSpPr>
          <p:spPr>
            <a:xfrm>
              <a:off x="1893570" y="1889760"/>
              <a:ext cx="1905000" cy="358140"/>
            </a:xfrm>
            <a:custGeom>
              <a:avLst/>
              <a:gdLst>
                <a:gd name="connsiteX0" fmla="*/ 0 w 1905000"/>
                <a:gd name="connsiteY0" fmla="*/ 358140 h 358140"/>
                <a:gd name="connsiteX1" fmla="*/ 377190 w 1905000"/>
                <a:gd name="connsiteY1" fmla="*/ 125730 h 358140"/>
                <a:gd name="connsiteX2" fmla="*/ 952500 w 1905000"/>
                <a:gd name="connsiteY2" fmla="*/ 0 h 358140"/>
                <a:gd name="connsiteX3" fmla="*/ 1905000 w 1905000"/>
                <a:gd name="connsiteY3" fmla="*/ 1143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358140">
                  <a:moveTo>
                    <a:pt x="0" y="358140"/>
                  </a:moveTo>
                  <a:lnTo>
                    <a:pt x="377190" y="125730"/>
                  </a:lnTo>
                  <a:lnTo>
                    <a:pt x="952500" y="0"/>
                  </a:lnTo>
                  <a:lnTo>
                    <a:pt x="1905000" y="11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="" xmlns:a16="http://schemas.microsoft.com/office/drawing/2014/main" id="{C4415435-2716-4278-97DA-E253122D51DB}"/>
                </a:ext>
              </a:extLst>
            </p:cNvPr>
            <p:cNvSpPr/>
            <p:nvPr/>
          </p:nvSpPr>
          <p:spPr>
            <a:xfrm>
              <a:off x="2053590" y="2564130"/>
              <a:ext cx="560070" cy="3810"/>
            </a:xfrm>
            <a:custGeom>
              <a:avLst/>
              <a:gdLst>
                <a:gd name="connsiteX0" fmla="*/ 0 w 560070"/>
                <a:gd name="connsiteY0" fmla="*/ 3810 h 3810"/>
                <a:gd name="connsiteX1" fmla="*/ 560070 w 560070"/>
                <a:gd name="connsiteY1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070" h="3810">
                  <a:moveTo>
                    <a:pt x="0" y="3810"/>
                  </a:moveTo>
                  <a:lnTo>
                    <a:pt x="56007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="" xmlns:a16="http://schemas.microsoft.com/office/drawing/2014/main" id="{D3FA7B02-FE4A-49EE-AC36-E868E68252D8}"/>
                </a:ext>
              </a:extLst>
            </p:cNvPr>
            <p:cNvSpPr/>
            <p:nvPr/>
          </p:nvSpPr>
          <p:spPr>
            <a:xfrm>
              <a:off x="3227070" y="2373630"/>
              <a:ext cx="461010" cy="64770"/>
            </a:xfrm>
            <a:custGeom>
              <a:avLst/>
              <a:gdLst>
                <a:gd name="connsiteX0" fmla="*/ 461010 w 461010"/>
                <a:gd name="connsiteY0" fmla="*/ 0 h 64770"/>
                <a:gd name="connsiteX1" fmla="*/ 0 w 461010"/>
                <a:gd name="connsiteY1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10" h="64770">
                  <a:moveTo>
                    <a:pt x="461010" y="0"/>
                  </a:moveTo>
                  <a:lnTo>
                    <a:pt x="0" y="6477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="" xmlns:a16="http://schemas.microsoft.com/office/drawing/2014/main" id="{F31ED1CE-AED3-437E-A8EE-6294DA16B77E}"/>
                </a:ext>
              </a:extLst>
            </p:cNvPr>
            <p:cNvSpPr/>
            <p:nvPr/>
          </p:nvSpPr>
          <p:spPr>
            <a:xfrm>
              <a:off x="2628900" y="2583180"/>
              <a:ext cx="339090" cy="822960"/>
            </a:xfrm>
            <a:custGeom>
              <a:avLst/>
              <a:gdLst>
                <a:gd name="connsiteX0" fmla="*/ 0 w 339090"/>
                <a:gd name="connsiteY0" fmla="*/ 0 h 822960"/>
                <a:gd name="connsiteX1" fmla="*/ 11430 w 339090"/>
                <a:gd name="connsiteY1" fmla="*/ 346710 h 822960"/>
                <a:gd name="connsiteX2" fmla="*/ 339090 w 339090"/>
                <a:gd name="connsiteY2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090" h="822960">
                  <a:moveTo>
                    <a:pt x="0" y="0"/>
                  </a:moveTo>
                  <a:lnTo>
                    <a:pt x="11430" y="346710"/>
                  </a:lnTo>
                  <a:lnTo>
                    <a:pt x="339090" y="8229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B73E889A-D842-41B8-A6A6-BF551CBF5603}"/>
                </a:ext>
              </a:extLst>
            </p:cNvPr>
            <p:cNvSpPr/>
            <p:nvPr/>
          </p:nvSpPr>
          <p:spPr>
            <a:xfrm>
              <a:off x="2941320" y="2461260"/>
              <a:ext cx="464820" cy="807720"/>
            </a:xfrm>
            <a:custGeom>
              <a:avLst/>
              <a:gdLst>
                <a:gd name="connsiteX0" fmla="*/ 255270 w 464820"/>
                <a:gd name="connsiteY0" fmla="*/ 0 h 807720"/>
                <a:gd name="connsiteX1" fmla="*/ 0 w 464820"/>
                <a:gd name="connsiteY1" fmla="*/ 339090 h 807720"/>
                <a:gd name="connsiteX2" fmla="*/ 464820 w 46482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" h="807720">
                  <a:moveTo>
                    <a:pt x="255270" y="0"/>
                  </a:moveTo>
                  <a:lnTo>
                    <a:pt x="0" y="339090"/>
                  </a:lnTo>
                  <a:lnTo>
                    <a:pt x="464820" y="80772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="" xmlns:a16="http://schemas.microsoft.com/office/drawing/2014/main" id="{CEE582A0-91C5-4956-9508-A19A2B738FC0}"/>
                </a:ext>
              </a:extLst>
            </p:cNvPr>
            <p:cNvSpPr/>
            <p:nvPr/>
          </p:nvSpPr>
          <p:spPr>
            <a:xfrm>
              <a:off x="2526030" y="3406140"/>
              <a:ext cx="434340" cy="304800"/>
            </a:xfrm>
            <a:custGeom>
              <a:avLst/>
              <a:gdLst>
                <a:gd name="connsiteX0" fmla="*/ 434340 w 434340"/>
                <a:gd name="connsiteY0" fmla="*/ 0 h 304800"/>
                <a:gd name="connsiteX1" fmla="*/ 0 w 43434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340" h="304800">
                  <a:moveTo>
                    <a:pt x="434340" y="0"/>
                  </a:moveTo>
                  <a:lnTo>
                    <a:pt x="0" y="304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="" xmlns:a16="http://schemas.microsoft.com/office/drawing/2014/main" id="{2DC60F97-45DE-4C3D-B3DD-8AFFB68B8251}"/>
                </a:ext>
              </a:extLst>
            </p:cNvPr>
            <p:cNvSpPr/>
            <p:nvPr/>
          </p:nvSpPr>
          <p:spPr>
            <a:xfrm>
              <a:off x="3402330" y="3276600"/>
              <a:ext cx="548640" cy="247650"/>
            </a:xfrm>
            <a:custGeom>
              <a:avLst/>
              <a:gdLst>
                <a:gd name="connsiteX0" fmla="*/ 0 w 548640"/>
                <a:gd name="connsiteY0" fmla="*/ 0 h 247650"/>
                <a:gd name="connsiteX1" fmla="*/ 548640 w 548640"/>
                <a:gd name="connsiteY1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8640" h="247650">
                  <a:moveTo>
                    <a:pt x="0" y="0"/>
                  </a:moveTo>
                  <a:lnTo>
                    <a:pt x="548640" y="24765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="" xmlns:a16="http://schemas.microsoft.com/office/drawing/2014/main" id="{7A6BE208-3388-41A0-8E60-C5A1AFB1B037}"/>
                </a:ext>
              </a:extLst>
            </p:cNvPr>
            <p:cNvSpPr/>
            <p:nvPr/>
          </p:nvSpPr>
          <p:spPr>
            <a:xfrm>
              <a:off x="2842260" y="3909060"/>
              <a:ext cx="647700" cy="350520"/>
            </a:xfrm>
            <a:custGeom>
              <a:avLst/>
              <a:gdLst>
                <a:gd name="connsiteX0" fmla="*/ 251460 w 647700"/>
                <a:gd name="connsiteY0" fmla="*/ 350520 h 350520"/>
                <a:gd name="connsiteX1" fmla="*/ 0 w 647700"/>
                <a:gd name="connsiteY1" fmla="*/ 0 h 350520"/>
                <a:gd name="connsiteX2" fmla="*/ 647700 w 647700"/>
                <a:gd name="connsiteY2" fmla="*/ 4953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50520">
                  <a:moveTo>
                    <a:pt x="251460" y="350520"/>
                  </a:moveTo>
                  <a:lnTo>
                    <a:pt x="0" y="0"/>
                  </a:lnTo>
                  <a:lnTo>
                    <a:pt x="647700" y="495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503" name="Group 1502">
            <a:extLst>
              <a:ext uri="{FF2B5EF4-FFF2-40B4-BE49-F238E27FC236}">
                <a16:creationId xmlns="" xmlns:a16="http://schemas.microsoft.com/office/drawing/2014/main" id="{2DEC702A-28D0-47FC-BB21-DEA3F30886DA}"/>
              </a:ext>
            </a:extLst>
          </p:cNvPr>
          <p:cNvGrpSpPr/>
          <p:nvPr/>
        </p:nvGrpSpPr>
        <p:grpSpPr>
          <a:xfrm>
            <a:off x="720365" y="1839496"/>
            <a:ext cx="4277934" cy="4273427"/>
            <a:chOff x="796565" y="1839496"/>
            <a:chExt cx="4277934" cy="4273427"/>
          </a:xfrm>
        </p:grpSpPr>
        <p:sp>
          <p:nvSpPr>
            <p:cNvPr id="1321" name="Oval 1320">
              <a:extLst>
                <a:ext uri="{FF2B5EF4-FFF2-40B4-BE49-F238E27FC236}">
                  <a16:creationId xmlns="" xmlns:a16="http://schemas.microsoft.com/office/drawing/2014/main" id="{4B781DF2-AD72-4128-841B-B8A1920C1567}"/>
                </a:ext>
              </a:extLst>
            </p:cNvPr>
            <p:cNvSpPr/>
            <p:nvPr/>
          </p:nvSpPr>
          <p:spPr>
            <a:xfrm rot="19271526">
              <a:off x="1812803" y="40600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2" name="Oval 1321">
              <a:extLst>
                <a:ext uri="{FF2B5EF4-FFF2-40B4-BE49-F238E27FC236}">
                  <a16:creationId xmlns="" xmlns:a16="http://schemas.microsoft.com/office/drawing/2014/main" id="{2216E6A3-225A-4D07-9BE6-A106B84B80E0}"/>
                </a:ext>
              </a:extLst>
            </p:cNvPr>
            <p:cNvSpPr/>
            <p:nvPr/>
          </p:nvSpPr>
          <p:spPr>
            <a:xfrm rot="19271526">
              <a:off x="1271543" y="40813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3" name="Oval 1322">
              <a:extLst>
                <a:ext uri="{FF2B5EF4-FFF2-40B4-BE49-F238E27FC236}">
                  <a16:creationId xmlns="" xmlns:a16="http://schemas.microsoft.com/office/drawing/2014/main" id="{FDD1C81D-0C9C-4C78-BDB2-446F7F42B49C}"/>
                </a:ext>
              </a:extLst>
            </p:cNvPr>
            <p:cNvSpPr/>
            <p:nvPr/>
          </p:nvSpPr>
          <p:spPr>
            <a:xfrm rot="19271526">
              <a:off x="1538040" y="35832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4" name="Oval 1323">
              <a:extLst>
                <a:ext uri="{FF2B5EF4-FFF2-40B4-BE49-F238E27FC236}">
                  <a16:creationId xmlns="" xmlns:a16="http://schemas.microsoft.com/office/drawing/2014/main" id="{BE003543-70D5-46D1-B65D-D4FB2F4A1A0B}"/>
                </a:ext>
              </a:extLst>
            </p:cNvPr>
            <p:cNvSpPr/>
            <p:nvPr/>
          </p:nvSpPr>
          <p:spPr>
            <a:xfrm rot="19271526">
              <a:off x="3158623" y="23788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5" name="Oval 1324">
              <a:extLst>
                <a:ext uri="{FF2B5EF4-FFF2-40B4-BE49-F238E27FC236}">
                  <a16:creationId xmlns="" xmlns:a16="http://schemas.microsoft.com/office/drawing/2014/main" id="{661E64E3-1C0C-44DD-B6B5-A02AAE9193DF}"/>
                </a:ext>
              </a:extLst>
            </p:cNvPr>
            <p:cNvSpPr/>
            <p:nvPr/>
          </p:nvSpPr>
          <p:spPr>
            <a:xfrm rot="19271526">
              <a:off x="1948742" y="349469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6" name="Oval 1325">
              <a:extLst>
                <a:ext uri="{FF2B5EF4-FFF2-40B4-BE49-F238E27FC236}">
                  <a16:creationId xmlns="" xmlns:a16="http://schemas.microsoft.com/office/drawing/2014/main" id="{2F72D267-45C7-4747-AA91-9A9D375ED41D}"/>
                </a:ext>
              </a:extLst>
            </p:cNvPr>
            <p:cNvSpPr/>
            <p:nvPr/>
          </p:nvSpPr>
          <p:spPr>
            <a:xfrm rot="19271526">
              <a:off x="2461132" y="367473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7" name="Oval 1326">
              <a:extLst>
                <a:ext uri="{FF2B5EF4-FFF2-40B4-BE49-F238E27FC236}">
                  <a16:creationId xmlns="" xmlns:a16="http://schemas.microsoft.com/office/drawing/2014/main" id="{42A8CF70-8463-4C2B-9D06-4EDFE4ED31E3}"/>
                </a:ext>
              </a:extLst>
            </p:cNvPr>
            <p:cNvSpPr/>
            <p:nvPr/>
          </p:nvSpPr>
          <p:spPr>
            <a:xfrm rot="19271526">
              <a:off x="2820514" y="385064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8" name="Oval 1327">
              <a:extLst>
                <a:ext uri="{FF2B5EF4-FFF2-40B4-BE49-F238E27FC236}">
                  <a16:creationId xmlns="" xmlns:a16="http://schemas.microsoft.com/office/drawing/2014/main" id="{DC36FCE1-B624-4F13-B9AB-4A75E6AD5D41}"/>
                </a:ext>
              </a:extLst>
            </p:cNvPr>
            <p:cNvSpPr/>
            <p:nvPr/>
          </p:nvSpPr>
          <p:spPr>
            <a:xfrm rot="19271526">
              <a:off x="3351006" y="32115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29" name="Oval 1328">
              <a:extLst>
                <a:ext uri="{FF2B5EF4-FFF2-40B4-BE49-F238E27FC236}">
                  <a16:creationId xmlns="" xmlns:a16="http://schemas.microsoft.com/office/drawing/2014/main" id="{0FBA82E9-B3C9-42D6-8845-0BAF3FB5644B}"/>
                </a:ext>
              </a:extLst>
            </p:cNvPr>
            <p:cNvSpPr/>
            <p:nvPr/>
          </p:nvSpPr>
          <p:spPr>
            <a:xfrm rot="19271526">
              <a:off x="3452053" y="390102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0" name="Oval 1329">
              <a:extLst>
                <a:ext uri="{FF2B5EF4-FFF2-40B4-BE49-F238E27FC236}">
                  <a16:creationId xmlns="" xmlns:a16="http://schemas.microsoft.com/office/drawing/2014/main" id="{DAFE08E2-7EB6-4235-ABB2-E2A73926F059}"/>
                </a:ext>
              </a:extLst>
            </p:cNvPr>
            <p:cNvSpPr/>
            <p:nvPr/>
          </p:nvSpPr>
          <p:spPr>
            <a:xfrm rot="19271526">
              <a:off x="2924359" y="333612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1" name="Oval 1330">
              <a:extLst>
                <a:ext uri="{FF2B5EF4-FFF2-40B4-BE49-F238E27FC236}">
                  <a16:creationId xmlns="" xmlns:a16="http://schemas.microsoft.com/office/drawing/2014/main" id="{1003F5F9-C0B1-47D3-B3EF-4E4BA2FF5AC5}"/>
                </a:ext>
              </a:extLst>
            </p:cNvPr>
            <p:cNvSpPr/>
            <p:nvPr/>
          </p:nvSpPr>
          <p:spPr>
            <a:xfrm rot="19271526">
              <a:off x="2588876" y="289681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2" name="Oval 1331">
              <a:extLst>
                <a:ext uri="{FF2B5EF4-FFF2-40B4-BE49-F238E27FC236}">
                  <a16:creationId xmlns="" xmlns:a16="http://schemas.microsoft.com/office/drawing/2014/main" id="{21A4A36C-C8E9-4086-B48A-3638AB36A11F}"/>
                </a:ext>
              </a:extLst>
            </p:cNvPr>
            <p:cNvSpPr/>
            <p:nvPr/>
          </p:nvSpPr>
          <p:spPr>
            <a:xfrm rot="19271526">
              <a:off x="2586128" y="25200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3" name="Oval 1332">
              <a:extLst>
                <a:ext uri="{FF2B5EF4-FFF2-40B4-BE49-F238E27FC236}">
                  <a16:creationId xmlns="" xmlns:a16="http://schemas.microsoft.com/office/drawing/2014/main" id="{6CF6B6D1-03D6-4159-9A42-3952113A771A}"/>
                </a:ext>
              </a:extLst>
            </p:cNvPr>
            <p:cNvSpPr/>
            <p:nvPr/>
          </p:nvSpPr>
          <p:spPr>
            <a:xfrm rot="19271526">
              <a:off x="3894840" y="347621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4" name="Oval 1333">
              <a:extLst>
                <a:ext uri="{FF2B5EF4-FFF2-40B4-BE49-F238E27FC236}">
                  <a16:creationId xmlns="" xmlns:a16="http://schemas.microsoft.com/office/drawing/2014/main" id="{F7FF03DE-EAD5-42D0-82B4-2EFAA5636D5C}"/>
                </a:ext>
              </a:extLst>
            </p:cNvPr>
            <p:cNvSpPr/>
            <p:nvPr/>
          </p:nvSpPr>
          <p:spPr>
            <a:xfrm rot="19271526">
              <a:off x="4139183" y="39477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5" name="Oval 1334">
              <a:extLst>
                <a:ext uri="{FF2B5EF4-FFF2-40B4-BE49-F238E27FC236}">
                  <a16:creationId xmlns="" xmlns:a16="http://schemas.microsoft.com/office/drawing/2014/main" id="{C8AB5F70-6E1D-49AE-8956-F174D00FC08A}"/>
                </a:ext>
              </a:extLst>
            </p:cNvPr>
            <p:cNvSpPr/>
            <p:nvPr/>
          </p:nvSpPr>
          <p:spPr>
            <a:xfrm rot="19271526">
              <a:off x="4220974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6" name="Oval 1335">
              <a:extLst>
                <a:ext uri="{FF2B5EF4-FFF2-40B4-BE49-F238E27FC236}">
                  <a16:creationId xmlns="" xmlns:a16="http://schemas.microsoft.com/office/drawing/2014/main" id="{99DE82FB-41D4-46B9-ADED-8A1734DDBE2C}"/>
                </a:ext>
              </a:extLst>
            </p:cNvPr>
            <p:cNvSpPr/>
            <p:nvPr/>
          </p:nvSpPr>
          <p:spPr>
            <a:xfrm rot="19271526">
              <a:off x="3749480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7" name="Oval 1336">
              <a:extLst>
                <a:ext uri="{FF2B5EF4-FFF2-40B4-BE49-F238E27FC236}">
                  <a16:creationId xmlns="" xmlns:a16="http://schemas.microsoft.com/office/drawing/2014/main" id="{06D82712-F03A-49B7-9B33-D312BFECD241}"/>
                </a:ext>
              </a:extLst>
            </p:cNvPr>
            <p:cNvSpPr/>
            <p:nvPr/>
          </p:nvSpPr>
          <p:spPr>
            <a:xfrm rot="19271526">
              <a:off x="4740199" y="478992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8" name="Oval 1337">
              <a:extLst>
                <a:ext uri="{FF2B5EF4-FFF2-40B4-BE49-F238E27FC236}">
                  <a16:creationId xmlns="" xmlns:a16="http://schemas.microsoft.com/office/drawing/2014/main" id="{745451F8-C95F-4ECB-AB4F-01EEF331FC79}"/>
                </a:ext>
              </a:extLst>
            </p:cNvPr>
            <p:cNvSpPr/>
            <p:nvPr/>
          </p:nvSpPr>
          <p:spPr>
            <a:xfrm rot="19271526">
              <a:off x="4358737" y="477437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39" name="Oval 1338">
              <a:extLst>
                <a:ext uri="{FF2B5EF4-FFF2-40B4-BE49-F238E27FC236}">
                  <a16:creationId xmlns="" xmlns:a16="http://schemas.microsoft.com/office/drawing/2014/main" id="{5A1FD975-F3E5-4ACD-AECA-8B4759107E9D}"/>
                </a:ext>
              </a:extLst>
            </p:cNvPr>
            <p:cNvSpPr/>
            <p:nvPr/>
          </p:nvSpPr>
          <p:spPr>
            <a:xfrm rot="19271526">
              <a:off x="3755562" y="505973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0" name="Oval 1339">
              <a:extLst>
                <a:ext uri="{FF2B5EF4-FFF2-40B4-BE49-F238E27FC236}">
                  <a16:creationId xmlns="" xmlns:a16="http://schemas.microsoft.com/office/drawing/2014/main" id="{F2519158-959A-4ABC-8396-1F42DF58F0CB}"/>
                </a:ext>
              </a:extLst>
            </p:cNvPr>
            <p:cNvSpPr/>
            <p:nvPr/>
          </p:nvSpPr>
          <p:spPr>
            <a:xfrm rot="19271526">
              <a:off x="4145621" y="52621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1" name="Oval 1340">
              <a:extLst>
                <a:ext uri="{FF2B5EF4-FFF2-40B4-BE49-F238E27FC236}">
                  <a16:creationId xmlns="" xmlns:a16="http://schemas.microsoft.com/office/drawing/2014/main" id="{A08E849B-BEF9-489B-9543-F046052D6F54}"/>
                </a:ext>
              </a:extLst>
            </p:cNvPr>
            <p:cNvSpPr/>
            <p:nvPr/>
          </p:nvSpPr>
          <p:spPr>
            <a:xfrm rot="2328474" flipH="1">
              <a:off x="3925303" y="59484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2" name="Oval 1341">
              <a:extLst>
                <a:ext uri="{FF2B5EF4-FFF2-40B4-BE49-F238E27FC236}">
                  <a16:creationId xmlns="" xmlns:a16="http://schemas.microsoft.com/office/drawing/2014/main" id="{90EC4E66-0F58-40E7-8A64-E276500A25C2}"/>
                </a:ext>
              </a:extLst>
            </p:cNvPr>
            <p:cNvSpPr/>
            <p:nvPr/>
          </p:nvSpPr>
          <p:spPr>
            <a:xfrm rot="2328474" flipH="1">
              <a:off x="3576120" y="554337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3" name="Oval 1342">
              <a:extLst>
                <a:ext uri="{FF2B5EF4-FFF2-40B4-BE49-F238E27FC236}">
                  <a16:creationId xmlns="" xmlns:a16="http://schemas.microsoft.com/office/drawing/2014/main" id="{5F9FCF14-53AA-4C9E-8C46-7BCC1A941726}"/>
                </a:ext>
              </a:extLst>
            </p:cNvPr>
            <p:cNvSpPr/>
            <p:nvPr/>
          </p:nvSpPr>
          <p:spPr>
            <a:xfrm rot="2328474" flipH="1">
              <a:off x="3845014" y="560195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4" name="Oval 1343">
              <a:extLst>
                <a:ext uri="{FF2B5EF4-FFF2-40B4-BE49-F238E27FC236}">
                  <a16:creationId xmlns="" xmlns:a16="http://schemas.microsoft.com/office/drawing/2014/main" id="{373A4C0A-3DC0-492C-AADC-CDE64F3DDA1B}"/>
                </a:ext>
              </a:extLst>
            </p:cNvPr>
            <p:cNvSpPr/>
            <p:nvPr/>
          </p:nvSpPr>
          <p:spPr>
            <a:xfrm rot="2328474" flipH="1">
              <a:off x="3551981" y="58997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345" name="Straight Connector 1344">
              <a:extLst>
                <a:ext uri="{FF2B5EF4-FFF2-40B4-BE49-F238E27FC236}">
                  <a16:creationId xmlns="" xmlns:a16="http://schemas.microsoft.com/office/drawing/2014/main" id="{51CEA0F4-C68E-4716-AF15-6A758BB6DA4F}"/>
                </a:ext>
              </a:extLst>
            </p:cNvPr>
            <p:cNvCxnSpPr>
              <a:cxnSpLocks/>
              <a:stCxn id="1341" idx="5"/>
              <a:endCxn id="1344" idx="1"/>
            </p:cNvCxnSpPr>
            <p:nvPr/>
          </p:nvCxnSpPr>
          <p:spPr>
            <a:xfrm flipH="1" flipV="1">
              <a:off x="3658859" y="5947602"/>
              <a:ext cx="266757" cy="60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Connector 1345">
              <a:extLst>
                <a:ext uri="{FF2B5EF4-FFF2-40B4-BE49-F238E27FC236}">
                  <a16:creationId xmlns="" xmlns:a16="http://schemas.microsoft.com/office/drawing/2014/main" id="{35C64F87-9219-4EC1-9BA9-47113E970515}"/>
                </a:ext>
              </a:extLst>
            </p:cNvPr>
            <p:cNvCxnSpPr>
              <a:cxnSpLocks/>
              <a:stCxn id="1343" idx="4"/>
              <a:endCxn id="1344" idx="0"/>
            </p:cNvCxnSpPr>
            <p:nvPr/>
          </p:nvCxnSpPr>
          <p:spPr>
            <a:xfrm flipH="1">
              <a:off x="3639165" y="5697312"/>
              <a:ext cx="225855" cy="214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>
              <a:extLst>
                <a:ext uri="{FF2B5EF4-FFF2-40B4-BE49-F238E27FC236}">
                  <a16:creationId xmlns="" xmlns:a16="http://schemas.microsoft.com/office/drawing/2014/main" id="{E7A403D3-1468-4862-B56C-1974A26F017D}"/>
                </a:ext>
              </a:extLst>
            </p:cNvPr>
            <p:cNvCxnSpPr>
              <a:cxnSpLocks/>
              <a:stCxn id="1341" idx="7"/>
              <a:endCxn id="1343" idx="3"/>
            </p:cNvCxnSpPr>
            <p:nvPr/>
          </p:nvCxnSpPr>
          <p:spPr>
            <a:xfrm flipH="1" flipV="1">
              <a:off x="3904390" y="5708830"/>
              <a:ext cx="68728" cy="239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8" name="Oval 1347">
              <a:extLst>
                <a:ext uri="{FF2B5EF4-FFF2-40B4-BE49-F238E27FC236}">
                  <a16:creationId xmlns="" xmlns:a16="http://schemas.microsoft.com/office/drawing/2014/main" id="{EFBB99FA-AD6E-4817-B439-02C6A56DDD37}"/>
                </a:ext>
              </a:extLst>
            </p:cNvPr>
            <p:cNvSpPr/>
            <p:nvPr/>
          </p:nvSpPr>
          <p:spPr>
            <a:xfrm rot="19271526">
              <a:off x="4915058" y="523785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9" name="Oval 1348">
              <a:extLst>
                <a:ext uri="{FF2B5EF4-FFF2-40B4-BE49-F238E27FC236}">
                  <a16:creationId xmlns="" xmlns:a16="http://schemas.microsoft.com/office/drawing/2014/main" id="{6C819477-8AE0-4B8C-A728-C070F8BA6198}"/>
                </a:ext>
              </a:extLst>
            </p:cNvPr>
            <p:cNvSpPr/>
            <p:nvPr/>
          </p:nvSpPr>
          <p:spPr>
            <a:xfrm rot="19271526">
              <a:off x="4523737" y="545124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350" name="Straight Connector 1349">
              <a:extLst>
                <a:ext uri="{FF2B5EF4-FFF2-40B4-BE49-F238E27FC236}">
                  <a16:creationId xmlns="" xmlns:a16="http://schemas.microsoft.com/office/drawing/2014/main" id="{B84DFE38-ED7D-4A2C-974F-8064979B089D}"/>
                </a:ext>
              </a:extLst>
            </p:cNvPr>
            <p:cNvCxnSpPr>
              <a:cxnSpLocks/>
              <a:stCxn id="1348" idx="4"/>
              <a:endCxn id="1400" idx="7"/>
            </p:cNvCxnSpPr>
            <p:nvPr/>
          </p:nvCxnSpPr>
          <p:spPr>
            <a:xfrm>
              <a:off x="5002243" y="5333211"/>
              <a:ext cx="24441" cy="630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Straight Connector 1350">
              <a:extLst>
                <a:ext uri="{FF2B5EF4-FFF2-40B4-BE49-F238E27FC236}">
                  <a16:creationId xmlns="" xmlns:a16="http://schemas.microsoft.com/office/drawing/2014/main" id="{921F67EE-09D0-4F7B-A682-57D0D5998E8D}"/>
                </a:ext>
              </a:extLst>
            </p:cNvPr>
            <p:cNvCxnSpPr>
              <a:cxnSpLocks/>
              <a:stCxn id="1344" idx="7"/>
              <a:endCxn id="1342" idx="4"/>
            </p:cNvCxnSpPr>
            <p:nvPr/>
          </p:nvCxnSpPr>
          <p:spPr>
            <a:xfrm flipH="1" flipV="1">
              <a:off x="3596126" y="5638732"/>
              <a:ext cx="3670" cy="261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2" name="Oval 1351">
              <a:extLst>
                <a:ext uri="{FF2B5EF4-FFF2-40B4-BE49-F238E27FC236}">
                  <a16:creationId xmlns="" xmlns:a16="http://schemas.microsoft.com/office/drawing/2014/main" id="{DE80BC2A-062A-4910-8769-FBD231E6F5B1}"/>
                </a:ext>
              </a:extLst>
            </p:cNvPr>
            <p:cNvSpPr/>
            <p:nvPr/>
          </p:nvSpPr>
          <p:spPr>
            <a:xfrm rot="19271526">
              <a:off x="1380593" y="48932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3" name="Oval 1352">
              <a:extLst>
                <a:ext uri="{FF2B5EF4-FFF2-40B4-BE49-F238E27FC236}">
                  <a16:creationId xmlns="" xmlns:a16="http://schemas.microsoft.com/office/drawing/2014/main" id="{B0537E0E-2D66-4896-9959-199E7486C6F7}"/>
                </a:ext>
              </a:extLst>
            </p:cNvPr>
            <p:cNvSpPr/>
            <p:nvPr/>
          </p:nvSpPr>
          <p:spPr>
            <a:xfrm rot="19271526">
              <a:off x="1705494" y="447025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4" name="Oval 1353">
              <a:extLst>
                <a:ext uri="{FF2B5EF4-FFF2-40B4-BE49-F238E27FC236}">
                  <a16:creationId xmlns="" xmlns:a16="http://schemas.microsoft.com/office/drawing/2014/main" id="{9458662E-4D16-4CC2-8C2D-B7BD9F4AFC33}"/>
                </a:ext>
              </a:extLst>
            </p:cNvPr>
            <p:cNvSpPr/>
            <p:nvPr/>
          </p:nvSpPr>
          <p:spPr>
            <a:xfrm rot="19271526">
              <a:off x="1229272" y="453404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5" name="Oval 1354">
              <a:extLst>
                <a:ext uri="{FF2B5EF4-FFF2-40B4-BE49-F238E27FC236}">
                  <a16:creationId xmlns="" xmlns:a16="http://schemas.microsoft.com/office/drawing/2014/main" id="{6B400826-9472-414F-B0EF-1E287E42F200}"/>
                </a:ext>
              </a:extLst>
            </p:cNvPr>
            <p:cNvSpPr/>
            <p:nvPr/>
          </p:nvSpPr>
          <p:spPr>
            <a:xfrm rot="19271526">
              <a:off x="1753914" y="48445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6" name="Oval 1355">
              <a:extLst>
                <a:ext uri="{FF2B5EF4-FFF2-40B4-BE49-F238E27FC236}">
                  <a16:creationId xmlns="" xmlns:a16="http://schemas.microsoft.com/office/drawing/2014/main" id="{7EE79CD1-7D6A-4CD3-B338-0FDFC0EF622D}"/>
                </a:ext>
              </a:extLst>
            </p:cNvPr>
            <p:cNvSpPr/>
            <p:nvPr/>
          </p:nvSpPr>
          <p:spPr>
            <a:xfrm rot="19271526">
              <a:off x="1418535" y="528414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7" name="Oval 1356">
              <a:extLst>
                <a:ext uri="{FF2B5EF4-FFF2-40B4-BE49-F238E27FC236}">
                  <a16:creationId xmlns="" xmlns:a16="http://schemas.microsoft.com/office/drawing/2014/main" id="{EB8D41FE-AE36-411F-B1CB-29742938727C}"/>
                </a:ext>
              </a:extLst>
            </p:cNvPr>
            <p:cNvSpPr/>
            <p:nvPr/>
          </p:nvSpPr>
          <p:spPr>
            <a:xfrm rot="19271526">
              <a:off x="1822840" y="51954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358" name="Straight Connector 1357">
              <a:extLst>
                <a:ext uri="{FF2B5EF4-FFF2-40B4-BE49-F238E27FC236}">
                  <a16:creationId xmlns="" xmlns:a16="http://schemas.microsoft.com/office/drawing/2014/main" id="{240ABC09-EEEE-4204-A324-70815FB6F909}"/>
                </a:ext>
              </a:extLst>
            </p:cNvPr>
            <p:cNvCxnSpPr>
              <a:cxnSpLocks/>
              <a:stCxn id="1356" idx="6"/>
              <a:endCxn id="1357" idx="1"/>
            </p:cNvCxnSpPr>
            <p:nvPr/>
          </p:nvCxnSpPr>
          <p:spPr>
            <a:xfrm flipV="1">
              <a:off x="1513895" y="5243217"/>
              <a:ext cx="309258" cy="609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Connector 1358">
              <a:extLst>
                <a:ext uri="{FF2B5EF4-FFF2-40B4-BE49-F238E27FC236}">
                  <a16:creationId xmlns="" xmlns:a16="http://schemas.microsoft.com/office/drawing/2014/main" id="{17337256-846F-49D7-B673-81C7E9349B86}"/>
                </a:ext>
              </a:extLst>
            </p:cNvPr>
            <p:cNvCxnSpPr>
              <a:cxnSpLocks/>
              <a:stCxn id="1356" idx="0"/>
              <a:endCxn id="1352" idx="3"/>
            </p:cNvCxnSpPr>
            <p:nvPr/>
          </p:nvCxnSpPr>
          <p:spPr>
            <a:xfrm flipH="1" flipV="1">
              <a:off x="1428408" y="5000110"/>
              <a:ext cx="10134" cy="295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Straight Connector 1359">
              <a:extLst>
                <a:ext uri="{FF2B5EF4-FFF2-40B4-BE49-F238E27FC236}">
                  <a16:creationId xmlns="" xmlns:a16="http://schemas.microsoft.com/office/drawing/2014/main" id="{95A25B9C-0B26-4C8F-8BAF-4456129D25FB}"/>
                </a:ext>
              </a:extLst>
            </p:cNvPr>
            <p:cNvCxnSpPr>
              <a:cxnSpLocks/>
              <a:stCxn id="1357" idx="7"/>
              <a:endCxn id="1355" idx="4"/>
            </p:cNvCxnSpPr>
            <p:nvPr/>
          </p:nvCxnSpPr>
          <p:spPr>
            <a:xfrm flipH="1" flipV="1">
              <a:off x="1841099" y="4939892"/>
              <a:ext cx="41118" cy="255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Connector 1360">
              <a:extLst>
                <a:ext uri="{FF2B5EF4-FFF2-40B4-BE49-F238E27FC236}">
                  <a16:creationId xmlns="" xmlns:a16="http://schemas.microsoft.com/office/drawing/2014/main" id="{2E3AB9E6-0DED-4B65-9CBF-8054E42663EB}"/>
                </a:ext>
              </a:extLst>
            </p:cNvPr>
            <p:cNvCxnSpPr>
              <a:cxnSpLocks/>
              <a:stCxn id="1352" idx="4"/>
              <a:endCxn id="1357" idx="0"/>
            </p:cNvCxnSpPr>
            <p:nvPr/>
          </p:nvCxnSpPr>
          <p:spPr>
            <a:xfrm>
              <a:off x="1467778" y="4988592"/>
              <a:ext cx="375069" cy="218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>
              <a:extLst>
                <a:ext uri="{FF2B5EF4-FFF2-40B4-BE49-F238E27FC236}">
                  <a16:creationId xmlns="" xmlns:a16="http://schemas.microsoft.com/office/drawing/2014/main" id="{A73B68BA-84F2-42FD-9629-C3C8A07A63F8}"/>
                </a:ext>
              </a:extLst>
            </p:cNvPr>
            <p:cNvCxnSpPr>
              <a:cxnSpLocks/>
              <a:stCxn id="1356" idx="7"/>
              <a:endCxn id="1355" idx="2"/>
            </p:cNvCxnSpPr>
            <p:nvPr/>
          </p:nvCxnSpPr>
          <p:spPr>
            <a:xfrm flipV="1">
              <a:off x="1477912" y="4931717"/>
              <a:ext cx="287834" cy="35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Connector 1362">
              <a:extLst>
                <a:ext uri="{FF2B5EF4-FFF2-40B4-BE49-F238E27FC236}">
                  <a16:creationId xmlns="" xmlns:a16="http://schemas.microsoft.com/office/drawing/2014/main" id="{1A308369-6D69-4551-BA38-E6CD787A3DF2}"/>
                </a:ext>
              </a:extLst>
            </p:cNvPr>
            <p:cNvCxnSpPr>
              <a:cxnSpLocks/>
              <a:stCxn id="1353" idx="4"/>
              <a:endCxn id="1355" idx="7"/>
            </p:cNvCxnSpPr>
            <p:nvPr/>
          </p:nvCxnSpPr>
          <p:spPr>
            <a:xfrm>
              <a:off x="1792679" y="4565610"/>
              <a:ext cx="20611" cy="279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Straight Connector 1363">
              <a:extLst>
                <a:ext uri="{FF2B5EF4-FFF2-40B4-BE49-F238E27FC236}">
                  <a16:creationId xmlns="" xmlns:a16="http://schemas.microsoft.com/office/drawing/2014/main" id="{B13EEC8E-C5CB-475B-81F5-3BEFE4ECDF13}"/>
                </a:ext>
              </a:extLst>
            </p:cNvPr>
            <p:cNvCxnSpPr>
              <a:cxnSpLocks/>
              <a:stCxn id="1352" idx="6"/>
              <a:endCxn id="1353" idx="3"/>
            </p:cNvCxnSpPr>
            <p:nvPr/>
          </p:nvCxnSpPr>
          <p:spPr>
            <a:xfrm flipV="1">
              <a:off x="1475953" y="4577128"/>
              <a:ext cx="277355" cy="336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Connector 1364">
              <a:extLst>
                <a:ext uri="{FF2B5EF4-FFF2-40B4-BE49-F238E27FC236}">
                  <a16:creationId xmlns="" xmlns:a16="http://schemas.microsoft.com/office/drawing/2014/main" id="{D2DD2060-3CE4-444B-A40D-50CC7478F6D2}"/>
                </a:ext>
              </a:extLst>
            </p:cNvPr>
            <p:cNvCxnSpPr>
              <a:cxnSpLocks/>
              <a:stCxn id="1339" idx="3"/>
              <a:endCxn id="1342" idx="7"/>
            </p:cNvCxnSpPr>
            <p:nvPr/>
          </p:nvCxnSpPr>
          <p:spPr>
            <a:xfrm flipH="1">
              <a:off x="3623935" y="5166613"/>
              <a:ext cx="179442" cy="377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Connector 1365">
              <a:extLst>
                <a:ext uri="{FF2B5EF4-FFF2-40B4-BE49-F238E27FC236}">
                  <a16:creationId xmlns="" xmlns:a16="http://schemas.microsoft.com/office/drawing/2014/main" id="{917C4640-A965-4CF3-BE4D-69959CEE2125}"/>
                </a:ext>
              </a:extLst>
            </p:cNvPr>
            <p:cNvCxnSpPr>
              <a:cxnSpLocks/>
              <a:stCxn id="1340" idx="2"/>
              <a:endCxn id="1343" idx="0"/>
            </p:cNvCxnSpPr>
            <p:nvPr/>
          </p:nvCxnSpPr>
          <p:spPr>
            <a:xfrm flipH="1">
              <a:off x="3932198" y="5349288"/>
              <a:ext cx="225254" cy="264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Connector 1366">
              <a:extLst>
                <a:ext uri="{FF2B5EF4-FFF2-40B4-BE49-F238E27FC236}">
                  <a16:creationId xmlns="" xmlns:a16="http://schemas.microsoft.com/office/drawing/2014/main" id="{91905C99-3832-4FE9-B598-24559C446D87}"/>
                </a:ext>
              </a:extLst>
            </p:cNvPr>
            <p:cNvCxnSpPr>
              <a:cxnSpLocks/>
              <a:stCxn id="1348" idx="2"/>
              <a:endCxn id="1349" idx="5"/>
            </p:cNvCxnSpPr>
            <p:nvPr/>
          </p:nvCxnSpPr>
          <p:spPr>
            <a:xfrm flipH="1">
              <a:off x="4630615" y="5325036"/>
              <a:ext cx="296274" cy="185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Connector 1367">
              <a:extLst>
                <a:ext uri="{FF2B5EF4-FFF2-40B4-BE49-F238E27FC236}">
                  <a16:creationId xmlns="" xmlns:a16="http://schemas.microsoft.com/office/drawing/2014/main" id="{6753F8B7-E19F-413C-AD29-03C2E1CD31EA}"/>
                </a:ext>
              </a:extLst>
            </p:cNvPr>
            <p:cNvCxnSpPr>
              <a:cxnSpLocks/>
              <a:stCxn id="1340" idx="1"/>
              <a:endCxn id="1339" idx="5"/>
            </p:cNvCxnSpPr>
            <p:nvPr/>
          </p:nvCxnSpPr>
          <p:spPr>
            <a:xfrm flipH="1" flipV="1">
              <a:off x="3862440" y="5119112"/>
              <a:ext cx="283495" cy="190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Straight Connector 1368">
              <a:extLst>
                <a:ext uri="{FF2B5EF4-FFF2-40B4-BE49-F238E27FC236}">
                  <a16:creationId xmlns="" xmlns:a16="http://schemas.microsoft.com/office/drawing/2014/main" id="{206D4456-0576-41B9-A602-8F0624427C7F}"/>
                </a:ext>
              </a:extLst>
            </p:cNvPr>
            <p:cNvCxnSpPr>
              <a:cxnSpLocks/>
              <a:stCxn id="1336" idx="3"/>
              <a:endCxn id="1339" idx="7"/>
            </p:cNvCxnSpPr>
            <p:nvPr/>
          </p:nvCxnSpPr>
          <p:spPr>
            <a:xfrm>
              <a:off x="3797295" y="4632138"/>
              <a:ext cx="17643" cy="427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Connector 1369">
              <a:extLst>
                <a:ext uri="{FF2B5EF4-FFF2-40B4-BE49-F238E27FC236}">
                  <a16:creationId xmlns="" xmlns:a16="http://schemas.microsoft.com/office/drawing/2014/main" id="{CF28B24E-CD78-4034-B59B-ED5C1D75F788}"/>
                </a:ext>
              </a:extLst>
            </p:cNvPr>
            <p:cNvCxnSpPr>
              <a:cxnSpLocks/>
              <a:stCxn id="1335" idx="2"/>
              <a:endCxn id="1336" idx="5"/>
            </p:cNvCxnSpPr>
            <p:nvPr/>
          </p:nvCxnSpPr>
          <p:spPr>
            <a:xfrm flipH="1" flipV="1">
              <a:off x="3856358" y="4584636"/>
              <a:ext cx="376447" cy="27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>
              <a:extLst>
                <a:ext uri="{FF2B5EF4-FFF2-40B4-BE49-F238E27FC236}">
                  <a16:creationId xmlns="" xmlns:a16="http://schemas.microsoft.com/office/drawing/2014/main" id="{776AFF4C-35DC-45A0-9BF2-C0AFF50EA8F6}"/>
                </a:ext>
              </a:extLst>
            </p:cNvPr>
            <p:cNvCxnSpPr>
              <a:cxnSpLocks/>
              <a:stCxn id="1337" idx="1"/>
              <a:endCxn id="1338" idx="6"/>
            </p:cNvCxnSpPr>
            <p:nvPr/>
          </p:nvCxnSpPr>
          <p:spPr>
            <a:xfrm flipH="1" flipV="1">
              <a:off x="4454097" y="4794377"/>
              <a:ext cx="286415" cy="4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>
              <a:extLst>
                <a:ext uri="{FF2B5EF4-FFF2-40B4-BE49-F238E27FC236}">
                  <a16:creationId xmlns="" xmlns:a16="http://schemas.microsoft.com/office/drawing/2014/main" id="{25CF2A31-17AE-4072-B519-D6E148F21264}"/>
                </a:ext>
              </a:extLst>
            </p:cNvPr>
            <p:cNvCxnSpPr>
              <a:cxnSpLocks/>
              <a:stCxn id="1337" idx="4"/>
              <a:endCxn id="1348" idx="0"/>
            </p:cNvCxnSpPr>
            <p:nvPr/>
          </p:nvCxnSpPr>
          <p:spPr>
            <a:xfrm>
              <a:off x="4827383" y="4885281"/>
              <a:ext cx="107682" cy="364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>
              <a:extLst>
                <a:ext uri="{FF2B5EF4-FFF2-40B4-BE49-F238E27FC236}">
                  <a16:creationId xmlns="" xmlns:a16="http://schemas.microsoft.com/office/drawing/2014/main" id="{C43D7848-B1CA-4DD8-96C1-2CD4FA86BBEF}"/>
                </a:ext>
              </a:extLst>
            </p:cNvPr>
            <p:cNvCxnSpPr>
              <a:cxnSpLocks/>
              <a:stCxn id="1335" idx="4"/>
              <a:endCxn id="1338" idx="0"/>
            </p:cNvCxnSpPr>
            <p:nvPr/>
          </p:nvCxnSpPr>
          <p:spPr>
            <a:xfrm>
              <a:off x="4308159" y="4620620"/>
              <a:ext cx="70585" cy="165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>
              <a:extLst>
                <a:ext uri="{FF2B5EF4-FFF2-40B4-BE49-F238E27FC236}">
                  <a16:creationId xmlns="" xmlns:a16="http://schemas.microsoft.com/office/drawing/2014/main" id="{C62227D4-B469-4F33-A424-1EF65AFCE34E}"/>
                </a:ext>
              </a:extLst>
            </p:cNvPr>
            <p:cNvCxnSpPr>
              <a:cxnSpLocks/>
              <a:stCxn id="1338" idx="3"/>
              <a:endCxn id="1349" idx="0"/>
            </p:cNvCxnSpPr>
            <p:nvPr/>
          </p:nvCxnSpPr>
          <p:spPr>
            <a:xfrm>
              <a:off x="4406552" y="4881248"/>
              <a:ext cx="137192" cy="58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Connector 1374">
              <a:extLst>
                <a:ext uri="{FF2B5EF4-FFF2-40B4-BE49-F238E27FC236}">
                  <a16:creationId xmlns="" xmlns:a16="http://schemas.microsoft.com/office/drawing/2014/main" id="{40FC8219-0E6A-4F73-ADFB-FB0499F72AA9}"/>
                </a:ext>
              </a:extLst>
            </p:cNvPr>
            <p:cNvCxnSpPr>
              <a:cxnSpLocks/>
              <a:stCxn id="1338" idx="2"/>
              <a:endCxn id="1340" idx="7"/>
            </p:cNvCxnSpPr>
            <p:nvPr/>
          </p:nvCxnSpPr>
          <p:spPr>
            <a:xfrm flipH="1">
              <a:off x="4204997" y="4861555"/>
              <a:ext cx="165571" cy="400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Straight Connector 1375">
              <a:extLst>
                <a:ext uri="{FF2B5EF4-FFF2-40B4-BE49-F238E27FC236}">
                  <a16:creationId xmlns="" xmlns:a16="http://schemas.microsoft.com/office/drawing/2014/main" id="{6E24745E-7C72-426D-93FB-E920509BF01C}"/>
                </a:ext>
              </a:extLst>
            </p:cNvPr>
            <p:cNvCxnSpPr>
              <a:cxnSpLocks/>
              <a:stCxn id="1340" idx="4"/>
              <a:endCxn id="1349" idx="1"/>
            </p:cNvCxnSpPr>
            <p:nvPr/>
          </p:nvCxnSpPr>
          <p:spPr>
            <a:xfrm>
              <a:off x="4232806" y="5357463"/>
              <a:ext cx="291244" cy="14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>
              <a:extLst>
                <a:ext uri="{FF2B5EF4-FFF2-40B4-BE49-F238E27FC236}">
                  <a16:creationId xmlns="" xmlns:a16="http://schemas.microsoft.com/office/drawing/2014/main" id="{64396D0D-4948-4909-BBB3-A56B16421E16}"/>
                </a:ext>
              </a:extLst>
            </p:cNvPr>
            <p:cNvCxnSpPr>
              <a:cxnSpLocks/>
              <a:stCxn id="1349" idx="6"/>
              <a:endCxn id="1337" idx="3"/>
            </p:cNvCxnSpPr>
            <p:nvPr/>
          </p:nvCxnSpPr>
          <p:spPr>
            <a:xfrm flipV="1">
              <a:off x="4619097" y="4896799"/>
              <a:ext cx="168917" cy="574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Connector 1377">
              <a:extLst>
                <a:ext uri="{FF2B5EF4-FFF2-40B4-BE49-F238E27FC236}">
                  <a16:creationId xmlns="" xmlns:a16="http://schemas.microsoft.com/office/drawing/2014/main" id="{1A29D827-04D7-43FE-B457-7DDA65847AAD}"/>
                </a:ext>
              </a:extLst>
            </p:cNvPr>
            <p:cNvCxnSpPr>
              <a:cxnSpLocks/>
              <a:stCxn id="1338" idx="4"/>
              <a:endCxn id="1348" idx="1"/>
            </p:cNvCxnSpPr>
            <p:nvPr/>
          </p:nvCxnSpPr>
          <p:spPr>
            <a:xfrm>
              <a:off x="4445922" y="4869730"/>
              <a:ext cx="469449" cy="4159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Connector 1378">
              <a:extLst>
                <a:ext uri="{FF2B5EF4-FFF2-40B4-BE49-F238E27FC236}">
                  <a16:creationId xmlns="" xmlns:a16="http://schemas.microsoft.com/office/drawing/2014/main" id="{960C95CA-3D1C-4C32-9986-9776ACE9CD4A}"/>
                </a:ext>
              </a:extLst>
            </p:cNvPr>
            <p:cNvCxnSpPr>
              <a:cxnSpLocks/>
              <a:stCxn id="1339" idx="6"/>
              <a:endCxn id="1335" idx="3"/>
            </p:cNvCxnSpPr>
            <p:nvPr/>
          </p:nvCxnSpPr>
          <p:spPr>
            <a:xfrm flipV="1">
              <a:off x="3850922" y="4632138"/>
              <a:ext cx="417867" cy="447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0" name="Oval 1379">
              <a:extLst>
                <a:ext uri="{FF2B5EF4-FFF2-40B4-BE49-F238E27FC236}">
                  <a16:creationId xmlns="" xmlns:a16="http://schemas.microsoft.com/office/drawing/2014/main" id="{EABBF09F-93E8-43E7-8D62-B05CB34EFE02}"/>
                </a:ext>
              </a:extLst>
            </p:cNvPr>
            <p:cNvSpPr/>
            <p:nvPr/>
          </p:nvSpPr>
          <p:spPr>
            <a:xfrm rot="19934660">
              <a:off x="2423755" y="462176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1" name="Oval 1380">
              <a:extLst>
                <a:ext uri="{FF2B5EF4-FFF2-40B4-BE49-F238E27FC236}">
                  <a16:creationId xmlns="" xmlns:a16="http://schemas.microsoft.com/office/drawing/2014/main" id="{8E2F4A99-EA59-484D-A51C-C8F9010642BF}"/>
                </a:ext>
              </a:extLst>
            </p:cNvPr>
            <p:cNvSpPr/>
            <p:nvPr/>
          </p:nvSpPr>
          <p:spPr>
            <a:xfrm rot="19934660">
              <a:off x="2596308" y="41699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2" name="Oval 1381">
              <a:extLst>
                <a:ext uri="{FF2B5EF4-FFF2-40B4-BE49-F238E27FC236}">
                  <a16:creationId xmlns="" xmlns:a16="http://schemas.microsoft.com/office/drawing/2014/main" id="{2C95012B-4B5A-4B1F-BBE2-6D8D80AD5083}"/>
                </a:ext>
              </a:extLst>
            </p:cNvPr>
            <p:cNvSpPr/>
            <p:nvPr/>
          </p:nvSpPr>
          <p:spPr>
            <a:xfrm rot="19934660">
              <a:off x="3040515" y="42136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3" name="Oval 1382">
              <a:extLst>
                <a:ext uri="{FF2B5EF4-FFF2-40B4-BE49-F238E27FC236}">
                  <a16:creationId xmlns="" xmlns:a16="http://schemas.microsoft.com/office/drawing/2014/main" id="{5832125A-B84C-47A0-9161-D042D3B536AA}"/>
                </a:ext>
              </a:extLst>
            </p:cNvPr>
            <p:cNvSpPr/>
            <p:nvPr/>
          </p:nvSpPr>
          <p:spPr>
            <a:xfrm rot="19934660">
              <a:off x="3106238" y="466362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4" name="Oval 1383">
              <a:extLst>
                <a:ext uri="{FF2B5EF4-FFF2-40B4-BE49-F238E27FC236}">
                  <a16:creationId xmlns="" xmlns:a16="http://schemas.microsoft.com/office/drawing/2014/main" id="{B3D2627F-9A1F-4E77-92E0-9D247E085D02}"/>
                </a:ext>
              </a:extLst>
            </p:cNvPr>
            <p:cNvSpPr/>
            <p:nvPr/>
          </p:nvSpPr>
          <p:spPr>
            <a:xfrm rot="19934660">
              <a:off x="2612505" y="506047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5" name="Oval 1384">
              <a:extLst>
                <a:ext uri="{FF2B5EF4-FFF2-40B4-BE49-F238E27FC236}">
                  <a16:creationId xmlns="" xmlns:a16="http://schemas.microsoft.com/office/drawing/2014/main" id="{C5C182CD-0DBE-455B-B11C-D38348254069}"/>
                </a:ext>
              </a:extLst>
            </p:cNvPr>
            <p:cNvSpPr/>
            <p:nvPr/>
          </p:nvSpPr>
          <p:spPr>
            <a:xfrm rot="19934660">
              <a:off x="2915770" y="50591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6" name="Oval 1385">
              <a:extLst>
                <a:ext uri="{FF2B5EF4-FFF2-40B4-BE49-F238E27FC236}">
                  <a16:creationId xmlns="" xmlns:a16="http://schemas.microsoft.com/office/drawing/2014/main" id="{5619535D-BB08-4051-AA0A-91298A2A284D}"/>
                </a:ext>
              </a:extLst>
            </p:cNvPr>
            <p:cNvSpPr/>
            <p:nvPr/>
          </p:nvSpPr>
          <p:spPr>
            <a:xfrm rot="19934660">
              <a:off x="2948447" y="55281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87" name="Oval 1386">
              <a:extLst>
                <a:ext uri="{FF2B5EF4-FFF2-40B4-BE49-F238E27FC236}">
                  <a16:creationId xmlns="" xmlns:a16="http://schemas.microsoft.com/office/drawing/2014/main" id="{549F66CC-DCB4-4499-8939-5BE619E5243C}"/>
                </a:ext>
              </a:extLst>
            </p:cNvPr>
            <p:cNvSpPr/>
            <p:nvPr/>
          </p:nvSpPr>
          <p:spPr>
            <a:xfrm rot="19934660">
              <a:off x="2523918" y="53485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388" name="Straight Connector 1387">
              <a:extLst>
                <a:ext uri="{FF2B5EF4-FFF2-40B4-BE49-F238E27FC236}">
                  <a16:creationId xmlns="" xmlns:a16="http://schemas.microsoft.com/office/drawing/2014/main" id="{5FAAA87B-49C1-4580-AB13-F733AD002332}"/>
                </a:ext>
              </a:extLst>
            </p:cNvPr>
            <p:cNvCxnSpPr>
              <a:stCxn id="1387" idx="7"/>
              <a:endCxn id="1384" idx="3"/>
            </p:cNvCxnSpPr>
            <p:nvPr/>
          </p:nvCxnSpPr>
          <p:spPr>
            <a:xfrm flipV="1">
              <a:off x="2593402" y="5165257"/>
              <a:ext cx="56810" cy="185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>
              <a:extLst>
                <a:ext uri="{FF2B5EF4-FFF2-40B4-BE49-F238E27FC236}">
                  <a16:creationId xmlns="" xmlns:a16="http://schemas.microsoft.com/office/drawing/2014/main" id="{5A85CF90-1E72-41A9-BB94-2DFA986514FC}"/>
                </a:ext>
              </a:extLst>
            </p:cNvPr>
            <p:cNvCxnSpPr>
              <a:stCxn id="1386" idx="7"/>
              <a:endCxn id="1385" idx="3"/>
            </p:cNvCxnSpPr>
            <p:nvPr/>
          </p:nvCxnSpPr>
          <p:spPr>
            <a:xfrm flipH="1" flipV="1">
              <a:off x="2953477" y="5163914"/>
              <a:ext cx="64454" cy="366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>
              <a:extLst>
                <a:ext uri="{FF2B5EF4-FFF2-40B4-BE49-F238E27FC236}">
                  <a16:creationId xmlns="" xmlns:a16="http://schemas.microsoft.com/office/drawing/2014/main" id="{F329E7F4-A7A8-48CA-B4C9-DFF3C4850934}"/>
                </a:ext>
              </a:extLst>
            </p:cNvPr>
            <p:cNvCxnSpPr>
              <a:cxnSpLocks/>
              <a:stCxn id="1384" idx="6"/>
              <a:endCxn id="1385" idx="1"/>
            </p:cNvCxnSpPr>
            <p:nvPr/>
          </p:nvCxnSpPr>
          <p:spPr>
            <a:xfrm>
              <a:off x="2713530" y="5089111"/>
              <a:ext cx="204649" cy="7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>
              <a:extLst>
                <a:ext uri="{FF2B5EF4-FFF2-40B4-BE49-F238E27FC236}">
                  <a16:creationId xmlns="" xmlns:a16="http://schemas.microsoft.com/office/drawing/2014/main" id="{6B06FDE9-433E-4EFC-809D-2F41DDA266B5}"/>
                </a:ext>
              </a:extLst>
            </p:cNvPr>
            <p:cNvCxnSpPr>
              <a:cxnSpLocks/>
              <a:stCxn id="1387" idx="4"/>
              <a:endCxn id="1386" idx="1"/>
            </p:cNvCxnSpPr>
            <p:nvPr/>
          </p:nvCxnSpPr>
          <p:spPr>
            <a:xfrm>
              <a:off x="2602473" y="5449541"/>
              <a:ext cx="348383" cy="116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>
              <a:extLst>
                <a:ext uri="{FF2B5EF4-FFF2-40B4-BE49-F238E27FC236}">
                  <a16:creationId xmlns="" xmlns:a16="http://schemas.microsoft.com/office/drawing/2014/main" id="{91035AC7-2214-40D7-BA32-199F124BDE2D}"/>
                </a:ext>
              </a:extLst>
            </p:cNvPr>
            <p:cNvCxnSpPr>
              <a:cxnSpLocks/>
              <a:stCxn id="1384" idx="0"/>
              <a:endCxn id="1380" idx="3"/>
            </p:cNvCxnSpPr>
            <p:nvPr/>
          </p:nvCxnSpPr>
          <p:spPr>
            <a:xfrm flipH="1" flipV="1">
              <a:off x="2461462" y="4726548"/>
              <a:ext cx="179679" cy="340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Straight Connector 1392">
              <a:extLst>
                <a:ext uri="{FF2B5EF4-FFF2-40B4-BE49-F238E27FC236}">
                  <a16:creationId xmlns="" xmlns:a16="http://schemas.microsoft.com/office/drawing/2014/main" id="{4977D830-9B91-46AB-991A-349D25F84D2E}"/>
                </a:ext>
              </a:extLst>
            </p:cNvPr>
            <p:cNvCxnSpPr>
              <a:cxnSpLocks/>
              <a:stCxn id="1380" idx="4"/>
              <a:endCxn id="1385" idx="0"/>
            </p:cNvCxnSpPr>
            <p:nvPr/>
          </p:nvCxnSpPr>
          <p:spPr>
            <a:xfrm>
              <a:off x="2502310" y="4722790"/>
              <a:ext cx="442096" cy="342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Straight Connector 1393">
              <a:extLst>
                <a:ext uri="{FF2B5EF4-FFF2-40B4-BE49-F238E27FC236}">
                  <a16:creationId xmlns="" xmlns:a16="http://schemas.microsoft.com/office/drawing/2014/main" id="{4D0E218B-6035-47F3-93D8-64ABAE34DEF5}"/>
                </a:ext>
              </a:extLst>
            </p:cNvPr>
            <p:cNvCxnSpPr>
              <a:cxnSpLocks/>
              <a:stCxn id="1384" idx="7"/>
              <a:endCxn id="1383" idx="2"/>
            </p:cNvCxnSpPr>
            <p:nvPr/>
          </p:nvCxnSpPr>
          <p:spPr>
            <a:xfrm flipV="1">
              <a:off x="2681989" y="4742184"/>
              <a:ext cx="430416" cy="320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Connector 1394">
              <a:extLst>
                <a:ext uri="{FF2B5EF4-FFF2-40B4-BE49-F238E27FC236}">
                  <a16:creationId xmlns="" xmlns:a16="http://schemas.microsoft.com/office/drawing/2014/main" id="{30D4CF25-3E64-42CC-B46B-736D9E2E16D8}"/>
                </a:ext>
              </a:extLst>
            </p:cNvPr>
            <p:cNvCxnSpPr>
              <a:cxnSpLocks/>
              <a:stCxn id="1382" idx="3"/>
              <a:endCxn id="1383" idx="7"/>
            </p:cNvCxnSpPr>
            <p:nvPr/>
          </p:nvCxnSpPr>
          <p:spPr>
            <a:xfrm>
              <a:off x="3078222" y="4318472"/>
              <a:ext cx="97500" cy="347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Connector 1395">
              <a:extLst>
                <a:ext uri="{FF2B5EF4-FFF2-40B4-BE49-F238E27FC236}">
                  <a16:creationId xmlns="" xmlns:a16="http://schemas.microsoft.com/office/drawing/2014/main" id="{E5B7942C-A6FB-4BB5-BE34-EC14F9B2AA09}"/>
                </a:ext>
              </a:extLst>
            </p:cNvPr>
            <p:cNvCxnSpPr>
              <a:cxnSpLocks/>
              <a:stCxn id="1380" idx="7"/>
              <a:endCxn id="1381" idx="3"/>
            </p:cNvCxnSpPr>
            <p:nvPr/>
          </p:nvCxnSpPr>
          <p:spPr>
            <a:xfrm flipV="1">
              <a:off x="2493239" y="4274737"/>
              <a:ext cx="140776" cy="34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7" name="Oval 1396">
              <a:extLst>
                <a:ext uri="{FF2B5EF4-FFF2-40B4-BE49-F238E27FC236}">
                  <a16:creationId xmlns="" xmlns:a16="http://schemas.microsoft.com/office/drawing/2014/main" id="{73AD4D3E-4804-4DD6-8624-37350F6E5266}"/>
                </a:ext>
              </a:extLst>
            </p:cNvPr>
            <p:cNvSpPr/>
            <p:nvPr/>
          </p:nvSpPr>
          <p:spPr>
            <a:xfrm rot="19271526">
              <a:off x="2220340" y="195334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8" name="Oval 1397">
              <a:extLst>
                <a:ext uri="{FF2B5EF4-FFF2-40B4-BE49-F238E27FC236}">
                  <a16:creationId xmlns="" xmlns:a16="http://schemas.microsoft.com/office/drawing/2014/main" id="{A5B34FED-C7CF-4D67-86EC-29972467DBB9}"/>
                </a:ext>
              </a:extLst>
            </p:cNvPr>
            <p:cNvSpPr/>
            <p:nvPr/>
          </p:nvSpPr>
          <p:spPr>
            <a:xfrm rot="19271526">
              <a:off x="2797280" y="184026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99" name="Oval 1398">
              <a:extLst>
                <a:ext uri="{FF2B5EF4-FFF2-40B4-BE49-F238E27FC236}">
                  <a16:creationId xmlns="" xmlns:a16="http://schemas.microsoft.com/office/drawing/2014/main" id="{9C6C5436-EF8A-463B-97F7-B7D9209FCEEC}"/>
                </a:ext>
              </a:extLst>
            </p:cNvPr>
            <p:cNvSpPr/>
            <p:nvPr/>
          </p:nvSpPr>
          <p:spPr>
            <a:xfrm rot="19271526">
              <a:off x="4509217" y="60057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00" name="Oval 1399">
              <a:extLst>
                <a:ext uri="{FF2B5EF4-FFF2-40B4-BE49-F238E27FC236}">
                  <a16:creationId xmlns="" xmlns:a16="http://schemas.microsoft.com/office/drawing/2014/main" id="{C0DF2C69-26CC-41B4-B29A-C0DDE34F7421}"/>
                </a:ext>
              </a:extLst>
            </p:cNvPr>
            <p:cNvSpPr/>
            <p:nvPr/>
          </p:nvSpPr>
          <p:spPr>
            <a:xfrm rot="19271526">
              <a:off x="4967308" y="596382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01" name="Straight Connector 1400">
              <a:extLst>
                <a:ext uri="{FF2B5EF4-FFF2-40B4-BE49-F238E27FC236}">
                  <a16:creationId xmlns="" xmlns:a16="http://schemas.microsoft.com/office/drawing/2014/main" id="{E1C6579E-7BF1-43C6-8992-47081667C85B}"/>
                </a:ext>
              </a:extLst>
            </p:cNvPr>
            <p:cNvCxnSpPr>
              <a:cxnSpLocks/>
              <a:stCxn id="1400" idx="2"/>
              <a:endCxn id="1399" idx="5"/>
            </p:cNvCxnSpPr>
            <p:nvPr/>
          </p:nvCxnSpPr>
          <p:spPr>
            <a:xfrm flipH="1">
              <a:off x="4616095" y="6051011"/>
              <a:ext cx="363044" cy="14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Straight Connector 1401">
              <a:extLst>
                <a:ext uri="{FF2B5EF4-FFF2-40B4-BE49-F238E27FC236}">
                  <a16:creationId xmlns="" xmlns:a16="http://schemas.microsoft.com/office/drawing/2014/main" id="{2F973592-2993-4E05-9BD1-36DA590C281B}"/>
                </a:ext>
              </a:extLst>
            </p:cNvPr>
            <p:cNvCxnSpPr>
              <a:cxnSpLocks/>
              <a:stCxn id="1348" idx="3"/>
              <a:endCxn id="1399" idx="6"/>
            </p:cNvCxnSpPr>
            <p:nvPr/>
          </p:nvCxnSpPr>
          <p:spPr>
            <a:xfrm flipH="1">
              <a:off x="4604577" y="5344729"/>
              <a:ext cx="358296" cy="68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Straight Connector 1402">
              <a:extLst>
                <a:ext uri="{FF2B5EF4-FFF2-40B4-BE49-F238E27FC236}">
                  <a16:creationId xmlns="" xmlns:a16="http://schemas.microsoft.com/office/drawing/2014/main" id="{185009F6-FBE6-45E9-9D3F-38D3AA2C19AA}"/>
                </a:ext>
              </a:extLst>
            </p:cNvPr>
            <p:cNvCxnSpPr>
              <a:cxnSpLocks/>
              <a:stCxn id="1400" idx="1"/>
              <a:endCxn id="1349" idx="4"/>
            </p:cNvCxnSpPr>
            <p:nvPr/>
          </p:nvCxnSpPr>
          <p:spPr>
            <a:xfrm flipH="1" flipV="1">
              <a:off x="4610922" y="5546605"/>
              <a:ext cx="356699" cy="46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>
              <a:extLst>
                <a:ext uri="{FF2B5EF4-FFF2-40B4-BE49-F238E27FC236}">
                  <a16:creationId xmlns="" xmlns:a16="http://schemas.microsoft.com/office/drawing/2014/main" id="{2787DCA3-E163-4EBD-93DA-3EC4ECFA1213}"/>
                </a:ext>
              </a:extLst>
            </p:cNvPr>
            <p:cNvCxnSpPr>
              <a:cxnSpLocks/>
              <a:stCxn id="1382" idx="1"/>
              <a:endCxn id="1381" idx="5"/>
            </p:cNvCxnSpPr>
            <p:nvPr/>
          </p:nvCxnSpPr>
          <p:spPr>
            <a:xfrm flipH="1" flipV="1">
              <a:off x="2701090" y="4239439"/>
              <a:ext cx="341834" cy="11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>
              <a:extLst>
                <a:ext uri="{FF2B5EF4-FFF2-40B4-BE49-F238E27FC236}">
                  <a16:creationId xmlns="" xmlns:a16="http://schemas.microsoft.com/office/drawing/2014/main" id="{06F2B502-8C53-4B16-93C8-6B23ED4DEAED}"/>
                </a:ext>
              </a:extLst>
            </p:cNvPr>
            <p:cNvCxnSpPr>
              <a:cxnSpLocks/>
              <a:stCxn id="1327" idx="2"/>
              <a:endCxn id="1381" idx="7"/>
            </p:cNvCxnSpPr>
            <p:nvPr/>
          </p:nvCxnSpPr>
          <p:spPr>
            <a:xfrm flipH="1">
              <a:off x="2665792" y="3937834"/>
              <a:ext cx="166553" cy="234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>
              <a:extLst>
                <a:ext uri="{FF2B5EF4-FFF2-40B4-BE49-F238E27FC236}">
                  <a16:creationId xmlns="" xmlns:a16="http://schemas.microsoft.com/office/drawing/2014/main" id="{4B8747F9-2CD1-4576-A9B9-51CAF5153A19}"/>
                </a:ext>
              </a:extLst>
            </p:cNvPr>
            <p:cNvCxnSpPr>
              <a:cxnSpLocks/>
              <a:stCxn id="1329" idx="2"/>
              <a:endCxn id="1382" idx="7"/>
            </p:cNvCxnSpPr>
            <p:nvPr/>
          </p:nvCxnSpPr>
          <p:spPr>
            <a:xfrm flipH="1">
              <a:off x="3109999" y="3988212"/>
              <a:ext cx="353886" cy="227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>
              <a:extLst>
                <a:ext uri="{FF2B5EF4-FFF2-40B4-BE49-F238E27FC236}">
                  <a16:creationId xmlns="" xmlns:a16="http://schemas.microsoft.com/office/drawing/2014/main" id="{2F08BB36-69F4-473F-902F-6EDF204DB153}"/>
                </a:ext>
              </a:extLst>
            </p:cNvPr>
            <p:cNvCxnSpPr>
              <a:cxnSpLocks/>
              <a:stCxn id="1329" idx="1"/>
              <a:endCxn id="1327" idx="5"/>
            </p:cNvCxnSpPr>
            <p:nvPr/>
          </p:nvCxnSpPr>
          <p:spPr>
            <a:xfrm flipH="1" flipV="1">
              <a:off x="2927392" y="3910025"/>
              <a:ext cx="524974" cy="38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>
              <a:extLst>
                <a:ext uri="{FF2B5EF4-FFF2-40B4-BE49-F238E27FC236}">
                  <a16:creationId xmlns="" xmlns:a16="http://schemas.microsoft.com/office/drawing/2014/main" id="{BB4139A5-ADB1-472B-AB6A-041DF72837C8}"/>
                </a:ext>
              </a:extLst>
            </p:cNvPr>
            <p:cNvCxnSpPr>
              <a:cxnSpLocks/>
              <a:stCxn id="1336" idx="6"/>
              <a:endCxn id="1334" idx="2"/>
            </p:cNvCxnSpPr>
            <p:nvPr/>
          </p:nvCxnSpPr>
          <p:spPr>
            <a:xfrm flipV="1">
              <a:off x="3844840" y="4034902"/>
              <a:ext cx="306174" cy="510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>
              <a:extLst>
                <a:ext uri="{FF2B5EF4-FFF2-40B4-BE49-F238E27FC236}">
                  <a16:creationId xmlns="" xmlns:a16="http://schemas.microsoft.com/office/drawing/2014/main" id="{ABE1DCEE-FC71-42B7-845C-6F4FA44C4299}"/>
                </a:ext>
              </a:extLst>
            </p:cNvPr>
            <p:cNvCxnSpPr>
              <a:cxnSpLocks/>
              <a:stCxn id="1335" idx="7"/>
              <a:endCxn id="1334" idx="4"/>
            </p:cNvCxnSpPr>
            <p:nvPr/>
          </p:nvCxnSpPr>
          <p:spPr>
            <a:xfrm flipH="1" flipV="1">
              <a:off x="4226368" y="4043077"/>
              <a:ext cx="53982" cy="482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Connector 1409">
              <a:extLst>
                <a:ext uri="{FF2B5EF4-FFF2-40B4-BE49-F238E27FC236}">
                  <a16:creationId xmlns="" xmlns:a16="http://schemas.microsoft.com/office/drawing/2014/main" id="{6D5B6D00-E4F5-4DBC-BFF0-9794A47433AE}"/>
                </a:ext>
              </a:extLst>
            </p:cNvPr>
            <p:cNvCxnSpPr>
              <a:cxnSpLocks/>
              <a:stCxn id="1334" idx="1"/>
              <a:endCxn id="1329" idx="5"/>
            </p:cNvCxnSpPr>
            <p:nvPr/>
          </p:nvCxnSpPr>
          <p:spPr>
            <a:xfrm flipH="1" flipV="1">
              <a:off x="3558931" y="3960404"/>
              <a:ext cx="580565" cy="35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Straight Connector 1410">
              <a:extLst>
                <a:ext uri="{FF2B5EF4-FFF2-40B4-BE49-F238E27FC236}">
                  <a16:creationId xmlns="" xmlns:a16="http://schemas.microsoft.com/office/drawing/2014/main" id="{AC78614E-3F35-4970-A489-9E9A37DE0437}"/>
                </a:ext>
              </a:extLst>
            </p:cNvPr>
            <p:cNvCxnSpPr>
              <a:cxnSpLocks/>
              <a:stCxn id="1336" idx="0"/>
              <a:endCxn id="1329" idx="3"/>
            </p:cNvCxnSpPr>
            <p:nvPr/>
          </p:nvCxnSpPr>
          <p:spPr>
            <a:xfrm flipH="1" flipV="1">
              <a:off x="3499868" y="4007905"/>
              <a:ext cx="269619" cy="529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Connector 1411">
              <a:extLst>
                <a:ext uri="{FF2B5EF4-FFF2-40B4-BE49-F238E27FC236}">
                  <a16:creationId xmlns="" xmlns:a16="http://schemas.microsoft.com/office/drawing/2014/main" id="{5453690F-6513-48D2-A383-6C643669ED8A}"/>
                </a:ext>
              </a:extLst>
            </p:cNvPr>
            <p:cNvCxnSpPr>
              <a:cxnSpLocks/>
              <a:stCxn id="1381" idx="0"/>
              <a:endCxn id="1326" idx="3"/>
            </p:cNvCxnSpPr>
            <p:nvPr/>
          </p:nvCxnSpPr>
          <p:spPr>
            <a:xfrm flipH="1" flipV="1">
              <a:off x="2508947" y="3781608"/>
              <a:ext cx="115997" cy="39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3" name="Straight Connector 1412">
              <a:extLst>
                <a:ext uri="{FF2B5EF4-FFF2-40B4-BE49-F238E27FC236}">
                  <a16:creationId xmlns="" xmlns:a16="http://schemas.microsoft.com/office/drawing/2014/main" id="{F083A56A-A8D7-44DF-A86E-12C658AF48A7}"/>
                </a:ext>
              </a:extLst>
            </p:cNvPr>
            <p:cNvCxnSpPr>
              <a:cxnSpLocks/>
              <a:stCxn id="1327" idx="1"/>
              <a:endCxn id="1326" idx="5"/>
            </p:cNvCxnSpPr>
            <p:nvPr/>
          </p:nvCxnSpPr>
          <p:spPr>
            <a:xfrm flipH="1" flipV="1">
              <a:off x="2568010" y="3734106"/>
              <a:ext cx="252817" cy="164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4" name="Straight Connector 1413">
              <a:extLst>
                <a:ext uri="{FF2B5EF4-FFF2-40B4-BE49-F238E27FC236}">
                  <a16:creationId xmlns="" xmlns:a16="http://schemas.microsoft.com/office/drawing/2014/main" id="{74E95744-224F-4F8E-A483-A15C9758EA7C}"/>
                </a:ext>
              </a:extLst>
            </p:cNvPr>
            <p:cNvCxnSpPr>
              <a:cxnSpLocks/>
              <a:stCxn id="1382" idx="0"/>
              <a:endCxn id="1327" idx="3"/>
            </p:cNvCxnSpPr>
            <p:nvPr/>
          </p:nvCxnSpPr>
          <p:spPr>
            <a:xfrm flipH="1" flipV="1">
              <a:off x="2868329" y="3957527"/>
              <a:ext cx="200822" cy="262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5" name="Straight Connector 1414">
              <a:extLst>
                <a:ext uri="{FF2B5EF4-FFF2-40B4-BE49-F238E27FC236}">
                  <a16:creationId xmlns="" xmlns:a16="http://schemas.microsoft.com/office/drawing/2014/main" id="{914AF366-3A9D-402E-BF5D-C5B05A76880C}"/>
                </a:ext>
              </a:extLst>
            </p:cNvPr>
            <p:cNvCxnSpPr>
              <a:cxnSpLocks/>
              <a:stCxn id="1328" idx="2"/>
              <a:endCxn id="1327" idx="7"/>
            </p:cNvCxnSpPr>
            <p:nvPr/>
          </p:nvCxnSpPr>
          <p:spPr>
            <a:xfrm flipH="1">
              <a:off x="2879890" y="3298687"/>
              <a:ext cx="482947" cy="55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6" name="Straight Connector 1415">
              <a:extLst>
                <a:ext uri="{FF2B5EF4-FFF2-40B4-BE49-F238E27FC236}">
                  <a16:creationId xmlns="" xmlns:a16="http://schemas.microsoft.com/office/drawing/2014/main" id="{2BB1F3EA-5B89-4E91-888E-366D2B38D1BB}"/>
                </a:ext>
              </a:extLst>
            </p:cNvPr>
            <p:cNvCxnSpPr>
              <a:cxnSpLocks/>
              <a:stCxn id="1333" idx="4"/>
              <a:endCxn id="1334" idx="0"/>
            </p:cNvCxnSpPr>
            <p:nvPr/>
          </p:nvCxnSpPr>
          <p:spPr>
            <a:xfrm>
              <a:off x="3982025" y="3571576"/>
              <a:ext cx="177165" cy="387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7" name="Straight Connector 1416">
              <a:extLst>
                <a:ext uri="{FF2B5EF4-FFF2-40B4-BE49-F238E27FC236}">
                  <a16:creationId xmlns="" xmlns:a16="http://schemas.microsoft.com/office/drawing/2014/main" id="{F6AE41AA-8C91-4337-8D21-B4F09126ADF0}"/>
                </a:ext>
              </a:extLst>
            </p:cNvPr>
            <p:cNvCxnSpPr>
              <a:cxnSpLocks/>
              <a:stCxn id="1333" idx="0"/>
              <a:endCxn id="1328" idx="5"/>
            </p:cNvCxnSpPr>
            <p:nvPr/>
          </p:nvCxnSpPr>
          <p:spPr>
            <a:xfrm flipH="1" flipV="1">
              <a:off x="3457884" y="3270878"/>
              <a:ext cx="456963" cy="217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8" name="Straight Connector 1417">
              <a:extLst>
                <a:ext uri="{FF2B5EF4-FFF2-40B4-BE49-F238E27FC236}">
                  <a16:creationId xmlns="" xmlns:a16="http://schemas.microsoft.com/office/drawing/2014/main" id="{13EA2007-CEE9-4A97-B7E2-AD4A7244DADA}"/>
                </a:ext>
              </a:extLst>
            </p:cNvPr>
            <p:cNvCxnSpPr>
              <a:cxnSpLocks/>
              <a:stCxn id="1328" idx="3"/>
              <a:endCxn id="1329" idx="7"/>
            </p:cNvCxnSpPr>
            <p:nvPr/>
          </p:nvCxnSpPr>
          <p:spPr>
            <a:xfrm>
              <a:off x="3398821" y="3318380"/>
              <a:ext cx="112608" cy="58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9" name="Straight Connector 1418">
              <a:extLst>
                <a:ext uri="{FF2B5EF4-FFF2-40B4-BE49-F238E27FC236}">
                  <a16:creationId xmlns="" xmlns:a16="http://schemas.microsoft.com/office/drawing/2014/main" id="{34F6DBD0-FF49-464C-9F6A-A9242D1952B9}"/>
                </a:ext>
              </a:extLst>
            </p:cNvPr>
            <p:cNvCxnSpPr>
              <a:cxnSpLocks/>
              <a:stCxn id="1336" idx="7"/>
              <a:endCxn id="1333" idx="3"/>
            </p:cNvCxnSpPr>
            <p:nvPr/>
          </p:nvCxnSpPr>
          <p:spPr>
            <a:xfrm flipV="1">
              <a:off x="3808856" y="3583094"/>
              <a:ext cx="133799" cy="942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0" name="Straight Connector 1419">
              <a:extLst>
                <a:ext uri="{FF2B5EF4-FFF2-40B4-BE49-F238E27FC236}">
                  <a16:creationId xmlns="" xmlns:a16="http://schemas.microsoft.com/office/drawing/2014/main" id="{FC8EE9C9-E795-4C2A-9720-A035EDF81135}"/>
                </a:ext>
              </a:extLst>
            </p:cNvPr>
            <p:cNvCxnSpPr>
              <a:cxnSpLocks/>
              <a:stCxn id="1330" idx="2"/>
              <a:endCxn id="1326" idx="6"/>
            </p:cNvCxnSpPr>
            <p:nvPr/>
          </p:nvCxnSpPr>
          <p:spPr>
            <a:xfrm flipH="1">
              <a:off x="2556492" y="3423305"/>
              <a:ext cx="379698" cy="271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1" name="Straight Connector 1420">
              <a:extLst>
                <a:ext uri="{FF2B5EF4-FFF2-40B4-BE49-F238E27FC236}">
                  <a16:creationId xmlns="" xmlns:a16="http://schemas.microsoft.com/office/drawing/2014/main" id="{B67FDAF1-ECA8-4198-93FC-A087E766233F}"/>
                </a:ext>
              </a:extLst>
            </p:cNvPr>
            <p:cNvCxnSpPr>
              <a:cxnSpLocks/>
              <a:stCxn id="1328" idx="1"/>
              <a:endCxn id="1330" idx="5"/>
            </p:cNvCxnSpPr>
            <p:nvPr/>
          </p:nvCxnSpPr>
          <p:spPr>
            <a:xfrm flipH="1">
              <a:off x="3031237" y="3259317"/>
              <a:ext cx="320082" cy="136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2" name="Oval 1421">
              <a:extLst>
                <a:ext uri="{FF2B5EF4-FFF2-40B4-BE49-F238E27FC236}">
                  <a16:creationId xmlns="" xmlns:a16="http://schemas.microsoft.com/office/drawing/2014/main" id="{CEAE322E-4CD0-4EBA-A470-F0BAD86D3D54}"/>
                </a:ext>
              </a:extLst>
            </p:cNvPr>
            <p:cNvSpPr/>
            <p:nvPr/>
          </p:nvSpPr>
          <p:spPr>
            <a:xfrm rot="19271526">
              <a:off x="4153653" y="183949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3" name="Oval 1422">
              <a:extLst>
                <a:ext uri="{FF2B5EF4-FFF2-40B4-BE49-F238E27FC236}">
                  <a16:creationId xmlns="" xmlns:a16="http://schemas.microsoft.com/office/drawing/2014/main" id="{8F4BA6F8-A123-4E6B-933B-8D0CFBC71B19}"/>
                </a:ext>
              </a:extLst>
            </p:cNvPr>
            <p:cNvSpPr/>
            <p:nvPr/>
          </p:nvSpPr>
          <p:spPr>
            <a:xfrm rot="19271526">
              <a:off x="3778100" y="18854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4" name="Oval 1423">
              <a:extLst>
                <a:ext uri="{FF2B5EF4-FFF2-40B4-BE49-F238E27FC236}">
                  <a16:creationId xmlns="" xmlns:a16="http://schemas.microsoft.com/office/drawing/2014/main" id="{9F69EC51-F87C-49BB-85BE-28D5F4D62198}"/>
                </a:ext>
              </a:extLst>
            </p:cNvPr>
            <p:cNvSpPr/>
            <p:nvPr/>
          </p:nvSpPr>
          <p:spPr>
            <a:xfrm rot="19271526">
              <a:off x="3656819" y="23169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5" name="Oval 1424">
              <a:extLst>
                <a:ext uri="{FF2B5EF4-FFF2-40B4-BE49-F238E27FC236}">
                  <a16:creationId xmlns="" xmlns:a16="http://schemas.microsoft.com/office/drawing/2014/main" id="{F33D6703-8CE2-4043-9390-343E200E1F35}"/>
                </a:ext>
              </a:extLst>
            </p:cNvPr>
            <p:cNvSpPr/>
            <p:nvPr/>
          </p:nvSpPr>
          <p:spPr>
            <a:xfrm rot="19271526">
              <a:off x="4881058" y="227513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26" name="Oval 1425">
              <a:extLst>
                <a:ext uri="{FF2B5EF4-FFF2-40B4-BE49-F238E27FC236}">
                  <a16:creationId xmlns="" xmlns:a16="http://schemas.microsoft.com/office/drawing/2014/main" id="{F5F4715E-6545-4482-868C-C9EF5CB5F2B6}"/>
                </a:ext>
              </a:extLst>
            </p:cNvPr>
            <p:cNvSpPr/>
            <p:nvPr/>
          </p:nvSpPr>
          <p:spPr>
            <a:xfrm rot="19271526">
              <a:off x="4250997" y="2411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27" name="Straight Connector 1426">
              <a:extLst>
                <a:ext uri="{FF2B5EF4-FFF2-40B4-BE49-F238E27FC236}">
                  <a16:creationId xmlns="" xmlns:a16="http://schemas.microsoft.com/office/drawing/2014/main" id="{A16984B9-2F11-49F0-9EC3-52C3022CE162}"/>
                </a:ext>
              </a:extLst>
            </p:cNvPr>
            <p:cNvCxnSpPr>
              <a:cxnSpLocks/>
              <a:stCxn id="1425" idx="2"/>
              <a:endCxn id="1426" idx="5"/>
            </p:cNvCxnSpPr>
            <p:nvPr/>
          </p:nvCxnSpPr>
          <p:spPr>
            <a:xfrm flipH="1">
              <a:off x="4357875" y="2362323"/>
              <a:ext cx="535014" cy="108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8" name="Straight Connector 1427">
              <a:extLst>
                <a:ext uri="{FF2B5EF4-FFF2-40B4-BE49-F238E27FC236}">
                  <a16:creationId xmlns="" xmlns:a16="http://schemas.microsoft.com/office/drawing/2014/main" id="{49B12BEE-513C-4143-945E-9FCE3E364E67}"/>
                </a:ext>
              </a:extLst>
            </p:cNvPr>
            <p:cNvCxnSpPr>
              <a:cxnSpLocks/>
              <a:stCxn id="1422" idx="1"/>
              <a:endCxn id="1423" idx="6"/>
            </p:cNvCxnSpPr>
            <p:nvPr/>
          </p:nvCxnSpPr>
          <p:spPr>
            <a:xfrm flipH="1">
              <a:off x="3873459" y="1887311"/>
              <a:ext cx="280507" cy="18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9" name="Straight Connector 1428">
              <a:extLst>
                <a:ext uri="{FF2B5EF4-FFF2-40B4-BE49-F238E27FC236}">
                  <a16:creationId xmlns="" xmlns:a16="http://schemas.microsoft.com/office/drawing/2014/main" id="{53492187-41B0-4099-ADD9-31695145852D}"/>
                </a:ext>
              </a:extLst>
            </p:cNvPr>
            <p:cNvCxnSpPr>
              <a:cxnSpLocks/>
              <a:stCxn id="1422" idx="4"/>
              <a:endCxn id="1425" idx="0"/>
            </p:cNvCxnSpPr>
            <p:nvPr/>
          </p:nvCxnSpPr>
          <p:spPr>
            <a:xfrm>
              <a:off x="4240838" y="1934856"/>
              <a:ext cx="660227" cy="352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0" name="Straight Connector 1429">
              <a:extLst>
                <a:ext uri="{FF2B5EF4-FFF2-40B4-BE49-F238E27FC236}">
                  <a16:creationId xmlns="" xmlns:a16="http://schemas.microsoft.com/office/drawing/2014/main" id="{6C821B18-E955-432A-90F5-855EFAE5ABFC}"/>
                </a:ext>
              </a:extLst>
            </p:cNvPr>
            <p:cNvCxnSpPr>
              <a:cxnSpLocks/>
              <a:stCxn id="1423" idx="3"/>
              <a:endCxn id="1426" idx="0"/>
            </p:cNvCxnSpPr>
            <p:nvPr/>
          </p:nvCxnSpPr>
          <p:spPr>
            <a:xfrm>
              <a:off x="3825915" y="1992300"/>
              <a:ext cx="445089" cy="430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1" name="Straight Connector 1430">
              <a:extLst>
                <a:ext uri="{FF2B5EF4-FFF2-40B4-BE49-F238E27FC236}">
                  <a16:creationId xmlns="" xmlns:a16="http://schemas.microsoft.com/office/drawing/2014/main" id="{AD53B416-E538-4397-A6E6-7FE6222DDB2F}"/>
                </a:ext>
              </a:extLst>
            </p:cNvPr>
            <p:cNvCxnSpPr>
              <a:cxnSpLocks/>
              <a:stCxn id="1423" idx="2"/>
              <a:endCxn id="1424" idx="7"/>
            </p:cNvCxnSpPr>
            <p:nvPr/>
          </p:nvCxnSpPr>
          <p:spPr>
            <a:xfrm flipH="1">
              <a:off x="3716195" y="1972607"/>
              <a:ext cx="73736" cy="344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2" name="Straight Connector 1431">
              <a:extLst>
                <a:ext uri="{FF2B5EF4-FFF2-40B4-BE49-F238E27FC236}">
                  <a16:creationId xmlns="" xmlns:a16="http://schemas.microsoft.com/office/drawing/2014/main" id="{6368247B-9938-416E-B62E-C6AC1CCB42DB}"/>
                </a:ext>
              </a:extLst>
            </p:cNvPr>
            <p:cNvCxnSpPr>
              <a:cxnSpLocks/>
              <a:stCxn id="1424" idx="4"/>
              <a:endCxn id="1436" idx="0"/>
            </p:cNvCxnSpPr>
            <p:nvPr/>
          </p:nvCxnSpPr>
          <p:spPr>
            <a:xfrm>
              <a:off x="3744004" y="2412263"/>
              <a:ext cx="496069" cy="448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3" name="Straight Connector 1432">
              <a:extLst>
                <a:ext uri="{FF2B5EF4-FFF2-40B4-BE49-F238E27FC236}">
                  <a16:creationId xmlns="" xmlns:a16="http://schemas.microsoft.com/office/drawing/2014/main" id="{F7A9A6A5-0AD6-444E-B937-CFBD9C08E7B7}"/>
                </a:ext>
              </a:extLst>
            </p:cNvPr>
            <p:cNvCxnSpPr>
              <a:cxnSpLocks/>
              <a:stCxn id="1426" idx="6"/>
              <a:endCxn id="1422" idx="3"/>
            </p:cNvCxnSpPr>
            <p:nvPr/>
          </p:nvCxnSpPr>
          <p:spPr>
            <a:xfrm flipH="1" flipV="1">
              <a:off x="4201468" y="1946374"/>
              <a:ext cx="144889" cy="484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" name="Straight Connector 1433">
              <a:extLst>
                <a:ext uri="{FF2B5EF4-FFF2-40B4-BE49-F238E27FC236}">
                  <a16:creationId xmlns="" xmlns:a16="http://schemas.microsoft.com/office/drawing/2014/main" id="{EC59E395-4E1A-4797-AB8C-C7E172189247}"/>
                </a:ext>
              </a:extLst>
            </p:cNvPr>
            <p:cNvCxnSpPr>
              <a:cxnSpLocks/>
              <a:stCxn id="1423" idx="4"/>
              <a:endCxn id="1425" idx="1"/>
            </p:cNvCxnSpPr>
            <p:nvPr/>
          </p:nvCxnSpPr>
          <p:spPr>
            <a:xfrm>
              <a:off x="3865285" y="1980782"/>
              <a:ext cx="1016086" cy="342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" name="Oval 1434">
              <a:extLst>
                <a:ext uri="{FF2B5EF4-FFF2-40B4-BE49-F238E27FC236}">
                  <a16:creationId xmlns="" xmlns:a16="http://schemas.microsoft.com/office/drawing/2014/main" id="{ED3DC5E9-3A53-4A71-B294-4DBF6F7F6442}"/>
                </a:ext>
              </a:extLst>
            </p:cNvPr>
            <p:cNvSpPr/>
            <p:nvPr/>
          </p:nvSpPr>
          <p:spPr>
            <a:xfrm rot="19271526">
              <a:off x="4774875" y="280555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36" name="Oval 1435">
              <a:extLst>
                <a:ext uri="{FF2B5EF4-FFF2-40B4-BE49-F238E27FC236}">
                  <a16:creationId xmlns="" xmlns:a16="http://schemas.microsoft.com/office/drawing/2014/main" id="{8AE38AFD-BAE3-4120-BDF2-7A69B4DF6AF5}"/>
                </a:ext>
              </a:extLst>
            </p:cNvPr>
            <p:cNvSpPr/>
            <p:nvPr/>
          </p:nvSpPr>
          <p:spPr>
            <a:xfrm rot="19271526">
              <a:off x="4220066" y="284897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37" name="Straight Connector 1436">
              <a:extLst>
                <a:ext uri="{FF2B5EF4-FFF2-40B4-BE49-F238E27FC236}">
                  <a16:creationId xmlns="" xmlns:a16="http://schemas.microsoft.com/office/drawing/2014/main" id="{6A9A59A4-8279-4018-8CAA-21F2CC5754C0}"/>
                </a:ext>
              </a:extLst>
            </p:cNvPr>
            <p:cNvCxnSpPr>
              <a:cxnSpLocks/>
              <a:stCxn id="1436" idx="5"/>
              <a:endCxn id="1435" idx="1"/>
            </p:cNvCxnSpPr>
            <p:nvPr/>
          </p:nvCxnSpPr>
          <p:spPr>
            <a:xfrm flipV="1">
              <a:off x="4326944" y="2853374"/>
              <a:ext cx="448244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" name="Straight Connector 1437">
              <a:extLst>
                <a:ext uri="{FF2B5EF4-FFF2-40B4-BE49-F238E27FC236}">
                  <a16:creationId xmlns="" xmlns:a16="http://schemas.microsoft.com/office/drawing/2014/main" id="{FA8D75B5-8AFF-4AF8-BEF0-54697B86102A}"/>
                </a:ext>
              </a:extLst>
            </p:cNvPr>
            <p:cNvCxnSpPr>
              <a:cxnSpLocks/>
              <a:stCxn id="1425" idx="3"/>
              <a:endCxn id="1435" idx="7"/>
            </p:cNvCxnSpPr>
            <p:nvPr/>
          </p:nvCxnSpPr>
          <p:spPr>
            <a:xfrm flipH="1">
              <a:off x="4834251" y="2382016"/>
              <a:ext cx="94622" cy="42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Connector 1438">
              <a:extLst>
                <a:ext uri="{FF2B5EF4-FFF2-40B4-BE49-F238E27FC236}">
                  <a16:creationId xmlns="" xmlns:a16="http://schemas.microsoft.com/office/drawing/2014/main" id="{46A4E509-CE9D-4F73-919E-1F3B345F954C}"/>
                </a:ext>
              </a:extLst>
            </p:cNvPr>
            <p:cNvCxnSpPr>
              <a:cxnSpLocks/>
              <a:stCxn id="1436" idx="7"/>
              <a:endCxn id="1426" idx="3"/>
            </p:cNvCxnSpPr>
            <p:nvPr/>
          </p:nvCxnSpPr>
          <p:spPr>
            <a:xfrm flipV="1">
              <a:off x="4279442" y="2517938"/>
              <a:ext cx="19370" cy="33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0" name="Oval 1439">
              <a:extLst>
                <a:ext uri="{FF2B5EF4-FFF2-40B4-BE49-F238E27FC236}">
                  <a16:creationId xmlns="" xmlns:a16="http://schemas.microsoft.com/office/drawing/2014/main" id="{AD7114D6-73D4-4EDB-9698-2D1282174F6F}"/>
                </a:ext>
              </a:extLst>
            </p:cNvPr>
            <p:cNvSpPr/>
            <p:nvPr/>
          </p:nvSpPr>
          <p:spPr>
            <a:xfrm rot="5004680" flipH="1">
              <a:off x="1674931" y="298740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1" name="Oval 1440">
              <a:extLst>
                <a:ext uri="{FF2B5EF4-FFF2-40B4-BE49-F238E27FC236}">
                  <a16:creationId xmlns="" xmlns:a16="http://schemas.microsoft.com/office/drawing/2014/main" id="{76ACB066-C1D3-4D0F-BFE3-3104A38E6363}"/>
                </a:ext>
              </a:extLst>
            </p:cNvPr>
            <p:cNvSpPr/>
            <p:nvPr/>
          </p:nvSpPr>
          <p:spPr>
            <a:xfrm rot="5004680" flipH="1">
              <a:off x="1854562" y="21926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2" name="Oval 1441">
              <a:extLst>
                <a:ext uri="{FF2B5EF4-FFF2-40B4-BE49-F238E27FC236}">
                  <a16:creationId xmlns="" xmlns:a16="http://schemas.microsoft.com/office/drawing/2014/main" id="{294B2015-7816-4515-AB6B-47D9633B7208}"/>
                </a:ext>
              </a:extLst>
            </p:cNvPr>
            <p:cNvSpPr/>
            <p:nvPr/>
          </p:nvSpPr>
          <p:spPr>
            <a:xfrm rot="5004680" flipH="1">
              <a:off x="1999170" y="24983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3" name="Oval 1442">
              <a:extLst>
                <a:ext uri="{FF2B5EF4-FFF2-40B4-BE49-F238E27FC236}">
                  <a16:creationId xmlns="" xmlns:a16="http://schemas.microsoft.com/office/drawing/2014/main" id="{B8E37BEC-8374-4527-A8D4-CDF3FF118A8D}"/>
                </a:ext>
              </a:extLst>
            </p:cNvPr>
            <p:cNvSpPr/>
            <p:nvPr/>
          </p:nvSpPr>
          <p:spPr>
            <a:xfrm rot="5004680" flipH="1">
              <a:off x="1407609" y="2497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4" name="Oval 1443">
              <a:extLst>
                <a:ext uri="{FF2B5EF4-FFF2-40B4-BE49-F238E27FC236}">
                  <a16:creationId xmlns="" xmlns:a16="http://schemas.microsoft.com/office/drawing/2014/main" id="{EA74CB74-73A5-4D7F-808C-BB7E80165F89}"/>
                </a:ext>
              </a:extLst>
            </p:cNvPr>
            <p:cNvSpPr/>
            <p:nvPr/>
          </p:nvSpPr>
          <p:spPr>
            <a:xfrm rot="5004680" flipH="1">
              <a:off x="1267499" y="312020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45" name="Oval 1444">
              <a:extLst>
                <a:ext uri="{FF2B5EF4-FFF2-40B4-BE49-F238E27FC236}">
                  <a16:creationId xmlns="" xmlns:a16="http://schemas.microsoft.com/office/drawing/2014/main" id="{62FF3851-E3EB-4C09-91EB-4DAA72118207}"/>
                </a:ext>
              </a:extLst>
            </p:cNvPr>
            <p:cNvSpPr/>
            <p:nvPr/>
          </p:nvSpPr>
          <p:spPr>
            <a:xfrm rot="5004680" flipH="1">
              <a:off x="807062" y="28697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46" name="Straight Connector 1445">
              <a:extLst>
                <a:ext uri="{FF2B5EF4-FFF2-40B4-BE49-F238E27FC236}">
                  <a16:creationId xmlns="" xmlns:a16="http://schemas.microsoft.com/office/drawing/2014/main" id="{18A9FA62-3B66-40CB-913D-2C354ACB5843}"/>
                </a:ext>
              </a:extLst>
            </p:cNvPr>
            <p:cNvCxnSpPr>
              <a:cxnSpLocks/>
              <a:stCxn id="1444" idx="5"/>
              <a:endCxn id="1445" idx="1"/>
            </p:cNvCxnSpPr>
            <p:nvPr/>
          </p:nvCxnSpPr>
          <p:spPr>
            <a:xfrm flipH="1" flipV="1">
              <a:off x="902653" y="2956684"/>
              <a:ext cx="376446" cy="183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7" name="Straight Connector 1446">
              <a:extLst>
                <a:ext uri="{FF2B5EF4-FFF2-40B4-BE49-F238E27FC236}">
                  <a16:creationId xmlns="" xmlns:a16="http://schemas.microsoft.com/office/drawing/2014/main" id="{B1B8CC88-AFE6-4E34-AAF5-8BCB83632119}"/>
                </a:ext>
              </a:extLst>
            </p:cNvPr>
            <p:cNvCxnSpPr>
              <a:cxnSpLocks/>
              <a:stCxn id="1444" idx="0"/>
              <a:endCxn id="1440" idx="4"/>
            </p:cNvCxnSpPr>
            <p:nvPr/>
          </p:nvCxnSpPr>
          <p:spPr>
            <a:xfrm flipV="1">
              <a:off x="1374336" y="3047150"/>
              <a:ext cx="300949" cy="120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8" name="Straight Connector 1447">
              <a:extLst>
                <a:ext uri="{FF2B5EF4-FFF2-40B4-BE49-F238E27FC236}">
                  <a16:creationId xmlns="" xmlns:a16="http://schemas.microsoft.com/office/drawing/2014/main" id="{092C4D9E-5E47-4DA7-9BEC-564FD517AC4E}"/>
                </a:ext>
              </a:extLst>
            </p:cNvPr>
            <p:cNvCxnSpPr>
              <a:cxnSpLocks/>
              <a:stCxn id="1445" idx="7"/>
              <a:endCxn id="1443" idx="4"/>
            </p:cNvCxnSpPr>
            <p:nvPr/>
          </p:nvCxnSpPr>
          <p:spPr>
            <a:xfrm flipV="1">
              <a:off x="893956" y="2556805"/>
              <a:ext cx="514007" cy="324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>
              <a:extLst>
                <a:ext uri="{FF2B5EF4-FFF2-40B4-BE49-F238E27FC236}">
                  <a16:creationId xmlns="" xmlns:a16="http://schemas.microsoft.com/office/drawing/2014/main" id="{02A416F9-5E63-47AE-A1BA-B6638E035163}"/>
                </a:ext>
              </a:extLst>
            </p:cNvPr>
            <p:cNvCxnSpPr>
              <a:cxnSpLocks/>
              <a:stCxn id="1440" idx="5"/>
              <a:endCxn id="1443" idx="2"/>
            </p:cNvCxnSpPr>
            <p:nvPr/>
          </p:nvCxnSpPr>
          <p:spPr>
            <a:xfrm flipH="1" flipV="1">
              <a:off x="1467354" y="2603897"/>
              <a:ext cx="219177" cy="403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Straight Connector 1449">
              <a:extLst>
                <a:ext uri="{FF2B5EF4-FFF2-40B4-BE49-F238E27FC236}">
                  <a16:creationId xmlns="" xmlns:a16="http://schemas.microsoft.com/office/drawing/2014/main" id="{1573BB6A-346B-4158-94FD-A0EA5C0DDB90}"/>
                </a:ext>
              </a:extLst>
            </p:cNvPr>
            <p:cNvCxnSpPr>
              <a:cxnSpLocks/>
              <a:stCxn id="1442" idx="4"/>
              <a:endCxn id="1443" idx="0"/>
            </p:cNvCxnSpPr>
            <p:nvPr/>
          </p:nvCxnSpPr>
          <p:spPr>
            <a:xfrm flipH="1" flipV="1">
              <a:off x="1514446" y="2544505"/>
              <a:ext cx="485078" cy="1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1" name="Straight Connector 1450">
              <a:extLst>
                <a:ext uri="{FF2B5EF4-FFF2-40B4-BE49-F238E27FC236}">
                  <a16:creationId xmlns="" xmlns:a16="http://schemas.microsoft.com/office/drawing/2014/main" id="{6E352F7A-749C-4A28-8DC7-2F9C05C6B7A1}"/>
                </a:ext>
              </a:extLst>
            </p:cNvPr>
            <p:cNvCxnSpPr>
              <a:cxnSpLocks/>
              <a:stCxn id="1440" idx="7"/>
              <a:endCxn id="1442" idx="3"/>
            </p:cNvCxnSpPr>
            <p:nvPr/>
          </p:nvCxnSpPr>
          <p:spPr>
            <a:xfrm flipV="1">
              <a:off x="1761825" y="2593938"/>
              <a:ext cx="257642" cy="405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2" name="Straight Connector 1451">
              <a:extLst>
                <a:ext uri="{FF2B5EF4-FFF2-40B4-BE49-F238E27FC236}">
                  <a16:creationId xmlns="" xmlns:a16="http://schemas.microsoft.com/office/drawing/2014/main" id="{2A9DBFE1-469D-4F57-B1F6-6F56756D17EC}"/>
                </a:ext>
              </a:extLst>
            </p:cNvPr>
            <p:cNvCxnSpPr>
              <a:cxnSpLocks/>
              <a:stCxn id="1443" idx="7"/>
              <a:endCxn id="1441" idx="4"/>
            </p:cNvCxnSpPr>
            <p:nvPr/>
          </p:nvCxnSpPr>
          <p:spPr>
            <a:xfrm flipV="1">
              <a:off x="1494503" y="2252392"/>
              <a:ext cx="360413" cy="256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3" name="Straight Connector 1452">
              <a:extLst>
                <a:ext uri="{FF2B5EF4-FFF2-40B4-BE49-F238E27FC236}">
                  <a16:creationId xmlns="" xmlns:a16="http://schemas.microsoft.com/office/drawing/2014/main" id="{F2EA2A6E-8F37-478F-A403-34793E96A566}"/>
                </a:ext>
              </a:extLst>
            </p:cNvPr>
            <p:cNvCxnSpPr>
              <a:cxnSpLocks/>
              <a:stCxn id="1441" idx="7"/>
              <a:endCxn id="1397" idx="2"/>
            </p:cNvCxnSpPr>
            <p:nvPr/>
          </p:nvCxnSpPr>
          <p:spPr>
            <a:xfrm flipV="1">
              <a:off x="1941456" y="2040525"/>
              <a:ext cx="290715" cy="163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4" name="Straight Connector 1453">
              <a:extLst>
                <a:ext uri="{FF2B5EF4-FFF2-40B4-BE49-F238E27FC236}">
                  <a16:creationId xmlns="" xmlns:a16="http://schemas.microsoft.com/office/drawing/2014/main" id="{D866B718-5E2D-4899-A749-82DB2D639BB6}"/>
                </a:ext>
              </a:extLst>
            </p:cNvPr>
            <p:cNvCxnSpPr>
              <a:cxnSpLocks/>
              <a:stCxn id="1398" idx="1"/>
              <a:endCxn id="1397" idx="6"/>
            </p:cNvCxnSpPr>
            <p:nvPr/>
          </p:nvCxnSpPr>
          <p:spPr>
            <a:xfrm flipH="1">
              <a:off x="2315700" y="1888076"/>
              <a:ext cx="481893" cy="85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5" name="Straight Connector 1454">
              <a:extLst>
                <a:ext uri="{FF2B5EF4-FFF2-40B4-BE49-F238E27FC236}">
                  <a16:creationId xmlns="" xmlns:a16="http://schemas.microsoft.com/office/drawing/2014/main" id="{7E8DF34E-3B2C-46D7-8E81-C7C2261556C2}"/>
                </a:ext>
              </a:extLst>
            </p:cNvPr>
            <p:cNvCxnSpPr>
              <a:cxnSpLocks/>
              <a:stCxn id="1398" idx="5"/>
              <a:endCxn id="1423" idx="0"/>
            </p:cNvCxnSpPr>
            <p:nvPr/>
          </p:nvCxnSpPr>
          <p:spPr>
            <a:xfrm flipV="1">
              <a:off x="2904158" y="1897253"/>
              <a:ext cx="893949" cy="2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6" name="Straight Connector 1455">
              <a:extLst>
                <a:ext uri="{FF2B5EF4-FFF2-40B4-BE49-F238E27FC236}">
                  <a16:creationId xmlns="" xmlns:a16="http://schemas.microsoft.com/office/drawing/2014/main" id="{3BCD4BD8-7AF2-4DA2-9AD0-C4EBD07E1244}"/>
                </a:ext>
              </a:extLst>
            </p:cNvPr>
            <p:cNvCxnSpPr>
              <a:cxnSpLocks/>
              <a:stCxn id="1324" idx="7"/>
              <a:endCxn id="1398" idx="3"/>
            </p:cNvCxnSpPr>
            <p:nvPr/>
          </p:nvCxnSpPr>
          <p:spPr>
            <a:xfrm flipH="1" flipV="1">
              <a:off x="2845095" y="1947139"/>
              <a:ext cx="372904" cy="432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Straight Connector 1456">
              <a:extLst>
                <a:ext uri="{FF2B5EF4-FFF2-40B4-BE49-F238E27FC236}">
                  <a16:creationId xmlns="" xmlns:a16="http://schemas.microsoft.com/office/drawing/2014/main" id="{3457080A-100B-40D6-A2E8-C10A32067C14}"/>
                </a:ext>
              </a:extLst>
            </p:cNvPr>
            <p:cNvCxnSpPr>
              <a:cxnSpLocks/>
              <a:stCxn id="1324" idx="5"/>
              <a:endCxn id="1424" idx="1"/>
            </p:cNvCxnSpPr>
            <p:nvPr/>
          </p:nvCxnSpPr>
          <p:spPr>
            <a:xfrm flipV="1">
              <a:off x="3265501" y="2364718"/>
              <a:ext cx="391631" cy="73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Connector 1457">
              <a:extLst>
                <a:ext uri="{FF2B5EF4-FFF2-40B4-BE49-F238E27FC236}">
                  <a16:creationId xmlns="" xmlns:a16="http://schemas.microsoft.com/office/drawing/2014/main" id="{AB7613E5-2F89-42CD-80A1-1EECA233B996}"/>
                </a:ext>
              </a:extLst>
            </p:cNvPr>
            <p:cNvCxnSpPr>
              <a:cxnSpLocks/>
              <a:stCxn id="1324" idx="6"/>
              <a:endCxn id="1423" idx="1"/>
            </p:cNvCxnSpPr>
            <p:nvPr/>
          </p:nvCxnSpPr>
          <p:spPr>
            <a:xfrm flipV="1">
              <a:off x="3253983" y="1933237"/>
              <a:ext cx="524430" cy="465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Connector 1458">
              <a:extLst>
                <a:ext uri="{FF2B5EF4-FFF2-40B4-BE49-F238E27FC236}">
                  <a16:creationId xmlns="" xmlns:a16="http://schemas.microsoft.com/office/drawing/2014/main" id="{D15E93C7-6FB2-45B2-873A-B0A8954293DC}"/>
                </a:ext>
              </a:extLst>
            </p:cNvPr>
            <p:cNvCxnSpPr>
              <a:cxnSpLocks/>
              <a:stCxn id="1424" idx="0"/>
              <a:endCxn id="1398" idx="4"/>
            </p:cNvCxnSpPr>
            <p:nvPr/>
          </p:nvCxnSpPr>
          <p:spPr>
            <a:xfrm flipH="1" flipV="1">
              <a:off x="2884465" y="1935621"/>
              <a:ext cx="792361" cy="39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Straight Connector 1459">
              <a:extLst>
                <a:ext uri="{FF2B5EF4-FFF2-40B4-BE49-F238E27FC236}">
                  <a16:creationId xmlns="" xmlns:a16="http://schemas.microsoft.com/office/drawing/2014/main" id="{36633933-2577-4952-9438-29AED6F01DAE}"/>
                </a:ext>
              </a:extLst>
            </p:cNvPr>
            <p:cNvCxnSpPr>
              <a:cxnSpLocks/>
              <a:stCxn id="1398" idx="2"/>
              <a:endCxn id="1332" idx="6"/>
            </p:cNvCxnSpPr>
            <p:nvPr/>
          </p:nvCxnSpPr>
          <p:spPr>
            <a:xfrm flipH="1">
              <a:off x="2681488" y="1927446"/>
              <a:ext cx="127623" cy="61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1" name="Straight Connector 1460">
              <a:extLst>
                <a:ext uri="{FF2B5EF4-FFF2-40B4-BE49-F238E27FC236}">
                  <a16:creationId xmlns="" xmlns:a16="http://schemas.microsoft.com/office/drawing/2014/main" id="{770D62E8-30CA-4E04-AEE6-E37788A2CE03}"/>
                </a:ext>
              </a:extLst>
            </p:cNvPr>
            <p:cNvCxnSpPr>
              <a:cxnSpLocks/>
              <a:stCxn id="1442" idx="6"/>
              <a:endCxn id="1441" idx="2"/>
            </p:cNvCxnSpPr>
            <p:nvPr/>
          </p:nvCxnSpPr>
          <p:spPr>
            <a:xfrm flipH="1" flipV="1">
              <a:off x="1914307" y="2299484"/>
              <a:ext cx="132308" cy="199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2" name="Straight Connector 1461">
              <a:extLst>
                <a:ext uri="{FF2B5EF4-FFF2-40B4-BE49-F238E27FC236}">
                  <a16:creationId xmlns="" xmlns:a16="http://schemas.microsoft.com/office/drawing/2014/main" id="{E65E6289-4D80-4A06-9154-FAB654B7380C}"/>
                </a:ext>
              </a:extLst>
            </p:cNvPr>
            <p:cNvCxnSpPr>
              <a:cxnSpLocks/>
              <a:stCxn id="1397" idx="4"/>
              <a:endCxn id="1332" idx="7"/>
            </p:cNvCxnSpPr>
            <p:nvPr/>
          </p:nvCxnSpPr>
          <p:spPr>
            <a:xfrm>
              <a:off x="2307525" y="2048700"/>
              <a:ext cx="337979" cy="471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3" name="Straight Connector 1462">
              <a:extLst>
                <a:ext uri="{FF2B5EF4-FFF2-40B4-BE49-F238E27FC236}">
                  <a16:creationId xmlns="" xmlns:a16="http://schemas.microsoft.com/office/drawing/2014/main" id="{A000E869-A763-490E-A208-D809B0F32F5F}"/>
                </a:ext>
              </a:extLst>
            </p:cNvPr>
            <p:cNvCxnSpPr>
              <a:cxnSpLocks/>
              <a:stCxn id="1442" idx="1"/>
              <a:endCxn id="1332" idx="1"/>
            </p:cNvCxnSpPr>
            <p:nvPr/>
          </p:nvCxnSpPr>
          <p:spPr>
            <a:xfrm flipV="1">
              <a:off x="2094761" y="2567817"/>
              <a:ext cx="491680" cy="17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4" name="Straight Connector 1463">
              <a:extLst>
                <a:ext uri="{FF2B5EF4-FFF2-40B4-BE49-F238E27FC236}">
                  <a16:creationId xmlns="" xmlns:a16="http://schemas.microsoft.com/office/drawing/2014/main" id="{0AFE9732-F10E-4933-B4EB-06B6C2C43F9E}"/>
                </a:ext>
              </a:extLst>
            </p:cNvPr>
            <p:cNvCxnSpPr>
              <a:cxnSpLocks/>
              <a:stCxn id="1442" idx="7"/>
              <a:endCxn id="1397" idx="3"/>
            </p:cNvCxnSpPr>
            <p:nvPr/>
          </p:nvCxnSpPr>
          <p:spPr>
            <a:xfrm flipV="1">
              <a:off x="2086064" y="2060218"/>
              <a:ext cx="182091" cy="449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5" name="Straight Connector 1464">
              <a:extLst>
                <a:ext uri="{FF2B5EF4-FFF2-40B4-BE49-F238E27FC236}">
                  <a16:creationId xmlns="" xmlns:a16="http://schemas.microsoft.com/office/drawing/2014/main" id="{8C5786E6-52E4-4784-BFB5-BFEE5AA07AA8}"/>
                </a:ext>
              </a:extLst>
            </p:cNvPr>
            <p:cNvCxnSpPr>
              <a:cxnSpLocks/>
              <a:stCxn id="1331" idx="7"/>
              <a:endCxn id="1332" idx="3"/>
            </p:cNvCxnSpPr>
            <p:nvPr/>
          </p:nvCxnSpPr>
          <p:spPr>
            <a:xfrm flipH="1" flipV="1">
              <a:off x="2633943" y="2626880"/>
              <a:ext cx="14309" cy="270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6" name="Straight Connector 1465">
              <a:extLst>
                <a:ext uri="{FF2B5EF4-FFF2-40B4-BE49-F238E27FC236}">
                  <a16:creationId xmlns="" xmlns:a16="http://schemas.microsoft.com/office/drawing/2014/main" id="{E9E47A41-882A-4787-BE42-956752E23943}"/>
                </a:ext>
              </a:extLst>
            </p:cNvPr>
            <p:cNvCxnSpPr>
              <a:cxnSpLocks/>
              <a:stCxn id="1324" idx="2"/>
              <a:endCxn id="1332" idx="5"/>
            </p:cNvCxnSpPr>
            <p:nvPr/>
          </p:nvCxnSpPr>
          <p:spPr>
            <a:xfrm flipH="1">
              <a:off x="2693006" y="2466061"/>
              <a:ext cx="477448" cy="113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7" name="Straight Connector 1466">
              <a:extLst>
                <a:ext uri="{FF2B5EF4-FFF2-40B4-BE49-F238E27FC236}">
                  <a16:creationId xmlns="" xmlns:a16="http://schemas.microsoft.com/office/drawing/2014/main" id="{F4DCF59E-E970-49EF-BA46-BC6AB2B70C2F}"/>
                </a:ext>
              </a:extLst>
            </p:cNvPr>
            <p:cNvCxnSpPr>
              <a:cxnSpLocks/>
              <a:stCxn id="1325" idx="1"/>
              <a:endCxn id="1323" idx="6"/>
            </p:cNvCxnSpPr>
            <p:nvPr/>
          </p:nvCxnSpPr>
          <p:spPr>
            <a:xfrm flipH="1">
              <a:off x="1633400" y="3542514"/>
              <a:ext cx="315655" cy="60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8" name="Straight Connector 1467">
              <a:extLst>
                <a:ext uri="{FF2B5EF4-FFF2-40B4-BE49-F238E27FC236}">
                  <a16:creationId xmlns="" xmlns:a16="http://schemas.microsoft.com/office/drawing/2014/main" id="{DD81E4FB-84E9-4403-90C3-669A5F5F9250}"/>
                </a:ext>
              </a:extLst>
            </p:cNvPr>
            <p:cNvCxnSpPr>
              <a:cxnSpLocks/>
              <a:stCxn id="1323" idx="2"/>
              <a:endCxn id="1322" idx="7"/>
            </p:cNvCxnSpPr>
            <p:nvPr/>
          </p:nvCxnSpPr>
          <p:spPr>
            <a:xfrm flipH="1">
              <a:off x="1330920" y="3670407"/>
              <a:ext cx="218952" cy="411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9" name="Straight Connector 1468">
              <a:extLst>
                <a:ext uri="{FF2B5EF4-FFF2-40B4-BE49-F238E27FC236}">
                  <a16:creationId xmlns="" xmlns:a16="http://schemas.microsoft.com/office/drawing/2014/main" id="{4382981A-6E87-4514-8D1F-5CA802554EEF}"/>
                </a:ext>
              </a:extLst>
            </p:cNvPr>
            <p:cNvCxnSpPr>
              <a:cxnSpLocks/>
              <a:stCxn id="1321" idx="1"/>
              <a:endCxn id="1322" idx="5"/>
            </p:cNvCxnSpPr>
            <p:nvPr/>
          </p:nvCxnSpPr>
          <p:spPr>
            <a:xfrm flipH="1">
              <a:off x="1378421" y="4107905"/>
              <a:ext cx="434696" cy="32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0" name="Straight Connector 1469">
              <a:extLst>
                <a:ext uri="{FF2B5EF4-FFF2-40B4-BE49-F238E27FC236}">
                  <a16:creationId xmlns="" xmlns:a16="http://schemas.microsoft.com/office/drawing/2014/main" id="{9C41E287-E155-4C36-9E86-EED8A882E7A4}"/>
                </a:ext>
              </a:extLst>
            </p:cNvPr>
            <p:cNvCxnSpPr>
              <a:cxnSpLocks/>
              <a:stCxn id="1325" idx="2"/>
              <a:endCxn id="1322" idx="6"/>
            </p:cNvCxnSpPr>
            <p:nvPr/>
          </p:nvCxnSpPr>
          <p:spPr>
            <a:xfrm flipH="1">
              <a:off x="1366903" y="3581884"/>
              <a:ext cx="593671" cy="51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1" name="Straight Connector 1470">
              <a:extLst>
                <a:ext uri="{FF2B5EF4-FFF2-40B4-BE49-F238E27FC236}">
                  <a16:creationId xmlns="" xmlns:a16="http://schemas.microsoft.com/office/drawing/2014/main" id="{BFE039D9-A83E-4887-9DDF-CB3B6FC56B91}"/>
                </a:ext>
              </a:extLst>
            </p:cNvPr>
            <p:cNvCxnSpPr>
              <a:cxnSpLocks/>
              <a:stCxn id="1326" idx="2"/>
              <a:endCxn id="1321" idx="6"/>
            </p:cNvCxnSpPr>
            <p:nvPr/>
          </p:nvCxnSpPr>
          <p:spPr>
            <a:xfrm flipH="1">
              <a:off x="1908163" y="3761914"/>
              <a:ext cx="564800" cy="318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2" name="Straight Connector 1471">
              <a:extLst>
                <a:ext uri="{FF2B5EF4-FFF2-40B4-BE49-F238E27FC236}">
                  <a16:creationId xmlns="" xmlns:a16="http://schemas.microsoft.com/office/drawing/2014/main" id="{4AF0DBDC-CEE1-4CF0-B2EF-EA798C58A118}"/>
                </a:ext>
              </a:extLst>
            </p:cNvPr>
            <p:cNvCxnSpPr>
              <a:cxnSpLocks/>
              <a:stCxn id="1326" idx="1"/>
              <a:endCxn id="1325" idx="5"/>
            </p:cNvCxnSpPr>
            <p:nvPr/>
          </p:nvCxnSpPr>
          <p:spPr>
            <a:xfrm flipH="1" flipV="1">
              <a:off x="2055620" y="3554076"/>
              <a:ext cx="405826" cy="168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Connector 1472">
              <a:extLst>
                <a:ext uri="{FF2B5EF4-FFF2-40B4-BE49-F238E27FC236}">
                  <a16:creationId xmlns="" xmlns:a16="http://schemas.microsoft.com/office/drawing/2014/main" id="{7647D1DA-DCC3-4C07-8626-E9D87AAEE01D}"/>
                </a:ext>
              </a:extLst>
            </p:cNvPr>
            <p:cNvCxnSpPr>
              <a:cxnSpLocks/>
              <a:stCxn id="1330" idx="0"/>
              <a:endCxn id="1331" idx="4"/>
            </p:cNvCxnSpPr>
            <p:nvPr/>
          </p:nvCxnSpPr>
          <p:spPr>
            <a:xfrm flipH="1" flipV="1">
              <a:off x="2676061" y="2992172"/>
              <a:ext cx="268305" cy="355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Straight Connector 1473">
              <a:extLst>
                <a:ext uri="{FF2B5EF4-FFF2-40B4-BE49-F238E27FC236}">
                  <a16:creationId xmlns="" xmlns:a16="http://schemas.microsoft.com/office/drawing/2014/main" id="{93E054E4-139B-45EE-B46D-EA820BA3B9C1}"/>
                </a:ext>
              </a:extLst>
            </p:cNvPr>
            <p:cNvCxnSpPr>
              <a:cxnSpLocks/>
              <a:stCxn id="1328" idx="0"/>
              <a:endCxn id="1331" idx="5"/>
            </p:cNvCxnSpPr>
            <p:nvPr/>
          </p:nvCxnSpPr>
          <p:spPr>
            <a:xfrm flipH="1" flipV="1">
              <a:off x="2695754" y="2956188"/>
              <a:ext cx="675259" cy="267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Straight Connector 1474">
              <a:extLst>
                <a:ext uri="{FF2B5EF4-FFF2-40B4-BE49-F238E27FC236}">
                  <a16:creationId xmlns="" xmlns:a16="http://schemas.microsoft.com/office/drawing/2014/main" id="{93A133AC-9657-4DAD-AE0C-39480192C8CA}"/>
                </a:ext>
              </a:extLst>
            </p:cNvPr>
            <p:cNvCxnSpPr>
              <a:cxnSpLocks/>
              <a:stCxn id="1354" idx="7"/>
              <a:endCxn id="1322" idx="3"/>
            </p:cNvCxnSpPr>
            <p:nvPr/>
          </p:nvCxnSpPr>
          <p:spPr>
            <a:xfrm flipV="1">
              <a:off x="1288648" y="4188233"/>
              <a:ext cx="30710" cy="34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Straight Connector 1475">
              <a:extLst>
                <a:ext uri="{FF2B5EF4-FFF2-40B4-BE49-F238E27FC236}">
                  <a16:creationId xmlns="" xmlns:a16="http://schemas.microsoft.com/office/drawing/2014/main" id="{9E6E41F6-8EC3-4FDC-A47D-2E960B35C690}"/>
                </a:ext>
              </a:extLst>
            </p:cNvPr>
            <p:cNvCxnSpPr>
              <a:cxnSpLocks/>
              <a:stCxn id="1353" idx="7"/>
              <a:endCxn id="1321" idx="3"/>
            </p:cNvCxnSpPr>
            <p:nvPr/>
          </p:nvCxnSpPr>
          <p:spPr>
            <a:xfrm flipV="1">
              <a:off x="1764870" y="4166968"/>
              <a:ext cx="95748" cy="303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Straight Connector 1476">
              <a:extLst>
                <a:ext uri="{FF2B5EF4-FFF2-40B4-BE49-F238E27FC236}">
                  <a16:creationId xmlns="" xmlns:a16="http://schemas.microsoft.com/office/drawing/2014/main" id="{9833A31C-362A-4092-8574-65BDA09DD6B7}"/>
                </a:ext>
              </a:extLst>
            </p:cNvPr>
            <p:cNvCxnSpPr>
              <a:cxnSpLocks/>
              <a:stCxn id="1329" idx="0"/>
              <a:endCxn id="1330" idx="4"/>
            </p:cNvCxnSpPr>
            <p:nvPr/>
          </p:nvCxnSpPr>
          <p:spPr>
            <a:xfrm flipH="1" flipV="1">
              <a:off x="3011544" y="3431480"/>
              <a:ext cx="460516" cy="481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8" name="Oval 1477">
              <a:extLst>
                <a:ext uri="{FF2B5EF4-FFF2-40B4-BE49-F238E27FC236}">
                  <a16:creationId xmlns="" xmlns:a16="http://schemas.microsoft.com/office/drawing/2014/main" id="{366000D7-7A62-4FB4-B07A-2099359F925D}"/>
                </a:ext>
              </a:extLst>
            </p:cNvPr>
            <p:cNvSpPr/>
            <p:nvPr/>
          </p:nvSpPr>
          <p:spPr>
            <a:xfrm rot="19271526">
              <a:off x="796565" y="500047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79" name="Straight Connector 1478">
              <a:extLst>
                <a:ext uri="{FF2B5EF4-FFF2-40B4-BE49-F238E27FC236}">
                  <a16:creationId xmlns="" xmlns:a16="http://schemas.microsoft.com/office/drawing/2014/main" id="{CB24F161-49FF-45B9-8EEF-D9293BB595C6}"/>
                </a:ext>
              </a:extLst>
            </p:cNvPr>
            <p:cNvCxnSpPr>
              <a:cxnSpLocks/>
              <a:stCxn id="1478" idx="7"/>
              <a:endCxn id="1354" idx="2"/>
            </p:cNvCxnSpPr>
            <p:nvPr/>
          </p:nvCxnSpPr>
          <p:spPr>
            <a:xfrm flipV="1">
              <a:off x="855941" y="4621228"/>
              <a:ext cx="385162" cy="379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0" name="Straight Connector 1479">
              <a:extLst>
                <a:ext uri="{FF2B5EF4-FFF2-40B4-BE49-F238E27FC236}">
                  <a16:creationId xmlns="" xmlns:a16="http://schemas.microsoft.com/office/drawing/2014/main" id="{845E4C53-8B4A-4778-813B-48AFB05EABE3}"/>
                </a:ext>
              </a:extLst>
            </p:cNvPr>
            <p:cNvCxnSpPr>
              <a:cxnSpLocks/>
              <a:stCxn id="1478" idx="6"/>
              <a:endCxn id="1352" idx="1"/>
            </p:cNvCxnSpPr>
            <p:nvPr/>
          </p:nvCxnSpPr>
          <p:spPr>
            <a:xfrm flipV="1">
              <a:off x="891925" y="4941047"/>
              <a:ext cx="488981" cy="79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1" name="Straight Connector 1480">
              <a:extLst>
                <a:ext uri="{FF2B5EF4-FFF2-40B4-BE49-F238E27FC236}">
                  <a16:creationId xmlns="" xmlns:a16="http://schemas.microsoft.com/office/drawing/2014/main" id="{A389C548-14B0-48E0-9E6C-CF8FE9B93E3A}"/>
                </a:ext>
              </a:extLst>
            </p:cNvPr>
            <p:cNvCxnSpPr>
              <a:cxnSpLocks/>
              <a:stCxn id="1478" idx="5"/>
              <a:endCxn id="1356" idx="1"/>
            </p:cNvCxnSpPr>
            <p:nvPr/>
          </p:nvCxnSpPr>
          <p:spPr>
            <a:xfrm>
              <a:off x="903443" y="5059855"/>
              <a:ext cx="515405" cy="2721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2" name="Oval 1481">
              <a:extLst>
                <a:ext uri="{FF2B5EF4-FFF2-40B4-BE49-F238E27FC236}">
                  <a16:creationId xmlns="" xmlns:a16="http://schemas.microsoft.com/office/drawing/2014/main" id="{0706A84D-B436-4E56-B981-8F4CD40D7FB1}"/>
                </a:ext>
              </a:extLst>
            </p:cNvPr>
            <p:cNvSpPr/>
            <p:nvPr/>
          </p:nvSpPr>
          <p:spPr>
            <a:xfrm rot="5004680" flipH="1">
              <a:off x="1090433" y="211708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83" name="Straight Connector 1482">
              <a:extLst>
                <a:ext uri="{FF2B5EF4-FFF2-40B4-BE49-F238E27FC236}">
                  <a16:creationId xmlns="" xmlns:a16="http://schemas.microsoft.com/office/drawing/2014/main" id="{0BA84197-3861-4444-A42E-E5EA83252B8F}"/>
                </a:ext>
              </a:extLst>
            </p:cNvPr>
            <p:cNvCxnSpPr>
              <a:cxnSpLocks/>
              <a:stCxn id="1482" idx="1"/>
              <a:endCxn id="1443" idx="5"/>
            </p:cNvCxnSpPr>
            <p:nvPr/>
          </p:nvCxnSpPr>
          <p:spPr>
            <a:xfrm>
              <a:off x="1186024" y="2203982"/>
              <a:ext cx="233185" cy="313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4" name="Straight Connector 1483">
              <a:extLst>
                <a:ext uri="{FF2B5EF4-FFF2-40B4-BE49-F238E27FC236}">
                  <a16:creationId xmlns="" xmlns:a16="http://schemas.microsoft.com/office/drawing/2014/main" id="{FC16B74D-81FB-4FDA-8B23-4C3FE86B8C55}"/>
                </a:ext>
              </a:extLst>
            </p:cNvPr>
            <p:cNvCxnSpPr>
              <a:cxnSpLocks/>
              <a:stCxn id="1381" idx="1"/>
              <a:endCxn id="1321" idx="5"/>
            </p:cNvCxnSpPr>
            <p:nvPr/>
          </p:nvCxnSpPr>
          <p:spPr>
            <a:xfrm flipH="1" flipV="1">
              <a:off x="1919681" y="4119466"/>
              <a:ext cx="679036" cy="88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85" name="Ink 1484">
                  <a:extLst>
                    <a:ext uri="{FF2B5EF4-FFF2-40B4-BE49-F238E27FC236}">
                      <a16:creationId xmlns="" xmlns:a16="http://schemas.microsoft.com/office/drawing/2014/main" id="{EEA0EAD8-A1A5-4FF5-99FA-4545B7813BD9}"/>
                    </a:ext>
                  </a:extLst>
                </p14:cNvPr>
                <p14:cNvContentPartPr/>
                <p14:nvPr/>
              </p14:nvContentPartPr>
              <p14:xfrm>
                <a:off x="921870" y="2683859"/>
                <a:ext cx="180" cy="180"/>
              </p14:xfrm>
            </p:contentPart>
          </mc:Choice>
          <mc:Fallback xmlns="">
            <p:pic>
              <p:nvPicPr>
                <p:cNvPr id="1485" name="Ink 1484">
                  <a:extLst>
                    <a:ext uri="{FF2B5EF4-FFF2-40B4-BE49-F238E27FC236}">
                      <a16:creationId xmlns:a16="http://schemas.microsoft.com/office/drawing/2014/main" id="{EEA0EAD8-A1A5-4FF5-99FA-4545B7813B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9710" y="2681699"/>
                  <a:ext cx="4500" cy="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86" name="Ink 1485">
                  <a:extLst>
                    <a:ext uri="{FF2B5EF4-FFF2-40B4-BE49-F238E27FC236}">
                      <a16:creationId xmlns="" xmlns:a16="http://schemas.microsoft.com/office/drawing/2014/main" id="{806ACAA1-444C-4E86-A12D-76D42C8C3987}"/>
                    </a:ext>
                  </a:extLst>
                </p14:cNvPr>
                <p14:cNvContentPartPr/>
                <p14:nvPr/>
              </p14:nvContentPartPr>
              <p14:xfrm>
                <a:off x="918090" y="2653259"/>
                <a:ext cx="180" cy="15480"/>
              </p14:xfrm>
            </p:contentPart>
          </mc:Choice>
          <mc:Fallback xmlns="">
            <p:pic>
              <p:nvPicPr>
                <p:cNvPr id="1486" name="Ink 1485">
                  <a:extLst>
                    <a:ext uri="{FF2B5EF4-FFF2-40B4-BE49-F238E27FC236}">
                      <a16:creationId xmlns:a16="http://schemas.microsoft.com/office/drawing/2014/main" id="{806ACAA1-444C-4E86-A12D-76D42C8C398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15930" y="2648939"/>
                  <a:ext cx="4500" cy="2412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1487" name="Straight Connector 1486">
              <a:extLst>
                <a:ext uri="{FF2B5EF4-FFF2-40B4-BE49-F238E27FC236}">
                  <a16:creationId xmlns="" xmlns:a16="http://schemas.microsoft.com/office/drawing/2014/main" id="{5E3C4735-90A9-4083-8C59-14AA527C523C}"/>
                </a:ext>
              </a:extLst>
            </p:cNvPr>
            <p:cNvCxnSpPr>
              <a:cxnSpLocks/>
              <a:stCxn id="1482" idx="0"/>
              <a:endCxn id="1441" idx="5"/>
            </p:cNvCxnSpPr>
            <p:nvPr/>
          </p:nvCxnSpPr>
          <p:spPr>
            <a:xfrm>
              <a:off x="1197270" y="2164533"/>
              <a:ext cx="668892" cy="4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8" name="Straight Connector 1487">
              <a:extLst>
                <a:ext uri="{FF2B5EF4-FFF2-40B4-BE49-F238E27FC236}">
                  <a16:creationId xmlns="" xmlns:a16="http://schemas.microsoft.com/office/drawing/2014/main" id="{65A96ED2-EF9B-4463-82A3-EE93A68F5241}"/>
                </a:ext>
              </a:extLst>
            </p:cNvPr>
            <p:cNvCxnSpPr>
              <a:cxnSpLocks/>
              <a:stCxn id="1482" idx="3"/>
              <a:endCxn id="1445" idx="6"/>
            </p:cNvCxnSpPr>
            <p:nvPr/>
          </p:nvCxnSpPr>
          <p:spPr>
            <a:xfrm flipH="1">
              <a:off x="854507" y="2212679"/>
              <a:ext cx="256223" cy="657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9" name="Straight Connector 1488">
              <a:extLst>
                <a:ext uri="{FF2B5EF4-FFF2-40B4-BE49-F238E27FC236}">
                  <a16:creationId xmlns="" xmlns:a16="http://schemas.microsoft.com/office/drawing/2014/main" id="{F901036B-B4BE-480B-AA98-D3B4DCC130B5}"/>
                </a:ext>
              </a:extLst>
            </p:cNvPr>
            <p:cNvCxnSpPr>
              <a:cxnSpLocks/>
              <a:stCxn id="1330" idx="0"/>
              <a:endCxn id="1327" idx="7"/>
            </p:cNvCxnSpPr>
            <p:nvPr/>
          </p:nvCxnSpPr>
          <p:spPr>
            <a:xfrm flipH="1">
              <a:off x="2879890" y="3347951"/>
              <a:ext cx="64476" cy="503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0" name="Oval 1489">
              <a:extLst>
                <a:ext uri="{FF2B5EF4-FFF2-40B4-BE49-F238E27FC236}">
                  <a16:creationId xmlns="" xmlns:a16="http://schemas.microsoft.com/office/drawing/2014/main" id="{B21BCADD-AE1D-408A-8855-ECEAE18487FA}"/>
                </a:ext>
              </a:extLst>
            </p:cNvPr>
            <p:cNvSpPr/>
            <p:nvPr/>
          </p:nvSpPr>
          <p:spPr>
            <a:xfrm rot="19271526">
              <a:off x="2890087" y="278300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491" name="Straight Connector 1490">
              <a:extLst>
                <a:ext uri="{FF2B5EF4-FFF2-40B4-BE49-F238E27FC236}">
                  <a16:creationId xmlns="" xmlns:a16="http://schemas.microsoft.com/office/drawing/2014/main" id="{A82DACB3-4FB7-49F6-90FF-8F3F07C32E62}"/>
                </a:ext>
              </a:extLst>
            </p:cNvPr>
            <p:cNvCxnSpPr>
              <a:cxnSpLocks/>
              <a:stCxn id="1328" idx="7"/>
              <a:endCxn id="1324" idx="4"/>
            </p:cNvCxnSpPr>
            <p:nvPr/>
          </p:nvCxnSpPr>
          <p:spPr>
            <a:xfrm flipH="1" flipV="1">
              <a:off x="3245808" y="2474236"/>
              <a:ext cx="164574" cy="7375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2" name="Straight Connector 1491">
              <a:extLst>
                <a:ext uri="{FF2B5EF4-FFF2-40B4-BE49-F238E27FC236}">
                  <a16:creationId xmlns="" xmlns:a16="http://schemas.microsoft.com/office/drawing/2014/main" id="{BA22C558-DF95-4670-988D-5960FF8FB827}"/>
                </a:ext>
              </a:extLst>
            </p:cNvPr>
            <p:cNvCxnSpPr>
              <a:cxnSpLocks/>
              <a:stCxn id="1328" idx="0"/>
              <a:endCxn id="1490" idx="4"/>
            </p:cNvCxnSpPr>
            <p:nvPr/>
          </p:nvCxnSpPr>
          <p:spPr>
            <a:xfrm flipH="1" flipV="1">
              <a:off x="2977272" y="2878369"/>
              <a:ext cx="393741" cy="344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Connector 1492">
              <a:extLst>
                <a:ext uri="{FF2B5EF4-FFF2-40B4-BE49-F238E27FC236}">
                  <a16:creationId xmlns="" xmlns:a16="http://schemas.microsoft.com/office/drawing/2014/main" id="{75FB26E9-2AC6-4B6B-BBA6-3BC8CBDD74F1}"/>
                </a:ext>
              </a:extLst>
            </p:cNvPr>
            <p:cNvCxnSpPr>
              <a:cxnSpLocks/>
              <a:stCxn id="1490" idx="7"/>
              <a:endCxn id="1324" idx="3"/>
            </p:cNvCxnSpPr>
            <p:nvPr/>
          </p:nvCxnSpPr>
          <p:spPr>
            <a:xfrm flipV="1">
              <a:off x="2949463" y="2485754"/>
              <a:ext cx="256975" cy="297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4" name="Straight Connector 1493">
              <a:extLst>
                <a:ext uri="{FF2B5EF4-FFF2-40B4-BE49-F238E27FC236}">
                  <a16:creationId xmlns="" xmlns:a16="http://schemas.microsoft.com/office/drawing/2014/main" id="{3004FC79-DEDF-4EF7-A809-11A493824CB7}"/>
                </a:ext>
              </a:extLst>
            </p:cNvPr>
            <p:cNvCxnSpPr>
              <a:cxnSpLocks/>
              <a:stCxn id="1322" idx="2"/>
              <a:endCxn id="1478" idx="0"/>
            </p:cNvCxnSpPr>
            <p:nvPr/>
          </p:nvCxnSpPr>
          <p:spPr>
            <a:xfrm flipH="1">
              <a:off x="816572" y="4168540"/>
              <a:ext cx="466802" cy="843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5" name="Straight Connector 1494">
              <a:extLst>
                <a:ext uri="{FF2B5EF4-FFF2-40B4-BE49-F238E27FC236}">
                  <a16:creationId xmlns="" xmlns:a16="http://schemas.microsoft.com/office/drawing/2014/main" id="{DCC16279-CE01-4D2C-9F89-A8315D15AC84}"/>
                </a:ext>
              </a:extLst>
            </p:cNvPr>
            <p:cNvCxnSpPr>
              <a:cxnSpLocks/>
              <a:stCxn id="1387" idx="0"/>
              <a:endCxn id="1380" idx="2"/>
            </p:cNvCxnSpPr>
            <p:nvPr/>
          </p:nvCxnSpPr>
          <p:spPr>
            <a:xfrm flipH="1" flipV="1">
              <a:off x="2429922" y="4700321"/>
              <a:ext cx="122632" cy="654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6" name="Straight Connector 1495">
              <a:extLst>
                <a:ext uri="{FF2B5EF4-FFF2-40B4-BE49-F238E27FC236}">
                  <a16:creationId xmlns="" xmlns:a16="http://schemas.microsoft.com/office/drawing/2014/main" id="{C96237AB-6F36-4C98-8502-820241FD2A76}"/>
                </a:ext>
              </a:extLst>
            </p:cNvPr>
            <p:cNvCxnSpPr>
              <a:cxnSpLocks/>
              <a:stCxn id="1386" idx="6"/>
              <a:endCxn id="1383" idx="3"/>
            </p:cNvCxnSpPr>
            <p:nvPr/>
          </p:nvCxnSpPr>
          <p:spPr>
            <a:xfrm flipV="1">
              <a:off x="3049472" y="4768411"/>
              <a:ext cx="94473" cy="788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7" name="Straight Connector 1496">
              <a:extLst>
                <a:ext uri="{FF2B5EF4-FFF2-40B4-BE49-F238E27FC236}">
                  <a16:creationId xmlns="" xmlns:a16="http://schemas.microsoft.com/office/drawing/2014/main" id="{4B5143C4-DD71-4503-88D1-35D013559B0B}"/>
                </a:ext>
              </a:extLst>
            </p:cNvPr>
            <p:cNvCxnSpPr>
              <a:cxnSpLocks/>
              <a:stCxn id="1340" idx="3"/>
              <a:endCxn id="1341" idx="1"/>
            </p:cNvCxnSpPr>
            <p:nvPr/>
          </p:nvCxnSpPr>
          <p:spPr>
            <a:xfrm flipH="1">
              <a:off x="4032181" y="5368981"/>
              <a:ext cx="161255" cy="627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696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5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5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5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5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  <p:bldP spid="1243" grpId="0" animBg="1"/>
      <p:bldP spid="1245" grpId="0" animBg="1"/>
      <p:bldP spid="1250" grpId="0" animBg="1"/>
      <p:bldP spid="1251" grpId="0" animBg="1"/>
      <p:bldP spid="1252" grpId="0" animBg="1"/>
      <p:bldP spid="1254" grpId="0" animBg="1"/>
      <p:bldP spid="1255" grpId="0" animBg="1"/>
      <p:bldP spid="1256" grpId="0" animBg="1"/>
      <p:bldP spid="1257" grpId="0" animBg="1"/>
      <p:bldP spid="1259" grpId="0" animBg="1"/>
      <p:bldP spid="1295" grpId="0" animBg="1"/>
      <p:bldP spid="1306" grpId="0" animBg="1"/>
      <p:bldP spid="1502" grpId="0" animBg="1"/>
      <p:bldP spid="1504" grpId="0" animBg="1"/>
      <p:bldP spid="1505" grpId="0" animBg="1"/>
      <p:bldP spid="1506" grpId="0" animBg="1"/>
      <p:bldP spid="1515" grpId="0" animBg="1"/>
      <p:bldP spid="15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3AB1EB2-914B-4E18-A898-E181A424C1EA}"/>
              </a:ext>
            </a:extLst>
          </p:cNvPr>
          <p:cNvSpPr/>
          <p:nvPr/>
        </p:nvSpPr>
        <p:spPr>
          <a:xfrm>
            <a:off x="7988300" y="0"/>
            <a:ext cx="4203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="" xmlns:a16="http://schemas.microsoft.com/office/drawing/2014/main" id="{90680A27-FBAB-4661-800F-C1ACF0AC1078}"/>
                  </a:ext>
                </a:extLst>
              </p:cNvPr>
              <p:cNvSpPr txBox="1"/>
              <p:nvPr/>
            </p:nvSpPr>
            <p:spPr>
              <a:xfrm>
                <a:off x="8381933" y="3663264"/>
                <a:ext cx="3476273" cy="2753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ensures</a:t>
                </a:r>
              </a:p>
              <a:p>
                <a:r>
                  <a:rPr lang="en-GB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/>
                </a:pP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Same states on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  <m:r>
                      <a:rPr lang="de-DE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de-DE" sz="2400" b="1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GB" sz="10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361950" indent="-361950">
                  <a:buFont typeface="+mj-lt"/>
                  <a:buAutoNum type="arabicPeriod" startAt="2"/>
                </a:pP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State of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is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if state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encodes</a:t>
                </a:r>
                <a:b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ass.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GB" sz="240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de-DE" sz="2400" b="1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atisfying</m:t>
                    </m:r>
                    <m:r>
                      <a:rPr lang="de-DE" sz="24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GB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tate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de-DE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GB" sz="24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otherwise.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0680A27-FBAB-4661-800F-C1ACF0AC1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33" y="3663264"/>
                <a:ext cx="3476273" cy="2753574"/>
              </a:xfrm>
              <a:prstGeom prst="rect">
                <a:avLst/>
              </a:prstGeom>
              <a:blipFill>
                <a:blip r:embed="rId2"/>
                <a:stretch>
                  <a:fillRect l="-2632" r="-1579" b="-398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62A3C4E3-027A-4B2C-B852-BE10DFF95532}"/>
                  </a:ext>
                </a:extLst>
              </p:cNvPr>
              <p:cNvSpPr/>
              <p:nvPr/>
            </p:nvSpPr>
            <p:spPr>
              <a:xfrm>
                <a:off x="8382880" y="3366371"/>
                <a:ext cx="293298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cell gadget at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r>
                      <a:rPr lang="en-GB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2A3C4E3-027A-4B2C-B852-BE10DFF955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80" y="3366371"/>
                <a:ext cx="2932982" cy="523220"/>
              </a:xfrm>
              <a:prstGeom prst="rect">
                <a:avLst/>
              </a:prstGeom>
              <a:blipFill>
                <a:blip r:embed="rId3"/>
                <a:stretch>
                  <a:fillRect l="-4158" t="-11628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B29C4EB6-6F39-47DB-A8AB-E3DD094781B3}"/>
                  </a:ext>
                </a:extLst>
              </p:cNvPr>
              <p:cNvSpPr txBox="1"/>
              <p:nvPr/>
            </p:nvSpPr>
            <p:spPr>
              <a:xfrm>
                <a:off x="661867" y="3554173"/>
                <a:ext cx="2742161" cy="11742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fingerprint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:r>
                  <a:rPr lang="de-DE" sz="2400" dirty="0">
                    <a:latin typeface="Cambria" panose="02040503050406030204" pitchFamily="18" charset="0"/>
                  </a:rPr>
                  <a:t>s.t.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:r>
                  <a:rPr lang="de-DE" sz="2400" dirty="0">
                    <a:latin typeface="Cambria" panose="02040503050406030204" pitchFamily="18" charset="0"/>
                  </a:rPr>
                  <a:t>has </a:t>
                </a:r>
                <a:r>
                  <a:rPr lang="de-DE" sz="24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full rank</a:t>
                </a:r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9C4EB6-6F39-47DB-A8AB-E3DD0947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67" y="3554173"/>
                <a:ext cx="2742161" cy="1174232"/>
              </a:xfrm>
              <a:prstGeom prst="rect">
                <a:avLst/>
              </a:prstGeom>
              <a:blipFill>
                <a:blip r:embed="rId4"/>
                <a:stretch>
                  <a:fillRect l="-6904" t="-8290" b="-145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8CD6779-78F3-4129-BA62-DB7D80332ED3}"/>
              </a:ext>
            </a:extLst>
          </p:cNvPr>
          <p:cNvGrpSpPr/>
          <p:nvPr/>
        </p:nvGrpSpPr>
        <p:grpSpPr>
          <a:xfrm>
            <a:off x="661867" y="498394"/>
            <a:ext cx="1631389" cy="2110489"/>
            <a:chOff x="585723" y="542421"/>
            <a:chExt cx="1939763" cy="2509425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="" xmlns:a16="http://schemas.microsoft.com/office/drawing/2014/main" id="{C37BD0FE-FAA1-4DC4-8E32-5167E2919149}"/>
                </a:ext>
              </a:extLst>
            </p:cNvPr>
            <p:cNvSpPr/>
            <p:nvPr/>
          </p:nvSpPr>
          <p:spPr>
            <a:xfrm>
              <a:off x="695457" y="658822"/>
              <a:ext cx="1704802" cy="226837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0580B968-DE1B-4BA3-8EA7-FFEF5F26AF7D}"/>
                </a:ext>
              </a:extLst>
            </p:cNvPr>
            <p:cNvSpPr/>
            <p:nvPr/>
          </p:nvSpPr>
          <p:spPr>
            <a:xfrm>
              <a:off x="1412272" y="542421"/>
              <a:ext cx="270069" cy="270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6E1CCC2-B896-4CFE-B5BE-3CAE853C7D78}"/>
                </a:ext>
              </a:extLst>
            </p:cNvPr>
            <p:cNvGrpSpPr/>
            <p:nvPr/>
          </p:nvGrpSpPr>
          <p:grpSpPr>
            <a:xfrm>
              <a:off x="790865" y="1036447"/>
              <a:ext cx="374677" cy="237482"/>
              <a:chOff x="3272186" y="947738"/>
              <a:chExt cx="387002" cy="245294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="" xmlns:a16="http://schemas.microsoft.com/office/drawing/2014/main" id="{1EA8917E-922C-463C-AA06-6EE8AC349E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3773" y="94773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="" xmlns:a16="http://schemas.microsoft.com/office/drawing/2014/main" id="{777F8AC2-C427-47D6-8089-7D1E969A17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186" y="106838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160">
              <a:extLst>
                <a:ext uri="{FF2B5EF4-FFF2-40B4-BE49-F238E27FC236}">
                  <a16:creationId xmlns="" xmlns:a16="http://schemas.microsoft.com/office/drawing/2014/main" id="{4376022C-3B20-42DF-8AF5-87880B100EEC}"/>
                </a:ext>
              </a:extLst>
            </p:cNvPr>
            <p:cNvGrpSpPr/>
            <p:nvPr/>
          </p:nvGrpSpPr>
          <p:grpSpPr>
            <a:xfrm rot="10800000">
              <a:off x="1941578" y="1036447"/>
              <a:ext cx="374677" cy="239764"/>
              <a:chOff x="3272186" y="947738"/>
              <a:chExt cx="387002" cy="245294"/>
            </a:xfrm>
          </p:grpSpPr>
          <p:cxnSp>
            <p:nvCxnSpPr>
              <p:cNvPr id="162" name="Straight Connector 161">
                <a:extLst>
                  <a:ext uri="{FF2B5EF4-FFF2-40B4-BE49-F238E27FC236}">
                    <a16:creationId xmlns="" xmlns:a16="http://schemas.microsoft.com/office/drawing/2014/main" id="{75690540-3AC2-43FD-B023-FE9E633F13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3773" y="94773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="" xmlns:a16="http://schemas.microsoft.com/office/drawing/2014/main" id="{F143E5A3-347D-4B64-BB23-E191E3006D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186" y="106838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180754F-F975-4E36-8732-B4AB1D462C62}"/>
                </a:ext>
              </a:extLst>
            </p:cNvPr>
            <p:cNvSpPr/>
            <p:nvPr/>
          </p:nvSpPr>
          <p:spPr>
            <a:xfrm>
              <a:off x="784822" y="1567273"/>
              <a:ext cx="525131" cy="873744"/>
            </a:xfrm>
            <a:custGeom>
              <a:avLst/>
              <a:gdLst>
                <a:gd name="connsiteX0" fmla="*/ 0 w 606848"/>
                <a:gd name="connsiteY0" fmla="*/ 0 h 1045369"/>
                <a:gd name="connsiteX1" fmla="*/ 521493 w 606848"/>
                <a:gd name="connsiteY1" fmla="*/ 252413 h 1045369"/>
                <a:gd name="connsiteX2" fmla="*/ 554831 w 606848"/>
                <a:gd name="connsiteY2" fmla="*/ 771525 h 1045369"/>
                <a:gd name="connsiteX3" fmla="*/ 7143 w 606848"/>
                <a:gd name="connsiteY3" fmla="*/ 1045369 h 104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848" h="1045369">
                  <a:moveTo>
                    <a:pt x="0" y="0"/>
                  </a:moveTo>
                  <a:cubicBezTo>
                    <a:pt x="214510" y="61913"/>
                    <a:pt x="429021" y="123826"/>
                    <a:pt x="521493" y="252413"/>
                  </a:cubicBezTo>
                  <a:cubicBezTo>
                    <a:pt x="613965" y="381001"/>
                    <a:pt x="640556" y="639366"/>
                    <a:pt x="554831" y="771525"/>
                  </a:cubicBezTo>
                  <a:cubicBezTo>
                    <a:pt x="469106" y="903684"/>
                    <a:pt x="238124" y="974526"/>
                    <a:pt x="7143" y="104536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="" xmlns:a16="http://schemas.microsoft.com/office/drawing/2014/main" id="{83DAC6BC-332A-4772-9170-852640AB5282}"/>
                </a:ext>
              </a:extLst>
            </p:cNvPr>
            <p:cNvSpPr/>
            <p:nvPr/>
          </p:nvSpPr>
          <p:spPr>
            <a:xfrm flipH="1">
              <a:off x="1790563" y="1571938"/>
              <a:ext cx="525131" cy="873744"/>
            </a:xfrm>
            <a:custGeom>
              <a:avLst/>
              <a:gdLst>
                <a:gd name="connsiteX0" fmla="*/ 0 w 606848"/>
                <a:gd name="connsiteY0" fmla="*/ 0 h 1045369"/>
                <a:gd name="connsiteX1" fmla="*/ 521493 w 606848"/>
                <a:gd name="connsiteY1" fmla="*/ 252413 h 1045369"/>
                <a:gd name="connsiteX2" fmla="*/ 554831 w 606848"/>
                <a:gd name="connsiteY2" fmla="*/ 771525 h 1045369"/>
                <a:gd name="connsiteX3" fmla="*/ 7143 w 606848"/>
                <a:gd name="connsiteY3" fmla="*/ 1045369 h 1045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848" h="1045369">
                  <a:moveTo>
                    <a:pt x="0" y="0"/>
                  </a:moveTo>
                  <a:cubicBezTo>
                    <a:pt x="214510" y="61913"/>
                    <a:pt x="429021" y="123826"/>
                    <a:pt x="521493" y="252413"/>
                  </a:cubicBezTo>
                  <a:cubicBezTo>
                    <a:pt x="613965" y="381001"/>
                    <a:pt x="640556" y="639366"/>
                    <a:pt x="554831" y="771525"/>
                  </a:cubicBezTo>
                  <a:cubicBezTo>
                    <a:pt x="469106" y="903684"/>
                    <a:pt x="238124" y="974526"/>
                    <a:pt x="7143" y="1045369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="" xmlns:a16="http://schemas.microsoft.com/office/drawing/2014/main" id="{95BF606D-B42F-499C-A57B-A5249A99809F}"/>
                </a:ext>
              </a:extLst>
            </p:cNvPr>
            <p:cNvGrpSpPr/>
            <p:nvPr/>
          </p:nvGrpSpPr>
          <p:grpSpPr>
            <a:xfrm rot="16200000">
              <a:off x="1381768" y="2509614"/>
              <a:ext cx="374677" cy="237482"/>
              <a:chOff x="3272186" y="947738"/>
              <a:chExt cx="387002" cy="245294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="" xmlns:a16="http://schemas.microsoft.com/office/drawing/2014/main" id="{430E3923-9134-437D-A7E8-E913C01ED6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3773" y="94773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="" xmlns:a16="http://schemas.microsoft.com/office/drawing/2014/main" id="{037F6C0B-8275-45D5-B7F7-3971091539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186" y="1068388"/>
                <a:ext cx="385415" cy="124644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6EC2AE91-FD4A-4F79-A3D3-1F41E3323DA7}"/>
                </a:ext>
              </a:extLst>
            </p:cNvPr>
            <p:cNvSpPr/>
            <p:nvPr/>
          </p:nvSpPr>
          <p:spPr>
            <a:xfrm>
              <a:off x="1436292" y="2781775"/>
              <a:ext cx="270069" cy="27007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246CF436-FB05-4BE7-8018-1691CD5607AB}"/>
                </a:ext>
              </a:extLst>
            </p:cNvPr>
            <p:cNvSpPr/>
            <p:nvPr/>
          </p:nvSpPr>
          <p:spPr>
            <a:xfrm>
              <a:off x="585723" y="1040772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746C0DA6-A7C8-48B0-8A6C-1E8F9188365B}"/>
                </a:ext>
              </a:extLst>
            </p:cNvPr>
            <p:cNvSpPr/>
            <p:nvPr/>
          </p:nvSpPr>
          <p:spPr>
            <a:xfrm>
              <a:off x="2272757" y="1040746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Oval 104">
              <a:extLst>
                <a:ext uri="{FF2B5EF4-FFF2-40B4-BE49-F238E27FC236}">
                  <a16:creationId xmlns="" xmlns:a16="http://schemas.microsoft.com/office/drawing/2014/main" id="{9F3BB846-BBD7-42B0-95A7-3DA8EEC7A9F6}"/>
                </a:ext>
              </a:extLst>
            </p:cNvPr>
            <p:cNvSpPr/>
            <p:nvPr/>
          </p:nvSpPr>
          <p:spPr>
            <a:xfrm>
              <a:off x="585723" y="2300541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6" name="Oval 105">
              <a:extLst>
                <a:ext uri="{FF2B5EF4-FFF2-40B4-BE49-F238E27FC236}">
                  <a16:creationId xmlns="" xmlns:a16="http://schemas.microsoft.com/office/drawing/2014/main" id="{639078D8-EAFF-4667-B077-14E19569762E}"/>
                </a:ext>
              </a:extLst>
            </p:cNvPr>
            <p:cNvSpPr/>
            <p:nvPr/>
          </p:nvSpPr>
          <p:spPr>
            <a:xfrm>
              <a:off x="2272757" y="2300541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5" name="Oval 124">
              <a:extLst>
                <a:ext uri="{FF2B5EF4-FFF2-40B4-BE49-F238E27FC236}">
                  <a16:creationId xmlns="" xmlns:a16="http://schemas.microsoft.com/office/drawing/2014/main" id="{2A860811-4582-472D-AD5E-5651E51AA10C}"/>
                </a:ext>
              </a:extLst>
            </p:cNvPr>
            <p:cNvSpPr/>
            <p:nvPr/>
          </p:nvSpPr>
          <p:spPr>
            <a:xfrm>
              <a:off x="585723" y="1460695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6" name="Oval 125">
              <a:extLst>
                <a:ext uri="{FF2B5EF4-FFF2-40B4-BE49-F238E27FC236}">
                  <a16:creationId xmlns="" xmlns:a16="http://schemas.microsoft.com/office/drawing/2014/main" id="{DB2ADFC9-4430-4F7C-BA88-A049136F586A}"/>
                </a:ext>
              </a:extLst>
            </p:cNvPr>
            <p:cNvSpPr/>
            <p:nvPr/>
          </p:nvSpPr>
          <p:spPr>
            <a:xfrm>
              <a:off x="585723" y="1880618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7" name="Oval 126">
              <a:extLst>
                <a:ext uri="{FF2B5EF4-FFF2-40B4-BE49-F238E27FC236}">
                  <a16:creationId xmlns="" xmlns:a16="http://schemas.microsoft.com/office/drawing/2014/main" id="{BBFEDA9B-1DE2-4FEB-B142-16B70BC6557F}"/>
                </a:ext>
              </a:extLst>
            </p:cNvPr>
            <p:cNvSpPr/>
            <p:nvPr/>
          </p:nvSpPr>
          <p:spPr>
            <a:xfrm>
              <a:off x="2272757" y="1880610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8" name="Oval 127">
              <a:extLst>
                <a:ext uri="{FF2B5EF4-FFF2-40B4-BE49-F238E27FC236}">
                  <a16:creationId xmlns="" xmlns:a16="http://schemas.microsoft.com/office/drawing/2014/main" id="{6EB644F9-C645-4CFB-845C-334589B1AF54}"/>
                </a:ext>
              </a:extLst>
            </p:cNvPr>
            <p:cNvSpPr/>
            <p:nvPr/>
          </p:nvSpPr>
          <p:spPr>
            <a:xfrm>
              <a:off x="2272757" y="1460678"/>
              <a:ext cx="252729" cy="25273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79" name="Rectangle: Rounded Corners 178">
            <a:extLst>
              <a:ext uri="{FF2B5EF4-FFF2-40B4-BE49-F238E27FC236}">
                <a16:creationId xmlns="" xmlns:a16="http://schemas.microsoft.com/office/drawing/2014/main" id="{7C55D34C-F838-456D-9B07-433C9294265C}"/>
              </a:ext>
            </a:extLst>
          </p:cNvPr>
          <p:cNvSpPr/>
          <p:nvPr/>
        </p:nvSpPr>
        <p:spPr>
          <a:xfrm>
            <a:off x="9423830" y="1036345"/>
            <a:ext cx="1072127" cy="147058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795764D4-9CCE-4E7B-B884-79F7DAF8B43E}"/>
              </a:ext>
            </a:extLst>
          </p:cNvPr>
          <p:cNvSpPr/>
          <p:nvPr/>
        </p:nvSpPr>
        <p:spPr>
          <a:xfrm>
            <a:off x="9297432" y="1329189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B3A35E76-5CDF-4D46-B40A-80B12F1007C7}"/>
              </a:ext>
            </a:extLst>
          </p:cNvPr>
          <p:cNvSpPr/>
          <p:nvPr/>
        </p:nvSpPr>
        <p:spPr>
          <a:xfrm>
            <a:off x="9816317" y="893620"/>
            <a:ext cx="287150" cy="28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2" name="Oval 181">
            <a:extLst>
              <a:ext uri="{FF2B5EF4-FFF2-40B4-BE49-F238E27FC236}">
                <a16:creationId xmlns="" xmlns:a16="http://schemas.microsoft.com/office/drawing/2014/main" id="{CE56CDD1-A95B-4A20-82D9-AD8452053794}"/>
              </a:ext>
            </a:extLst>
          </p:cNvPr>
          <p:cNvSpPr/>
          <p:nvPr/>
        </p:nvSpPr>
        <p:spPr>
          <a:xfrm>
            <a:off x="10315565" y="1329188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F60DC0DE-1296-4D3D-9B72-D837BDDD37C2}"/>
              </a:ext>
            </a:extLst>
          </p:cNvPr>
          <p:cNvSpPr/>
          <p:nvPr/>
        </p:nvSpPr>
        <p:spPr>
          <a:xfrm>
            <a:off x="9816316" y="2344757"/>
            <a:ext cx="287150" cy="287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>
                <a:extLst>
                  <a:ext uri="{FF2B5EF4-FFF2-40B4-BE49-F238E27FC236}">
                    <a16:creationId xmlns="" xmlns:a16="http://schemas.microsoft.com/office/drawing/2014/main" id="{6776AED2-049E-4C54-9B4A-29AB179DC650}"/>
                  </a:ext>
                </a:extLst>
              </p:cNvPr>
              <p:cNvSpPr txBox="1"/>
              <p:nvPr/>
            </p:nvSpPr>
            <p:spPr>
              <a:xfrm>
                <a:off x="8880278" y="1123819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6776AED2-049E-4C54-9B4A-29AB179DC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8" y="1123819"/>
                <a:ext cx="361125" cy="461665"/>
              </a:xfrm>
              <a:prstGeom prst="rect">
                <a:avLst/>
              </a:prstGeom>
              <a:blipFill>
                <a:blip r:embed="rId5"/>
                <a:stretch>
                  <a:fillRect l="-5085" r="-6780" b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="" xmlns:a16="http://schemas.microsoft.com/office/drawing/2014/main" id="{500A6946-C6DD-45A2-A8B3-B8B9DA71FF1E}"/>
                  </a:ext>
                </a:extLst>
              </p:cNvPr>
              <p:cNvSpPr txBox="1"/>
              <p:nvPr/>
            </p:nvSpPr>
            <p:spPr>
              <a:xfrm>
                <a:off x="10610543" y="1091253"/>
                <a:ext cx="4062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500A6946-C6DD-45A2-A8B3-B8B9DA71F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43" y="1091253"/>
                <a:ext cx="406201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TextBox 185">
                <a:extLst>
                  <a:ext uri="{FF2B5EF4-FFF2-40B4-BE49-F238E27FC236}">
                    <a16:creationId xmlns="" xmlns:a16="http://schemas.microsoft.com/office/drawing/2014/main" id="{ACCDBF32-3BC0-4604-B231-9E51A69B273E}"/>
                  </a:ext>
                </a:extLst>
              </p:cNvPr>
              <p:cNvSpPr txBox="1"/>
              <p:nvPr/>
            </p:nvSpPr>
            <p:spPr>
              <a:xfrm>
                <a:off x="9768427" y="438205"/>
                <a:ext cx="3829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ACCDBF32-3BC0-4604-B231-9E51A69B27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427" y="438205"/>
                <a:ext cx="38292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="" xmlns:a16="http://schemas.microsoft.com/office/drawing/2014/main" id="{B24733D8-517F-4AF3-8762-BBDC04E53023}"/>
                  </a:ext>
                </a:extLst>
              </p:cNvPr>
              <p:cNvSpPr txBox="1"/>
              <p:nvPr/>
            </p:nvSpPr>
            <p:spPr>
              <a:xfrm>
                <a:off x="9717628" y="2659254"/>
                <a:ext cx="427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B24733D8-517F-4AF3-8762-BBDC04E53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7628" y="2659254"/>
                <a:ext cx="42704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56292C7E-06B7-4C7E-8B37-E82C87F8D4BF}"/>
              </a:ext>
            </a:extLst>
          </p:cNvPr>
          <p:cNvSpPr/>
          <p:nvPr/>
        </p:nvSpPr>
        <p:spPr>
          <a:xfrm>
            <a:off x="9297432" y="1922889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9" name="Oval 188">
            <a:extLst>
              <a:ext uri="{FF2B5EF4-FFF2-40B4-BE49-F238E27FC236}">
                <a16:creationId xmlns="" xmlns:a16="http://schemas.microsoft.com/office/drawing/2014/main" id="{6673EE51-D96A-4161-904B-E52B1018D3DC}"/>
              </a:ext>
            </a:extLst>
          </p:cNvPr>
          <p:cNvSpPr/>
          <p:nvPr/>
        </p:nvSpPr>
        <p:spPr>
          <a:xfrm>
            <a:off x="10315565" y="1922888"/>
            <a:ext cx="287150" cy="2871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="" xmlns:a16="http://schemas.microsoft.com/office/drawing/2014/main" id="{E431887B-5AD8-47E4-8CDA-8223336492CF}"/>
                  </a:ext>
                </a:extLst>
              </p:cNvPr>
              <p:cNvSpPr txBox="1"/>
              <p:nvPr/>
            </p:nvSpPr>
            <p:spPr>
              <a:xfrm>
                <a:off x="8880278" y="1954803"/>
                <a:ext cx="361125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E431887B-5AD8-47E4-8CDA-82233364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278" y="1954803"/>
                <a:ext cx="361125" cy="494559"/>
              </a:xfrm>
              <a:prstGeom prst="rect">
                <a:avLst/>
              </a:prstGeom>
              <a:blipFill>
                <a:blip r:embed="rId9"/>
                <a:stretch>
                  <a:fillRect l="-5085" r="-20339" b="-123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="" xmlns:a16="http://schemas.microsoft.com/office/drawing/2014/main" id="{60E8CAEC-7BAE-460A-BA6E-31D9BB723C4D}"/>
                  </a:ext>
                </a:extLst>
              </p:cNvPr>
              <p:cNvSpPr txBox="1"/>
              <p:nvPr/>
            </p:nvSpPr>
            <p:spPr>
              <a:xfrm>
                <a:off x="10610543" y="1960337"/>
                <a:ext cx="406201" cy="494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60E8CAEC-7BAE-460A-BA6E-31D9BB723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543" y="1960337"/>
                <a:ext cx="406201" cy="494559"/>
              </a:xfrm>
              <a:prstGeom prst="rect">
                <a:avLst/>
              </a:prstGeom>
              <a:blipFill>
                <a:blip r:embed="rId10"/>
                <a:stretch>
                  <a:fillRect r="-16667" b="-12346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4AA2D1CE-9D7A-4637-98DF-0E6FBE8EBD7E}"/>
                  </a:ext>
                </a:extLst>
              </p:cNvPr>
              <p:cNvSpPr txBox="1"/>
              <p:nvPr/>
            </p:nvSpPr>
            <p:spPr>
              <a:xfrm>
                <a:off x="8896229" y="1542231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4AA2D1CE-9D7A-4637-98DF-0E6FBE8EBD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6229" y="1542231"/>
                <a:ext cx="3611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="" xmlns:a16="http://schemas.microsoft.com/office/drawing/2014/main" id="{461C1429-87FE-4F97-AF99-9739A1C41F0C}"/>
                  </a:ext>
                </a:extLst>
              </p:cNvPr>
              <p:cNvSpPr txBox="1"/>
              <p:nvPr/>
            </p:nvSpPr>
            <p:spPr>
              <a:xfrm>
                <a:off x="10624053" y="1542231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61C1429-87FE-4F97-AF99-9739A1C4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4053" y="1542231"/>
                <a:ext cx="36112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Left Brace 193">
            <a:extLst>
              <a:ext uri="{FF2B5EF4-FFF2-40B4-BE49-F238E27FC236}">
                <a16:creationId xmlns="" xmlns:a16="http://schemas.microsoft.com/office/drawing/2014/main" id="{8DD1FBAA-5548-44A2-BFC8-B914C3D30BD7}"/>
              </a:ext>
            </a:extLst>
          </p:cNvPr>
          <p:cNvSpPr/>
          <p:nvPr/>
        </p:nvSpPr>
        <p:spPr>
          <a:xfrm>
            <a:off x="8729753" y="1226332"/>
            <a:ext cx="192817" cy="1164807"/>
          </a:xfrm>
          <a:prstGeom prst="leftBrace">
            <a:avLst>
              <a:gd name="adj1" fmla="val 535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BA91EDA4-AF43-4EAF-A31E-41C2E7C04586}"/>
                  </a:ext>
                </a:extLst>
              </p:cNvPr>
              <p:cNvSpPr txBox="1"/>
              <p:nvPr/>
            </p:nvSpPr>
            <p:spPr>
              <a:xfrm>
                <a:off x="8395888" y="1580656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A91EDA4-AF43-4EAF-A31E-41C2E7C04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88" y="1580656"/>
                <a:ext cx="3611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="" xmlns:a16="http://schemas.microsoft.com/office/drawing/2014/main" id="{0FAACE36-9768-4597-90F8-BBDDDDD8F1BC}"/>
                  </a:ext>
                </a:extLst>
              </p:cNvPr>
              <p:cNvSpPr txBox="1"/>
              <p:nvPr/>
            </p:nvSpPr>
            <p:spPr>
              <a:xfrm>
                <a:off x="11257950" y="1580656"/>
                <a:ext cx="3611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x-non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FAACE36-9768-4597-90F8-BBDDDDD8F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950" y="1580656"/>
                <a:ext cx="36112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Left Brace 196">
            <a:extLst>
              <a:ext uri="{FF2B5EF4-FFF2-40B4-BE49-F238E27FC236}">
                <a16:creationId xmlns="" xmlns:a16="http://schemas.microsoft.com/office/drawing/2014/main" id="{BCE04CE2-E0DB-4122-B6CF-D0B62BDD650E}"/>
              </a:ext>
            </a:extLst>
          </p:cNvPr>
          <p:cNvSpPr/>
          <p:nvPr/>
        </p:nvSpPr>
        <p:spPr>
          <a:xfrm rot="10800000">
            <a:off x="11030947" y="1233223"/>
            <a:ext cx="192817" cy="1164807"/>
          </a:xfrm>
          <a:prstGeom prst="leftBrace">
            <a:avLst>
              <a:gd name="adj1" fmla="val 5356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AC6F0E6E-2FD0-4A37-8AB1-05571FDC2B87}"/>
                  </a:ext>
                </a:extLst>
              </p:cNvPr>
              <p:cNvSpPr/>
              <p:nvPr/>
            </p:nvSpPr>
            <p:spPr>
              <a:xfrm>
                <a:off x="559578" y="2956353"/>
                <a:ext cx="65811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dirty="0">
                    <a:solidFill>
                      <a:schemeClr val="accent1"/>
                    </a:solidFill>
                    <a:latin typeface="Bahnschrift SemiBold" panose="020B0502040204020203" pitchFamily="34" charset="0"/>
                  </a:rPr>
                  <a:t>Building cell gadget </a:t>
                </a:r>
                <a14:m>
                  <m:oMath xmlns:m="http://schemas.openxmlformats.org/officeDocument/2006/math">
                    <m:r>
                      <a:rPr lang="de-DE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de-DE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800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de-DE" sz="28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Bahnschrift SemiBold" panose="020B0502040204020203" pitchFamily="34" charset="0"/>
                  </a:rPr>
                  <a:t> for  counting:</a:t>
                </a:r>
              </a:p>
            </p:txBody>
          </p:sp>
        </mc:Choice>
        <mc:Fallback xmlns=""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AC6F0E6E-2FD0-4A37-8AB1-05571FDC2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78" y="2956353"/>
                <a:ext cx="6581132" cy="523220"/>
              </a:xfrm>
              <a:prstGeom prst="rect">
                <a:avLst/>
              </a:prstGeom>
              <a:blipFill>
                <a:blip r:embed="rId15"/>
                <a:stretch>
                  <a:fillRect l="-1946" t="-13953" b="-302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4BD12BA-C8A0-40B3-80E1-512F68E198FB}"/>
                  </a:ext>
                </a:extLst>
              </p:cNvPr>
              <p:cNvSpPr/>
              <p:nvPr/>
            </p:nvSpPr>
            <p:spPr>
              <a:xfrm>
                <a:off x="104942" y="5600038"/>
                <a:ext cx="4244808" cy="863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de-DE" sz="2400" dirty="0">
                    <a:latin typeface="Cambria" panose="02040503050406030204" pitchFamily="18" charset="0"/>
                  </a:rPr>
                  <a:t>Injective encoding: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BD12BA-C8A0-40B3-80E1-512F68E198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2" y="5600038"/>
                <a:ext cx="4244808" cy="863891"/>
              </a:xfrm>
              <a:prstGeom prst="rect">
                <a:avLst/>
              </a:prstGeom>
              <a:blipFill>
                <a:blip r:embed="rId18"/>
                <a:stretch>
                  <a:fillRect t="-5674" b="-11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8A9FA9AF-3FC8-4E2B-9507-050D21000C9E}"/>
                  </a:ext>
                </a:extLst>
              </p:cNvPr>
              <p:cNvSpPr txBox="1"/>
              <p:nvPr/>
            </p:nvSpPr>
            <p:spPr>
              <a:xfrm>
                <a:off x="611068" y="4949900"/>
                <a:ext cx="1388201" cy="428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𝒫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A9FA9AF-3FC8-4E2B-9507-050D2100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8" y="4949900"/>
                <a:ext cx="1388201" cy="4286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F3D57362-1E9F-41C8-A902-FFA2FD1B0020}"/>
              </a:ext>
            </a:extLst>
          </p:cNvPr>
          <p:cNvCxnSpPr>
            <a:cxnSpLocks/>
          </p:cNvCxnSpPr>
          <p:nvPr/>
        </p:nvCxnSpPr>
        <p:spPr>
          <a:xfrm>
            <a:off x="3617389" y="3657600"/>
            <a:ext cx="0" cy="27109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8A15C2F9-8926-4EBC-A54C-DD3D4A62181E}"/>
                  </a:ext>
                </a:extLst>
              </p:cNvPr>
              <p:cNvSpPr txBox="1"/>
              <p:nvPr/>
            </p:nvSpPr>
            <p:spPr>
              <a:xfrm>
                <a:off x="2605559" y="489448"/>
                <a:ext cx="4902881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weighted</a:t>
                </a:r>
                <a:r>
                  <a:rPr lang="de-DE" sz="2400" b="1" dirty="0">
                    <a:latin typeface="Cambria" panose="02040503050406030204" pitchFamily="18" charset="0"/>
                  </a:rPr>
                  <a:t> fingerprint gadget </a:t>
                </a:r>
                <a14:m>
                  <m:oMath xmlns:m="http://schemas.openxmlformats.org/officeDocument/2006/math"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de-DE" sz="2400" b="1" dirty="0">
                  <a:latin typeface="Cambria" panose="02040503050406030204" pitchFamily="18" charset="0"/>
                </a:endParaRPr>
              </a:p>
              <a:p>
                <a:pPr>
                  <a:tabLst>
                    <a:tab pos="1168400" algn="l"/>
                  </a:tabLst>
                </a:pPr>
                <a:r>
                  <a:rPr lang="de-DE" sz="2400" dirty="0">
                    <a:latin typeface="Cambria" panose="02040503050406030204" pitchFamily="18" charset="0"/>
                  </a:rPr>
                  <a:t>interface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de-DE" sz="2400" dirty="0">
                  <a:latin typeface="Cambria" panose="02040503050406030204" pitchFamily="18" charset="0"/>
                </a:endParaRPr>
              </a:p>
              <a:p>
                <a:pPr>
                  <a:tabLst>
                    <a:tab pos="1168400" algn="l"/>
                  </a:tabLst>
                </a:pP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Cambria" panose="02040503050406030204" pitchFamily="18" charset="0"/>
                  </a:rPr>
                  <a:t>fingerprints on </a:t>
                </a:r>
                <a14:m>
                  <m:oMath xmlns:m="http://schemas.openxmlformats.org/officeDocument/2006/math">
                    <m:r>
                      <a:rPr lang="de-DE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de-DE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↦ </m:t>
                    </m:r>
                    <m:r>
                      <a:rPr lang="de-DE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endParaRPr lang="de-DE" sz="2400" dirty="0">
                  <a:solidFill>
                    <a:srgbClr val="C00000"/>
                  </a:solidFill>
                  <a:latin typeface="Cambria" panose="02040503050406030204" pitchFamily="18" charset="0"/>
                </a:endParaRPr>
              </a:p>
              <a:p>
                <a:r>
                  <a:rPr lang="de-DE" sz="1200" dirty="0">
                    <a:latin typeface="Cambria" panose="02040503050406030204" pitchFamily="18" charset="0"/>
                  </a:rPr>
                  <a:t> </a:t>
                </a:r>
              </a:p>
              <a:p>
                <a:r>
                  <a:rPr lang="de-DE" sz="2400" dirty="0">
                    <a:latin typeface="Cambria" panose="02040503050406030204" pitchFamily="18" charset="0"/>
                  </a:rPr>
                  <a:t>(Weighted) number of partial sol. </a:t>
                </a:r>
                <a:br>
                  <a:rPr lang="de-DE" sz="2400" dirty="0">
                    <a:latin typeface="Cambria" panose="02040503050406030204" pitchFamily="18" charset="0"/>
                  </a:rPr>
                </a:br>
                <a:r>
                  <a:rPr lang="de-DE" sz="2400" dirty="0">
                    <a:latin typeface="Cambria" panose="02040503050406030204" pitchFamily="18" charset="0"/>
                  </a:rPr>
                  <a:t>with fingerprint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inside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.</a:t>
                </a:r>
                <a:endParaRPr lang="x-non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A15C2F9-8926-4EBC-A54C-DD3D4A621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559" y="489448"/>
                <a:ext cx="4902881" cy="2123658"/>
              </a:xfrm>
              <a:prstGeom prst="rect">
                <a:avLst/>
              </a:prstGeom>
              <a:blipFill>
                <a:blip r:embed="rId20"/>
                <a:stretch>
                  <a:fillRect l="-1863" t="-2292" b="-544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8941F3FA-0B01-44FC-B55D-F28709873373}"/>
                  </a:ext>
                </a:extLst>
              </p:cNvPr>
              <p:cNvSpPr txBox="1"/>
              <p:nvPr/>
            </p:nvSpPr>
            <p:spPr>
              <a:xfrm>
                <a:off x="3448465" y="3561117"/>
                <a:ext cx="4029629" cy="402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1"/>
                <a:r>
                  <a:rPr lang="en-GB" sz="2400" b="0" dirty="0">
                    <a:latin typeface="Cambria" panose="02040503050406030204" pitchFamily="18" charset="0"/>
                  </a:rPr>
                  <a:t>Allow only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lang="de-DE" sz="1100" dirty="0">
                    <a:latin typeface="Cambria" panose="02040503050406030204" pitchFamily="18" charset="0"/>
                  </a:rPr>
                  <a:t> </a:t>
                </a:r>
                <a:r>
                  <a:rPr lang="de-DE" sz="2400" dirty="0">
                    <a:latin typeface="Cambria" panose="02040503050406030204" pitchFamily="18" charset="0"/>
                  </a:rPr>
                  <a:t>inside </a:t>
                </a:r>
                <a14:m>
                  <m:oMath xmlns:m="http://schemas.openxmlformats.org/officeDocument/2006/math"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de-DE" sz="2000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941F3FA-0B01-44FC-B55D-F28709873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65" y="3561117"/>
                <a:ext cx="4029629" cy="402226"/>
              </a:xfrm>
              <a:prstGeom prst="rect">
                <a:avLst/>
              </a:prstGeom>
              <a:blipFill>
                <a:blip r:embed="rId21"/>
                <a:stretch>
                  <a:fillRect t="-24242" r="-2874" b="-3636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="" xmlns:a16="http://schemas.microsoft.com/office/drawing/2014/main" id="{FE16903A-3F4B-4AF9-BDA3-B2EB49B8BC31}"/>
                  </a:ext>
                </a:extLst>
              </p:cNvPr>
              <p:cNvSpPr txBox="1"/>
              <p:nvPr/>
            </p:nvSpPr>
            <p:spPr>
              <a:xfrm>
                <a:off x="3448465" y="4089982"/>
                <a:ext cx="4181337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1"/>
                <a:r>
                  <a:rPr lang="en-GB" sz="2400" b="0" dirty="0">
                    <a:latin typeface="Cambria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>
                    <a:latin typeface="Cambria" panose="02040503050406030204" pitchFamily="18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count the </a:t>
                </a:r>
                <a:br>
                  <a:rPr lang="en-GB" sz="240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</a:br>
                <a:r>
                  <a:rPr lang="en-GB" sz="240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part. sol. with fingerprint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</a:rPr>
                  <a:t/>
                </a:r>
                <a:br>
                  <a:rPr lang="en-GB" sz="2400" dirty="0">
                    <a:latin typeface="Cambria" panose="02040503050406030204" pitchFamily="18" charset="0"/>
                  </a:rPr>
                </a:br>
                <a:r>
                  <a:rPr lang="en-GB" sz="2400" dirty="0">
                    <a:latin typeface="Cambria" panose="02040503050406030204" pitchFamily="18" charset="0"/>
                  </a:rPr>
                  <a:t>left/right of gadget.</a:t>
                </a:r>
                <a:endParaRPr lang="de-D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E16903A-3F4B-4AF9-BDA3-B2EB49B8B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65" y="4089982"/>
                <a:ext cx="4181337" cy="1107996"/>
              </a:xfrm>
              <a:prstGeom prst="rect">
                <a:avLst/>
              </a:prstGeom>
              <a:blipFill>
                <a:blip r:embed="rId22"/>
                <a:stretch>
                  <a:fillRect t="-8791" r="-1603" b="-1538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="" xmlns:a16="http://schemas.microsoft.com/office/drawing/2014/main" id="{3F47655C-E80E-489A-98BF-5B4BD8D0E3F7}"/>
                  </a:ext>
                </a:extLst>
              </p:cNvPr>
              <p:cNvSpPr txBox="1"/>
              <p:nvPr/>
            </p:nvSpPr>
            <p:spPr>
              <a:xfrm>
                <a:off x="3448465" y="5687936"/>
                <a:ext cx="2389693" cy="3780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GB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F47655C-E80E-489A-98BF-5B4BD8D0E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65" y="5687936"/>
                <a:ext cx="2389693" cy="37805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50863C2-6A6D-4CDD-ADFC-B1B60B8E05A1}"/>
              </a:ext>
            </a:extLst>
          </p:cNvPr>
          <p:cNvSpPr txBox="1"/>
          <p:nvPr/>
        </p:nvSpPr>
        <p:spPr>
          <a:xfrm>
            <a:off x="3448465" y="5324617"/>
            <a:ext cx="229941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1"/>
            <a:r>
              <a:rPr lang="de-DE" sz="2400" dirty="0">
                <a:latin typeface="Cambria" panose="02040503050406030204" pitchFamily="18" charset="0"/>
              </a:rPr>
              <a:t>Total number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E2BB0B3-C92D-4F46-A9D1-2C9A1A5DFC93}"/>
              </a:ext>
            </a:extLst>
          </p:cNvPr>
          <p:cNvSpPr/>
          <p:nvPr/>
        </p:nvSpPr>
        <p:spPr>
          <a:xfrm>
            <a:off x="5680323" y="5291195"/>
            <a:ext cx="196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ambria" panose="02040503050406030204" pitchFamily="18" charset="0"/>
              </a:rPr>
              <a:t>w/o gadget:</a:t>
            </a:r>
            <a:endParaRPr lang="x-none" sz="2400" dirty="0"/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6CD4490A-CDA1-4EE6-929F-CBC51387867B}"/>
              </a:ext>
            </a:extLst>
          </p:cNvPr>
          <p:cNvSpPr/>
          <p:nvPr/>
        </p:nvSpPr>
        <p:spPr>
          <a:xfrm>
            <a:off x="5680323" y="5285876"/>
            <a:ext cx="196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  <a:latin typeface="Cambria" panose="02040503050406030204" pitchFamily="18" charset="0"/>
              </a:rPr>
              <a:t>with gadget:</a:t>
            </a:r>
            <a:endParaRPr lang="x-none" sz="2400" dirty="0">
              <a:solidFill>
                <a:srgbClr val="C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07BAB85-7B70-4537-B3AE-D1463E539A1D}"/>
              </a:ext>
            </a:extLst>
          </p:cNvPr>
          <p:cNvGrpSpPr/>
          <p:nvPr/>
        </p:nvGrpSpPr>
        <p:grpSpPr>
          <a:xfrm>
            <a:off x="4698672" y="6040609"/>
            <a:ext cx="966798" cy="400110"/>
            <a:chOff x="4698672" y="6040609"/>
            <a:chExt cx="966798" cy="400110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DD7A766C-5BA8-42AE-A102-23B621260C99}"/>
                </a:ext>
              </a:extLst>
            </p:cNvPr>
            <p:cNvSpPr/>
            <p:nvPr/>
          </p:nvSpPr>
          <p:spPr>
            <a:xfrm>
              <a:off x="4765119" y="6040609"/>
              <a:ext cx="9003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exists!</a:t>
              </a:r>
              <a:endParaRPr lang="x-none" sz="2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93B84680-A21B-485D-8EC3-7535458EB3DE}"/>
                </a:ext>
              </a:extLst>
            </p:cNvPr>
            <p:cNvSpPr/>
            <p:nvPr/>
          </p:nvSpPr>
          <p:spPr>
            <a:xfrm>
              <a:off x="4698672" y="6078538"/>
              <a:ext cx="127328" cy="190500"/>
            </a:xfrm>
            <a:custGeom>
              <a:avLst/>
              <a:gdLst>
                <a:gd name="connsiteX0" fmla="*/ 127328 w 127328"/>
                <a:gd name="connsiteY0" fmla="*/ 190500 h 190500"/>
                <a:gd name="connsiteX1" fmla="*/ 9853 w 127328"/>
                <a:gd name="connsiteY1" fmla="*/ 150812 h 190500"/>
                <a:gd name="connsiteX2" fmla="*/ 14616 w 127328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328" h="190500">
                  <a:moveTo>
                    <a:pt x="127328" y="190500"/>
                  </a:moveTo>
                  <a:cubicBezTo>
                    <a:pt x="77983" y="186531"/>
                    <a:pt x="28638" y="182562"/>
                    <a:pt x="9853" y="150812"/>
                  </a:cubicBezTo>
                  <a:cubicBezTo>
                    <a:pt x="-8932" y="119062"/>
                    <a:pt x="2842" y="59531"/>
                    <a:pt x="14616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B61193D-6284-4097-BEEF-5DCA32A7EBC7}"/>
              </a:ext>
            </a:extLst>
          </p:cNvPr>
          <p:cNvGrpSpPr/>
          <p:nvPr/>
        </p:nvGrpSpPr>
        <p:grpSpPr>
          <a:xfrm>
            <a:off x="4281568" y="6091231"/>
            <a:ext cx="3417591" cy="648507"/>
            <a:chOff x="4281568" y="6091231"/>
            <a:chExt cx="3417591" cy="648507"/>
          </a:xfrm>
        </p:grpSpPr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B1345B53-647A-409B-8D49-A5089AB1EBC3}"/>
                </a:ext>
              </a:extLst>
            </p:cNvPr>
            <p:cNvSpPr/>
            <p:nvPr/>
          </p:nvSpPr>
          <p:spPr>
            <a:xfrm>
              <a:off x="4281568" y="6339628"/>
              <a:ext cx="341759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>
                  <a:solidFill>
                    <a:srgbClr val="C00000"/>
                  </a:solidFill>
                  <a:latin typeface="Cambria" panose="02040503050406030204" pitchFamily="18" charset="0"/>
                </a:rPr>
                <a:t>tests for satisfaction, etc.</a:t>
              </a:r>
              <a:endParaRPr lang="x-none" sz="2000" dirty="0">
                <a:solidFill>
                  <a:srgbClr val="C00000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28704686-BAB6-407E-80F8-A581740F74A3}"/>
                </a:ext>
              </a:extLst>
            </p:cNvPr>
            <p:cNvSpPr/>
            <p:nvPr/>
          </p:nvSpPr>
          <p:spPr>
            <a:xfrm>
              <a:off x="4422773" y="6091231"/>
              <a:ext cx="23816" cy="325437"/>
            </a:xfrm>
            <a:custGeom>
              <a:avLst/>
              <a:gdLst>
                <a:gd name="connsiteX0" fmla="*/ 23816 w 23816"/>
                <a:gd name="connsiteY0" fmla="*/ 325437 h 325437"/>
                <a:gd name="connsiteX1" fmla="*/ 4 w 23816"/>
                <a:gd name="connsiteY1" fmla="*/ 165100 h 325437"/>
                <a:gd name="connsiteX2" fmla="*/ 22229 w 23816"/>
                <a:gd name="connsiteY2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6" h="325437">
                  <a:moveTo>
                    <a:pt x="23816" y="325437"/>
                  </a:moveTo>
                  <a:cubicBezTo>
                    <a:pt x="12042" y="272388"/>
                    <a:pt x="268" y="219339"/>
                    <a:pt x="4" y="165100"/>
                  </a:cubicBezTo>
                  <a:cubicBezTo>
                    <a:pt x="-261" y="110860"/>
                    <a:pt x="10984" y="55430"/>
                    <a:pt x="22229" y="0"/>
                  </a:cubicBezTo>
                </a:path>
              </a:pathLst>
            </a:custGeom>
            <a:noFill/>
            <a:ln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="" xmlns:a16="http://schemas.microsoft.com/office/drawing/2014/main" id="{D1DF6D68-4C9F-43B2-BE22-92995A758ABF}"/>
                  </a:ext>
                </a:extLst>
              </p:cNvPr>
              <p:cNvSpPr txBox="1"/>
              <p:nvPr/>
            </p:nvSpPr>
            <p:spPr>
              <a:xfrm>
                <a:off x="3446021" y="5689101"/>
                <a:ext cx="1399101" cy="37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de-DE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D1DF6D68-4C9F-43B2-BE22-92995A758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021" y="5689101"/>
                <a:ext cx="1399101" cy="374718"/>
              </a:xfrm>
              <a:prstGeom prst="rect">
                <a:avLst/>
              </a:prstGeom>
              <a:blipFill>
                <a:blip r:embed="rId24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5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55" grpId="0"/>
      <p:bldP spid="57" grpId="0"/>
      <p:bldP spid="59" grpId="0"/>
      <p:bldP spid="61" grpId="0"/>
      <p:bldP spid="60" grpId="0"/>
      <p:bldP spid="6" grpId="0"/>
      <p:bldP spid="6" grpId="1"/>
      <p:bldP spid="62" grpId="0"/>
      <p:bldP spid="69" grpId="0"/>
      <p:bldP spid="6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EF48A84-D1B6-4E16-A278-299311D3596A}"/>
              </a:ext>
            </a:extLst>
          </p:cNvPr>
          <p:cNvGrpSpPr/>
          <p:nvPr/>
        </p:nvGrpSpPr>
        <p:grpSpPr>
          <a:xfrm>
            <a:off x="592124" y="375045"/>
            <a:ext cx="11001158" cy="1920419"/>
            <a:chOff x="592124" y="671916"/>
            <a:chExt cx="11001158" cy="1920419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EAB4D7B-BAB3-47A3-B0B0-519C81128484}"/>
                </a:ext>
              </a:extLst>
            </p:cNvPr>
            <p:cNvSpPr/>
            <p:nvPr/>
          </p:nvSpPr>
          <p:spPr>
            <a:xfrm>
              <a:off x="592124" y="671916"/>
              <a:ext cx="11001158" cy="19204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23A9110D-F271-4246-8CD1-F08C42C2E8B9}"/>
                </a:ext>
              </a:extLst>
            </p:cNvPr>
            <p:cNvSpPr/>
            <p:nvPr/>
          </p:nvSpPr>
          <p:spPr>
            <a:xfrm>
              <a:off x="817192" y="763136"/>
              <a:ext cx="27989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 SemiBold" panose="020B0502040204020203" pitchFamily="34" charset="0"/>
                </a:rPr>
                <a:t>HCs mod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E9DF6EDC-FB1A-4052-9B3C-0A74DF899935}"/>
                    </a:ext>
                  </a:extLst>
                </p:cNvPr>
                <p:cNvSpPr txBox="1"/>
                <p:nvPr/>
              </p:nvSpPr>
              <p:spPr>
                <a:xfrm>
                  <a:off x="817192" y="1326233"/>
                  <a:ext cx="3009863" cy="961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3.41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9DF6EDC-FB1A-4052-9B3C-0A74DF8999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92" y="1326233"/>
                  <a:ext cx="3009863" cy="961802"/>
                </a:xfrm>
                <a:prstGeom prst="rect">
                  <a:avLst/>
                </a:prstGeom>
                <a:blipFill>
                  <a:blip r:embed="rId2"/>
                  <a:stretch>
                    <a:fillRect l="-4049" b="-1645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="" xmlns:a16="http://schemas.microsoft.com/office/drawing/2014/main" id="{B6AC7B8C-51D0-439C-981A-C7D7215B2DB5}"/>
                    </a:ext>
                  </a:extLst>
                </p:cNvPr>
                <p:cNvSpPr txBox="1"/>
                <p:nvPr/>
              </p:nvSpPr>
              <p:spPr>
                <a:xfrm>
                  <a:off x="8487364" y="987957"/>
                  <a:ext cx="248497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rgbClr val="5A655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rgbClr val="5A655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rgbClr val="5A655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rgbClr val="5A655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800" b="0" i="1" smtClean="0">
                              <a:solidFill>
                                <a:srgbClr val="5A655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dirty="0">
                              <a:solidFill>
                                <a:srgbClr val="5A655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3.41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rgbClr val="5A655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rgbClr val="5A655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800" dirty="0">
                      <a:solidFill>
                        <a:srgbClr val="5A6553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endParaRPr lang="x-none" sz="2800" dirty="0">
                    <a:solidFill>
                      <a:srgbClr val="5A655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AC7B8C-51D0-439C-981A-C7D7215B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364" y="987957"/>
                  <a:ext cx="2484976" cy="430887"/>
                </a:xfrm>
                <a:prstGeom prst="rect">
                  <a:avLst/>
                </a:prstGeom>
                <a:blipFill>
                  <a:blip r:embed="rId3"/>
                  <a:stretch>
                    <a:fillRect t="-25352" r="-7598" b="-4929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42EEF31-016F-4838-81B8-80D5785050D9}"/>
                </a:ext>
              </a:extLst>
            </p:cNvPr>
            <p:cNvSpPr txBox="1"/>
            <p:nvPr/>
          </p:nvSpPr>
          <p:spPr>
            <a:xfrm>
              <a:off x="8487364" y="1520664"/>
              <a:ext cx="1962076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rgbClr val="6B5555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optimal base</a:t>
              </a:r>
            </a:p>
            <a:p>
              <a:r>
                <a:rPr lang="de-DE" sz="2800" dirty="0">
                  <a:solidFill>
                    <a:srgbClr val="6B5555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under SETH</a:t>
              </a:r>
              <a:endParaRPr lang="x-none" sz="2800" dirty="0">
                <a:solidFill>
                  <a:srgbClr val="6B5555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441616D6-1674-45BD-B8CE-97A7ED864DD8}"/>
                </a:ext>
              </a:extLst>
            </p:cNvPr>
            <p:cNvGrpSpPr/>
            <p:nvPr/>
          </p:nvGrpSpPr>
          <p:grpSpPr>
            <a:xfrm>
              <a:off x="3825450" y="1378492"/>
              <a:ext cx="4461299" cy="381607"/>
              <a:chOff x="3984170" y="2002971"/>
              <a:chExt cx="4005944" cy="428811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313DE307-0A53-4D07-826B-2DE2FA0D1351}"/>
                  </a:ext>
                </a:extLst>
              </p:cNvPr>
              <p:cNvSpPr/>
              <p:nvPr/>
            </p:nvSpPr>
            <p:spPr>
              <a:xfrm>
                <a:off x="3984171" y="2002971"/>
                <a:ext cx="4005943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5A6553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="" xmlns:a16="http://schemas.microsoft.com/office/drawing/2014/main" id="{99393AFF-27A5-4F14-B761-7FB7428B75A9}"/>
                  </a:ext>
                </a:extLst>
              </p:cNvPr>
              <p:cNvSpPr/>
              <p:nvPr/>
            </p:nvSpPr>
            <p:spPr>
              <a:xfrm flipV="1">
                <a:off x="3984170" y="2308410"/>
                <a:ext cx="4005943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6B5555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1B0CE332-5A62-4050-9DDD-C2BD844207C9}"/>
                    </a:ext>
                  </a:extLst>
                </p:cNvPr>
                <p:cNvSpPr txBox="1"/>
                <p:nvPr/>
              </p:nvSpPr>
              <p:spPr>
                <a:xfrm>
                  <a:off x="4135649" y="1777055"/>
                  <a:ext cx="3818096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2400" dirty="0">
                      <a:solidFill>
                        <a:srgbClr val="6B5555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„block propagation“ with</a:t>
                  </a:r>
                  <a:br>
                    <a:rPr lang="de-DE" sz="2400" dirty="0">
                      <a:solidFill>
                        <a:srgbClr val="6B5555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solidFill>
                        <a:srgbClr val="6B5555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permutation submatrix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dirty="0" smtClean="0">
                              <a:solidFill>
                                <a:srgbClr val="6B55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 smtClean="0">
                              <a:solidFill>
                                <a:srgbClr val="6B55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 dirty="0" smtClean="0">
                              <a:solidFill>
                                <a:srgbClr val="6B555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x-none" sz="2400" dirty="0">
                    <a:solidFill>
                      <a:srgbClr val="6B5555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B0CE332-5A62-4050-9DDD-C2BD84420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649" y="1777055"/>
                  <a:ext cx="3818096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4785" t="-13223" r="-319" b="-239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2914BE2-75F0-4562-8D37-190EDA587243}"/>
              </a:ext>
            </a:extLst>
          </p:cNvPr>
          <p:cNvGrpSpPr/>
          <p:nvPr/>
        </p:nvGrpSpPr>
        <p:grpSpPr>
          <a:xfrm>
            <a:off x="592124" y="4451350"/>
            <a:ext cx="11001158" cy="2025255"/>
            <a:chOff x="592124" y="4540250"/>
            <a:chExt cx="11001158" cy="2025255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B5E03DE4-F590-462E-8221-3195CA56AA72}"/>
                </a:ext>
              </a:extLst>
            </p:cNvPr>
            <p:cNvSpPr/>
            <p:nvPr/>
          </p:nvSpPr>
          <p:spPr>
            <a:xfrm>
              <a:off x="592124" y="4540250"/>
              <a:ext cx="11001158" cy="2025255"/>
            </a:xfrm>
            <a:prstGeom prst="rect">
              <a:avLst/>
            </a:prstGeom>
            <a:solidFill>
              <a:srgbClr val="EADB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79124D6C-D1C6-4AF0-B5EE-E94FFFDE4E35}"/>
                </a:ext>
              </a:extLst>
            </p:cNvPr>
            <p:cNvSpPr/>
            <p:nvPr/>
          </p:nvSpPr>
          <p:spPr>
            <a:xfrm>
              <a:off x="810597" y="4628558"/>
              <a:ext cx="28940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200" dirty="0">
                  <a:solidFill>
                    <a:srgbClr val="7030A0"/>
                  </a:solidFill>
                  <a:latin typeface="Bahnschrift SemiBold" panose="020B0502040204020203" pitchFamily="34" charset="0"/>
                </a:rPr>
                <a:t>Counting HCs</a:t>
              </a:r>
              <a:endParaRPr lang="de-DE" sz="2800" dirty="0">
                <a:solidFill>
                  <a:srgbClr val="7030A0"/>
                </a:solidFill>
                <a:latin typeface="Bahnschrift SemiBol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138A07B9-9C8F-48B3-B1DD-70DCC48AFD88}"/>
                    </a:ext>
                  </a:extLst>
                </p:cNvPr>
                <p:cNvSpPr txBox="1"/>
                <p:nvPr/>
              </p:nvSpPr>
              <p:spPr>
                <a:xfrm>
                  <a:off x="817192" y="5203742"/>
                  <a:ext cx="2532425" cy="9618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 dirty="0">
                      <a:latin typeface="Cambria" panose="02040503050406030204" pitchFamily="18" charset="0"/>
                      <a:ea typeface="Cambria Math" panose="02040503050406030204" pitchFamily="18" charset="0"/>
                    </a:rPr>
                    <a:t>rank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8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2800" b="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2800" dirty="0">
                      <a:latin typeface="Cambria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</m:oMath>
                  </a14:m>
                  <a:endParaRPr lang="de-DE" sz="28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38A07B9-9C8F-48B3-B1DD-70DCC48AFD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92" y="5203742"/>
                  <a:ext cx="2532425" cy="961802"/>
                </a:xfrm>
                <a:prstGeom prst="rect">
                  <a:avLst/>
                </a:prstGeom>
                <a:blipFill>
                  <a:blip r:embed="rId5"/>
                  <a:stretch>
                    <a:fillRect l="-4819" t="-5696" b="-1645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31DDD565-B88D-4C1D-B876-5A0F173D0B22}"/>
                    </a:ext>
                  </a:extLst>
                </p:cNvPr>
                <p:cNvSpPr txBox="1"/>
                <p:nvPr/>
              </p:nvSpPr>
              <p:spPr>
                <a:xfrm>
                  <a:off x="8487364" y="4886466"/>
                  <a:ext cx="201369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800" dirty="0">
                      <a:solidFill>
                        <a:schemeClr val="accent6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endParaRPr lang="x-none" sz="28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1DDD565-B88D-4C1D-B876-5A0F173D0B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364" y="4886466"/>
                  <a:ext cx="2013693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25352" r="-9668" b="-49296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83FEC414-EF77-4CAE-8605-13313839FFE8}"/>
                </a:ext>
              </a:extLst>
            </p:cNvPr>
            <p:cNvSpPr txBox="1"/>
            <p:nvPr/>
          </p:nvSpPr>
          <p:spPr>
            <a:xfrm>
              <a:off x="8487364" y="5419172"/>
              <a:ext cx="1962076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optimal base</a:t>
              </a:r>
            </a:p>
            <a:p>
              <a:r>
                <a:rPr lang="de-D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under SETH</a:t>
              </a:r>
              <a:endParaRPr lang="x-none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BB3668F2-B5C9-4C62-86D9-F2BEF83CB62B}"/>
                </a:ext>
              </a:extLst>
            </p:cNvPr>
            <p:cNvGrpSpPr/>
            <p:nvPr/>
          </p:nvGrpSpPr>
          <p:grpSpPr>
            <a:xfrm>
              <a:off x="3349617" y="5268615"/>
              <a:ext cx="4937131" cy="381593"/>
              <a:chOff x="3479570" y="4904936"/>
              <a:chExt cx="4510543" cy="428796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="" xmlns:a16="http://schemas.microsoft.com/office/drawing/2014/main" id="{0BF0168B-42A4-47A8-B7FA-DA1374198BD1}"/>
                  </a:ext>
                </a:extLst>
              </p:cNvPr>
              <p:cNvSpPr/>
              <p:nvPr/>
            </p:nvSpPr>
            <p:spPr>
              <a:xfrm>
                <a:off x="3479571" y="4904936"/>
                <a:ext cx="4510542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="" xmlns:a16="http://schemas.microsoft.com/office/drawing/2014/main" id="{1546B556-038A-47BD-B77D-A0583DB16866}"/>
                  </a:ext>
                </a:extLst>
              </p:cNvPr>
              <p:cNvSpPr/>
              <p:nvPr/>
            </p:nvSpPr>
            <p:spPr>
              <a:xfrm flipV="1">
                <a:off x="3479570" y="5210360"/>
                <a:ext cx="4510542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C99D81D1-4E64-4A65-ADAC-C00EC39C5378}"/>
                    </a:ext>
                  </a:extLst>
                </p:cNvPr>
                <p:cNvSpPr txBox="1"/>
                <p:nvPr/>
              </p:nvSpPr>
              <p:spPr>
                <a:xfrm>
                  <a:off x="3875324" y="5650228"/>
                  <a:ext cx="3487045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„block propagation“ that</a:t>
                  </a:r>
                  <a:br>
                    <a:rPr lang="de-DE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works with </a:t>
                  </a:r>
                  <a:r>
                    <a:rPr lang="de-DE" sz="2400" b="1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any basis</a:t>
                  </a:r>
                  <a:r>
                    <a:rPr lang="de-DE" sz="24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de-DE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a14:m>
                  <a:endParaRPr lang="x-none" sz="24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99D81D1-4E64-4A65-ADAC-C00EC39C5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324" y="5650228"/>
                  <a:ext cx="3487045" cy="738664"/>
                </a:xfrm>
                <a:prstGeom prst="rect">
                  <a:avLst/>
                </a:prstGeom>
                <a:blipFill>
                  <a:blip r:embed="rId7"/>
                  <a:stretch>
                    <a:fillRect l="-5420" t="-12397" r="-699" b="-2479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DB0CDA5-F6B6-4697-8CAE-FD068FE52160}"/>
              </a:ext>
            </a:extLst>
          </p:cNvPr>
          <p:cNvGrpSpPr/>
          <p:nvPr/>
        </p:nvGrpSpPr>
        <p:grpSpPr>
          <a:xfrm>
            <a:off x="592124" y="2435679"/>
            <a:ext cx="11001158" cy="1857768"/>
            <a:chOff x="592124" y="2435679"/>
            <a:chExt cx="11001158" cy="1857768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8746406-172A-4388-9230-9A65DB158A1D}"/>
                </a:ext>
              </a:extLst>
            </p:cNvPr>
            <p:cNvSpPr/>
            <p:nvPr/>
          </p:nvSpPr>
          <p:spPr>
            <a:xfrm>
              <a:off x="592124" y="2435679"/>
              <a:ext cx="11001158" cy="185776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="" xmlns:a16="http://schemas.microsoft.com/office/drawing/2014/main" id="{5D654FD1-1717-4CBC-B2D6-6FBD1B78E7C7}"/>
                    </a:ext>
                  </a:extLst>
                </p:cNvPr>
                <p:cNvSpPr/>
                <p:nvPr/>
              </p:nvSpPr>
              <p:spPr>
                <a:xfrm>
                  <a:off x="817192" y="2569795"/>
                  <a:ext cx="2948358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3200" dirty="0">
                      <a:solidFill>
                        <a:schemeClr val="accent2"/>
                      </a:solidFill>
                      <a:latin typeface="Bahnschrift SemiBold" panose="020B0502040204020203" pitchFamily="34" charset="0"/>
                    </a:rPr>
                    <a:t>HCs mod p</a:t>
                  </a:r>
                  <a14:m>
                    <m:oMath xmlns:m="http://schemas.openxmlformats.org/officeDocument/2006/math">
                      <m:r>
                        <a:rPr lang="de-DE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de-DE" sz="3200" b="1" dirty="0">
                      <a:solidFill>
                        <a:schemeClr val="accent2"/>
                      </a:solidFill>
                      <a:latin typeface="Bahnschrift SemiBold" panose="020B0502040204020203" pitchFamily="34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654FD1-1717-4CBC-B2D6-6FBD1B78E7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92" y="2569795"/>
                  <a:ext cx="2948358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5165" t="-14737" b="-3368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B4A273B0-25E5-44E7-ADB3-0A8C5AA3034C}"/>
                    </a:ext>
                  </a:extLst>
                </p:cNvPr>
                <p:cNvSpPr txBox="1"/>
                <p:nvPr/>
              </p:nvSpPr>
              <p:spPr>
                <a:xfrm>
                  <a:off x="817192" y="3121264"/>
                  <a:ext cx="3008259" cy="9950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3.97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de-D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4A273B0-25E5-44E7-ADB3-0A8C5AA303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92" y="3121264"/>
                  <a:ext cx="3008259" cy="995016"/>
                </a:xfrm>
                <a:prstGeom prst="rect">
                  <a:avLst/>
                </a:prstGeom>
                <a:blipFill>
                  <a:blip r:embed="rId9"/>
                  <a:stretch>
                    <a:fillRect l="-4049" b="-1227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E50BC247-D735-422E-9DEC-A24930C35B0B}"/>
                    </a:ext>
                  </a:extLst>
                </p:cNvPr>
                <p:cNvSpPr txBox="1"/>
                <p:nvPr/>
              </p:nvSpPr>
              <p:spPr>
                <a:xfrm>
                  <a:off x="8425205" y="2630422"/>
                  <a:ext cx="29655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3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x-none" sz="36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50BC247-D735-422E-9DEC-A24930C35B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5205" y="2630422"/>
                  <a:ext cx="296556" cy="55399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="" xmlns:a16="http://schemas.microsoft.com/office/drawing/2014/main" id="{7D3AAFE7-4CDC-4B45-93CC-7EFF5E47E826}"/>
                    </a:ext>
                  </a:extLst>
                </p:cNvPr>
                <p:cNvSpPr txBox="1"/>
                <p:nvPr/>
              </p:nvSpPr>
              <p:spPr>
                <a:xfrm>
                  <a:off x="8487364" y="3254506"/>
                  <a:ext cx="2477794" cy="8617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de-DE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3.97</m:t>
                          </m:r>
                        </m:e>
                        <m:sup>
                          <m:r>
                            <a:rPr lang="de-DE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8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br>
                    <a:rPr lang="de-DE" sz="28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800" dirty="0">
                      <a:solidFill>
                        <a:srgbClr val="C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under SETH</a:t>
                  </a:r>
                  <a:endParaRPr lang="x-non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D3AAFE7-4CDC-4B45-93CC-7EFF5E47E8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364" y="3254506"/>
                  <a:ext cx="2477794" cy="861774"/>
                </a:xfrm>
                <a:prstGeom prst="rect">
                  <a:avLst/>
                </a:prstGeom>
                <a:blipFill>
                  <a:blip r:embed="rId11"/>
                  <a:stretch>
                    <a:fillRect l="-8600" t="-12766" r="-7617" b="-24113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0A21C9B3-0660-4D24-847F-92539D0E31FE}"/>
                </a:ext>
              </a:extLst>
            </p:cNvPr>
            <p:cNvGrpSpPr/>
            <p:nvPr/>
          </p:nvGrpSpPr>
          <p:grpSpPr>
            <a:xfrm>
              <a:off x="3825450" y="3206689"/>
              <a:ext cx="4461299" cy="416407"/>
              <a:chOff x="3984170" y="2002971"/>
              <a:chExt cx="4005944" cy="428811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="" xmlns:a16="http://schemas.microsoft.com/office/drawing/2014/main" id="{134C859F-B21A-4509-9BEB-856E7DDCA796}"/>
                  </a:ext>
                </a:extLst>
              </p:cNvPr>
              <p:cNvSpPr/>
              <p:nvPr/>
            </p:nvSpPr>
            <p:spPr>
              <a:xfrm>
                <a:off x="3984171" y="2002971"/>
                <a:ext cx="4005943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="" xmlns:a16="http://schemas.microsoft.com/office/drawing/2014/main" id="{0FF39A4C-C0E5-4306-AECE-8E1C76A2E88D}"/>
                  </a:ext>
                </a:extLst>
              </p:cNvPr>
              <p:cNvSpPr/>
              <p:nvPr/>
            </p:nvSpPr>
            <p:spPr>
              <a:xfrm flipV="1">
                <a:off x="3984170" y="2308410"/>
                <a:ext cx="4005943" cy="123372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8746406-172A-4388-9230-9A65DB158A1D}"/>
              </a:ext>
            </a:extLst>
          </p:cNvPr>
          <p:cNvSpPr/>
          <p:nvPr/>
        </p:nvSpPr>
        <p:spPr>
          <a:xfrm>
            <a:off x="592124" y="1163061"/>
            <a:ext cx="11001158" cy="18577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5D654FD1-1717-4CBC-B2D6-6FBD1B78E7C7}"/>
                  </a:ext>
                </a:extLst>
              </p:cNvPr>
              <p:cNvSpPr/>
              <p:nvPr/>
            </p:nvSpPr>
            <p:spPr>
              <a:xfrm>
                <a:off x="817192" y="1297177"/>
                <a:ext cx="294835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3200" dirty="0">
                    <a:solidFill>
                      <a:schemeClr val="accent2"/>
                    </a:solidFill>
                    <a:latin typeface="Bahnschrift SemiBold" panose="020B0502040204020203" pitchFamily="34" charset="0"/>
                  </a:rPr>
                  <a:t>HCs mod p</a:t>
                </a:r>
                <a14:m>
                  <m:oMath xmlns:m="http://schemas.openxmlformats.org/officeDocument/2006/math">
                    <m:r>
                      <a:rPr lang="de-DE" sz="3200" b="1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sz="3200" b="1" dirty="0">
                    <a:solidFill>
                      <a:schemeClr val="accent2"/>
                    </a:solidFill>
                    <a:latin typeface="Bahnschrift SemiBold" panose="020B0502040204020203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D654FD1-1717-4CBC-B2D6-6FBD1B78E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92" y="1297177"/>
                <a:ext cx="2948358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516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E9E1CFE-763B-417C-B3A6-E5578C5B6E26}"/>
              </a:ext>
            </a:extLst>
          </p:cNvPr>
          <p:cNvSpPr/>
          <p:nvPr/>
        </p:nvSpPr>
        <p:spPr>
          <a:xfrm>
            <a:off x="817192" y="1848646"/>
            <a:ext cx="2877883" cy="99353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B4A273B0-25E5-44E7-ADB3-0A8C5AA3034C}"/>
                  </a:ext>
                </a:extLst>
              </p:cNvPr>
              <p:cNvSpPr txBox="1"/>
              <p:nvPr/>
            </p:nvSpPr>
            <p:spPr>
              <a:xfrm>
                <a:off x="817193" y="1848647"/>
                <a:ext cx="2957686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d>
                      <m:dPr>
                        <m:ctrlPr>
                          <a:rPr lang="de-DE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e-DE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de-DE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3.97</m:t>
                        </m:r>
                      </m:e>
                      <m:sup>
                        <m:r>
                          <a:rPr lang="de-DE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de-D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4A273B0-25E5-44E7-ADB3-0A8C5AA30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193" y="1848647"/>
                <a:ext cx="2957686" cy="995016"/>
              </a:xfrm>
              <a:prstGeom prst="rect">
                <a:avLst/>
              </a:prstGeom>
              <a:blipFill rotWithShape="0">
                <a:blip r:embed="rId3"/>
                <a:stretch>
                  <a:fillRect l="-4124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E680DA9A-2B36-40AC-A215-59AC8F9B43C5}"/>
              </a:ext>
            </a:extLst>
          </p:cNvPr>
          <p:cNvSpPr/>
          <p:nvPr/>
        </p:nvSpPr>
        <p:spPr>
          <a:xfrm>
            <a:off x="8366552" y="1350661"/>
            <a:ext cx="485140" cy="58341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E50BC247-D735-422E-9DEC-A24930C35B0B}"/>
                  </a:ext>
                </a:extLst>
              </p:cNvPr>
              <p:cNvSpPr txBox="1"/>
              <p:nvPr/>
            </p:nvSpPr>
            <p:spPr>
              <a:xfrm>
                <a:off x="8425205" y="1357804"/>
                <a:ext cx="2965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6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x-none" sz="3600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0BC247-D735-422E-9DEC-A24930C35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205" y="1357804"/>
                <a:ext cx="296556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7D3AAFE7-4CDC-4B45-93CC-7EFF5E47E826}"/>
                  </a:ext>
                </a:extLst>
              </p:cNvPr>
              <p:cNvSpPr txBox="1"/>
              <p:nvPr/>
            </p:nvSpPr>
            <p:spPr>
              <a:xfrm>
                <a:off x="8487364" y="1981888"/>
                <a:ext cx="2477794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de-DE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3.97</m:t>
                        </m:r>
                      </m:e>
                      <m:sup>
                        <m:r>
                          <a:rPr lang="de-DE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𝑡𝑤</m:t>
                        </m:r>
                      </m:sup>
                    </m:sSup>
                    <m:r>
                      <a:rPr lang="de-DE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time</a:t>
                </a:r>
                <a:b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under SETH</a:t>
                </a:r>
                <a:endParaRPr lang="x-non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D3AAFE7-4CDC-4B45-93CC-7EFF5E47E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64" y="1981888"/>
                <a:ext cx="2477794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8600" t="-12766" r="-7617" b="-24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0A21C9B3-0660-4D24-847F-92539D0E31FE}"/>
              </a:ext>
            </a:extLst>
          </p:cNvPr>
          <p:cNvGrpSpPr/>
          <p:nvPr/>
        </p:nvGrpSpPr>
        <p:grpSpPr>
          <a:xfrm>
            <a:off x="3825450" y="1934071"/>
            <a:ext cx="4461299" cy="416407"/>
            <a:chOff x="3984170" y="2002971"/>
            <a:chExt cx="4005944" cy="428811"/>
          </a:xfrm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134C859F-B21A-4509-9BEB-856E7DDCA796}"/>
                </a:ext>
              </a:extLst>
            </p:cNvPr>
            <p:cNvSpPr/>
            <p:nvPr/>
          </p:nvSpPr>
          <p:spPr>
            <a:xfrm>
              <a:off x="3984171" y="2002971"/>
              <a:ext cx="4005943" cy="123372"/>
            </a:xfrm>
            <a:custGeom>
              <a:avLst/>
              <a:gdLst>
                <a:gd name="connsiteX0" fmla="*/ 0 w 4005943"/>
                <a:gd name="connsiteY0" fmla="*/ 123372 h 123372"/>
                <a:gd name="connsiteX1" fmla="*/ 3142343 w 4005943"/>
                <a:gd name="connsiteY1" fmla="*/ 123372 h 123372"/>
                <a:gd name="connsiteX2" fmla="*/ 4005943 w 4005943"/>
                <a:gd name="connsiteY2" fmla="*/ 0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5943" h="123372">
                  <a:moveTo>
                    <a:pt x="0" y="123372"/>
                  </a:moveTo>
                  <a:lnTo>
                    <a:pt x="3142343" y="123372"/>
                  </a:lnTo>
                  <a:cubicBezTo>
                    <a:pt x="3810000" y="102810"/>
                    <a:pt x="3907971" y="51405"/>
                    <a:pt x="4005943" y="0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0FF39A4C-C0E5-4306-AECE-8E1C76A2E88D}"/>
                </a:ext>
              </a:extLst>
            </p:cNvPr>
            <p:cNvSpPr/>
            <p:nvPr/>
          </p:nvSpPr>
          <p:spPr>
            <a:xfrm flipV="1">
              <a:off x="3984170" y="2308410"/>
              <a:ext cx="4005943" cy="123372"/>
            </a:xfrm>
            <a:custGeom>
              <a:avLst/>
              <a:gdLst>
                <a:gd name="connsiteX0" fmla="*/ 0 w 4005943"/>
                <a:gd name="connsiteY0" fmla="*/ 123372 h 123372"/>
                <a:gd name="connsiteX1" fmla="*/ 3142343 w 4005943"/>
                <a:gd name="connsiteY1" fmla="*/ 123372 h 123372"/>
                <a:gd name="connsiteX2" fmla="*/ 4005943 w 4005943"/>
                <a:gd name="connsiteY2" fmla="*/ 0 h 123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5943" h="123372">
                  <a:moveTo>
                    <a:pt x="0" y="123372"/>
                  </a:moveTo>
                  <a:lnTo>
                    <a:pt x="3142343" y="123372"/>
                  </a:lnTo>
                  <a:cubicBezTo>
                    <a:pt x="3810000" y="102810"/>
                    <a:pt x="3907971" y="51405"/>
                    <a:pt x="4005943" y="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0FBD4A80-20A4-48F0-9B26-C76637CAAA16}"/>
              </a:ext>
            </a:extLst>
          </p:cNvPr>
          <p:cNvSpPr/>
          <p:nvPr/>
        </p:nvSpPr>
        <p:spPr>
          <a:xfrm>
            <a:off x="592124" y="3023"/>
            <a:ext cx="4749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>
                <a:latin typeface="Bahnschrift SemiBold" panose="020B0502040204020203" pitchFamily="34" charset="0"/>
              </a:rPr>
              <a:t>Future work</a:t>
            </a:r>
            <a:endParaRPr lang="de-DE" sz="6000" b="1" dirty="0">
              <a:latin typeface="Bahnschrift SemiBold" panose="020B05020402040202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124" y="3264610"/>
            <a:ext cx="11001158" cy="3230458"/>
            <a:chOff x="592124" y="3264610"/>
            <a:chExt cx="11001158" cy="3230458"/>
          </a:xfrm>
        </p:grpSpPr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A3C532C7-BB70-4A8D-BFBE-D45401B1F061}"/>
                </a:ext>
              </a:extLst>
            </p:cNvPr>
            <p:cNvSpPr/>
            <p:nvPr/>
          </p:nvSpPr>
          <p:spPr>
            <a:xfrm>
              <a:off x="592124" y="3264610"/>
              <a:ext cx="11001158" cy="323045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F23621F0-FD81-4242-AF17-36FDBD9C9583}"/>
                </a:ext>
              </a:extLst>
            </p:cNvPr>
            <p:cNvSpPr/>
            <p:nvPr/>
          </p:nvSpPr>
          <p:spPr>
            <a:xfrm>
              <a:off x="817191" y="3398727"/>
              <a:ext cx="35166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3200" dirty="0">
                  <a:latin typeface="Bahnschrift SemiBold" panose="020B0502040204020203" pitchFamily="34" charset="0"/>
                </a:rPr>
                <a:t>General problems</a:t>
              </a:r>
              <a:endParaRPr lang="de-DE" sz="3200" b="1" dirty="0">
                <a:latin typeface="Bahnschrift SemiBold" panose="020B0502040204020203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48667693-A9D0-4B41-B1AB-A48876EF336B}"/>
                    </a:ext>
                  </a:extLst>
                </p:cNvPr>
                <p:cNvSpPr txBox="1"/>
                <p:nvPr/>
              </p:nvSpPr>
              <p:spPr>
                <a:xfrm>
                  <a:off x="817192" y="3950196"/>
                  <a:ext cx="3008259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rank</m:t>
                      </m:r>
                      <m:d>
                        <m:dPr>
                          <m:ctrlPr>
                            <a:rPr lang="de-DE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8667693-A9D0-4B41-B1AB-A48876EF3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92" y="3950196"/>
                  <a:ext cx="3008259" cy="53091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CA04C8BB-E398-4251-983E-6F5B4262ABC2}"/>
                </a:ext>
              </a:extLst>
            </p:cNvPr>
            <p:cNvSpPr txBox="1"/>
            <p:nvPr/>
          </p:nvSpPr>
          <p:spPr>
            <a:xfrm>
              <a:off x="8487364" y="4148751"/>
              <a:ext cx="1962076" cy="86177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optimal base</a:t>
              </a:r>
              <a:br>
                <a:rPr lang="de-D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de-DE" sz="2800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under SETH</a:t>
              </a:r>
              <a:endParaRPr lang="x-none" sz="28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4EE3098C-C6D3-4CBE-B617-59756D1285FA}"/>
                </a:ext>
              </a:extLst>
            </p:cNvPr>
            <p:cNvGrpSpPr/>
            <p:nvPr/>
          </p:nvGrpSpPr>
          <p:grpSpPr>
            <a:xfrm>
              <a:off x="3358724" y="4046297"/>
              <a:ext cx="4998291" cy="401985"/>
              <a:chOff x="3358725" y="5380924"/>
              <a:chExt cx="4461299" cy="333487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8E3CD369-30AF-4412-B978-A3FA098E02F1}"/>
                  </a:ext>
                </a:extLst>
              </p:cNvPr>
              <p:cNvSpPr/>
              <p:nvPr/>
            </p:nvSpPr>
            <p:spPr>
              <a:xfrm>
                <a:off x="3358726" y="5380924"/>
                <a:ext cx="4461298" cy="109791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="" xmlns:a16="http://schemas.microsoft.com/office/drawing/2014/main" id="{9CE2C40E-5C80-4361-9DBA-385E6B521D2B}"/>
                  </a:ext>
                </a:extLst>
              </p:cNvPr>
              <p:cNvSpPr/>
              <p:nvPr/>
            </p:nvSpPr>
            <p:spPr>
              <a:xfrm flipV="1">
                <a:off x="3358725" y="5604620"/>
                <a:ext cx="4461298" cy="109791"/>
              </a:xfrm>
              <a:custGeom>
                <a:avLst/>
                <a:gdLst>
                  <a:gd name="connsiteX0" fmla="*/ 0 w 4005943"/>
                  <a:gd name="connsiteY0" fmla="*/ 123372 h 123372"/>
                  <a:gd name="connsiteX1" fmla="*/ 3142343 w 4005943"/>
                  <a:gd name="connsiteY1" fmla="*/ 123372 h 123372"/>
                  <a:gd name="connsiteX2" fmla="*/ 4005943 w 4005943"/>
                  <a:gd name="connsiteY2" fmla="*/ 0 h 12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05943" h="123372">
                    <a:moveTo>
                      <a:pt x="0" y="123372"/>
                    </a:moveTo>
                    <a:lnTo>
                      <a:pt x="3142343" y="123372"/>
                    </a:lnTo>
                    <a:cubicBezTo>
                      <a:pt x="3810000" y="102810"/>
                      <a:pt x="3907971" y="51405"/>
                      <a:pt x="4005943" y="0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16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616872A9-FCC0-42CE-8444-0BCDE0FE9479}"/>
                    </a:ext>
                  </a:extLst>
                </p:cNvPr>
                <p:cNvSpPr txBox="1"/>
                <p:nvPr/>
              </p:nvSpPr>
              <p:spPr>
                <a:xfrm>
                  <a:off x="8487364" y="3624212"/>
                  <a:ext cx="201369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𝑡𝑤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800" dirty="0">
                      <a:solidFill>
                        <a:schemeClr val="accent6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time</a:t>
                  </a:r>
                  <a:endParaRPr lang="x-none" sz="2800" dirty="0">
                    <a:solidFill>
                      <a:schemeClr val="accent6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16872A9-FCC0-42CE-8444-0BCDE0FE9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7364" y="3624212"/>
                  <a:ext cx="2013693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25714" r="-8761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"/>
            <p:cNvSpPr txBox="1"/>
            <p:nvPr/>
          </p:nvSpPr>
          <p:spPr>
            <a:xfrm>
              <a:off x="817191" y="5168021"/>
              <a:ext cx="10351167" cy="984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What about counting connected subgraphs?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6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Rank bound and all needed machinery ready, some gadget is missing</a:t>
              </a:r>
              <a:endParaRPr lang="en-US" sz="26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0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5F1C7E04-EB4E-4A57-979A-362B5425148C}"/>
              </a:ext>
            </a:extLst>
          </p:cNvPr>
          <p:cNvSpPr/>
          <p:nvPr/>
        </p:nvSpPr>
        <p:spPr>
          <a:xfrm rot="20484204">
            <a:off x="2193521" y="3172486"/>
            <a:ext cx="1825540" cy="1136455"/>
          </a:xfrm>
          <a:prstGeom prst="roundRect">
            <a:avLst>
              <a:gd name="adj" fmla="val 4182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11CBA1-705D-4150-A25F-07DC33F4096D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Standard DP</a:t>
            </a:r>
            <a:endParaRPr lang="x-none" sz="49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="" xmlns:a16="http://schemas.microsoft.com/office/drawing/2014/main" id="{6792E17A-3463-4EF0-91B4-05C0E7FC8EF4}"/>
              </a:ext>
            </a:extLst>
          </p:cNvPr>
          <p:cNvSpPr/>
          <p:nvPr/>
        </p:nvSpPr>
        <p:spPr>
          <a:xfrm rot="19271526">
            <a:off x="3274806" y="321150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6" name="Oval 235">
            <a:extLst>
              <a:ext uri="{FF2B5EF4-FFF2-40B4-BE49-F238E27FC236}">
                <a16:creationId xmlns="" xmlns:a16="http://schemas.microsoft.com/office/drawing/2014/main" id="{8F16C477-F442-45E7-833E-FDE89CCF856B}"/>
              </a:ext>
            </a:extLst>
          </p:cNvPr>
          <p:cNvSpPr/>
          <p:nvPr/>
        </p:nvSpPr>
        <p:spPr>
          <a:xfrm rot="19271526">
            <a:off x="3375853" y="390102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529C8451-D6E0-4453-A9E8-466C92FEB284}"/>
              </a:ext>
            </a:extLst>
          </p:cNvPr>
          <p:cNvSpPr/>
          <p:nvPr/>
        </p:nvSpPr>
        <p:spPr>
          <a:xfrm rot="19271526">
            <a:off x="2848159" y="333612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0" name="Oval 239">
            <a:extLst>
              <a:ext uri="{FF2B5EF4-FFF2-40B4-BE49-F238E27FC236}">
                <a16:creationId xmlns="" xmlns:a16="http://schemas.microsoft.com/office/drawing/2014/main" id="{85A72B42-40FB-4973-8269-F2CC5A7FE6DE}"/>
              </a:ext>
            </a:extLst>
          </p:cNvPr>
          <p:cNvSpPr/>
          <p:nvPr/>
        </p:nvSpPr>
        <p:spPr>
          <a:xfrm rot="19271526">
            <a:off x="3818640" y="347621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9" name="Oval 288">
            <a:extLst>
              <a:ext uri="{FF2B5EF4-FFF2-40B4-BE49-F238E27FC236}">
                <a16:creationId xmlns="" xmlns:a16="http://schemas.microsoft.com/office/drawing/2014/main" id="{4151A16E-9ADD-44BC-AB14-D73E031B972D}"/>
              </a:ext>
            </a:extLst>
          </p:cNvPr>
          <p:cNvSpPr/>
          <p:nvPr/>
        </p:nvSpPr>
        <p:spPr>
          <a:xfrm rot="19934660">
            <a:off x="2964315" y="421369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8" name="Oval 287">
            <a:extLst>
              <a:ext uri="{FF2B5EF4-FFF2-40B4-BE49-F238E27FC236}">
                <a16:creationId xmlns="" xmlns:a16="http://schemas.microsoft.com/office/drawing/2014/main" id="{5850AD89-59D1-4006-B25C-002C7B3DA399}"/>
              </a:ext>
            </a:extLst>
          </p:cNvPr>
          <p:cNvSpPr/>
          <p:nvPr/>
        </p:nvSpPr>
        <p:spPr>
          <a:xfrm rot="19934660">
            <a:off x="2520108" y="416995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3C8F182-017D-40DC-A870-E95625236931}"/>
              </a:ext>
            </a:extLst>
          </p:cNvPr>
          <p:cNvGrpSpPr/>
          <p:nvPr/>
        </p:nvGrpSpPr>
        <p:grpSpPr>
          <a:xfrm>
            <a:off x="5824494" y="451582"/>
            <a:ext cx="5924820" cy="1728387"/>
            <a:chOff x="5824494" y="479920"/>
            <a:chExt cx="5924820" cy="1728387"/>
          </a:xfrm>
        </p:grpSpPr>
        <p:sp>
          <p:nvSpPr>
            <p:cNvPr id="138" name="Rectangle: Rounded Corners 137">
              <a:extLst>
                <a:ext uri="{FF2B5EF4-FFF2-40B4-BE49-F238E27FC236}">
                  <a16:creationId xmlns="" xmlns:a16="http://schemas.microsoft.com/office/drawing/2014/main" id="{A11254D5-F086-4307-AE24-C9226014F250}"/>
                </a:ext>
              </a:extLst>
            </p:cNvPr>
            <p:cNvSpPr/>
            <p:nvPr/>
          </p:nvSpPr>
          <p:spPr>
            <a:xfrm>
              <a:off x="5824494" y="479920"/>
              <a:ext cx="5924820" cy="1728387"/>
            </a:xfrm>
            <a:prstGeom prst="roundRect">
              <a:avLst>
                <a:gd name="adj" fmla="val 788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="" xmlns:a16="http://schemas.microsoft.com/office/drawing/2014/main" id="{A209860D-59E1-4AE7-AC9F-C0D075FB15D3}"/>
                    </a:ext>
                  </a:extLst>
                </p:cNvPr>
                <p:cNvSpPr/>
                <p:nvPr/>
              </p:nvSpPr>
              <p:spPr>
                <a:xfrm>
                  <a:off x="5993446" y="595159"/>
                  <a:ext cx="5417702" cy="1446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32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</a:t>
                  </a:r>
                  <a14:m>
                    <m:oMath xmlns:m="http://schemas.openxmlformats.org/officeDocument/2006/math">
                      <m:r>
                        <a:rPr lang="de-DE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de-DE" sz="32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32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32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a14:m>
                  <a:r>
                    <a:rPr lang="de-DE" sz="3200" b="1" dirty="0">
                      <a:solidFill>
                        <a:schemeClr val="accent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perfect matching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A209860D-59E1-4AE7-AC9F-C0D075FB15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446" y="595159"/>
                  <a:ext cx="5417702" cy="1446550"/>
                </a:xfrm>
                <a:prstGeom prst="rect">
                  <a:avLst/>
                </a:prstGeom>
                <a:blipFill>
                  <a:blip r:embed="rId2"/>
                  <a:stretch>
                    <a:fillRect l="-2812" t="-5485" b="-10970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5" name="Freeform: Shape 144">
            <a:extLst>
              <a:ext uri="{FF2B5EF4-FFF2-40B4-BE49-F238E27FC236}">
                <a16:creationId xmlns="" xmlns:a16="http://schemas.microsoft.com/office/drawing/2014/main" id="{1DA1F38B-D371-41D9-935F-BE822703A294}"/>
              </a:ext>
            </a:extLst>
          </p:cNvPr>
          <p:cNvSpPr/>
          <p:nvPr/>
        </p:nvSpPr>
        <p:spPr>
          <a:xfrm rot="5018841">
            <a:off x="2669301" y="2769434"/>
            <a:ext cx="733475" cy="539605"/>
          </a:xfrm>
          <a:custGeom>
            <a:avLst/>
            <a:gdLst>
              <a:gd name="connsiteX0" fmla="*/ 737080 w 737080"/>
              <a:gd name="connsiteY0" fmla="*/ 506730 h 606123"/>
              <a:gd name="connsiteX1" fmla="*/ 199870 w 737080"/>
              <a:gd name="connsiteY1" fmla="*/ 586740 h 606123"/>
              <a:gd name="connsiteX2" fmla="*/ 16990 w 737080"/>
              <a:gd name="connsiteY2" fmla="*/ 186690 h 606123"/>
              <a:gd name="connsiteX3" fmla="*/ 580870 w 737080"/>
              <a:gd name="connsiteY3" fmla="*/ 0 h 60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80" h="606123">
                <a:moveTo>
                  <a:pt x="737080" y="506730"/>
                </a:moveTo>
                <a:cubicBezTo>
                  <a:pt x="528482" y="573405"/>
                  <a:pt x="319885" y="640080"/>
                  <a:pt x="199870" y="586740"/>
                </a:cubicBezTo>
                <a:cubicBezTo>
                  <a:pt x="79855" y="533400"/>
                  <a:pt x="-46510" y="284480"/>
                  <a:pt x="16990" y="186690"/>
                </a:cubicBezTo>
                <a:cubicBezTo>
                  <a:pt x="80490" y="88900"/>
                  <a:pt x="330680" y="44450"/>
                  <a:pt x="580870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Freeform: Shape 147">
            <a:extLst>
              <a:ext uri="{FF2B5EF4-FFF2-40B4-BE49-F238E27FC236}">
                <a16:creationId xmlns="" xmlns:a16="http://schemas.microsoft.com/office/drawing/2014/main" id="{33257D62-7298-411F-B057-5EBA29CA2643}"/>
              </a:ext>
            </a:extLst>
          </p:cNvPr>
          <p:cNvSpPr/>
          <p:nvPr/>
        </p:nvSpPr>
        <p:spPr>
          <a:xfrm rot="14530139">
            <a:off x="3426105" y="3731345"/>
            <a:ext cx="958095" cy="688753"/>
          </a:xfrm>
          <a:custGeom>
            <a:avLst/>
            <a:gdLst>
              <a:gd name="connsiteX0" fmla="*/ 737080 w 737080"/>
              <a:gd name="connsiteY0" fmla="*/ 506730 h 606123"/>
              <a:gd name="connsiteX1" fmla="*/ 199870 w 737080"/>
              <a:gd name="connsiteY1" fmla="*/ 586740 h 606123"/>
              <a:gd name="connsiteX2" fmla="*/ 16990 w 737080"/>
              <a:gd name="connsiteY2" fmla="*/ 186690 h 606123"/>
              <a:gd name="connsiteX3" fmla="*/ 580870 w 737080"/>
              <a:gd name="connsiteY3" fmla="*/ 0 h 60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80" h="606123">
                <a:moveTo>
                  <a:pt x="737080" y="506730"/>
                </a:moveTo>
                <a:cubicBezTo>
                  <a:pt x="528482" y="573405"/>
                  <a:pt x="319885" y="640080"/>
                  <a:pt x="199870" y="586740"/>
                </a:cubicBezTo>
                <a:cubicBezTo>
                  <a:pt x="79855" y="533400"/>
                  <a:pt x="-46510" y="284480"/>
                  <a:pt x="16990" y="186690"/>
                </a:cubicBezTo>
                <a:cubicBezTo>
                  <a:pt x="80490" y="88900"/>
                  <a:pt x="330680" y="44450"/>
                  <a:pt x="580870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ECCF66FA-9FEA-4A33-93E2-A9225A505DC1}"/>
              </a:ext>
            </a:extLst>
          </p:cNvPr>
          <p:cNvGrpSpPr/>
          <p:nvPr/>
        </p:nvGrpSpPr>
        <p:grpSpPr>
          <a:xfrm>
            <a:off x="1686855" y="3887671"/>
            <a:ext cx="1258851" cy="876528"/>
            <a:chOff x="1686855" y="3887671"/>
            <a:chExt cx="1258851" cy="876528"/>
          </a:xfrm>
        </p:grpSpPr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96C4054B-3645-4DBA-AB5D-ED58976F5DF0}"/>
                </a:ext>
              </a:extLst>
            </p:cNvPr>
            <p:cNvSpPr/>
            <p:nvPr/>
          </p:nvSpPr>
          <p:spPr>
            <a:xfrm rot="19827327">
              <a:off x="1686855" y="3887671"/>
              <a:ext cx="1258851" cy="876528"/>
            </a:xfrm>
            <a:custGeom>
              <a:avLst/>
              <a:gdLst>
                <a:gd name="connsiteX0" fmla="*/ 737080 w 737080"/>
                <a:gd name="connsiteY0" fmla="*/ 506730 h 606123"/>
                <a:gd name="connsiteX1" fmla="*/ 199870 w 737080"/>
                <a:gd name="connsiteY1" fmla="*/ 586740 h 606123"/>
                <a:gd name="connsiteX2" fmla="*/ 16990 w 737080"/>
                <a:gd name="connsiteY2" fmla="*/ 186690 h 606123"/>
                <a:gd name="connsiteX3" fmla="*/ 580870 w 737080"/>
                <a:gd name="connsiteY3" fmla="*/ 0 h 6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080" h="606123">
                  <a:moveTo>
                    <a:pt x="737080" y="506730"/>
                  </a:moveTo>
                  <a:cubicBezTo>
                    <a:pt x="528482" y="573405"/>
                    <a:pt x="319885" y="640080"/>
                    <a:pt x="199870" y="586740"/>
                  </a:cubicBezTo>
                  <a:cubicBezTo>
                    <a:pt x="79855" y="533400"/>
                    <a:pt x="-46510" y="284480"/>
                    <a:pt x="16990" y="186690"/>
                  </a:cubicBezTo>
                  <a:cubicBezTo>
                    <a:pt x="80490" y="88900"/>
                    <a:pt x="330680" y="44450"/>
                    <a:pt x="580870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="" xmlns:a16="http://schemas.microsoft.com/office/drawing/2014/main" id="{99C202C7-0C54-432E-B7B7-E17D6FA31F49}"/>
                </a:ext>
              </a:extLst>
            </p:cNvPr>
            <p:cNvSpPr/>
            <p:nvPr/>
          </p:nvSpPr>
          <p:spPr>
            <a:xfrm rot="1044969">
              <a:off x="2078333" y="4203484"/>
              <a:ext cx="363221" cy="398082"/>
            </a:xfrm>
            <a:custGeom>
              <a:avLst/>
              <a:gdLst>
                <a:gd name="connsiteX0" fmla="*/ 0 w 303610"/>
                <a:gd name="connsiteY0" fmla="*/ 70247 h 286941"/>
                <a:gd name="connsiteX1" fmla="*/ 303610 w 303610"/>
                <a:gd name="connsiteY1" fmla="*/ 0 h 286941"/>
                <a:gd name="connsiteX2" fmla="*/ 184547 w 303610"/>
                <a:gd name="connsiteY2" fmla="*/ 286941 h 28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610" h="286941">
                  <a:moveTo>
                    <a:pt x="0" y="70247"/>
                  </a:moveTo>
                  <a:lnTo>
                    <a:pt x="303610" y="0"/>
                  </a:lnTo>
                  <a:lnTo>
                    <a:pt x="184547" y="286941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13" name="Graphic 12" descr="Close">
            <a:extLst>
              <a:ext uri="{FF2B5EF4-FFF2-40B4-BE49-F238E27FC236}">
                <a16:creationId xmlns="" xmlns:a16="http://schemas.microsoft.com/office/drawing/2014/main" id="{A896001B-6E63-4826-971A-EB3394816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6486" y="4981117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7D3DB54-A06F-458C-86A8-E34D6C11CB9A}"/>
              </a:ext>
            </a:extLst>
          </p:cNvPr>
          <p:cNvGrpSpPr/>
          <p:nvPr/>
        </p:nvGrpSpPr>
        <p:grpSpPr>
          <a:xfrm>
            <a:off x="2438544" y="3277761"/>
            <a:ext cx="1424940" cy="991197"/>
            <a:chOff x="1950546" y="2798654"/>
            <a:chExt cx="1424940" cy="991197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DB5B498B-EF77-43FF-9988-52D20850F65C}"/>
                </a:ext>
              </a:extLst>
            </p:cNvPr>
            <p:cNvGrpSpPr/>
            <p:nvPr/>
          </p:nvGrpSpPr>
          <p:grpSpPr>
            <a:xfrm>
              <a:off x="1950546" y="2798654"/>
              <a:ext cx="1424940" cy="434340"/>
              <a:chOff x="2449830" y="3276600"/>
              <a:chExt cx="1424940" cy="434340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="" xmlns:a16="http://schemas.microsoft.com/office/drawing/2014/main" id="{40FE1255-A30E-41B1-A205-AC55A5E78505}"/>
                  </a:ext>
                </a:extLst>
              </p:cNvPr>
              <p:cNvSpPr/>
              <p:nvPr/>
            </p:nvSpPr>
            <p:spPr>
              <a:xfrm>
                <a:off x="2449830" y="3406140"/>
                <a:ext cx="434340" cy="304800"/>
              </a:xfrm>
              <a:custGeom>
                <a:avLst/>
                <a:gdLst>
                  <a:gd name="connsiteX0" fmla="*/ 434340 w 434340"/>
                  <a:gd name="connsiteY0" fmla="*/ 0 h 304800"/>
                  <a:gd name="connsiteX1" fmla="*/ 0 w 434340"/>
                  <a:gd name="connsiteY1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340" h="304800">
                    <a:moveTo>
                      <a:pt x="434340" y="0"/>
                    </a:moveTo>
                    <a:lnTo>
                      <a:pt x="0" y="304800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="" xmlns:a16="http://schemas.microsoft.com/office/drawing/2014/main" id="{891A2884-11D8-4E22-9572-5AA883B31302}"/>
                  </a:ext>
                </a:extLst>
              </p:cNvPr>
              <p:cNvSpPr/>
              <p:nvPr/>
            </p:nvSpPr>
            <p:spPr>
              <a:xfrm>
                <a:off x="3326130" y="3276600"/>
                <a:ext cx="548640" cy="247650"/>
              </a:xfrm>
              <a:custGeom>
                <a:avLst/>
                <a:gdLst>
                  <a:gd name="connsiteX0" fmla="*/ 0 w 548640"/>
                  <a:gd name="connsiteY0" fmla="*/ 0 h 247650"/>
                  <a:gd name="connsiteX1" fmla="*/ 548640 w 548640"/>
                  <a:gd name="connsiteY1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8640" h="247650">
                    <a:moveTo>
                      <a:pt x="0" y="0"/>
                    </a:moveTo>
                    <a:lnTo>
                      <a:pt x="548640" y="247650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155" name="Freeform: Shape 154">
              <a:extLst>
                <a:ext uri="{FF2B5EF4-FFF2-40B4-BE49-F238E27FC236}">
                  <a16:creationId xmlns="" xmlns:a16="http://schemas.microsoft.com/office/drawing/2014/main" id="{F4A6CBEE-02FA-4B56-9ED6-57162A3C7797}"/>
                </a:ext>
              </a:extLst>
            </p:cNvPr>
            <p:cNvSpPr/>
            <p:nvPr/>
          </p:nvSpPr>
          <p:spPr>
            <a:xfrm>
              <a:off x="2530203" y="3485051"/>
              <a:ext cx="434340" cy="304800"/>
            </a:xfrm>
            <a:custGeom>
              <a:avLst/>
              <a:gdLst>
                <a:gd name="connsiteX0" fmla="*/ 434340 w 434340"/>
                <a:gd name="connsiteY0" fmla="*/ 0 h 304800"/>
                <a:gd name="connsiteX1" fmla="*/ 0 w 43434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340" h="304800">
                  <a:moveTo>
                    <a:pt x="434340" y="0"/>
                  </a:moveTo>
                  <a:lnTo>
                    <a:pt x="0" y="304800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0EFBE17D-2D96-4141-A63E-99C051029665}"/>
                </a:ext>
              </a:extLst>
            </p:cNvPr>
            <p:cNvGrpSpPr/>
            <p:nvPr/>
          </p:nvGrpSpPr>
          <p:grpSpPr>
            <a:xfrm rot="20813232">
              <a:off x="2267485" y="3104821"/>
              <a:ext cx="441960" cy="325972"/>
              <a:chOff x="2884170" y="4693398"/>
              <a:chExt cx="441960" cy="325972"/>
            </a:xfrm>
          </p:grpSpPr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AA726481-9E37-477C-A60E-0DAF580CC811}"/>
                  </a:ext>
                </a:extLst>
              </p:cNvPr>
              <p:cNvSpPr/>
              <p:nvPr/>
            </p:nvSpPr>
            <p:spPr>
              <a:xfrm>
                <a:off x="2884170" y="4693398"/>
                <a:ext cx="317652" cy="295532"/>
              </a:xfrm>
              <a:custGeom>
                <a:avLst/>
                <a:gdLst>
                  <a:gd name="connsiteX0" fmla="*/ 434340 w 434340"/>
                  <a:gd name="connsiteY0" fmla="*/ 0 h 304800"/>
                  <a:gd name="connsiteX1" fmla="*/ 0 w 434340"/>
                  <a:gd name="connsiteY1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340" h="304800">
                    <a:moveTo>
                      <a:pt x="434340" y="0"/>
                    </a:moveTo>
                    <a:lnTo>
                      <a:pt x="0" y="304800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7ACAA894-176D-401A-A4A7-4B1497511E3B}"/>
                  </a:ext>
                </a:extLst>
              </p:cNvPr>
              <p:cNvSpPr/>
              <p:nvPr/>
            </p:nvSpPr>
            <p:spPr>
              <a:xfrm flipV="1">
                <a:off x="2891826" y="4973651"/>
                <a:ext cx="434304" cy="45719"/>
              </a:xfrm>
              <a:custGeom>
                <a:avLst/>
                <a:gdLst>
                  <a:gd name="connsiteX0" fmla="*/ 434340 w 434340"/>
                  <a:gd name="connsiteY0" fmla="*/ 0 h 304800"/>
                  <a:gd name="connsiteX1" fmla="*/ 0 w 434340"/>
                  <a:gd name="connsiteY1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4340" h="304800">
                    <a:moveTo>
                      <a:pt x="434340" y="0"/>
                    </a:moveTo>
                    <a:lnTo>
                      <a:pt x="0" y="304800"/>
                    </a:lnTo>
                  </a:path>
                </a:pathLst>
              </a:custGeom>
              <a:noFill/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pic>
        <p:nvPicPr>
          <p:cNvPr id="10" name="Graphic 9" descr="Checkmark">
            <a:extLst>
              <a:ext uri="{FF2B5EF4-FFF2-40B4-BE49-F238E27FC236}">
                <a16:creationId xmlns="" xmlns:a16="http://schemas.microsoft.com/office/drawing/2014/main" id="{B6A63229-68E5-4830-AB3A-371D2020A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6486" y="4972174"/>
            <a:ext cx="914400" cy="91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6B7876B-644D-41A5-BDB3-A3AB7658F403}"/>
              </a:ext>
            </a:extLst>
          </p:cNvPr>
          <p:cNvSpPr txBox="1"/>
          <p:nvPr/>
        </p:nvSpPr>
        <p:spPr>
          <a:xfrm>
            <a:off x="2137181" y="5372297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Cambria" panose="02040503050406030204" pitchFamily="18" charset="0"/>
              </a:rPr>
              <a:t>combine</a:t>
            </a:r>
            <a:endParaRPr lang="x-none" sz="2800" dirty="0">
              <a:latin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450E99A-A1C1-4177-B15D-A68673E863B5}"/>
              </a:ext>
            </a:extLst>
          </p:cNvPr>
          <p:cNvGrpSpPr/>
          <p:nvPr/>
        </p:nvGrpSpPr>
        <p:grpSpPr>
          <a:xfrm>
            <a:off x="1213979" y="3252296"/>
            <a:ext cx="2643126" cy="2643221"/>
            <a:chOff x="1213979" y="3252296"/>
            <a:chExt cx="2643126" cy="2643221"/>
          </a:xfrm>
        </p:grpSpPr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A37B85A9-DD1F-4A0E-9FD3-888B07A8B38A}"/>
                </a:ext>
              </a:extLst>
            </p:cNvPr>
            <p:cNvGrpSpPr/>
            <p:nvPr/>
          </p:nvGrpSpPr>
          <p:grpSpPr>
            <a:xfrm>
              <a:off x="2461982" y="3252296"/>
              <a:ext cx="1395123" cy="1009975"/>
              <a:chOff x="2463463" y="3263242"/>
              <a:chExt cx="1395123" cy="10099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53D8D888-2AF8-439B-928A-CE775EDA1F3E}"/>
                  </a:ext>
                </a:extLst>
              </p:cNvPr>
              <p:cNvGrpSpPr/>
              <p:nvPr/>
            </p:nvGrpSpPr>
            <p:grpSpPr>
              <a:xfrm>
                <a:off x="2463463" y="3263242"/>
                <a:ext cx="1395123" cy="975265"/>
                <a:chOff x="2463463" y="3263242"/>
                <a:chExt cx="1395123" cy="975265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="" xmlns:a16="http://schemas.microsoft.com/office/drawing/2014/main" id="{435F45BE-A03A-4F73-A2D3-85B367B34A78}"/>
                    </a:ext>
                  </a:extLst>
                </p:cNvPr>
                <p:cNvSpPr/>
                <p:nvPr/>
              </p:nvSpPr>
              <p:spPr>
                <a:xfrm flipV="1">
                  <a:off x="2463463" y="3723889"/>
                  <a:ext cx="110943" cy="514618"/>
                </a:xfrm>
                <a:custGeom>
                  <a:avLst/>
                  <a:gdLst>
                    <a:gd name="connsiteX0" fmla="*/ 434340 w 434340"/>
                    <a:gd name="connsiteY0" fmla="*/ 0 h 304800"/>
                    <a:gd name="connsiteX1" fmla="*/ 0 w 434340"/>
                    <a:gd name="connsiteY1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340" h="304800">
                      <a:moveTo>
                        <a:pt x="434340" y="0"/>
                      </a:moveTo>
                      <a:lnTo>
                        <a:pt x="0" y="304800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grpSp>
              <p:nvGrpSpPr>
                <p:cNvPr id="19" name="Group 18">
                  <a:extLst>
                    <a:ext uri="{FF2B5EF4-FFF2-40B4-BE49-F238E27FC236}">
                      <a16:creationId xmlns="" xmlns:a16="http://schemas.microsoft.com/office/drawing/2014/main" id="{E3F9DDF6-A091-4A96-A69D-9A04FE007D19}"/>
                    </a:ext>
                  </a:extLst>
                </p:cNvPr>
                <p:cNvGrpSpPr/>
                <p:nvPr/>
              </p:nvGrpSpPr>
              <p:grpSpPr>
                <a:xfrm>
                  <a:off x="2893086" y="3263242"/>
                  <a:ext cx="965500" cy="700915"/>
                  <a:chOff x="2893086" y="3263242"/>
                  <a:chExt cx="965500" cy="700915"/>
                </a:xfrm>
              </p:grpSpPr>
              <p:sp>
                <p:nvSpPr>
                  <p:cNvPr id="160" name="Freeform: Shape 159">
                    <a:extLst>
                      <a:ext uri="{FF2B5EF4-FFF2-40B4-BE49-F238E27FC236}">
                        <a16:creationId xmlns="" xmlns:a16="http://schemas.microsoft.com/office/drawing/2014/main" id="{BD988371-D242-49FA-A8D6-A4775083B01D}"/>
                      </a:ext>
                    </a:extLst>
                  </p:cNvPr>
                  <p:cNvSpPr/>
                  <p:nvPr/>
                </p:nvSpPr>
                <p:spPr>
                  <a:xfrm flipV="1">
                    <a:off x="2893086" y="3392748"/>
                    <a:ext cx="543742" cy="571409"/>
                  </a:xfrm>
                  <a:custGeom>
                    <a:avLst/>
                    <a:gdLst>
                      <a:gd name="connsiteX0" fmla="*/ 434340 w 434340"/>
                      <a:gd name="connsiteY0" fmla="*/ 0 h 304800"/>
                      <a:gd name="connsiteX1" fmla="*/ 0 w 434340"/>
                      <a:gd name="connsiteY1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4340" h="304800">
                        <a:moveTo>
                          <a:pt x="434340" y="0"/>
                        </a:moveTo>
                        <a:lnTo>
                          <a:pt x="0" y="304800"/>
                        </a:lnTo>
                      </a:path>
                    </a:pathLst>
                  </a:custGeom>
                  <a:noFill/>
                  <a:ln w="762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="" xmlns:a16="http://schemas.microsoft.com/office/drawing/2014/main" id="{37543DB8-B96B-4244-B682-4A2B3CF5C6C9}"/>
                      </a:ext>
                    </a:extLst>
                  </p:cNvPr>
                  <p:cNvSpPr/>
                  <p:nvPr/>
                </p:nvSpPr>
                <p:spPr>
                  <a:xfrm flipV="1">
                    <a:off x="3333775" y="3263242"/>
                    <a:ext cx="524811" cy="268894"/>
                  </a:xfrm>
                  <a:custGeom>
                    <a:avLst/>
                    <a:gdLst>
                      <a:gd name="connsiteX0" fmla="*/ 434340 w 434340"/>
                      <a:gd name="connsiteY0" fmla="*/ 0 h 304800"/>
                      <a:gd name="connsiteX1" fmla="*/ 0 w 434340"/>
                      <a:gd name="connsiteY1" fmla="*/ 30480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34340" h="304800">
                        <a:moveTo>
                          <a:pt x="434340" y="0"/>
                        </a:moveTo>
                        <a:lnTo>
                          <a:pt x="0" y="304800"/>
                        </a:lnTo>
                      </a:path>
                    </a:pathLst>
                  </a:custGeom>
                  <a:noFill/>
                  <a:ln w="762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x-none"/>
                  </a:p>
                </p:txBody>
              </p: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="" xmlns:a16="http://schemas.microsoft.com/office/drawing/2014/main" id="{A1DDC892-5DC3-400D-ACBD-4ADAB38CA1AC}"/>
                  </a:ext>
                </a:extLst>
              </p:cNvPr>
              <p:cNvGrpSpPr/>
              <p:nvPr/>
            </p:nvGrpSpPr>
            <p:grpSpPr>
              <a:xfrm rot="386195">
                <a:off x="2949849" y="3957595"/>
                <a:ext cx="251814" cy="315622"/>
                <a:chOff x="2955222" y="4366532"/>
                <a:chExt cx="313555" cy="430812"/>
              </a:xfrm>
            </p:grpSpPr>
            <p:sp>
              <p:nvSpPr>
                <p:cNvPr id="159" name="Freeform: Shape 158">
                  <a:extLst>
                    <a:ext uri="{FF2B5EF4-FFF2-40B4-BE49-F238E27FC236}">
                      <a16:creationId xmlns="" xmlns:a16="http://schemas.microsoft.com/office/drawing/2014/main" id="{6D4AF663-2ED9-4EC3-BE85-E2317B7D89EE}"/>
                    </a:ext>
                  </a:extLst>
                </p:cNvPr>
                <p:cNvSpPr/>
                <p:nvPr/>
              </p:nvSpPr>
              <p:spPr>
                <a:xfrm flipH="1" flipV="1">
                  <a:off x="3079971" y="4405337"/>
                  <a:ext cx="188806" cy="392007"/>
                </a:xfrm>
                <a:custGeom>
                  <a:avLst/>
                  <a:gdLst>
                    <a:gd name="connsiteX0" fmla="*/ 434340 w 434340"/>
                    <a:gd name="connsiteY0" fmla="*/ 0 h 304800"/>
                    <a:gd name="connsiteX1" fmla="*/ 0 w 434340"/>
                    <a:gd name="connsiteY1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340" h="304800">
                      <a:moveTo>
                        <a:pt x="434340" y="0"/>
                      </a:moveTo>
                      <a:lnTo>
                        <a:pt x="0" y="304800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="" xmlns:a16="http://schemas.microsoft.com/office/drawing/2014/main" id="{7A11F7E9-3415-4EC8-B7BE-66ED0D12A9D4}"/>
                    </a:ext>
                  </a:extLst>
                </p:cNvPr>
                <p:cNvSpPr/>
                <p:nvPr/>
              </p:nvSpPr>
              <p:spPr>
                <a:xfrm rot="19746873" flipH="1" flipV="1">
                  <a:off x="2955222" y="4366532"/>
                  <a:ext cx="169439" cy="430408"/>
                </a:xfrm>
                <a:custGeom>
                  <a:avLst/>
                  <a:gdLst>
                    <a:gd name="connsiteX0" fmla="*/ 434340 w 434340"/>
                    <a:gd name="connsiteY0" fmla="*/ 0 h 304800"/>
                    <a:gd name="connsiteX1" fmla="*/ 0 w 434340"/>
                    <a:gd name="connsiteY1" fmla="*/ 30480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4340" h="304800">
                      <a:moveTo>
                        <a:pt x="434340" y="0"/>
                      </a:moveTo>
                      <a:lnTo>
                        <a:pt x="0" y="304800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x-none"/>
                </a:p>
              </p:txBody>
            </p:sp>
          </p:grpSp>
        </p:grp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809D11D5-95D5-48D2-81F0-A41A9EB63A73}"/>
                </a:ext>
              </a:extLst>
            </p:cNvPr>
            <p:cNvSpPr txBox="1"/>
            <p:nvPr/>
          </p:nvSpPr>
          <p:spPr>
            <a:xfrm>
              <a:off x="1213979" y="5372297"/>
              <a:ext cx="966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>
                  <a:latin typeface="Cambria" panose="02040503050406030204" pitchFamily="18" charset="0"/>
                </a:rPr>
                <a:t>don‘t</a:t>
              </a:r>
              <a:endParaRPr lang="x-none" sz="2800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29C5228-25C2-4FB1-9EAF-7455596F719A}"/>
              </a:ext>
            </a:extLst>
          </p:cNvPr>
          <p:cNvGrpSpPr/>
          <p:nvPr/>
        </p:nvGrpSpPr>
        <p:grpSpPr>
          <a:xfrm>
            <a:off x="6149608" y="2320371"/>
            <a:ext cx="6063269" cy="1585464"/>
            <a:chOff x="6149608" y="2320371"/>
            <a:chExt cx="6063269" cy="15854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="" xmlns:a16="http://schemas.microsoft.com/office/drawing/2014/main" id="{F2368A76-6046-461A-BA33-EAADC017FD9D}"/>
                    </a:ext>
                  </a:extLst>
                </p:cNvPr>
                <p:cNvSpPr txBox="1"/>
                <p:nvPr/>
              </p:nvSpPr>
              <p:spPr>
                <a:xfrm>
                  <a:off x="8269804" y="2628049"/>
                  <a:ext cx="3943073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66700" indent="-2667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is all-</a:t>
                  </a:r>
                  <a14:m>
                    <m:oMath xmlns:m="http://schemas.openxmlformats.org/officeDocument/2006/math">
                      <m:r>
                        <a:rPr lang="de-DE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</a:p>
                <a:p>
                  <a:pPr marL="266700" indent="-2667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single cycle</a:t>
                  </a: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F2368A76-6046-461A-BA33-EAADC017FD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9804" y="2628049"/>
                  <a:ext cx="3943073" cy="954107"/>
                </a:xfrm>
                <a:prstGeom prst="rect">
                  <a:avLst/>
                </a:prstGeom>
                <a:blipFill>
                  <a:blip r:embed="rId7"/>
                  <a:stretch>
                    <a:fillRect t="-6369" b="-1656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B2C5D469-C60D-4F8C-86A6-7D21D6155FCE}"/>
                </a:ext>
              </a:extLst>
            </p:cNvPr>
            <p:cNvSpPr/>
            <p:nvPr/>
          </p:nvSpPr>
          <p:spPr>
            <a:xfrm>
              <a:off x="6530912" y="2786104"/>
              <a:ext cx="16658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3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combine</a:t>
              </a:r>
              <a:endParaRPr lang="de-DE" sz="3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58ECFA3-4F3E-418B-A5D3-FC5DD099F561}"/>
                </a:ext>
              </a:extLst>
            </p:cNvPr>
            <p:cNvSpPr/>
            <p:nvPr/>
          </p:nvSpPr>
          <p:spPr>
            <a:xfrm flipV="1">
              <a:off x="6149608" y="3277760"/>
              <a:ext cx="354543" cy="628075"/>
            </a:xfrm>
            <a:custGeom>
              <a:avLst/>
              <a:gdLst>
                <a:gd name="connsiteX0" fmla="*/ 25708 w 330508"/>
                <a:gd name="connsiteY0" fmla="*/ 0 h 719137"/>
                <a:gd name="connsiteX1" fmla="*/ 30470 w 330508"/>
                <a:gd name="connsiteY1" fmla="*/ 471487 h 719137"/>
                <a:gd name="connsiteX2" fmla="*/ 330508 w 330508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08" h="719137">
                  <a:moveTo>
                    <a:pt x="25708" y="0"/>
                  </a:moveTo>
                  <a:cubicBezTo>
                    <a:pt x="2689" y="175815"/>
                    <a:pt x="-20330" y="351631"/>
                    <a:pt x="30470" y="471487"/>
                  </a:cubicBezTo>
                  <a:cubicBezTo>
                    <a:pt x="81270" y="591343"/>
                    <a:pt x="205889" y="655240"/>
                    <a:pt x="330508" y="719137"/>
                  </a:cubicBez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ADEA13F4-E2BB-414A-AE6A-221181E8D85E}"/>
                </a:ext>
              </a:extLst>
            </p:cNvPr>
            <p:cNvSpPr/>
            <p:nvPr/>
          </p:nvSpPr>
          <p:spPr>
            <a:xfrm>
              <a:off x="6149608" y="2320371"/>
              <a:ext cx="354543" cy="628075"/>
            </a:xfrm>
            <a:custGeom>
              <a:avLst/>
              <a:gdLst>
                <a:gd name="connsiteX0" fmla="*/ 25708 w 330508"/>
                <a:gd name="connsiteY0" fmla="*/ 0 h 719137"/>
                <a:gd name="connsiteX1" fmla="*/ 30470 w 330508"/>
                <a:gd name="connsiteY1" fmla="*/ 471487 h 719137"/>
                <a:gd name="connsiteX2" fmla="*/ 330508 w 330508"/>
                <a:gd name="connsiteY2" fmla="*/ 719137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508" h="719137">
                  <a:moveTo>
                    <a:pt x="25708" y="0"/>
                  </a:moveTo>
                  <a:cubicBezTo>
                    <a:pt x="2689" y="175815"/>
                    <a:pt x="-20330" y="351631"/>
                    <a:pt x="30470" y="471487"/>
                  </a:cubicBezTo>
                  <a:cubicBezTo>
                    <a:pt x="81270" y="591343"/>
                    <a:pt x="205889" y="655240"/>
                    <a:pt x="330508" y="719137"/>
                  </a:cubicBezTo>
                </a:path>
              </a:pathLst>
            </a:custGeom>
            <a:noFill/>
            <a:ln w="571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536B2631-815D-4C5D-A965-991C014FDC30}"/>
              </a:ext>
            </a:extLst>
          </p:cNvPr>
          <p:cNvGrpSpPr/>
          <p:nvPr/>
        </p:nvGrpSpPr>
        <p:grpSpPr>
          <a:xfrm>
            <a:off x="5824494" y="3990004"/>
            <a:ext cx="5927162" cy="2059348"/>
            <a:chOff x="5948275" y="3990004"/>
            <a:chExt cx="5927162" cy="2059348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="" xmlns:a16="http://schemas.microsoft.com/office/drawing/2014/main" id="{2F86310E-6883-4DBC-9BC0-D1C2EC62DF8C}"/>
                </a:ext>
              </a:extLst>
            </p:cNvPr>
            <p:cNvSpPr/>
            <p:nvPr/>
          </p:nvSpPr>
          <p:spPr>
            <a:xfrm>
              <a:off x="5948275" y="3990004"/>
              <a:ext cx="5927162" cy="2059348"/>
            </a:xfrm>
            <a:prstGeom prst="roundRect">
              <a:avLst>
                <a:gd name="adj" fmla="val 7881"/>
              </a:avLst>
            </a:prstGeom>
            <a:solidFill>
              <a:srgbClr val="FDF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>
                  <a:extLst>
                    <a:ext uri="{FF2B5EF4-FFF2-40B4-BE49-F238E27FC236}">
                      <a16:creationId xmlns="" xmlns:a16="http://schemas.microsoft.com/office/drawing/2014/main" id="{CA5DA112-E180-4B08-866A-325197CE38EB}"/>
                    </a:ext>
                  </a:extLst>
                </p:cNvPr>
                <p:cNvSpPr/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</a:t>
                  </a:r>
                  <a14:m>
                    <m:oMath xmlns:m="http://schemas.openxmlformats.org/officeDocument/2006/math">
                      <m:r>
                        <a:rPr lang="de-DE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de-DE" sz="32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degrees in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de-D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perfect matching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connectivity of endpoints</a:t>
                  </a:r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CA5DA112-E180-4B08-866A-325197CE38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  <a:blipFill>
                  <a:blip r:embed="rId8"/>
                  <a:stretch>
                    <a:fillRect l="-2762" t="-4362" b="-671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56F8F76-FD30-442B-99AE-2B37349C5795}"/>
              </a:ext>
            </a:extLst>
          </p:cNvPr>
          <p:cNvSpPr/>
          <p:nvPr/>
        </p:nvSpPr>
        <p:spPr>
          <a:xfrm rot="19271526">
            <a:off x="2384932" y="367473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8F324C6F-BD4F-464A-B9F9-61EDF5EDC75C}"/>
              </a:ext>
            </a:extLst>
          </p:cNvPr>
          <p:cNvSpPr/>
          <p:nvPr/>
        </p:nvSpPr>
        <p:spPr>
          <a:xfrm rot="19271526">
            <a:off x="2744314" y="385064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E92E10F7-BD5F-476B-8474-B74518A87AED}"/>
              </a:ext>
            </a:extLst>
          </p:cNvPr>
          <p:cNvSpPr/>
          <p:nvPr/>
        </p:nvSpPr>
        <p:spPr>
          <a:xfrm rot="19271526">
            <a:off x="3274806" y="321150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5E277839-D778-43AC-BE7A-26327F0EFE7B}"/>
              </a:ext>
            </a:extLst>
          </p:cNvPr>
          <p:cNvSpPr/>
          <p:nvPr/>
        </p:nvSpPr>
        <p:spPr>
          <a:xfrm rot="19271526">
            <a:off x="3375853" y="390102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BBEDB0F-5DBB-45F3-B906-288E1DD5CEBA}"/>
              </a:ext>
            </a:extLst>
          </p:cNvPr>
          <p:cNvSpPr/>
          <p:nvPr/>
        </p:nvSpPr>
        <p:spPr>
          <a:xfrm rot="19271526">
            <a:off x="2848159" y="333612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D1F6B80-D937-4FA9-AB40-8CAE81C8E80E}"/>
              </a:ext>
            </a:extLst>
          </p:cNvPr>
          <p:cNvSpPr/>
          <p:nvPr/>
        </p:nvSpPr>
        <p:spPr>
          <a:xfrm rot="19271526">
            <a:off x="3818640" y="347621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2B9A67E8-B22F-47CD-A3CA-3EDE80BD17EC}"/>
              </a:ext>
            </a:extLst>
          </p:cNvPr>
          <p:cNvSpPr/>
          <p:nvPr/>
        </p:nvSpPr>
        <p:spPr>
          <a:xfrm rot="19934660">
            <a:off x="2520108" y="416995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3484E734-88D9-4AAD-8AD8-77C579993D23}"/>
              </a:ext>
            </a:extLst>
          </p:cNvPr>
          <p:cNvSpPr/>
          <p:nvPr/>
        </p:nvSpPr>
        <p:spPr>
          <a:xfrm rot="19934660">
            <a:off x="2964315" y="421369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9318D410-B5BC-40BE-B467-5B84CB393CF7}"/>
              </a:ext>
            </a:extLst>
          </p:cNvPr>
          <p:cNvSpPr/>
          <p:nvPr/>
        </p:nvSpPr>
        <p:spPr>
          <a:xfrm rot="19271526">
            <a:off x="2384932" y="367473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0B8B4125-3D47-4659-B5B7-C9F697940CC9}"/>
              </a:ext>
            </a:extLst>
          </p:cNvPr>
          <p:cNvSpPr/>
          <p:nvPr/>
        </p:nvSpPr>
        <p:spPr>
          <a:xfrm rot="19271526">
            <a:off x="2744314" y="385064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620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>
            <a:extLst>
              <a:ext uri="{FF2B5EF4-FFF2-40B4-BE49-F238E27FC236}">
                <a16:creationId xmlns="" xmlns:a16="http://schemas.microsoft.com/office/drawing/2014/main" id="{D5CE3310-951F-428B-9BEB-2CD528457D8B}"/>
              </a:ext>
            </a:extLst>
          </p:cNvPr>
          <p:cNvSpPr/>
          <p:nvPr/>
        </p:nvSpPr>
        <p:spPr>
          <a:xfrm>
            <a:off x="8079789" y="5434990"/>
            <a:ext cx="3670885" cy="1053547"/>
          </a:xfrm>
          <a:prstGeom prst="rect">
            <a:avLst/>
          </a:prstGeom>
          <a:solidFill>
            <a:srgbClr val="E4D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ACF7A6DF-4F70-4AAB-B56F-2D635D250A16}"/>
                  </a:ext>
                </a:extLst>
              </p:cNvPr>
              <p:cNvSpPr/>
              <p:nvPr/>
            </p:nvSpPr>
            <p:spPr>
              <a:xfrm>
                <a:off x="8253752" y="5441833"/>
                <a:ext cx="337945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de-DE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de-DE" sz="28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de-DE" sz="2000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de-DE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=2)</m:t>
                    </m:r>
                  </m:oMath>
                </a14:m>
                <a:endParaRPr lang="de-DE" sz="2800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2800" b="1" dirty="0">
                    <a:solidFill>
                      <a:srgbClr val="7030A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optimal under SETH?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CF7A6DF-4F70-4AAB-B56F-2D635D250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752" y="5441833"/>
                <a:ext cx="3379451" cy="954107"/>
              </a:xfrm>
              <a:prstGeom prst="rect">
                <a:avLst/>
              </a:prstGeom>
              <a:blipFill>
                <a:blip r:embed="rId2"/>
                <a:stretch>
                  <a:fillRect l="-3791" r="-3249" b="-17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2" name="Straight Connector 251">
            <a:extLst>
              <a:ext uri="{FF2B5EF4-FFF2-40B4-BE49-F238E27FC236}">
                <a16:creationId xmlns="" xmlns:a16="http://schemas.microsoft.com/office/drawing/2014/main" id="{3A290261-EF4C-46EB-8D2A-7CB80456544C}"/>
              </a:ext>
            </a:extLst>
          </p:cNvPr>
          <p:cNvCxnSpPr>
            <a:cxnSpLocks/>
          </p:cNvCxnSpPr>
          <p:nvPr/>
        </p:nvCxnSpPr>
        <p:spPr>
          <a:xfrm flipH="1">
            <a:off x="8079791" y="5427370"/>
            <a:ext cx="3670883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2733E3F0-6AE6-4B0C-96DD-5B7C92EE5AB0}"/>
                  </a:ext>
                </a:extLst>
              </p:cNvPr>
              <p:cNvSpPr txBox="1"/>
              <p:nvPr/>
            </p:nvSpPr>
            <p:spPr>
              <a:xfrm>
                <a:off x="6096000" y="3175837"/>
                <a:ext cx="1659878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sz="2800" b="1" dirty="0">
                    <a:solidFill>
                      <a:schemeClr val="accent2">
                        <a:lumMod val="75000"/>
                      </a:schemeClr>
                    </a:solidFill>
                    <a:latin typeface="Cambria" panose="02040503050406030204" pitchFamily="18" charset="0"/>
                    <a:ea typeface="Cambria Math" panose="02040503050406030204" pitchFamily="18" charset="0"/>
                  </a:rPr>
                  <a:t>standard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𝑡𝑤</m:t>
                        </m:r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e>
                    </m:d>
                  </m:oMath>
                </a14:m>
                <a:r>
                  <a:rPr lang="de-DE" sz="3600" dirty="0">
                    <a:latin typeface="Cambria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x-none" sz="4000" dirty="0">
                  <a:latin typeface="Cambria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33E3F0-6AE6-4B0C-96DD-5B7C92EE5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75837"/>
                <a:ext cx="1659878" cy="984885"/>
              </a:xfrm>
              <a:prstGeom prst="rect">
                <a:avLst/>
              </a:prstGeom>
              <a:blipFill>
                <a:blip r:embed="rId3"/>
                <a:stretch>
                  <a:fillRect l="-12868" t="-11111" r="-147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="" xmlns:a16="http://schemas.microsoft.com/office/drawing/2014/main" id="{6D1240B3-B297-4DB0-A2F6-183A5C0B24C9}"/>
              </a:ext>
            </a:extLst>
          </p:cNvPr>
          <p:cNvSpPr txBox="1">
            <a:spLocks/>
          </p:cNvSpPr>
          <p:nvPr/>
        </p:nvSpPr>
        <p:spPr>
          <a:xfrm>
            <a:off x="592123" y="481012"/>
            <a:ext cx="8784105" cy="20194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 err="1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Hamiltonicity</a:t>
            </a:r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 under treewidth</a:t>
            </a:r>
            <a:endParaRPr lang="x-none" sz="49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C2328B75-A149-45AD-A3B1-21C21DA37145}"/>
                  </a:ext>
                </a:extLst>
              </p:cNvPr>
              <p:cNvSpPr/>
              <p:nvPr/>
            </p:nvSpPr>
            <p:spPr>
              <a:xfrm>
                <a:off x="526584" y="5796449"/>
                <a:ext cx="16826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>
                    <a:latin typeface="Cambria" panose="02040503050406030204" pitchFamily="18" charset="0"/>
                  </a:rPr>
                  <a:t> vertices</a:t>
                </a:r>
                <a:endParaRPr lang="x-none" sz="28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2328B75-A149-45AD-A3B1-21C21DA37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4" y="5796449"/>
                <a:ext cx="1682640" cy="523220"/>
              </a:xfrm>
              <a:prstGeom prst="rect">
                <a:avLst/>
              </a:prstGeom>
              <a:blipFill>
                <a:blip r:embed="rId11"/>
                <a:stretch>
                  <a:fillRect t="-12791" r="-6522" b="-3139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47D97AB6-A854-421B-BBCE-8552714CE988}"/>
              </a:ext>
            </a:extLst>
          </p:cNvPr>
          <p:cNvGrpSpPr/>
          <p:nvPr/>
        </p:nvGrpSpPr>
        <p:grpSpPr>
          <a:xfrm>
            <a:off x="551225" y="1722839"/>
            <a:ext cx="4563577" cy="4526398"/>
            <a:chOff x="627425" y="1568790"/>
            <a:chExt cx="4563577" cy="4526398"/>
          </a:xfrm>
          <a:solidFill>
            <a:srgbClr val="2E75B6">
              <a:alpha val="25098"/>
            </a:srgbClr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A08599B4-968D-4B5A-9F40-652DADECC887}"/>
                </a:ext>
              </a:extLst>
            </p:cNvPr>
            <p:cNvSpPr/>
            <p:nvPr/>
          </p:nvSpPr>
          <p:spPr>
            <a:xfrm rot="21069795">
              <a:off x="4414412" y="5042043"/>
              <a:ext cx="769302" cy="1053145"/>
            </a:xfrm>
            <a:prstGeom prst="roundRect">
              <a:avLst>
                <a:gd name="adj" fmla="val 33053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A6D9A993-E633-4F51-B043-5BD980E47547}"/>
                </a:ext>
              </a:extLst>
            </p:cNvPr>
            <p:cNvSpPr/>
            <p:nvPr/>
          </p:nvSpPr>
          <p:spPr>
            <a:xfrm rot="735354">
              <a:off x="3506739" y="4831287"/>
              <a:ext cx="716562" cy="1173107"/>
            </a:xfrm>
            <a:prstGeom prst="roundRect">
              <a:avLst>
                <a:gd name="adj" fmla="val 41026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5DB8DB23-F178-429F-9C42-E0122BC1A75F}"/>
                </a:ext>
              </a:extLst>
            </p:cNvPr>
            <p:cNvSpPr/>
            <p:nvPr/>
          </p:nvSpPr>
          <p:spPr>
            <a:xfrm>
              <a:off x="2364647" y="3961175"/>
              <a:ext cx="930697" cy="1615677"/>
            </a:xfrm>
            <a:prstGeom prst="roundRect">
              <a:avLst>
                <a:gd name="adj" fmla="val 3180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3CFC4D87-DBBE-42E7-AB26-3A59C53EF453}"/>
                </a:ext>
              </a:extLst>
            </p:cNvPr>
            <p:cNvSpPr/>
            <p:nvPr/>
          </p:nvSpPr>
          <p:spPr>
            <a:xfrm rot="21069795">
              <a:off x="669297" y="3866058"/>
              <a:ext cx="1425035" cy="1465932"/>
            </a:xfrm>
            <a:prstGeom prst="roundRect">
              <a:avLst>
                <a:gd name="adj" fmla="val 29851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21AD3C6E-73FD-429F-9E62-BA703AEAD0C3}"/>
                </a:ext>
              </a:extLst>
            </p:cNvPr>
            <p:cNvSpPr/>
            <p:nvPr/>
          </p:nvSpPr>
          <p:spPr>
            <a:xfrm rot="236601">
              <a:off x="1215021" y="3311920"/>
              <a:ext cx="1554743" cy="819803"/>
            </a:xfrm>
            <a:prstGeom prst="roundRect">
              <a:avLst>
                <a:gd name="adj" fmla="val 14598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132770A-0067-4D22-86F2-41CFC2519F3A}"/>
                </a:ext>
              </a:extLst>
            </p:cNvPr>
            <p:cNvSpPr/>
            <p:nvPr/>
          </p:nvSpPr>
          <p:spPr>
            <a:xfrm rot="7148733">
              <a:off x="3877367" y="4044915"/>
              <a:ext cx="943294" cy="1626045"/>
            </a:xfrm>
            <a:prstGeom prst="roundRect">
              <a:avLst>
                <a:gd name="adj" fmla="val 31802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0E529E32-0F0B-4305-80B6-2E4295E5D627}"/>
                </a:ext>
              </a:extLst>
            </p:cNvPr>
            <p:cNvSpPr/>
            <p:nvPr/>
          </p:nvSpPr>
          <p:spPr>
            <a:xfrm rot="20544605">
              <a:off x="627425" y="1836856"/>
              <a:ext cx="1505894" cy="1291692"/>
            </a:xfrm>
            <a:prstGeom prst="roundRect">
              <a:avLst>
                <a:gd name="adj" fmla="val 38633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4EF8A244-A1C4-4105-8960-EC5A91AC899E}"/>
                </a:ext>
              </a:extLst>
            </p:cNvPr>
            <p:cNvSpPr/>
            <p:nvPr/>
          </p:nvSpPr>
          <p:spPr>
            <a:xfrm>
              <a:off x="3393155" y="3281147"/>
              <a:ext cx="1061049" cy="1304038"/>
            </a:xfrm>
            <a:prstGeom prst="roundRect">
              <a:avLst>
                <a:gd name="adj" fmla="val 22401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548E1A37-993F-49F1-8FB7-47141454A6BD}"/>
                </a:ext>
              </a:extLst>
            </p:cNvPr>
            <p:cNvSpPr/>
            <p:nvPr/>
          </p:nvSpPr>
          <p:spPr>
            <a:xfrm rot="20934612">
              <a:off x="1741505" y="1568790"/>
              <a:ext cx="2254424" cy="942834"/>
            </a:xfrm>
            <a:prstGeom prst="roundRect">
              <a:avLst>
                <a:gd name="adj" fmla="val 14598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C99D0996-F4A7-4CE9-8D91-1990758203D6}"/>
                </a:ext>
              </a:extLst>
            </p:cNvPr>
            <p:cNvSpPr/>
            <p:nvPr/>
          </p:nvSpPr>
          <p:spPr>
            <a:xfrm rot="20484204">
              <a:off x="2269721" y="3018437"/>
              <a:ext cx="1825540" cy="1136455"/>
            </a:xfrm>
            <a:prstGeom prst="roundRect">
              <a:avLst>
                <a:gd name="adj" fmla="val 41823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3207A81A-DD63-49F7-BA88-E74605A95FD8}"/>
                </a:ext>
              </a:extLst>
            </p:cNvPr>
            <p:cNvSpPr/>
            <p:nvPr/>
          </p:nvSpPr>
          <p:spPr>
            <a:xfrm rot="3780840">
              <a:off x="2394331" y="2218321"/>
              <a:ext cx="1296439" cy="1028804"/>
            </a:xfrm>
            <a:prstGeom prst="roundRect">
              <a:avLst>
                <a:gd name="adj" fmla="val 38563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9A38B376-0E6F-4ED4-82A3-8FAF0FE5E0CF}"/>
                </a:ext>
              </a:extLst>
            </p:cNvPr>
            <p:cNvSpPr/>
            <p:nvPr/>
          </p:nvSpPr>
          <p:spPr>
            <a:xfrm rot="2116694">
              <a:off x="3461925" y="1707679"/>
              <a:ext cx="1729077" cy="1100750"/>
            </a:xfrm>
            <a:prstGeom prst="roundRect">
              <a:avLst>
                <a:gd name="adj" fmla="val 36239"/>
              </a:avLst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4F7BA2D-B5FE-46FD-A4F4-49115CB0C40D}"/>
              </a:ext>
            </a:extLst>
          </p:cNvPr>
          <p:cNvGrpSpPr/>
          <p:nvPr/>
        </p:nvGrpSpPr>
        <p:grpSpPr>
          <a:xfrm>
            <a:off x="774942" y="1882140"/>
            <a:ext cx="4149483" cy="4182110"/>
            <a:chOff x="851142" y="1882140"/>
            <a:chExt cx="4149483" cy="4182110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1E0319A-A358-472A-9188-B43E35C42B18}"/>
                </a:ext>
              </a:extLst>
            </p:cNvPr>
            <p:cNvSpPr/>
            <p:nvPr/>
          </p:nvSpPr>
          <p:spPr>
            <a:xfrm>
              <a:off x="851142" y="4133850"/>
              <a:ext cx="1035844" cy="1202531"/>
            </a:xfrm>
            <a:custGeom>
              <a:avLst/>
              <a:gdLst>
                <a:gd name="connsiteX0" fmla="*/ 473869 w 1035844"/>
                <a:gd name="connsiteY0" fmla="*/ 4763 h 1202531"/>
                <a:gd name="connsiteX1" fmla="*/ 435769 w 1035844"/>
                <a:gd name="connsiteY1" fmla="*/ 411956 h 1202531"/>
                <a:gd name="connsiteX2" fmla="*/ 395288 w 1035844"/>
                <a:gd name="connsiteY2" fmla="*/ 485775 h 1202531"/>
                <a:gd name="connsiteX3" fmla="*/ 0 w 1035844"/>
                <a:gd name="connsiteY3" fmla="*/ 876300 h 1202531"/>
                <a:gd name="connsiteX4" fmla="*/ 47625 w 1035844"/>
                <a:gd name="connsiteY4" fmla="*/ 928688 h 1202531"/>
                <a:gd name="connsiteX5" fmla="*/ 571500 w 1035844"/>
                <a:gd name="connsiteY5" fmla="*/ 1202531 h 1202531"/>
                <a:gd name="connsiteX6" fmla="*/ 616744 w 1035844"/>
                <a:gd name="connsiteY6" fmla="*/ 1190625 h 1202531"/>
                <a:gd name="connsiteX7" fmla="*/ 954882 w 1035844"/>
                <a:gd name="connsiteY7" fmla="*/ 771525 h 1202531"/>
                <a:gd name="connsiteX8" fmla="*/ 985838 w 1035844"/>
                <a:gd name="connsiteY8" fmla="*/ 771525 h 1202531"/>
                <a:gd name="connsiteX9" fmla="*/ 1035844 w 1035844"/>
                <a:gd name="connsiteY9" fmla="*/ 1088231 h 1202531"/>
                <a:gd name="connsiteX10" fmla="*/ 1009650 w 1035844"/>
                <a:gd name="connsiteY10" fmla="*/ 1102519 h 1202531"/>
                <a:gd name="connsiteX11" fmla="*/ 571500 w 1035844"/>
                <a:gd name="connsiteY11" fmla="*/ 838200 h 1202531"/>
                <a:gd name="connsiteX12" fmla="*/ 916782 w 1035844"/>
                <a:gd name="connsiteY12" fmla="*/ 423863 h 1202531"/>
                <a:gd name="connsiteX13" fmla="*/ 916782 w 1035844"/>
                <a:gd name="connsiteY13" fmla="*/ 347663 h 1202531"/>
                <a:gd name="connsiteX14" fmla="*/ 1023938 w 1035844"/>
                <a:gd name="connsiteY14" fmla="*/ 0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844" h="1202531">
                  <a:moveTo>
                    <a:pt x="473869" y="4763"/>
                  </a:moveTo>
                  <a:lnTo>
                    <a:pt x="435769" y="411956"/>
                  </a:lnTo>
                  <a:lnTo>
                    <a:pt x="395288" y="485775"/>
                  </a:lnTo>
                  <a:lnTo>
                    <a:pt x="0" y="876300"/>
                  </a:lnTo>
                  <a:lnTo>
                    <a:pt x="47625" y="928688"/>
                  </a:lnTo>
                  <a:lnTo>
                    <a:pt x="571500" y="1202531"/>
                  </a:lnTo>
                  <a:lnTo>
                    <a:pt x="616744" y="1190625"/>
                  </a:lnTo>
                  <a:lnTo>
                    <a:pt x="954882" y="771525"/>
                  </a:lnTo>
                  <a:lnTo>
                    <a:pt x="985838" y="771525"/>
                  </a:lnTo>
                  <a:lnTo>
                    <a:pt x="1035844" y="1088231"/>
                  </a:lnTo>
                  <a:lnTo>
                    <a:pt x="1009650" y="1102519"/>
                  </a:lnTo>
                  <a:lnTo>
                    <a:pt x="571500" y="838200"/>
                  </a:lnTo>
                  <a:lnTo>
                    <a:pt x="916782" y="423863"/>
                  </a:lnTo>
                  <a:lnTo>
                    <a:pt x="916782" y="347663"/>
                  </a:lnTo>
                  <a:lnTo>
                    <a:pt x="1023938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B46C94E3-AD42-461B-8616-7D91AB14DF74}"/>
                </a:ext>
              </a:extLst>
            </p:cNvPr>
            <p:cNvSpPr/>
            <p:nvPr/>
          </p:nvSpPr>
          <p:spPr>
            <a:xfrm>
              <a:off x="2453640" y="4232910"/>
              <a:ext cx="701040" cy="1356360"/>
            </a:xfrm>
            <a:custGeom>
              <a:avLst/>
              <a:gdLst>
                <a:gd name="connsiteX0" fmla="*/ 190500 w 701040"/>
                <a:gd name="connsiteY0" fmla="*/ 0 h 1356360"/>
                <a:gd name="connsiteX1" fmla="*/ 41910 w 701040"/>
                <a:gd name="connsiteY1" fmla="*/ 396240 h 1356360"/>
                <a:gd name="connsiteX2" fmla="*/ 0 w 701040"/>
                <a:gd name="connsiteY2" fmla="*/ 453390 h 1356360"/>
                <a:gd name="connsiteX3" fmla="*/ 110490 w 701040"/>
                <a:gd name="connsiteY3" fmla="*/ 1139190 h 1356360"/>
                <a:gd name="connsiteX4" fmla="*/ 205740 w 701040"/>
                <a:gd name="connsiteY4" fmla="*/ 864870 h 1356360"/>
                <a:gd name="connsiteX5" fmla="*/ 502920 w 701040"/>
                <a:gd name="connsiteY5" fmla="*/ 868680 h 1356360"/>
                <a:gd name="connsiteX6" fmla="*/ 567690 w 701040"/>
                <a:gd name="connsiteY6" fmla="*/ 1344930 h 1356360"/>
                <a:gd name="connsiteX7" fmla="*/ 586740 w 701040"/>
                <a:gd name="connsiteY7" fmla="*/ 1356360 h 1356360"/>
                <a:gd name="connsiteX8" fmla="*/ 701040 w 701040"/>
                <a:gd name="connsiteY8" fmla="*/ 499110 h 1356360"/>
                <a:gd name="connsiteX9" fmla="*/ 624840 w 701040"/>
                <a:gd name="connsiteY9" fmla="*/ 3429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040" h="1356360">
                  <a:moveTo>
                    <a:pt x="190500" y="0"/>
                  </a:moveTo>
                  <a:lnTo>
                    <a:pt x="41910" y="396240"/>
                  </a:lnTo>
                  <a:lnTo>
                    <a:pt x="0" y="453390"/>
                  </a:lnTo>
                  <a:lnTo>
                    <a:pt x="110490" y="1139190"/>
                  </a:lnTo>
                  <a:lnTo>
                    <a:pt x="205740" y="864870"/>
                  </a:lnTo>
                  <a:lnTo>
                    <a:pt x="502920" y="868680"/>
                  </a:lnTo>
                  <a:lnTo>
                    <a:pt x="567690" y="1344930"/>
                  </a:lnTo>
                  <a:lnTo>
                    <a:pt x="586740" y="1356360"/>
                  </a:lnTo>
                  <a:lnTo>
                    <a:pt x="701040" y="499110"/>
                  </a:lnTo>
                  <a:lnTo>
                    <a:pt x="624840" y="3429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3AB04AFC-934B-4952-96F5-22DA7E9AEDE9}"/>
                </a:ext>
              </a:extLst>
            </p:cNvPr>
            <p:cNvSpPr/>
            <p:nvPr/>
          </p:nvSpPr>
          <p:spPr>
            <a:xfrm>
              <a:off x="3592830" y="5120640"/>
              <a:ext cx="605790" cy="883920"/>
            </a:xfrm>
            <a:custGeom>
              <a:avLst/>
              <a:gdLst>
                <a:gd name="connsiteX0" fmla="*/ 213360 w 605790"/>
                <a:gd name="connsiteY0" fmla="*/ 0 h 883920"/>
                <a:gd name="connsiteX1" fmla="*/ 19050 w 605790"/>
                <a:gd name="connsiteY1" fmla="*/ 457200 h 883920"/>
                <a:gd name="connsiteX2" fmla="*/ 11430 w 605790"/>
                <a:gd name="connsiteY2" fmla="*/ 502920 h 883920"/>
                <a:gd name="connsiteX3" fmla="*/ 0 w 605790"/>
                <a:gd name="connsiteY3" fmla="*/ 826770 h 883920"/>
                <a:gd name="connsiteX4" fmla="*/ 281940 w 605790"/>
                <a:gd name="connsiteY4" fmla="*/ 556260 h 883920"/>
                <a:gd name="connsiteX5" fmla="*/ 320040 w 605790"/>
                <a:gd name="connsiteY5" fmla="*/ 548640 h 883920"/>
                <a:gd name="connsiteX6" fmla="*/ 392430 w 605790"/>
                <a:gd name="connsiteY6" fmla="*/ 864870 h 883920"/>
                <a:gd name="connsiteX7" fmla="*/ 430530 w 605790"/>
                <a:gd name="connsiteY7" fmla="*/ 883920 h 883920"/>
                <a:gd name="connsiteX8" fmla="*/ 605790 w 605790"/>
                <a:gd name="connsiteY8" fmla="*/ 21336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790" h="883920">
                  <a:moveTo>
                    <a:pt x="213360" y="0"/>
                  </a:moveTo>
                  <a:lnTo>
                    <a:pt x="19050" y="457200"/>
                  </a:lnTo>
                  <a:lnTo>
                    <a:pt x="11430" y="502920"/>
                  </a:lnTo>
                  <a:lnTo>
                    <a:pt x="0" y="826770"/>
                  </a:lnTo>
                  <a:lnTo>
                    <a:pt x="281940" y="556260"/>
                  </a:lnTo>
                  <a:lnTo>
                    <a:pt x="320040" y="548640"/>
                  </a:lnTo>
                  <a:lnTo>
                    <a:pt x="392430" y="864870"/>
                  </a:lnTo>
                  <a:lnTo>
                    <a:pt x="430530" y="883920"/>
                  </a:lnTo>
                  <a:lnTo>
                    <a:pt x="605790" y="2133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A490FD0-A781-479D-BCE5-7AAE3C7CF11D}"/>
                </a:ext>
              </a:extLst>
            </p:cNvPr>
            <p:cNvSpPr/>
            <p:nvPr/>
          </p:nvSpPr>
          <p:spPr>
            <a:xfrm>
              <a:off x="4575175" y="5311775"/>
              <a:ext cx="425450" cy="752475"/>
            </a:xfrm>
            <a:custGeom>
              <a:avLst/>
              <a:gdLst>
                <a:gd name="connsiteX0" fmla="*/ 3175 w 425450"/>
                <a:gd name="connsiteY0" fmla="*/ 190500 h 752475"/>
                <a:gd name="connsiteX1" fmla="*/ 425450 w 425450"/>
                <a:gd name="connsiteY1" fmla="*/ 708025 h 752475"/>
                <a:gd name="connsiteX2" fmla="*/ 425450 w 425450"/>
                <a:gd name="connsiteY2" fmla="*/ 733425 h 752475"/>
                <a:gd name="connsiteX3" fmla="*/ 6350 w 425450"/>
                <a:gd name="connsiteY3" fmla="*/ 752475 h 752475"/>
                <a:gd name="connsiteX4" fmla="*/ 0 w 425450"/>
                <a:gd name="connsiteY4" fmla="*/ 736600 h 752475"/>
                <a:gd name="connsiteX5" fmla="*/ 406400 w 425450"/>
                <a:gd name="connsiteY5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450" h="752475">
                  <a:moveTo>
                    <a:pt x="3175" y="190500"/>
                  </a:moveTo>
                  <a:lnTo>
                    <a:pt x="425450" y="708025"/>
                  </a:lnTo>
                  <a:lnTo>
                    <a:pt x="425450" y="733425"/>
                  </a:lnTo>
                  <a:lnTo>
                    <a:pt x="6350" y="752475"/>
                  </a:lnTo>
                  <a:lnTo>
                    <a:pt x="0" y="736600"/>
                  </a:lnTo>
                  <a:lnTo>
                    <a:pt x="40640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C16C1919-B842-48C2-A477-81AB5176CD3F}"/>
                </a:ext>
              </a:extLst>
            </p:cNvPr>
            <p:cNvSpPr/>
            <p:nvPr/>
          </p:nvSpPr>
          <p:spPr>
            <a:xfrm>
              <a:off x="4208463" y="5338763"/>
              <a:ext cx="341312" cy="177800"/>
            </a:xfrm>
            <a:custGeom>
              <a:avLst/>
              <a:gdLst>
                <a:gd name="connsiteX0" fmla="*/ 0 w 341312"/>
                <a:gd name="connsiteY0" fmla="*/ 0 h 177800"/>
                <a:gd name="connsiteX1" fmla="*/ 341312 w 341312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312" h="177800">
                  <a:moveTo>
                    <a:pt x="0" y="0"/>
                  </a:moveTo>
                  <a:lnTo>
                    <a:pt x="341312" y="177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9D6EFF45-A81B-4AF9-85F0-7A10EA31ACE4}"/>
                </a:ext>
              </a:extLst>
            </p:cNvPr>
            <p:cNvSpPr/>
            <p:nvPr/>
          </p:nvSpPr>
          <p:spPr>
            <a:xfrm>
              <a:off x="4294188" y="4597400"/>
              <a:ext cx="658812" cy="700088"/>
            </a:xfrm>
            <a:custGeom>
              <a:avLst/>
              <a:gdLst>
                <a:gd name="connsiteX0" fmla="*/ 658812 w 658812"/>
                <a:gd name="connsiteY0" fmla="*/ 700088 h 700088"/>
                <a:gd name="connsiteX1" fmla="*/ 533400 w 658812"/>
                <a:gd name="connsiteY1" fmla="*/ 277813 h 700088"/>
                <a:gd name="connsiteX2" fmla="*/ 474662 w 658812"/>
                <a:gd name="connsiteY2" fmla="*/ 242888 h 700088"/>
                <a:gd name="connsiteX3" fmla="*/ 139700 w 658812"/>
                <a:gd name="connsiteY3" fmla="*/ 198438 h 700088"/>
                <a:gd name="connsiteX4" fmla="*/ 90487 w 658812"/>
                <a:gd name="connsiteY4" fmla="*/ 203200 h 700088"/>
                <a:gd name="connsiteX5" fmla="*/ 0 w 658812"/>
                <a:gd name="connsiteY5" fmla="*/ 0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12" h="700088">
                  <a:moveTo>
                    <a:pt x="658812" y="700088"/>
                  </a:moveTo>
                  <a:lnTo>
                    <a:pt x="533400" y="277813"/>
                  </a:lnTo>
                  <a:lnTo>
                    <a:pt x="474662" y="242888"/>
                  </a:lnTo>
                  <a:lnTo>
                    <a:pt x="139700" y="198438"/>
                  </a:lnTo>
                  <a:lnTo>
                    <a:pt x="90487" y="20320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18240B5-8281-4053-9F8E-5E2B2FABCA00}"/>
                </a:ext>
              </a:extLst>
            </p:cNvPr>
            <p:cNvSpPr/>
            <p:nvPr/>
          </p:nvSpPr>
          <p:spPr>
            <a:xfrm>
              <a:off x="3806825" y="4606925"/>
              <a:ext cx="0" cy="498475"/>
            </a:xfrm>
            <a:custGeom>
              <a:avLst/>
              <a:gdLst>
                <a:gd name="connsiteX0" fmla="*/ 0 w 0"/>
                <a:gd name="connsiteY0" fmla="*/ 498475 h 498475"/>
                <a:gd name="connsiteX1" fmla="*/ 0 w 0"/>
                <a:gd name="connsiteY1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8475">
                  <a:moveTo>
                    <a:pt x="0" y="498475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BAAAEF7-9C1E-4C31-9A67-499AA9E42CA0}"/>
                </a:ext>
              </a:extLst>
            </p:cNvPr>
            <p:cNvSpPr/>
            <p:nvPr/>
          </p:nvSpPr>
          <p:spPr>
            <a:xfrm>
              <a:off x="1317625" y="3543300"/>
              <a:ext cx="1174750" cy="593725"/>
            </a:xfrm>
            <a:custGeom>
              <a:avLst/>
              <a:gdLst>
                <a:gd name="connsiteX0" fmla="*/ 0 w 1174750"/>
                <a:gd name="connsiteY0" fmla="*/ 593725 h 593725"/>
                <a:gd name="connsiteX1" fmla="*/ 241300 w 1174750"/>
                <a:gd name="connsiteY1" fmla="*/ 127000 h 593725"/>
                <a:gd name="connsiteX2" fmla="*/ 311150 w 1174750"/>
                <a:gd name="connsiteY2" fmla="*/ 66675 h 593725"/>
                <a:gd name="connsiteX3" fmla="*/ 647700 w 1174750"/>
                <a:gd name="connsiteY3" fmla="*/ 0 h 593725"/>
                <a:gd name="connsiteX4" fmla="*/ 714375 w 1174750"/>
                <a:gd name="connsiteY4" fmla="*/ 0 h 593725"/>
                <a:gd name="connsiteX5" fmla="*/ 1174750 w 1174750"/>
                <a:gd name="connsiteY5" fmla="*/ 18097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593725">
                  <a:moveTo>
                    <a:pt x="0" y="593725"/>
                  </a:moveTo>
                  <a:lnTo>
                    <a:pt x="241300" y="127000"/>
                  </a:lnTo>
                  <a:lnTo>
                    <a:pt x="311150" y="66675"/>
                  </a:lnTo>
                  <a:lnTo>
                    <a:pt x="647700" y="0"/>
                  </a:lnTo>
                  <a:lnTo>
                    <a:pt x="714375" y="0"/>
                  </a:lnTo>
                  <a:lnTo>
                    <a:pt x="1174750" y="18097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F24046A-4C94-436C-9E27-67FE46A85779}"/>
                </a:ext>
              </a:extLst>
            </p:cNvPr>
            <p:cNvSpPr/>
            <p:nvPr/>
          </p:nvSpPr>
          <p:spPr>
            <a:xfrm>
              <a:off x="1882775" y="4108450"/>
              <a:ext cx="742950" cy="98425"/>
            </a:xfrm>
            <a:custGeom>
              <a:avLst/>
              <a:gdLst>
                <a:gd name="connsiteX0" fmla="*/ 0 w 742950"/>
                <a:gd name="connsiteY0" fmla="*/ 0 h 98425"/>
                <a:gd name="connsiteX1" fmla="*/ 742950 w 74295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98425">
                  <a:moveTo>
                    <a:pt x="0" y="0"/>
                  </a:moveTo>
                  <a:lnTo>
                    <a:pt x="742950" y="9842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1C6685E1-6127-46E6-BA0D-C606621C9967}"/>
                </a:ext>
              </a:extLst>
            </p:cNvPr>
            <p:cNvSpPr/>
            <p:nvPr/>
          </p:nvSpPr>
          <p:spPr>
            <a:xfrm>
              <a:off x="3527425" y="3949700"/>
              <a:ext cx="749300" cy="622300"/>
            </a:xfrm>
            <a:custGeom>
              <a:avLst/>
              <a:gdLst>
                <a:gd name="connsiteX0" fmla="*/ 749300 w 749300"/>
                <a:gd name="connsiteY0" fmla="*/ 622300 h 622300"/>
                <a:gd name="connsiteX1" fmla="*/ 682625 w 749300"/>
                <a:gd name="connsiteY1" fmla="*/ 66675 h 622300"/>
                <a:gd name="connsiteX2" fmla="*/ 0 w 7493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622300">
                  <a:moveTo>
                    <a:pt x="749300" y="622300"/>
                  </a:moveTo>
                  <a:lnTo>
                    <a:pt x="682625" y="6667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8A8710EC-B2D2-4EEE-A5DF-D6A2F056EE75}"/>
                </a:ext>
              </a:extLst>
            </p:cNvPr>
            <p:cNvSpPr/>
            <p:nvPr/>
          </p:nvSpPr>
          <p:spPr>
            <a:xfrm>
              <a:off x="3797300" y="3546475"/>
              <a:ext cx="146050" cy="1019175"/>
            </a:xfrm>
            <a:custGeom>
              <a:avLst/>
              <a:gdLst>
                <a:gd name="connsiteX0" fmla="*/ 0 w 146050"/>
                <a:gd name="connsiteY0" fmla="*/ 1019175 h 1019175"/>
                <a:gd name="connsiteX1" fmla="*/ 146050 w 146050"/>
                <a:gd name="connsiteY1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1019175">
                  <a:moveTo>
                    <a:pt x="0" y="1019175"/>
                  </a:moveTo>
                  <a:lnTo>
                    <a:pt x="14605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9ECA27A-08E0-482F-B644-DC0203F1FF5B}"/>
                </a:ext>
              </a:extLst>
            </p:cNvPr>
            <p:cNvSpPr/>
            <p:nvPr/>
          </p:nvSpPr>
          <p:spPr>
            <a:xfrm>
              <a:off x="864870" y="2167890"/>
              <a:ext cx="1188720" cy="1005840"/>
            </a:xfrm>
            <a:custGeom>
              <a:avLst/>
              <a:gdLst>
                <a:gd name="connsiteX0" fmla="*/ 1028700 w 1188720"/>
                <a:gd name="connsiteY0" fmla="*/ 64770 h 1005840"/>
                <a:gd name="connsiteX1" fmla="*/ 293370 w 1188720"/>
                <a:gd name="connsiteY1" fmla="*/ 0 h 1005840"/>
                <a:gd name="connsiteX2" fmla="*/ 289560 w 1188720"/>
                <a:gd name="connsiteY2" fmla="*/ 30480 h 1005840"/>
                <a:gd name="connsiteX3" fmla="*/ 563880 w 1188720"/>
                <a:gd name="connsiteY3" fmla="*/ 354330 h 1005840"/>
                <a:gd name="connsiteX4" fmla="*/ 563880 w 1188720"/>
                <a:gd name="connsiteY4" fmla="*/ 388620 h 1005840"/>
                <a:gd name="connsiteX5" fmla="*/ 11430 w 1188720"/>
                <a:gd name="connsiteY5" fmla="*/ 716280 h 1005840"/>
                <a:gd name="connsiteX6" fmla="*/ 0 w 1188720"/>
                <a:gd name="connsiteY6" fmla="*/ 773430 h 1005840"/>
                <a:gd name="connsiteX7" fmla="*/ 449580 w 1188720"/>
                <a:gd name="connsiteY7" fmla="*/ 990600 h 1005840"/>
                <a:gd name="connsiteX8" fmla="*/ 502920 w 1188720"/>
                <a:gd name="connsiteY8" fmla="*/ 1005840 h 1005840"/>
                <a:gd name="connsiteX9" fmla="*/ 842010 w 1188720"/>
                <a:gd name="connsiteY9" fmla="*/ 880110 h 1005840"/>
                <a:gd name="connsiteX10" fmla="*/ 910590 w 1188720"/>
                <a:gd name="connsiteY10" fmla="*/ 849630 h 1005840"/>
                <a:gd name="connsiteX11" fmla="*/ 1188720 w 1188720"/>
                <a:gd name="connsiteY11" fmla="*/ 39243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720" h="1005840">
                  <a:moveTo>
                    <a:pt x="1028700" y="64770"/>
                  </a:moveTo>
                  <a:lnTo>
                    <a:pt x="293370" y="0"/>
                  </a:lnTo>
                  <a:lnTo>
                    <a:pt x="289560" y="30480"/>
                  </a:lnTo>
                  <a:lnTo>
                    <a:pt x="563880" y="354330"/>
                  </a:lnTo>
                  <a:lnTo>
                    <a:pt x="563880" y="388620"/>
                  </a:lnTo>
                  <a:lnTo>
                    <a:pt x="11430" y="716280"/>
                  </a:lnTo>
                  <a:lnTo>
                    <a:pt x="0" y="773430"/>
                  </a:lnTo>
                  <a:lnTo>
                    <a:pt x="449580" y="990600"/>
                  </a:lnTo>
                  <a:lnTo>
                    <a:pt x="502920" y="1005840"/>
                  </a:lnTo>
                  <a:lnTo>
                    <a:pt x="842010" y="880110"/>
                  </a:lnTo>
                  <a:lnTo>
                    <a:pt x="910590" y="849630"/>
                  </a:lnTo>
                  <a:lnTo>
                    <a:pt x="1188720" y="392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D7FC8AB7-F84F-43F0-B26E-585B243CA808}"/>
                </a:ext>
              </a:extLst>
            </p:cNvPr>
            <p:cNvSpPr/>
            <p:nvPr/>
          </p:nvSpPr>
          <p:spPr>
            <a:xfrm>
              <a:off x="3726180" y="1882140"/>
              <a:ext cx="1207770" cy="1013460"/>
            </a:xfrm>
            <a:custGeom>
              <a:avLst/>
              <a:gdLst>
                <a:gd name="connsiteX0" fmla="*/ 102870 w 1207770"/>
                <a:gd name="connsiteY0" fmla="*/ 34290 h 1013460"/>
                <a:gd name="connsiteX1" fmla="*/ 468630 w 1207770"/>
                <a:gd name="connsiteY1" fmla="*/ 0 h 1013460"/>
                <a:gd name="connsiteX2" fmla="*/ 480060 w 1207770"/>
                <a:gd name="connsiteY2" fmla="*/ 49530 h 1013460"/>
                <a:gd name="connsiteX3" fmla="*/ 624840 w 1207770"/>
                <a:gd name="connsiteY3" fmla="*/ 552450 h 1013460"/>
                <a:gd name="connsiteX4" fmla="*/ 628650 w 1207770"/>
                <a:gd name="connsiteY4" fmla="*/ 590550 h 1013460"/>
                <a:gd name="connsiteX5" fmla="*/ 1207770 w 1207770"/>
                <a:gd name="connsiteY5" fmla="*/ 468630 h 1013460"/>
                <a:gd name="connsiteX6" fmla="*/ 1123950 w 1207770"/>
                <a:gd name="connsiteY6" fmla="*/ 952500 h 1013460"/>
                <a:gd name="connsiteX7" fmla="*/ 544830 w 1207770"/>
                <a:gd name="connsiteY7" fmla="*/ 1013460 h 1013460"/>
                <a:gd name="connsiteX8" fmla="*/ 0 w 1207770"/>
                <a:gd name="connsiteY8" fmla="*/ 4953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770" h="1013460">
                  <a:moveTo>
                    <a:pt x="102870" y="34290"/>
                  </a:moveTo>
                  <a:lnTo>
                    <a:pt x="468630" y="0"/>
                  </a:lnTo>
                  <a:lnTo>
                    <a:pt x="480060" y="49530"/>
                  </a:lnTo>
                  <a:lnTo>
                    <a:pt x="624840" y="552450"/>
                  </a:lnTo>
                  <a:lnTo>
                    <a:pt x="628650" y="590550"/>
                  </a:lnTo>
                  <a:lnTo>
                    <a:pt x="1207770" y="468630"/>
                  </a:lnTo>
                  <a:lnTo>
                    <a:pt x="1123950" y="952500"/>
                  </a:lnTo>
                  <a:lnTo>
                    <a:pt x="544830" y="1013460"/>
                  </a:lnTo>
                  <a:lnTo>
                    <a:pt x="0" y="4953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C7250C8B-41C2-47E3-8828-AABEE1C63650}"/>
                </a:ext>
              </a:extLst>
            </p:cNvPr>
            <p:cNvSpPr/>
            <p:nvPr/>
          </p:nvSpPr>
          <p:spPr>
            <a:xfrm>
              <a:off x="1893570" y="1889760"/>
              <a:ext cx="1905000" cy="358140"/>
            </a:xfrm>
            <a:custGeom>
              <a:avLst/>
              <a:gdLst>
                <a:gd name="connsiteX0" fmla="*/ 0 w 1905000"/>
                <a:gd name="connsiteY0" fmla="*/ 358140 h 358140"/>
                <a:gd name="connsiteX1" fmla="*/ 377190 w 1905000"/>
                <a:gd name="connsiteY1" fmla="*/ 125730 h 358140"/>
                <a:gd name="connsiteX2" fmla="*/ 952500 w 1905000"/>
                <a:gd name="connsiteY2" fmla="*/ 0 h 358140"/>
                <a:gd name="connsiteX3" fmla="*/ 1905000 w 1905000"/>
                <a:gd name="connsiteY3" fmla="*/ 1143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358140">
                  <a:moveTo>
                    <a:pt x="0" y="358140"/>
                  </a:moveTo>
                  <a:lnTo>
                    <a:pt x="377190" y="125730"/>
                  </a:lnTo>
                  <a:lnTo>
                    <a:pt x="952500" y="0"/>
                  </a:lnTo>
                  <a:lnTo>
                    <a:pt x="1905000" y="11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D6712F14-750E-4F33-89C2-91A26BBA074A}"/>
                </a:ext>
              </a:extLst>
            </p:cNvPr>
            <p:cNvSpPr/>
            <p:nvPr/>
          </p:nvSpPr>
          <p:spPr>
            <a:xfrm>
              <a:off x="2053590" y="2564130"/>
              <a:ext cx="560070" cy="3810"/>
            </a:xfrm>
            <a:custGeom>
              <a:avLst/>
              <a:gdLst>
                <a:gd name="connsiteX0" fmla="*/ 0 w 560070"/>
                <a:gd name="connsiteY0" fmla="*/ 3810 h 3810"/>
                <a:gd name="connsiteX1" fmla="*/ 560070 w 560070"/>
                <a:gd name="connsiteY1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070" h="3810">
                  <a:moveTo>
                    <a:pt x="0" y="3810"/>
                  </a:moveTo>
                  <a:lnTo>
                    <a:pt x="56007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79CB6B2C-DA1A-4A78-AD94-35CD2A641D8F}"/>
                </a:ext>
              </a:extLst>
            </p:cNvPr>
            <p:cNvSpPr/>
            <p:nvPr/>
          </p:nvSpPr>
          <p:spPr>
            <a:xfrm>
              <a:off x="3227070" y="2373630"/>
              <a:ext cx="461010" cy="64770"/>
            </a:xfrm>
            <a:custGeom>
              <a:avLst/>
              <a:gdLst>
                <a:gd name="connsiteX0" fmla="*/ 461010 w 461010"/>
                <a:gd name="connsiteY0" fmla="*/ 0 h 64770"/>
                <a:gd name="connsiteX1" fmla="*/ 0 w 461010"/>
                <a:gd name="connsiteY1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10" h="64770">
                  <a:moveTo>
                    <a:pt x="461010" y="0"/>
                  </a:moveTo>
                  <a:lnTo>
                    <a:pt x="0" y="6477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7B7FF3A0-2E50-4D69-BEE5-BE397FCCF897}"/>
                </a:ext>
              </a:extLst>
            </p:cNvPr>
            <p:cNvSpPr/>
            <p:nvPr/>
          </p:nvSpPr>
          <p:spPr>
            <a:xfrm>
              <a:off x="2628900" y="2583180"/>
              <a:ext cx="339090" cy="822960"/>
            </a:xfrm>
            <a:custGeom>
              <a:avLst/>
              <a:gdLst>
                <a:gd name="connsiteX0" fmla="*/ 0 w 339090"/>
                <a:gd name="connsiteY0" fmla="*/ 0 h 822960"/>
                <a:gd name="connsiteX1" fmla="*/ 11430 w 339090"/>
                <a:gd name="connsiteY1" fmla="*/ 346710 h 822960"/>
                <a:gd name="connsiteX2" fmla="*/ 339090 w 339090"/>
                <a:gd name="connsiteY2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090" h="822960">
                  <a:moveTo>
                    <a:pt x="0" y="0"/>
                  </a:moveTo>
                  <a:lnTo>
                    <a:pt x="11430" y="346710"/>
                  </a:lnTo>
                  <a:lnTo>
                    <a:pt x="339090" y="8229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40C927D8-31C0-4739-83EA-7C7CFC3BA826}"/>
                </a:ext>
              </a:extLst>
            </p:cNvPr>
            <p:cNvSpPr/>
            <p:nvPr/>
          </p:nvSpPr>
          <p:spPr>
            <a:xfrm>
              <a:off x="2941320" y="2461260"/>
              <a:ext cx="464820" cy="807720"/>
            </a:xfrm>
            <a:custGeom>
              <a:avLst/>
              <a:gdLst>
                <a:gd name="connsiteX0" fmla="*/ 255270 w 464820"/>
                <a:gd name="connsiteY0" fmla="*/ 0 h 807720"/>
                <a:gd name="connsiteX1" fmla="*/ 0 w 464820"/>
                <a:gd name="connsiteY1" fmla="*/ 339090 h 807720"/>
                <a:gd name="connsiteX2" fmla="*/ 464820 w 46482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" h="807720">
                  <a:moveTo>
                    <a:pt x="255270" y="0"/>
                  </a:moveTo>
                  <a:lnTo>
                    <a:pt x="0" y="339090"/>
                  </a:lnTo>
                  <a:lnTo>
                    <a:pt x="464820" y="80772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F7960F19-22FC-42EC-A1C3-3FCCBC216BB5}"/>
                </a:ext>
              </a:extLst>
            </p:cNvPr>
            <p:cNvSpPr/>
            <p:nvPr/>
          </p:nvSpPr>
          <p:spPr>
            <a:xfrm>
              <a:off x="2526030" y="3406140"/>
              <a:ext cx="434340" cy="304800"/>
            </a:xfrm>
            <a:custGeom>
              <a:avLst/>
              <a:gdLst>
                <a:gd name="connsiteX0" fmla="*/ 434340 w 434340"/>
                <a:gd name="connsiteY0" fmla="*/ 0 h 304800"/>
                <a:gd name="connsiteX1" fmla="*/ 0 w 434340"/>
                <a:gd name="connsiteY1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340" h="304800">
                  <a:moveTo>
                    <a:pt x="434340" y="0"/>
                  </a:moveTo>
                  <a:lnTo>
                    <a:pt x="0" y="304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E9C24017-FEA2-4ECA-80F3-3F23FDAB0AD6}"/>
                </a:ext>
              </a:extLst>
            </p:cNvPr>
            <p:cNvSpPr/>
            <p:nvPr/>
          </p:nvSpPr>
          <p:spPr>
            <a:xfrm>
              <a:off x="3402330" y="3276600"/>
              <a:ext cx="548640" cy="247650"/>
            </a:xfrm>
            <a:custGeom>
              <a:avLst/>
              <a:gdLst>
                <a:gd name="connsiteX0" fmla="*/ 0 w 548640"/>
                <a:gd name="connsiteY0" fmla="*/ 0 h 247650"/>
                <a:gd name="connsiteX1" fmla="*/ 548640 w 548640"/>
                <a:gd name="connsiteY1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8640" h="247650">
                  <a:moveTo>
                    <a:pt x="0" y="0"/>
                  </a:moveTo>
                  <a:lnTo>
                    <a:pt x="548640" y="24765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1EA66005-19AF-4772-B930-2EE613E87072}"/>
                </a:ext>
              </a:extLst>
            </p:cNvPr>
            <p:cNvSpPr/>
            <p:nvPr/>
          </p:nvSpPr>
          <p:spPr>
            <a:xfrm>
              <a:off x="2842260" y="3909060"/>
              <a:ext cx="647700" cy="350520"/>
            </a:xfrm>
            <a:custGeom>
              <a:avLst/>
              <a:gdLst>
                <a:gd name="connsiteX0" fmla="*/ 251460 w 647700"/>
                <a:gd name="connsiteY0" fmla="*/ 350520 h 350520"/>
                <a:gd name="connsiteX1" fmla="*/ 0 w 647700"/>
                <a:gd name="connsiteY1" fmla="*/ 0 h 350520"/>
                <a:gd name="connsiteX2" fmla="*/ 647700 w 647700"/>
                <a:gd name="connsiteY2" fmla="*/ 4953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350520">
                  <a:moveTo>
                    <a:pt x="251460" y="350520"/>
                  </a:moveTo>
                  <a:lnTo>
                    <a:pt x="0" y="0"/>
                  </a:lnTo>
                  <a:lnTo>
                    <a:pt x="647700" y="495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0FA867A1-6637-404A-9EEC-13D991FB6D74}"/>
              </a:ext>
            </a:extLst>
          </p:cNvPr>
          <p:cNvGrpSpPr/>
          <p:nvPr/>
        </p:nvGrpSpPr>
        <p:grpSpPr>
          <a:xfrm>
            <a:off x="720365" y="1839496"/>
            <a:ext cx="4277934" cy="4273427"/>
            <a:chOff x="796565" y="1839496"/>
            <a:chExt cx="4277934" cy="4273427"/>
          </a:xfrm>
        </p:grpSpPr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8894CF3-17EE-43A7-B826-2F6525CE0663}"/>
                </a:ext>
              </a:extLst>
            </p:cNvPr>
            <p:cNvSpPr/>
            <p:nvPr/>
          </p:nvSpPr>
          <p:spPr>
            <a:xfrm rot="19271526">
              <a:off x="1812803" y="40600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77A29C6D-864C-4E1D-99CD-278CA374E910}"/>
                </a:ext>
              </a:extLst>
            </p:cNvPr>
            <p:cNvSpPr/>
            <p:nvPr/>
          </p:nvSpPr>
          <p:spPr>
            <a:xfrm rot="19271526">
              <a:off x="1271543" y="40813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40BE6E7D-C076-4D2F-8D1D-D96121839AA4}"/>
                </a:ext>
              </a:extLst>
            </p:cNvPr>
            <p:cNvSpPr/>
            <p:nvPr/>
          </p:nvSpPr>
          <p:spPr>
            <a:xfrm rot="19271526">
              <a:off x="1538040" y="35832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Oval 59">
              <a:extLst>
                <a:ext uri="{FF2B5EF4-FFF2-40B4-BE49-F238E27FC236}">
                  <a16:creationId xmlns="" xmlns:a16="http://schemas.microsoft.com/office/drawing/2014/main" id="{C4202568-AEB3-4242-8D22-CAEC5AE1FC25}"/>
                </a:ext>
              </a:extLst>
            </p:cNvPr>
            <p:cNvSpPr/>
            <p:nvPr/>
          </p:nvSpPr>
          <p:spPr>
            <a:xfrm rot="19271526">
              <a:off x="3158623" y="23788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Oval 60">
              <a:extLst>
                <a:ext uri="{FF2B5EF4-FFF2-40B4-BE49-F238E27FC236}">
                  <a16:creationId xmlns="" xmlns:a16="http://schemas.microsoft.com/office/drawing/2014/main" id="{2A5F14F9-39B2-4F97-979A-22DE1707FD82}"/>
                </a:ext>
              </a:extLst>
            </p:cNvPr>
            <p:cNvSpPr/>
            <p:nvPr/>
          </p:nvSpPr>
          <p:spPr>
            <a:xfrm rot="19271526">
              <a:off x="1948742" y="349469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009D380C-95A8-472C-AB8B-2F3A777169E0}"/>
                </a:ext>
              </a:extLst>
            </p:cNvPr>
            <p:cNvSpPr/>
            <p:nvPr/>
          </p:nvSpPr>
          <p:spPr>
            <a:xfrm rot="19271526">
              <a:off x="2461132" y="367473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719BC0D6-3E1D-42BF-BDE5-C9C42A9A2484}"/>
                </a:ext>
              </a:extLst>
            </p:cNvPr>
            <p:cNvSpPr/>
            <p:nvPr/>
          </p:nvSpPr>
          <p:spPr>
            <a:xfrm rot="19271526">
              <a:off x="2820514" y="385064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Oval 63">
              <a:extLst>
                <a:ext uri="{FF2B5EF4-FFF2-40B4-BE49-F238E27FC236}">
                  <a16:creationId xmlns="" xmlns:a16="http://schemas.microsoft.com/office/drawing/2014/main" id="{E094567F-BC11-4C69-9DAF-3D9FEE17F7A6}"/>
                </a:ext>
              </a:extLst>
            </p:cNvPr>
            <p:cNvSpPr/>
            <p:nvPr/>
          </p:nvSpPr>
          <p:spPr>
            <a:xfrm rot="19271526">
              <a:off x="3351006" y="32115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Oval 64">
              <a:extLst>
                <a:ext uri="{FF2B5EF4-FFF2-40B4-BE49-F238E27FC236}">
                  <a16:creationId xmlns="" xmlns:a16="http://schemas.microsoft.com/office/drawing/2014/main" id="{F3FF27D5-D1F8-45C9-9880-87F94E737970}"/>
                </a:ext>
              </a:extLst>
            </p:cNvPr>
            <p:cNvSpPr/>
            <p:nvPr/>
          </p:nvSpPr>
          <p:spPr>
            <a:xfrm rot="19271526">
              <a:off x="3452053" y="390102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F720A0DB-DAFC-445C-96F5-D5DDF9730710}"/>
                </a:ext>
              </a:extLst>
            </p:cNvPr>
            <p:cNvSpPr/>
            <p:nvPr/>
          </p:nvSpPr>
          <p:spPr>
            <a:xfrm rot="19271526">
              <a:off x="2924359" y="333612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Oval 66">
              <a:extLst>
                <a:ext uri="{FF2B5EF4-FFF2-40B4-BE49-F238E27FC236}">
                  <a16:creationId xmlns="" xmlns:a16="http://schemas.microsoft.com/office/drawing/2014/main" id="{8E87B981-8186-4D84-8862-05EAF4CF27F8}"/>
                </a:ext>
              </a:extLst>
            </p:cNvPr>
            <p:cNvSpPr/>
            <p:nvPr/>
          </p:nvSpPr>
          <p:spPr>
            <a:xfrm rot="19271526">
              <a:off x="2588876" y="289681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Oval 67">
              <a:extLst>
                <a:ext uri="{FF2B5EF4-FFF2-40B4-BE49-F238E27FC236}">
                  <a16:creationId xmlns="" xmlns:a16="http://schemas.microsoft.com/office/drawing/2014/main" id="{08ECDB41-F5B5-4B5E-A772-243EA3E4CCEF}"/>
                </a:ext>
              </a:extLst>
            </p:cNvPr>
            <p:cNvSpPr/>
            <p:nvPr/>
          </p:nvSpPr>
          <p:spPr>
            <a:xfrm rot="19271526">
              <a:off x="2586128" y="25200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9" name="Oval 68">
              <a:extLst>
                <a:ext uri="{FF2B5EF4-FFF2-40B4-BE49-F238E27FC236}">
                  <a16:creationId xmlns="" xmlns:a16="http://schemas.microsoft.com/office/drawing/2014/main" id="{E103B2F8-3469-406A-9CE1-A290C373D59A}"/>
                </a:ext>
              </a:extLst>
            </p:cNvPr>
            <p:cNvSpPr/>
            <p:nvPr/>
          </p:nvSpPr>
          <p:spPr>
            <a:xfrm rot="19271526">
              <a:off x="3894840" y="347621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0" name="Oval 69">
              <a:extLst>
                <a:ext uri="{FF2B5EF4-FFF2-40B4-BE49-F238E27FC236}">
                  <a16:creationId xmlns="" xmlns:a16="http://schemas.microsoft.com/office/drawing/2014/main" id="{01862079-AACB-4488-94F5-B3A93E974723}"/>
                </a:ext>
              </a:extLst>
            </p:cNvPr>
            <p:cNvSpPr/>
            <p:nvPr/>
          </p:nvSpPr>
          <p:spPr>
            <a:xfrm rot="19271526">
              <a:off x="4139183" y="39477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1" name="Oval 70">
              <a:extLst>
                <a:ext uri="{FF2B5EF4-FFF2-40B4-BE49-F238E27FC236}">
                  <a16:creationId xmlns="" xmlns:a16="http://schemas.microsoft.com/office/drawing/2014/main" id="{58EC31ED-1B95-49EA-AE3D-4EDFAD2A8BD9}"/>
                </a:ext>
              </a:extLst>
            </p:cNvPr>
            <p:cNvSpPr/>
            <p:nvPr/>
          </p:nvSpPr>
          <p:spPr>
            <a:xfrm rot="19271526">
              <a:off x="4220974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2" name="Oval 71">
              <a:extLst>
                <a:ext uri="{FF2B5EF4-FFF2-40B4-BE49-F238E27FC236}">
                  <a16:creationId xmlns="" xmlns:a16="http://schemas.microsoft.com/office/drawing/2014/main" id="{411F5260-D467-44DE-B70C-3F3CC35E37CB}"/>
                </a:ext>
              </a:extLst>
            </p:cNvPr>
            <p:cNvSpPr/>
            <p:nvPr/>
          </p:nvSpPr>
          <p:spPr>
            <a:xfrm rot="19271526">
              <a:off x="3749480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D4F3B0C4-8E9A-47FC-A2B7-477F267E41D1}"/>
                </a:ext>
              </a:extLst>
            </p:cNvPr>
            <p:cNvSpPr/>
            <p:nvPr/>
          </p:nvSpPr>
          <p:spPr>
            <a:xfrm rot="19271526">
              <a:off x="4740199" y="478992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29B5F28F-848B-40C4-9884-E7D0E7F67669}"/>
                </a:ext>
              </a:extLst>
            </p:cNvPr>
            <p:cNvSpPr/>
            <p:nvPr/>
          </p:nvSpPr>
          <p:spPr>
            <a:xfrm rot="19271526">
              <a:off x="4358737" y="477437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FC1CF5DE-4E15-4129-8A9C-36128AF4D6C6}"/>
                </a:ext>
              </a:extLst>
            </p:cNvPr>
            <p:cNvSpPr/>
            <p:nvPr/>
          </p:nvSpPr>
          <p:spPr>
            <a:xfrm rot="19271526">
              <a:off x="3755562" y="505973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C01C8F2B-E4B9-4867-832F-89586F9A6B21}"/>
                </a:ext>
              </a:extLst>
            </p:cNvPr>
            <p:cNvSpPr/>
            <p:nvPr/>
          </p:nvSpPr>
          <p:spPr>
            <a:xfrm rot="19271526">
              <a:off x="4145621" y="52621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DAA61F9A-B933-4E0C-87D7-8906B887E1B1}"/>
                </a:ext>
              </a:extLst>
            </p:cNvPr>
            <p:cNvSpPr/>
            <p:nvPr/>
          </p:nvSpPr>
          <p:spPr>
            <a:xfrm rot="2328474" flipH="1">
              <a:off x="3925303" y="59484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33A6B9D2-C907-4987-9BE1-60A7839AB34D}"/>
                </a:ext>
              </a:extLst>
            </p:cNvPr>
            <p:cNvSpPr/>
            <p:nvPr/>
          </p:nvSpPr>
          <p:spPr>
            <a:xfrm rot="2328474" flipH="1">
              <a:off x="3576120" y="554337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81402824-4BEC-44AF-AB99-980D0A204E30}"/>
                </a:ext>
              </a:extLst>
            </p:cNvPr>
            <p:cNvSpPr/>
            <p:nvPr/>
          </p:nvSpPr>
          <p:spPr>
            <a:xfrm rot="2328474" flipH="1">
              <a:off x="3845014" y="560195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23F24CC0-CD82-436B-A54A-97E97185D00A}"/>
                </a:ext>
              </a:extLst>
            </p:cNvPr>
            <p:cNvSpPr/>
            <p:nvPr/>
          </p:nvSpPr>
          <p:spPr>
            <a:xfrm rot="2328474" flipH="1">
              <a:off x="3551981" y="58997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6B419236-92AD-4785-A44C-6C24220E061F}"/>
                </a:ext>
              </a:extLst>
            </p:cNvPr>
            <p:cNvCxnSpPr>
              <a:cxnSpLocks/>
              <a:stCxn id="77" idx="5"/>
              <a:endCxn id="80" idx="1"/>
            </p:cNvCxnSpPr>
            <p:nvPr/>
          </p:nvCxnSpPr>
          <p:spPr>
            <a:xfrm flipH="1" flipV="1">
              <a:off x="3658859" y="5947602"/>
              <a:ext cx="266757" cy="60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A55E7A57-0515-4A3A-9000-5D3E23E6CB23}"/>
                </a:ext>
              </a:extLst>
            </p:cNvPr>
            <p:cNvCxnSpPr>
              <a:cxnSpLocks/>
              <a:stCxn id="79" idx="4"/>
              <a:endCxn id="80" idx="0"/>
            </p:cNvCxnSpPr>
            <p:nvPr/>
          </p:nvCxnSpPr>
          <p:spPr>
            <a:xfrm flipH="1">
              <a:off x="3639165" y="5697312"/>
              <a:ext cx="225855" cy="214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30AD882E-647F-4061-8354-85ED48814259}"/>
                </a:ext>
              </a:extLst>
            </p:cNvPr>
            <p:cNvCxnSpPr>
              <a:cxnSpLocks/>
              <a:stCxn id="77" idx="7"/>
              <a:endCxn id="79" idx="3"/>
            </p:cNvCxnSpPr>
            <p:nvPr/>
          </p:nvCxnSpPr>
          <p:spPr>
            <a:xfrm flipH="1" flipV="1">
              <a:off x="3904390" y="5708830"/>
              <a:ext cx="68728" cy="239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85F8E3F4-E927-4104-BF85-062714605016}"/>
                </a:ext>
              </a:extLst>
            </p:cNvPr>
            <p:cNvSpPr/>
            <p:nvPr/>
          </p:nvSpPr>
          <p:spPr>
            <a:xfrm rot="19271526">
              <a:off x="4915058" y="523785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E66B789F-AB98-45A1-BB46-9FCC4B88B270}"/>
                </a:ext>
              </a:extLst>
            </p:cNvPr>
            <p:cNvSpPr/>
            <p:nvPr/>
          </p:nvSpPr>
          <p:spPr>
            <a:xfrm rot="19271526">
              <a:off x="4523737" y="545124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C40489E4-B33E-4DDB-B326-FD2C44E3914A}"/>
                </a:ext>
              </a:extLst>
            </p:cNvPr>
            <p:cNvCxnSpPr>
              <a:cxnSpLocks/>
              <a:stCxn id="84" idx="4"/>
              <a:endCxn id="136" idx="7"/>
            </p:cNvCxnSpPr>
            <p:nvPr/>
          </p:nvCxnSpPr>
          <p:spPr>
            <a:xfrm>
              <a:off x="5002243" y="5333211"/>
              <a:ext cx="24441" cy="630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476F503A-417E-40E6-A373-79A1871C9C97}"/>
                </a:ext>
              </a:extLst>
            </p:cNvPr>
            <p:cNvCxnSpPr>
              <a:cxnSpLocks/>
              <a:stCxn id="80" idx="7"/>
              <a:endCxn id="78" idx="4"/>
            </p:cNvCxnSpPr>
            <p:nvPr/>
          </p:nvCxnSpPr>
          <p:spPr>
            <a:xfrm flipH="1" flipV="1">
              <a:off x="3596126" y="5638732"/>
              <a:ext cx="3670" cy="261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12A29CE6-B268-4BC9-B1EB-9360444E7DDC}"/>
                </a:ext>
              </a:extLst>
            </p:cNvPr>
            <p:cNvSpPr/>
            <p:nvPr/>
          </p:nvSpPr>
          <p:spPr>
            <a:xfrm rot="19271526">
              <a:off x="1380593" y="48932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4DA8B13F-BCF6-4177-8595-BE5FA6D8CBEC}"/>
                </a:ext>
              </a:extLst>
            </p:cNvPr>
            <p:cNvSpPr/>
            <p:nvPr/>
          </p:nvSpPr>
          <p:spPr>
            <a:xfrm rot="19271526">
              <a:off x="1705494" y="447025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0AD38BD2-8559-4DE8-9B93-72A276191130}"/>
                </a:ext>
              </a:extLst>
            </p:cNvPr>
            <p:cNvSpPr/>
            <p:nvPr/>
          </p:nvSpPr>
          <p:spPr>
            <a:xfrm rot="19271526">
              <a:off x="1229272" y="453404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Oval 90">
              <a:extLst>
                <a:ext uri="{FF2B5EF4-FFF2-40B4-BE49-F238E27FC236}">
                  <a16:creationId xmlns="" xmlns:a16="http://schemas.microsoft.com/office/drawing/2014/main" id="{DA7C412E-2224-4D78-9E63-30FD97826A26}"/>
                </a:ext>
              </a:extLst>
            </p:cNvPr>
            <p:cNvSpPr/>
            <p:nvPr/>
          </p:nvSpPr>
          <p:spPr>
            <a:xfrm rot="19271526">
              <a:off x="1753914" y="48445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Oval 91">
              <a:extLst>
                <a:ext uri="{FF2B5EF4-FFF2-40B4-BE49-F238E27FC236}">
                  <a16:creationId xmlns="" xmlns:a16="http://schemas.microsoft.com/office/drawing/2014/main" id="{8581AFA1-2E52-46F5-9861-370A7738DA5E}"/>
                </a:ext>
              </a:extLst>
            </p:cNvPr>
            <p:cNvSpPr/>
            <p:nvPr/>
          </p:nvSpPr>
          <p:spPr>
            <a:xfrm rot="19271526">
              <a:off x="1418535" y="528414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415CFEDE-544F-4480-8E4A-690507BC599F}"/>
                </a:ext>
              </a:extLst>
            </p:cNvPr>
            <p:cNvSpPr/>
            <p:nvPr/>
          </p:nvSpPr>
          <p:spPr>
            <a:xfrm rot="19271526">
              <a:off x="1822840" y="51954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F71EB798-97AF-41FE-BBF2-BC2F56F177CF}"/>
                </a:ext>
              </a:extLst>
            </p:cNvPr>
            <p:cNvCxnSpPr>
              <a:cxnSpLocks/>
              <a:stCxn id="92" idx="6"/>
              <a:endCxn id="93" idx="1"/>
            </p:cNvCxnSpPr>
            <p:nvPr/>
          </p:nvCxnSpPr>
          <p:spPr>
            <a:xfrm flipV="1">
              <a:off x="1513895" y="5243217"/>
              <a:ext cx="309258" cy="609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3F802473-A5A6-4888-B394-83E6609F817E}"/>
                </a:ext>
              </a:extLst>
            </p:cNvPr>
            <p:cNvCxnSpPr>
              <a:cxnSpLocks/>
              <a:stCxn id="92" idx="0"/>
              <a:endCxn id="88" idx="3"/>
            </p:cNvCxnSpPr>
            <p:nvPr/>
          </p:nvCxnSpPr>
          <p:spPr>
            <a:xfrm flipH="1" flipV="1">
              <a:off x="1428408" y="5000110"/>
              <a:ext cx="10134" cy="295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318DA5D6-76C1-4C72-9DDF-B6F13BE7E521}"/>
                </a:ext>
              </a:extLst>
            </p:cNvPr>
            <p:cNvCxnSpPr>
              <a:cxnSpLocks/>
              <a:stCxn id="93" idx="7"/>
              <a:endCxn id="91" idx="4"/>
            </p:cNvCxnSpPr>
            <p:nvPr/>
          </p:nvCxnSpPr>
          <p:spPr>
            <a:xfrm flipH="1" flipV="1">
              <a:off x="1841099" y="4939892"/>
              <a:ext cx="41118" cy="255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BDB50D7C-3FEB-4BBA-B7CD-67E7BB5D1379}"/>
                </a:ext>
              </a:extLst>
            </p:cNvPr>
            <p:cNvCxnSpPr>
              <a:cxnSpLocks/>
              <a:stCxn id="88" idx="4"/>
              <a:endCxn id="93" idx="0"/>
            </p:cNvCxnSpPr>
            <p:nvPr/>
          </p:nvCxnSpPr>
          <p:spPr>
            <a:xfrm>
              <a:off x="1467778" y="4988592"/>
              <a:ext cx="375069" cy="218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B70DE1FF-FA5A-45B6-8513-3C75834EC710}"/>
                </a:ext>
              </a:extLst>
            </p:cNvPr>
            <p:cNvCxnSpPr>
              <a:cxnSpLocks/>
              <a:stCxn id="92" idx="7"/>
              <a:endCxn id="91" idx="2"/>
            </p:cNvCxnSpPr>
            <p:nvPr/>
          </p:nvCxnSpPr>
          <p:spPr>
            <a:xfrm flipV="1">
              <a:off x="1477912" y="4931717"/>
              <a:ext cx="287834" cy="35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659662D5-FCB3-4480-9D90-21E5E740BEF0}"/>
                </a:ext>
              </a:extLst>
            </p:cNvPr>
            <p:cNvCxnSpPr>
              <a:cxnSpLocks/>
              <a:stCxn id="89" idx="4"/>
              <a:endCxn id="91" idx="7"/>
            </p:cNvCxnSpPr>
            <p:nvPr/>
          </p:nvCxnSpPr>
          <p:spPr>
            <a:xfrm>
              <a:off x="1792679" y="4565610"/>
              <a:ext cx="20611" cy="279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D65D84AA-8BB8-47C4-A7E0-5A475D2AF894}"/>
                </a:ext>
              </a:extLst>
            </p:cNvPr>
            <p:cNvCxnSpPr>
              <a:cxnSpLocks/>
              <a:stCxn id="88" idx="6"/>
              <a:endCxn id="89" idx="3"/>
            </p:cNvCxnSpPr>
            <p:nvPr/>
          </p:nvCxnSpPr>
          <p:spPr>
            <a:xfrm flipV="1">
              <a:off x="1475953" y="4577128"/>
              <a:ext cx="277355" cy="336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7F61D0EF-A8C4-42C6-9C5A-F9D6A61D66A5}"/>
                </a:ext>
              </a:extLst>
            </p:cNvPr>
            <p:cNvCxnSpPr>
              <a:cxnSpLocks/>
              <a:stCxn id="75" idx="3"/>
              <a:endCxn id="78" idx="7"/>
            </p:cNvCxnSpPr>
            <p:nvPr/>
          </p:nvCxnSpPr>
          <p:spPr>
            <a:xfrm flipH="1">
              <a:off x="3623935" y="5166613"/>
              <a:ext cx="179442" cy="377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14026E2F-9813-45DA-955B-DE3D423A0BC3}"/>
                </a:ext>
              </a:extLst>
            </p:cNvPr>
            <p:cNvCxnSpPr>
              <a:cxnSpLocks/>
              <a:stCxn id="76" idx="2"/>
              <a:endCxn id="79" idx="0"/>
            </p:cNvCxnSpPr>
            <p:nvPr/>
          </p:nvCxnSpPr>
          <p:spPr>
            <a:xfrm flipH="1">
              <a:off x="3932198" y="5349288"/>
              <a:ext cx="225254" cy="264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3A4318AD-CD7F-4FE5-BB4E-E4E2519FDA99}"/>
                </a:ext>
              </a:extLst>
            </p:cNvPr>
            <p:cNvCxnSpPr>
              <a:cxnSpLocks/>
              <a:stCxn id="84" idx="2"/>
              <a:endCxn id="85" idx="5"/>
            </p:cNvCxnSpPr>
            <p:nvPr/>
          </p:nvCxnSpPr>
          <p:spPr>
            <a:xfrm flipH="1">
              <a:off x="4630615" y="5325036"/>
              <a:ext cx="296274" cy="185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027267A9-1EE5-4736-9CA2-62AB5CF93724}"/>
                </a:ext>
              </a:extLst>
            </p:cNvPr>
            <p:cNvCxnSpPr>
              <a:cxnSpLocks/>
              <a:stCxn id="76" idx="1"/>
              <a:endCxn id="75" idx="5"/>
            </p:cNvCxnSpPr>
            <p:nvPr/>
          </p:nvCxnSpPr>
          <p:spPr>
            <a:xfrm flipH="1" flipV="1">
              <a:off x="3862440" y="5119112"/>
              <a:ext cx="283495" cy="190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D051E25D-BB16-462E-9328-6F8385A6E7FA}"/>
                </a:ext>
              </a:extLst>
            </p:cNvPr>
            <p:cNvCxnSpPr>
              <a:cxnSpLocks/>
              <a:stCxn id="72" idx="3"/>
              <a:endCxn id="75" idx="7"/>
            </p:cNvCxnSpPr>
            <p:nvPr/>
          </p:nvCxnSpPr>
          <p:spPr>
            <a:xfrm>
              <a:off x="3797295" y="4632138"/>
              <a:ext cx="17643" cy="427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C930D42B-0F12-4257-94C7-16A1A36B8DE2}"/>
                </a:ext>
              </a:extLst>
            </p:cNvPr>
            <p:cNvCxnSpPr>
              <a:cxnSpLocks/>
              <a:stCxn id="71" idx="2"/>
              <a:endCxn id="72" idx="5"/>
            </p:cNvCxnSpPr>
            <p:nvPr/>
          </p:nvCxnSpPr>
          <p:spPr>
            <a:xfrm flipH="1" flipV="1">
              <a:off x="3856358" y="4584636"/>
              <a:ext cx="376447" cy="27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9EFE67DB-1BA5-4B44-A49B-E7CACC97CE25}"/>
                </a:ext>
              </a:extLst>
            </p:cNvPr>
            <p:cNvCxnSpPr>
              <a:cxnSpLocks/>
              <a:stCxn id="73" idx="1"/>
              <a:endCxn id="74" idx="6"/>
            </p:cNvCxnSpPr>
            <p:nvPr/>
          </p:nvCxnSpPr>
          <p:spPr>
            <a:xfrm flipH="1" flipV="1">
              <a:off x="4454097" y="4794377"/>
              <a:ext cx="286415" cy="4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A266CA53-E0BC-496F-907A-614A2351D1A0}"/>
                </a:ext>
              </a:extLst>
            </p:cNvPr>
            <p:cNvCxnSpPr>
              <a:cxnSpLocks/>
              <a:stCxn id="73" idx="4"/>
              <a:endCxn id="84" idx="0"/>
            </p:cNvCxnSpPr>
            <p:nvPr/>
          </p:nvCxnSpPr>
          <p:spPr>
            <a:xfrm>
              <a:off x="4827383" y="4885281"/>
              <a:ext cx="107682" cy="364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63EA82EB-A1B1-4320-A614-3A99CDC3F39B}"/>
                </a:ext>
              </a:extLst>
            </p:cNvPr>
            <p:cNvCxnSpPr>
              <a:cxnSpLocks/>
              <a:stCxn id="71" idx="4"/>
              <a:endCxn id="74" idx="0"/>
            </p:cNvCxnSpPr>
            <p:nvPr/>
          </p:nvCxnSpPr>
          <p:spPr>
            <a:xfrm>
              <a:off x="4308159" y="4620620"/>
              <a:ext cx="70585" cy="165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0C95F8B0-6F99-4747-A38F-8FC3AFF1583D}"/>
                </a:ext>
              </a:extLst>
            </p:cNvPr>
            <p:cNvCxnSpPr>
              <a:cxnSpLocks/>
              <a:stCxn id="74" idx="3"/>
              <a:endCxn id="85" idx="0"/>
            </p:cNvCxnSpPr>
            <p:nvPr/>
          </p:nvCxnSpPr>
          <p:spPr>
            <a:xfrm>
              <a:off x="4406552" y="4881248"/>
              <a:ext cx="137192" cy="58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4509EDAD-9EF4-48A4-9A0E-AB2C0947BAF7}"/>
                </a:ext>
              </a:extLst>
            </p:cNvPr>
            <p:cNvCxnSpPr>
              <a:cxnSpLocks/>
              <a:stCxn id="74" idx="2"/>
              <a:endCxn id="76" idx="7"/>
            </p:cNvCxnSpPr>
            <p:nvPr/>
          </p:nvCxnSpPr>
          <p:spPr>
            <a:xfrm flipH="1">
              <a:off x="4204997" y="4861555"/>
              <a:ext cx="165571" cy="400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DFEB4C1E-D33A-41F5-B052-1C90E50BAC5A}"/>
                </a:ext>
              </a:extLst>
            </p:cNvPr>
            <p:cNvCxnSpPr>
              <a:cxnSpLocks/>
              <a:stCxn id="76" idx="4"/>
              <a:endCxn id="85" idx="1"/>
            </p:cNvCxnSpPr>
            <p:nvPr/>
          </p:nvCxnSpPr>
          <p:spPr>
            <a:xfrm>
              <a:off x="4232806" y="5357463"/>
              <a:ext cx="291244" cy="14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94C71BAC-3D5D-48EB-A51D-E2F9A13776E8}"/>
                </a:ext>
              </a:extLst>
            </p:cNvPr>
            <p:cNvCxnSpPr>
              <a:cxnSpLocks/>
              <a:stCxn id="85" idx="6"/>
              <a:endCxn id="73" idx="3"/>
            </p:cNvCxnSpPr>
            <p:nvPr/>
          </p:nvCxnSpPr>
          <p:spPr>
            <a:xfrm flipV="1">
              <a:off x="4619097" y="4896799"/>
              <a:ext cx="168917" cy="574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7EFB2FF4-50ED-4AB6-8B0D-DE617C055888}"/>
                </a:ext>
              </a:extLst>
            </p:cNvPr>
            <p:cNvCxnSpPr>
              <a:cxnSpLocks/>
              <a:stCxn id="74" idx="4"/>
              <a:endCxn id="84" idx="1"/>
            </p:cNvCxnSpPr>
            <p:nvPr/>
          </p:nvCxnSpPr>
          <p:spPr>
            <a:xfrm>
              <a:off x="4445922" y="4869730"/>
              <a:ext cx="469449" cy="4159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3C496405-72E7-4352-A54A-27E7C1587BE4}"/>
                </a:ext>
              </a:extLst>
            </p:cNvPr>
            <p:cNvCxnSpPr>
              <a:cxnSpLocks/>
              <a:stCxn id="75" idx="6"/>
              <a:endCxn id="71" idx="3"/>
            </p:cNvCxnSpPr>
            <p:nvPr/>
          </p:nvCxnSpPr>
          <p:spPr>
            <a:xfrm flipV="1">
              <a:off x="3850922" y="4632138"/>
              <a:ext cx="417867" cy="447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="" xmlns:a16="http://schemas.microsoft.com/office/drawing/2014/main" id="{C27375B4-50A4-4ABF-9B01-C008DB60F3F3}"/>
                </a:ext>
              </a:extLst>
            </p:cNvPr>
            <p:cNvSpPr/>
            <p:nvPr/>
          </p:nvSpPr>
          <p:spPr>
            <a:xfrm rot="19934660">
              <a:off x="2423755" y="462176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7" name="Oval 116">
              <a:extLst>
                <a:ext uri="{FF2B5EF4-FFF2-40B4-BE49-F238E27FC236}">
                  <a16:creationId xmlns="" xmlns:a16="http://schemas.microsoft.com/office/drawing/2014/main" id="{45CC1764-3121-4D27-8A86-ABCD545A0A1B}"/>
                </a:ext>
              </a:extLst>
            </p:cNvPr>
            <p:cNvSpPr/>
            <p:nvPr/>
          </p:nvSpPr>
          <p:spPr>
            <a:xfrm rot="19934660">
              <a:off x="2596308" y="41699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8" name="Oval 117">
              <a:extLst>
                <a:ext uri="{FF2B5EF4-FFF2-40B4-BE49-F238E27FC236}">
                  <a16:creationId xmlns="" xmlns:a16="http://schemas.microsoft.com/office/drawing/2014/main" id="{FFB1C672-5DF2-4070-92E7-815462FE10C0}"/>
                </a:ext>
              </a:extLst>
            </p:cNvPr>
            <p:cNvSpPr/>
            <p:nvPr/>
          </p:nvSpPr>
          <p:spPr>
            <a:xfrm rot="19934660">
              <a:off x="3040515" y="42136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9" name="Oval 118">
              <a:extLst>
                <a:ext uri="{FF2B5EF4-FFF2-40B4-BE49-F238E27FC236}">
                  <a16:creationId xmlns="" xmlns:a16="http://schemas.microsoft.com/office/drawing/2014/main" id="{3ED5E60E-0695-49DC-B25E-8E07870EE422}"/>
                </a:ext>
              </a:extLst>
            </p:cNvPr>
            <p:cNvSpPr/>
            <p:nvPr/>
          </p:nvSpPr>
          <p:spPr>
            <a:xfrm rot="19934660">
              <a:off x="3106238" y="466362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0" name="Oval 119">
              <a:extLst>
                <a:ext uri="{FF2B5EF4-FFF2-40B4-BE49-F238E27FC236}">
                  <a16:creationId xmlns="" xmlns:a16="http://schemas.microsoft.com/office/drawing/2014/main" id="{88889BE3-49F8-443F-B001-6E5F00FDB033}"/>
                </a:ext>
              </a:extLst>
            </p:cNvPr>
            <p:cNvSpPr/>
            <p:nvPr/>
          </p:nvSpPr>
          <p:spPr>
            <a:xfrm rot="19934660">
              <a:off x="2612505" y="506047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1" name="Oval 120">
              <a:extLst>
                <a:ext uri="{FF2B5EF4-FFF2-40B4-BE49-F238E27FC236}">
                  <a16:creationId xmlns="" xmlns:a16="http://schemas.microsoft.com/office/drawing/2014/main" id="{F40E24A1-5586-49DB-ADA2-B34234DB5ECF}"/>
                </a:ext>
              </a:extLst>
            </p:cNvPr>
            <p:cNvSpPr/>
            <p:nvPr/>
          </p:nvSpPr>
          <p:spPr>
            <a:xfrm rot="19934660">
              <a:off x="2915770" y="50591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2" name="Oval 121">
              <a:extLst>
                <a:ext uri="{FF2B5EF4-FFF2-40B4-BE49-F238E27FC236}">
                  <a16:creationId xmlns="" xmlns:a16="http://schemas.microsoft.com/office/drawing/2014/main" id="{B58EFA92-408A-4054-993B-3C22EF81EB4F}"/>
                </a:ext>
              </a:extLst>
            </p:cNvPr>
            <p:cNvSpPr/>
            <p:nvPr/>
          </p:nvSpPr>
          <p:spPr>
            <a:xfrm rot="19934660">
              <a:off x="2948447" y="55281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3" name="Oval 122">
              <a:extLst>
                <a:ext uri="{FF2B5EF4-FFF2-40B4-BE49-F238E27FC236}">
                  <a16:creationId xmlns="" xmlns:a16="http://schemas.microsoft.com/office/drawing/2014/main" id="{B7E0B598-4C09-45F3-9929-939101A242AF}"/>
                </a:ext>
              </a:extLst>
            </p:cNvPr>
            <p:cNvSpPr/>
            <p:nvPr/>
          </p:nvSpPr>
          <p:spPr>
            <a:xfrm rot="19934660">
              <a:off x="2523918" y="53485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AE0A6F42-29FA-4104-916E-F62AA75F02D2}"/>
                </a:ext>
              </a:extLst>
            </p:cNvPr>
            <p:cNvCxnSpPr>
              <a:stCxn id="123" idx="7"/>
              <a:endCxn id="120" idx="3"/>
            </p:cNvCxnSpPr>
            <p:nvPr/>
          </p:nvCxnSpPr>
          <p:spPr>
            <a:xfrm flipV="1">
              <a:off x="2593402" y="5165257"/>
              <a:ext cx="56810" cy="185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4227DF81-0B7F-4143-BD63-E0071F7A340A}"/>
                </a:ext>
              </a:extLst>
            </p:cNvPr>
            <p:cNvCxnSpPr>
              <a:stCxn id="122" idx="7"/>
              <a:endCxn id="121" idx="3"/>
            </p:cNvCxnSpPr>
            <p:nvPr/>
          </p:nvCxnSpPr>
          <p:spPr>
            <a:xfrm flipH="1" flipV="1">
              <a:off x="2953477" y="5163914"/>
              <a:ext cx="64454" cy="366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7FC7F26B-5068-40FA-AB2C-204CB3FC299B}"/>
                </a:ext>
              </a:extLst>
            </p:cNvPr>
            <p:cNvCxnSpPr>
              <a:cxnSpLocks/>
              <a:stCxn id="120" idx="6"/>
              <a:endCxn id="121" idx="1"/>
            </p:cNvCxnSpPr>
            <p:nvPr/>
          </p:nvCxnSpPr>
          <p:spPr>
            <a:xfrm>
              <a:off x="2713530" y="5089111"/>
              <a:ext cx="204649" cy="7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C47298AD-85CB-49A1-80B8-AE8069FBC0D5}"/>
                </a:ext>
              </a:extLst>
            </p:cNvPr>
            <p:cNvCxnSpPr>
              <a:cxnSpLocks/>
              <a:stCxn id="123" idx="4"/>
              <a:endCxn id="122" idx="1"/>
            </p:cNvCxnSpPr>
            <p:nvPr/>
          </p:nvCxnSpPr>
          <p:spPr>
            <a:xfrm>
              <a:off x="2602473" y="5449541"/>
              <a:ext cx="348383" cy="116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533FF1B7-E728-4F1E-9BB6-1A914DBCF0E1}"/>
                </a:ext>
              </a:extLst>
            </p:cNvPr>
            <p:cNvCxnSpPr>
              <a:cxnSpLocks/>
              <a:stCxn id="120" idx="0"/>
              <a:endCxn id="116" idx="3"/>
            </p:cNvCxnSpPr>
            <p:nvPr/>
          </p:nvCxnSpPr>
          <p:spPr>
            <a:xfrm flipH="1" flipV="1">
              <a:off x="2461462" y="4726548"/>
              <a:ext cx="179679" cy="340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C5502403-6B4B-4B2B-8280-771758120345}"/>
                </a:ext>
              </a:extLst>
            </p:cNvPr>
            <p:cNvCxnSpPr>
              <a:cxnSpLocks/>
              <a:stCxn id="116" idx="4"/>
              <a:endCxn id="121" idx="0"/>
            </p:cNvCxnSpPr>
            <p:nvPr/>
          </p:nvCxnSpPr>
          <p:spPr>
            <a:xfrm>
              <a:off x="2502310" y="4722790"/>
              <a:ext cx="442096" cy="342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2AEA6D87-EAF8-4CBF-B939-7FFF0F8DD6D4}"/>
                </a:ext>
              </a:extLst>
            </p:cNvPr>
            <p:cNvCxnSpPr>
              <a:cxnSpLocks/>
              <a:stCxn id="120" idx="7"/>
              <a:endCxn id="119" idx="2"/>
            </p:cNvCxnSpPr>
            <p:nvPr/>
          </p:nvCxnSpPr>
          <p:spPr>
            <a:xfrm flipV="1">
              <a:off x="2681989" y="4742184"/>
              <a:ext cx="430416" cy="320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BEDE2785-C6AD-4D8B-8095-A62417143411}"/>
                </a:ext>
              </a:extLst>
            </p:cNvPr>
            <p:cNvCxnSpPr>
              <a:cxnSpLocks/>
              <a:stCxn id="118" idx="3"/>
              <a:endCxn id="119" idx="7"/>
            </p:cNvCxnSpPr>
            <p:nvPr/>
          </p:nvCxnSpPr>
          <p:spPr>
            <a:xfrm>
              <a:off x="3078222" y="4318472"/>
              <a:ext cx="97500" cy="347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67504342-CACA-4FE6-ABF3-A337D99AC1A5}"/>
                </a:ext>
              </a:extLst>
            </p:cNvPr>
            <p:cNvCxnSpPr>
              <a:cxnSpLocks/>
              <a:stCxn id="116" idx="7"/>
              <a:endCxn id="117" idx="3"/>
            </p:cNvCxnSpPr>
            <p:nvPr/>
          </p:nvCxnSpPr>
          <p:spPr>
            <a:xfrm flipV="1">
              <a:off x="2493239" y="4274737"/>
              <a:ext cx="140776" cy="34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="" xmlns:a16="http://schemas.microsoft.com/office/drawing/2014/main" id="{5F029F20-AB0A-4214-B256-8D1A8E7FB727}"/>
                </a:ext>
              </a:extLst>
            </p:cNvPr>
            <p:cNvSpPr/>
            <p:nvPr/>
          </p:nvSpPr>
          <p:spPr>
            <a:xfrm rot="19271526">
              <a:off x="2220340" y="195334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4" name="Oval 133">
              <a:extLst>
                <a:ext uri="{FF2B5EF4-FFF2-40B4-BE49-F238E27FC236}">
                  <a16:creationId xmlns="" xmlns:a16="http://schemas.microsoft.com/office/drawing/2014/main" id="{2AD11481-F72B-4275-9A87-16F3174604DA}"/>
                </a:ext>
              </a:extLst>
            </p:cNvPr>
            <p:cNvSpPr/>
            <p:nvPr/>
          </p:nvSpPr>
          <p:spPr>
            <a:xfrm rot="19271526">
              <a:off x="2797280" y="184026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5" name="Oval 134">
              <a:extLst>
                <a:ext uri="{FF2B5EF4-FFF2-40B4-BE49-F238E27FC236}">
                  <a16:creationId xmlns="" xmlns:a16="http://schemas.microsoft.com/office/drawing/2014/main" id="{55E1FF15-7033-4B82-A1E6-6A08D081E2AF}"/>
                </a:ext>
              </a:extLst>
            </p:cNvPr>
            <p:cNvSpPr/>
            <p:nvPr/>
          </p:nvSpPr>
          <p:spPr>
            <a:xfrm rot="19271526">
              <a:off x="4509217" y="60057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6" name="Oval 135">
              <a:extLst>
                <a:ext uri="{FF2B5EF4-FFF2-40B4-BE49-F238E27FC236}">
                  <a16:creationId xmlns="" xmlns:a16="http://schemas.microsoft.com/office/drawing/2014/main" id="{914FF3A8-DADC-462E-B8C3-A634AEB61DB7}"/>
                </a:ext>
              </a:extLst>
            </p:cNvPr>
            <p:cNvSpPr/>
            <p:nvPr/>
          </p:nvSpPr>
          <p:spPr>
            <a:xfrm rot="19271526">
              <a:off x="4967308" y="596382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EF21E412-DC16-4827-AEB8-D18ABB6E7D03}"/>
                </a:ext>
              </a:extLst>
            </p:cNvPr>
            <p:cNvCxnSpPr>
              <a:cxnSpLocks/>
              <a:stCxn id="136" idx="2"/>
              <a:endCxn id="135" idx="5"/>
            </p:cNvCxnSpPr>
            <p:nvPr/>
          </p:nvCxnSpPr>
          <p:spPr>
            <a:xfrm flipH="1">
              <a:off x="4616095" y="6051011"/>
              <a:ext cx="363044" cy="14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1AF28F45-8D4C-4F6C-9001-F1103DF24DFC}"/>
                </a:ext>
              </a:extLst>
            </p:cNvPr>
            <p:cNvCxnSpPr>
              <a:cxnSpLocks/>
              <a:stCxn id="84" idx="3"/>
              <a:endCxn id="135" idx="6"/>
            </p:cNvCxnSpPr>
            <p:nvPr/>
          </p:nvCxnSpPr>
          <p:spPr>
            <a:xfrm flipH="1">
              <a:off x="4604577" y="5344729"/>
              <a:ext cx="358296" cy="68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1D365D3D-307E-4FD9-A04A-7F97EE970005}"/>
                </a:ext>
              </a:extLst>
            </p:cNvPr>
            <p:cNvCxnSpPr>
              <a:cxnSpLocks/>
              <a:stCxn id="136" idx="1"/>
              <a:endCxn id="85" idx="4"/>
            </p:cNvCxnSpPr>
            <p:nvPr/>
          </p:nvCxnSpPr>
          <p:spPr>
            <a:xfrm flipH="1" flipV="1">
              <a:off x="4610922" y="5546605"/>
              <a:ext cx="356699" cy="46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C536AB5A-140A-4BF3-81CD-C4E9B1777061}"/>
                </a:ext>
              </a:extLst>
            </p:cNvPr>
            <p:cNvCxnSpPr>
              <a:cxnSpLocks/>
              <a:stCxn id="118" idx="1"/>
              <a:endCxn id="117" idx="5"/>
            </p:cNvCxnSpPr>
            <p:nvPr/>
          </p:nvCxnSpPr>
          <p:spPr>
            <a:xfrm flipH="1" flipV="1">
              <a:off x="2701090" y="4239439"/>
              <a:ext cx="341834" cy="11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221277AD-C338-4DEB-B4F2-8C11B3F0DD17}"/>
                </a:ext>
              </a:extLst>
            </p:cNvPr>
            <p:cNvCxnSpPr>
              <a:cxnSpLocks/>
              <a:stCxn id="63" idx="2"/>
              <a:endCxn id="117" idx="7"/>
            </p:cNvCxnSpPr>
            <p:nvPr/>
          </p:nvCxnSpPr>
          <p:spPr>
            <a:xfrm flipH="1">
              <a:off x="2665792" y="3937834"/>
              <a:ext cx="166553" cy="234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99AA409E-ABF1-447B-9B9B-9F8D5CE379E5}"/>
                </a:ext>
              </a:extLst>
            </p:cNvPr>
            <p:cNvCxnSpPr>
              <a:cxnSpLocks/>
              <a:stCxn id="65" idx="2"/>
              <a:endCxn id="118" idx="7"/>
            </p:cNvCxnSpPr>
            <p:nvPr/>
          </p:nvCxnSpPr>
          <p:spPr>
            <a:xfrm flipH="1">
              <a:off x="3109999" y="3988212"/>
              <a:ext cx="353886" cy="227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E738BB91-DCE2-48AC-A2B9-20A5041D9447}"/>
                </a:ext>
              </a:extLst>
            </p:cNvPr>
            <p:cNvCxnSpPr>
              <a:cxnSpLocks/>
              <a:stCxn id="65" idx="1"/>
              <a:endCxn id="63" idx="5"/>
            </p:cNvCxnSpPr>
            <p:nvPr/>
          </p:nvCxnSpPr>
          <p:spPr>
            <a:xfrm flipH="1" flipV="1">
              <a:off x="2927392" y="3910025"/>
              <a:ext cx="524974" cy="38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D12DC5B9-665E-479F-B189-A59F0BBA1966}"/>
                </a:ext>
              </a:extLst>
            </p:cNvPr>
            <p:cNvCxnSpPr>
              <a:cxnSpLocks/>
              <a:stCxn id="72" idx="6"/>
              <a:endCxn id="70" idx="2"/>
            </p:cNvCxnSpPr>
            <p:nvPr/>
          </p:nvCxnSpPr>
          <p:spPr>
            <a:xfrm flipV="1">
              <a:off x="3844840" y="4034902"/>
              <a:ext cx="306174" cy="510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3176D758-A937-4D31-A037-A8DF8861E827}"/>
                </a:ext>
              </a:extLst>
            </p:cNvPr>
            <p:cNvCxnSpPr>
              <a:cxnSpLocks/>
              <a:stCxn id="71" idx="7"/>
              <a:endCxn id="70" idx="4"/>
            </p:cNvCxnSpPr>
            <p:nvPr/>
          </p:nvCxnSpPr>
          <p:spPr>
            <a:xfrm flipH="1" flipV="1">
              <a:off x="4226368" y="4043077"/>
              <a:ext cx="53982" cy="482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DF879D40-CF03-49F9-8B13-4EF238B172F9}"/>
                </a:ext>
              </a:extLst>
            </p:cNvPr>
            <p:cNvCxnSpPr>
              <a:cxnSpLocks/>
              <a:stCxn id="70" idx="1"/>
              <a:endCxn id="65" idx="5"/>
            </p:cNvCxnSpPr>
            <p:nvPr/>
          </p:nvCxnSpPr>
          <p:spPr>
            <a:xfrm flipH="1" flipV="1">
              <a:off x="3558931" y="3960404"/>
              <a:ext cx="580565" cy="35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0EEEC938-1415-45DA-B583-BB874EBA71BB}"/>
                </a:ext>
              </a:extLst>
            </p:cNvPr>
            <p:cNvCxnSpPr>
              <a:cxnSpLocks/>
              <a:stCxn id="72" idx="0"/>
              <a:endCxn id="65" idx="3"/>
            </p:cNvCxnSpPr>
            <p:nvPr/>
          </p:nvCxnSpPr>
          <p:spPr>
            <a:xfrm flipH="1" flipV="1">
              <a:off x="3499868" y="4007905"/>
              <a:ext cx="269619" cy="529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07C8DE9C-B60A-4AAA-9FC1-F0269E61ED8A}"/>
                </a:ext>
              </a:extLst>
            </p:cNvPr>
            <p:cNvCxnSpPr>
              <a:cxnSpLocks/>
              <a:stCxn id="117" idx="0"/>
              <a:endCxn id="62" idx="3"/>
            </p:cNvCxnSpPr>
            <p:nvPr/>
          </p:nvCxnSpPr>
          <p:spPr>
            <a:xfrm flipH="1" flipV="1">
              <a:off x="2508947" y="3781608"/>
              <a:ext cx="115997" cy="39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6A062273-4C20-4605-B293-42F451B467EC}"/>
                </a:ext>
              </a:extLst>
            </p:cNvPr>
            <p:cNvCxnSpPr>
              <a:cxnSpLocks/>
              <a:stCxn id="63" idx="1"/>
              <a:endCxn id="62" idx="5"/>
            </p:cNvCxnSpPr>
            <p:nvPr/>
          </p:nvCxnSpPr>
          <p:spPr>
            <a:xfrm flipH="1" flipV="1">
              <a:off x="2568010" y="3734106"/>
              <a:ext cx="252817" cy="164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598C87AC-EE07-410A-85F9-6831280A181E}"/>
                </a:ext>
              </a:extLst>
            </p:cNvPr>
            <p:cNvCxnSpPr>
              <a:cxnSpLocks/>
              <a:stCxn id="118" idx="0"/>
              <a:endCxn id="63" idx="3"/>
            </p:cNvCxnSpPr>
            <p:nvPr/>
          </p:nvCxnSpPr>
          <p:spPr>
            <a:xfrm flipH="1" flipV="1">
              <a:off x="2868329" y="3957527"/>
              <a:ext cx="200822" cy="262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B0A35587-6D36-46B3-B820-3B62E242E805}"/>
                </a:ext>
              </a:extLst>
            </p:cNvPr>
            <p:cNvCxnSpPr>
              <a:cxnSpLocks/>
              <a:stCxn id="64" idx="2"/>
              <a:endCxn id="63" idx="7"/>
            </p:cNvCxnSpPr>
            <p:nvPr/>
          </p:nvCxnSpPr>
          <p:spPr>
            <a:xfrm flipH="1">
              <a:off x="2879890" y="3298687"/>
              <a:ext cx="482947" cy="55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E3BF54BA-7870-4BFD-8301-5170511AB3FB}"/>
                </a:ext>
              </a:extLst>
            </p:cNvPr>
            <p:cNvCxnSpPr>
              <a:cxnSpLocks/>
              <a:stCxn id="69" idx="4"/>
              <a:endCxn id="70" idx="0"/>
            </p:cNvCxnSpPr>
            <p:nvPr/>
          </p:nvCxnSpPr>
          <p:spPr>
            <a:xfrm>
              <a:off x="3982025" y="3571576"/>
              <a:ext cx="177165" cy="387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AF87FB60-8818-4F96-865A-77BB31DCD3F8}"/>
                </a:ext>
              </a:extLst>
            </p:cNvPr>
            <p:cNvCxnSpPr>
              <a:cxnSpLocks/>
              <a:stCxn id="69" idx="0"/>
              <a:endCxn id="64" idx="5"/>
            </p:cNvCxnSpPr>
            <p:nvPr/>
          </p:nvCxnSpPr>
          <p:spPr>
            <a:xfrm flipH="1" flipV="1">
              <a:off x="3457884" y="3270878"/>
              <a:ext cx="456963" cy="217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65C2D99F-DE44-44D6-96D4-091408E9BF6E}"/>
                </a:ext>
              </a:extLst>
            </p:cNvPr>
            <p:cNvCxnSpPr>
              <a:cxnSpLocks/>
              <a:stCxn id="64" idx="3"/>
              <a:endCxn id="65" idx="7"/>
            </p:cNvCxnSpPr>
            <p:nvPr/>
          </p:nvCxnSpPr>
          <p:spPr>
            <a:xfrm>
              <a:off x="3398821" y="3318380"/>
              <a:ext cx="112608" cy="58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998C295F-3BCF-41FD-8661-B654E8F78B17}"/>
                </a:ext>
              </a:extLst>
            </p:cNvPr>
            <p:cNvCxnSpPr>
              <a:cxnSpLocks/>
              <a:stCxn id="72" idx="7"/>
              <a:endCxn id="69" idx="3"/>
            </p:cNvCxnSpPr>
            <p:nvPr/>
          </p:nvCxnSpPr>
          <p:spPr>
            <a:xfrm flipV="1">
              <a:off x="3808856" y="3583094"/>
              <a:ext cx="133799" cy="942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35B6AFF7-EB79-4155-9943-9FCCA0ECE978}"/>
                </a:ext>
              </a:extLst>
            </p:cNvPr>
            <p:cNvCxnSpPr>
              <a:cxnSpLocks/>
              <a:stCxn id="66" idx="2"/>
              <a:endCxn id="62" idx="6"/>
            </p:cNvCxnSpPr>
            <p:nvPr/>
          </p:nvCxnSpPr>
          <p:spPr>
            <a:xfrm flipH="1">
              <a:off x="2556492" y="3423305"/>
              <a:ext cx="379698" cy="271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544D87C8-BEEF-4891-AFB1-047E8B38F54A}"/>
                </a:ext>
              </a:extLst>
            </p:cNvPr>
            <p:cNvCxnSpPr>
              <a:cxnSpLocks/>
              <a:stCxn id="64" idx="1"/>
              <a:endCxn id="66" idx="5"/>
            </p:cNvCxnSpPr>
            <p:nvPr/>
          </p:nvCxnSpPr>
          <p:spPr>
            <a:xfrm flipH="1">
              <a:off x="3031237" y="3259317"/>
              <a:ext cx="320082" cy="136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="" xmlns:a16="http://schemas.microsoft.com/office/drawing/2014/main" id="{927AA6EB-52B2-4494-8B5D-091205266F88}"/>
                </a:ext>
              </a:extLst>
            </p:cNvPr>
            <p:cNvSpPr/>
            <p:nvPr/>
          </p:nvSpPr>
          <p:spPr>
            <a:xfrm rot="19271526">
              <a:off x="4153653" y="183949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527DFF4F-5E30-42ED-A26D-804ED13E2C38}"/>
                </a:ext>
              </a:extLst>
            </p:cNvPr>
            <p:cNvSpPr/>
            <p:nvPr/>
          </p:nvSpPr>
          <p:spPr>
            <a:xfrm rot="19271526">
              <a:off x="3778100" y="18854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0" name="Oval 159">
              <a:extLst>
                <a:ext uri="{FF2B5EF4-FFF2-40B4-BE49-F238E27FC236}">
                  <a16:creationId xmlns="" xmlns:a16="http://schemas.microsoft.com/office/drawing/2014/main" id="{3AA91CBF-E292-4C3D-9717-FEABF5AA24E9}"/>
                </a:ext>
              </a:extLst>
            </p:cNvPr>
            <p:cNvSpPr/>
            <p:nvPr/>
          </p:nvSpPr>
          <p:spPr>
            <a:xfrm rot="19271526">
              <a:off x="3656819" y="23169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1" name="Oval 160">
              <a:extLst>
                <a:ext uri="{FF2B5EF4-FFF2-40B4-BE49-F238E27FC236}">
                  <a16:creationId xmlns="" xmlns:a16="http://schemas.microsoft.com/office/drawing/2014/main" id="{F4F8A7E7-5781-429C-BDAB-1521BAC73F7D}"/>
                </a:ext>
              </a:extLst>
            </p:cNvPr>
            <p:cNvSpPr/>
            <p:nvPr/>
          </p:nvSpPr>
          <p:spPr>
            <a:xfrm rot="19271526">
              <a:off x="4881058" y="227513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16774263-FEAC-40C3-B61E-EA42D60ED4C6}"/>
                </a:ext>
              </a:extLst>
            </p:cNvPr>
            <p:cNvSpPr/>
            <p:nvPr/>
          </p:nvSpPr>
          <p:spPr>
            <a:xfrm rot="19271526">
              <a:off x="4250997" y="2411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4B8F07D4-1F38-4A48-A086-1AE16CB540F9}"/>
                </a:ext>
              </a:extLst>
            </p:cNvPr>
            <p:cNvCxnSpPr>
              <a:cxnSpLocks/>
              <a:stCxn id="161" idx="2"/>
              <a:endCxn id="162" idx="5"/>
            </p:cNvCxnSpPr>
            <p:nvPr/>
          </p:nvCxnSpPr>
          <p:spPr>
            <a:xfrm flipH="1">
              <a:off x="4357875" y="2362323"/>
              <a:ext cx="535014" cy="108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DD0741E0-1509-4955-AE0D-1097A5117D0B}"/>
                </a:ext>
              </a:extLst>
            </p:cNvPr>
            <p:cNvCxnSpPr>
              <a:cxnSpLocks/>
              <a:stCxn id="158" idx="1"/>
              <a:endCxn id="159" idx="6"/>
            </p:cNvCxnSpPr>
            <p:nvPr/>
          </p:nvCxnSpPr>
          <p:spPr>
            <a:xfrm flipH="1">
              <a:off x="3873459" y="1887311"/>
              <a:ext cx="280507" cy="18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4F9E5242-0C51-44E6-9F40-CA23408FCF74}"/>
                </a:ext>
              </a:extLst>
            </p:cNvPr>
            <p:cNvCxnSpPr>
              <a:cxnSpLocks/>
              <a:stCxn id="158" idx="4"/>
              <a:endCxn id="161" idx="0"/>
            </p:cNvCxnSpPr>
            <p:nvPr/>
          </p:nvCxnSpPr>
          <p:spPr>
            <a:xfrm>
              <a:off x="4240838" y="1934856"/>
              <a:ext cx="660227" cy="352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4DC0833B-FD1D-4A7B-B38E-38736FCE92F8}"/>
                </a:ext>
              </a:extLst>
            </p:cNvPr>
            <p:cNvCxnSpPr>
              <a:cxnSpLocks/>
              <a:stCxn id="159" idx="3"/>
              <a:endCxn id="162" idx="0"/>
            </p:cNvCxnSpPr>
            <p:nvPr/>
          </p:nvCxnSpPr>
          <p:spPr>
            <a:xfrm>
              <a:off x="3825915" y="1992300"/>
              <a:ext cx="445089" cy="430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EB17292A-7F67-44C0-99C0-4C7F17B81581}"/>
                </a:ext>
              </a:extLst>
            </p:cNvPr>
            <p:cNvCxnSpPr>
              <a:cxnSpLocks/>
              <a:stCxn id="159" idx="2"/>
              <a:endCxn id="160" idx="7"/>
            </p:cNvCxnSpPr>
            <p:nvPr/>
          </p:nvCxnSpPr>
          <p:spPr>
            <a:xfrm flipH="1">
              <a:off x="3716195" y="1972607"/>
              <a:ext cx="73736" cy="344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1A3FAB28-F2A3-4021-B990-46D41A20C815}"/>
                </a:ext>
              </a:extLst>
            </p:cNvPr>
            <p:cNvCxnSpPr>
              <a:cxnSpLocks/>
              <a:stCxn id="160" idx="4"/>
              <a:endCxn id="172" idx="0"/>
            </p:cNvCxnSpPr>
            <p:nvPr/>
          </p:nvCxnSpPr>
          <p:spPr>
            <a:xfrm>
              <a:off x="3744004" y="2412263"/>
              <a:ext cx="496069" cy="448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48814A15-1FDF-4839-A830-111E849C3B18}"/>
                </a:ext>
              </a:extLst>
            </p:cNvPr>
            <p:cNvCxnSpPr>
              <a:cxnSpLocks/>
              <a:stCxn id="162" idx="6"/>
              <a:endCxn id="158" idx="3"/>
            </p:cNvCxnSpPr>
            <p:nvPr/>
          </p:nvCxnSpPr>
          <p:spPr>
            <a:xfrm flipH="1" flipV="1">
              <a:off x="4201468" y="1946374"/>
              <a:ext cx="144889" cy="484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AF15F337-461E-450C-A227-05F50378819C}"/>
                </a:ext>
              </a:extLst>
            </p:cNvPr>
            <p:cNvCxnSpPr>
              <a:cxnSpLocks/>
              <a:stCxn id="159" idx="4"/>
              <a:endCxn id="161" idx="1"/>
            </p:cNvCxnSpPr>
            <p:nvPr/>
          </p:nvCxnSpPr>
          <p:spPr>
            <a:xfrm>
              <a:off x="3865285" y="1980782"/>
              <a:ext cx="1016086" cy="342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>
              <a:extLst>
                <a:ext uri="{FF2B5EF4-FFF2-40B4-BE49-F238E27FC236}">
                  <a16:creationId xmlns="" xmlns:a16="http://schemas.microsoft.com/office/drawing/2014/main" id="{AFF78B6C-378F-4AD7-834C-17FF52D1E6F1}"/>
                </a:ext>
              </a:extLst>
            </p:cNvPr>
            <p:cNvSpPr/>
            <p:nvPr/>
          </p:nvSpPr>
          <p:spPr>
            <a:xfrm rot="19271526">
              <a:off x="4774875" y="280555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2" name="Oval 171">
              <a:extLst>
                <a:ext uri="{FF2B5EF4-FFF2-40B4-BE49-F238E27FC236}">
                  <a16:creationId xmlns="" xmlns:a16="http://schemas.microsoft.com/office/drawing/2014/main" id="{AC0966EC-7692-4BE2-BB0D-E293D531BACB}"/>
                </a:ext>
              </a:extLst>
            </p:cNvPr>
            <p:cNvSpPr/>
            <p:nvPr/>
          </p:nvSpPr>
          <p:spPr>
            <a:xfrm rot="19271526">
              <a:off x="4220066" y="284897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525BF490-F502-4DA6-8749-5EB93E9ED3B2}"/>
                </a:ext>
              </a:extLst>
            </p:cNvPr>
            <p:cNvCxnSpPr>
              <a:cxnSpLocks/>
              <a:stCxn id="172" idx="5"/>
              <a:endCxn id="171" idx="1"/>
            </p:cNvCxnSpPr>
            <p:nvPr/>
          </p:nvCxnSpPr>
          <p:spPr>
            <a:xfrm flipV="1">
              <a:off x="4326944" y="2853374"/>
              <a:ext cx="448244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97CB7C9F-30EF-4A28-9922-4D659793E813}"/>
                </a:ext>
              </a:extLst>
            </p:cNvPr>
            <p:cNvCxnSpPr>
              <a:cxnSpLocks/>
              <a:stCxn id="161" idx="3"/>
              <a:endCxn id="171" idx="7"/>
            </p:cNvCxnSpPr>
            <p:nvPr/>
          </p:nvCxnSpPr>
          <p:spPr>
            <a:xfrm flipH="1">
              <a:off x="4834251" y="2382016"/>
              <a:ext cx="94622" cy="42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2067CA50-E92A-4B07-911C-9F3E72CE9EFB}"/>
                </a:ext>
              </a:extLst>
            </p:cNvPr>
            <p:cNvCxnSpPr>
              <a:cxnSpLocks/>
              <a:stCxn id="172" idx="7"/>
              <a:endCxn id="162" idx="3"/>
            </p:cNvCxnSpPr>
            <p:nvPr/>
          </p:nvCxnSpPr>
          <p:spPr>
            <a:xfrm flipV="1">
              <a:off x="4279442" y="2517938"/>
              <a:ext cx="19370" cy="33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="" xmlns:a16="http://schemas.microsoft.com/office/drawing/2014/main" id="{1417B1C9-6D9C-48C1-A74E-8A2C83352260}"/>
                </a:ext>
              </a:extLst>
            </p:cNvPr>
            <p:cNvSpPr/>
            <p:nvPr/>
          </p:nvSpPr>
          <p:spPr>
            <a:xfrm rot="5004680" flipH="1">
              <a:off x="1674931" y="298740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7" name="Oval 176">
              <a:extLst>
                <a:ext uri="{FF2B5EF4-FFF2-40B4-BE49-F238E27FC236}">
                  <a16:creationId xmlns="" xmlns:a16="http://schemas.microsoft.com/office/drawing/2014/main" id="{AFE00B14-2BE9-4C7C-9B4D-410CE9684492}"/>
                </a:ext>
              </a:extLst>
            </p:cNvPr>
            <p:cNvSpPr/>
            <p:nvPr/>
          </p:nvSpPr>
          <p:spPr>
            <a:xfrm rot="5004680" flipH="1">
              <a:off x="1854562" y="21926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8" name="Oval 177">
              <a:extLst>
                <a:ext uri="{FF2B5EF4-FFF2-40B4-BE49-F238E27FC236}">
                  <a16:creationId xmlns="" xmlns:a16="http://schemas.microsoft.com/office/drawing/2014/main" id="{D4B9CDDB-CC1B-4AB8-9B89-779B9BA74BF8}"/>
                </a:ext>
              </a:extLst>
            </p:cNvPr>
            <p:cNvSpPr/>
            <p:nvPr/>
          </p:nvSpPr>
          <p:spPr>
            <a:xfrm rot="5004680" flipH="1">
              <a:off x="1999170" y="24983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9" name="Oval 178">
              <a:extLst>
                <a:ext uri="{FF2B5EF4-FFF2-40B4-BE49-F238E27FC236}">
                  <a16:creationId xmlns="" xmlns:a16="http://schemas.microsoft.com/office/drawing/2014/main" id="{E334B086-F662-4327-8B66-A721A9537452}"/>
                </a:ext>
              </a:extLst>
            </p:cNvPr>
            <p:cNvSpPr/>
            <p:nvPr/>
          </p:nvSpPr>
          <p:spPr>
            <a:xfrm rot="5004680" flipH="1">
              <a:off x="1407609" y="2497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4C310E42-CD8B-4BD8-8AC9-3A12E525EF85}"/>
                </a:ext>
              </a:extLst>
            </p:cNvPr>
            <p:cNvSpPr/>
            <p:nvPr/>
          </p:nvSpPr>
          <p:spPr>
            <a:xfrm rot="5004680" flipH="1">
              <a:off x="1267499" y="312020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1" name="Oval 180">
              <a:extLst>
                <a:ext uri="{FF2B5EF4-FFF2-40B4-BE49-F238E27FC236}">
                  <a16:creationId xmlns="" xmlns:a16="http://schemas.microsoft.com/office/drawing/2014/main" id="{C7301ED5-739C-4ABA-9FF6-7CB2FDE0BC70}"/>
                </a:ext>
              </a:extLst>
            </p:cNvPr>
            <p:cNvSpPr/>
            <p:nvPr/>
          </p:nvSpPr>
          <p:spPr>
            <a:xfrm rot="5004680" flipH="1">
              <a:off x="807062" y="28697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9FE2974D-1BB1-4BCE-8453-FBC84A4C181A}"/>
                </a:ext>
              </a:extLst>
            </p:cNvPr>
            <p:cNvCxnSpPr>
              <a:cxnSpLocks/>
              <a:stCxn id="180" idx="5"/>
              <a:endCxn id="181" idx="1"/>
            </p:cNvCxnSpPr>
            <p:nvPr/>
          </p:nvCxnSpPr>
          <p:spPr>
            <a:xfrm flipH="1" flipV="1">
              <a:off x="902653" y="2956684"/>
              <a:ext cx="376446" cy="183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="" xmlns:a16="http://schemas.microsoft.com/office/drawing/2014/main" id="{D86888CD-71ED-4708-B109-C0CA7A9D4D8E}"/>
                </a:ext>
              </a:extLst>
            </p:cNvPr>
            <p:cNvCxnSpPr>
              <a:cxnSpLocks/>
              <a:stCxn id="180" idx="0"/>
              <a:endCxn id="176" idx="4"/>
            </p:cNvCxnSpPr>
            <p:nvPr/>
          </p:nvCxnSpPr>
          <p:spPr>
            <a:xfrm flipV="1">
              <a:off x="1374336" y="3047150"/>
              <a:ext cx="300949" cy="120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="" xmlns:a16="http://schemas.microsoft.com/office/drawing/2014/main" id="{974C8235-71C3-463A-B694-A8232403BAB8}"/>
                </a:ext>
              </a:extLst>
            </p:cNvPr>
            <p:cNvCxnSpPr>
              <a:cxnSpLocks/>
              <a:stCxn id="181" idx="7"/>
              <a:endCxn id="179" idx="4"/>
            </p:cNvCxnSpPr>
            <p:nvPr/>
          </p:nvCxnSpPr>
          <p:spPr>
            <a:xfrm flipV="1">
              <a:off x="893956" y="2556805"/>
              <a:ext cx="514007" cy="324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="" xmlns:a16="http://schemas.microsoft.com/office/drawing/2014/main" id="{4DE3417D-06F2-4B93-AB1F-D1E0BB86E9C9}"/>
                </a:ext>
              </a:extLst>
            </p:cNvPr>
            <p:cNvCxnSpPr>
              <a:cxnSpLocks/>
              <a:stCxn id="176" idx="5"/>
              <a:endCxn id="179" idx="2"/>
            </p:cNvCxnSpPr>
            <p:nvPr/>
          </p:nvCxnSpPr>
          <p:spPr>
            <a:xfrm flipH="1" flipV="1">
              <a:off x="1467354" y="2603897"/>
              <a:ext cx="219177" cy="403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="" xmlns:a16="http://schemas.microsoft.com/office/drawing/2014/main" id="{B0248781-5F4D-45FF-B145-4222160C6D99}"/>
                </a:ext>
              </a:extLst>
            </p:cNvPr>
            <p:cNvCxnSpPr>
              <a:cxnSpLocks/>
              <a:stCxn id="178" idx="4"/>
              <a:endCxn id="179" idx="0"/>
            </p:cNvCxnSpPr>
            <p:nvPr/>
          </p:nvCxnSpPr>
          <p:spPr>
            <a:xfrm flipH="1" flipV="1">
              <a:off x="1514446" y="2544505"/>
              <a:ext cx="485078" cy="1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="" xmlns:a16="http://schemas.microsoft.com/office/drawing/2014/main" id="{943052A6-C0A6-41D9-A12D-C9951337A2D6}"/>
                </a:ext>
              </a:extLst>
            </p:cNvPr>
            <p:cNvCxnSpPr>
              <a:cxnSpLocks/>
              <a:stCxn id="176" idx="7"/>
              <a:endCxn id="178" idx="3"/>
            </p:cNvCxnSpPr>
            <p:nvPr/>
          </p:nvCxnSpPr>
          <p:spPr>
            <a:xfrm flipV="1">
              <a:off x="1761825" y="2593938"/>
              <a:ext cx="257642" cy="405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="" xmlns:a16="http://schemas.microsoft.com/office/drawing/2014/main" id="{C80C59C0-B06E-4619-88EE-BD27E85B8A35}"/>
                </a:ext>
              </a:extLst>
            </p:cNvPr>
            <p:cNvCxnSpPr>
              <a:cxnSpLocks/>
              <a:stCxn id="179" idx="7"/>
              <a:endCxn id="177" idx="4"/>
            </p:cNvCxnSpPr>
            <p:nvPr/>
          </p:nvCxnSpPr>
          <p:spPr>
            <a:xfrm flipV="1">
              <a:off x="1494503" y="2252392"/>
              <a:ext cx="360413" cy="256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="" xmlns:a16="http://schemas.microsoft.com/office/drawing/2014/main" id="{59D2DAD9-EB28-40EE-9578-8D41C1D1AFC3}"/>
                </a:ext>
              </a:extLst>
            </p:cNvPr>
            <p:cNvCxnSpPr>
              <a:cxnSpLocks/>
              <a:stCxn id="177" idx="7"/>
              <a:endCxn id="133" idx="2"/>
            </p:cNvCxnSpPr>
            <p:nvPr/>
          </p:nvCxnSpPr>
          <p:spPr>
            <a:xfrm flipV="1">
              <a:off x="1941456" y="2040525"/>
              <a:ext cx="290715" cy="163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="" xmlns:a16="http://schemas.microsoft.com/office/drawing/2014/main" id="{41DD9643-81F2-48E6-803F-98D84A7795A1}"/>
                </a:ext>
              </a:extLst>
            </p:cNvPr>
            <p:cNvCxnSpPr>
              <a:cxnSpLocks/>
              <a:stCxn id="134" idx="1"/>
              <a:endCxn id="133" idx="6"/>
            </p:cNvCxnSpPr>
            <p:nvPr/>
          </p:nvCxnSpPr>
          <p:spPr>
            <a:xfrm flipH="1">
              <a:off x="2315700" y="1888076"/>
              <a:ext cx="481893" cy="85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="" xmlns:a16="http://schemas.microsoft.com/office/drawing/2014/main" id="{172A81D9-ECEC-4B7C-8863-5CD64A41A1E8}"/>
                </a:ext>
              </a:extLst>
            </p:cNvPr>
            <p:cNvCxnSpPr>
              <a:cxnSpLocks/>
              <a:stCxn id="134" idx="5"/>
              <a:endCxn id="159" idx="0"/>
            </p:cNvCxnSpPr>
            <p:nvPr/>
          </p:nvCxnSpPr>
          <p:spPr>
            <a:xfrm flipV="1">
              <a:off x="2904158" y="1897253"/>
              <a:ext cx="893949" cy="2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="" xmlns:a16="http://schemas.microsoft.com/office/drawing/2014/main" id="{4CB0074A-BC54-4556-A988-51C7CECC6152}"/>
                </a:ext>
              </a:extLst>
            </p:cNvPr>
            <p:cNvCxnSpPr>
              <a:cxnSpLocks/>
              <a:stCxn id="60" idx="7"/>
              <a:endCxn id="134" idx="3"/>
            </p:cNvCxnSpPr>
            <p:nvPr/>
          </p:nvCxnSpPr>
          <p:spPr>
            <a:xfrm flipH="1" flipV="1">
              <a:off x="2845095" y="1947139"/>
              <a:ext cx="372904" cy="432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="" xmlns:a16="http://schemas.microsoft.com/office/drawing/2014/main" id="{FF5E5630-4CEB-4522-9027-82040BAFE3DF}"/>
                </a:ext>
              </a:extLst>
            </p:cNvPr>
            <p:cNvCxnSpPr>
              <a:cxnSpLocks/>
              <a:stCxn id="60" idx="5"/>
              <a:endCxn id="160" idx="1"/>
            </p:cNvCxnSpPr>
            <p:nvPr/>
          </p:nvCxnSpPr>
          <p:spPr>
            <a:xfrm flipV="1">
              <a:off x="3265501" y="2364718"/>
              <a:ext cx="391631" cy="73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="" xmlns:a16="http://schemas.microsoft.com/office/drawing/2014/main" id="{2939E358-15ED-49B8-A8A6-5C9546206ED9}"/>
                </a:ext>
              </a:extLst>
            </p:cNvPr>
            <p:cNvCxnSpPr>
              <a:cxnSpLocks/>
              <a:stCxn id="60" idx="6"/>
              <a:endCxn id="159" idx="1"/>
            </p:cNvCxnSpPr>
            <p:nvPr/>
          </p:nvCxnSpPr>
          <p:spPr>
            <a:xfrm flipV="1">
              <a:off x="3253983" y="1933237"/>
              <a:ext cx="524430" cy="465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="" xmlns:a16="http://schemas.microsoft.com/office/drawing/2014/main" id="{00AC83ED-4E18-41DC-B368-740AD714083D}"/>
                </a:ext>
              </a:extLst>
            </p:cNvPr>
            <p:cNvCxnSpPr>
              <a:cxnSpLocks/>
              <a:stCxn id="160" idx="0"/>
              <a:endCxn id="134" idx="4"/>
            </p:cNvCxnSpPr>
            <p:nvPr/>
          </p:nvCxnSpPr>
          <p:spPr>
            <a:xfrm flipH="1" flipV="1">
              <a:off x="2884465" y="1935621"/>
              <a:ext cx="792361" cy="39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="" xmlns:a16="http://schemas.microsoft.com/office/drawing/2014/main" id="{99CDE07A-44D0-4308-849D-0184F7006D03}"/>
                </a:ext>
              </a:extLst>
            </p:cNvPr>
            <p:cNvCxnSpPr>
              <a:cxnSpLocks/>
              <a:stCxn id="134" idx="2"/>
              <a:endCxn id="68" idx="6"/>
            </p:cNvCxnSpPr>
            <p:nvPr/>
          </p:nvCxnSpPr>
          <p:spPr>
            <a:xfrm flipH="1">
              <a:off x="2681488" y="1927446"/>
              <a:ext cx="127623" cy="61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="" xmlns:a16="http://schemas.microsoft.com/office/drawing/2014/main" id="{1ABB932C-C210-4C35-AE09-E605CA82172A}"/>
                </a:ext>
              </a:extLst>
            </p:cNvPr>
            <p:cNvCxnSpPr>
              <a:cxnSpLocks/>
              <a:stCxn id="178" idx="6"/>
              <a:endCxn id="177" idx="2"/>
            </p:cNvCxnSpPr>
            <p:nvPr/>
          </p:nvCxnSpPr>
          <p:spPr>
            <a:xfrm flipH="1" flipV="1">
              <a:off x="1914307" y="2299484"/>
              <a:ext cx="132308" cy="199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="" xmlns:a16="http://schemas.microsoft.com/office/drawing/2014/main" id="{FBC8F5DC-7CA7-4FD1-B54D-54B5F0517EB7}"/>
                </a:ext>
              </a:extLst>
            </p:cNvPr>
            <p:cNvCxnSpPr>
              <a:cxnSpLocks/>
              <a:stCxn id="133" idx="4"/>
              <a:endCxn id="68" idx="7"/>
            </p:cNvCxnSpPr>
            <p:nvPr/>
          </p:nvCxnSpPr>
          <p:spPr>
            <a:xfrm>
              <a:off x="2307525" y="2048700"/>
              <a:ext cx="337979" cy="471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="" xmlns:a16="http://schemas.microsoft.com/office/drawing/2014/main" id="{B39F25DD-C6FC-40D7-A6B1-DDA33BC39646}"/>
                </a:ext>
              </a:extLst>
            </p:cNvPr>
            <p:cNvCxnSpPr>
              <a:cxnSpLocks/>
              <a:stCxn id="178" idx="1"/>
              <a:endCxn id="68" idx="1"/>
            </p:cNvCxnSpPr>
            <p:nvPr/>
          </p:nvCxnSpPr>
          <p:spPr>
            <a:xfrm flipV="1">
              <a:off x="2094761" y="2567817"/>
              <a:ext cx="491680" cy="17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="" xmlns:a16="http://schemas.microsoft.com/office/drawing/2014/main" id="{A21B793D-162B-47A7-9BE5-A94A665D3BD4}"/>
                </a:ext>
              </a:extLst>
            </p:cNvPr>
            <p:cNvCxnSpPr>
              <a:cxnSpLocks/>
              <a:stCxn id="178" idx="7"/>
              <a:endCxn id="133" idx="3"/>
            </p:cNvCxnSpPr>
            <p:nvPr/>
          </p:nvCxnSpPr>
          <p:spPr>
            <a:xfrm flipV="1">
              <a:off x="2086064" y="2060218"/>
              <a:ext cx="182091" cy="449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="" xmlns:a16="http://schemas.microsoft.com/office/drawing/2014/main" id="{6AB71C81-C66E-4F46-9507-B82D0F37F98E}"/>
                </a:ext>
              </a:extLst>
            </p:cNvPr>
            <p:cNvCxnSpPr>
              <a:cxnSpLocks/>
              <a:stCxn id="67" idx="7"/>
              <a:endCxn id="68" idx="3"/>
            </p:cNvCxnSpPr>
            <p:nvPr/>
          </p:nvCxnSpPr>
          <p:spPr>
            <a:xfrm flipH="1" flipV="1">
              <a:off x="2633943" y="2626880"/>
              <a:ext cx="14309" cy="270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="" xmlns:a16="http://schemas.microsoft.com/office/drawing/2014/main" id="{70D5DC4D-016C-4F72-B6BF-AC530C1439C5}"/>
                </a:ext>
              </a:extLst>
            </p:cNvPr>
            <p:cNvCxnSpPr>
              <a:cxnSpLocks/>
              <a:stCxn id="60" idx="2"/>
              <a:endCxn id="68" idx="5"/>
            </p:cNvCxnSpPr>
            <p:nvPr/>
          </p:nvCxnSpPr>
          <p:spPr>
            <a:xfrm flipH="1">
              <a:off x="2693006" y="2466061"/>
              <a:ext cx="477448" cy="113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="" xmlns:a16="http://schemas.microsoft.com/office/drawing/2014/main" id="{4D69CF19-64A5-428D-8A38-5225A4BC3AAF}"/>
                </a:ext>
              </a:extLst>
            </p:cNvPr>
            <p:cNvCxnSpPr>
              <a:cxnSpLocks/>
              <a:stCxn id="61" idx="1"/>
              <a:endCxn id="59" idx="6"/>
            </p:cNvCxnSpPr>
            <p:nvPr/>
          </p:nvCxnSpPr>
          <p:spPr>
            <a:xfrm flipH="1">
              <a:off x="1633400" y="3542514"/>
              <a:ext cx="315655" cy="60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="" xmlns:a16="http://schemas.microsoft.com/office/drawing/2014/main" id="{C85E931B-C8FE-485D-BB14-CC5CE0C576BB}"/>
                </a:ext>
              </a:extLst>
            </p:cNvPr>
            <p:cNvCxnSpPr>
              <a:cxnSpLocks/>
              <a:stCxn id="59" idx="2"/>
              <a:endCxn id="58" idx="7"/>
            </p:cNvCxnSpPr>
            <p:nvPr/>
          </p:nvCxnSpPr>
          <p:spPr>
            <a:xfrm flipH="1">
              <a:off x="1330920" y="3670407"/>
              <a:ext cx="218952" cy="411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="" xmlns:a16="http://schemas.microsoft.com/office/drawing/2014/main" id="{BDFF9A47-87D3-4CE6-9F87-A90C5557761F}"/>
                </a:ext>
              </a:extLst>
            </p:cNvPr>
            <p:cNvCxnSpPr>
              <a:cxnSpLocks/>
              <a:stCxn id="57" idx="1"/>
              <a:endCxn id="58" idx="5"/>
            </p:cNvCxnSpPr>
            <p:nvPr/>
          </p:nvCxnSpPr>
          <p:spPr>
            <a:xfrm flipH="1">
              <a:off x="1378421" y="4107905"/>
              <a:ext cx="434696" cy="32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="" xmlns:a16="http://schemas.microsoft.com/office/drawing/2014/main" id="{DE1EDEEC-EDE4-4B90-A12C-90BBB8275549}"/>
                </a:ext>
              </a:extLst>
            </p:cNvPr>
            <p:cNvCxnSpPr>
              <a:cxnSpLocks/>
              <a:stCxn id="61" idx="2"/>
              <a:endCxn id="58" idx="6"/>
            </p:cNvCxnSpPr>
            <p:nvPr/>
          </p:nvCxnSpPr>
          <p:spPr>
            <a:xfrm flipH="1">
              <a:off x="1366903" y="3581884"/>
              <a:ext cx="593671" cy="51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="" xmlns:a16="http://schemas.microsoft.com/office/drawing/2014/main" id="{596C39C1-5A13-4354-AE15-5F6CB4FA80BD}"/>
                </a:ext>
              </a:extLst>
            </p:cNvPr>
            <p:cNvCxnSpPr>
              <a:cxnSpLocks/>
              <a:stCxn id="62" idx="2"/>
              <a:endCxn id="57" idx="6"/>
            </p:cNvCxnSpPr>
            <p:nvPr/>
          </p:nvCxnSpPr>
          <p:spPr>
            <a:xfrm flipH="1">
              <a:off x="1908163" y="3761914"/>
              <a:ext cx="564800" cy="318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="" xmlns:a16="http://schemas.microsoft.com/office/drawing/2014/main" id="{1DE849B0-7287-43D1-9BB9-2D3543043766}"/>
                </a:ext>
              </a:extLst>
            </p:cNvPr>
            <p:cNvCxnSpPr>
              <a:cxnSpLocks/>
              <a:stCxn id="62" idx="1"/>
              <a:endCxn id="61" idx="5"/>
            </p:cNvCxnSpPr>
            <p:nvPr/>
          </p:nvCxnSpPr>
          <p:spPr>
            <a:xfrm flipH="1" flipV="1">
              <a:off x="2055620" y="3554076"/>
              <a:ext cx="405826" cy="168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7E0C3692-9B08-4EC9-96D5-148367A37008}"/>
                </a:ext>
              </a:extLst>
            </p:cNvPr>
            <p:cNvCxnSpPr>
              <a:cxnSpLocks/>
              <a:stCxn id="66" idx="0"/>
              <a:endCxn id="67" idx="4"/>
            </p:cNvCxnSpPr>
            <p:nvPr/>
          </p:nvCxnSpPr>
          <p:spPr>
            <a:xfrm flipH="1" flipV="1">
              <a:off x="2676061" y="2992172"/>
              <a:ext cx="268305" cy="355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="" xmlns:a16="http://schemas.microsoft.com/office/drawing/2014/main" id="{00B5E732-64CA-43B2-964F-0CA796A2558E}"/>
                </a:ext>
              </a:extLst>
            </p:cNvPr>
            <p:cNvCxnSpPr>
              <a:cxnSpLocks/>
              <a:stCxn id="64" idx="0"/>
              <a:endCxn id="67" idx="5"/>
            </p:cNvCxnSpPr>
            <p:nvPr/>
          </p:nvCxnSpPr>
          <p:spPr>
            <a:xfrm flipH="1" flipV="1">
              <a:off x="2695754" y="2956188"/>
              <a:ext cx="675259" cy="267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="" xmlns:a16="http://schemas.microsoft.com/office/drawing/2014/main" id="{77FEC0B1-126E-4F8D-A147-3AD2099CADD5}"/>
                </a:ext>
              </a:extLst>
            </p:cNvPr>
            <p:cNvCxnSpPr>
              <a:cxnSpLocks/>
              <a:stCxn id="90" idx="7"/>
              <a:endCxn id="58" idx="3"/>
            </p:cNvCxnSpPr>
            <p:nvPr/>
          </p:nvCxnSpPr>
          <p:spPr>
            <a:xfrm flipV="1">
              <a:off x="1288648" y="4188233"/>
              <a:ext cx="30710" cy="34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="" xmlns:a16="http://schemas.microsoft.com/office/drawing/2014/main" id="{24F0988D-2DEE-4C39-B19F-00BA367148B4}"/>
                </a:ext>
              </a:extLst>
            </p:cNvPr>
            <p:cNvCxnSpPr>
              <a:cxnSpLocks/>
              <a:stCxn id="89" idx="7"/>
              <a:endCxn id="57" idx="3"/>
            </p:cNvCxnSpPr>
            <p:nvPr/>
          </p:nvCxnSpPr>
          <p:spPr>
            <a:xfrm flipV="1">
              <a:off x="1764870" y="4166968"/>
              <a:ext cx="95748" cy="303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="" xmlns:a16="http://schemas.microsoft.com/office/drawing/2014/main" id="{33945F12-5FB6-4A49-A7AA-1DD88A3848EC}"/>
                </a:ext>
              </a:extLst>
            </p:cNvPr>
            <p:cNvCxnSpPr>
              <a:cxnSpLocks/>
              <a:stCxn id="65" idx="0"/>
              <a:endCxn id="66" idx="4"/>
            </p:cNvCxnSpPr>
            <p:nvPr/>
          </p:nvCxnSpPr>
          <p:spPr>
            <a:xfrm flipH="1" flipV="1">
              <a:off x="3011544" y="3431480"/>
              <a:ext cx="460516" cy="481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="" xmlns:a16="http://schemas.microsoft.com/office/drawing/2014/main" id="{0B495C40-A3EE-451F-A157-F1A22AA7EF0D}"/>
                </a:ext>
              </a:extLst>
            </p:cNvPr>
            <p:cNvSpPr/>
            <p:nvPr/>
          </p:nvSpPr>
          <p:spPr>
            <a:xfrm rot="19271526">
              <a:off x="796565" y="500047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15" name="Straight Connector 214">
              <a:extLst>
                <a:ext uri="{FF2B5EF4-FFF2-40B4-BE49-F238E27FC236}">
                  <a16:creationId xmlns="" xmlns:a16="http://schemas.microsoft.com/office/drawing/2014/main" id="{E82ECF3F-4B62-419D-9057-D47000596241}"/>
                </a:ext>
              </a:extLst>
            </p:cNvPr>
            <p:cNvCxnSpPr>
              <a:cxnSpLocks/>
              <a:stCxn id="214" idx="7"/>
              <a:endCxn id="90" idx="2"/>
            </p:cNvCxnSpPr>
            <p:nvPr/>
          </p:nvCxnSpPr>
          <p:spPr>
            <a:xfrm flipV="1">
              <a:off x="855941" y="4621228"/>
              <a:ext cx="385162" cy="379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="" xmlns:a16="http://schemas.microsoft.com/office/drawing/2014/main" id="{55A9ACA2-63CE-4650-8BD2-90CB18F816DB}"/>
                </a:ext>
              </a:extLst>
            </p:cNvPr>
            <p:cNvCxnSpPr>
              <a:cxnSpLocks/>
              <a:stCxn id="214" idx="6"/>
              <a:endCxn id="88" idx="1"/>
            </p:cNvCxnSpPr>
            <p:nvPr/>
          </p:nvCxnSpPr>
          <p:spPr>
            <a:xfrm flipV="1">
              <a:off x="891925" y="4941047"/>
              <a:ext cx="488981" cy="79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="" xmlns:a16="http://schemas.microsoft.com/office/drawing/2014/main" id="{29B589A1-941D-4DAC-BF10-8C1D71E7C39D}"/>
                </a:ext>
              </a:extLst>
            </p:cNvPr>
            <p:cNvCxnSpPr>
              <a:cxnSpLocks/>
              <a:stCxn id="214" idx="5"/>
              <a:endCxn id="92" idx="1"/>
            </p:cNvCxnSpPr>
            <p:nvPr/>
          </p:nvCxnSpPr>
          <p:spPr>
            <a:xfrm>
              <a:off x="903443" y="5059855"/>
              <a:ext cx="515405" cy="2721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="" xmlns:a16="http://schemas.microsoft.com/office/drawing/2014/main" id="{DA14300B-FA72-463B-9CFF-C389BC7B6DE4}"/>
                </a:ext>
              </a:extLst>
            </p:cNvPr>
            <p:cNvSpPr/>
            <p:nvPr/>
          </p:nvSpPr>
          <p:spPr>
            <a:xfrm rot="5004680" flipH="1">
              <a:off x="1090433" y="211708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="" xmlns:a16="http://schemas.microsoft.com/office/drawing/2014/main" id="{97878519-AFF3-4A17-8AA0-92B4B7CEBE2F}"/>
                </a:ext>
              </a:extLst>
            </p:cNvPr>
            <p:cNvCxnSpPr>
              <a:cxnSpLocks/>
              <a:stCxn id="218" idx="1"/>
              <a:endCxn id="179" idx="5"/>
            </p:cNvCxnSpPr>
            <p:nvPr/>
          </p:nvCxnSpPr>
          <p:spPr>
            <a:xfrm>
              <a:off x="1186024" y="2203982"/>
              <a:ext cx="233185" cy="313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="" xmlns:a16="http://schemas.microsoft.com/office/drawing/2014/main" id="{D43CE7EC-F73A-4C6E-B950-8880DA070C6B}"/>
                </a:ext>
              </a:extLst>
            </p:cNvPr>
            <p:cNvCxnSpPr>
              <a:cxnSpLocks/>
              <a:stCxn id="117" idx="1"/>
              <a:endCxn id="57" idx="5"/>
            </p:cNvCxnSpPr>
            <p:nvPr/>
          </p:nvCxnSpPr>
          <p:spPr>
            <a:xfrm flipH="1" flipV="1">
              <a:off x="1919681" y="4119466"/>
              <a:ext cx="679036" cy="88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1" name="Ink 220">
                  <a:extLst>
                    <a:ext uri="{FF2B5EF4-FFF2-40B4-BE49-F238E27FC236}">
                      <a16:creationId xmlns="" xmlns:a16="http://schemas.microsoft.com/office/drawing/2014/main" id="{8B92A174-14BB-45F2-BC6A-AB67BEB186F7}"/>
                    </a:ext>
                  </a:extLst>
                </p14:cNvPr>
                <p14:cNvContentPartPr/>
                <p14:nvPr/>
              </p14:nvContentPartPr>
              <p14:xfrm>
                <a:off x="921870" y="2683859"/>
                <a:ext cx="180" cy="1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B92A174-14BB-45F2-BC6A-AB67BEB186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19710" y="2681699"/>
                  <a:ext cx="4500" cy="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2" name="Ink 221">
                  <a:extLst>
                    <a:ext uri="{FF2B5EF4-FFF2-40B4-BE49-F238E27FC236}">
                      <a16:creationId xmlns="" xmlns:a16="http://schemas.microsoft.com/office/drawing/2014/main" id="{6AAD4F33-3042-447E-B631-C6E4D881C2BF}"/>
                    </a:ext>
                  </a:extLst>
                </p14:cNvPr>
                <p14:cNvContentPartPr/>
                <p14:nvPr/>
              </p14:nvContentPartPr>
              <p14:xfrm>
                <a:off x="918090" y="2653259"/>
                <a:ext cx="180" cy="15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AAD4F33-3042-447E-B631-C6E4D881C2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5930" y="2648939"/>
                  <a:ext cx="4500" cy="2412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223" name="Straight Connector 222">
              <a:extLst>
                <a:ext uri="{FF2B5EF4-FFF2-40B4-BE49-F238E27FC236}">
                  <a16:creationId xmlns="" xmlns:a16="http://schemas.microsoft.com/office/drawing/2014/main" id="{4B9ED86C-226A-4094-846F-C38325378B01}"/>
                </a:ext>
              </a:extLst>
            </p:cNvPr>
            <p:cNvCxnSpPr>
              <a:cxnSpLocks/>
              <a:stCxn id="218" idx="0"/>
              <a:endCxn id="177" idx="5"/>
            </p:cNvCxnSpPr>
            <p:nvPr/>
          </p:nvCxnSpPr>
          <p:spPr>
            <a:xfrm>
              <a:off x="1197270" y="2164533"/>
              <a:ext cx="668892" cy="4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="" xmlns:a16="http://schemas.microsoft.com/office/drawing/2014/main" id="{D984EAAC-7D6F-4B57-8721-FF4BCA41A302}"/>
                </a:ext>
              </a:extLst>
            </p:cNvPr>
            <p:cNvCxnSpPr>
              <a:cxnSpLocks/>
              <a:stCxn id="218" idx="3"/>
              <a:endCxn id="181" idx="6"/>
            </p:cNvCxnSpPr>
            <p:nvPr/>
          </p:nvCxnSpPr>
          <p:spPr>
            <a:xfrm flipH="1">
              <a:off x="854507" y="2212679"/>
              <a:ext cx="256223" cy="657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="" xmlns:a16="http://schemas.microsoft.com/office/drawing/2014/main" id="{CB0D29C4-000B-4873-BAB9-72098DB2CB64}"/>
                </a:ext>
              </a:extLst>
            </p:cNvPr>
            <p:cNvCxnSpPr>
              <a:cxnSpLocks/>
              <a:stCxn id="66" idx="0"/>
              <a:endCxn id="63" idx="7"/>
            </p:cNvCxnSpPr>
            <p:nvPr/>
          </p:nvCxnSpPr>
          <p:spPr>
            <a:xfrm flipH="1">
              <a:off x="2879890" y="3347951"/>
              <a:ext cx="64476" cy="503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="" xmlns:a16="http://schemas.microsoft.com/office/drawing/2014/main" id="{73F9AB64-25C1-4B58-B6C4-6A12DAB53FFA}"/>
                </a:ext>
              </a:extLst>
            </p:cNvPr>
            <p:cNvSpPr/>
            <p:nvPr/>
          </p:nvSpPr>
          <p:spPr>
            <a:xfrm rot="19271526">
              <a:off x="2890087" y="278300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6F75A936-EB6A-4874-9A00-188D07BC7884}"/>
                </a:ext>
              </a:extLst>
            </p:cNvPr>
            <p:cNvCxnSpPr>
              <a:cxnSpLocks/>
              <a:stCxn id="64" idx="7"/>
              <a:endCxn id="60" idx="4"/>
            </p:cNvCxnSpPr>
            <p:nvPr/>
          </p:nvCxnSpPr>
          <p:spPr>
            <a:xfrm flipH="1" flipV="1">
              <a:off x="3245808" y="2474236"/>
              <a:ext cx="164574" cy="7375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="" xmlns:a16="http://schemas.microsoft.com/office/drawing/2014/main" id="{846CDB40-5FF3-4BEC-ADE5-0BD2F58D7503}"/>
                </a:ext>
              </a:extLst>
            </p:cNvPr>
            <p:cNvCxnSpPr>
              <a:cxnSpLocks/>
              <a:stCxn id="64" idx="0"/>
              <a:endCxn id="226" idx="4"/>
            </p:cNvCxnSpPr>
            <p:nvPr/>
          </p:nvCxnSpPr>
          <p:spPr>
            <a:xfrm flipH="1" flipV="1">
              <a:off x="2977272" y="2878369"/>
              <a:ext cx="393741" cy="344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="" xmlns:a16="http://schemas.microsoft.com/office/drawing/2014/main" id="{3F0C36AC-61AE-4D89-B11C-51590547D4AD}"/>
                </a:ext>
              </a:extLst>
            </p:cNvPr>
            <p:cNvCxnSpPr>
              <a:cxnSpLocks/>
              <a:stCxn id="226" idx="7"/>
              <a:endCxn id="60" idx="3"/>
            </p:cNvCxnSpPr>
            <p:nvPr/>
          </p:nvCxnSpPr>
          <p:spPr>
            <a:xfrm flipV="1">
              <a:off x="2949463" y="2485754"/>
              <a:ext cx="256975" cy="297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="" xmlns:a16="http://schemas.microsoft.com/office/drawing/2014/main" id="{409E03C5-2691-4811-97A9-CDAAD63AF1A9}"/>
                </a:ext>
              </a:extLst>
            </p:cNvPr>
            <p:cNvCxnSpPr>
              <a:cxnSpLocks/>
              <a:stCxn id="58" idx="2"/>
              <a:endCxn id="214" idx="0"/>
            </p:cNvCxnSpPr>
            <p:nvPr/>
          </p:nvCxnSpPr>
          <p:spPr>
            <a:xfrm flipH="1">
              <a:off x="816572" y="4168540"/>
              <a:ext cx="466802" cy="843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="" xmlns:a16="http://schemas.microsoft.com/office/drawing/2014/main" id="{32CEF11C-BB55-4BA3-BC6E-3D78B5C447BE}"/>
                </a:ext>
              </a:extLst>
            </p:cNvPr>
            <p:cNvCxnSpPr>
              <a:cxnSpLocks/>
              <a:stCxn id="123" idx="0"/>
              <a:endCxn id="116" idx="2"/>
            </p:cNvCxnSpPr>
            <p:nvPr/>
          </p:nvCxnSpPr>
          <p:spPr>
            <a:xfrm flipH="1" flipV="1">
              <a:off x="2429922" y="4700321"/>
              <a:ext cx="122632" cy="654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="" xmlns:a16="http://schemas.microsoft.com/office/drawing/2014/main" id="{9FC5FA72-1988-46AB-A9AC-87D28D103722}"/>
                </a:ext>
              </a:extLst>
            </p:cNvPr>
            <p:cNvCxnSpPr>
              <a:cxnSpLocks/>
              <a:stCxn id="122" idx="6"/>
              <a:endCxn id="119" idx="3"/>
            </p:cNvCxnSpPr>
            <p:nvPr/>
          </p:nvCxnSpPr>
          <p:spPr>
            <a:xfrm flipV="1">
              <a:off x="3049472" y="4768411"/>
              <a:ext cx="94473" cy="788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="" xmlns:a16="http://schemas.microsoft.com/office/drawing/2014/main" id="{F53390D5-F93B-4A6D-A25A-EBF186AAD6FC}"/>
                </a:ext>
              </a:extLst>
            </p:cNvPr>
            <p:cNvCxnSpPr>
              <a:cxnSpLocks/>
              <a:stCxn id="76" idx="3"/>
              <a:endCxn id="77" idx="1"/>
            </p:cNvCxnSpPr>
            <p:nvPr/>
          </p:nvCxnSpPr>
          <p:spPr>
            <a:xfrm flipH="1">
              <a:off x="4032181" y="5368981"/>
              <a:ext cx="161255" cy="627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8E1DF3F5-390A-46D9-95FB-2835AF7128D5}"/>
              </a:ext>
            </a:extLst>
          </p:cNvPr>
          <p:cNvGrpSpPr/>
          <p:nvPr/>
        </p:nvGrpSpPr>
        <p:grpSpPr>
          <a:xfrm>
            <a:off x="8072532" y="3175837"/>
            <a:ext cx="1918580" cy="3312699"/>
            <a:chOff x="8072532" y="3223462"/>
            <a:chExt cx="1918580" cy="33126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="" xmlns:a16="http://schemas.microsoft.com/office/drawing/2014/main" id="{9B8B7D30-0770-4BC4-B971-932E9B456622}"/>
                    </a:ext>
                  </a:extLst>
                </p:cNvPr>
                <p:cNvSpPr txBox="1"/>
                <p:nvPr/>
              </p:nvSpPr>
              <p:spPr>
                <a:xfrm>
                  <a:off x="8315656" y="3223462"/>
                  <a:ext cx="1675456" cy="10081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2800" b="1" dirty="0">
                      <a:solidFill>
                        <a:schemeClr val="accent2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 Math" panose="02040503050406030204" pitchFamily="18" charset="0"/>
                    </a:rPr>
                    <a:t>refined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de-DE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de-DE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e-DE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𝑡𝑤</m:t>
                            </m:r>
                          </m:sup>
                        </m:sSup>
                        <m:r>
                          <a:rPr lang="de-DE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r>
                    <a:rPr lang="de-DE" sz="4000" dirty="0">
                      <a:latin typeface="Cambria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de-DE" sz="4000" dirty="0">
                      <a:latin typeface="Cambria" panose="02040503050406030204" pitchFamily="18" charset="0"/>
                      <a:ea typeface="Cambria Math" panose="02040503050406030204" pitchFamily="18" charset="0"/>
                    </a:rPr>
                  </a:br>
                  <a:endParaRPr lang="de-DE" sz="4000" dirty="0">
                    <a:latin typeface="Cambria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B8B7D30-0770-4BC4-B971-932E9B456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5656" y="3223462"/>
                  <a:ext cx="1675456" cy="1008165"/>
                </a:xfrm>
                <a:prstGeom prst="rect">
                  <a:avLst/>
                </a:prstGeom>
                <a:blipFill>
                  <a:blip r:embed="rId16"/>
                  <a:stretch>
                    <a:fillRect l="-12727" t="-1090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DEB289F5-7EBF-41E0-A13E-182F61E409FD}"/>
                </a:ext>
              </a:extLst>
            </p:cNvPr>
            <p:cNvCxnSpPr>
              <a:cxnSpLocks/>
            </p:cNvCxnSpPr>
            <p:nvPr/>
          </p:nvCxnSpPr>
          <p:spPr>
            <a:xfrm>
              <a:off x="8072532" y="3301782"/>
              <a:ext cx="0" cy="3234379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>
            <a:extLst>
              <a:ext uri="{FF2B5EF4-FFF2-40B4-BE49-F238E27FC236}">
                <a16:creationId xmlns="" xmlns:a16="http://schemas.microsoft.com/office/drawing/2014/main" id="{517F2BA1-AA92-4EE3-A901-FE90F0FDB564}"/>
              </a:ext>
            </a:extLst>
          </p:cNvPr>
          <p:cNvGrpSpPr/>
          <p:nvPr/>
        </p:nvGrpSpPr>
        <p:grpSpPr>
          <a:xfrm>
            <a:off x="6006673" y="4294251"/>
            <a:ext cx="2073116" cy="885412"/>
            <a:chOff x="6006673" y="4341876"/>
            <a:chExt cx="2073116" cy="88541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D95F8A51-7A23-4DAF-8BF0-2D77E07DBD05}"/>
                </a:ext>
              </a:extLst>
            </p:cNvPr>
            <p:cNvGrpSpPr/>
            <p:nvPr/>
          </p:nvGrpSpPr>
          <p:grpSpPr>
            <a:xfrm>
              <a:off x="6006673" y="4404114"/>
              <a:ext cx="1765668" cy="823174"/>
              <a:chOff x="6006673" y="4469427"/>
              <a:chExt cx="1765668" cy="82317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7465382-E0A0-40C4-AA37-80B2AD010CDA}"/>
                  </a:ext>
                </a:extLst>
              </p:cNvPr>
              <p:cNvSpPr/>
              <p:nvPr/>
            </p:nvSpPr>
            <p:spPr>
              <a:xfrm>
                <a:off x="6006673" y="4469427"/>
                <a:ext cx="14606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decision</a:t>
                </a:r>
              </a:p>
            </p:txBody>
          </p:sp>
          <p:pic>
            <p:nvPicPr>
              <p:cNvPr id="6" name="Graphic 5" descr="Checkmark">
                <a:extLst>
                  <a:ext uri="{FF2B5EF4-FFF2-40B4-BE49-F238E27FC236}">
                    <a16:creationId xmlns="" xmlns:a16="http://schemas.microsoft.com/office/drawing/2014/main" id="{D719EE59-ED7D-4C7A-AA11-1D2548644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 rot="20954451">
                <a:off x="7334418" y="4854678"/>
                <a:ext cx="437923" cy="437923"/>
              </a:xfrm>
              <a:prstGeom prst="rect">
                <a:avLst/>
              </a:prstGeom>
            </p:spPr>
          </p:pic>
        </p:grpSp>
        <p:cxnSp>
          <p:nvCxnSpPr>
            <p:cNvPr id="236" name="Straight Connector 235">
              <a:extLst>
                <a:ext uri="{FF2B5EF4-FFF2-40B4-BE49-F238E27FC236}">
                  <a16:creationId xmlns="" xmlns:a16="http://schemas.microsoft.com/office/drawing/2014/main" id="{2883F866-25B4-40AF-8ADF-16FB292B66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341876"/>
              <a:ext cx="1983789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E45894C3-8EA4-4F3F-BA5F-3A0AEAA15E5D}"/>
              </a:ext>
            </a:extLst>
          </p:cNvPr>
          <p:cNvGrpSpPr/>
          <p:nvPr/>
        </p:nvGrpSpPr>
        <p:grpSpPr>
          <a:xfrm>
            <a:off x="5994240" y="5448433"/>
            <a:ext cx="1785358" cy="883254"/>
            <a:chOff x="5994240" y="5455860"/>
            <a:chExt cx="1785358" cy="883254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6C20F3FE-5EF8-4C6D-8C96-14FA522B3410}"/>
                </a:ext>
              </a:extLst>
            </p:cNvPr>
            <p:cNvSpPr/>
            <p:nvPr/>
          </p:nvSpPr>
          <p:spPr>
            <a:xfrm>
              <a:off x="5994240" y="5455860"/>
              <a:ext cx="16113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de-DE" sz="2800" b="1" dirty="0">
                  <a:solidFill>
                    <a:srgbClr val="7030A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counting </a:t>
              </a:r>
            </a:p>
          </p:txBody>
        </p:sp>
        <p:pic>
          <p:nvPicPr>
            <p:cNvPr id="20" name="Graphic 19" descr="Checkmark">
              <a:extLst>
                <a:ext uri="{FF2B5EF4-FFF2-40B4-BE49-F238E27FC236}">
                  <a16:creationId xmlns="" xmlns:a16="http://schemas.microsoft.com/office/drawing/2014/main" id="{01251814-DDDB-401B-AB5E-327B245E6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954451">
              <a:off x="7341675" y="5901191"/>
              <a:ext cx="437923" cy="437923"/>
            </a:xfrm>
            <a:prstGeom prst="rect">
              <a:avLst/>
            </a:prstGeom>
          </p:spPr>
        </p:pic>
      </p:grpSp>
      <p:grpSp>
        <p:nvGrpSpPr>
          <p:cNvPr id="253" name="Group 252">
            <a:extLst>
              <a:ext uri="{FF2B5EF4-FFF2-40B4-BE49-F238E27FC236}">
                <a16:creationId xmlns="" xmlns:a16="http://schemas.microsoft.com/office/drawing/2014/main" id="{19B1434A-D571-4FE4-8EB6-80052EF2BB1C}"/>
              </a:ext>
            </a:extLst>
          </p:cNvPr>
          <p:cNvGrpSpPr/>
          <p:nvPr/>
        </p:nvGrpSpPr>
        <p:grpSpPr>
          <a:xfrm>
            <a:off x="8079791" y="4294251"/>
            <a:ext cx="3670883" cy="1011159"/>
            <a:chOff x="8079791" y="4294251"/>
            <a:chExt cx="3670883" cy="10111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="" xmlns:a16="http://schemas.microsoft.com/office/drawing/2014/main" id="{0D744F0A-B5DF-44CD-ABBE-2143CD93130D}"/>
                    </a:ext>
                  </a:extLst>
                </p:cNvPr>
                <p:cNvSpPr/>
                <p:nvPr/>
              </p:nvSpPr>
              <p:spPr>
                <a:xfrm>
                  <a:off x="8253752" y="4309368"/>
                  <a:ext cx="3453381" cy="9960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de-DE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800" b="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de-DE" sz="2800" dirty="0">
                      <a:solidFill>
                        <a:schemeClr val="accent5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r>
                    <a:rPr lang="de-DE" sz="2800" b="1" dirty="0">
                      <a:solidFill>
                        <a:schemeClr val="accent5">
                          <a:lumMod val="7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optimal under SETH!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D744F0A-B5DF-44CD-ABBE-2143CD9313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3752" y="4309368"/>
                  <a:ext cx="3453381" cy="996042"/>
                </a:xfrm>
                <a:prstGeom prst="rect">
                  <a:avLst/>
                </a:prstGeom>
                <a:blipFill>
                  <a:blip r:embed="rId21"/>
                  <a:stretch>
                    <a:fillRect l="-3710" b="-16564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9" name="Straight Connector 248">
              <a:extLst>
                <a:ext uri="{FF2B5EF4-FFF2-40B4-BE49-F238E27FC236}">
                  <a16:creationId xmlns="" xmlns:a16="http://schemas.microsoft.com/office/drawing/2014/main" id="{BC200372-EFA0-481B-954F-B7757AB1EE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9791" y="4294251"/>
              <a:ext cx="3670883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>
                <a:extLst>
                  <a:ext uri="{FF2B5EF4-FFF2-40B4-BE49-F238E27FC236}">
                    <a16:creationId xmlns="" xmlns:a16="http://schemas.microsoft.com/office/drawing/2014/main" id="{F737F580-44D7-43BC-946C-0F0C19E7F6A1}"/>
                  </a:ext>
                </a:extLst>
              </p:cNvPr>
              <p:cNvSpPr/>
              <p:nvPr/>
            </p:nvSpPr>
            <p:spPr>
              <a:xfrm>
                <a:off x="5994240" y="1448841"/>
                <a:ext cx="561692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treewidth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𝒕𝒘</m:t>
                    </m:r>
                    <m:d>
                      <m:dPr>
                        <m:ctrlPr>
                          <a:rPr lang="de-DE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</m:e>
                    </m:d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GB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en-GB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hierarchy of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DE" sz="3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-sized separators</a:t>
                </a:r>
              </a:p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enables</a:t>
                </a:r>
                <a:r>
                  <a:rPr lang="de-DE" sz="3200" dirty="0">
                    <a:solidFill>
                      <a:schemeClr val="accent2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32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dynamic programming</a:t>
                </a:r>
              </a:p>
            </p:txBody>
          </p:sp>
        </mc:Choice>
        <mc:Fallback xmlns="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737F580-44D7-43BC-946C-0F0C19E7F6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40" y="1448841"/>
                <a:ext cx="5616922" cy="1569660"/>
              </a:xfrm>
              <a:prstGeom prst="rect">
                <a:avLst/>
              </a:prstGeom>
              <a:blipFill>
                <a:blip r:embed="rId22"/>
                <a:stretch>
                  <a:fillRect l="-2711" t="-5058" r="-2169" b="-12062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38547F3-C26B-4966-AEA1-2E2EBBD7E389}"/>
              </a:ext>
            </a:extLst>
          </p:cNvPr>
          <p:cNvSpPr txBox="1"/>
          <p:nvPr/>
        </p:nvSpPr>
        <p:spPr>
          <a:xfrm>
            <a:off x="9915231" y="3541480"/>
            <a:ext cx="182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[Cygan et al. 13]</a:t>
            </a:r>
          </a:p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[Wlodarczyk 16]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5248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/>
      <p:bldP spid="18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6862781-7199-48AF-9C52-38D82CD51E6A}"/>
              </a:ext>
            </a:extLst>
          </p:cNvPr>
          <p:cNvGrpSpPr/>
          <p:nvPr/>
        </p:nvGrpSpPr>
        <p:grpSpPr>
          <a:xfrm>
            <a:off x="5824494" y="2889670"/>
            <a:ext cx="5927162" cy="3159682"/>
            <a:chOff x="5824494" y="2889670"/>
            <a:chExt cx="5927162" cy="315968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119FCECD-1E91-4D4B-8E28-61005F538176}"/>
                </a:ext>
              </a:extLst>
            </p:cNvPr>
            <p:cNvSpPr/>
            <p:nvPr/>
          </p:nvSpPr>
          <p:spPr>
            <a:xfrm>
              <a:off x="5824494" y="3990004"/>
              <a:ext cx="5927162" cy="2059348"/>
            </a:xfrm>
            <a:prstGeom prst="roundRect">
              <a:avLst>
                <a:gd name="adj" fmla="val 7881"/>
              </a:avLst>
            </a:prstGeom>
            <a:solidFill>
              <a:srgbClr val="FDF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229" name="Straight Arrow Connector 228">
              <a:extLst>
                <a:ext uri="{FF2B5EF4-FFF2-40B4-BE49-F238E27FC236}">
                  <a16:creationId xmlns="" xmlns:a16="http://schemas.microsoft.com/office/drawing/2014/main" id="{025DF0EF-BB75-4C42-965B-446C6D4405BE}"/>
                </a:ext>
              </a:extLst>
            </p:cNvPr>
            <p:cNvCxnSpPr>
              <a:cxnSpLocks/>
            </p:cNvCxnSpPr>
            <p:nvPr/>
          </p:nvCxnSpPr>
          <p:spPr>
            <a:xfrm>
              <a:off x="7051168" y="2889670"/>
              <a:ext cx="0" cy="889977"/>
            </a:xfrm>
            <a:prstGeom prst="straightConnector1">
              <a:avLst/>
            </a:prstGeom>
            <a:ln w="984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TextBox 229">
                  <a:extLst>
                    <a:ext uri="{FF2B5EF4-FFF2-40B4-BE49-F238E27FC236}">
                      <a16:creationId xmlns="" xmlns:a16="http://schemas.microsoft.com/office/drawing/2014/main" id="{A7C32C83-72D0-4491-91B8-1FD1662B5DF1}"/>
                    </a:ext>
                  </a:extLst>
                </p:cNvPr>
                <p:cNvSpPr txBox="1"/>
                <p:nvPr/>
              </p:nvSpPr>
              <p:spPr>
                <a:xfrm>
                  <a:off x="7374320" y="2984644"/>
                  <a:ext cx="41252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2800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essential information of </a:t>
                  </a:r>
                  <a14:m>
                    <m:oMath xmlns:m="http://schemas.openxmlformats.org/officeDocument/2006/math">
                      <m:r>
                        <a:rPr lang="de-DE" sz="280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x-none" sz="28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0" name="TextBox 229">
                  <a:extLst>
                    <a:ext uri="{FF2B5EF4-FFF2-40B4-BE49-F238E27FC236}">
                      <a16:creationId xmlns:a16="http://schemas.microsoft.com/office/drawing/2014/main" id="{A7C32C83-72D0-4491-91B8-1FD1662B5D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320" y="2984644"/>
                  <a:ext cx="4125296" cy="523220"/>
                </a:xfrm>
                <a:prstGeom prst="rect">
                  <a:avLst/>
                </a:prstGeom>
                <a:blipFill>
                  <a:blip r:embed="rId2"/>
                  <a:stretch>
                    <a:fillRect l="-3107" t="-12941" b="-3294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="" xmlns:a16="http://schemas.microsoft.com/office/drawing/2014/main" id="{DE9F574F-83FF-43B5-8479-0C668320722E}"/>
              </a:ext>
            </a:extLst>
          </p:cNvPr>
          <p:cNvGrpSpPr/>
          <p:nvPr/>
        </p:nvGrpSpPr>
        <p:grpSpPr>
          <a:xfrm>
            <a:off x="551225" y="1722839"/>
            <a:ext cx="4563577" cy="4526398"/>
            <a:chOff x="627425" y="1568790"/>
            <a:chExt cx="4563577" cy="4526398"/>
          </a:xfrm>
          <a:solidFill>
            <a:srgbClr val="F7DDDD"/>
          </a:solidFill>
        </p:grpSpPr>
        <p:sp>
          <p:nvSpPr>
            <p:cNvPr id="231" name="Rectangle: Rounded Corners 230">
              <a:extLst>
                <a:ext uri="{FF2B5EF4-FFF2-40B4-BE49-F238E27FC236}">
                  <a16:creationId xmlns="" xmlns:a16="http://schemas.microsoft.com/office/drawing/2014/main" id="{D431C81A-05C7-4FBA-9274-04491C303432}"/>
                </a:ext>
              </a:extLst>
            </p:cNvPr>
            <p:cNvSpPr/>
            <p:nvPr/>
          </p:nvSpPr>
          <p:spPr>
            <a:xfrm rot="21069795">
              <a:off x="4414412" y="5042043"/>
              <a:ext cx="769302" cy="1053145"/>
            </a:xfrm>
            <a:prstGeom prst="roundRect">
              <a:avLst>
                <a:gd name="adj" fmla="val 33053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2" name="Rectangle: Rounded Corners 231">
              <a:extLst>
                <a:ext uri="{FF2B5EF4-FFF2-40B4-BE49-F238E27FC236}">
                  <a16:creationId xmlns="" xmlns:a16="http://schemas.microsoft.com/office/drawing/2014/main" id="{D6EB3B60-2AD0-4D7B-8909-03D2F7EAFEA8}"/>
                </a:ext>
              </a:extLst>
            </p:cNvPr>
            <p:cNvSpPr/>
            <p:nvPr/>
          </p:nvSpPr>
          <p:spPr>
            <a:xfrm rot="735354">
              <a:off x="3506739" y="4831287"/>
              <a:ext cx="716562" cy="1173107"/>
            </a:xfrm>
            <a:prstGeom prst="roundRect">
              <a:avLst>
                <a:gd name="adj" fmla="val 41026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3" name="Rectangle: Rounded Corners 232">
              <a:extLst>
                <a:ext uri="{FF2B5EF4-FFF2-40B4-BE49-F238E27FC236}">
                  <a16:creationId xmlns="" xmlns:a16="http://schemas.microsoft.com/office/drawing/2014/main" id="{8A9BF429-645F-4386-9DF9-4FF116FF5E57}"/>
                </a:ext>
              </a:extLst>
            </p:cNvPr>
            <p:cNvSpPr/>
            <p:nvPr/>
          </p:nvSpPr>
          <p:spPr>
            <a:xfrm>
              <a:off x="2364647" y="3961175"/>
              <a:ext cx="930697" cy="1615677"/>
            </a:xfrm>
            <a:prstGeom prst="roundRect">
              <a:avLst>
                <a:gd name="adj" fmla="val 31802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4" name="Rectangle: Rounded Corners 233">
              <a:extLst>
                <a:ext uri="{FF2B5EF4-FFF2-40B4-BE49-F238E27FC236}">
                  <a16:creationId xmlns="" xmlns:a16="http://schemas.microsoft.com/office/drawing/2014/main" id="{281EDC40-9ADA-485D-B8F5-EB48C9635A44}"/>
                </a:ext>
              </a:extLst>
            </p:cNvPr>
            <p:cNvSpPr/>
            <p:nvPr/>
          </p:nvSpPr>
          <p:spPr>
            <a:xfrm rot="21069795">
              <a:off x="669297" y="3866058"/>
              <a:ext cx="1425035" cy="1465932"/>
            </a:xfrm>
            <a:prstGeom prst="roundRect">
              <a:avLst>
                <a:gd name="adj" fmla="val 29851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5" name="Rectangle: Rounded Corners 234">
              <a:extLst>
                <a:ext uri="{FF2B5EF4-FFF2-40B4-BE49-F238E27FC236}">
                  <a16:creationId xmlns="" xmlns:a16="http://schemas.microsoft.com/office/drawing/2014/main" id="{677E17E6-E3B5-425A-88D0-F123497E3CF2}"/>
                </a:ext>
              </a:extLst>
            </p:cNvPr>
            <p:cNvSpPr/>
            <p:nvPr/>
          </p:nvSpPr>
          <p:spPr>
            <a:xfrm rot="236601">
              <a:off x="1215021" y="3311920"/>
              <a:ext cx="1554743" cy="819803"/>
            </a:xfrm>
            <a:prstGeom prst="roundRect">
              <a:avLst>
                <a:gd name="adj" fmla="val 1459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236" name="Rectangle: Rounded Corners 235">
              <a:extLst>
                <a:ext uri="{FF2B5EF4-FFF2-40B4-BE49-F238E27FC236}">
                  <a16:creationId xmlns="" xmlns:a16="http://schemas.microsoft.com/office/drawing/2014/main" id="{890926E5-3EB6-4D3D-9707-AD6A99D37931}"/>
                </a:ext>
              </a:extLst>
            </p:cNvPr>
            <p:cNvSpPr/>
            <p:nvPr/>
          </p:nvSpPr>
          <p:spPr>
            <a:xfrm rot="7148733">
              <a:off x="3877367" y="4044915"/>
              <a:ext cx="943294" cy="1626045"/>
            </a:xfrm>
            <a:prstGeom prst="roundRect">
              <a:avLst>
                <a:gd name="adj" fmla="val 31802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7" name="Rectangle: Rounded Corners 236">
              <a:extLst>
                <a:ext uri="{FF2B5EF4-FFF2-40B4-BE49-F238E27FC236}">
                  <a16:creationId xmlns="" xmlns:a16="http://schemas.microsoft.com/office/drawing/2014/main" id="{64D02FC9-910E-4932-A2FD-E96B3AD46A14}"/>
                </a:ext>
              </a:extLst>
            </p:cNvPr>
            <p:cNvSpPr/>
            <p:nvPr/>
          </p:nvSpPr>
          <p:spPr>
            <a:xfrm rot="20544605">
              <a:off x="627425" y="1836856"/>
              <a:ext cx="1505894" cy="1291692"/>
            </a:xfrm>
            <a:prstGeom prst="roundRect">
              <a:avLst>
                <a:gd name="adj" fmla="val 38633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8" name="Rectangle: Rounded Corners 237">
              <a:extLst>
                <a:ext uri="{FF2B5EF4-FFF2-40B4-BE49-F238E27FC236}">
                  <a16:creationId xmlns="" xmlns:a16="http://schemas.microsoft.com/office/drawing/2014/main" id="{0ECE4F28-357E-4A1A-942A-F7AD8CCD5D9F}"/>
                </a:ext>
              </a:extLst>
            </p:cNvPr>
            <p:cNvSpPr/>
            <p:nvPr/>
          </p:nvSpPr>
          <p:spPr>
            <a:xfrm>
              <a:off x="3393155" y="3281147"/>
              <a:ext cx="1061049" cy="1304038"/>
            </a:xfrm>
            <a:prstGeom prst="roundRect">
              <a:avLst>
                <a:gd name="adj" fmla="val 22401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9" name="Rectangle: Rounded Corners 238">
              <a:extLst>
                <a:ext uri="{FF2B5EF4-FFF2-40B4-BE49-F238E27FC236}">
                  <a16:creationId xmlns="" xmlns:a16="http://schemas.microsoft.com/office/drawing/2014/main" id="{4DD223F3-68C7-43F4-948B-BA4A99107DEE}"/>
                </a:ext>
              </a:extLst>
            </p:cNvPr>
            <p:cNvSpPr/>
            <p:nvPr/>
          </p:nvSpPr>
          <p:spPr>
            <a:xfrm rot="20934612">
              <a:off x="1741505" y="1568790"/>
              <a:ext cx="2254424" cy="942834"/>
            </a:xfrm>
            <a:prstGeom prst="roundRect">
              <a:avLst>
                <a:gd name="adj" fmla="val 14598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1" name="Rectangle: Rounded Corners 240">
              <a:extLst>
                <a:ext uri="{FF2B5EF4-FFF2-40B4-BE49-F238E27FC236}">
                  <a16:creationId xmlns="" xmlns:a16="http://schemas.microsoft.com/office/drawing/2014/main" id="{B7E5BA52-0A2B-4DB6-9AC8-BC623B986BE0}"/>
                </a:ext>
              </a:extLst>
            </p:cNvPr>
            <p:cNvSpPr/>
            <p:nvPr/>
          </p:nvSpPr>
          <p:spPr>
            <a:xfrm rot="3780840">
              <a:off x="2394331" y="2218321"/>
              <a:ext cx="1296439" cy="1028804"/>
            </a:xfrm>
            <a:prstGeom prst="roundRect">
              <a:avLst>
                <a:gd name="adj" fmla="val 38563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2" name="Rectangle: Rounded Corners 241">
              <a:extLst>
                <a:ext uri="{FF2B5EF4-FFF2-40B4-BE49-F238E27FC236}">
                  <a16:creationId xmlns="" xmlns:a16="http://schemas.microsoft.com/office/drawing/2014/main" id="{84534030-130D-41AC-A3AF-623FF540D61E}"/>
                </a:ext>
              </a:extLst>
            </p:cNvPr>
            <p:cNvSpPr/>
            <p:nvPr/>
          </p:nvSpPr>
          <p:spPr>
            <a:xfrm rot="2116694">
              <a:off x="3461925" y="1707679"/>
              <a:ext cx="1729077" cy="1100750"/>
            </a:xfrm>
            <a:prstGeom prst="roundRect">
              <a:avLst>
                <a:gd name="adj" fmla="val 36239"/>
              </a:avLst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0750D056-DDFE-476C-AF45-A13041B2B24D}"/>
              </a:ext>
            </a:extLst>
          </p:cNvPr>
          <p:cNvSpPr/>
          <p:nvPr/>
        </p:nvSpPr>
        <p:spPr>
          <a:xfrm rot="20484204">
            <a:off x="2193521" y="3172486"/>
            <a:ext cx="1825540" cy="1136455"/>
          </a:xfrm>
          <a:prstGeom prst="roundRect">
            <a:avLst>
              <a:gd name="adj" fmla="val 4182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11CBA1-705D-4150-A25F-07DC33F4096D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Standard DP</a:t>
            </a:r>
            <a:endParaRPr lang="x-none" sz="49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6496C16F-E9D9-4D27-83A6-6F11DBBD3A4D}"/>
                  </a:ext>
                </a:extLst>
              </p:cNvPr>
              <p:cNvSpPr/>
              <p:nvPr/>
            </p:nvSpPr>
            <p:spPr>
              <a:xfrm>
                <a:off x="5998761" y="4105243"/>
                <a:ext cx="5515228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fingerprint </a:t>
                </a:r>
                <a14:m>
                  <m:oMath xmlns:m="http://schemas.openxmlformats.org/officeDocument/2006/math">
                    <m:r>
                      <a:rPr lang="de-DE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de-DE" sz="32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de-DE" sz="32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endParaRPr lang="de-DE" sz="3200" b="1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0,1,2</m:t>
                        </m:r>
                      </m:e>
                    </m:d>
                  </m:oMath>
                </a14:m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de-D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stores degrees in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de-DE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perfect matching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stores connectivity of endpoints</a:t>
                </a:r>
                <a:endParaRPr lang="de-D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496C16F-E9D9-4D27-83A6-6F11DBBD3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61" y="4105243"/>
                <a:ext cx="5515228" cy="1815882"/>
              </a:xfrm>
              <a:prstGeom prst="rect">
                <a:avLst/>
              </a:prstGeom>
              <a:blipFill>
                <a:blip r:embed="rId3"/>
                <a:stretch>
                  <a:fillRect l="-2762" t="-4362" b="-671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CA0CBE0E-E412-48EC-B228-8AF8BAD30F71}"/>
              </a:ext>
            </a:extLst>
          </p:cNvPr>
          <p:cNvSpPr/>
          <p:nvPr/>
        </p:nvSpPr>
        <p:spPr>
          <a:xfrm>
            <a:off x="774942" y="4133850"/>
            <a:ext cx="1035844" cy="1202531"/>
          </a:xfrm>
          <a:custGeom>
            <a:avLst/>
            <a:gdLst>
              <a:gd name="connsiteX0" fmla="*/ 473869 w 1035844"/>
              <a:gd name="connsiteY0" fmla="*/ 4763 h 1202531"/>
              <a:gd name="connsiteX1" fmla="*/ 435769 w 1035844"/>
              <a:gd name="connsiteY1" fmla="*/ 411956 h 1202531"/>
              <a:gd name="connsiteX2" fmla="*/ 395288 w 1035844"/>
              <a:gd name="connsiteY2" fmla="*/ 485775 h 1202531"/>
              <a:gd name="connsiteX3" fmla="*/ 0 w 1035844"/>
              <a:gd name="connsiteY3" fmla="*/ 876300 h 1202531"/>
              <a:gd name="connsiteX4" fmla="*/ 47625 w 1035844"/>
              <a:gd name="connsiteY4" fmla="*/ 928688 h 1202531"/>
              <a:gd name="connsiteX5" fmla="*/ 571500 w 1035844"/>
              <a:gd name="connsiteY5" fmla="*/ 1202531 h 1202531"/>
              <a:gd name="connsiteX6" fmla="*/ 616744 w 1035844"/>
              <a:gd name="connsiteY6" fmla="*/ 1190625 h 1202531"/>
              <a:gd name="connsiteX7" fmla="*/ 954882 w 1035844"/>
              <a:gd name="connsiteY7" fmla="*/ 771525 h 1202531"/>
              <a:gd name="connsiteX8" fmla="*/ 985838 w 1035844"/>
              <a:gd name="connsiteY8" fmla="*/ 771525 h 1202531"/>
              <a:gd name="connsiteX9" fmla="*/ 1035844 w 1035844"/>
              <a:gd name="connsiteY9" fmla="*/ 1088231 h 1202531"/>
              <a:gd name="connsiteX10" fmla="*/ 1009650 w 1035844"/>
              <a:gd name="connsiteY10" fmla="*/ 1102519 h 1202531"/>
              <a:gd name="connsiteX11" fmla="*/ 571500 w 1035844"/>
              <a:gd name="connsiteY11" fmla="*/ 838200 h 1202531"/>
              <a:gd name="connsiteX12" fmla="*/ 916782 w 1035844"/>
              <a:gd name="connsiteY12" fmla="*/ 423863 h 1202531"/>
              <a:gd name="connsiteX13" fmla="*/ 916782 w 1035844"/>
              <a:gd name="connsiteY13" fmla="*/ 347663 h 1202531"/>
              <a:gd name="connsiteX14" fmla="*/ 1023938 w 1035844"/>
              <a:gd name="connsiteY14" fmla="*/ 0 h 1202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35844" h="1202531">
                <a:moveTo>
                  <a:pt x="473869" y="4763"/>
                </a:moveTo>
                <a:lnTo>
                  <a:pt x="435769" y="411956"/>
                </a:lnTo>
                <a:lnTo>
                  <a:pt x="395288" y="485775"/>
                </a:lnTo>
                <a:lnTo>
                  <a:pt x="0" y="876300"/>
                </a:lnTo>
                <a:lnTo>
                  <a:pt x="47625" y="928688"/>
                </a:lnTo>
                <a:lnTo>
                  <a:pt x="571500" y="1202531"/>
                </a:lnTo>
                <a:lnTo>
                  <a:pt x="616744" y="1190625"/>
                </a:lnTo>
                <a:lnTo>
                  <a:pt x="954882" y="771525"/>
                </a:lnTo>
                <a:lnTo>
                  <a:pt x="985838" y="771525"/>
                </a:lnTo>
                <a:lnTo>
                  <a:pt x="1035844" y="1088231"/>
                </a:lnTo>
                <a:lnTo>
                  <a:pt x="1009650" y="1102519"/>
                </a:lnTo>
                <a:lnTo>
                  <a:pt x="571500" y="838200"/>
                </a:lnTo>
                <a:lnTo>
                  <a:pt x="916782" y="423863"/>
                </a:lnTo>
                <a:lnTo>
                  <a:pt x="916782" y="347663"/>
                </a:lnTo>
                <a:lnTo>
                  <a:pt x="1023938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7FDB6DCA-A5A9-4C46-AA85-AD9C1806555D}"/>
              </a:ext>
            </a:extLst>
          </p:cNvPr>
          <p:cNvSpPr/>
          <p:nvPr/>
        </p:nvSpPr>
        <p:spPr>
          <a:xfrm>
            <a:off x="2377440" y="4232910"/>
            <a:ext cx="701040" cy="1356360"/>
          </a:xfrm>
          <a:custGeom>
            <a:avLst/>
            <a:gdLst>
              <a:gd name="connsiteX0" fmla="*/ 190500 w 701040"/>
              <a:gd name="connsiteY0" fmla="*/ 0 h 1356360"/>
              <a:gd name="connsiteX1" fmla="*/ 41910 w 701040"/>
              <a:gd name="connsiteY1" fmla="*/ 396240 h 1356360"/>
              <a:gd name="connsiteX2" fmla="*/ 0 w 701040"/>
              <a:gd name="connsiteY2" fmla="*/ 453390 h 1356360"/>
              <a:gd name="connsiteX3" fmla="*/ 110490 w 701040"/>
              <a:gd name="connsiteY3" fmla="*/ 1139190 h 1356360"/>
              <a:gd name="connsiteX4" fmla="*/ 205740 w 701040"/>
              <a:gd name="connsiteY4" fmla="*/ 864870 h 1356360"/>
              <a:gd name="connsiteX5" fmla="*/ 502920 w 701040"/>
              <a:gd name="connsiteY5" fmla="*/ 868680 h 1356360"/>
              <a:gd name="connsiteX6" fmla="*/ 567690 w 701040"/>
              <a:gd name="connsiteY6" fmla="*/ 1344930 h 1356360"/>
              <a:gd name="connsiteX7" fmla="*/ 586740 w 701040"/>
              <a:gd name="connsiteY7" fmla="*/ 1356360 h 1356360"/>
              <a:gd name="connsiteX8" fmla="*/ 701040 w 701040"/>
              <a:gd name="connsiteY8" fmla="*/ 499110 h 1356360"/>
              <a:gd name="connsiteX9" fmla="*/ 624840 w 701040"/>
              <a:gd name="connsiteY9" fmla="*/ 34290 h 135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1040" h="1356360">
                <a:moveTo>
                  <a:pt x="190500" y="0"/>
                </a:moveTo>
                <a:lnTo>
                  <a:pt x="41910" y="396240"/>
                </a:lnTo>
                <a:lnTo>
                  <a:pt x="0" y="453390"/>
                </a:lnTo>
                <a:lnTo>
                  <a:pt x="110490" y="1139190"/>
                </a:lnTo>
                <a:lnTo>
                  <a:pt x="205740" y="864870"/>
                </a:lnTo>
                <a:lnTo>
                  <a:pt x="502920" y="868680"/>
                </a:lnTo>
                <a:lnTo>
                  <a:pt x="567690" y="1344930"/>
                </a:lnTo>
                <a:lnTo>
                  <a:pt x="586740" y="1356360"/>
                </a:lnTo>
                <a:lnTo>
                  <a:pt x="701040" y="499110"/>
                </a:lnTo>
                <a:lnTo>
                  <a:pt x="624840" y="3429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62ACD640-FA36-44F7-9CB6-71D42A8C768D}"/>
              </a:ext>
            </a:extLst>
          </p:cNvPr>
          <p:cNvSpPr/>
          <p:nvPr/>
        </p:nvSpPr>
        <p:spPr>
          <a:xfrm>
            <a:off x="3516630" y="5120640"/>
            <a:ext cx="605790" cy="883920"/>
          </a:xfrm>
          <a:custGeom>
            <a:avLst/>
            <a:gdLst>
              <a:gd name="connsiteX0" fmla="*/ 213360 w 605790"/>
              <a:gd name="connsiteY0" fmla="*/ 0 h 883920"/>
              <a:gd name="connsiteX1" fmla="*/ 19050 w 605790"/>
              <a:gd name="connsiteY1" fmla="*/ 457200 h 883920"/>
              <a:gd name="connsiteX2" fmla="*/ 11430 w 605790"/>
              <a:gd name="connsiteY2" fmla="*/ 502920 h 883920"/>
              <a:gd name="connsiteX3" fmla="*/ 0 w 605790"/>
              <a:gd name="connsiteY3" fmla="*/ 826770 h 883920"/>
              <a:gd name="connsiteX4" fmla="*/ 281940 w 605790"/>
              <a:gd name="connsiteY4" fmla="*/ 556260 h 883920"/>
              <a:gd name="connsiteX5" fmla="*/ 320040 w 605790"/>
              <a:gd name="connsiteY5" fmla="*/ 548640 h 883920"/>
              <a:gd name="connsiteX6" fmla="*/ 392430 w 605790"/>
              <a:gd name="connsiteY6" fmla="*/ 864870 h 883920"/>
              <a:gd name="connsiteX7" fmla="*/ 430530 w 605790"/>
              <a:gd name="connsiteY7" fmla="*/ 883920 h 883920"/>
              <a:gd name="connsiteX8" fmla="*/ 605790 w 605790"/>
              <a:gd name="connsiteY8" fmla="*/ 213360 h 88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790" h="883920">
                <a:moveTo>
                  <a:pt x="213360" y="0"/>
                </a:moveTo>
                <a:lnTo>
                  <a:pt x="19050" y="457200"/>
                </a:lnTo>
                <a:lnTo>
                  <a:pt x="11430" y="502920"/>
                </a:lnTo>
                <a:lnTo>
                  <a:pt x="0" y="826770"/>
                </a:lnTo>
                <a:lnTo>
                  <a:pt x="281940" y="556260"/>
                </a:lnTo>
                <a:lnTo>
                  <a:pt x="320040" y="548640"/>
                </a:lnTo>
                <a:lnTo>
                  <a:pt x="392430" y="864870"/>
                </a:lnTo>
                <a:lnTo>
                  <a:pt x="430530" y="883920"/>
                </a:lnTo>
                <a:lnTo>
                  <a:pt x="605790" y="21336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D0815C20-833D-4FF3-9422-EC15F131E704}"/>
              </a:ext>
            </a:extLst>
          </p:cNvPr>
          <p:cNvSpPr/>
          <p:nvPr/>
        </p:nvSpPr>
        <p:spPr>
          <a:xfrm>
            <a:off x="4498975" y="5311775"/>
            <a:ext cx="425450" cy="752475"/>
          </a:xfrm>
          <a:custGeom>
            <a:avLst/>
            <a:gdLst>
              <a:gd name="connsiteX0" fmla="*/ 3175 w 425450"/>
              <a:gd name="connsiteY0" fmla="*/ 190500 h 752475"/>
              <a:gd name="connsiteX1" fmla="*/ 425450 w 425450"/>
              <a:gd name="connsiteY1" fmla="*/ 708025 h 752475"/>
              <a:gd name="connsiteX2" fmla="*/ 425450 w 425450"/>
              <a:gd name="connsiteY2" fmla="*/ 733425 h 752475"/>
              <a:gd name="connsiteX3" fmla="*/ 6350 w 425450"/>
              <a:gd name="connsiteY3" fmla="*/ 752475 h 752475"/>
              <a:gd name="connsiteX4" fmla="*/ 0 w 425450"/>
              <a:gd name="connsiteY4" fmla="*/ 736600 h 752475"/>
              <a:gd name="connsiteX5" fmla="*/ 406400 w 425450"/>
              <a:gd name="connsiteY5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" h="752475">
                <a:moveTo>
                  <a:pt x="3175" y="190500"/>
                </a:moveTo>
                <a:lnTo>
                  <a:pt x="425450" y="708025"/>
                </a:lnTo>
                <a:lnTo>
                  <a:pt x="425450" y="733425"/>
                </a:lnTo>
                <a:lnTo>
                  <a:pt x="6350" y="752475"/>
                </a:lnTo>
                <a:lnTo>
                  <a:pt x="0" y="736600"/>
                </a:lnTo>
                <a:lnTo>
                  <a:pt x="40640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Freeform: Shape 31">
            <a:extLst>
              <a:ext uri="{FF2B5EF4-FFF2-40B4-BE49-F238E27FC236}">
                <a16:creationId xmlns="" xmlns:a16="http://schemas.microsoft.com/office/drawing/2014/main" id="{2FFF6660-821C-4BB2-A660-EA27B7E498A1}"/>
              </a:ext>
            </a:extLst>
          </p:cNvPr>
          <p:cNvSpPr/>
          <p:nvPr/>
        </p:nvSpPr>
        <p:spPr>
          <a:xfrm>
            <a:off x="4132263" y="5338763"/>
            <a:ext cx="341312" cy="177800"/>
          </a:xfrm>
          <a:custGeom>
            <a:avLst/>
            <a:gdLst>
              <a:gd name="connsiteX0" fmla="*/ 0 w 341312"/>
              <a:gd name="connsiteY0" fmla="*/ 0 h 177800"/>
              <a:gd name="connsiteX1" fmla="*/ 341312 w 341312"/>
              <a:gd name="connsiteY1" fmla="*/ 177800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1312" h="177800">
                <a:moveTo>
                  <a:pt x="0" y="0"/>
                </a:moveTo>
                <a:lnTo>
                  <a:pt x="341312" y="17780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BC5A377-EED6-4C15-863D-94F671294A37}"/>
              </a:ext>
            </a:extLst>
          </p:cNvPr>
          <p:cNvSpPr/>
          <p:nvPr/>
        </p:nvSpPr>
        <p:spPr>
          <a:xfrm>
            <a:off x="4217988" y="4597400"/>
            <a:ext cx="658812" cy="700088"/>
          </a:xfrm>
          <a:custGeom>
            <a:avLst/>
            <a:gdLst>
              <a:gd name="connsiteX0" fmla="*/ 658812 w 658812"/>
              <a:gd name="connsiteY0" fmla="*/ 700088 h 700088"/>
              <a:gd name="connsiteX1" fmla="*/ 533400 w 658812"/>
              <a:gd name="connsiteY1" fmla="*/ 277813 h 700088"/>
              <a:gd name="connsiteX2" fmla="*/ 474662 w 658812"/>
              <a:gd name="connsiteY2" fmla="*/ 242888 h 700088"/>
              <a:gd name="connsiteX3" fmla="*/ 139700 w 658812"/>
              <a:gd name="connsiteY3" fmla="*/ 198438 h 700088"/>
              <a:gd name="connsiteX4" fmla="*/ 90487 w 658812"/>
              <a:gd name="connsiteY4" fmla="*/ 203200 h 700088"/>
              <a:gd name="connsiteX5" fmla="*/ 0 w 658812"/>
              <a:gd name="connsiteY5" fmla="*/ 0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812" h="700088">
                <a:moveTo>
                  <a:pt x="658812" y="700088"/>
                </a:moveTo>
                <a:lnTo>
                  <a:pt x="533400" y="277813"/>
                </a:lnTo>
                <a:lnTo>
                  <a:pt x="474662" y="242888"/>
                </a:lnTo>
                <a:lnTo>
                  <a:pt x="139700" y="198438"/>
                </a:lnTo>
                <a:lnTo>
                  <a:pt x="90487" y="203200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Freeform: Shape 33">
            <a:extLst>
              <a:ext uri="{FF2B5EF4-FFF2-40B4-BE49-F238E27FC236}">
                <a16:creationId xmlns="" xmlns:a16="http://schemas.microsoft.com/office/drawing/2014/main" id="{46011502-43D2-4E50-A963-1D5BF938B806}"/>
              </a:ext>
            </a:extLst>
          </p:cNvPr>
          <p:cNvSpPr/>
          <p:nvPr/>
        </p:nvSpPr>
        <p:spPr>
          <a:xfrm>
            <a:off x="3730625" y="4606925"/>
            <a:ext cx="0" cy="498475"/>
          </a:xfrm>
          <a:custGeom>
            <a:avLst/>
            <a:gdLst>
              <a:gd name="connsiteX0" fmla="*/ 0 w 0"/>
              <a:gd name="connsiteY0" fmla="*/ 498475 h 498475"/>
              <a:gd name="connsiteX1" fmla="*/ 0 w 0"/>
              <a:gd name="connsiteY1" fmla="*/ 0 h 49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98475">
                <a:moveTo>
                  <a:pt x="0" y="498475"/>
                </a:moveTo>
                <a:lnTo>
                  <a:pt x="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B93CB8F0-977C-41D5-9F31-E6E0D9BC9E21}"/>
              </a:ext>
            </a:extLst>
          </p:cNvPr>
          <p:cNvSpPr/>
          <p:nvPr/>
        </p:nvSpPr>
        <p:spPr>
          <a:xfrm>
            <a:off x="1241425" y="3543300"/>
            <a:ext cx="1174750" cy="593725"/>
          </a:xfrm>
          <a:custGeom>
            <a:avLst/>
            <a:gdLst>
              <a:gd name="connsiteX0" fmla="*/ 0 w 1174750"/>
              <a:gd name="connsiteY0" fmla="*/ 593725 h 593725"/>
              <a:gd name="connsiteX1" fmla="*/ 241300 w 1174750"/>
              <a:gd name="connsiteY1" fmla="*/ 127000 h 593725"/>
              <a:gd name="connsiteX2" fmla="*/ 311150 w 1174750"/>
              <a:gd name="connsiteY2" fmla="*/ 66675 h 593725"/>
              <a:gd name="connsiteX3" fmla="*/ 647700 w 1174750"/>
              <a:gd name="connsiteY3" fmla="*/ 0 h 593725"/>
              <a:gd name="connsiteX4" fmla="*/ 714375 w 1174750"/>
              <a:gd name="connsiteY4" fmla="*/ 0 h 593725"/>
              <a:gd name="connsiteX5" fmla="*/ 1174750 w 1174750"/>
              <a:gd name="connsiteY5" fmla="*/ 180975 h 59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4750" h="593725">
                <a:moveTo>
                  <a:pt x="0" y="593725"/>
                </a:moveTo>
                <a:lnTo>
                  <a:pt x="241300" y="127000"/>
                </a:lnTo>
                <a:lnTo>
                  <a:pt x="311150" y="66675"/>
                </a:lnTo>
                <a:lnTo>
                  <a:pt x="647700" y="0"/>
                </a:lnTo>
                <a:lnTo>
                  <a:pt x="714375" y="0"/>
                </a:lnTo>
                <a:lnTo>
                  <a:pt x="1174750" y="180975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Freeform: Shape 35">
            <a:extLst>
              <a:ext uri="{FF2B5EF4-FFF2-40B4-BE49-F238E27FC236}">
                <a16:creationId xmlns="" xmlns:a16="http://schemas.microsoft.com/office/drawing/2014/main" id="{F6F8CF5A-FA05-41C2-A73A-62ED5058CF08}"/>
              </a:ext>
            </a:extLst>
          </p:cNvPr>
          <p:cNvSpPr/>
          <p:nvPr/>
        </p:nvSpPr>
        <p:spPr>
          <a:xfrm>
            <a:off x="1806575" y="4108450"/>
            <a:ext cx="742950" cy="98425"/>
          </a:xfrm>
          <a:custGeom>
            <a:avLst/>
            <a:gdLst>
              <a:gd name="connsiteX0" fmla="*/ 0 w 742950"/>
              <a:gd name="connsiteY0" fmla="*/ 0 h 98425"/>
              <a:gd name="connsiteX1" fmla="*/ 742950 w 742950"/>
              <a:gd name="connsiteY1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2950" h="98425">
                <a:moveTo>
                  <a:pt x="0" y="0"/>
                </a:moveTo>
                <a:lnTo>
                  <a:pt x="742950" y="98425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BAE9EEB6-7DD9-4F58-94B9-F05D573B9933}"/>
              </a:ext>
            </a:extLst>
          </p:cNvPr>
          <p:cNvSpPr/>
          <p:nvPr/>
        </p:nvSpPr>
        <p:spPr>
          <a:xfrm>
            <a:off x="3451225" y="3949700"/>
            <a:ext cx="749300" cy="622300"/>
          </a:xfrm>
          <a:custGeom>
            <a:avLst/>
            <a:gdLst>
              <a:gd name="connsiteX0" fmla="*/ 749300 w 749300"/>
              <a:gd name="connsiteY0" fmla="*/ 622300 h 622300"/>
              <a:gd name="connsiteX1" fmla="*/ 682625 w 749300"/>
              <a:gd name="connsiteY1" fmla="*/ 66675 h 622300"/>
              <a:gd name="connsiteX2" fmla="*/ 0 w 749300"/>
              <a:gd name="connsiteY2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300" h="622300">
                <a:moveTo>
                  <a:pt x="749300" y="622300"/>
                </a:moveTo>
                <a:lnTo>
                  <a:pt x="682625" y="66675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23EB8FF2-C38B-44AD-B4D8-703F852E86CF}"/>
              </a:ext>
            </a:extLst>
          </p:cNvPr>
          <p:cNvSpPr/>
          <p:nvPr/>
        </p:nvSpPr>
        <p:spPr>
          <a:xfrm>
            <a:off x="3721100" y="3546475"/>
            <a:ext cx="146050" cy="1019175"/>
          </a:xfrm>
          <a:custGeom>
            <a:avLst/>
            <a:gdLst>
              <a:gd name="connsiteX0" fmla="*/ 0 w 146050"/>
              <a:gd name="connsiteY0" fmla="*/ 1019175 h 1019175"/>
              <a:gd name="connsiteX1" fmla="*/ 146050 w 146050"/>
              <a:gd name="connsiteY1" fmla="*/ 0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50" h="1019175">
                <a:moveTo>
                  <a:pt x="0" y="1019175"/>
                </a:moveTo>
                <a:lnTo>
                  <a:pt x="14605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B7E55641-E5BF-48C7-A958-D90F529AB423}"/>
              </a:ext>
            </a:extLst>
          </p:cNvPr>
          <p:cNvSpPr/>
          <p:nvPr/>
        </p:nvSpPr>
        <p:spPr>
          <a:xfrm>
            <a:off x="788670" y="2167890"/>
            <a:ext cx="1188720" cy="1005840"/>
          </a:xfrm>
          <a:custGeom>
            <a:avLst/>
            <a:gdLst>
              <a:gd name="connsiteX0" fmla="*/ 1028700 w 1188720"/>
              <a:gd name="connsiteY0" fmla="*/ 64770 h 1005840"/>
              <a:gd name="connsiteX1" fmla="*/ 293370 w 1188720"/>
              <a:gd name="connsiteY1" fmla="*/ 0 h 1005840"/>
              <a:gd name="connsiteX2" fmla="*/ 289560 w 1188720"/>
              <a:gd name="connsiteY2" fmla="*/ 30480 h 1005840"/>
              <a:gd name="connsiteX3" fmla="*/ 563880 w 1188720"/>
              <a:gd name="connsiteY3" fmla="*/ 354330 h 1005840"/>
              <a:gd name="connsiteX4" fmla="*/ 563880 w 1188720"/>
              <a:gd name="connsiteY4" fmla="*/ 388620 h 1005840"/>
              <a:gd name="connsiteX5" fmla="*/ 11430 w 1188720"/>
              <a:gd name="connsiteY5" fmla="*/ 716280 h 1005840"/>
              <a:gd name="connsiteX6" fmla="*/ 0 w 1188720"/>
              <a:gd name="connsiteY6" fmla="*/ 773430 h 1005840"/>
              <a:gd name="connsiteX7" fmla="*/ 449580 w 1188720"/>
              <a:gd name="connsiteY7" fmla="*/ 990600 h 1005840"/>
              <a:gd name="connsiteX8" fmla="*/ 502920 w 1188720"/>
              <a:gd name="connsiteY8" fmla="*/ 1005840 h 1005840"/>
              <a:gd name="connsiteX9" fmla="*/ 842010 w 1188720"/>
              <a:gd name="connsiteY9" fmla="*/ 880110 h 1005840"/>
              <a:gd name="connsiteX10" fmla="*/ 910590 w 1188720"/>
              <a:gd name="connsiteY10" fmla="*/ 849630 h 1005840"/>
              <a:gd name="connsiteX11" fmla="*/ 1188720 w 1188720"/>
              <a:gd name="connsiteY11" fmla="*/ 39243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720" h="1005840">
                <a:moveTo>
                  <a:pt x="1028700" y="64770"/>
                </a:moveTo>
                <a:lnTo>
                  <a:pt x="293370" y="0"/>
                </a:lnTo>
                <a:lnTo>
                  <a:pt x="289560" y="30480"/>
                </a:lnTo>
                <a:lnTo>
                  <a:pt x="563880" y="354330"/>
                </a:lnTo>
                <a:lnTo>
                  <a:pt x="563880" y="388620"/>
                </a:lnTo>
                <a:lnTo>
                  <a:pt x="11430" y="716280"/>
                </a:lnTo>
                <a:lnTo>
                  <a:pt x="0" y="773430"/>
                </a:lnTo>
                <a:lnTo>
                  <a:pt x="449580" y="990600"/>
                </a:lnTo>
                <a:lnTo>
                  <a:pt x="502920" y="1005840"/>
                </a:lnTo>
                <a:lnTo>
                  <a:pt x="842010" y="880110"/>
                </a:lnTo>
                <a:lnTo>
                  <a:pt x="910590" y="849630"/>
                </a:lnTo>
                <a:lnTo>
                  <a:pt x="1188720" y="39243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44A883F-0CAD-483A-AD2B-661275300600}"/>
              </a:ext>
            </a:extLst>
          </p:cNvPr>
          <p:cNvSpPr/>
          <p:nvPr/>
        </p:nvSpPr>
        <p:spPr>
          <a:xfrm>
            <a:off x="3649980" y="1882140"/>
            <a:ext cx="1207770" cy="1013460"/>
          </a:xfrm>
          <a:custGeom>
            <a:avLst/>
            <a:gdLst>
              <a:gd name="connsiteX0" fmla="*/ 102870 w 1207770"/>
              <a:gd name="connsiteY0" fmla="*/ 34290 h 1013460"/>
              <a:gd name="connsiteX1" fmla="*/ 468630 w 1207770"/>
              <a:gd name="connsiteY1" fmla="*/ 0 h 1013460"/>
              <a:gd name="connsiteX2" fmla="*/ 480060 w 1207770"/>
              <a:gd name="connsiteY2" fmla="*/ 49530 h 1013460"/>
              <a:gd name="connsiteX3" fmla="*/ 624840 w 1207770"/>
              <a:gd name="connsiteY3" fmla="*/ 552450 h 1013460"/>
              <a:gd name="connsiteX4" fmla="*/ 628650 w 1207770"/>
              <a:gd name="connsiteY4" fmla="*/ 590550 h 1013460"/>
              <a:gd name="connsiteX5" fmla="*/ 1207770 w 1207770"/>
              <a:gd name="connsiteY5" fmla="*/ 468630 h 1013460"/>
              <a:gd name="connsiteX6" fmla="*/ 1123950 w 1207770"/>
              <a:gd name="connsiteY6" fmla="*/ 952500 h 1013460"/>
              <a:gd name="connsiteX7" fmla="*/ 544830 w 1207770"/>
              <a:gd name="connsiteY7" fmla="*/ 1013460 h 1013460"/>
              <a:gd name="connsiteX8" fmla="*/ 0 w 1207770"/>
              <a:gd name="connsiteY8" fmla="*/ 495300 h 101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770" h="1013460">
                <a:moveTo>
                  <a:pt x="102870" y="34290"/>
                </a:moveTo>
                <a:lnTo>
                  <a:pt x="468630" y="0"/>
                </a:lnTo>
                <a:lnTo>
                  <a:pt x="480060" y="49530"/>
                </a:lnTo>
                <a:lnTo>
                  <a:pt x="624840" y="552450"/>
                </a:lnTo>
                <a:lnTo>
                  <a:pt x="628650" y="590550"/>
                </a:lnTo>
                <a:lnTo>
                  <a:pt x="1207770" y="468630"/>
                </a:lnTo>
                <a:lnTo>
                  <a:pt x="1123950" y="952500"/>
                </a:lnTo>
                <a:lnTo>
                  <a:pt x="544830" y="1013460"/>
                </a:lnTo>
                <a:lnTo>
                  <a:pt x="0" y="49530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8F10017-332D-40B0-837A-61C07AA9C52F}"/>
              </a:ext>
            </a:extLst>
          </p:cNvPr>
          <p:cNvSpPr/>
          <p:nvPr/>
        </p:nvSpPr>
        <p:spPr>
          <a:xfrm>
            <a:off x="1817370" y="1889760"/>
            <a:ext cx="1905000" cy="358140"/>
          </a:xfrm>
          <a:custGeom>
            <a:avLst/>
            <a:gdLst>
              <a:gd name="connsiteX0" fmla="*/ 0 w 1905000"/>
              <a:gd name="connsiteY0" fmla="*/ 358140 h 358140"/>
              <a:gd name="connsiteX1" fmla="*/ 377190 w 1905000"/>
              <a:gd name="connsiteY1" fmla="*/ 125730 h 358140"/>
              <a:gd name="connsiteX2" fmla="*/ 952500 w 1905000"/>
              <a:gd name="connsiteY2" fmla="*/ 0 h 358140"/>
              <a:gd name="connsiteX3" fmla="*/ 1905000 w 1905000"/>
              <a:gd name="connsiteY3" fmla="*/ 11430 h 3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000" h="358140">
                <a:moveTo>
                  <a:pt x="0" y="358140"/>
                </a:moveTo>
                <a:lnTo>
                  <a:pt x="377190" y="125730"/>
                </a:lnTo>
                <a:lnTo>
                  <a:pt x="952500" y="0"/>
                </a:lnTo>
                <a:lnTo>
                  <a:pt x="1905000" y="1143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EB17E97A-591C-4A12-95E3-20FAECAF32A6}"/>
              </a:ext>
            </a:extLst>
          </p:cNvPr>
          <p:cNvSpPr/>
          <p:nvPr/>
        </p:nvSpPr>
        <p:spPr>
          <a:xfrm>
            <a:off x="1977390" y="2564130"/>
            <a:ext cx="560070" cy="3810"/>
          </a:xfrm>
          <a:custGeom>
            <a:avLst/>
            <a:gdLst>
              <a:gd name="connsiteX0" fmla="*/ 0 w 560070"/>
              <a:gd name="connsiteY0" fmla="*/ 3810 h 3810"/>
              <a:gd name="connsiteX1" fmla="*/ 560070 w 560070"/>
              <a:gd name="connsiteY1" fmla="*/ 0 h 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0070" h="3810">
                <a:moveTo>
                  <a:pt x="0" y="3810"/>
                </a:moveTo>
                <a:lnTo>
                  <a:pt x="560070" y="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AF619375-C4C4-45AF-B347-9890EF837D51}"/>
              </a:ext>
            </a:extLst>
          </p:cNvPr>
          <p:cNvSpPr/>
          <p:nvPr/>
        </p:nvSpPr>
        <p:spPr>
          <a:xfrm>
            <a:off x="3150870" y="2373630"/>
            <a:ext cx="461010" cy="64770"/>
          </a:xfrm>
          <a:custGeom>
            <a:avLst/>
            <a:gdLst>
              <a:gd name="connsiteX0" fmla="*/ 461010 w 461010"/>
              <a:gd name="connsiteY0" fmla="*/ 0 h 64770"/>
              <a:gd name="connsiteX1" fmla="*/ 0 w 461010"/>
              <a:gd name="connsiteY1" fmla="*/ 64770 h 6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010" h="64770">
                <a:moveTo>
                  <a:pt x="461010" y="0"/>
                </a:moveTo>
                <a:lnTo>
                  <a:pt x="0" y="6477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BA1DB970-1608-4D42-8AF9-DBC7223AC970}"/>
              </a:ext>
            </a:extLst>
          </p:cNvPr>
          <p:cNvSpPr/>
          <p:nvPr/>
        </p:nvSpPr>
        <p:spPr>
          <a:xfrm>
            <a:off x="2552700" y="2583180"/>
            <a:ext cx="339090" cy="822960"/>
          </a:xfrm>
          <a:custGeom>
            <a:avLst/>
            <a:gdLst>
              <a:gd name="connsiteX0" fmla="*/ 0 w 339090"/>
              <a:gd name="connsiteY0" fmla="*/ 0 h 822960"/>
              <a:gd name="connsiteX1" fmla="*/ 11430 w 339090"/>
              <a:gd name="connsiteY1" fmla="*/ 346710 h 822960"/>
              <a:gd name="connsiteX2" fmla="*/ 339090 w 339090"/>
              <a:gd name="connsiteY2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090" h="822960">
                <a:moveTo>
                  <a:pt x="0" y="0"/>
                </a:moveTo>
                <a:lnTo>
                  <a:pt x="11430" y="346710"/>
                </a:lnTo>
                <a:lnTo>
                  <a:pt x="339090" y="82296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2887773E-A9B5-4751-B259-AF1916FD16E4}"/>
              </a:ext>
            </a:extLst>
          </p:cNvPr>
          <p:cNvSpPr/>
          <p:nvPr/>
        </p:nvSpPr>
        <p:spPr>
          <a:xfrm>
            <a:off x="2865120" y="2461260"/>
            <a:ext cx="464820" cy="807720"/>
          </a:xfrm>
          <a:custGeom>
            <a:avLst/>
            <a:gdLst>
              <a:gd name="connsiteX0" fmla="*/ 255270 w 464820"/>
              <a:gd name="connsiteY0" fmla="*/ 0 h 807720"/>
              <a:gd name="connsiteX1" fmla="*/ 0 w 464820"/>
              <a:gd name="connsiteY1" fmla="*/ 339090 h 807720"/>
              <a:gd name="connsiteX2" fmla="*/ 464820 w 464820"/>
              <a:gd name="connsiteY2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820" h="807720">
                <a:moveTo>
                  <a:pt x="255270" y="0"/>
                </a:moveTo>
                <a:lnTo>
                  <a:pt x="0" y="339090"/>
                </a:lnTo>
                <a:lnTo>
                  <a:pt x="464820" y="807720"/>
                </a:ln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6B1D1BF0-E1F7-4C0C-B9D4-91D65611787C}"/>
              </a:ext>
            </a:extLst>
          </p:cNvPr>
          <p:cNvSpPr/>
          <p:nvPr/>
        </p:nvSpPr>
        <p:spPr>
          <a:xfrm rot="19271526">
            <a:off x="1736603" y="406009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6A3CE79E-6BE4-43AF-834F-5AE711DC5FF5}"/>
              </a:ext>
            </a:extLst>
          </p:cNvPr>
          <p:cNvSpPr/>
          <p:nvPr/>
        </p:nvSpPr>
        <p:spPr>
          <a:xfrm rot="19271526">
            <a:off x="1195343" y="408135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B8235C72-D143-4ED7-87FD-C08E6875110D}"/>
              </a:ext>
            </a:extLst>
          </p:cNvPr>
          <p:cNvSpPr/>
          <p:nvPr/>
        </p:nvSpPr>
        <p:spPr>
          <a:xfrm rot="19271526">
            <a:off x="1461840" y="358322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779AEE29-FA2E-4812-A18B-B5026F684DF4}"/>
              </a:ext>
            </a:extLst>
          </p:cNvPr>
          <p:cNvSpPr/>
          <p:nvPr/>
        </p:nvSpPr>
        <p:spPr>
          <a:xfrm rot="19271526">
            <a:off x="3082423" y="237887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E6EDFD75-C463-44A9-8C4B-69EC6BB64634}"/>
              </a:ext>
            </a:extLst>
          </p:cNvPr>
          <p:cNvSpPr/>
          <p:nvPr/>
        </p:nvSpPr>
        <p:spPr>
          <a:xfrm rot="19271526">
            <a:off x="1872542" y="349469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56F8F76-FD30-442B-99AE-2B37349C5795}"/>
              </a:ext>
            </a:extLst>
          </p:cNvPr>
          <p:cNvSpPr/>
          <p:nvPr/>
        </p:nvSpPr>
        <p:spPr>
          <a:xfrm rot="19271526">
            <a:off x="2384932" y="367473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8F324C6F-BD4F-464A-B9F9-61EDF5EDC75C}"/>
              </a:ext>
            </a:extLst>
          </p:cNvPr>
          <p:cNvSpPr/>
          <p:nvPr/>
        </p:nvSpPr>
        <p:spPr>
          <a:xfrm rot="19271526">
            <a:off x="2744314" y="385064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E92E10F7-BD5F-476B-8474-B74518A87AED}"/>
              </a:ext>
            </a:extLst>
          </p:cNvPr>
          <p:cNvSpPr/>
          <p:nvPr/>
        </p:nvSpPr>
        <p:spPr>
          <a:xfrm rot="19271526">
            <a:off x="3274806" y="321150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5E277839-D778-43AC-BE7A-26327F0EFE7B}"/>
              </a:ext>
            </a:extLst>
          </p:cNvPr>
          <p:cNvSpPr/>
          <p:nvPr/>
        </p:nvSpPr>
        <p:spPr>
          <a:xfrm rot="19271526">
            <a:off x="3375853" y="390102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CBBEDB0F-5DBB-45F3-B906-288E1DD5CEBA}"/>
              </a:ext>
            </a:extLst>
          </p:cNvPr>
          <p:cNvSpPr/>
          <p:nvPr/>
        </p:nvSpPr>
        <p:spPr>
          <a:xfrm rot="19271526">
            <a:off x="2848159" y="333612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73489082-75C5-49F4-A4E8-10FCE7334CDF}"/>
              </a:ext>
            </a:extLst>
          </p:cNvPr>
          <p:cNvSpPr/>
          <p:nvPr/>
        </p:nvSpPr>
        <p:spPr>
          <a:xfrm rot="19271526">
            <a:off x="2512676" y="289681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830AFCF9-B743-4AF5-BEA2-5AE3DB6BC672}"/>
              </a:ext>
            </a:extLst>
          </p:cNvPr>
          <p:cNvSpPr/>
          <p:nvPr/>
        </p:nvSpPr>
        <p:spPr>
          <a:xfrm rot="19271526">
            <a:off x="2509928" y="252000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D1F6B80-D937-4FA9-AB40-8CAE81C8E80E}"/>
              </a:ext>
            </a:extLst>
          </p:cNvPr>
          <p:cNvSpPr/>
          <p:nvPr/>
        </p:nvSpPr>
        <p:spPr>
          <a:xfrm rot="19271526">
            <a:off x="3818640" y="347621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6473D7B-B2A2-43E9-B929-7B975F935D6B}"/>
              </a:ext>
            </a:extLst>
          </p:cNvPr>
          <p:cNvSpPr/>
          <p:nvPr/>
        </p:nvSpPr>
        <p:spPr>
          <a:xfrm rot="19271526">
            <a:off x="4062983" y="394771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CEB8B881-3128-4FEE-9D6C-B92239520C79}"/>
              </a:ext>
            </a:extLst>
          </p:cNvPr>
          <p:cNvSpPr/>
          <p:nvPr/>
        </p:nvSpPr>
        <p:spPr>
          <a:xfrm rot="19271526">
            <a:off x="4144774" y="452526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3035365D-B180-46A0-B5E8-D491F351D5A9}"/>
              </a:ext>
            </a:extLst>
          </p:cNvPr>
          <p:cNvSpPr/>
          <p:nvPr/>
        </p:nvSpPr>
        <p:spPr>
          <a:xfrm rot="19271526">
            <a:off x="3673280" y="452526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10332EE7-11C9-456B-BB58-0224522179AD}"/>
              </a:ext>
            </a:extLst>
          </p:cNvPr>
          <p:cNvSpPr/>
          <p:nvPr/>
        </p:nvSpPr>
        <p:spPr>
          <a:xfrm rot="19271526">
            <a:off x="4663999" y="4789921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91568B27-2C3F-4052-805C-3B2F087C2D1C}"/>
              </a:ext>
            </a:extLst>
          </p:cNvPr>
          <p:cNvSpPr/>
          <p:nvPr/>
        </p:nvSpPr>
        <p:spPr>
          <a:xfrm rot="19271526">
            <a:off x="4282537" y="477437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ACA32A5A-B472-4613-81A1-07F07490D095}"/>
              </a:ext>
            </a:extLst>
          </p:cNvPr>
          <p:cNvSpPr/>
          <p:nvPr/>
        </p:nvSpPr>
        <p:spPr>
          <a:xfrm rot="19271526">
            <a:off x="3679362" y="505973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B8D7935A-B0CA-4FDB-B804-F1DD8CF324C6}"/>
              </a:ext>
            </a:extLst>
          </p:cNvPr>
          <p:cNvSpPr/>
          <p:nvPr/>
        </p:nvSpPr>
        <p:spPr>
          <a:xfrm rot="19271526">
            <a:off x="4069421" y="5262103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091E35C3-2CD5-4B11-B3C7-521D1A98A480}"/>
              </a:ext>
            </a:extLst>
          </p:cNvPr>
          <p:cNvSpPr/>
          <p:nvPr/>
        </p:nvSpPr>
        <p:spPr>
          <a:xfrm rot="2328474" flipH="1">
            <a:off x="3849103" y="594848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7BA8C940-3973-422A-81B8-DE357DDA548A}"/>
              </a:ext>
            </a:extLst>
          </p:cNvPr>
          <p:cNvSpPr/>
          <p:nvPr/>
        </p:nvSpPr>
        <p:spPr>
          <a:xfrm rot="2328474" flipH="1">
            <a:off x="3499920" y="554337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B8FFF853-F7B6-42D5-B35C-97B9D5DFF065}"/>
              </a:ext>
            </a:extLst>
          </p:cNvPr>
          <p:cNvSpPr/>
          <p:nvPr/>
        </p:nvSpPr>
        <p:spPr>
          <a:xfrm rot="2328474" flipH="1">
            <a:off x="3768814" y="560195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01D7950A-C4E6-4D99-8B17-A0F567B1476B}"/>
              </a:ext>
            </a:extLst>
          </p:cNvPr>
          <p:cNvSpPr/>
          <p:nvPr/>
        </p:nvSpPr>
        <p:spPr>
          <a:xfrm rot="2328474" flipH="1">
            <a:off x="3475781" y="589978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2AC37212-86ED-4CC9-BA67-652AE0D22CDC}"/>
              </a:ext>
            </a:extLst>
          </p:cNvPr>
          <p:cNvSpPr/>
          <p:nvPr/>
        </p:nvSpPr>
        <p:spPr>
          <a:xfrm rot="19271526">
            <a:off x="4838858" y="5237851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43385A25-8E39-4973-A0CB-F915F833AD31}"/>
              </a:ext>
            </a:extLst>
          </p:cNvPr>
          <p:cNvSpPr/>
          <p:nvPr/>
        </p:nvSpPr>
        <p:spPr>
          <a:xfrm rot="19271526">
            <a:off x="4447537" y="545124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5340BEEE-AABC-4CBC-A7BE-EC975EFC281D}"/>
              </a:ext>
            </a:extLst>
          </p:cNvPr>
          <p:cNvSpPr/>
          <p:nvPr/>
        </p:nvSpPr>
        <p:spPr>
          <a:xfrm rot="19271526">
            <a:off x="1304393" y="489323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CE2DD971-F82E-4D0A-A0E3-C56B42CA15BE}"/>
              </a:ext>
            </a:extLst>
          </p:cNvPr>
          <p:cNvSpPr/>
          <p:nvPr/>
        </p:nvSpPr>
        <p:spPr>
          <a:xfrm rot="19271526">
            <a:off x="1629294" y="447025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B9925CB3-4AEC-4289-8FF3-D6F1981863BD}"/>
              </a:ext>
            </a:extLst>
          </p:cNvPr>
          <p:cNvSpPr/>
          <p:nvPr/>
        </p:nvSpPr>
        <p:spPr>
          <a:xfrm rot="19271526">
            <a:off x="1153072" y="4534043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2984B801-1FFD-4C0B-B6BB-7A0E4C3E7FE2}"/>
              </a:ext>
            </a:extLst>
          </p:cNvPr>
          <p:cNvSpPr/>
          <p:nvPr/>
        </p:nvSpPr>
        <p:spPr>
          <a:xfrm rot="19271526">
            <a:off x="1677714" y="484453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EBC01E1A-1532-4B95-9653-B6C4F7A5A93C}"/>
              </a:ext>
            </a:extLst>
          </p:cNvPr>
          <p:cNvSpPr/>
          <p:nvPr/>
        </p:nvSpPr>
        <p:spPr>
          <a:xfrm rot="19271526">
            <a:off x="1342335" y="528414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E43355FA-3A0D-426E-9DF3-2897FE7D1A36}"/>
              </a:ext>
            </a:extLst>
          </p:cNvPr>
          <p:cNvSpPr/>
          <p:nvPr/>
        </p:nvSpPr>
        <p:spPr>
          <a:xfrm rot="19271526">
            <a:off x="1746640" y="519540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383E15EB-BDA3-4979-A9B1-651B459F089A}"/>
              </a:ext>
            </a:extLst>
          </p:cNvPr>
          <p:cNvSpPr/>
          <p:nvPr/>
        </p:nvSpPr>
        <p:spPr>
          <a:xfrm rot="19934660">
            <a:off x="2347555" y="462176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2B9A67E8-B22F-47CD-A3CA-3EDE80BD17EC}"/>
              </a:ext>
            </a:extLst>
          </p:cNvPr>
          <p:cNvSpPr/>
          <p:nvPr/>
        </p:nvSpPr>
        <p:spPr>
          <a:xfrm rot="19934660">
            <a:off x="2520108" y="416995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3484E734-88D9-4AAD-8AD8-77C579993D23}"/>
              </a:ext>
            </a:extLst>
          </p:cNvPr>
          <p:cNvSpPr/>
          <p:nvPr/>
        </p:nvSpPr>
        <p:spPr>
          <a:xfrm rot="19934660">
            <a:off x="2964315" y="421369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D97D5434-B77C-4E4B-B4A4-0B34316A6C37}"/>
              </a:ext>
            </a:extLst>
          </p:cNvPr>
          <p:cNvSpPr/>
          <p:nvPr/>
        </p:nvSpPr>
        <p:spPr>
          <a:xfrm rot="19934660">
            <a:off x="3030038" y="466362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2CEC0FEC-A9B1-47FB-8DA3-9893E5624C2E}"/>
              </a:ext>
            </a:extLst>
          </p:cNvPr>
          <p:cNvSpPr/>
          <p:nvPr/>
        </p:nvSpPr>
        <p:spPr>
          <a:xfrm rot="19934660">
            <a:off x="2536305" y="506047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514A244E-5D0E-4A48-B898-D07B0385480B}"/>
              </a:ext>
            </a:extLst>
          </p:cNvPr>
          <p:cNvSpPr/>
          <p:nvPr/>
        </p:nvSpPr>
        <p:spPr>
          <a:xfrm rot="19934660">
            <a:off x="2839570" y="505913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85ACE409-9B7F-425D-8A64-3FEF219ED2CE}"/>
              </a:ext>
            </a:extLst>
          </p:cNvPr>
          <p:cNvSpPr/>
          <p:nvPr/>
        </p:nvSpPr>
        <p:spPr>
          <a:xfrm rot="19934660">
            <a:off x="2872247" y="552817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134269EE-59C1-4E51-8116-6A00F0DD402B}"/>
              </a:ext>
            </a:extLst>
          </p:cNvPr>
          <p:cNvSpPr/>
          <p:nvPr/>
        </p:nvSpPr>
        <p:spPr>
          <a:xfrm rot="19934660">
            <a:off x="2447718" y="534851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45A25723-F6C0-4099-962B-9AE7F9B4D2F2}"/>
              </a:ext>
            </a:extLst>
          </p:cNvPr>
          <p:cNvSpPr/>
          <p:nvPr/>
        </p:nvSpPr>
        <p:spPr>
          <a:xfrm rot="19271526">
            <a:off x="2144140" y="195334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7A13AFBC-9ED6-43A1-89CA-256EE2E25C20}"/>
              </a:ext>
            </a:extLst>
          </p:cNvPr>
          <p:cNvSpPr/>
          <p:nvPr/>
        </p:nvSpPr>
        <p:spPr>
          <a:xfrm rot="19271526">
            <a:off x="2721080" y="1840261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3EB4BCC5-B2EC-4340-8D01-CECA4CB94D3A}"/>
              </a:ext>
            </a:extLst>
          </p:cNvPr>
          <p:cNvSpPr/>
          <p:nvPr/>
        </p:nvSpPr>
        <p:spPr>
          <a:xfrm rot="19271526">
            <a:off x="4433017" y="600573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9" name="Oval 128">
            <a:extLst>
              <a:ext uri="{FF2B5EF4-FFF2-40B4-BE49-F238E27FC236}">
                <a16:creationId xmlns="" xmlns:a16="http://schemas.microsoft.com/office/drawing/2014/main" id="{410EC646-4C6A-42A5-86DD-C54A5479DC37}"/>
              </a:ext>
            </a:extLst>
          </p:cNvPr>
          <p:cNvSpPr/>
          <p:nvPr/>
        </p:nvSpPr>
        <p:spPr>
          <a:xfrm rot="19271526">
            <a:off x="4891108" y="596382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1" name="Oval 150">
            <a:extLst>
              <a:ext uri="{FF2B5EF4-FFF2-40B4-BE49-F238E27FC236}">
                <a16:creationId xmlns="" xmlns:a16="http://schemas.microsoft.com/office/drawing/2014/main" id="{B3EFC96A-9A90-4D69-95C8-304DF3DD607A}"/>
              </a:ext>
            </a:extLst>
          </p:cNvPr>
          <p:cNvSpPr/>
          <p:nvPr/>
        </p:nvSpPr>
        <p:spPr>
          <a:xfrm rot="19271526">
            <a:off x="4077453" y="183949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D8A0B7B1-2D68-476F-88FB-79D5FB90900C}"/>
              </a:ext>
            </a:extLst>
          </p:cNvPr>
          <p:cNvSpPr/>
          <p:nvPr/>
        </p:nvSpPr>
        <p:spPr>
          <a:xfrm rot="19271526">
            <a:off x="3701900" y="188542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Oval 152">
            <a:extLst>
              <a:ext uri="{FF2B5EF4-FFF2-40B4-BE49-F238E27FC236}">
                <a16:creationId xmlns="" xmlns:a16="http://schemas.microsoft.com/office/drawing/2014/main" id="{4E752735-FD18-4434-B44D-A4C81FB7113B}"/>
              </a:ext>
            </a:extLst>
          </p:cNvPr>
          <p:cNvSpPr/>
          <p:nvPr/>
        </p:nvSpPr>
        <p:spPr>
          <a:xfrm rot="19271526">
            <a:off x="3580619" y="2316903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4" name="Oval 153">
            <a:extLst>
              <a:ext uri="{FF2B5EF4-FFF2-40B4-BE49-F238E27FC236}">
                <a16:creationId xmlns="" xmlns:a16="http://schemas.microsoft.com/office/drawing/2014/main" id="{B51036CC-9512-4FED-AF67-30D10151FAE0}"/>
              </a:ext>
            </a:extLst>
          </p:cNvPr>
          <p:cNvSpPr/>
          <p:nvPr/>
        </p:nvSpPr>
        <p:spPr>
          <a:xfrm rot="19271526">
            <a:off x="4804858" y="2275138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DD1672EA-F87D-49B5-B7C2-D604534594E9}"/>
              </a:ext>
            </a:extLst>
          </p:cNvPr>
          <p:cNvSpPr/>
          <p:nvPr/>
        </p:nvSpPr>
        <p:spPr>
          <a:xfrm rot="19271526">
            <a:off x="4174797" y="241106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E14CECA1-ABDA-4866-A842-B4C8720D05D6}"/>
              </a:ext>
            </a:extLst>
          </p:cNvPr>
          <p:cNvSpPr/>
          <p:nvPr/>
        </p:nvSpPr>
        <p:spPr>
          <a:xfrm rot="19271526">
            <a:off x="4698675" y="280555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2DBF6639-C1EE-4892-9AB9-0C9777BB33A6}"/>
              </a:ext>
            </a:extLst>
          </p:cNvPr>
          <p:cNvSpPr/>
          <p:nvPr/>
        </p:nvSpPr>
        <p:spPr>
          <a:xfrm rot="19271526">
            <a:off x="4143866" y="284897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78B3A1DE-8CC4-42A3-8FD5-243B598DEBA7}"/>
              </a:ext>
            </a:extLst>
          </p:cNvPr>
          <p:cNvSpPr/>
          <p:nvPr/>
        </p:nvSpPr>
        <p:spPr>
          <a:xfrm rot="5004680" flipH="1">
            <a:off x="1598731" y="298740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8C695729-8409-4E73-8311-583899B87697}"/>
              </a:ext>
            </a:extLst>
          </p:cNvPr>
          <p:cNvSpPr/>
          <p:nvPr/>
        </p:nvSpPr>
        <p:spPr>
          <a:xfrm rot="5004680" flipH="1">
            <a:off x="1778362" y="219264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1" name="Oval 170">
            <a:extLst>
              <a:ext uri="{FF2B5EF4-FFF2-40B4-BE49-F238E27FC236}">
                <a16:creationId xmlns="" xmlns:a16="http://schemas.microsoft.com/office/drawing/2014/main" id="{6A1E994F-4920-4236-9D41-2DF5DACC21A4}"/>
              </a:ext>
            </a:extLst>
          </p:cNvPr>
          <p:cNvSpPr/>
          <p:nvPr/>
        </p:nvSpPr>
        <p:spPr>
          <a:xfrm rot="5004680" flipH="1">
            <a:off x="1922970" y="249834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BF7352BC-1388-4F1F-9D62-209BB7AC701C}"/>
              </a:ext>
            </a:extLst>
          </p:cNvPr>
          <p:cNvSpPr/>
          <p:nvPr/>
        </p:nvSpPr>
        <p:spPr>
          <a:xfrm rot="5004680" flipH="1">
            <a:off x="1331409" y="249706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3" name="Oval 172">
            <a:extLst>
              <a:ext uri="{FF2B5EF4-FFF2-40B4-BE49-F238E27FC236}">
                <a16:creationId xmlns="" xmlns:a16="http://schemas.microsoft.com/office/drawing/2014/main" id="{E531669B-FB1D-4620-BFBF-DC257262978B}"/>
              </a:ext>
            </a:extLst>
          </p:cNvPr>
          <p:cNvSpPr/>
          <p:nvPr/>
        </p:nvSpPr>
        <p:spPr>
          <a:xfrm rot="5004680" flipH="1">
            <a:off x="1191299" y="3120201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4" name="Oval 173">
            <a:extLst>
              <a:ext uri="{FF2B5EF4-FFF2-40B4-BE49-F238E27FC236}">
                <a16:creationId xmlns="" xmlns:a16="http://schemas.microsoft.com/office/drawing/2014/main" id="{E9820D1C-596F-40B1-BFF3-03427D51DB2C}"/>
              </a:ext>
            </a:extLst>
          </p:cNvPr>
          <p:cNvSpPr/>
          <p:nvPr/>
        </p:nvSpPr>
        <p:spPr>
          <a:xfrm rot="5004680" flipH="1">
            <a:off x="730862" y="286979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996F265C-5C5B-4846-A06C-442D5ED183C5}"/>
              </a:ext>
            </a:extLst>
          </p:cNvPr>
          <p:cNvSpPr/>
          <p:nvPr/>
        </p:nvSpPr>
        <p:spPr>
          <a:xfrm rot="19271526">
            <a:off x="720365" y="500047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1" name="Oval 210">
            <a:extLst>
              <a:ext uri="{FF2B5EF4-FFF2-40B4-BE49-F238E27FC236}">
                <a16:creationId xmlns="" xmlns:a16="http://schemas.microsoft.com/office/drawing/2014/main" id="{76B6CCAF-5A8C-45B7-9F6E-3B278F0AD6A6}"/>
              </a:ext>
            </a:extLst>
          </p:cNvPr>
          <p:cNvSpPr/>
          <p:nvPr/>
        </p:nvSpPr>
        <p:spPr>
          <a:xfrm rot="5004680" flipH="1">
            <a:off x="1014233" y="2117088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4" name="Ink 213">
                <a:extLst>
                  <a:ext uri="{FF2B5EF4-FFF2-40B4-BE49-F238E27FC236}">
                    <a16:creationId xmlns="" xmlns:a16="http://schemas.microsoft.com/office/drawing/2014/main" id="{72F892C9-2A48-489D-9477-141EB76FF439}"/>
                  </a:ext>
                </a:extLst>
              </p14:cNvPr>
              <p14:cNvContentPartPr/>
              <p14:nvPr/>
            </p14:nvContentPartPr>
            <p14:xfrm>
              <a:off x="845670" y="2683859"/>
              <a:ext cx="180" cy="18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2F892C9-2A48-489D-9477-141EB76FF4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3510" y="2681699"/>
                <a:ext cx="4500" cy="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5" name="Ink 214">
                <a:extLst>
                  <a:ext uri="{FF2B5EF4-FFF2-40B4-BE49-F238E27FC236}">
                    <a16:creationId xmlns="" xmlns:a16="http://schemas.microsoft.com/office/drawing/2014/main" id="{584949D3-3F12-40EF-9A3B-D78F5D83C064}"/>
                  </a:ext>
                </a:extLst>
              </p14:cNvPr>
              <p14:cNvContentPartPr/>
              <p14:nvPr/>
            </p14:nvContentPartPr>
            <p14:xfrm>
              <a:off x="841890" y="2653259"/>
              <a:ext cx="180" cy="154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84949D3-3F12-40EF-9A3B-D78F5D83C0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9730" y="2649037"/>
                <a:ext cx="4500" cy="23924"/>
              </a:xfrm>
              <a:prstGeom prst="rect">
                <a:avLst/>
              </a:prstGeom>
            </p:spPr>
          </p:pic>
        </mc:Fallback>
      </mc:AlternateContent>
      <p:sp>
        <p:nvSpPr>
          <p:cNvPr id="219" name="Oval 218">
            <a:extLst>
              <a:ext uri="{FF2B5EF4-FFF2-40B4-BE49-F238E27FC236}">
                <a16:creationId xmlns="" xmlns:a16="http://schemas.microsoft.com/office/drawing/2014/main" id="{8AECEDD0-FAE2-4596-8737-F3FE79ACFC4D}"/>
              </a:ext>
            </a:extLst>
          </p:cNvPr>
          <p:cNvSpPr/>
          <p:nvPr/>
        </p:nvSpPr>
        <p:spPr>
          <a:xfrm rot="19271526">
            <a:off x="2813887" y="278300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>
                <a:extLst>
                  <a:ext uri="{FF2B5EF4-FFF2-40B4-BE49-F238E27FC236}">
                    <a16:creationId xmlns="" xmlns:a16="http://schemas.microsoft.com/office/drawing/2014/main" id="{B4D6D5E7-5DB3-461A-80D5-040A78F079DB}"/>
                  </a:ext>
                </a:extLst>
              </p:cNvPr>
              <p:cNvSpPr/>
              <p:nvPr/>
            </p:nvSpPr>
            <p:spPr>
              <a:xfrm>
                <a:off x="5654770" y="408896"/>
                <a:ext cx="5713872" cy="235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partial solution </a:t>
                </a:r>
                <a14:m>
                  <m:oMath xmlns:m="http://schemas.openxmlformats.org/officeDocument/2006/math">
                    <m:r>
                      <a:rPr lang="de-DE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outside </a:t>
                </a: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</a:t>
                </a:r>
                <a:br>
                  <a:rPr lang="de-DE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vertex-disjoint union of paths.</a:t>
                </a:r>
              </a:p>
              <a:p>
                <a:r>
                  <a:rPr lang="de-DE" sz="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de-DE" sz="7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deg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deg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de-DE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All path endpoints are in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B4D6D5E7-5DB3-461A-80D5-040A78F07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70" y="408896"/>
                <a:ext cx="5713872" cy="2354491"/>
              </a:xfrm>
              <a:prstGeom prst="rect">
                <a:avLst/>
              </a:prstGeom>
              <a:blipFill>
                <a:blip r:embed="rId8"/>
                <a:stretch>
                  <a:fillRect l="-2241" t="-2591" r="-1281" b="-62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6A987B00-8A4A-45D2-B0E8-B5D58206ECF7}"/>
                  </a:ext>
                </a:extLst>
              </p:cNvPr>
              <p:cNvSpPr/>
              <p:nvPr/>
            </p:nvSpPr>
            <p:spPr>
              <a:xfrm>
                <a:off x="1939101" y="2839599"/>
                <a:ext cx="5918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x-none" sz="40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A987B00-8A4A-45D2-B0E8-B5D58206EC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01" y="2839599"/>
                <a:ext cx="59182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0" name="Straight Connector 239">
            <a:extLst>
              <a:ext uri="{FF2B5EF4-FFF2-40B4-BE49-F238E27FC236}">
                <a16:creationId xmlns="" xmlns:a16="http://schemas.microsoft.com/office/drawing/2014/main" id="{39496841-B081-418C-8CC3-47496426FCE4}"/>
              </a:ext>
            </a:extLst>
          </p:cNvPr>
          <p:cNvCxnSpPr>
            <a:cxnSpLocks/>
          </p:cNvCxnSpPr>
          <p:nvPr/>
        </p:nvCxnSpPr>
        <p:spPr>
          <a:xfrm flipH="1" flipV="1">
            <a:off x="2624890" y="4239439"/>
            <a:ext cx="341834" cy="11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="" xmlns:a16="http://schemas.microsoft.com/office/drawing/2014/main" id="{CC5C1478-A7C0-417F-B42C-30BC77955640}"/>
              </a:ext>
            </a:extLst>
          </p:cNvPr>
          <p:cNvCxnSpPr>
            <a:cxnSpLocks/>
          </p:cNvCxnSpPr>
          <p:nvPr/>
        </p:nvCxnSpPr>
        <p:spPr>
          <a:xfrm flipH="1">
            <a:off x="2589592" y="3937834"/>
            <a:ext cx="166553" cy="234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="" xmlns:a16="http://schemas.microsoft.com/office/drawing/2014/main" id="{7D6F8D5C-9AAF-40A9-A809-7E8B2B0C3B58}"/>
              </a:ext>
            </a:extLst>
          </p:cNvPr>
          <p:cNvCxnSpPr>
            <a:cxnSpLocks/>
          </p:cNvCxnSpPr>
          <p:nvPr/>
        </p:nvCxnSpPr>
        <p:spPr>
          <a:xfrm flipH="1">
            <a:off x="3033799" y="3988212"/>
            <a:ext cx="353886" cy="22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="" xmlns:a16="http://schemas.microsoft.com/office/drawing/2014/main" id="{34628CDB-048D-41B7-AC6B-B2377662826D}"/>
              </a:ext>
            </a:extLst>
          </p:cNvPr>
          <p:cNvCxnSpPr>
            <a:cxnSpLocks/>
          </p:cNvCxnSpPr>
          <p:nvPr/>
        </p:nvCxnSpPr>
        <p:spPr>
          <a:xfrm flipH="1" flipV="1">
            <a:off x="2851192" y="3910025"/>
            <a:ext cx="524974" cy="38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="" xmlns:a16="http://schemas.microsoft.com/office/drawing/2014/main" id="{4EBD8CB6-C560-4F19-A6B0-A85F7D21941C}"/>
              </a:ext>
            </a:extLst>
          </p:cNvPr>
          <p:cNvCxnSpPr>
            <a:cxnSpLocks/>
          </p:cNvCxnSpPr>
          <p:nvPr/>
        </p:nvCxnSpPr>
        <p:spPr>
          <a:xfrm flipH="1" flipV="1">
            <a:off x="2432747" y="3781608"/>
            <a:ext cx="115997" cy="39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="" xmlns:a16="http://schemas.microsoft.com/office/drawing/2014/main" id="{085279B3-DFF1-426C-BCFE-FAE7395942BA}"/>
              </a:ext>
            </a:extLst>
          </p:cNvPr>
          <p:cNvCxnSpPr>
            <a:cxnSpLocks/>
          </p:cNvCxnSpPr>
          <p:nvPr/>
        </p:nvCxnSpPr>
        <p:spPr>
          <a:xfrm flipH="1" flipV="1">
            <a:off x="2491810" y="3734106"/>
            <a:ext cx="252817" cy="164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="" xmlns:a16="http://schemas.microsoft.com/office/drawing/2014/main" id="{1370DE1B-22E0-4F67-A63B-24FB0CA5CF9F}"/>
              </a:ext>
            </a:extLst>
          </p:cNvPr>
          <p:cNvCxnSpPr>
            <a:cxnSpLocks/>
          </p:cNvCxnSpPr>
          <p:nvPr/>
        </p:nvCxnSpPr>
        <p:spPr>
          <a:xfrm flipH="1" flipV="1">
            <a:off x="2792129" y="3957527"/>
            <a:ext cx="200822" cy="262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="" xmlns:a16="http://schemas.microsoft.com/office/drawing/2014/main" id="{D2A9AC0E-BE8F-4C1D-A4E8-E45987E54D0A}"/>
              </a:ext>
            </a:extLst>
          </p:cNvPr>
          <p:cNvCxnSpPr>
            <a:cxnSpLocks/>
          </p:cNvCxnSpPr>
          <p:nvPr/>
        </p:nvCxnSpPr>
        <p:spPr>
          <a:xfrm flipH="1">
            <a:off x="2803690" y="3298687"/>
            <a:ext cx="482947" cy="55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="" xmlns:a16="http://schemas.microsoft.com/office/drawing/2014/main" id="{3676DB68-4634-4394-952B-47C9B1ADBE0A}"/>
              </a:ext>
            </a:extLst>
          </p:cNvPr>
          <p:cNvCxnSpPr>
            <a:cxnSpLocks/>
          </p:cNvCxnSpPr>
          <p:nvPr/>
        </p:nvCxnSpPr>
        <p:spPr>
          <a:xfrm flipH="1" flipV="1">
            <a:off x="3381684" y="3270878"/>
            <a:ext cx="456963" cy="21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="" xmlns:a16="http://schemas.microsoft.com/office/drawing/2014/main" id="{321CC307-56BE-4262-BE38-7EBACD7772CD}"/>
              </a:ext>
            </a:extLst>
          </p:cNvPr>
          <p:cNvCxnSpPr>
            <a:cxnSpLocks/>
          </p:cNvCxnSpPr>
          <p:nvPr/>
        </p:nvCxnSpPr>
        <p:spPr>
          <a:xfrm>
            <a:off x="3322621" y="3318380"/>
            <a:ext cx="112608" cy="582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="" xmlns:a16="http://schemas.microsoft.com/office/drawing/2014/main" id="{099FF7D2-127A-4CB5-87A6-BEE9C8887A69}"/>
              </a:ext>
            </a:extLst>
          </p:cNvPr>
          <p:cNvCxnSpPr>
            <a:cxnSpLocks/>
          </p:cNvCxnSpPr>
          <p:nvPr/>
        </p:nvCxnSpPr>
        <p:spPr>
          <a:xfrm flipH="1">
            <a:off x="2480292" y="3423305"/>
            <a:ext cx="379698" cy="271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>
            <a:extLst>
              <a:ext uri="{FF2B5EF4-FFF2-40B4-BE49-F238E27FC236}">
                <a16:creationId xmlns="" xmlns:a16="http://schemas.microsoft.com/office/drawing/2014/main" id="{1D9A85F9-48E6-4CF6-B2C7-5410DD9D359E}"/>
              </a:ext>
            </a:extLst>
          </p:cNvPr>
          <p:cNvCxnSpPr>
            <a:cxnSpLocks/>
          </p:cNvCxnSpPr>
          <p:nvPr/>
        </p:nvCxnSpPr>
        <p:spPr>
          <a:xfrm flipH="1">
            <a:off x="2955037" y="3259317"/>
            <a:ext cx="320082" cy="136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>
            <a:extLst>
              <a:ext uri="{FF2B5EF4-FFF2-40B4-BE49-F238E27FC236}">
                <a16:creationId xmlns="" xmlns:a16="http://schemas.microsoft.com/office/drawing/2014/main" id="{0D6A5C3C-09B2-4099-A3C2-80809F4D3649}"/>
              </a:ext>
            </a:extLst>
          </p:cNvPr>
          <p:cNvCxnSpPr>
            <a:cxnSpLocks/>
          </p:cNvCxnSpPr>
          <p:nvPr/>
        </p:nvCxnSpPr>
        <p:spPr>
          <a:xfrm flipH="1" flipV="1">
            <a:off x="2935344" y="3431480"/>
            <a:ext cx="460516" cy="481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="" xmlns:a16="http://schemas.microsoft.com/office/drawing/2014/main" id="{CE1178CC-81D0-4F7D-ADB1-0439D567CAE3}"/>
              </a:ext>
            </a:extLst>
          </p:cNvPr>
          <p:cNvCxnSpPr>
            <a:cxnSpLocks/>
          </p:cNvCxnSpPr>
          <p:nvPr/>
        </p:nvCxnSpPr>
        <p:spPr>
          <a:xfrm flipH="1">
            <a:off x="2803690" y="3347951"/>
            <a:ext cx="64476" cy="503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227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22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26010C4-5EDB-410B-9D08-BB88F2423487}"/>
              </a:ext>
            </a:extLst>
          </p:cNvPr>
          <p:cNvGrpSpPr/>
          <p:nvPr/>
        </p:nvGrpSpPr>
        <p:grpSpPr>
          <a:xfrm>
            <a:off x="593097" y="3465969"/>
            <a:ext cx="2626047" cy="2264932"/>
            <a:chOff x="593097" y="3465969"/>
            <a:chExt cx="2626047" cy="2264932"/>
          </a:xfrm>
        </p:grpSpPr>
        <p:sp>
          <p:nvSpPr>
            <p:cNvPr id="174" name="Rectangle: Rounded Corners 173">
              <a:extLst>
                <a:ext uri="{FF2B5EF4-FFF2-40B4-BE49-F238E27FC236}">
                  <a16:creationId xmlns="" xmlns:a16="http://schemas.microsoft.com/office/drawing/2014/main" id="{E8AF62D3-87ED-4E5E-9D75-9574268A38CF}"/>
                </a:ext>
              </a:extLst>
            </p:cNvPr>
            <p:cNvSpPr/>
            <p:nvPr/>
          </p:nvSpPr>
          <p:spPr>
            <a:xfrm rot="21069795">
              <a:off x="593097" y="4020107"/>
              <a:ext cx="1425035" cy="1465932"/>
            </a:xfrm>
            <a:prstGeom prst="roundRect">
              <a:avLst>
                <a:gd name="adj" fmla="val 29851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1" name="Rectangle: Rounded Corners 160">
              <a:extLst>
                <a:ext uri="{FF2B5EF4-FFF2-40B4-BE49-F238E27FC236}">
                  <a16:creationId xmlns="" xmlns:a16="http://schemas.microsoft.com/office/drawing/2014/main" id="{06DA9715-5BBC-43A6-B042-85ED82180498}"/>
                </a:ext>
              </a:extLst>
            </p:cNvPr>
            <p:cNvSpPr/>
            <p:nvPr/>
          </p:nvSpPr>
          <p:spPr>
            <a:xfrm>
              <a:off x="2288447" y="4115224"/>
              <a:ext cx="930697" cy="1615677"/>
            </a:xfrm>
            <a:prstGeom prst="roundRect">
              <a:avLst>
                <a:gd name="adj" fmla="val 31802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3" name="Rectangle: Rounded Corners 162">
              <a:extLst>
                <a:ext uri="{FF2B5EF4-FFF2-40B4-BE49-F238E27FC236}">
                  <a16:creationId xmlns="" xmlns:a16="http://schemas.microsoft.com/office/drawing/2014/main" id="{58DDB647-FCCD-458E-9661-5FD6242ECD48}"/>
                </a:ext>
              </a:extLst>
            </p:cNvPr>
            <p:cNvSpPr/>
            <p:nvPr/>
          </p:nvSpPr>
          <p:spPr>
            <a:xfrm rot="236601">
              <a:off x="1138821" y="3465969"/>
              <a:ext cx="1554743" cy="819803"/>
            </a:xfrm>
            <a:prstGeom prst="roundRect">
              <a:avLst>
                <a:gd name="adj" fmla="val 14598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800FFDE-47FD-4946-8D70-00CBF28109BD}"/>
              </a:ext>
            </a:extLst>
          </p:cNvPr>
          <p:cNvGrpSpPr/>
          <p:nvPr/>
        </p:nvGrpSpPr>
        <p:grpSpPr>
          <a:xfrm>
            <a:off x="3316955" y="3435196"/>
            <a:ext cx="1790559" cy="2814041"/>
            <a:chOff x="3316955" y="3435196"/>
            <a:chExt cx="1790559" cy="2814041"/>
          </a:xfrm>
        </p:grpSpPr>
        <p:sp>
          <p:nvSpPr>
            <p:cNvPr id="159" name="Rectangle: Rounded Corners 158">
              <a:extLst>
                <a:ext uri="{FF2B5EF4-FFF2-40B4-BE49-F238E27FC236}">
                  <a16:creationId xmlns="" xmlns:a16="http://schemas.microsoft.com/office/drawing/2014/main" id="{5C7DF832-3816-4DC6-BD36-90377339AD5B}"/>
                </a:ext>
              </a:extLst>
            </p:cNvPr>
            <p:cNvSpPr/>
            <p:nvPr/>
          </p:nvSpPr>
          <p:spPr>
            <a:xfrm rot="21069795">
              <a:off x="4338212" y="5196092"/>
              <a:ext cx="769302" cy="1053145"/>
            </a:xfrm>
            <a:prstGeom prst="roundRect">
              <a:avLst>
                <a:gd name="adj" fmla="val 33053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0" name="Rectangle: Rounded Corners 159">
              <a:extLst>
                <a:ext uri="{FF2B5EF4-FFF2-40B4-BE49-F238E27FC236}">
                  <a16:creationId xmlns="" xmlns:a16="http://schemas.microsoft.com/office/drawing/2014/main" id="{F6D73F7E-6C64-4C17-8C35-12732CE60FAD}"/>
                </a:ext>
              </a:extLst>
            </p:cNvPr>
            <p:cNvSpPr/>
            <p:nvPr/>
          </p:nvSpPr>
          <p:spPr>
            <a:xfrm rot="735354">
              <a:off x="3430539" y="4985336"/>
              <a:ext cx="716562" cy="1173107"/>
            </a:xfrm>
            <a:prstGeom prst="roundRect">
              <a:avLst>
                <a:gd name="adj" fmla="val 41026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4" name="Rectangle: Rounded Corners 163">
              <a:extLst>
                <a:ext uri="{FF2B5EF4-FFF2-40B4-BE49-F238E27FC236}">
                  <a16:creationId xmlns="" xmlns:a16="http://schemas.microsoft.com/office/drawing/2014/main" id="{E960E13E-50E7-4EF5-B588-B128537CE82E}"/>
                </a:ext>
              </a:extLst>
            </p:cNvPr>
            <p:cNvSpPr/>
            <p:nvPr/>
          </p:nvSpPr>
          <p:spPr>
            <a:xfrm rot="7148733">
              <a:off x="3801167" y="4198964"/>
              <a:ext cx="943294" cy="1626045"/>
            </a:xfrm>
            <a:prstGeom prst="roundRect">
              <a:avLst>
                <a:gd name="adj" fmla="val 31802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6" name="Rectangle: Rounded Corners 165">
              <a:extLst>
                <a:ext uri="{FF2B5EF4-FFF2-40B4-BE49-F238E27FC236}">
                  <a16:creationId xmlns="" xmlns:a16="http://schemas.microsoft.com/office/drawing/2014/main" id="{CBEA7C15-3D9A-4785-9E56-A022982AE658}"/>
                </a:ext>
              </a:extLst>
            </p:cNvPr>
            <p:cNvSpPr/>
            <p:nvPr/>
          </p:nvSpPr>
          <p:spPr>
            <a:xfrm>
              <a:off x="3316955" y="3435196"/>
              <a:ext cx="1061049" cy="1304038"/>
            </a:xfrm>
            <a:prstGeom prst="roundRect">
              <a:avLst>
                <a:gd name="adj" fmla="val 22401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29B939C-CE48-493F-B20D-8F6B596973FF}"/>
              </a:ext>
            </a:extLst>
          </p:cNvPr>
          <p:cNvGrpSpPr/>
          <p:nvPr/>
        </p:nvGrpSpPr>
        <p:grpSpPr>
          <a:xfrm>
            <a:off x="551225" y="1722839"/>
            <a:ext cx="4563577" cy="1812152"/>
            <a:chOff x="551225" y="1722839"/>
            <a:chExt cx="4563577" cy="1812152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="" xmlns:a16="http://schemas.microsoft.com/office/drawing/2014/main" id="{248CAAEE-7B94-498F-868D-629D89F86EAA}"/>
                </a:ext>
              </a:extLst>
            </p:cNvPr>
            <p:cNvSpPr/>
            <p:nvPr/>
          </p:nvSpPr>
          <p:spPr>
            <a:xfrm rot="20544605">
              <a:off x="551225" y="1990905"/>
              <a:ext cx="1505894" cy="1291692"/>
            </a:xfrm>
            <a:prstGeom prst="roundRect">
              <a:avLst>
                <a:gd name="adj" fmla="val 38633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7" name="Rectangle: Rounded Corners 166">
              <a:extLst>
                <a:ext uri="{FF2B5EF4-FFF2-40B4-BE49-F238E27FC236}">
                  <a16:creationId xmlns="" xmlns:a16="http://schemas.microsoft.com/office/drawing/2014/main" id="{2FF50951-D8D9-4F11-BAC7-F11D00356F7E}"/>
                </a:ext>
              </a:extLst>
            </p:cNvPr>
            <p:cNvSpPr/>
            <p:nvPr/>
          </p:nvSpPr>
          <p:spPr>
            <a:xfrm rot="20934612">
              <a:off x="1665305" y="1722839"/>
              <a:ext cx="2254424" cy="942834"/>
            </a:xfrm>
            <a:prstGeom prst="roundRect">
              <a:avLst>
                <a:gd name="adj" fmla="val 14598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8" name="Rectangle: Rounded Corners 167">
              <a:extLst>
                <a:ext uri="{FF2B5EF4-FFF2-40B4-BE49-F238E27FC236}">
                  <a16:creationId xmlns="" xmlns:a16="http://schemas.microsoft.com/office/drawing/2014/main" id="{0FBDA5D2-6D9B-4712-8DDF-626B07E0B845}"/>
                </a:ext>
              </a:extLst>
            </p:cNvPr>
            <p:cNvSpPr/>
            <p:nvPr/>
          </p:nvSpPr>
          <p:spPr>
            <a:xfrm rot="3780840">
              <a:off x="2318131" y="2372370"/>
              <a:ext cx="1296439" cy="1028804"/>
            </a:xfrm>
            <a:prstGeom prst="roundRect">
              <a:avLst>
                <a:gd name="adj" fmla="val 38563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9" name="Rectangle: Rounded Corners 168">
              <a:extLst>
                <a:ext uri="{FF2B5EF4-FFF2-40B4-BE49-F238E27FC236}">
                  <a16:creationId xmlns="" xmlns:a16="http://schemas.microsoft.com/office/drawing/2014/main" id="{D51C73C7-6E67-4F78-89A1-6266C8672397}"/>
                </a:ext>
              </a:extLst>
            </p:cNvPr>
            <p:cNvSpPr/>
            <p:nvPr/>
          </p:nvSpPr>
          <p:spPr>
            <a:xfrm rot="2116694">
              <a:off x="3385725" y="1861728"/>
              <a:ext cx="1729077" cy="1100750"/>
            </a:xfrm>
            <a:prstGeom prst="roundRect">
              <a:avLst>
                <a:gd name="adj" fmla="val 36239"/>
              </a:avLst>
            </a:prstGeom>
            <a:solidFill>
              <a:srgbClr val="F7DDD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70" name="Rectangle: Rounded Corners 169">
            <a:extLst>
              <a:ext uri="{FF2B5EF4-FFF2-40B4-BE49-F238E27FC236}">
                <a16:creationId xmlns="" xmlns:a16="http://schemas.microsoft.com/office/drawing/2014/main" id="{45AC314A-0E1E-4174-8403-4B3F07DEF93F}"/>
              </a:ext>
            </a:extLst>
          </p:cNvPr>
          <p:cNvSpPr/>
          <p:nvPr/>
        </p:nvSpPr>
        <p:spPr>
          <a:xfrm rot="20484204">
            <a:off x="2193521" y="3172486"/>
            <a:ext cx="1825540" cy="1136455"/>
          </a:xfrm>
          <a:prstGeom prst="roundRect">
            <a:avLst>
              <a:gd name="adj" fmla="val 4182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11CBA1-705D-4150-A25F-07DC33F4096D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11157190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Standard DP</a:t>
            </a:r>
            <a:endParaRPr lang="x-none" sz="49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="" xmlns:a16="http://schemas.microsoft.com/office/drawing/2014/main" id="{40FE1255-A30E-41B1-A205-AC55A5E78505}"/>
              </a:ext>
            </a:extLst>
          </p:cNvPr>
          <p:cNvSpPr/>
          <p:nvPr/>
        </p:nvSpPr>
        <p:spPr>
          <a:xfrm>
            <a:off x="2449830" y="3406140"/>
            <a:ext cx="434340" cy="304800"/>
          </a:xfrm>
          <a:custGeom>
            <a:avLst/>
            <a:gdLst>
              <a:gd name="connsiteX0" fmla="*/ 434340 w 434340"/>
              <a:gd name="connsiteY0" fmla="*/ 0 h 304800"/>
              <a:gd name="connsiteX1" fmla="*/ 0 w 434340"/>
              <a:gd name="connsiteY1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340" h="304800">
                <a:moveTo>
                  <a:pt x="434340" y="0"/>
                </a:moveTo>
                <a:lnTo>
                  <a:pt x="0" y="304800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891A2884-11D8-4E22-9572-5AA883B31302}"/>
              </a:ext>
            </a:extLst>
          </p:cNvPr>
          <p:cNvSpPr/>
          <p:nvPr/>
        </p:nvSpPr>
        <p:spPr>
          <a:xfrm>
            <a:off x="3326130" y="3276600"/>
            <a:ext cx="548640" cy="247650"/>
          </a:xfrm>
          <a:custGeom>
            <a:avLst/>
            <a:gdLst>
              <a:gd name="connsiteX0" fmla="*/ 0 w 548640"/>
              <a:gd name="connsiteY0" fmla="*/ 0 h 247650"/>
              <a:gd name="connsiteX1" fmla="*/ 548640 w 548640"/>
              <a:gd name="connsiteY1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247650">
                <a:moveTo>
                  <a:pt x="0" y="0"/>
                </a:moveTo>
                <a:lnTo>
                  <a:pt x="548640" y="247650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Freeform: Shape 47">
            <a:extLst>
              <a:ext uri="{FF2B5EF4-FFF2-40B4-BE49-F238E27FC236}">
                <a16:creationId xmlns="" xmlns:a16="http://schemas.microsoft.com/office/drawing/2014/main" id="{2A62277D-DD2F-4829-A43C-28C00BEE8370}"/>
              </a:ext>
            </a:extLst>
          </p:cNvPr>
          <p:cNvSpPr/>
          <p:nvPr/>
        </p:nvSpPr>
        <p:spPr>
          <a:xfrm>
            <a:off x="2766060" y="3909060"/>
            <a:ext cx="647700" cy="350520"/>
          </a:xfrm>
          <a:custGeom>
            <a:avLst/>
            <a:gdLst>
              <a:gd name="connsiteX0" fmla="*/ 251460 w 647700"/>
              <a:gd name="connsiteY0" fmla="*/ 350520 h 350520"/>
              <a:gd name="connsiteX1" fmla="*/ 0 w 647700"/>
              <a:gd name="connsiteY1" fmla="*/ 0 h 350520"/>
              <a:gd name="connsiteX2" fmla="*/ 647700 w 647700"/>
              <a:gd name="connsiteY2" fmla="*/ 4953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350520">
                <a:moveTo>
                  <a:pt x="251460" y="350520"/>
                </a:moveTo>
                <a:lnTo>
                  <a:pt x="0" y="0"/>
                </a:lnTo>
                <a:lnTo>
                  <a:pt x="647700" y="49530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33" name="Straight Connector 132">
            <a:extLst>
              <a:ext uri="{FF2B5EF4-FFF2-40B4-BE49-F238E27FC236}">
                <a16:creationId xmlns="" xmlns:a16="http://schemas.microsoft.com/office/drawing/2014/main" id="{72ACB0E2-6BB9-4219-867C-8C09356500F6}"/>
              </a:ext>
            </a:extLst>
          </p:cNvPr>
          <p:cNvCxnSpPr>
            <a:cxnSpLocks/>
            <a:stCxn id="111" idx="1"/>
            <a:endCxn id="110" idx="5"/>
          </p:cNvCxnSpPr>
          <p:nvPr/>
        </p:nvCxnSpPr>
        <p:spPr>
          <a:xfrm flipH="1" flipV="1">
            <a:off x="2624890" y="4239439"/>
            <a:ext cx="341834" cy="119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="" xmlns:a16="http://schemas.microsoft.com/office/drawing/2014/main" id="{4BF11665-3DA5-40B4-9973-6189A097E63E}"/>
              </a:ext>
            </a:extLst>
          </p:cNvPr>
          <p:cNvCxnSpPr>
            <a:cxnSpLocks/>
            <a:stCxn id="56" idx="2"/>
            <a:endCxn id="110" idx="7"/>
          </p:cNvCxnSpPr>
          <p:nvPr/>
        </p:nvCxnSpPr>
        <p:spPr>
          <a:xfrm flipH="1">
            <a:off x="2589592" y="3937834"/>
            <a:ext cx="166553" cy="234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="" xmlns:a16="http://schemas.microsoft.com/office/drawing/2014/main" id="{7C88FCB4-FD48-4015-8300-651D4AB58B1B}"/>
              </a:ext>
            </a:extLst>
          </p:cNvPr>
          <p:cNvCxnSpPr>
            <a:cxnSpLocks/>
            <a:stCxn id="58" idx="2"/>
            <a:endCxn id="111" idx="7"/>
          </p:cNvCxnSpPr>
          <p:nvPr/>
        </p:nvCxnSpPr>
        <p:spPr>
          <a:xfrm flipH="1">
            <a:off x="3033799" y="3988212"/>
            <a:ext cx="353886" cy="227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="" xmlns:a16="http://schemas.microsoft.com/office/drawing/2014/main" id="{898D3A72-95BC-4338-A24F-5FE930AB7A29}"/>
              </a:ext>
            </a:extLst>
          </p:cNvPr>
          <p:cNvCxnSpPr>
            <a:cxnSpLocks/>
            <a:stCxn id="58" idx="1"/>
            <a:endCxn id="56" idx="5"/>
          </p:cNvCxnSpPr>
          <p:nvPr/>
        </p:nvCxnSpPr>
        <p:spPr>
          <a:xfrm flipH="1" flipV="1">
            <a:off x="2851192" y="3910025"/>
            <a:ext cx="524974" cy="38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="" xmlns:a16="http://schemas.microsoft.com/office/drawing/2014/main" id="{A27DD54D-D3D3-4045-A0D3-EC9FD8D89934}"/>
              </a:ext>
            </a:extLst>
          </p:cNvPr>
          <p:cNvCxnSpPr>
            <a:cxnSpLocks/>
            <a:stCxn id="110" idx="0"/>
            <a:endCxn id="55" idx="3"/>
          </p:cNvCxnSpPr>
          <p:nvPr/>
        </p:nvCxnSpPr>
        <p:spPr>
          <a:xfrm flipH="1" flipV="1">
            <a:off x="2432747" y="3781608"/>
            <a:ext cx="115997" cy="39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97E6665C-8178-4CE4-88BC-3FEA13A24615}"/>
              </a:ext>
            </a:extLst>
          </p:cNvPr>
          <p:cNvCxnSpPr>
            <a:cxnSpLocks/>
            <a:stCxn id="56" idx="1"/>
            <a:endCxn id="55" idx="5"/>
          </p:cNvCxnSpPr>
          <p:nvPr/>
        </p:nvCxnSpPr>
        <p:spPr>
          <a:xfrm flipH="1" flipV="1">
            <a:off x="2491810" y="3734106"/>
            <a:ext cx="252817" cy="164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B1D25B64-AB40-4F26-8266-96216A8D1648}"/>
              </a:ext>
            </a:extLst>
          </p:cNvPr>
          <p:cNvCxnSpPr>
            <a:cxnSpLocks/>
            <a:stCxn id="111" idx="0"/>
            <a:endCxn id="56" idx="3"/>
          </p:cNvCxnSpPr>
          <p:nvPr/>
        </p:nvCxnSpPr>
        <p:spPr>
          <a:xfrm flipH="1" flipV="1">
            <a:off x="2792129" y="3957527"/>
            <a:ext cx="200822" cy="262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A39E7029-BB6E-4ECB-94AF-55778ED332F6}"/>
              </a:ext>
            </a:extLst>
          </p:cNvPr>
          <p:cNvCxnSpPr>
            <a:cxnSpLocks/>
            <a:stCxn id="57" idx="2"/>
            <a:endCxn id="56" idx="7"/>
          </p:cNvCxnSpPr>
          <p:nvPr/>
        </p:nvCxnSpPr>
        <p:spPr>
          <a:xfrm flipH="1">
            <a:off x="2803690" y="3298687"/>
            <a:ext cx="482947" cy="552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D649A828-D76A-4795-8F5A-1CFC24F8B62B}"/>
              </a:ext>
            </a:extLst>
          </p:cNvPr>
          <p:cNvCxnSpPr>
            <a:cxnSpLocks/>
            <a:stCxn id="62" idx="0"/>
            <a:endCxn id="57" idx="5"/>
          </p:cNvCxnSpPr>
          <p:nvPr/>
        </p:nvCxnSpPr>
        <p:spPr>
          <a:xfrm flipH="1" flipV="1">
            <a:off x="3381684" y="3270878"/>
            <a:ext cx="456963" cy="217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E2E5FC9A-1EE9-4FBF-AEAC-2C76B1C54A50}"/>
              </a:ext>
            </a:extLst>
          </p:cNvPr>
          <p:cNvCxnSpPr>
            <a:cxnSpLocks/>
            <a:stCxn id="57" idx="3"/>
            <a:endCxn id="58" idx="7"/>
          </p:cNvCxnSpPr>
          <p:nvPr/>
        </p:nvCxnSpPr>
        <p:spPr>
          <a:xfrm>
            <a:off x="3322621" y="3318380"/>
            <a:ext cx="112608" cy="582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="" xmlns:a16="http://schemas.microsoft.com/office/drawing/2014/main" id="{84C1B3AA-0271-4091-AC08-15D1B404ABBD}"/>
              </a:ext>
            </a:extLst>
          </p:cNvPr>
          <p:cNvCxnSpPr>
            <a:cxnSpLocks/>
            <a:stCxn id="59" idx="2"/>
            <a:endCxn id="55" idx="6"/>
          </p:cNvCxnSpPr>
          <p:nvPr/>
        </p:nvCxnSpPr>
        <p:spPr>
          <a:xfrm flipH="1">
            <a:off x="2480292" y="3423305"/>
            <a:ext cx="379698" cy="271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="" xmlns:a16="http://schemas.microsoft.com/office/drawing/2014/main" id="{C4A58DBF-4523-4871-BBCB-3A43A8B01C46}"/>
              </a:ext>
            </a:extLst>
          </p:cNvPr>
          <p:cNvCxnSpPr>
            <a:cxnSpLocks/>
            <a:stCxn id="57" idx="1"/>
            <a:endCxn id="59" idx="5"/>
          </p:cNvCxnSpPr>
          <p:nvPr/>
        </p:nvCxnSpPr>
        <p:spPr>
          <a:xfrm flipH="1">
            <a:off x="2955037" y="3259317"/>
            <a:ext cx="320082" cy="1361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="" xmlns:a16="http://schemas.microsoft.com/office/drawing/2014/main" id="{77B21315-0EE5-49A8-B2FD-5FA6C182F3D3}"/>
              </a:ext>
            </a:extLst>
          </p:cNvPr>
          <p:cNvCxnSpPr>
            <a:cxnSpLocks/>
            <a:stCxn id="58" idx="0"/>
            <a:endCxn id="59" idx="4"/>
          </p:cNvCxnSpPr>
          <p:nvPr/>
        </p:nvCxnSpPr>
        <p:spPr>
          <a:xfrm flipH="1" flipV="1">
            <a:off x="2935344" y="3431480"/>
            <a:ext cx="460516" cy="4813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="" xmlns:a16="http://schemas.microsoft.com/office/drawing/2014/main" id="{FC83C78B-5E24-4D0E-BC5A-EA0553A6BDB1}"/>
              </a:ext>
            </a:extLst>
          </p:cNvPr>
          <p:cNvCxnSpPr>
            <a:cxnSpLocks/>
            <a:stCxn id="59" idx="0"/>
            <a:endCxn id="56" idx="7"/>
          </p:cNvCxnSpPr>
          <p:nvPr/>
        </p:nvCxnSpPr>
        <p:spPr>
          <a:xfrm flipH="1">
            <a:off x="2803690" y="3347951"/>
            <a:ext cx="64476" cy="503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="" xmlns:a16="http://schemas.microsoft.com/office/drawing/2014/main" id="{9318D410-B5BC-40BE-B467-5B84CB393CF7}"/>
              </a:ext>
            </a:extLst>
          </p:cNvPr>
          <p:cNvSpPr/>
          <p:nvPr/>
        </p:nvSpPr>
        <p:spPr>
          <a:xfrm rot="19271526">
            <a:off x="2384932" y="367473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4" name="Oval 233">
            <a:extLst>
              <a:ext uri="{FF2B5EF4-FFF2-40B4-BE49-F238E27FC236}">
                <a16:creationId xmlns="" xmlns:a16="http://schemas.microsoft.com/office/drawing/2014/main" id="{0B8B4125-3D47-4659-B5B7-C9F697940CC9}"/>
              </a:ext>
            </a:extLst>
          </p:cNvPr>
          <p:cNvSpPr/>
          <p:nvPr/>
        </p:nvSpPr>
        <p:spPr>
          <a:xfrm rot="19271526">
            <a:off x="2744314" y="3850649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5" name="Oval 234">
            <a:extLst>
              <a:ext uri="{FF2B5EF4-FFF2-40B4-BE49-F238E27FC236}">
                <a16:creationId xmlns="" xmlns:a16="http://schemas.microsoft.com/office/drawing/2014/main" id="{6792E17A-3463-4EF0-91B4-05C0E7FC8EF4}"/>
              </a:ext>
            </a:extLst>
          </p:cNvPr>
          <p:cNvSpPr/>
          <p:nvPr/>
        </p:nvSpPr>
        <p:spPr>
          <a:xfrm rot="19271526">
            <a:off x="3274806" y="3211502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6" name="Oval 235">
            <a:extLst>
              <a:ext uri="{FF2B5EF4-FFF2-40B4-BE49-F238E27FC236}">
                <a16:creationId xmlns="" xmlns:a16="http://schemas.microsoft.com/office/drawing/2014/main" id="{8F16C477-F442-45E7-833E-FDE89CCF856B}"/>
              </a:ext>
            </a:extLst>
          </p:cNvPr>
          <p:cNvSpPr/>
          <p:nvPr/>
        </p:nvSpPr>
        <p:spPr>
          <a:xfrm rot="19271526">
            <a:off x="3375853" y="3901027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7" name="Oval 236">
            <a:extLst>
              <a:ext uri="{FF2B5EF4-FFF2-40B4-BE49-F238E27FC236}">
                <a16:creationId xmlns="" xmlns:a16="http://schemas.microsoft.com/office/drawing/2014/main" id="{529C8451-D6E0-4453-A9E8-466C92FEB284}"/>
              </a:ext>
            </a:extLst>
          </p:cNvPr>
          <p:cNvSpPr/>
          <p:nvPr/>
        </p:nvSpPr>
        <p:spPr>
          <a:xfrm rot="19271526">
            <a:off x="2848159" y="333612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0" name="Oval 239">
            <a:extLst>
              <a:ext uri="{FF2B5EF4-FFF2-40B4-BE49-F238E27FC236}">
                <a16:creationId xmlns="" xmlns:a16="http://schemas.microsoft.com/office/drawing/2014/main" id="{85A72B42-40FB-4973-8269-F2CC5A7FE6DE}"/>
              </a:ext>
            </a:extLst>
          </p:cNvPr>
          <p:cNvSpPr/>
          <p:nvPr/>
        </p:nvSpPr>
        <p:spPr>
          <a:xfrm rot="19271526">
            <a:off x="3818640" y="3476216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9" name="Oval 288">
            <a:extLst>
              <a:ext uri="{FF2B5EF4-FFF2-40B4-BE49-F238E27FC236}">
                <a16:creationId xmlns="" xmlns:a16="http://schemas.microsoft.com/office/drawing/2014/main" id="{4151A16E-9ADD-44BC-AB14-D73E031B972D}"/>
              </a:ext>
            </a:extLst>
          </p:cNvPr>
          <p:cNvSpPr/>
          <p:nvPr/>
        </p:nvSpPr>
        <p:spPr>
          <a:xfrm rot="19934660">
            <a:off x="2964315" y="4213690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A825986-9F56-4761-8AC7-CF6BA180B572}"/>
              </a:ext>
            </a:extLst>
          </p:cNvPr>
          <p:cNvGrpSpPr/>
          <p:nvPr/>
        </p:nvGrpSpPr>
        <p:grpSpPr>
          <a:xfrm>
            <a:off x="2347555" y="4232910"/>
            <a:ext cx="789674" cy="1402457"/>
            <a:chOff x="2347555" y="4232910"/>
            <a:chExt cx="789674" cy="1402457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7FDB6DCA-A5A9-4C46-AA85-AD9C1806555D}"/>
                </a:ext>
              </a:extLst>
            </p:cNvPr>
            <p:cNvSpPr/>
            <p:nvPr/>
          </p:nvSpPr>
          <p:spPr>
            <a:xfrm>
              <a:off x="2377440" y="4232910"/>
              <a:ext cx="701040" cy="1356360"/>
            </a:xfrm>
            <a:custGeom>
              <a:avLst/>
              <a:gdLst>
                <a:gd name="connsiteX0" fmla="*/ 190500 w 701040"/>
                <a:gd name="connsiteY0" fmla="*/ 0 h 1356360"/>
                <a:gd name="connsiteX1" fmla="*/ 41910 w 701040"/>
                <a:gd name="connsiteY1" fmla="*/ 396240 h 1356360"/>
                <a:gd name="connsiteX2" fmla="*/ 0 w 701040"/>
                <a:gd name="connsiteY2" fmla="*/ 453390 h 1356360"/>
                <a:gd name="connsiteX3" fmla="*/ 110490 w 701040"/>
                <a:gd name="connsiteY3" fmla="*/ 1139190 h 1356360"/>
                <a:gd name="connsiteX4" fmla="*/ 205740 w 701040"/>
                <a:gd name="connsiteY4" fmla="*/ 864870 h 1356360"/>
                <a:gd name="connsiteX5" fmla="*/ 502920 w 701040"/>
                <a:gd name="connsiteY5" fmla="*/ 868680 h 1356360"/>
                <a:gd name="connsiteX6" fmla="*/ 567690 w 701040"/>
                <a:gd name="connsiteY6" fmla="*/ 1344930 h 1356360"/>
                <a:gd name="connsiteX7" fmla="*/ 586740 w 701040"/>
                <a:gd name="connsiteY7" fmla="*/ 1356360 h 1356360"/>
                <a:gd name="connsiteX8" fmla="*/ 701040 w 701040"/>
                <a:gd name="connsiteY8" fmla="*/ 499110 h 1356360"/>
                <a:gd name="connsiteX9" fmla="*/ 624840 w 701040"/>
                <a:gd name="connsiteY9" fmla="*/ 34290 h 135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040" h="1356360">
                  <a:moveTo>
                    <a:pt x="190500" y="0"/>
                  </a:moveTo>
                  <a:lnTo>
                    <a:pt x="41910" y="396240"/>
                  </a:lnTo>
                  <a:lnTo>
                    <a:pt x="0" y="453390"/>
                  </a:lnTo>
                  <a:lnTo>
                    <a:pt x="110490" y="1139190"/>
                  </a:lnTo>
                  <a:lnTo>
                    <a:pt x="205740" y="864870"/>
                  </a:lnTo>
                  <a:lnTo>
                    <a:pt x="502920" y="868680"/>
                  </a:lnTo>
                  <a:lnTo>
                    <a:pt x="567690" y="1344930"/>
                  </a:lnTo>
                  <a:lnTo>
                    <a:pt x="586740" y="1356360"/>
                  </a:lnTo>
                  <a:lnTo>
                    <a:pt x="701040" y="499110"/>
                  </a:lnTo>
                  <a:lnTo>
                    <a:pt x="624840" y="3429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9C0AF98F-E8D6-4002-8943-1DC6F431794C}"/>
                </a:ext>
              </a:extLst>
            </p:cNvPr>
            <p:cNvSpPr/>
            <p:nvPr/>
          </p:nvSpPr>
          <p:spPr>
            <a:xfrm rot="19934660">
              <a:off x="2347555" y="462176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DF502C84-E20B-4026-910C-7C8C9E377536}"/>
                </a:ext>
              </a:extLst>
            </p:cNvPr>
            <p:cNvSpPr/>
            <p:nvPr/>
          </p:nvSpPr>
          <p:spPr>
            <a:xfrm rot="19934660">
              <a:off x="3030038" y="466362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756F47CD-6133-4D57-95AC-7E567BBF187A}"/>
                </a:ext>
              </a:extLst>
            </p:cNvPr>
            <p:cNvSpPr/>
            <p:nvPr/>
          </p:nvSpPr>
          <p:spPr>
            <a:xfrm rot="19934660">
              <a:off x="2536305" y="506047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929E014E-C939-4A53-9410-E640F8B91535}"/>
                </a:ext>
              </a:extLst>
            </p:cNvPr>
            <p:cNvSpPr/>
            <p:nvPr/>
          </p:nvSpPr>
          <p:spPr>
            <a:xfrm rot="19934660">
              <a:off x="2839570" y="50591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7A3CC48E-3FC7-4E46-B1FA-B388EFB9E9EF}"/>
                </a:ext>
              </a:extLst>
            </p:cNvPr>
            <p:cNvSpPr/>
            <p:nvPr/>
          </p:nvSpPr>
          <p:spPr>
            <a:xfrm rot="19934660">
              <a:off x="2872247" y="55281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4DCBFD2B-1B9A-46DC-8B60-A32DD193F7D0}"/>
                </a:ext>
              </a:extLst>
            </p:cNvPr>
            <p:cNvSpPr/>
            <p:nvPr/>
          </p:nvSpPr>
          <p:spPr>
            <a:xfrm rot="19934660">
              <a:off x="2447718" y="53485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586CE9-81F3-4708-A32B-2DA4884F0D9A}"/>
              </a:ext>
            </a:extLst>
          </p:cNvPr>
          <p:cNvGrpSpPr/>
          <p:nvPr/>
        </p:nvGrpSpPr>
        <p:grpSpPr>
          <a:xfrm>
            <a:off x="3451225" y="3546475"/>
            <a:ext cx="1547074" cy="2566448"/>
            <a:chOff x="3451225" y="3546475"/>
            <a:chExt cx="1547074" cy="2566448"/>
          </a:xfrm>
        </p:grpSpPr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2ACD640-FA36-44F7-9CB6-71D42A8C768D}"/>
                </a:ext>
              </a:extLst>
            </p:cNvPr>
            <p:cNvSpPr/>
            <p:nvPr/>
          </p:nvSpPr>
          <p:spPr>
            <a:xfrm>
              <a:off x="3516630" y="5120640"/>
              <a:ext cx="605790" cy="883920"/>
            </a:xfrm>
            <a:custGeom>
              <a:avLst/>
              <a:gdLst>
                <a:gd name="connsiteX0" fmla="*/ 213360 w 605790"/>
                <a:gd name="connsiteY0" fmla="*/ 0 h 883920"/>
                <a:gd name="connsiteX1" fmla="*/ 19050 w 605790"/>
                <a:gd name="connsiteY1" fmla="*/ 457200 h 883920"/>
                <a:gd name="connsiteX2" fmla="*/ 11430 w 605790"/>
                <a:gd name="connsiteY2" fmla="*/ 502920 h 883920"/>
                <a:gd name="connsiteX3" fmla="*/ 0 w 605790"/>
                <a:gd name="connsiteY3" fmla="*/ 826770 h 883920"/>
                <a:gd name="connsiteX4" fmla="*/ 281940 w 605790"/>
                <a:gd name="connsiteY4" fmla="*/ 556260 h 883920"/>
                <a:gd name="connsiteX5" fmla="*/ 320040 w 605790"/>
                <a:gd name="connsiteY5" fmla="*/ 548640 h 883920"/>
                <a:gd name="connsiteX6" fmla="*/ 392430 w 605790"/>
                <a:gd name="connsiteY6" fmla="*/ 864870 h 883920"/>
                <a:gd name="connsiteX7" fmla="*/ 430530 w 605790"/>
                <a:gd name="connsiteY7" fmla="*/ 883920 h 883920"/>
                <a:gd name="connsiteX8" fmla="*/ 605790 w 605790"/>
                <a:gd name="connsiteY8" fmla="*/ 21336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5790" h="883920">
                  <a:moveTo>
                    <a:pt x="213360" y="0"/>
                  </a:moveTo>
                  <a:lnTo>
                    <a:pt x="19050" y="457200"/>
                  </a:lnTo>
                  <a:lnTo>
                    <a:pt x="11430" y="502920"/>
                  </a:lnTo>
                  <a:lnTo>
                    <a:pt x="0" y="826770"/>
                  </a:lnTo>
                  <a:lnTo>
                    <a:pt x="281940" y="556260"/>
                  </a:lnTo>
                  <a:lnTo>
                    <a:pt x="320040" y="548640"/>
                  </a:lnTo>
                  <a:lnTo>
                    <a:pt x="392430" y="864870"/>
                  </a:lnTo>
                  <a:lnTo>
                    <a:pt x="430530" y="883920"/>
                  </a:lnTo>
                  <a:lnTo>
                    <a:pt x="605790" y="2133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D0815C20-833D-4FF3-9422-EC15F131E704}"/>
                </a:ext>
              </a:extLst>
            </p:cNvPr>
            <p:cNvSpPr/>
            <p:nvPr/>
          </p:nvSpPr>
          <p:spPr>
            <a:xfrm>
              <a:off x="4498975" y="5311775"/>
              <a:ext cx="425450" cy="752475"/>
            </a:xfrm>
            <a:custGeom>
              <a:avLst/>
              <a:gdLst>
                <a:gd name="connsiteX0" fmla="*/ 3175 w 425450"/>
                <a:gd name="connsiteY0" fmla="*/ 190500 h 752475"/>
                <a:gd name="connsiteX1" fmla="*/ 425450 w 425450"/>
                <a:gd name="connsiteY1" fmla="*/ 708025 h 752475"/>
                <a:gd name="connsiteX2" fmla="*/ 425450 w 425450"/>
                <a:gd name="connsiteY2" fmla="*/ 733425 h 752475"/>
                <a:gd name="connsiteX3" fmla="*/ 6350 w 425450"/>
                <a:gd name="connsiteY3" fmla="*/ 752475 h 752475"/>
                <a:gd name="connsiteX4" fmla="*/ 0 w 425450"/>
                <a:gd name="connsiteY4" fmla="*/ 736600 h 752475"/>
                <a:gd name="connsiteX5" fmla="*/ 406400 w 425450"/>
                <a:gd name="connsiteY5" fmla="*/ 0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450" h="752475">
                  <a:moveTo>
                    <a:pt x="3175" y="190500"/>
                  </a:moveTo>
                  <a:lnTo>
                    <a:pt x="425450" y="708025"/>
                  </a:lnTo>
                  <a:lnTo>
                    <a:pt x="425450" y="733425"/>
                  </a:lnTo>
                  <a:lnTo>
                    <a:pt x="6350" y="752475"/>
                  </a:lnTo>
                  <a:lnTo>
                    <a:pt x="0" y="736600"/>
                  </a:lnTo>
                  <a:lnTo>
                    <a:pt x="40640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2FFF6660-821C-4BB2-A660-EA27B7E498A1}"/>
                </a:ext>
              </a:extLst>
            </p:cNvPr>
            <p:cNvSpPr/>
            <p:nvPr/>
          </p:nvSpPr>
          <p:spPr>
            <a:xfrm>
              <a:off x="4132263" y="5338763"/>
              <a:ext cx="341312" cy="177800"/>
            </a:xfrm>
            <a:custGeom>
              <a:avLst/>
              <a:gdLst>
                <a:gd name="connsiteX0" fmla="*/ 0 w 341312"/>
                <a:gd name="connsiteY0" fmla="*/ 0 h 177800"/>
                <a:gd name="connsiteX1" fmla="*/ 341312 w 341312"/>
                <a:gd name="connsiteY1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312" h="177800">
                  <a:moveTo>
                    <a:pt x="0" y="0"/>
                  </a:moveTo>
                  <a:lnTo>
                    <a:pt x="341312" y="1778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BBC5A377-EED6-4C15-863D-94F671294A37}"/>
                </a:ext>
              </a:extLst>
            </p:cNvPr>
            <p:cNvSpPr/>
            <p:nvPr/>
          </p:nvSpPr>
          <p:spPr>
            <a:xfrm>
              <a:off x="4217988" y="4597400"/>
              <a:ext cx="658812" cy="700088"/>
            </a:xfrm>
            <a:custGeom>
              <a:avLst/>
              <a:gdLst>
                <a:gd name="connsiteX0" fmla="*/ 658812 w 658812"/>
                <a:gd name="connsiteY0" fmla="*/ 700088 h 700088"/>
                <a:gd name="connsiteX1" fmla="*/ 533400 w 658812"/>
                <a:gd name="connsiteY1" fmla="*/ 277813 h 700088"/>
                <a:gd name="connsiteX2" fmla="*/ 474662 w 658812"/>
                <a:gd name="connsiteY2" fmla="*/ 242888 h 700088"/>
                <a:gd name="connsiteX3" fmla="*/ 139700 w 658812"/>
                <a:gd name="connsiteY3" fmla="*/ 198438 h 700088"/>
                <a:gd name="connsiteX4" fmla="*/ 90487 w 658812"/>
                <a:gd name="connsiteY4" fmla="*/ 203200 h 700088"/>
                <a:gd name="connsiteX5" fmla="*/ 0 w 658812"/>
                <a:gd name="connsiteY5" fmla="*/ 0 h 7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8812" h="700088">
                  <a:moveTo>
                    <a:pt x="658812" y="700088"/>
                  </a:moveTo>
                  <a:lnTo>
                    <a:pt x="533400" y="277813"/>
                  </a:lnTo>
                  <a:lnTo>
                    <a:pt x="474662" y="242888"/>
                  </a:lnTo>
                  <a:lnTo>
                    <a:pt x="139700" y="198438"/>
                  </a:lnTo>
                  <a:lnTo>
                    <a:pt x="90487" y="203200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46011502-43D2-4E50-A963-1D5BF938B806}"/>
                </a:ext>
              </a:extLst>
            </p:cNvPr>
            <p:cNvSpPr/>
            <p:nvPr/>
          </p:nvSpPr>
          <p:spPr>
            <a:xfrm>
              <a:off x="3730625" y="4606925"/>
              <a:ext cx="0" cy="498475"/>
            </a:xfrm>
            <a:custGeom>
              <a:avLst/>
              <a:gdLst>
                <a:gd name="connsiteX0" fmla="*/ 0 w 0"/>
                <a:gd name="connsiteY0" fmla="*/ 498475 h 498475"/>
                <a:gd name="connsiteX1" fmla="*/ 0 w 0"/>
                <a:gd name="connsiteY1" fmla="*/ 0 h 49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8475">
                  <a:moveTo>
                    <a:pt x="0" y="498475"/>
                  </a:move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BAE9EEB6-7DD9-4F58-94B9-F05D573B9933}"/>
                </a:ext>
              </a:extLst>
            </p:cNvPr>
            <p:cNvSpPr/>
            <p:nvPr/>
          </p:nvSpPr>
          <p:spPr>
            <a:xfrm>
              <a:off x="3451225" y="3949700"/>
              <a:ext cx="749300" cy="622300"/>
            </a:xfrm>
            <a:custGeom>
              <a:avLst/>
              <a:gdLst>
                <a:gd name="connsiteX0" fmla="*/ 749300 w 749300"/>
                <a:gd name="connsiteY0" fmla="*/ 622300 h 622300"/>
                <a:gd name="connsiteX1" fmla="*/ 682625 w 749300"/>
                <a:gd name="connsiteY1" fmla="*/ 66675 h 622300"/>
                <a:gd name="connsiteX2" fmla="*/ 0 w 749300"/>
                <a:gd name="connsiteY2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9300" h="622300">
                  <a:moveTo>
                    <a:pt x="749300" y="622300"/>
                  </a:moveTo>
                  <a:lnTo>
                    <a:pt x="682625" y="66675"/>
                  </a:lnTo>
                  <a:lnTo>
                    <a:pt x="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23EB8FF2-C38B-44AD-B4D8-703F852E86CF}"/>
                </a:ext>
              </a:extLst>
            </p:cNvPr>
            <p:cNvSpPr/>
            <p:nvPr/>
          </p:nvSpPr>
          <p:spPr>
            <a:xfrm>
              <a:off x="3721100" y="3546475"/>
              <a:ext cx="146050" cy="1019175"/>
            </a:xfrm>
            <a:custGeom>
              <a:avLst/>
              <a:gdLst>
                <a:gd name="connsiteX0" fmla="*/ 0 w 146050"/>
                <a:gd name="connsiteY0" fmla="*/ 1019175 h 1019175"/>
                <a:gd name="connsiteX1" fmla="*/ 146050 w 146050"/>
                <a:gd name="connsiteY1" fmla="*/ 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050" h="1019175">
                  <a:moveTo>
                    <a:pt x="0" y="1019175"/>
                  </a:moveTo>
                  <a:lnTo>
                    <a:pt x="14605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Oval 62">
              <a:extLst>
                <a:ext uri="{FF2B5EF4-FFF2-40B4-BE49-F238E27FC236}">
                  <a16:creationId xmlns="" xmlns:a16="http://schemas.microsoft.com/office/drawing/2014/main" id="{A6473D7B-B2A2-43E9-B929-7B975F935D6B}"/>
                </a:ext>
              </a:extLst>
            </p:cNvPr>
            <p:cNvSpPr/>
            <p:nvPr/>
          </p:nvSpPr>
          <p:spPr>
            <a:xfrm rot="19271526">
              <a:off x="4062983" y="39477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2" name="Oval 241">
              <a:extLst>
                <a:ext uri="{FF2B5EF4-FFF2-40B4-BE49-F238E27FC236}">
                  <a16:creationId xmlns="" xmlns:a16="http://schemas.microsoft.com/office/drawing/2014/main" id="{4E47F2D2-7F66-4C20-85E5-54090D696F39}"/>
                </a:ext>
              </a:extLst>
            </p:cNvPr>
            <p:cNvSpPr/>
            <p:nvPr/>
          </p:nvSpPr>
          <p:spPr>
            <a:xfrm rot="19271526">
              <a:off x="4144774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3" name="Oval 242">
              <a:extLst>
                <a:ext uri="{FF2B5EF4-FFF2-40B4-BE49-F238E27FC236}">
                  <a16:creationId xmlns="" xmlns:a16="http://schemas.microsoft.com/office/drawing/2014/main" id="{0313E740-AF93-4E5A-B075-A61DF7D4FFBD}"/>
                </a:ext>
              </a:extLst>
            </p:cNvPr>
            <p:cNvSpPr/>
            <p:nvPr/>
          </p:nvSpPr>
          <p:spPr>
            <a:xfrm rot="19271526">
              <a:off x="3673280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4" name="Oval 243">
              <a:extLst>
                <a:ext uri="{FF2B5EF4-FFF2-40B4-BE49-F238E27FC236}">
                  <a16:creationId xmlns="" xmlns:a16="http://schemas.microsoft.com/office/drawing/2014/main" id="{19144643-F9D5-4738-ACF3-10D32E0DFEF2}"/>
                </a:ext>
              </a:extLst>
            </p:cNvPr>
            <p:cNvSpPr/>
            <p:nvPr/>
          </p:nvSpPr>
          <p:spPr>
            <a:xfrm rot="19271526">
              <a:off x="4663999" y="478992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5" name="Oval 244">
              <a:extLst>
                <a:ext uri="{FF2B5EF4-FFF2-40B4-BE49-F238E27FC236}">
                  <a16:creationId xmlns="" xmlns:a16="http://schemas.microsoft.com/office/drawing/2014/main" id="{33CEC37A-D5EC-4C46-8AEC-FC89C586BA14}"/>
                </a:ext>
              </a:extLst>
            </p:cNvPr>
            <p:cNvSpPr/>
            <p:nvPr/>
          </p:nvSpPr>
          <p:spPr>
            <a:xfrm rot="19271526">
              <a:off x="4282537" y="477437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6" name="Oval 245">
              <a:extLst>
                <a:ext uri="{FF2B5EF4-FFF2-40B4-BE49-F238E27FC236}">
                  <a16:creationId xmlns="" xmlns:a16="http://schemas.microsoft.com/office/drawing/2014/main" id="{E5FD8479-6085-4147-91B8-E750109396C5}"/>
                </a:ext>
              </a:extLst>
            </p:cNvPr>
            <p:cNvSpPr/>
            <p:nvPr/>
          </p:nvSpPr>
          <p:spPr>
            <a:xfrm rot="19271526">
              <a:off x="3679362" y="505973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7" name="Oval 246">
              <a:extLst>
                <a:ext uri="{FF2B5EF4-FFF2-40B4-BE49-F238E27FC236}">
                  <a16:creationId xmlns="" xmlns:a16="http://schemas.microsoft.com/office/drawing/2014/main" id="{8C19E913-B41D-486B-AB6A-DD310D474DAF}"/>
                </a:ext>
              </a:extLst>
            </p:cNvPr>
            <p:cNvSpPr/>
            <p:nvPr/>
          </p:nvSpPr>
          <p:spPr>
            <a:xfrm rot="19271526">
              <a:off x="4069421" y="52621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E9317905-FFC6-40C1-BEFA-6A1D852EBBE1}"/>
                </a:ext>
              </a:extLst>
            </p:cNvPr>
            <p:cNvSpPr/>
            <p:nvPr/>
          </p:nvSpPr>
          <p:spPr>
            <a:xfrm rot="2328474" flipH="1">
              <a:off x="3849103" y="59484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Oval 248">
              <a:extLst>
                <a:ext uri="{FF2B5EF4-FFF2-40B4-BE49-F238E27FC236}">
                  <a16:creationId xmlns="" xmlns:a16="http://schemas.microsoft.com/office/drawing/2014/main" id="{A6D6C471-11F2-4D17-B0CC-4EFAD80EA0C0}"/>
                </a:ext>
              </a:extLst>
            </p:cNvPr>
            <p:cNvSpPr/>
            <p:nvPr/>
          </p:nvSpPr>
          <p:spPr>
            <a:xfrm rot="2328474" flipH="1">
              <a:off x="3499920" y="554337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0" name="Oval 249">
              <a:extLst>
                <a:ext uri="{FF2B5EF4-FFF2-40B4-BE49-F238E27FC236}">
                  <a16:creationId xmlns="" xmlns:a16="http://schemas.microsoft.com/office/drawing/2014/main" id="{A5403973-D5CE-431A-B40B-8216802BD51D}"/>
                </a:ext>
              </a:extLst>
            </p:cNvPr>
            <p:cNvSpPr/>
            <p:nvPr/>
          </p:nvSpPr>
          <p:spPr>
            <a:xfrm rot="2328474" flipH="1">
              <a:off x="3768814" y="560195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1" name="Oval 250">
              <a:extLst>
                <a:ext uri="{FF2B5EF4-FFF2-40B4-BE49-F238E27FC236}">
                  <a16:creationId xmlns="" xmlns:a16="http://schemas.microsoft.com/office/drawing/2014/main" id="{68EA0FF2-FFAD-4CEF-9815-A27AA46EE842}"/>
                </a:ext>
              </a:extLst>
            </p:cNvPr>
            <p:cNvSpPr/>
            <p:nvPr/>
          </p:nvSpPr>
          <p:spPr>
            <a:xfrm rot="2328474" flipH="1">
              <a:off x="3475781" y="58997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5" name="Oval 254">
              <a:extLst>
                <a:ext uri="{FF2B5EF4-FFF2-40B4-BE49-F238E27FC236}">
                  <a16:creationId xmlns="" xmlns:a16="http://schemas.microsoft.com/office/drawing/2014/main" id="{114AF7A0-F9F7-4641-87E8-B0FE17DB07B6}"/>
                </a:ext>
              </a:extLst>
            </p:cNvPr>
            <p:cNvSpPr/>
            <p:nvPr/>
          </p:nvSpPr>
          <p:spPr>
            <a:xfrm rot="19271526">
              <a:off x="4838858" y="523785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6" name="Oval 255">
              <a:extLst>
                <a:ext uri="{FF2B5EF4-FFF2-40B4-BE49-F238E27FC236}">
                  <a16:creationId xmlns="" xmlns:a16="http://schemas.microsoft.com/office/drawing/2014/main" id="{8D6DC022-1180-4B01-9F55-36065915546F}"/>
                </a:ext>
              </a:extLst>
            </p:cNvPr>
            <p:cNvSpPr/>
            <p:nvPr/>
          </p:nvSpPr>
          <p:spPr>
            <a:xfrm rot="19271526">
              <a:off x="4447537" y="545124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6" name="Oval 305">
              <a:extLst>
                <a:ext uri="{FF2B5EF4-FFF2-40B4-BE49-F238E27FC236}">
                  <a16:creationId xmlns="" xmlns:a16="http://schemas.microsoft.com/office/drawing/2014/main" id="{69E80898-4C25-4D2D-A046-8B31D5612B57}"/>
                </a:ext>
              </a:extLst>
            </p:cNvPr>
            <p:cNvSpPr/>
            <p:nvPr/>
          </p:nvSpPr>
          <p:spPr>
            <a:xfrm rot="19271526">
              <a:off x="4433017" y="60057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7" name="Oval 306">
              <a:extLst>
                <a:ext uri="{FF2B5EF4-FFF2-40B4-BE49-F238E27FC236}">
                  <a16:creationId xmlns="" xmlns:a16="http://schemas.microsoft.com/office/drawing/2014/main" id="{06F75BF8-2527-442E-BF46-8CAE9C88DBF9}"/>
                </a:ext>
              </a:extLst>
            </p:cNvPr>
            <p:cNvSpPr/>
            <p:nvPr/>
          </p:nvSpPr>
          <p:spPr>
            <a:xfrm rot="19271526">
              <a:off x="4891108" y="596382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cxnSp>
        <p:nvCxnSpPr>
          <p:cNvPr id="312" name="Straight Connector 311">
            <a:extLst>
              <a:ext uri="{FF2B5EF4-FFF2-40B4-BE49-F238E27FC236}">
                <a16:creationId xmlns="" xmlns:a16="http://schemas.microsoft.com/office/drawing/2014/main" id="{83CDA15B-8572-4798-926F-AD120DE2CABE}"/>
              </a:ext>
            </a:extLst>
          </p:cNvPr>
          <p:cNvCxnSpPr>
            <a:cxnSpLocks/>
            <a:stCxn id="234" idx="2"/>
            <a:endCxn id="288" idx="7"/>
          </p:cNvCxnSpPr>
          <p:nvPr/>
        </p:nvCxnSpPr>
        <p:spPr>
          <a:xfrm flipH="1">
            <a:off x="2589592" y="3937834"/>
            <a:ext cx="166553" cy="234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="" xmlns:a16="http://schemas.microsoft.com/office/drawing/2014/main" id="{326CFE39-CC89-4DAF-9F74-B0C85E17082C}"/>
              </a:ext>
            </a:extLst>
          </p:cNvPr>
          <p:cNvCxnSpPr>
            <a:cxnSpLocks/>
            <a:stCxn id="234" idx="1"/>
            <a:endCxn id="233" idx="5"/>
          </p:cNvCxnSpPr>
          <p:nvPr/>
        </p:nvCxnSpPr>
        <p:spPr>
          <a:xfrm flipH="1" flipV="1">
            <a:off x="2491810" y="3734106"/>
            <a:ext cx="252817" cy="164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26F6CF1-6067-46A9-B927-C2319EF003E7}"/>
              </a:ext>
            </a:extLst>
          </p:cNvPr>
          <p:cNvGrpSpPr/>
          <p:nvPr/>
        </p:nvGrpSpPr>
        <p:grpSpPr>
          <a:xfrm>
            <a:off x="720365" y="3494699"/>
            <a:ext cx="1829160" cy="1896634"/>
            <a:chOff x="720365" y="3494699"/>
            <a:chExt cx="1829160" cy="1896634"/>
          </a:xfrm>
        </p:grpSpPr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CA0CBE0E-E412-48EC-B228-8AF8BAD30F71}"/>
                </a:ext>
              </a:extLst>
            </p:cNvPr>
            <p:cNvSpPr/>
            <p:nvPr/>
          </p:nvSpPr>
          <p:spPr>
            <a:xfrm>
              <a:off x="774942" y="4133850"/>
              <a:ext cx="1035844" cy="1202531"/>
            </a:xfrm>
            <a:custGeom>
              <a:avLst/>
              <a:gdLst>
                <a:gd name="connsiteX0" fmla="*/ 473869 w 1035844"/>
                <a:gd name="connsiteY0" fmla="*/ 4763 h 1202531"/>
                <a:gd name="connsiteX1" fmla="*/ 435769 w 1035844"/>
                <a:gd name="connsiteY1" fmla="*/ 411956 h 1202531"/>
                <a:gd name="connsiteX2" fmla="*/ 395288 w 1035844"/>
                <a:gd name="connsiteY2" fmla="*/ 485775 h 1202531"/>
                <a:gd name="connsiteX3" fmla="*/ 0 w 1035844"/>
                <a:gd name="connsiteY3" fmla="*/ 876300 h 1202531"/>
                <a:gd name="connsiteX4" fmla="*/ 47625 w 1035844"/>
                <a:gd name="connsiteY4" fmla="*/ 928688 h 1202531"/>
                <a:gd name="connsiteX5" fmla="*/ 571500 w 1035844"/>
                <a:gd name="connsiteY5" fmla="*/ 1202531 h 1202531"/>
                <a:gd name="connsiteX6" fmla="*/ 616744 w 1035844"/>
                <a:gd name="connsiteY6" fmla="*/ 1190625 h 1202531"/>
                <a:gd name="connsiteX7" fmla="*/ 954882 w 1035844"/>
                <a:gd name="connsiteY7" fmla="*/ 771525 h 1202531"/>
                <a:gd name="connsiteX8" fmla="*/ 985838 w 1035844"/>
                <a:gd name="connsiteY8" fmla="*/ 771525 h 1202531"/>
                <a:gd name="connsiteX9" fmla="*/ 1035844 w 1035844"/>
                <a:gd name="connsiteY9" fmla="*/ 1088231 h 1202531"/>
                <a:gd name="connsiteX10" fmla="*/ 1009650 w 1035844"/>
                <a:gd name="connsiteY10" fmla="*/ 1102519 h 1202531"/>
                <a:gd name="connsiteX11" fmla="*/ 571500 w 1035844"/>
                <a:gd name="connsiteY11" fmla="*/ 838200 h 1202531"/>
                <a:gd name="connsiteX12" fmla="*/ 916782 w 1035844"/>
                <a:gd name="connsiteY12" fmla="*/ 423863 h 1202531"/>
                <a:gd name="connsiteX13" fmla="*/ 916782 w 1035844"/>
                <a:gd name="connsiteY13" fmla="*/ 347663 h 1202531"/>
                <a:gd name="connsiteX14" fmla="*/ 1023938 w 1035844"/>
                <a:gd name="connsiteY14" fmla="*/ 0 h 120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35844" h="1202531">
                  <a:moveTo>
                    <a:pt x="473869" y="4763"/>
                  </a:moveTo>
                  <a:lnTo>
                    <a:pt x="435769" y="411956"/>
                  </a:lnTo>
                  <a:lnTo>
                    <a:pt x="395288" y="485775"/>
                  </a:lnTo>
                  <a:lnTo>
                    <a:pt x="0" y="876300"/>
                  </a:lnTo>
                  <a:lnTo>
                    <a:pt x="47625" y="928688"/>
                  </a:lnTo>
                  <a:lnTo>
                    <a:pt x="571500" y="1202531"/>
                  </a:lnTo>
                  <a:lnTo>
                    <a:pt x="616744" y="1190625"/>
                  </a:lnTo>
                  <a:lnTo>
                    <a:pt x="954882" y="771525"/>
                  </a:lnTo>
                  <a:lnTo>
                    <a:pt x="985838" y="771525"/>
                  </a:lnTo>
                  <a:lnTo>
                    <a:pt x="1035844" y="1088231"/>
                  </a:lnTo>
                  <a:lnTo>
                    <a:pt x="1009650" y="1102519"/>
                  </a:lnTo>
                  <a:lnTo>
                    <a:pt x="571500" y="838200"/>
                  </a:lnTo>
                  <a:lnTo>
                    <a:pt x="916782" y="423863"/>
                  </a:lnTo>
                  <a:lnTo>
                    <a:pt x="916782" y="347663"/>
                  </a:lnTo>
                  <a:lnTo>
                    <a:pt x="1023938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B93CB8F0-977C-41D5-9F31-E6E0D9BC9E21}"/>
                </a:ext>
              </a:extLst>
            </p:cNvPr>
            <p:cNvSpPr/>
            <p:nvPr/>
          </p:nvSpPr>
          <p:spPr>
            <a:xfrm>
              <a:off x="1241425" y="3543300"/>
              <a:ext cx="1174750" cy="593725"/>
            </a:xfrm>
            <a:custGeom>
              <a:avLst/>
              <a:gdLst>
                <a:gd name="connsiteX0" fmla="*/ 0 w 1174750"/>
                <a:gd name="connsiteY0" fmla="*/ 593725 h 593725"/>
                <a:gd name="connsiteX1" fmla="*/ 241300 w 1174750"/>
                <a:gd name="connsiteY1" fmla="*/ 127000 h 593725"/>
                <a:gd name="connsiteX2" fmla="*/ 311150 w 1174750"/>
                <a:gd name="connsiteY2" fmla="*/ 66675 h 593725"/>
                <a:gd name="connsiteX3" fmla="*/ 647700 w 1174750"/>
                <a:gd name="connsiteY3" fmla="*/ 0 h 593725"/>
                <a:gd name="connsiteX4" fmla="*/ 714375 w 1174750"/>
                <a:gd name="connsiteY4" fmla="*/ 0 h 593725"/>
                <a:gd name="connsiteX5" fmla="*/ 1174750 w 1174750"/>
                <a:gd name="connsiteY5" fmla="*/ 18097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4750" h="593725">
                  <a:moveTo>
                    <a:pt x="0" y="593725"/>
                  </a:moveTo>
                  <a:lnTo>
                    <a:pt x="241300" y="127000"/>
                  </a:lnTo>
                  <a:lnTo>
                    <a:pt x="311150" y="66675"/>
                  </a:lnTo>
                  <a:lnTo>
                    <a:pt x="647700" y="0"/>
                  </a:lnTo>
                  <a:lnTo>
                    <a:pt x="714375" y="0"/>
                  </a:lnTo>
                  <a:lnTo>
                    <a:pt x="1174750" y="18097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6F8CF5A-FA05-41C2-A73A-62ED5058CF08}"/>
                </a:ext>
              </a:extLst>
            </p:cNvPr>
            <p:cNvSpPr/>
            <p:nvPr/>
          </p:nvSpPr>
          <p:spPr>
            <a:xfrm>
              <a:off x="1806575" y="4108450"/>
              <a:ext cx="742950" cy="98425"/>
            </a:xfrm>
            <a:custGeom>
              <a:avLst/>
              <a:gdLst>
                <a:gd name="connsiteX0" fmla="*/ 0 w 742950"/>
                <a:gd name="connsiteY0" fmla="*/ 0 h 98425"/>
                <a:gd name="connsiteX1" fmla="*/ 742950 w 742950"/>
                <a:gd name="connsiteY1" fmla="*/ 98425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98425">
                  <a:moveTo>
                    <a:pt x="0" y="0"/>
                  </a:moveTo>
                  <a:lnTo>
                    <a:pt x="742950" y="98425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A7D166CC-3D06-413F-A5E9-5FA54F4124E6}"/>
                </a:ext>
              </a:extLst>
            </p:cNvPr>
            <p:cNvSpPr/>
            <p:nvPr/>
          </p:nvSpPr>
          <p:spPr>
            <a:xfrm rot="19271526">
              <a:off x="1736603" y="40600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29" name="Oval 228">
              <a:extLst>
                <a:ext uri="{FF2B5EF4-FFF2-40B4-BE49-F238E27FC236}">
                  <a16:creationId xmlns="" xmlns:a16="http://schemas.microsoft.com/office/drawing/2014/main" id="{A9E2AD7D-912A-4995-B1CC-69AA2FFC79B2}"/>
                </a:ext>
              </a:extLst>
            </p:cNvPr>
            <p:cNvSpPr/>
            <p:nvPr/>
          </p:nvSpPr>
          <p:spPr>
            <a:xfrm rot="19271526">
              <a:off x="1195343" y="40813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0" name="Oval 229">
              <a:extLst>
                <a:ext uri="{FF2B5EF4-FFF2-40B4-BE49-F238E27FC236}">
                  <a16:creationId xmlns="" xmlns:a16="http://schemas.microsoft.com/office/drawing/2014/main" id="{E309B29F-61A9-49AE-85D0-88DA30D28698}"/>
                </a:ext>
              </a:extLst>
            </p:cNvPr>
            <p:cNvSpPr/>
            <p:nvPr/>
          </p:nvSpPr>
          <p:spPr>
            <a:xfrm rot="19271526">
              <a:off x="1461840" y="35832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2" name="Oval 231">
              <a:extLst>
                <a:ext uri="{FF2B5EF4-FFF2-40B4-BE49-F238E27FC236}">
                  <a16:creationId xmlns="" xmlns:a16="http://schemas.microsoft.com/office/drawing/2014/main" id="{27AB8B2F-591E-4F3C-BB42-203BDCAF08F6}"/>
                </a:ext>
              </a:extLst>
            </p:cNvPr>
            <p:cNvSpPr/>
            <p:nvPr/>
          </p:nvSpPr>
          <p:spPr>
            <a:xfrm rot="19271526">
              <a:off x="1872542" y="349469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Oval 258">
              <a:extLst>
                <a:ext uri="{FF2B5EF4-FFF2-40B4-BE49-F238E27FC236}">
                  <a16:creationId xmlns="" xmlns:a16="http://schemas.microsoft.com/office/drawing/2014/main" id="{B2FF1CB5-460B-4EF7-AD80-01EDC01B1A80}"/>
                </a:ext>
              </a:extLst>
            </p:cNvPr>
            <p:cNvSpPr/>
            <p:nvPr/>
          </p:nvSpPr>
          <p:spPr>
            <a:xfrm rot="19271526">
              <a:off x="1304393" y="48932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0" name="Oval 259">
              <a:extLst>
                <a:ext uri="{FF2B5EF4-FFF2-40B4-BE49-F238E27FC236}">
                  <a16:creationId xmlns="" xmlns:a16="http://schemas.microsoft.com/office/drawing/2014/main" id="{7E69ABEA-6D82-4CCB-8EDE-17DD433B0972}"/>
                </a:ext>
              </a:extLst>
            </p:cNvPr>
            <p:cNvSpPr/>
            <p:nvPr/>
          </p:nvSpPr>
          <p:spPr>
            <a:xfrm rot="19271526">
              <a:off x="1629294" y="447025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1" name="Oval 260">
              <a:extLst>
                <a:ext uri="{FF2B5EF4-FFF2-40B4-BE49-F238E27FC236}">
                  <a16:creationId xmlns="" xmlns:a16="http://schemas.microsoft.com/office/drawing/2014/main" id="{D9020278-B048-4D42-B1D1-D3E5D50A1B83}"/>
                </a:ext>
              </a:extLst>
            </p:cNvPr>
            <p:cNvSpPr/>
            <p:nvPr/>
          </p:nvSpPr>
          <p:spPr>
            <a:xfrm rot="19271526">
              <a:off x="1153072" y="453404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2" name="Oval 261">
              <a:extLst>
                <a:ext uri="{FF2B5EF4-FFF2-40B4-BE49-F238E27FC236}">
                  <a16:creationId xmlns="" xmlns:a16="http://schemas.microsoft.com/office/drawing/2014/main" id="{C888058C-41A3-4492-AB2F-AB4A3960906A}"/>
                </a:ext>
              </a:extLst>
            </p:cNvPr>
            <p:cNvSpPr/>
            <p:nvPr/>
          </p:nvSpPr>
          <p:spPr>
            <a:xfrm rot="19271526">
              <a:off x="1677714" y="48445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3" name="Oval 262">
              <a:extLst>
                <a:ext uri="{FF2B5EF4-FFF2-40B4-BE49-F238E27FC236}">
                  <a16:creationId xmlns="" xmlns:a16="http://schemas.microsoft.com/office/drawing/2014/main" id="{DBB28FD5-D973-4897-A332-C2CCD954F9AD}"/>
                </a:ext>
              </a:extLst>
            </p:cNvPr>
            <p:cNvSpPr/>
            <p:nvPr/>
          </p:nvSpPr>
          <p:spPr>
            <a:xfrm rot="19271526">
              <a:off x="1342335" y="528414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4" name="Oval 263">
              <a:extLst>
                <a:ext uri="{FF2B5EF4-FFF2-40B4-BE49-F238E27FC236}">
                  <a16:creationId xmlns="" xmlns:a16="http://schemas.microsoft.com/office/drawing/2014/main" id="{994411FE-9A7F-45C5-8158-6C18CE94FE91}"/>
                </a:ext>
              </a:extLst>
            </p:cNvPr>
            <p:cNvSpPr/>
            <p:nvPr/>
          </p:nvSpPr>
          <p:spPr>
            <a:xfrm rot="19271526">
              <a:off x="1746640" y="51954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5" name="Oval 384">
              <a:extLst>
                <a:ext uri="{FF2B5EF4-FFF2-40B4-BE49-F238E27FC236}">
                  <a16:creationId xmlns="" xmlns:a16="http://schemas.microsoft.com/office/drawing/2014/main" id="{ED770147-8AD1-4E98-8F66-2D51C76B9F35}"/>
                </a:ext>
              </a:extLst>
            </p:cNvPr>
            <p:cNvSpPr/>
            <p:nvPr/>
          </p:nvSpPr>
          <p:spPr>
            <a:xfrm rot="19271526">
              <a:off x="720365" y="500047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DC05163-5F6B-48FA-9042-605EF9F63D21}"/>
              </a:ext>
            </a:extLst>
          </p:cNvPr>
          <p:cNvGrpSpPr/>
          <p:nvPr/>
        </p:nvGrpSpPr>
        <p:grpSpPr>
          <a:xfrm>
            <a:off x="730862" y="1839496"/>
            <a:ext cx="4181187" cy="1566644"/>
            <a:chOff x="730862" y="1839496"/>
            <a:chExt cx="4181187" cy="1566644"/>
          </a:xfrm>
        </p:grpSpPr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B7E55641-E5BF-48C7-A958-D90F529AB423}"/>
                </a:ext>
              </a:extLst>
            </p:cNvPr>
            <p:cNvSpPr/>
            <p:nvPr/>
          </p:nvSpPr>
          <p:spPr>
            <a:xfrm>
              <a:off x="788670" y="2167890"/>
              <a:ext cx="1188720" cy="1005840"/>
            </a:xfrm>
            <a:custGeom>
              <a:avLst/>
              <a:gdLst>
                <a:gd name="connsiteX0" fmla="*/ 1028700 w 1188720"/>
                <a:gd name="connsiteY0" fmla="*/ 64770 h 1005840"/>
                <a:gd name="connsiteX1" fmla="*/ 293370 w 1188720"/>
                <a:gd name="connsiteY1" fmla="*/ 0 h 1005840"/>
                <a:gd name="connsiteX2" fmla="*/ 289560 w 1188720"/>
                <a:gd name="connsiteY2" fmla="*/ 30480 h 1005840"/>
                <a:gd name="connsiteX3" fmla="*/ 563880 w 1188720"/>
                <a:gd name="connsiteY3" fmla="*/ 354330 h 1005840"/>
                <a:gd name="connsiteX4" fmla="*/ 563880 w 1188720"/>
                <a:gd name="connsiteY4" fmla="*/ 388620 h 1005840"/>
                <a:gd name="connsiteX5" fmla="*/ 11430 w 1188720"/>
                <a:gd name="connsiteY5" fmla="*/ 716280 h 1005840"/>
                <a:gd name="connsiteX6" fmla="*/ 0 w 1188720"/>
                <a:gd name="connsiteY6" fmla="*/ 773430 h 1005840"/>
                <a:gd name="connsiteX7" fmla="*/ 449580 w 1188720"/>
                <a:gd name="connsiteY7" fmla="*/ 990600 h 1005840"/>
                <a:gd name="connsiteX8" fmla="*/ 502920 w 1188720"/>
                <a:gd name="connsiteY8" fmla="*/ 1005840 h 1005840"/>
                <a:gd name="connsiteX9" fmla="*/ 842010 w 1188720"/>
                <a:gd name="connsiteY9" fmla="*/ 880110 h 1005840"/>
                <a:gd name="connsiteX10" fmla="*/ 910590 w 1188720"/>
                <a:gd name="connsiteY10" fmla="*/ 849630 h 1005840"/>
                <a:gd name="connsiteX11" fmla="*/ 1188720 w 1188720"/>
                <a:gd name="connsiteY11" fmla="*/ 392430 h 10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720" h="1005840">
                  <a:moveTo>
                    <a:pt x="1028700" y="64770"/>
                  </a:moveTo>
                  <a:lnTo>
                    <a:pt x="293370" y="0"/>
                  </a:lnTo>
                  <a:lnTo>
                    <a:pt x="289560" y="30480"/>
                  </a:lnTo>
                  <a:lnTo>
                    <a:pt x="563880" y="354330"/>
                  </a:lnTo>
                  <a:lnTo>
                    <a:pt x="563880" y="388620"/>
                  </a:lnTo>
                  <a:lnTo>
                    <a:pt x="11430" y="716280"/>
                  </a:lnTo>
                  <a:lnTo>
                    <a:pt x="0" y="773430"/>
                  </a:lnTo>
                  <a:lnTo>
                    <a:pt x="449580" y="990600"/>
                  </a:lnTo>
                  <a:lnTo>
                    <a:pt x="502920" y="1005840"/>
                  </a:lnTo>
                  <a:lnTo>
                    <a:pt x="842010" y="880110"/>
                  </a:lnTo>
                  <a:lnTo>
                    <a:pt x="910590" y="849630"/>
                  </a:lnTo>
                  <a:lnTo>
                    <a:pt x="1188720" y="392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944A883F-0CAD-483A-AD2B-661275300600}"/>
                </a:ext>
              </a:extLst>
            </p:cNvPr>
            <p:cNvSpPr/>
            <p:nvPr/>
          </p:nvSpPr>
          <p:spPr>
            <a:xfrm>
              <a:off x="3649980" y="1882140"/>
              <a:ext cx="1207770" cy="1013460"/>
            </a:xfrm>
            <a:custGeom>
              <a:avLst/>
              <a:gdLst>
                <a:gd name="connsiteX0" fmla="*/ 102870 w 1207770"/>
                <a:gd name="connsiteY0" fmla="*/ 34290 h 1013460"/>
                <a:gd name="connsiteX1" fmla="*/ 468630 w 1207770"/>
                <a:gd name="connsiteY1" fmla="*/ 0 h 1013460"/>
                <a:gd name="connsiteX2" fmla="*/ 480060 w 1207770"/>
                <a:gd name="connsiteY2" fmla="*/ 49530 h 1013460"/>
                <a:gd name="connsiteX3" fmla="*/ 624840 w 1207770"/>
                <a:gd name="connsiteY3" fmla="*/ 552450 h 1013460"/>
                <a:gd name="connsiteX4" fmla="*/ 628650 w 1207770"/>
                <a:gd name="connsiteY4" fmla="*/ 590550 h 1013460"/>
                <a:gd name="connsiteX5" fmla="*/ 1207770 w 1207770"/>
                <a:gd name="connsiteY5" fmla="*/ 468630 h 1013460"/>
                <a:gd name="connsiteX6" fmla="*/ 1123950 w 1207770"/>
                <a:gd name="connsiteY6" fmla="*/ 952500 h 1013460"/>
                <a:gd name="connsiteX7" fmla="*/ 544830 w 1207770"/>
                <a:gd name="connsiteY7" fmla="*/ 1013460 h 1013460"/>
                <a:gd name="connsiteX8" fmla="*/ 0 w 1207770"/>
                <a:gd name="connsiteY8" fmla="*/ 495300 h 10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770" h="1013460">
                  <a:moveTo>
                    <a:pt x="102870" y="34290"/>
                  </a:moveTo>
                  <a:lnTo>
                    <a:pt x="468630" y="0"/>
                  </a:lnTo>
                  <a:lnTo>
                    <a:pt x="480060" y="49530"/>
                  </a:lnTo>
                  <a:lnTo>
                    <a:pt x="624840" y="552450"/>
                  </a:lnTo>
                  <a:lnTo>
                    <a:pt x="628650" y="590550"/>
                  </a:lnTo>
                  <a:lnTo>
                    <a:pt x="1207770" y="468630"/>
                  </a:lnTo>
                  <a:lnTo>
                    <a:pt x="1123950" y="952500"/>
                  </a:lnTo>
                  <a:lnTo>
                    <a:pt x="544830" y="1013460"/>
                  </a:lnTo>
                  <a:lnTo>
                    <a:pt x="0" y="49530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8F10017-332D-40B0-837A-61C07AA9C52F}"/>
                </a:ext>
              </a:extLst>
            </p:cNvPr>
            <p:cNvSpPr/>
            <p:nvPr/>
          </p:nvSpPr>
          <p:spPr>
            <a:xfrm>
              <a:off x="1817370" y="1889760"/>
              <a:ext cx="1905000" cy="358140"/>
            </a:xfrm>
            <a:custGeom>
              <a:avLst/>
              <a:gdLst>
                <a:gd name="connsiteX0" fmla="*/ 0 w 1905000"/>
                <a:gd name="connsiteY0" fmla="*/ 358140 h 358140"/>
                <a:gd name="connsiteX1" fmla="*/ 377190 w 1905000"/>
                <a:gd name="connsiteY1" fmla="*/ 125730 h 358140"/>
                <a:gd name="connsiteX2" fmla="*/ 952500 w 1905000"/>
                <a:gd name="connsiteY2" fmla="*/ 0 h 358140"/>
                <a:gd name="connsiteX3" fmla="*/ 1905000 w 1905000"/>
                <a:gd name="connsiteY3" fmla="*/ 11430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0" h="358140">
                  <a:moveTo>
                    <a:pt x="0" y="358140"/>
                  </a:moveTo>
                  <a:lnTo>
                    <a:pt x="377190" y="125730"/>
                  </a:lnTo>
                  <a:lnTo>
                    <a:pt x="952500" y="0"/>
                  </a:lnTo>
                  <a:lnTo>
                    <a:pt x="1905000" y="1143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EB17E97A-591C-4A12-95E3-20FAECAF32A6}"/>
                </a:ext>
              </a:extLst>
            </p:cNvPr>
            <p:cNvSpPr/>
            <p:nvPr/>
          </p:nvSpPr>
          <p:spPr>
            <a:xfrm>
              <a:off x="1977390" y="2564130"/>
              <a:ext cx="560070" cy="3810"/>
            </a:xfrm>
            <a:custGeom>
              <a:avLst/>
              <a:gdLst>
                <a:gd name="connsiteX0" fmla="*/ 0 w 560070"/>
                <a:gd name="connsiteY0" fmla="*/ 3810 h 3810"/>
                <a:gd name="connsiteX1" fmla="*/ 560070 w 560070"/>
                <a:gd name="connsiteY1" fmla="*/ 0 h 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070" h="3810">
                  <a:moveTo>
                    <a:pt x="0" y="3810"/>
                  </a:moveTo>
                  <a:lnTo>
                    <a:pt x="560070" y="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AF619375-C4C4-45AF-B347-9890EF837D51}"/>
                </a:ext>
              </a:extLst>
            </p:cNvPr>
            <p:cNvSpPr/>
            <p:nvPr/>
          </p:nvSpPr>
          <p:spPr>
            <a:xfrm>
              <a:off x="3150870" y="2373630"/>
              <a:ext cx="461010" cy="64770"/>
            </a:xfrm>
            <a:custGeom>
              <a:avLst/>
              <a:gdLst>
                <a:gd name="connsiteX0" fmla="*/ 461010 w 461010"/>
                <a:gd name="connsiteY0" fmla="*/ 0 h 64770"/>
                <a:gd name="connsiteX1" fmla="*/ 0 w 461010"/>
                <a:gd name="connsiteY1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1010" h="64770">
                  <a:moveTo>
                    <a:pt x="461010" y="0"/>
                  </a:moveTo>
                  <a:lnTo>
                    <a:pt x="0" y="6477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A1DB970-1608-4D42-8AF9-DBC7223AC970}"/>
                </a:ext>
              </a:extLst>
            </p:cNvPr>
            <p:cNvSpPr/>
            <p:nvPr/>
          </p:nvSpPr>
          <p:spPr>
            <a:xfrm>
              <a:off x="2552700" y="2583180"/>
              <a:ext cx="339090" cy="822960"/>
            </a:xfrm>
            <a:custGeom>
              <a:avLst/>
              <a:gdLst>
                <a:gd name="connsiteX0" fmla="*/ 0 w 339090"/>
                <a:gd name="connsiteY0" fmla="*/ 0 h 822960"/>
                <a:gd name="connsiteX1" fmla="*/ 11430 w 339090"/>
                <a:gd name="connsiteY1" fmla="*/ 346710 h 822960"/>
                <a:gd name="connsiteX2" fmla="*/ 339090 w 339090"/>
                <a:gd name="connsiteY2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090" h="822960">
                  <a:moveTo>
                    <a:pt x="0" y="0"/>
                  </a:moveTo>
                  <a:lnTo>
                    <a:pt x="11430" y="346710"/>
                  </a:lnTo>
                  <a:lnTo>
                    <a:pt x="339090" y="82296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2887773E-A9B5-4751-B259-AF1916FD16E4}"/>
                </a:ext>
              </a:extLst>
            </p:cNvPr>
            <p:cNvSpPr/>
            <p:nvPr/>
          </p:nvSpPr>
          <p:spPr>
            <a:xfrm>
              <a:off x="2865120" y="2461260"/>
              <a:ext cx="464820" cy="807720"/>
            </a:xfrm>
            <a:custGeom>
              <a:avLst/>
              <a:gdLst>
                <a:gd name="connsiteX0" fmla="*/ 255270 w 464820"/>
                <a:gd name="connsiteY0" fmla="*/ 0 h 807720"/>
                <a:gd name="connsiteX1" fmla="*/ 0 w 464820"/>
                <a:gd name="connsiteY1" fmla="*/ 339090 h 807720"/>
                <a:gd name="connsiteX2" fmla="*/ 464820 w 464820"/>
                <a:gd name="connsiteY2" fmla="*/ 807720 h 80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820" h="807720">
                  <a:moveTo>
                    <a:pt x="255270" y="0"/>
                  </a:moveTo>
                  <a:lnTo>
                    <a:pt x="0" y="339090"/>
                  </a:lnTo>
                  <a:lnTo>
                    <a:pt x="464820" y="807720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1" name="Oval 230">
              <a:extLst>
                <a:ext uri="{FF2B5EF4-FFF2-40B4-BE49-F238E27FC236}">
                  <a16:creationId xmlns="" xmlns:a16="http://schemas.microsoft.com/office/drawing/2014/main" id="{1F95A7F3-86A4-47CF-A0B6-6AD05FF8DB98}"/>
                </a:ext>
              </a:extLst>
            </p:cNvPr>
            <p:cNvSpPr/>
            <p:nvPr/>
          </p:nvSpPr>
          <p:spPr>
            <a:xfrm rot="19271526">
              <a:off x="3082423" y="23788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8" name="Oval 237">
              <a:extLst>
                <a:ext uri="{FF2B5EF4-FFF2-40B4-BE49-F238E27FC236}">
                  <a16:creationId xmlns="" xmlns:a16="http://schemas.microsoft.com/office/drawing/2014/main" id="{1E9A902B-6D5D-4460-8E26-ADC5FA698F98}"/>
                </a:ext>
              </a:extLst>
            </p:cNvPr>
            <p:cNvSpPr/>
            <p:nvPr/>
          </p:nvSpPr>
          <p:spPr>
            <a:xfrm rot="19271526">
              <a:off x="2512676" y="289681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39" name="Oval 238">
              <a:extLst>
                <a:ext uri="{FF2B5EF4-FFF2-40B4-BE49-F238E27FC236}">
                  <a16:creationId xmlns="" xmlns:a16="http://schemas.microsoft.com/office/drawing/2014/main" id="{84C6C44E-032E-4F4E-B241-065BEF0F1C1B}"/>
                </a:ext>
              </a:extLst>
            </p:cNvPr>
            <p:cNvSpPr/>
            <p:nvPr/>
          </p:nvSpPr>
          <p:spPr>
            <a:xfrm rot="19271526">
              <a:off x="2509928" y="25200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4" name="Oval 303">
              <a:extLst>
                <a:ext uri="{FF2B5EF4-FFF2-40B4-BE49-F238E27FC236}">
                  <a16:creationId xmlns="" xmlns:a16="http://schemas.microsoft.com/office/drawing/2014/main" id="{CEDD60FA-A05A-4449-88FB-C2AA685393BE}"/>
                </a:ext>
              </a:extLst>
            </p:cNvPr>
            <p:cNvSpPr/>
            <p:nvPr/>
          </p:nvSpPr>
          <p:spPr>
            <a:xfrm rot="19271526">
              <a:off x="2144140" y="195334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5" name="Oval 304">
              <a:extLst>
                <a:ext uri="{FF2B5EF4-FFF2-40B4-BE49-F238E27FC236}">
                  <a16:creationId xmlns="" xmlns:a16="http://schemas.microsoft.com/office/drawing/2014/main" id="{07E890C6-C7A2-4BB1-8C2C-627EE3282813}"/>
                </a:ext>
              </a:extLst>
            </p:cNvPr>
            <p:cNvSpPr/>
            <p:nvPr/>
          </p:nvSpPr>
          <p:spPr>
            <a:xfrm rot="19271526">
              <a:off x="2721080" y="184026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9" name="Oval 328">
              <a:extLst>
                <a:ext uri="{FF2B5EF4-FFF2-40B4-BE49-F238E27FC236}">
                  <a16:creationId xmlns="" xmlns:a16="http://schemas.microsoft.com/office/drawing/2014/main" id="{E151A535-EF11-4F02-B5DE-4782BC72CC4B}"/>
                </a:ext>
              </a:extLst>
            </p:cNvPr>
            <p:cNvSpPr/>
            <p:nvPr/>
          </p:nvSpPr>
          <p:spPr>
            <a:xfrm rot="19271526">
              <a:off x="4077453" y="183949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0" name="Oval 329">
              <a:extLst>
                <a:ext uri="{FF2B5EF4-FFF2-40B4-BE49-F238E27FC236}">
                  <a16:creationId xmlns="" xmlns:a16="http://schemas.microsoft.com/office/drawing/2014/main" id="{3505748D-8D77-4EE7-A03E-B9629B025DFD}"/>
                </a:ext>
              </a:extLst>
            </p:cNvPr>
            <p:cNvSpPr/>
            <p:nvPr/>
          </p:nvSpPr>
          <p:spPr>
            <a:xfrm rot="19271526">
              <a:off x="3701900" y="18854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1" name="Oval 330">
              <a:extLst>
                <a:ext uri="{FF2B5EF4-FFF2-40B4-BE49-F238E27FC236}">
                  <a16:creationId xmlns="" xmlns:a16="http://schemas.microsoft.com/office/drawing/2014/main" id="{B9447AB5-4D36-4EC8-9CF4-4DC5C1DD70E4}"/>
                </a:ext>
              </a:extLst>
            </p:cNvPr>
            <p:cNvSpPr/>
            <p:nvPr/>
          </p:nvSpPr>
          <p:spPr>
            <a:xfrm rot="19271526">
              <a:off x="3580619" y="23169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2" name="Oval 331">
              <a:extLst>
                <a:ext uri="{FF2B5EF4-FFF2-40B4-BE49-F238E27FC236}">
                  <a16:creationId xmlns="" xmlns:a16="http://schemas.microsoft.com/office/drawing/2014/main" id="{89BAC0E1-D16A-4E2E-BE37-B29DFFC5C814}"/>
                </a:ext>
              </a:extLst>
            </p:cNvPr>
            <p:cNvSpPr/>
            <p:nvPr/>
          </p:nvSpPr>
          <p:spPr>
            <a:xfrm rot="19271526">
              <a:off x="4804858" y="227513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3" name="Oval 332">
              <a:extLst>
                <a:ext uri="{FF2B5EF4-FFF2-40B4-BE49-F238E27FC236}">
                  <a16:creationId xmlns="" xmlns:a16="http://schemas.microsoft.com/office/drawing/2014/main" id="{BD9AC982-A293-43B3-8B85-89EC00FD8544}"/>
                </a:ext>
              </a:extLst>
            </p:cNvPr>
            <p:cNvSpPr/>
            <p:nvPr/>
          </p:nvSpPr>
          <p:spPr>
            <a:xfrm rot="19271526">
              <a:off x="4174797" y="2411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2" name="Oval 341">
              <a:extLst>
                <a:ext uri="{FF2B5EF4-FFF2-40B4-BE49-F238E27FC236}">
                  <a16:creationId xmlns="" xmlns:a16="http://schemas.microsoft.com/office/drawing/2014/main" id="{774678D2-CEF7-45A5-995F-A737F379F2BB}"/>
                </a:ext>
              </a:extLst>
            </p:cNvPr>
            <p:cNvSpPr/>
            <p:nvPr/>
          </p:nvSpPr>
          <p:spPr>
            <a:xfrm rot="19271526">
              <a:off x="4698675" y="280555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3" name="Oval 342">
              <a:extLst>
                <a:ext uri="{FF2B5EF4-FFF2-40B4-BE49-F238E27FC236}">
                  <a16:creationId xmlns="" xmlns:a16="http://schemas.microsoft.com/office/drawing/2014/main" id="{62B0A51E-5D2E-4444-9163-48800E585F33}"/>
                </a:ext>
              </a:extLst>
            </p:cNvPr>
            <p:cNvSpPr/>
            <p:nvPr/>
          </p:nvSpPr>
          <p:spPr>
            <a:xfrm rot="19271526">
              <a:off x="4143866" y="284897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7" name="Oval 346">
              <a:extLst>
                <a:ext uri="{FF2B5EF4-FFF2-40B4-BE49-F238E27FC236}">
                  <a16:creationId xmlns="" xmlns:a16="http://schemas.microsoft.com/office/drawing/2014/main" id="{1089A651-6B5C-4DD3-8F75-C1AA06A92D6A}"/>
                </a:ext>
              </a:extLst>
            </p:cNvPr>
            <p:cNvSpPr/>
            <p:nvPr/>
          </p:nvSpPr>
          <p:spPr>
            <a:xfrm rot="5004680" flipH="1">
              <a:off x="1598731" y="298740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8" name="Oval 347">
              <a:extLst>
                <a:ext uri="{FF2B5EF4-FFF2-40B4-BE49-F238E27FC236}">
                  <a16:creationId xmlns="" xmlns:a16="http://schemas.microsoft.com/office/drawing/2014/main" id="{2142A031-4B40-4B1E-B96A-FB282EF0F34C}"/>
                </a:ext>
              </a:extLst>
            </p:cNvPr>
            <p:cNvSpPr/>
            <p:nvPr/>
          </p:nvSpPr>
          <p:spPr>
            <a:xfrm rot="5004680" flipH="1">
              <a:off x="1778362" y="21926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9" name="Oval 348">
              <a:extLst>
                <a:ext uri="{FF2B5EF4-FFF2-40B4-BE49-F238E27FC236}">
                  <a16:creationId xmlns="" xmlns:a16="http://schemas.microsoft.com/office/drawing/2014/main" id="{7CBCD4BF-A5EB-4FAF-8D41-1AA1C82A7A2A}"/>
                </a:ext>
              </a:extLst>
            </p:cNvPr>
            <p:cNvSpPr/>
            <p:nvPr/>
          </p:nvSpPr>
          <p:spPr>
            <a:xfrm rot="5004680" flipH="1">
              <a:off x="1922970" y="24983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0" name="Oval 349">
              <a:extLst>
                <a:ext uri="{FF2B5EF4-FFF2-40B4-BE49-F238E27FC236}">
                  <a16:creationId xmlns="" xmlns:a16="http://schemas.microsoft.com/office/drawing/2014/main" id="{BD2CECD7-289B-4DC2-BBAC-8D42015CCB5A}"/>
                </a:ext>
              </a:extLst>
            </p:cNvPr>
            <p:cNvSpPr/>
            <p:nvPr/>
          </p:nvSpPr>
          <p:spPr>
            <a:xfrm rot="5004680" flipH="1">
              <a:off x="1331409" y="2497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1" name="Oval 350">
              <a:extLst>
                <a:ext uri="{FF2B5EF4-FFF2-40B4-BE49-F238E27FC236}">
                  <a16:creationId xmlns="" xmlns:a16="http://schemas.microsoft.com/office/drawing/2014/main" id="{6FAB1159-1EF7-427E-9120-D93F927A2D2F}"/>
                </a:ext>
              </a:extLst>
            </p:cNvPr>
            <p:cNvSpPr/>
            <p:nvPr/>
          </p:nvSpPr>
          <p:spPr>
            <a:xfrm rot="5004680" flipH="1">
              <a:off x="1191299" y="312020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2" name="Oval 351">
              <a:extLst>
                <a:ext uri="{FF2B5EF4-FFF2-40B4-BE49-F238E27FC236}">
                  <a16:creationId xmlns="" xmlns:a16="http://schemas.microsoft.com/office/drawing/2014/main" id="{D4632DEF-2DC4-420F-B46A-B482F5585C52}"/>
                </a:ext>
              </a:extLst>
            </p:cNvPr>
            <p:cNvSpPr/>
            <p:nvPr/>
          </p:nvSpPr>
          <p:spPr>
            <a:xfrm rot="5004680" flipH="1">
              <a:off x="730862" y="28697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9" name="Oval 388">
              <a:extLst>
                <a:ext uri="{FF2B5EF4-FFF2-40B4-BE49-F238E27FC236}">
                  <a16:creationId xmlns="" xmlns:a16="http://schemas.microsoft.com/office/drawing/2014/main" id="{2FE861EA-8CE0-4315-87B5-28CEC38D9A28}"/>
                </a:ext>
              </a:extLst>
            </p:cNvPr>
            <p:cNvSpPr/>
            <p:nvPr/>
          </p:nvSpPr>
          <p:spPr>
            <a:xfrm rot="5004680" flipH="1">
              <a:off x="1014233" y="211708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92" name="Ink 391">
                  <a:extLst>
                    <a:ext uri="{FF2B5EF4-FFF2-40B4-BE49-F238E27FC236}">
                      <a16:creationId xmlns="" xmlns:a16="http://schemas.microsoft.com/office/drawing/2014/main" id="{BB249A81-72E3-4C4B-8D24-C5066F736EE1}"/>
                    </a:ext>
                  </a:extLst>
                </p14:cNvPr>
                <p14:cNvContentPartPr/>
                <p14:nvPr/>
              </p14:nvContentPartPr>
              <p14:xfrm>
                <a:off x="845670" y="2683859"/>
                <a:ext cx="180" cy="1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B249A81-72E3-4C4B-8D24-C5066F736E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3510" y="2681699"/>
                  <a:ext cx="4500" cy="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93" name="Ink 392">
                  <a:extLst>
                    <a:ext uri="{FF2B5EF4-FFF2-40B4-BE49-F238E27FC236}">
                      <a16:creationId xmlns="" xmlns:a16="http://schemas.microsoft.com/office/drawing/2014/main" id="{B0E0D11A-19C7-40FB-AE79-B988225A6AB5}"/>
                    </a:ext>
                  </a:extLst>
                </p14:cNvPr>
                <p14:cNvContentPartPr/>
                <p14:nvPr/>
              </p14:nvContentPartPr>
              <p14:xfrm>
                <a:off x="841890" y="2653259"/>
                <a:ext cx="180" cy="154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0E0D11A-19C7-40FB-AE79-B988225A6A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9730" y="2648939"/>
                  <a:ext cx="4500" cy="241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B9593F69-DBA5-43E3-AA2A-E91A81414664}"/>
                </a:ext>
              </a:extLst>
            </p:cNvPr>
            <p:cNvSpPr/>
            <p:nvPr/>
          </p:nvSpPr>
          <p:spPr>
            <a:xfrm rot="19271526">
              <a:off x="2813887" y="278300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07" name="Freeform: Shape 406">
            <a:extLst>
              <a:ext uri="{FF2B5EF4-FFF2-40B4-BE49-F238E27FC236}">
                <a16:creationId xmlns="" xmlns:a16="http://schemas.microsoft.com/office/drawing/2014/main" id="{ECF53998-7A00-4F98-A59C-B015CA256924}"/>
              </a:ext>
            </a:extLst>
          </p:cNvPr>
          <p:cNvSpPr/>
          <p:nvPr/>
        </p:nvSpPr>
        <p:spPr>
          <a:xfrm rot="5018841">
            <a:off x="2669301" y="2769434"/>
            <a:ext cx="733475" cy="539605"/>
          </a:xfrm>
          <a:custGeom>
            <a:avLst/>
            <a:gdLst>
              <a:gd name="connsiteX0" fmla="*/ 737080 w 737080"/>
              <a:gd name="connsiteY0" fmla="*/ 506730 h 606123"/>
              <a:gd name="connsiteX1" fmla="*/ 199870 w 737080"/>
              <a:gd name="connsiteY1" fmla="*/ 586740 h 606123"/>
              <a:gd name="connsiteX2" fmla="*/ 16990 w 737080"/>
              <a:gd name="connsiteY2" fmla="*/ 186690 h 606123"/>
              <a:gd name="connsiteX3" fmla="*/ 580870 w 737080"/>
              <a:gd name="connsiteY3" fmla="*/ 0 h 60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80" h="606123">
                <a:moveTo>
                  <a:pt x="737080" y="506730"/>
                </a:moveTo>
                <a:cubicBezTo>
                  <a:pt x="528482" y="573405"/>
                  <a:pt x="319885" y="640080"/>
                  <a:pt x="199870" y="586740"/>
                </a:cubicBezTo>
                <a:cubicBezTo>
                  <a:pt x="79855" y="533400"/>
                  <a:pt x="-46510" y="284480"/>
                  <a:pt x="16990" y="186690"/>
                </a:cubicBezTo>
                <a:cubicBezTo>
                  <a:pt x="80490" y="88900"/>
                  <a:pt x="330680" y="44450"/>
                  <a:pt x="580870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09" name="Group 408">
            <a:extLst>
              <a:ext uri="{FF2B5EF4-FFF2-40B4-BE49-F238E27FC236}">
                <a16:creationId xmlns="" xmlns:a16="http://schemas.microsoft.com/office/drawing/2014/main" id="{72803EEF-FB11-4B86-9D9B-86F65C037089}"/>
              </a:ext>
            </a:extLst>
          </p:cNvPr>
          <p:cNvGrpSpPr/>
          <p:nvPr/>
        </p:nvGrpSpPr>
        <p:grpSpPr>
          <a:xfrm>
            <a:off x="1686855" y="3887671"/>
            <a:ext cx="1258851" cy="876528"/>
            <a:chOff x="1686855" y="3887671"/>
            <a:chExt cx="1258851" cy="876528"/>
          </a:xfrm>
        </p:grpSpPr>
        <p:sp>
          <p:nvSpPr>
            <p:cNvPr id="410" name="Freeform: Shape 409">
              <a:extLst>
                <a:ext uri="{FF2B5EF4-FFF2-40B4-BE49-F238E27FC236}">
                  <a16:creationId xmlns="" xmlns:a16="http://schemas.microsoft.com/office/drawing/2014/main" id="{BC07C71F-F4FB-41C6-A89E-F20E9E8468DB}"/>
                </a:ext>
              </a:extLst>
            </p:cNvPr>
            <p:cNvSpPr/>
            <p:nvPr/>
          </p:nvSpPr>
          <p:spPr>
            <a:xfrm rot="19827327">
              <a:off x="1686855" y="3887671"/>
              <a:ext cx="1258851" cy="876528"/>
            </a:xfrm>
            <a:custGeom>
              <a:avLst/>
              <a:gdLst>
                <a:gd name="connsiteX0" fmla="*/ 737080 w 737080"/>
                <a:gd name="connsiteY0" fmla="*/ 506730 h 606123"/>
                <a:gd name="connsiteX1" fmla="*/ 199870 w 737080"/>
                <a:gd name="connsiteY1" fmla="*/ 586740 h 606123"/>
                <a:gd name="connsiteX2" fmla="*/ 16990 w 737080"/>
                <a:gd name="connsiteY2" fmla="*/ 186690 h 606123"/>
                <a:gd name="connsiteX3" fmla="*/ 580870 w 737080"/>
                <a:gd name="connsiteY3" fmla="*/ 0 h 60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7080" h="606123">
                  <a:moveTo>
                    <a:pt x="737080" y="506730"/>
                  </a:moveTo>
                  <a:cubicBezTo>
                    <a:pt x="528482" y="573405"/>
                    <a:pt x="319885" y="640080"/>
                    <a:pt x="199870" y="586740"/>
                  </a:cubicBezTo>
                  <a:cubicBezTo>
                    <a:pt x="79855" y="533400"/>
                    <a:pt x="-46510" y="284480"/>
                    <a:pt x="16990" y="186690"/>
                  </a:cubicBezTo>
                  <a:cubicBezTo>
                    <a:pt x="80490" y="88900"/>
                    <a:pt x="330680" y="44450"/>
                    <a:pt x="580870" y="0"/>
                  </a:cubicBez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="" xmlns:a16="http://schemas.microsoft.com/office/drawing/2014/main" id="{892B68E7-1424-4472-9C3E-116DACDB1C91}"/>
                </a:ext>
              </a:extLst>
            </p:cNvPr>
            <p:cNvSpPr/>
            <p:nvPr/>
          </p:nvSpPr>
          <p:spPr>
            <a:xfrm rot="1044969">
              <a:off x="2078333" y="4203484"/>
              <a:ext cx="363221" cy="398082"/>
            </a:xfrm>
            <a:custGeom>
              <a:avLst/>
              <a:gdLst>
                <a:gd name="connsiteX0" fmla="*/ 0 w 303610"/>
                <a:gd name="connsiteY0" fmla="*/ 70247 h 286941"/>
                <a:gd name="connsiteX1" fmla="*/ 303610 w 303610"/>
                <a:gd name="connsiteY1" fmla="*/ 0 h 286941"/>
                <a:gd name="connsiteX2" fmla="*/ 184547 w 303610"/>
                <a:gd name="connsiteY2" fmla="*/ 286941 h 28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610" h="286941">
                  <a:moveTo>
                    <a:pt x="0" y="70247"/>
                  </a:moveTo>
                  <a:lnTo>
                    <a:pt x="303610" y="0"/>
                  </a:lnTo>
                  <a:lnTo>
                    <a:pt x="184547" y="286941"/>
                  </a:lnTo>
                </a:path>
              </a:pathLst>
            </a:cu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288" name="Oval 287">
            <a:extLst>
              <a:ext uri="{FF2B5EF4-FFF2-40B4-BE49-F238E27FC236}">
                <a16:creationId xmlns="" xmlns:a16="http://schemas.microsoft.com/office/drawing/2014/main" id="{5850AD89-59D1-4006-B25C-002C7B3DA399}"/>
              </a:ext>
            </a:extLst>
          </p:cNvPr>
          <p:cNvSpPr/>
          <p:nvPr/>
        </p:nvSpPr>
        <p:spPr>
          <a:xfrm rot="19934660">
            <a:off x="2520108" y="4169955"/>
            <a:ext cx="107191" cy="1071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9FC498F7-CFF8-40CB-9507-10EA40981CF8}"/>
              </a:ext>
            </a:extLst>
          </p:cNvPr>
          <p:cNvGrpSpPr/>
          <p:nvPr/>
        </p:nvGrpSpPr>
        <p:grpSpPr>
          <a:xfrm>
            <a:off x="5824494" y="3990004"/>
            <a:ext cx="5927162" cy="2059348"/>
            <a:chOff x="5948275" y="3990004"/>
            <a:chExt cx="5927162" cy="2059348"/>
          </a:xfrm>
        </p:grpSpPr>
        <p:sp>
          <p:nvSpPr>
            <p:cNvPr id="152" name="Rectangle: Rounded Corners 151">
              <a:extLst>
                <a:ext uri="{FF2B5EF4-FFF2-40B4-BE49-F238E27FC236}">
                  <a16:creationId xmlns="" xmlns:a16="http://schemas.microsoft.com/office/drawing/2014/main" id="{2D9E1C1C-51E4-434C-B82E-41E1C253B6A5}"/>
                </a:ext>
              </a:extLst>
            </p:cNvPr>
            <p:cNvSpPr/>
            <p:nvPr/>
          </p:nvSpPr>
          <p:spPr>
            <a:xfrm>
              <a:off x="5948275" y="3990004"/>
              <a:ext cx="5927162" cy="2059348"/>
            </a:xfrm>
            <a:prstGeom prst="roundRect">
              <a:avLst>
                <a:gd name="adj" fmla="val 7881"/>
              </a:avLst>
            </a:prstGeom>
            <a:solidFill>
              <a:srgbClr val="FDF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>
                  <a:extLst>
                    <a:ext uri="{FF2B5EF4-FFF2-40B4-BE49-F238E27FC236}">
                      <a16:creationId xmlns="" xmlns:a16="http://schemas.microsoft.com/office/drawing/2014/main" id="{9ED37E80-E163-4D3C-AFF1-3CD27E67BFE8}"/>
                    </a:ext>
                  </a:extLst>
                </p:cNvPr>
                <p:cNvSpPr/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</a:t>
                  </a:r>
                  <a14:m>
                    <m:oMath xmlns:m="http://schemas.openxmlformats.org/officeDocument/2006/math">
                      <m:r>
                        <a:rPr lang="de-DE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de-DE" sz="32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degrees in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de-D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perfect matching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connectivity of endpoints</a:t>
                  </a:r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9ED37E80-E163-4D3C-AFF1-3CD27E67BF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  <a:blipFill>
                  <a:blip r:embed="rId10"/>
                  <a:stretch>
                    <a:fillRect l="-2762" t="-4362" b="-671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56" name="Straight Arrow Connector 155">
            <a:extLst>
              <a:ext uri="{FF2B5EF4-FFF2-40B4-BE49-F238E27FC236}">
                <a16:creationId xmlns="" xmlns:a16="http://schemas.microsoft.com/office/drawing/2014/main" id="{4FB5CF86-03EE-4153-AB41-719EF28C4017}"/>
              </a:ext>
            </a:extLst>
          </p:cNvPr>
          <p:cNvCxnSpPr>
            <a:cxnSpLocks/>
          </p:cNvCxnSpPr>
          <p:nvPr/>
        </p:nvCxnSpPr>
        <p:spPr>
          <a:xfrm>
            <a:off x="7051168" y="2889670"/>
            <a:ext cx="0" cy="889977"/>
          </a:xfrm>
          <a:prstGeom prst="straightConnector1">
            <a:avLst/>
          </a:prstGeom>
          <a:ln w="984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F36AE1E5-1EEF-480C-89A8-85ABDBD1F7AB}"/>
                  </a:ext>
                </a:extLst>
              </p:cNvPr>
              <p:cNvSpPr txBox="1"/>
              <p:nvPr/>
            </p:nvSpPr>
            <p:spPr>
              <a:xfrm>
                <a:off x="7374320" y="2984644"/>
                <a:ext cx="41252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essential information of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x-none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F36AE1E5-1EEF-480C-89A8-85ABDBD1F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320" y="2984644"/>
                <a:ext cx="4125296" cy="523220"/>
              </a:xfrm>
              <a:prstGeom prst="rect">
                <a:avLst/>
              </a:prstGeom>
              <a:blipFill>
                <a:blip r:embed="rId13"/>
                <a:stretch>
                  <a:fillRect l="-3107" t="-12941" b="-32941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>
                <a:extLst>
                  <a:ext uri="{FF2B5EF4-FFF2-40B4-BE49-F238E27FC236}">
                    <a16:creationId xmlns="" xmlns:a16="http://schemas.microsoft.com/office/drawing/2014/main" id="{9CB08C71-695E-4497-87D6-1D62F1248019}"/>
                  </a:ext>
                </a:extLst>
              </p:cNvPr>
              <p:cNvSpPr/>
              <p:nvPr/>
            </p:nvSpPr>
            <p:spPr>
              <a:xfrm>
                <a:off x="1939101" y="2839599"/>
                <a:ext cx="5918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4000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x-none" sz="4000" dirty="0"/>
              </a:p>
            </p:txBody>
          </p:sp>
        </mc:Choice>
        <mc:Fallback xmlns=""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CB08C71-695E-4497-87D6-1D62F12480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101" y="2839599"/>
                <a:ext cx="591829" cy="7078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Freeform: Shape 171">
            <a:extLst>
              <a:ext uri="{FF2B5EF4-FFF2-40B4-BE49-F238E27FC236}">
                <a16:creationId xmlns="" xmlns:a16="http://schemas.microsoft.com/office/drawing/2014/main" id="{24B51350-98AA-480B-854D-EE67D1D25D26}"/>
              </a:ext>
            </a:extLst>
          </p:cNvPr>
          <p:cNvSpPr/>
          <p:nvPr/>
        </p:nvSpPr>
        <p:spPr>
          <a:xfrm rot="14530139">
            <a:off x="3426105" y="3731345"/>
            <a:ext cx="958095" cy="688753"/>
          </a:xfrm>
          <a:custGeom>
            <a:avLst/>
            <a:gdLst>
              <a:gd name="connsiteX0" fmla="*/ 737080 w 737080"/>
              <a:gd name="connsiteY0" fmla="*/ 506730 h 606123"/>
              <a:gd name="connsiteX1" fmla="*/ 199870 w 737080"/>
              <a:gd name="connsiteY1" fmla="*/ 586740 h 606123"/>
              <a:gd name="connsiteX2" fmla="*/ 16990 w 737080"/>
              <a:gd name="connsiteY2" fmla="*/ 186690 h 606123"/>
              <a:gd name="connsiteX3" fmla="*/ 580870 w 737080"/>
              <a:gd name="connsiteY3" fmla="*/ 0 h 60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7080" h="606123">
                <a:moveTo>
                  <a:pt x="737080" y="506730"/>
                </a:moveTo>
                <a:cubicBezTo>
                  <a:pt x="528482" y="573405"/>
                  <a:pt x="319885" y="640080"/>
                  <a:pt x="199870" y="586740"/>
                </a:cubicBezTo>
                <a:cubicBezTo>
                  <a:pt x="79855" y="533400"/>
                  <a:pt x="-46510" y="284480"/>
                  <a:pt x="16990" y="186690"/>
                </a:cubicBezTo>
                <a:cubicBezTo>
                  <a:pt x="80490" y="88900"/>
                  <a:pt x="330680" y="44450"/>
                  <a:pt x="580870" y="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414B294-1D89-40C9-B030-CF06AFECB532}"/>
              </a:ext>
            </a:extLst>
          </p:cNvPr>
          <p:cNvGrpSpPr/>
          <p:nvPr/>
        </p:nvGrpSpPr>
        <p:grpSpPr>
          <a:xfrm>
            <a:off x="2384932" y="3211502"/>
            <a:ext cx="1540899" cy="1109379"/>
            <a:chOff x="2384932" y="3211502"/>
            <a:chExt cx="1540899" cy="1109379"/>
          </a:xfrm>
        </p:grpSpPr>
        <p:sp>
          <p:nvSpPr>
            <p:cNvPr id="55" name="Oval 54">
              <a:extLst>
                <a:ext uri="{FF2B5EF4-FFF2-40B4-BE49-F238E27FC236}">
                  <a16:creationId xmlns="" xmlns:a16="http://schemas.microsoft.com/office/drawing/2014/main" id="{656F8F76-FD30-442B-99AE-2B37349C5795}"/>
                </a:ext>
              </a:extLst>
            </p:cNvPr>
            <p:cNvSpPr/>
            <p:nvPr/>
          </p:nvSpPr>
          <p:spPr>
            <a:xfrm rot="19271526">
              <a:off x="2384932" y="367473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Oval 55">
              <a:extLst>
                <a:ext uri="{FF2B5EF4-FFF2-40B4-BE49-F238E27FC236}">
                  <a16:creationId xmlns="" xmlns:a16="http://schemas.microsoft.com/office/drawing/2014/main" id="{8F324C6F-BD4F-464A-B9F9-61EDF5EDC75C}"/>
                </a:ext>
              </a:extLst>
            </p:cNvPr>
            <p:cNvSpPr/>
            <p:nvPr/>
          </p:nvSpPr>
          <p:spPr>
            <a:xfrm rot="19271526">
              <a:off x="2744314" y="385064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E92E10F7-BD5F-476B-8474-B74518A87AED}"/>
                </a:ext>
              </a:extLst>
            </p:cNvPr>
            <p:cNvSpPr/>
            <p:nvPr/>
          </p:nvSpPr>
          <p:spPr>
            <a:xfrm rot="19271526">
              <a:off x="3274806" y="32115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Oval 57">
              <a:extLst>
                <a:ext uri="{FF2B5EF4-FFF2-40B4-BE49-F238E27FC236}">
                  <a16:creationId xmlns="" xmlns:a16="http://schemas.microsoft.com/office/drawing/2014/main" id="{5E277839-D778-43AC-BE7A-26327F0EFE7B}"/>
                </a:ext>
              </a:extLst>
            </p:cNvPr>
            <p:cNvSpPr/>
            <p:nvPr/>
          </p:nvSpPr>
          <p:spPr>
            <a:xfrm rot="19271526">
              <a:off x="3375853" y="390102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Oval 58">
              <a:extLst>
                <a:ext uri="{FF2B5EF4-FFF2-40B4-BE49-F238E27FC236}">
                  <a16:creationId xmlns="" xmlns:a16="http://schemas.microsoft.com/office/drawing/2014/main" id="{CBBEDB0F-5DBB-45F3-B906-288E1DD5CEBA}"/>
                </a:ext>
              </a:extLst>
            </p:cNvPr>
            <p:cNvSpPr/>
            <p:nvPr/>
          </p:nvSpPr>
          <p:spPr>
            <a:xfrm rot="19271526">
              <a:off x="2848159" y="333612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Oval 61">
              <a:extLst>
                <a:ext uri="{FF2B5EF4-FFF2-40B4-BE49-F238E27FC236}">
                  <a16:creationId xmlns="" xmlns:a16="http://schemas.microsoft.com/office/drawing/2014/main" id="{ED1F6B80-D937-4FA9-AB40-8CAE81C8E80E}"/>
                </a:ext>
              </a:extLst>
            </p:cNvPr>
            <p:cNvSpPr/>
            <p:nvPr/>
          </p:nvSpPr>
          <p:spPr>
            <a:xfrm rot="19271526">
              <a:off x="3818640" y="347621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2B9A67E8-B22F-47CD-A3CA-3EDE80BD17EC}"/>
                </a:ext>
              </a:extLst>
            </p:cNvPr>
            <p:cNvSpPr/>
            <p:nvPr/>
          </p:nvSpPr>
          <p:spPr>
            <a:xfrm rot="19934660">
              <a:off x="2520108" y="41699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3484E734-88D9-4AAD-8AD8-77C579993D23}"/>
                </a:ext>
              </a:extLst>
            </p:cNvPr>
            <p:cNvSpPr/>
            <p:nvPr/>
          </p:nvSpPr>
          <p:spPr>
            <a:xfrm rot="19934660">
              <a:off x="2964315" y="42136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>
                <a:extLst>
                  <a:ext uri="{FF2B5EF4-FFF2-40B4-BE49-F238E27FC236}">
                    <a16:creationId xmlns="" xmlns:a16="http://schemas.microsoft.com/office/drawing/2014/main" id="{76850D6C-7DF7-474C-90D8-D454B0C6D027}"/>
                  </a:ext>
                </a:extLst>
              </p:cNvPr>
              <p:cNvSpPr/>
              <p:nvPr/>
            </p:nvSpPr>
            <p:spPr>
              <a:xfrm>
                <a:off x="5654770" y="408896"/>
                <a:ext cx="5713872" cy="235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Any</a:t>
                </a:r>
                <a:r>
                  <a: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partial solution </a:t>
                </a:r>
                <a14:m>
                  <m:oMath xmlns:m="http://schemas.openxmlformats.org/officeDocument/2006/math">
                    <m:r>
                      <a:rPr lang="de-DE" sz="28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outside </a:t>
                </a:r>
                <a14:m>
                  <m:oMath xmlns:m="http://schemas.openxmlformats.org/officeDocument/2006/math">
                    <m:r>
                      <a:rPr lang="de-DE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de-DE" sz="2800" b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</a:t>
                </a:r>
                <a:br>
                  <a:rPr lang="de-DE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vertex-disjoint union of paths.</a:t>
                </a:r>
              </a:p>
              <a:p>
                <a:r>
                  <a:rPr lang="de-DE" sz="7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de-DE" sz="7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deg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Each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has deg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e>
                    </m:d>
                  </m:oMath>
                </a14:m>
                <a:r>
                  <a:rPr lang="de-DE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sz="2800" b="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All path endpoints are in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6850D6C-7DF7-474C-90D8-D454B0C6D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70" y="408896"/>
                <a:ext cx="5713872" cy="2354491"/>
              </a:xfrm>
              <a:prstGeom prst="rect">
                <a:avLst/>
              </a:prstGeom>
              <a:blipFill>
                <a:blip r:embed="rId15"/>
                <a:stretch>
                  <a:fillRect l="-2241" t="-2591" r="-1281" b="-621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" grpId="0" animBg="1"/>
      <p:bldP spid="1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420EFB63-D0FF-40CE-BCDF-009EE6119135}"/>
              </a:ext>
            </a:extLst>
          </p:cNvPr>
          <p:cNvSpPr/>
          <p:nvPr/>
        </p:nvSpPr>
        <p:spPr>
          <a:xfrm>
            <a:off x="7387771" y="3043238"/>
            <a:ext cx="4126218" cy="552450"/>
          </a:xfrm>
          <a:prstGeom prst="roundRect">
            <a:avLst>
              <a:gd name="adj" fmla="val 15552"/>
            </a:avLst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5F379845-175E-48F9-94AF-A6F7CA8D6615}"/>
              </a:ext>
            </a:extLst>
          </p:cNvPr>
          <p:cNvSpPr/>
          <p:nvPr/>
        </p:nvSpPr>
        <p:spPr>
          <a:xfrm>
            <a:off x="7710488" y="1431235"/>
            <a:ext cx="3048000" cy="511156"/>
          </a:xfrm>
          <a:prstGeom prst="roundRect">
            <a:avLst>
              <a:gd name="adj" fmla="val 15552"/>
            </a:avLst>
          </a:prstGeom>
          <a:solidFill>
            <a:srgbClr val="FF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4CE83C77-DB17-4FAE-9B1D-D2728DB9D527}"/>
                  </a:ext>
                </a:extLst>
              </p:cNvPr>
              <p:cNvSpPr/>
              <p:nvPr/>
            </p:nvSpPr>
            <p:spPr>
              <a:xfrm>
                <a:off x="5591412" y="385311"/>
                <a:ext cx="7099515" cy="3206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Traverse separator hierarchy         .</a:t>
                </a:r>
              </a:p>
              <a:p>
                <a:r>
                  <a:rPr lang="de-DE" sz="10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each separator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fill table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indexed by fingerprints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</a:t>
                </a:r>
              </a:p>
              <a:p>
                <a:r>
                  <a:rPr lang="de-DE" sz="1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r>
                  <a:rPr lang="de-DE" sz="2800" b="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# of partial solutions </a:t>
                </a:r>
                <a:b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below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with fingerprint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de-DE" sz="1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Total time:  </a:t>
                </a:r>
                <a14:m>
                  <m:oMath xmlns:m="http://schemas.openxmlformats.org/officeDocument/2006/math">
                    <m:r>
                      <a:rPr lang="de-DE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#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fgpts</m:t>
                    </m:r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de-DE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de-DE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de-DE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x-non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CE83C77-DB17-4FAE-9B1D-D2728DB9D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12" y="385311"/>
                <a:ext cx="7099515" cy="3206840"/>
              </a:xfrm>
              <a:prstGeom prst="rect">
                <a:avLst/>
              </a:prstGeom>
              <a:blipFill>
                <a:blip r:embed="rId2"/>
                <a:stretch>
                  <a:fillRect l="-1717" t="-1901" b="-437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phic 12" descr="Arrow: Rotate left">
            <a:extLst>
              <a:ext uri="{FF2B5EF4-FFF2-40B4-BE49-F238E27FC236}">
                <a16:creationId xmlns="" xmlns:a16="http://schemas.microsoft.com/office/drawing/2014/main" id="{53F65757-5039-4845-B10E-3689CB257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523537" y="354050"/>
            <a:ext cx="523827" cy="52382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="" xmlns:a16="http://schemas.microsoft.com/office/drawing/2014/main" id="{828445AC-9154-4C51-8A4B-95C542B6884B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3855726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Standard DP</a:t>
            </a:r>
            <a:endParaRPr lang="x-none" sz="49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p:sp>
        <p:nvSpPr>
          <p:cNvPr id="239" name="Rectangle: Rounded Corners 238">
            <a:extLst>
              <a:ext uri="{FF2B5EF4-FFF2-40B4-BE49-F238E27FC236}">
                <a16:creationId xmlns="" xmlns:a16="http://schemas.microsoft.com/office/drawing/2014/main" id="{53EB4A8B-F22B-41BB-A4D0-D6F2C36B0DF9}"/>
              </a:ext>
            </a:extLst>
          </p:cNvPr>
          <p:cNvSpPr/>
          <p:nvPr/>
        </p:nvSpPr>
        <p:spPr>
          <a:xfrm rot="21069795">
            <a:off x="4338212" y="5196092"/>
            <a:ext cx="769302" cy="1053145"/>
          </a:xfrm>
          <a:prstGeom prst="roundRect">
            <a:avLst>
              <a:gd name="adj" fmla="val 3305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0" name="Rectangle: Rounded Corners 239">
            <a:extLst>
              <a:ext uri="{FF2B5EF4-FFF2-40B4-BE49-F238E27FC236}">
                <a16:creationId xmlns="" xmlns:a16="http://schemas.microsoft.com/office/drawing/2014/main" id="{9438DC36-FAB9-4455-8664-2AA0F3610574}"/>
              </a:ext>
            </a:extLst>
          </p:cNvPr>
          <p:cNvSpPr/>
          <p:nvPr/>
        </p:nvSpPr>
        <p:spPr>
          <a:xfrm rot="735354">
            <a:off x="3430539" y="4985336"/>
            <a:ext cx="716562" cy="1173107"/>
          </a:xfrm>
          <a:prstGeom prst="roundRect">
            <a:avLst>
              <a:gd name="adj" fmla="val 41026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1" name="Rectangle: Rounded Corners 240">
            <a:extLst>
              <a:ext uri="{FF2B5EF4-FFF2-40B4-BE49-F238E27FC236}">
                <a16:creationId xmlns="" xmlns:a16="http://schemas.microsoft.com/office/drawing/2014/main" id="{1CC8C15B-D3DA-409B-8D2A-538ADFD7CE06}"/>
              </a:ext>
            </a:extLst>
          </p:cNvPr>
          <p:cNvSpPr/>
          <p:nvPr/>
        </p:nvSpPr>
        <p:spPr>
          <a:xfrm>
            <a:off x="2288447" y="4115224"/>
            <a:ext cx="930697" cy="1615677"/>
          </a:xfrm>
          <a:prstGeom prst="roundRect">
            <a:avLst>
              <a:gd name="adj" fmla="val 31802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2" name="Rectangle: Rounded Corners 241">
            <a:extLst>
              <a:ext uri="{FF2B5EF4-FFF2-40B4-BE49-F238E27FC236}">
                <a16:creationId xmlns="" xmlns:a16="http://schemas.microsoft.com/office/drawing/2014/main" id="{8D3F57BF-515C-4FA7-8384-02EC6C623845}"/>
              </a:ext>
            </a:extLst>
          </p:cNvPr>
          <p:cNvSpPr/>
          <p:nvPr/>
        </p:nvSpPr>
        <p:spPr>
          <a:xfrm rot="21069795">
            <a:off x="593097" y="4020107"/>
            <a:ext cx="1425035" cy="1465932"/>
          </a:xfrm>
          <a:prstGeom prst="roundRect">
            <a:avLst>
              <a:gd name="adj" fmla="val 29851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3" name="Rectangle: Rounded Corners 242">
            <a:extLst>
              <a:ext uri="{FF2B5EF4-FFF2-40B4-BE49-F238E27FC236}">
                <a16:creationId xmlns="" xmlns:a16="http://schemas.microsoft.com/office/drawing/2014/main" id="{C739A655-1EC1-4D9B-95C5-B0AA308E3C48}"/>
              </a:ext>
            </a:extLst>
          </p:cNvPr>
          <p:cNvSpPr/>
          <p:nvPr/>
        </p:nvSpPr>
        <p:spPr>
          <a:xfrm rot="236601">
            <a:off x="1138821" y="3465969"/>
            <a:ext cx="1554743" cy="819803"/>
          </a:xfrm>
          <a:prstGeom prst="roundRect">
            <a:avLst>
              <a:gd name="adj" fmla="val 14598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4" name="Rectangle: Rounded Corners 243">
            <a:extLst>
              <a:ext uri="{FF2B5EF4-FFF2-40B4-BE49-F238E27FC236}">
                <a16:creationId xmlns="" xmlns:a16="http://schemas.microsoft.com/office/drawing/2014/main" id="{C2BFBF8B-1C4F-4FE9-BA1A-21B1DAE677B8}"/>
              </a:ext>
            </a:extLst>
          </p:cNvPr>
          <p:cNvSpPr/>
          <p:nvPr/>
        </p:nvSpPr>
        <p:spPr>
          <a:xfrm rot="7148733">
            <a:off x="3801167" y="4198964"/>
            <a:ext cx="943294" cy="1626045"/>
          </a:xfrm>
          <a:prstGeom prst="roundRect">
            <a:avLst>
              <a:gd name="adj" fmla="val 31802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5" name="Rectangle: Rounded Corners 244">
            <a:extLst>
              <a:ext uri="{FF2B5EF4-FFF2-40B4-BE49-F238E27FC236}">
                <a16:creationId xmlns="" xmlns:a16="http://schemas.microsoft.com/office/drawing/2014/main" id="{139E30C7-9F53-46D8-B5CC-8FF3EC6ACD6C}"/>
              </a:ext>
            </a:extLst>
          </p:cNvPr>
          <p:cNvSpPr/>
          <p:nvPr/>
        </p:nvSpPr>
        <p:spPr>
          <a:xfrm rot="20544605">
            <a:off x="551225" y="1990905"/>
            <a:ext cx="1505894" cy="1291692"/>
          </a:xfrm>
          <a:prstGeom prst="roundRect">
            <a:avLst>
              <a:gd name="adj" fmla="val 3863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6" name="Rectangle: Rounded Corners 245">
            <a:extLst>
              <a:ext uri="{FF2B5EF4-FFF2-40B4-BE49-F238E27FC236}">
                <a16:creationId xmlns="" xmlns:a16="http://schemas.microsoft.com/office/drawing/2014/main" id="{AD84AD76-8A63-4886-8C16-0959D3B049AD}"/>
              </a:ext>
            </a:extLst>
          </p:cNvPr>
          <p:cNvSpPr/>
          <p:nvPr/>
        </p:nvSpPr>
        <p:spPr>
          <a:xfrm>
            <a:off x="3316955" y="3435196"/>
            <a:ext cx="1061049" cy="1304038"/>
          </a:xfrm>
          <a:prstGeom prst="roundRect">
            <a:avLst>
              <a:gd name="adj" fmla="val 22401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7" name="Rectangle: Rounded Corners 246">
            <a:extLst>
              <a:ext uri="{FF2B5EF4-FFF2-40B4-BE49-F238E27FC236}">
                <a16:creationId xmlns="" xmlns:a16="http://schemas.microsoft.com/office/drawing/2014/main" id="{69835FEE-0940-40DC-BAC2-5D2108B2850E}"/>
              </a:ext>
            </a:extLst>
          </p:cNvPr>
          <p:cNvSpPr/>
          <p:nvPr/>
        </p:nvSpPr>
        <p:spPr>
          <a:xfrm rot="20934612">
            <a:off x="1665305" y="1722839"/>
            <a:ext cx="2254424" cy="942834"/>
          </a:xfrm>
          <a:prstGeom prst="roundRect">
            <a:avLst>
              <a:gd name="adj" fmla="val 14598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8" name="Rectangle: Rounded Corners 247">
            <a:extLst>
              <a:ext uri="{FF2B5EF4-FFF2-40B4-BE49-F238E27FC236}">
                <a16:creationId xmlns="" xmlns:a16="http://schemas.microsoft.com/office/drawing/2014/main" id="{02246B0B-503D-4B57-B63B-526114DC8F3F}"/>
              </a:ext>
            </a:extLst>
          </p:cNvPr>
          <p:cNvSpPr/>
          <p:nvPr/>
        </p:nvSpPr>
        <p:spPr>
          <a:xfrm rot="20484204">
            <a:off x="2193521" y="3172486"/>
            <a:ext cx="1825540" cy="1136455"/>
          </a:xfrm>
          <a:prstGeom prst="roundRect">
            <a:avLst>
              <a:gd name="adj" fmla="val 4182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9" name="Rectangle: Rounded Corners 248">
            <a:extLst>
              <a:ext uri="{FF2B5EF4-FFF2-40B4-BE49-F238E27FC236}">
                <a16:creationId xmlns="" xmlns:a16="http://schemas.microsoft.com/office/drawing/2014/main" id="{507C696F-FB53-4C26-9A8B-4340E3A532D0}"/>
              </a:ext>
            </a:extLst>
          </p:cNvPr>
          <p:cNvSpPr/>
          <p:nvPr/>
        </p:nvSpPr>
        <p:spPr>
          <a:xfrm rot="3780840">
            <a:off x="2318131" y="2372370"/>
            <a:ext cx="1296439" cy="1028804"/>
          </a:xfrm>
          <a:prstGeom prst="roundRect">
            <a:avLst>
              <a:gd name="adj" fmla="val 38563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Rectangle: Rounded Corners 249">
            <a:extLst>
              <a:ext uri="{FF2B5EF4-FFF2-40B4-BE49-F238E27FC236}">
                <a16:creationId xmlns="" xmlns:a16="http://schemas.microsoft.com/office/drawing/2014/main" id="{812ECF74-CBDD-45DA-86C2-272496ABE329}"/>
              </a:ext>
            </a:extLst>
          </p:cNvPr>
          <p:cNvSpPr/>
          <p:nvPr/>
        </p:nvSpPr>
        <p:spPr>
          <a:xfrm rot="2116694">
            <a:off x="3385725" y="1861728"/>
            <a:ext cx="1729077" cy="1100750"/>
          </a:xfrm>
          <a:prstGeom prst="roundRect">
            <a:avLst>
              <a:gd name="adj" fmla="val 36239"/>
            </a:avLst>
          </a:prstGeom>
          <a:solidFill>
            <a:srgbClr val="2E75B6">
              <a:alpha val="25098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73" name="Group 272">
            <a:extLst>
              <a:ext uri="{FF2B5EF4-FFF2-40B4-BE49-F238E27FC236}">
                <a16:creationId xmlns="" xmlns:a16="http://schemas.microsoft.com/office/drawing/2014/main" id="{90DA01C4-1677-4FB1-B858-FE266B3B4FEF}"/>
              </a:ext>
            </a:extLst>
          </p:cNvPr>
          <p:cNvGrpSpPr/>
          <p:nvPr/>
        </p:nvGrpSpPr>
        <p:grpSpPr>
          <a:xfrm>
            <a:off x="720365" y="1839496"/>
            <a:ext cx="4277934" cy="4273427"/>
            <a:chOff x="796565" y="1839496"/>
            <a:chExt cx="4277934" cy="4273427"/>
          </a:xfrm>
        </p:grpSpPr>
        <p:sp>
          <p:nvSpPr>
            <p:cNvPr id="274" name="Oval 273">
              <a:extLst>
                <a:ext uri="{FF2B5EF4-FFF2-40B4-BE49-F238E27FC236}">
                  <a16:creationId xmlns="" xmlns:a16="http://schemas.microsoft.com/office/drawing/2014/main" id="{FB4DA785-4DD1-4536-B0A7-98003CD78AB6}"/>
                </a:ext>
              </a:extLst>
            </p:cNvPr>
            <p:cNvSpPr/>
            <p:nvPr/>
          </p:nvSpPr>
          <p:spPr>
            <a:xfrm rot="19271526">
              <a:off x="1812803" y="40600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5" name="Oval 274">
              <a:extLst>
                <a:ext uri="{FF2B5EF4-FFF2-40B4-BE49-F238E27FC236}">
                  <a16:creationId xmlns="" xmlns:a16="http://schemas.microsoft.com/office/drawing/2014/main" id="{0400E4C8-C35B-4785-91DA-262C9B54D779}"/>
                </a:ext>
              </a:extLst>
            </p:cNvPr>
            <p:cNvSpPr/>
            <p:nvPr/>
          </p:nvSpPr>
          <p:spPr>
            <a:xfrm rot="19271526">
              <a:off x="1271543" y="40813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6" name="Oval 275">
              <a:extLst>
                <a:ext uri="{FF2B5EF4-FFF2-40B4-BE49-F238E27FC236}">
                  <a16:creationId xmlns="" xmlns:a16="http://schemas.microsoft.com/office/drawing/2014/main" id="{A553164A-05F0-4090-939B-E2A3CF1CC190}"/>
                </a:ext>
              </a:extLst>
            </p:cNvPr>
            <p:cNvSpPr/>
            <p:nvPr/>
          </p:nvSpPr>
          <p:spPr>
            <a:xfrm rot="19271526">
              <a:off x="1538040" y="35832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7" name="Oval 276">
              <a:extLst>
                <a:ext uri="{FF2B5EF4-FFF2-40B4-BE49-F238E27FC236}">
                  <a16:creationId xmlns="" xmlns:a16="http://schemas.microsoft.com/office/drawing/2014/main" id="{3330FFF8-2627-4B85-97C6-48BAC39DC151}"/>
                </a:ext>
              </a:extLst>
            </p:cNvPr>
            <p:cNvSpPr/>
            <p:nvPr/>
          </p:nvSpPr>
          <p:spPr>
            <a:xfrm rot="19271526">
              <a:off x="3158623" y="23788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C886F3FA-4335-4148-A047-41B6B7095596}"/>
                </a:ext>
              </a:extLst>
            </p:cNvPr>
            <p:cNvSpPr/>
            <p:nvPr/>
          </p:nvSpPr>
          <p:spPr>
            <a:xfrm rot="19271526">
              <a:off x="1948742" y="349469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9" name="Oval 278">
              <a:extLst>
                <a:ext uri="{FF2B5EF4-FFF2-40B4-BE49-F238E27FC236}">
                  <a16:creationId xmlns="" xmlns:a16="http://schemas.microsoft.com/office/drawing/2014/main" id="{478F41B2-AB3B-404B-90EE-E012618470A2}"/>
                </a:ext>
              </a:extLst>
            </p:cNvPr>
            <p:cNvSpPr/>
            <p:nvPr/>
          </p:nvSpPr>
          <p:spPr>
            <a:xfrm rot="19271526">
              <a:off x="2461132" y="367473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0" name="Oval 279">
              <a:extLst>
                <a:ext uri="{FF2B5EF4-FFF2-40B4-BE49-F238E27FC236}">
                  <a16:creationId xmlns="" xmlns:a16="http://schemas.microsoft.com/office/drawing/2014/main" id="{752A9C9F-35FB-465C-B560-551E3BF784E1}"/>
                </a:ext>
              </a:extLst>
            </p:cNvPr>
            <p:cNvSpPr/>
            <p:nvPr/>
          </p:nvSpPr>
          <p:spPr>
            <a:xfrm rot="19271526">
              <a:off x="2820514" y="385064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B45A4E50-03CC-40DC-8C6B-A679917FAAC4}"/>
                </a:ext>
              </a:extLst>
            </p:cNvPr>
            <p:cNvSpPr/>
            <p:nvPr/>
          </p:nvSpPr>
          <p:spPr>
            <a:xfrm rot="19271526">
              <a:off x="3351006" y="32115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2" name="Oval 281">
              <a:extLst>
                <a:ext uri="{FF2B5EF4-FFF2-40B4-BE49-F238E27FC236}">
                  <a16:creationId xmlns="" xmlns:a16="http://schemas.microsoft.com/office/drawing/2014/main" id="{99402AF8-0205-49F8-8A8E-749EC2B8EAD7}"/>
                </a:ext>
              </a:extLst>
            </p:cNvPr>
            <p:cNvSpPr/>
            <p:nvPr/>
          </p:nvSpPr>
          <p:spPr>
            <a:xfrm rot="19271526">
              <a:off x="3452053" y="390102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3" name="Oval 282">
              <a:extLst>
                <a:ext uri="{FF2B5EF4-FFF2-40B4-BE49-F238E27FC236}">
                  <a16:creationId xmlns="" xmlns:a16="http://schemas.microsoft.com/office/drawing/2014/main" id="{94452DA8-EB3B-4341-8B95-1F804FFD288B}"/>
                </a:ext>
              </a:extLst>
            </p:cNvPr>
            <p:cNvSpPr/>
            <p:nvPr/>
          </p:nvSpPr>
          <p:spPr>
            <a:xfrm rot="19271526">
              <a:off x="2924359" y="333612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8947DD0A-3DDE-4211-9745-2D6C6F57DA96}"/>
                </a:ext>
              </a:extLst>
            </p:cNvPr>
            <p:cNvSpPr/>
            <p:nvPr/>
          </p:nvSpPr>
          <p:spPr>
            <a:xfrm rot="19271526">
              <a:off x="2588876" y="289681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5" name="Oval 284">
              <a:extLst>
                <a:ext uri="{FF2B5EF4-FFF2-40B4-BE49-F238E27FC236}">
                  <a16:creationId xmlns="" xmlns:a16="http://schemas.microsoft.com/office/drawing/2014/main" id="{C7EBE1CC-CEE6-479D-9682-70F42DBB014B}"/>
                </a:ext>
              </a:extLst>
            </p:cNvPr>
            <p:cNvSpPr/>
            <p:nvPr/>
          </p:nvSpPr>
          <p:spPr>
            <a:xfrm rot="19271526">
              <a:off x="2586128" y="25200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6" name="Oval 285">
              <a:extLst>
                <a:ext uri="{FF2B5EF4-FFF2-40B4-BE49-F238E27FC236}">
                  <a16:creationId xmlns="" xmlns:a16="http://schemas.microsoft.com/office/drawing/2014/main" id="{77B907CC-11BD-49F6-9968-7101BB2223A4}"/>
                </a:ext>
              </a:extLst>
            </p:cNvPr>
            <p:cNvSpPr/>
            <p:nvPr/>
          </p:nvSpPr>
          <p:spPr>
            <a:xfrm rot="19271526">
              <a:off x="3894840" y="347621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7" name="Oval 286">
              <a:extLst>
                <a:ext uri="{FF2B5EF4-FFF2-40B4-BE49-F238E27FC236}">
                  <a16:creationId xmlns="" xmlns:a16="http://schemas.microsoft.com/office/drawing/2014/main" id="{3F05EEE4-FA9E-4851-B917-7061C792E44E}"/>
                </a:ext>
              </a:extLst>
            </p:cNvPr>
            <p:cNvSpPr/>
            <p:nvPr/>
          </p:nvSpPr>
          <p:spPr>
            <a:xfrm rot="19271526">
              <a:off x="4139183" y="39477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8" name="Oval 287">
              <a:extLst>
                <a:ext uri="{FF2B5EF4-FFF2-40B4-BE49-F238E27FC236}">
                  <a16:creationId xmlns="" xmlns:a16="http://schemas.microsoft.com/office/drawing/2014/main" id="{134DF67E-F641-4F3E-8A77-469EB2F4CC37}"/>
                </a:ext>
              </a:extLst>
            </p:cNvPr>
            <p:cNvSpPr/>
            <p:nvPr/>
          </p:nvSpPr>
          <p:spPr>
            <a:xfrm rot="19271526">
              <a:off x="4220974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9" name="Oval 288">
              <a:extLst>
                <a:ext uri="{FF2B5EF4-FFF2-40B4-BE49-F238E27FC236}">
                  <a16:creationId xmlns="" xmlns:a16="http://schemas.microsoft.com/office/drawing/2014/main" id="{9DFEF2C6-5BF0-4DE5-AD2B-7C4BCA40B92C}"/>
                </a:ext>
              </a:extLst>
            </p:cNvPr>
            <p:cNvSpPr/>
            <p:nvPr/>
          </p:nvSpPr>
          <p:spPr>
            <a:xfrm rot="19271526">
              <a:off x="3749480" y="45252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0" name="Oval 289">
              <a:extLst>
                <a:ext uri="{FF2B5EF4-FFF2-40B4-BE49-F238E27FC236}">
                  <a16:creationId xmlns="" xmlns:a16="http://schemas.microsoft.com/office/drawing/2014/main" id="{382055DE-842F-4804-A8DD-0D310283C0A4}"/>
                </a:ext>
              </a:extLst>
            </p:cNvPr>
            <p:cNvSpPr/>
            <p:nvPr/>
          </p:nvSpPr>
          <p:spPr>
            <a:xfrm rot="19271526">
              <a:off x="4740199" y="478992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1" name="Oval 290">
              <a:extLst>
                <a:ext uri="{FF2B5EF4-FFF2-40B4-BE49-F238E27FC236}">
                  <a16:creationId xmlns="" xmlns:a16="http://schemas.microsoft.com/office/drawing/2014/main" id="{5085BC3D-FD36-4CE0-8065-B4C137570CA6}"/>
                </a:ext>
              </a:extLst>
            </p:cNvPr>
            <p:cNvSpPr/>
            <p:nvPr/>
          </p:nvSpPr>
          <p:spPr>
            <a:xfrm rot="19271526">
              <a:off x="4358737" y="477437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2" name="Oval 291">
              <a:extLst>
                <a:ext uri="{FF2B5EF4-FFF2-40B4-BE49-F238E27FC236}">
                  <a16:creationId xmlns="" xmlns:a16="http://schemas.microsoft.com/office/drawing/2014/main" id="{ABA3598B-46F8-4423-B9B4-949D98951C8E}"/>
                </a:ext>
              </a:extLst>
            </p:cNvPr>
            <p:cNvSpPr/>
            <p:nvPr/>
          </p:nvSpPr>
          <p:spPr>
            <a:xfrm rot="19271526">
              <a:off x="3755562" y="505973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3" name="Oval 292">
              <a:extLst>
                <a:ext uri="{FF2B5EF4-FFF2-40B4-BE49-F238E27FC236}">
                  <a16:creationId xmlns="" xmlns:a16="http://schemas.microsoft.com/office/drawing/2014/main" id="{0F3446C9-2E76-48D0-A60B-72B93BD1641A}"/>
                </a:ext>
              </a:extLst>
            </p:cNvPr>
            <p:cNvSpPr/>
            <p:nvPr/>
          </p:nvSpPr>
          <p:spPr>
            <a:xfrm rot="19271526">
              <a:off x="4145621" y="52621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4" name="Oval 293">
              <a:extLst>
                <a:ext uri="{FF2B5EF4-FFF2-40B4-BE49-F238E27FC236}">
                  <a16:creationId xmlns="" xmlns:a16="http://schemas.microsoft.com/office/drawing/2014/main" id="{15BC0D96-2D12-4854-9C46-EBAE12D8B5F7}"/>
                </a:ext>
              </a:extLst>
            </p:cNvPr>
            <p:cNvSpPr/>
            <p:nvPr/>
          </p:nvSpPr>
          <p:spPr>
            <a:xfrm rot="2328474" flipH="1">
              <a:off x="3925303" y="59484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5" name="Oval 294">
              <a:extLst>
                <a:ext uri="{FF2B5EF4-FFF2-40B4-BE49-F238E27FC236}">
                  <a16:creationId xmlns="" xmlns:a16="http://schemas.microsoft.com/office/drawing/2014/main" id="{1C5D2E2A-C5B3-41CF-9CB2-6F8329F1EEE2}"/>
                </a:ext>
              </a:extLst>
            </p:cNvPr>
            <p:cNvSpPr/>
            <p:nvPr/>
          </p:nvSpPr>
          <p:spPr>
            <a:xfrm rot="2328474" flipH="1">
              <a:off x="3576120" y="554337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CBDADC03-1311-464C-8499-FBA49445F2E7}"/>
                </a:ext>
              </a:extLst>
            </p:cNvPr>
            <p:cNvSpPr/>
            <p:nvPr/>
          </p:nvSpPr>
          <p:spPr>
            <a:xfrm rot="2328474" flipH="1">
              <a:off x="3845014" y="560195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7" name="Oval 296">
              <a:extLst>
                <a:ext uri="{FF2B5EF4-FFF2-40B4-BE49-F238E27FC236}">
                  <a16:creationId xmlns="" xmlns:a16="http://schemas.microsoft.com/office/drawing/2014/main" id="{0BFD1AB4-9675-4754-BB6C-8DBB4AF8BD28}"/>
                </a:ext>
              </a:extLst>
            </p:cNvPr>
            <p:cNvSpPr/>
            <p:nvPr/>
          </p:nvSpPr>
          <p:spPr>
            <a:xfrm rot="2328474" flipH="1">
              <a:off x="3551981" y="589978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9D48A468-6C7B-43C6-B1EC-944B479B6BAD}"/>
                </a:ext>
              </a:extLst>
            </p:cNvPr>
            <p:cNvCxnSpPr>
              <a:cxnSpLocks/>
              <a:stCxn id="294" idx="5"/>
              <a:endCxn id="297" idx="1"/>
            </p:cNvCxnSpPr>
            <p:nvPr/>
          </p:nvCxnSpPr>
          <p:spPr>
            <a:xfrm flipH="1" flipV="1">
              <a:off x="3658859" y="5947602"/>
              <a:ext cx="266757" cy="60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613AA748-5C83-4A4E-A6E6-D9511242DCC1}"/>
                </a:ext>
              </a:extLst>
            </p:cNvPr>
            <p:cNvCxnSpPr>
              <a:cxnSpLocks/>
              <a:stCxn id="296" idx="4"/>
              <a:endCxn id="297" idx="0"/>
            </p:cNvCxnSpPr>
            <p:nvPr/>
          </p:nvCxnSpPr>
          <p:spPr>
            <a:xfrm flipH="1">
              <a:off x="3639165" y="5697312"/>
              <a:ext cx="225855" cy="214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="" xmlns:a16="http://schemas.microsoft.com/office/drawing/2014/main" id="{57F9A0EE-936D-410D-955A-735F7B2300B5}"/>
                </a:ext>
              </a:extLst>
            </p:cNvPr>
            <p:cNvCxnSpPr>
              <a:cxnSpLocks/>
              <a:stCxn id="294" idx="7"/>
              <a:endCxn id="296" idx="3"/>
            </p:cNvCxnSpPr>
            <p:nvPr/>
          </p:nvCxnSpPr>
          <p:spPr>
            <a:xfrm flipH="1" flipV="1">
              <a:off x="3904390" y="5708830"/>
              <a:ext cx="68728" cy="2399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Oval 300">
              <a:extLst>
                <a:ext uri="{FF2B5EF4-FFF2-40B4-BE49-F238E27FC236}">
                  <a16:creationId xmlns="" xmlns:a16="http://schemas.microsoft.com/office/drawing/2014/main" id="{10A73277-7283-483D-958B-2E1A6EAAA661}"/>
                </a:ext>
              </a:extLst>
            </p:cNvPr>
            <p:cNvSpPr/>
            <p:nvPr/>
          </p:nvSpPr>
          <p:spPr>
            <a:xfrm rot="19271526">
              <a:off x="4915058" y="523785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2" name="Oval 301">
              <a:extLst>
                <a:ext uri="{FF2B5EF4-FFF2-40B4-BE49-F238E27FC236}">
                  <a16:creationId xmlns="" xmlns:a16="http://schemas.microsoft.com/office/drawing/2014/main" id="{E5277480-3714-42C7-908B-4C6FCFA4F596}"/>
                </a:ext>
              </a:extLst>
            </p:cNvPr>
            <p:cNvSpPr/>
            <p:nvPr/>
          </p:nvSpPr>
          <p:spPr>
            <a:xfrm rot="19271526">
              <a:off x="4523737" y="545124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="" xmlns:a16="http://schemas.microsoft.com/office/drawing/2014/main" id="{8E9FA0C1-5D62-43F7-8623-07BCF7B3C38F}"/>
                </a:ext>
              </a:extLst>
            </p:cNvPr>
            <p:cNvCxnSpPr>
              <a:cxnSpLocks/>
              <a:stCxn id="301" idx="4"/>
              <a:endCxn id="353" idx="7"/>
            </p:cNvCxnSpPr>
            <p:nvPr/>
          </p:nvCxnSpPr>
          <p:spPr>
            <a:xfrm>
              <a:off x="5002243" y="5333211"/>
              <a:ext cx="24441" cy="630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="" xmlns:a16="http://schemas.microsoft.com/office/drawing/2014/main" id="{3F983875-13AF-4402-8952-273D747E1905}"/>
                </a:ext>
              </a:extLst>
            </p:cNvPr>
            <p:cNvCxnSpPr>
              <a:cxnSpLocks/>
              <a:stCxn id="297" idx="7"/>
              <a:endCxn id="295" idx="4"/>
            </p:cNvCxnSpPr>
            <p:nvPr/>
          </p:nvCxnSpPr>
          <p:spPr>
            <a:xfrm flipH="1" flipV="1">
              <a:off x="3596126" y="5638732"/>
              <a:ext cx="3670" cy="2613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Oval 304">
              <a:extLst>
                <a:ext uri="{FF2B5EF4-FFF2-40B4-BE49-F238E27FC236}">
                  <a16:creationId xmlns="" xmlns:a16="http://schemas.microsoft.com/office/drawing/2014/main" id="{3C238D3B-C447-4733-883E-C49702DD67A6}"/>
                </a:ext>
              </a:extLst>
            </p:cNvPr>
            <p:cNvSpPr/>
            <p:nvPr/>
          </p:nvSpPr>
          <p:spPr>
            <a:xfrm rot="19271526">
              <a:off x="1380593" y="48932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6" name="Oval 305">
              <a:extLst>
                <a:ext uri="{FF2B5EF4-FFF2-40B4-BE49-F238E27FC236}">
                  <a16:creationId xmlns="" xmlns:a16="http://schemas.microsoft.com/office/drawing/2014/main" id="{BFC99D63-C1DC-4AAC-B280-3BF4431932FA}"/>
                </a:ext>
              </a:extLst>
            </p:cNvPr>
            <p:cNvSpPr/>
            <p:nvPr/>
          </p:nvSpPr>
          <p:spPr>
            <a:xfrm rot="19271526">
              <a:off x="1705494" y="447025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7" name="Oval 306">
              <a:extLst>
                <a:ext uri="{FF2B5EF4-FFF2-40B4-BE49-F238E27FC236}">
                  <a16:creationId xmlns="" xmlns:a16="http://schemas.microsoft.com/office/drawing/2014/main" id="{78F0C03E-5ACC-45BB-8B7D-203AC467687E}"/>
                </a:ext>
              </a:extLst>
            </p:cNvPr>
            <p:cNvSpPr/>
            <p:nvPr/>
          </p:nvSpPr>
          <p:spPr>
            <a:xfrm rot="19271526">
              <a:off x="1229272" y="453404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8" name="Oval 307">
              <a:extLst>
                <a:ext uri="{FF2B5EF4-FFF2-40B4-BE49-F238E27FC236}">
                  <a16:creationId xmlns="" xmlns:a16="http://schemas.microsoft.com/office/drawing/2014/main" id="{A0CA1AFE-8DA6-417E-BCBF-5F1B65C98A9C}"/>
                </a:ext>
              </a:extLst>
            </p:cNvPr>
            <p:cNvSpPr/>
            <p:nvPr/>
          </p:nvSpPr>
          <p:spPr>
            <a:xfrm rot="19271526">
              <a:off x="1753914" y="48445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9" name="Oval 308">
              <a:extLst>
                <a:ext uri="{FF2B5EF4-FFF2-40B4-BE49-F238E27FC236}">
                  <a16:creationId xmlns="" xmlns:a16="http://schemas.microsoft.com/office/drawing/2014/main" id="{D4010CCD-CE07-407E-8045-B85B0EE0478D}"/>
                </a:ext>
              </a:extLst>
            </p:cNvPr>
            <p:cNvSpPr/>
            <p:nvPr/>
          </p:nvSpPr>
          <p:spPr>
            <a:xfrm rot="19271526">
              <a:off x="1418535" y="528414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0" name="Oval 309">
              <a:extLst>
                <a:ext uri="{FF2B5EF4-FFF2-40B4-BE49-F238E27FC236}">
                  <a16:creationId xmlns="" xmlns:a16="http://schemas.microsoft.com/office/drawing/2014/main" id="{671589C4-CD86-4D63-BEA5-9DE2D0B63373}"/>
                </a:ext>
              </a:extLst>
            </p:cNvPr>
            <p:cNvSpPr/>
            <p:nvPr/>
          </p:nvSpPr>
          <p:spPr>
            <a:xfrm rot="19271526">
              <a:off x="1822840" y="519540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F81AEE0-B0E2-4C15-B65F-07E95B755F00}"/>
                </a:ext>
              </a:extLst>
            </p:cNvPr>
            <p:cNvCxnSpPr>
              <a:cxnSpLocks/>
              <a:stCxn id="309" idx="6"/>
              <a:endCxn id="310" idx="1"/>
            </p:cNvCxnSpPr>
            <p:nvPr/>
          </p:nvCxnSpPr>
          <p:spPr>
            <a:xfrm flipV="1">
              <a:off x="1513895" y="5243217"/>
              <a:ext cx="309258" cy="609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46F5EA76-3E5F-4EEC-AC57-39E8CBBD280C}"/>
                </a:ext>
              </a:extLst>
            </p:cNvPr>
            <p:cNvCxnSpPr>
              <a:cxnSpLocks/>
              <a:stCxn id="309" idx="0"/>
              <a:endCxn id="305" idx="3"/>
            </p:cNvCxnSpPr>
            <p:nvPr/>
          </p:nvCxnSpPr>
          <p:spPr>
            <a:xfrm flipH="1" flipV="1">
              <a:off x="1428408" y="5000110"/>
              <a:ext cx="10134" cy="295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3CDEBD01-F6C3-4512-B959-17292ED5CC69}"/>
                </a:ext>
              </a:extLst>
            </p:cNvPr>
            <p:cNvCxnSpPr>
              <a:cxnSpLocks/>
              <a:stCxn id="310" idx="7"/>
              <a:endCxn id="308" idx="4"/>
            </p:cNvCxnSpPr>
            <p:nvPr/>
          </p:nvCxnSpPr>
          <p:spPr>
            <a:xfrm flipH="1" flipV="1">
              <a:off x="1841099" y="4939892"/>
              <a:ext cx="41118" cy="255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47AEE2DC-DCE9-41CF-80C5-B0426CF3D20D}"/>
                </a:ext>
              </a:extLst>
            </p:cNvPr>
            <p:cNvCxnSpPr>
              <a:cxnSpLocks/>
              <a:stCxn id="305" idx="4"/>
              <a:endCxn id="310" idx="0"/>
            </p:cNvCxnSpPr>
            <p:nvPr/>
          </p:nvCxnSpPr>
          <p:spPr>
            <a:xfrm>
              <a:off x="1467778" y="4988592"/>
              <a:ext cx="375069" cy="218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966DE7A-D4D7-4D3A-BDA1-82A88500008B}"/>
                </a:ext>
              </a:extLst>
            </p:cNvPr>
            <p:cNvCxnSpPr>
              <a:cxnSpLocks/>
              <a:stCxn id="309" idx="7"/>
              <a:endCxn id="308" idx="2"/>
            </p:cNvCxnSpPr>
            <p:nvPr/>
          </p:nvCxnSpPr>
          <p:spPr>
            <a:xfrm flipV="1">
              <a:off x="1477912" y="4931717"/>
              <a:ext cx="287834" cy="3527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CBF87549-0474-41FC-AE95-ED279C6939FE}"/>
                </a:ext>
              </a:extLst>
            </p:cNvPr>
            <p:cNvCxnSpPr>
              <a:cxnSpLocks/>
              <a:stCxn id="306" idx="4"/>
              <a:endCxn id="308" idx="7"/>
            </p:cNvCxnSpPr>
            <p:nvPr/>
          </p:nvCxnSpPr>
          <p:spPr>
            <a:xfrm>
              <a:off x="1792679" y="4565610"/>
              <a:ext cx="20611" cy="2792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5AA04887-FF3D-4F2E-AD67-357C19C5BE2F}"/>
                </a:ext>
              </a:extLst>
            </p:cNvPr>
            <p:cNvCxnSpPr>
              <a:cxnSpLocks/>
              <a:stCxn id="305" idx="6"/>
              <a:endCxn id="306" idx="3"/>
            </p:cNvCxnSpPr>
            <p:nvPr/>
          </p:nvCxnSpPr>
          <p:spPr>
            <a:xfrm flipV="1">
              <a:off x="1475953" y="4577128"/>
              <a:ext cx="277355" cy="3361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126E4BE6-1D7D-41D1-B682-3740488753F1}"/>
                </a:ext>
              </a:extLst>
            </p:cNvPr>
            <p:cNvCxnSpPr>
              <a:cxnSpLocks/>
              <a:stCxn id="292" idx="3"/>
              <a:endCxn id="295" idx="7"/>
            </p:cNvCxnSpPr>
            <p:nvPr/>
          </p:nvCxnSpPr>
          <p:spPr>
            <a:xfrm flipH="1">
              <a:off x="3623935" y="5166613"/>
              <a:ext cx="179442" cy="377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2854D901-385A-45E2-97D5-6FC7B240174E}"/>
                </a:ext>
              </a:extLst>
            </p:cNvPr>
            <p:cNvCxnSpPr>
              <a:cxnSpLocks/>
              <a:stCxn id="293" idx="2"/>
              <a:endCxn id="296" idx="0"/>
            </p:cNvCxnSpPr>
            <p:nvPr/>
          </p:nvCxnSpPr>
          <p:spPr>
            <a:xfrm flipH="1">
              <a:off x="3932198" y="5349288"/>
              <a:ext cx="225254" cy="2644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90293B68-EADC-4A48-8D54-D3CA7BA0F2EC}"/>
                </a:ext>
              </a:extLst>
            </p:cNvPr>
            <p:cNvCxnSpPr>
              <a:cxnSpLocks/>
              <a:stCxn id="301" idx="2"/>
              <a:endCxn id="302" idx="5"/>
            </p:cNvCxnSpPr>
            <p:nvPr/>
          </p:nvCxnSpPr>
          <p:spPr>
            <a:xfrm flipH="1">
              <a:off x="4630615" y="5325036"/>
              <a:ext cx="296274" cy="185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C3E78DB6-7EBA-476F-BFFF-801B41943AE8}"/>
                </a:ext>
              </a:extLst>
            </p:cNvPr>
            <p:cNvCxnSpPr>
              <a:cxnSpLocks/>
              <a:stCxn id="293" idx="1"/>
              <a:endCxn id="292" idx="5"/>
            </p:cNvCxnSpPr>
            <p:nvPr/>
          </p:nvCxnSpPr>
          <p:spPr>
            <a:xfrm flipH="1" flipV="1">
              <a:off x="3862440" y="5119112"/>
              <a:ext cx="283495" cy="1908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CF5E8DCA-0B09-4F82-9837-B37FDF460A4F}"/>
                </a:ext>
              </a:extLst>
            </p:cNvPr>
            <p:cNvCxnSpPr>
              <a:cxnSpLocks/>
              <a:stCxn id="289" idx="3"/>
              <a:endCxn id="292" idx="7"/>
            </p:cNvCxnSpPr>
            <p:nvPr/>
          </p:nvCxnSpPr>
          <p:spPr>
            <a:xfrm>
              <a:off x="3797295" y="4632138"/>
              <a:ext cx="17643" cy="4279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5AB0C47E-8640-4877-AB89-A3C32E4A5ECE}"/>
                </a:ext>
              </a:extLst>
            </p:cNvPr>
            <p:cNvCxnSpPr>
              <a:cxnSpLocks/>
              <a:stCxn id="288" idx="2"/>
              <a:endCxn id="289" idx="5"/>
            </p:cNvCxnSpPr>
            <p:nvPr/>
          </p:nvCxnSpPr>
          <p:spPr>
            <a:xfrm flipH="1" flipV="1">
              <a:off x="3856358" y="4584636"/>
              <a:ext cx="376447" cy="278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B257D86A-3E63-4D54-A9B0-6E5C9190ACFB}"/>
                </a:ext>
              </a:extLst>
            </p:cNvPr>
            <p:cNvCxnSpPr>
              <a:cxnSpLocks/>
              <a:stCxn id="290" idx="1"/>
              <a:endCxn id="291" idx="6"/>
            </p:cNvCxnSpPr>
            <p:nvPr/>
          </p:nvCxnSpPr>
          <p:spPr>
            <a:xfrm flipH="1" flipV="1">
              <a:off x="4454097" y="4794377"/>
              <a:ext cx="286415" cy="433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33B5F1B8-B294-485B-9AA3-C8075E714955}"/>
                </a:ext>
              </a:extLst>
            </p:cNvPr>
            <p:cNvCxnSpPr>
              <a:cxnSpLocks/>
              <a:stCxn id="290" idx="4"/>
              <a:endCxn id="301" idx="0"/>
            </p:cNvCxnSpPr>
            <p:nvPr/>
          </p:nvCxnSpPr>
          <p:spPr>
            <a:xfrm>
              <a:off x="4827383" y="4885281"/>
              <a:ext cx="107682" cy="364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B8A271CE-0FE1-40DB-94B5-2C6FD412713E}"/>
                </a:ext>
              </a:extLst>
            </p:cNvPr>
            <p:cNvCxnSpPr>
              <a:cxnSpLocks/>
              <a:stCxn id="288" idx="4"/>
              <a:endCxn id="291" idx="0"/>
            </p:cNvCxnSpPr>
            <p:nvPr/>
          </p:nvCxnSpPr>
          <p:spPr>
            <a:xfrm>
              <a:off x="4308159" y="4620620"/>
              <a:ext cx="70585" cy="1655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BA12A1E1-236B-4D47-8E28-700479098DC5}"/>
                </a:ext>
              </a:extLst>
            </p:cNvPr>
            <p:cNvCxnSpPr>
              <a:cxnSpLocks/>
              <a:stCxn id="291" idx="3"/>
              <a:endCxn id="302" idx="0"/>
            </p:cNvCxnSpPr>
            <p:nvPr/>
          </p:nvCxnSpPr>
          <p:spPr>
            <a:xfrm>
              <a:off x="4406552" y="4881248"/>
              <a:ext cx="137192" cy="581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3DC40DAB-25DB-45B0-81CF-4B023EA526B2}"/>
                </a:ext>
              </a:extLst>
            </p:cNvPr>
            <p:cNvCxnSpPr>
              <a:cxnSpLocks/>
              <a:stCxn id="291" idx="2"/>
              <a:endCxn id="293" idx="7"/>
            </p:cNvCxnSpPr>
            <p:nvPr/>
          </p:nvCxnSpPr>
          <p:spPr>
            <a:xfrm flipH="1">
              <a:off x="4204997" y="4861555"/>
              <a:ext cx="165571" cy="400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B16E8C2F-F843-421D-A48B-7E9FF0B1EE70}"/>
                </a:ext>
              </a:extLst>
            </p:cNvPr>
            <p:cNvCxnSpPr>
              <a:cxnSpLocks/>
              <a:stCxn id="293" idx="4"/>
              <a:endCxn id="302" idx="1"/>
            </p:cNvCxnSpPr>
            <p:nvPr/>
          </p:nvCxnSpPr>
          <p:spPr>
            <a:xfrm>
              <a:off x="4232806" y="5357463"/>
              <a:ext cx="291244" cy="1415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78E25D48-7976-43AA-BB81-B2A29A0E5A96}"/>
                </a:ext>
              </a:extLst>
            </p:cNvPr>
            <p:cNvCxnSpPr>
              <a:cxnSpLocks/>
              <a:stCxn id="302" idx="6"/>
              <a:endCxn id="290" idx="3"/>
            </p:cNvCxnSpPr>
            <p:nvPr/>
          </p:nvCxnSpPr>
          <p:spPr>
            <a:xfrm flipV="1">
              <a:off x="4619097" y="4896799"/>
              <a:ext cx="168917" cy="5744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9251F46-BDE2-436C-BE04-759F84E98875}"/>
                </a:ext>
              </a:extLst>
            </p:cNvPr>
            <p:cNvCxnSpPr>
              <a:cxnSpLocks/>
              <a:stCxn id="291" idx="4"/>
              <a:endCxn id="301" idx="1"/>
            </p:cNvCxnSpPr>
            <p:nvPr/>
          </p:nvCxnSpPr>
          <p:spPr>
            <a:xfrm>
              <a:off x="4445922" y="4869730"/>
              <a:ext cx="469449" cy="4159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9C610A55-B535-4273-939E-7EE146382A92}"/>
                </a:ext>
              </a:extLst>
            </p:cNvPr>
            <p:cNvCxnSpPr>
              <a:cxnSpLocks/>
              <a:stCxn id="292" idx="6"/>
              <a:endCxn id="288" idx="3"/>
            </p:cNvCxnSpPr>
            <p:nvPr/>
          </p:nvCxnSpPr>
          <p:spPr>
            <a:xfrm flipV="1">
              <a:off x="3850922" y="4632138"/>
              <a:ext cx="417867" cy="4476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3" name="Oval 332">
              <a:extLst>
                <a:ext uri="{FF2B5EF4-FFF2-40B4-BE49-F238E27FC236}">
                  <a16:creationId xmlns="" xmlns:a16="http://schemas.microsoft.com/office/drawing/2014/main" id="{55A0E8A3-0C7A-4239-8B9E-4A6528BE49B3}"/>
                </a:ext>
              </a:extLst>
            </p:cNvPr>
            <p:cNvSpPr/>
            <p:nvPr/>
          </p:nvSpPr>
          <p:spPr>
            <a:xfrm rot="19934660">
              <a:off x="2423755" y="462176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4" name="Oval 333">
              <a:extLst>
                <a:ext uri="{FF2B5EF4-FFF2-40B4-BE49-F238E27FC236}">
                  <a16:creationId xmlns="" xmlns:a16="http://schemas.microsoft.com/office/drawing/2014/main" id="{60A28B0A-19C5-4E09-BECD-EE49C289F33F}"/>
                </a:ext>
              </a:extLst>
            </p:cNvPr>
            <p:cNvSpPr/>
            <p:nvPr/>
          </p:nvSpPr>
          <p:spPr>
            <a:xfrm rot="19934660">
              <a:off x="2596308" y="416995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5" name="Oval 334">
              <a:extLst>
                <a:ext uri="{FF2B5EF4-FFF2-40B4-BE49-F238E27FC236}">
                  <a16:creationId xmlns="" xmlns:a16="http://schemas.microsoft.com/office/drawing/2014/main" id="{6F3AA67B-E13F-44FE-BE7D-89B90C4E7024}"/>
                </a:ext>
              </a:extLst>
            </p:cNvPr>
            <p:cNvSpPr/>
            <p:nvPr/>
          </p:nvSpPr>
          <p:spPr>
            <a:xfrm rot="19934660">
              <a:off x="3040515" y="42136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6" name="Oval 335">
              <a:extLst>
                <a:ext uri="{FF2B5EF4-FFF2-40B4-BE49-F238E27FC236}">
                  <a16:creationId xmlns="" xmlns:a16="http://schemas.microsoft.com/office/drawing/2014/main" id="{62A17B9D-AFEE-47D8-9021-52C8437C07CF}"/>
                </a:ext>
              </a:extLst>
            </p:cNvPr>
            <p:cNvSpPr/>
            <p:nvPr/>
          </p:nvSpPr>
          <p:spPr>
            <a:xfrm rot="19934660">
              <a:off x="3106238" y="466362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7" name="Oval 336">
              <a:extLst>
                <a:ext uri="{FF2B5EF4-FFF2-40B4-BE49-F238E27FC236}">
                  <a16:creationId xmlns="" xmlns:a16="http://schemas.microsoft.com/office/drawing/2014/main" id="{85CF5E01-D18A-4E31-892D-70774301E32E}"/>
                </a:ext>
              </a:extLst>
            </p:cNvPr>
            <p:cNvSpPr/>
            <p:nvPr/>
          </p:nvSpPr>
          <p:spPr>
            <a:xfrm rot="19934660">
              <a:off x="2612505" y="506047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8" name="Oval 337">
              <a:extLst>
                <a:ext uri="{FF2B5EF4-FFF2-40B4-BE49-F238E27FC236}">
                  <a16:creationId xmlns="" xmlns:a16="http://schemas.microsoft.com/office/drawing/2014/main" id="{A40362A1-B1D4-45D4-BB85-3ECD2B1D0B68}"/>
                </a:ext>
              </a:extLst>
            </p:cNvPr>
            <p:cNvSpPr/>
            <p:nvPr/>
          </p:nvSpPr>
          <p:spPr>
            <a:xfrm rot="19934660">
              <a:off x="2915770" y="50591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9" name="Oval 338">
              <a:extLst>
                <a:ext uri="{FF2B5EF4-FFF2-40B4-BE49-F238E27FC236}">
                  <a16:creationId xmlns="" xmlns:a16="http://schemas.microsoft.com/office/drawing/2014/main" id="{578721B1-1A54-4564-A44C-11C37BDB5893}"/>
                </a:ext>
              </a:extLst>
            </p:cNvPr>
            <p:cNvSpPr/>
            <p:nvPr/>
          </p:nvSpPr>
          <p:spPr>
            <a:xfrm rot="19934660">
              <a:off x="2948447" y="552817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0" name="Oval 339">
              <a:extLst>
                <a:ext uri="{FF2B5EF4-FFF2-40B4-BE49-F238E27FC236}">
                  <a16:creationId xmlns="" xmlns:a16="http://schemas.microsoft.com/office/drawing/2014/main" id="{D3F00169-0351-4B80-9B33-BEF0024665C2}"/>
                </a:ext>
              </a:extLst>
            </p:cNvPr>
            <p:cNvSpPr/>
            <p:nvPr/>
          </p:nvSpPr>
          <p:spPr>
            <a:xfrm rot="19934660">
              <a:off x="2523918" y="534851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41" name="Straight Connector 340">
              <a:extLst>
                <a:ext uri="{FF2B5EF4-FFF2-40B4-BE49-F238E27FC236}">
                  <a16:creationId xmlns="" xmlns:a16="http://schemas.microsoft.com/office/drawing/2014/main" id="{8C5823D7-36ED-48D1-A12D-E4450193192D}"/>
                </a:ext>
              </a:extLst>
            </p:cNvPr>
            <p:cNvCxnSpPr>
              <a:cxnSpLocks/>
              <a:stCxn id="340" idx="7"/>
              <a:endCxn id="337" idx="3"/>
            </p:cNvCxnSpPr>
            <p:nvPr/>
          </p:nvCxnSpPr>
          <p:spPr>
            <a:xfrm flipV="1">
              <a:off x="2593402" y="5165257"/>
              <a:ext cx="56810" cy="185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="" xmlns:a16="http://schemas.microsoft.com/office/drawing/2014/main" id="{A84C3032-8C02-4547-8CB9-B9D6CDB11EA4}"/>
                </a:ext>
              </a:extLst>
            </p:cNvPr>
            <p:cNvCxnSpPr>
              <a:cxnSpLocks/>
              <a:stCxn id="339" idx="7"/>
              <a:endCxn id="338" idx="3"/>
            </p:cNvCxnSpPr>
            <p:nvPr/>
          </p:nvCxnSpPr>
          <p:spPr>
            <a:xfrm flipH="1" flipV="1">
              <a:off x="2953477" y="5163914"/>
              <a:ext cx="64454" cy="3666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="" xmlns:a16="http://schemas.microsoft.com/office/drawing/2014/main" id="{6DA046C9-0464-4743-9CAF-FCD7EB08B6FB}"/>
                </a:ext>
              </a:extLst>
            </p:cNvPr>
            <p:cNvCxnSpPr>
              <a:cxnSpLocks/>
              <a:stCxn id="337" idx="6"/>
              <a:endCxn id="338" idx="1"/>
            </p:cNvCxnSpPr>
            <p:nvPr/>
          </p:nvCxnSpPr>
          <p:spPr>
            <a:xfrm>
              <a:off x="2713530" y="5089111"/>
              <a:ext cx="204649" cy="7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="" xmlns:a16="http://schemas.microsoft.com/office/drawing/2014/main" id="{61236F35-84B1-41D8-A45E-056C09F623E5}"/>
                </a:ext>
              </a:extLst>
            </p:cNvPr>
            <p:cNvCxnSpPr>
              <a:cxnSpLocks/>
              <a:stCxn id="340" idx="4"/>
              <a:endCxn id="339" idx="1"/>
            </p:cNvCxnSpPr>
            <p:nvPr/>
          </p:nvCxnSpPr>
          <p:spPr>
            <a:xfrm>
              <a:off x="2602473" y="5449541"/>
              <a:ext cx="348383" cy="1163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="" xmlns:a16="http://schemas.microsoft.com/office/drawing/2014/main" id="{C1BE78A4-5C8A-4009-A072-3DBF4D3DE6D2}"/>
                </a:ext>
              </a:extLst>
            </p:cNvPr>
            <p:cNvCxnSpPr>
              <a:cxnSpLocks/>
              <a:stCxn id="337" idx="0"/>
              <a:endCxn id="333" idx="3"/>
            </p:cNvCxnSpPr>
            <p:nvPr/>
          </p:nvCxnSpPr>
          <p:spPr>
            <a:xfrm flipH="1" flipV="1">
              <a:off x="2461462" y="4726548"/>
              <a:ext cx="179679" cy="3400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="" xmlns:a16="http://schemas.microsoft.com/office/drawing/2014/main" id="{EA0D007D-06F6-4BF7-B570-36847DD8260C}"/>
                </a:ext>
              </a:extLst>
            </p:cNvPr>
            <p:cNvCxnSpPr>
              <a:cxnSpLocks/>
              <a:stCxn id="333" idx="4"/>
              <a:endCxn id="338" idx="0"/>
            </p:cNvCxnSpPr>
            <p:nvPr/>
          </p:nvCxnSpPr>
          <p:spPr>
            <a:xfrm>
              <a:off x="2502310" y="4722790"/>
              <a:ext cx="442096" cy="3425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="" xmlns:a16="http://schemas.microsoft.com/office/drawing/2014/main" id="{8F70FA50-084B-4465-8C95-255A5AB61F00}"/>
                </a:ext>
              </a:extLst>
            </p:cNvPr>
            <p:cNvCxnSpPr>
              <a:cxnSpLocks/>
              <a:stCxn id="337" idx="7"/>
              <a:endCxn id="336" idx="2"/>
            </p:cNvCxnSpPr>
            <p:nvPr/>
          </p:nvCxnSpPr>
          <p:spPr>
            <a:xfrm flipV="1">
              <a:off x="2681989" y="4742184"/>
              <a:ext cx="430416" cy="320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="" xmlns:a16="http://schemas.microsoft.com/office/drawing/2014/main" id="{F0480498-F0F0-40E1-A1AA-41C6D5715D20}"/>
                </a:ext>
              </a:extLst>
            </p:cNvPr>
            <p:cNvCxnSpPr>
              <a:cxnSpLocks/>
              <a:stCxn id="335" idx="3"/>
              <a:endCxn id="336" idx="7"/>
            </p:cNvCxnSpPr>
            <p:nvPr/>
          </p:nvCxnSpPr>
          <p:spPr>
            <a:xfrm>
              <a:off x="3078222" y="4318472"/>
              <a:ext cx="97500" cy="3475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="" xmlns:a16="http://schemas.microsoft.com/office/drawing/2014/main" id="{9A0B9515-B4E9-4ECA-92F9-74FD7540E618}"/>
                </a:ext>
              </a:extLst>
            </p:cNvPr>
            <p:cNvCxnSpPr>
              <a:cxnSpLocks/>
              <a:stCxn id="333" idx="7"/>
              <a:endCxn id="334" idx="3"/>
            </p:cNvCxnSpPr>
            <p:nvPr/>
          </p:nvCxnSpPr>
          <p:spPr>
            <a:xfrm flipV="1">
              <a:off x="2493239" y="4274737"/>
              <a:ext cx="140776" cy="34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0" name="Oval 349">
              <a:extLst>
                <a:ext uri="{FF2B5EF4-FFF2-40B4-BE49-F238E27FC236}">
                  <a16:creationId xmlns="" xmlns:a16="http://schemas.microsoft.com/office/drawing/2014/main" id="{29117ABA-37F5-4849-AAD3-BA382E26FAFA}"/>
                </a:ext>
              </a:extLst>
            </p:cNvPr>
            <p:cNvSpPr/>
            <p:nvPr/>
          </p:nvSpPr>
          <p:spPr>
            <a:xfrm rot="19271526">
              <a:off x="2220340" y="195334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1" name="Oval 350">
              <a:extLst>
                <a:ext uri="{FF2B5EF4-FFF2-40B4-BE49-F238E27FC236}">
                  <a16:creationId xmlns="" xmlns:a16="http://schemas.microsoft.com/office/drawing/2014/main" id="{F5DDD161-69E9-4A5B-958A-05830BE28844}"/>
                </a:ext>
              </a:extLst>
            </p:cNvPr>
            <p:cNvSpPr/>
            <p:nvPr/>
          </p:nvSpPr>
          <p:spPr>
            <a:xfrm rot="19271526">
              <a:off x="2797280" y="184026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2" name="Oval 351">
              <a:extLst>
                <a:ext uri="{FF2B5EF4-FFF2-40B4-BE49-F238E27FC236}">
                  <a16:creationId xmlns="" xmlns:a16="http://schemas.microsoft.com/office/drawing/2014/main" id="{D9CB261D-893D-44EC-A911-E9F5574CB000}"/>
                </a:ext>
              </a:extLst>
            </p:cNvPr>
            <p:cNvSpPr/>
            <p:nvPr/>
          </p:nvSpPr>
          <p:spPr>
            <a:xfrm rot="19271526">
              <a:off x="4509217" y="600573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3" name="Oval 352">
              <a:extLst>
                <a:ext uri="{FF2B5EF4-FFF2-40B4-BE49-F238E27FC236}">
                  <a16:creationId xmlns="" xmlns:a16="http://schemas.microsoft.com/office/drawing/2014/main" id="{236A0BFE-4D67-4F47-BE9D-1DB19F60F81A}"/>
                </a:ext>
              </a:extLst>
            </p:cNvPr>
            <p:cNvSpPr/>
            <p:nvPr/>
          </p:nvSpPr>
          <p:spPr>
            <a:xfrm rot="19271526">
              <a:off x="4967308" y="596382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="" xmlns:a16="http://schemas.microsoft.com/office/drawing/2014/main" id="{C43C6C1B-A20F-45A4-AB72-22625097012E}"/>
                </a:ext>
              </a:extLst>
            </p:cNvPr>
            <p:cNvCxnSpPr>
              <a:cxnSpLocks/>
              <a:stCxn id="353" idx="2"/>
              <a:endCxn id="352" idx="5"/>
            </p:cNvCxnSpPr>
            <p:nvPr/>
          </p:nvCxnSpPr>
          <p:spPr>
            <a:xfrm flipH="1">
              <a:off x="4616095" y="6051011"/>
              <a:ext cx="363044" cy="14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="" xmlns:a16="http://schemas.microsoft.com/office/drawing/2014/main" id="{6377D401-E252-48C3-BCAB-B940A4AEA335}"/>
                </a:ext>
              </a:extLst>
            </p:cNvPr>
            <p:cNvCxnSpPr>
              <a:cxnSpLocks/>
              <a:stCxn id="301" idx="3"/>
              <a:endCxn id="352" idx="6"/>
            </p:cNvCxnSpPr>
            <p:nvPr/>
          </p:nvCxnSpPr>
          <p:spPr>
            <a:xfrm flipH="1">
              <a:off x="4604577" y="5344729"/>
              <a:ext cx="358296" cy="68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="" xmlns:a16="http://schemas.microsoft.com/office/drawing/2014/main" id="{77101B1C-C916-4053-B9E9-0E724F9CBEB4}"/>
                </a:ext>
              </a:extLst>
            </p:cNvPr>
            <p:cNvCxnSpPr>
              <a:cxnSpLocks/>
              <a:stCxn id="353" idx="1"/>
              <a:endCxn id="302" idx="4"/>
            </p:cNvCxnSpPr>
            <p:nvPr/>
          </p:nvCxnSpPr>
          <p:spPr>
            <a:xfrm flipH="1" flipV="1">
              <a:off x="4610922" y="5546605"/>
              <a:ext cx="356699" cy="4650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="" xmlns:a16="http://schemas.microsoft.com/office/drawing/2014/main" id="{D310B6F3-3405-4EDC-B85B-C1D81EBF397A}"/>
                </a:ext>
              </a:extLst>
            </p:cNvPr>
            <p:cNvCxnSpPr>
              <a:cxnSpLocks/>
              <a:stCxn id="335" idx="1"/>
              <a:endCxn id="334" idx="5"/>
            </p:cNvCxnSpPr>
            <p:nvPr/>
          </p:nvCxnSpPr>
          <p:spPr>
            <a:xfrm flipH="1" flipV="1">
              <a:off x="2701090" y="4239439"/>
              <a:ext cx="341834" cy="1195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="" xmlns:a16="http://schemas.microsoft.com/office/drawing/2014/main" id="{D28B48E3-76E2-4E02-916A-4AC04FD1FB16}"/>
                </a:ext>
              </a:extLst>
            </p:cNvPr>
            <p:cNvCxnSpPr>
              <a:cxnSpLocks/>
              <a:stCxn id="280" idx="2"/>
              <a:endCxn id="334" idx="7"/>
            </p:cNvCxnSpPr>
            <p:nvPr/>
          </p:nvCxnSpPr>
          <p:spPr>
            <a:xfrm flipH="1">
              <a:off x="2665792" y="3937834"/>
              <a:ext cx="166553" cy="2345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="" xmlns:a16="http://schemas.microsoft.com/office/drawing/2014/main" id="{D6986305-2B48-4580-B618-984B01D6545B}"/>
                </a:ext>
              </a:extLst>
            </p:cNvPr>
            <p:cNvCxnSpPr>
              <a:cxnSpLocks/>
              <a:stCxn id="282" idx="2"/>
              <a:endCxn id="335" idx="7"/>
            </p:cNvCxnSpPr>
            <p:nvPr/>
          </p:nvCxnSpPr>
          <p:spPr>
            <a:xfrm flipH="1">
              <a:off x="3109999" y="3988212"/>
              <a:ext cx="353886" cy="227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="" xmlns:a16="http://schemas.microsoft.com/office/drawing/2014/main" id="{F4CB0373-A5D0-4235-8F25-ADA8F10325B6}"/>
                </a:ext>
              </a:extLst>
            </p:cNvPr>
            <p:cNvCxnSpPr>
              <a:cxnSpLocks/>
              <a:stCxn id="282" idx="1"/>
              <a:endCxn id="280" idx="5"/>
            </p:cNvCxnSpPr>
            <p:nvPr/>
          </p:nvCxnSpPr>
          <p:spPr>
            <a:xfrm flipH="1" flipV="1">
              <a:off x="2927392" y="3910025"/>
              <a:ext cx="524974" cy="38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="" xmlns:a16="http://schemas.microsoft.com/office/drawing/2014/main" id="{580207D7-8D6E-4601-BAF4-BF947A4D5960}"/>
                </a:ext>
              </a:extLst>
            </p:cNvPr>
            <p:cNvCxnSpPr>
              <a:cxnSpLocks/>
              <a:stCxn id="289" idx="6"/>
              <a:endCxn id="287" idx="2"/>
            </p:cNvCxnSpPr>
            <p:nvPr/>
          </p:nvCxnSpPr>
          <p:spPr>
            <a:xfrm flipV="1">
              <a:off x="3844840" y="4034902"/>
              <a:ext cx="306174" cy="5103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="" xmlns:a16="http://schemas.microsoft.com/office/drawing/2014/main" id="{C6AA8C4D-5744-45EA-9458-4FA2A481F2CC}"/>
                </a:ext>
              </a:extLst>
            </p:cNvPr>
            <p:cNvCxnSpPr>
              <a:cxnSpLocks/>
              <a:stCxn id="288" idx="7"/>
              <a:endCxn id="287" idx="4"/>
            </p:cNvCxnSpPr>
            <p:nvPr/>
          </p:nvCxnSpPr>
          <p:spPr>
            <a:xfrm flipH="1" flipV="1">
              <a:off x="4226368" y="4043077"/>
              <a:ext cx="53982" cy="482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="" xmlns:a16="http://schemas.microsoft.com/office/drawing/2014/main" id="{194ACEA5-6D55-4019-AF1D-98180CA21EE9}"/>
                </a:ext>
              </a:extLst>
            </p:cNvPr>
            <p:cNvCxnSpPr>
              <a:cxnSpLocks/>
              <a:stCxn id="287" idx="1"/>
              <a:endCxn id="282" idx="5"/>
            </p:cNvCxnSpPr>
            <p:nvPr/>
          </p:nvCxnSpPr>
          <p:spPr>
            <a:xfrm flipH="1" flipV="1">
              <a:off x="3558931" y="3960404"/>
              <a:ext cx="580565" cy="35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="" xmlns:a16="http://schemas.microsoft.com/office/drawing/2014/main" id="{3FE76504-CAED-42CA-A1CA-23EBA98CC756}"/>
                </a:ext>
              </a:extLst>
            </p:cNvPr>
            <p:cNvCxnSpPr>
              <a:cxnSpLocks/>
              <a:stCxn id="289" idx="0"/>
              <a:endCxn id="282" idx="3"/>
            </p:cNvCxnSpPr>
            <p:nvPr/>
          </p:nvCxnSpPr>
          <p:spPr>
            <a:xfrm flipH="1" flipV="1">
              <a:off x="3499868" y="4007905"/>
              <a:ext cx="269619" cy="5291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="" xmlns:a16="http://schemas.microsoft.com/office/drawing/2014/main" id="{192E44B3-C329-4884-987A-A06A84B4BB36}"/>
                </a:ext>
              </a:extLst>
            </p:cNvPr>
            <p:cNvCxnSpPr>
              <a:cxnSpLocks/>
              <a:stCxn id="334" idx="0"/>
              <a:endCxn id="279" idx="3"/>
            </p:cNvCxnSpPr>
            <p:nvPr/>
          </p:nvCxnSpPr>
          <p:spPr>
            <a:xfrm flipH="1" flipV="1">
              <a:off x="2508947" y="3781608"/>
              <a:ext cx="115997" cy="394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="" xmlns:a16="http://schemas.microsoft.com/office/drawing/2014/main" id="{58E09512-FDC1-4256-8D39-BF9443CA1C72}"/>
                </a:ext>
              </a:extLst>
            </p:cNvPr>
            <p:cNvCxnSpPr>
              <a:cxnSpLocks/>
              <a:stCxn id="280" idx="1"/>
              <a:endCxn id="279" idx="5"/>
            </p:cNvCxnSpPr>
            <p:nvPr/>
          </p:nvCxnSpPr>
          <p:spPr>
            <a:xfrm flipH="1" flipV="1">
              <a:off x="2568010" y="3734106"/>
              <a:ext cx="252817" cy="164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="" xmlns:a16="http://schemas.microsoft.com/office/drawing/2014/main" id="{B17FD339-5F70-4878-BA97-6875986956D4}"/>
                </a:ext>
              </a:extLst>
            </p:cNvPr>
            <p:cNvCxnSpPr>
              <a:cxnSpLocks/>
              <a:stCxn id="335" idx="0"/>
              <a:endCxn id="280" idx="3"/>
            </p:cNvCxnSpPr>
            <p:nvPr/>
          </p:nvCxnSpPr>
          <p:spPr>
            <a:xfrm flipH="1" flipV="1">
              <a:off x="2868329" y="3957527"/>
              <a:ext cx="200822" cy="2623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="" xmlns:a16="http://schemas.microsoft.com/office/drawing/2014/main" id="{0ED30160-5826-4043-9D04-96D9DBA3DEEF}"/>
                </a:ext>
              </a:extLst>
            </p:cNvPr>
            <p:cNvCxnSpPr>
              <a:cxnSpLocks/>
              <a:stCxn id="281" idx="2"/>
              <a:endCxn id="280" idx="7"/>
            </p:cNvCxnSpPr>
            <p:nvPr/>
          </p:nvCxnSpPr>
          <p:spPr>
            <a:xfrm flipH="1">
              <a:off x="2879890" y="3298687"/>
              <a:ext cx="482947" cy="55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="" xmlns:a16="http://schemas.microsoft.com/office/drawing/2014/main" id="{3F98D795-4AC6-4BBE-9A72-EBC5C02FF9C9}"/>
                </a:ext>
              </a:extLst>
            </p:cNvPr>
            <p:cNvCxnSpPr>
              <a:cxnSpLocks/>
              <a:stCxn id="286" idx="4"/>
              <a:endCxn id="287" idx="0"/>
            </p:cNvCxnSpPr>
            <p:nvPr/>
          </p:nvCxnSpPr>
          <p:spPr>
            <a:xfrm>
              <a:off x="3982025" y="3571576"/>
              <a:ext cx="177165" cy="3879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="" xmlns:a16="http://schemas.microsoft.com/office/drawing/2014/main" id="{5CEC5F1D-5FD6-4CC0-BE0E-BD6BFAA02655}"/>
                </a:ext>
              </a:extLst>
            </p:cNvPr>
            <p:cNvCxnSpPr>
              <a:cxnSpLocks/>
              <a:stCxn id="286" idx="0"/>
              <a:endCxn id="281" idx="5"/>
            </p:cNvCxnSpPr>
            <p:nvPr/>
          </p:nvCxnSpPr>
          <p:spPr>
            <a:xfrm flipH="1" flipV="1">
              <a:off x="3457884" y="3270878"/>
              <a:ext cx="456963" cy="217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="" xmlns:a16="http://schemas.microsoft.com/office/drawing/2014/main" id="{22F679B5-4B55-43F5-8647-A01FA374C1BA}"/>
                </a:ext>
              </a:extLst>
            </p:cNvPr>
            <p:cNvCxnSpPr>
              <a:cxnSpLocks/>
              <a:stCxn id="281" idx="3"/>
              <a:endCxn id="282" idx="7"/>
            </p:cNvCxnSpPr>
            <p:nvPr/>
          </p:nvCxnSpPr>
          <p:spPr>
            <a:xfrm>
              <a:off x="3398821" y="3318380"/>
              <a:ext cx="112608" cy="5829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="" xmlns:a16="http://schemas.microsoft.com/office/drawing/2014/main" id="{F0C1E551-C035-4B70-BFB8-D526E78192D0}"/>
                </a:ext>
              </a:extLst>
            </p:cNvPr>
            <p:cNvCxnSpPr>
              <a:cxnSpLocks/>
              <a:stCxn id="289" idx="7"/>
              <a:endCxn id="286" idx="3"/>
            </p:cNvCxnSpPr>
            <p:nvPr/>
          </p:nvCxnSpPr>
          <p:spPr>
            <a:xfrm flipV="1">
              <a:off x="3808856" y="3583094"/>
              <a:ext cx="133799" cy="942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="" xmlns:a16="http://schemas.microsoft.com/office/drawing/2014/main" id="{D27477CF-481E-4809-B472-78421F07C96C}"/>
                </a:ext>
              </a:extLst>
            </p:cNvPr>
            <p:cNvCxnSpPr>
              <a:cxnSpLocks/>
              <a:stCxn id="283" idx="2"/>
              <a:endCxn id="279" idx="6"/>
            </p:cNvCxnSpPr>
            <p:nvPr/>
          </p:nvCxnSpPr>
          <p:spPr>
            <a:xfrm flipH="1">
              <a:off x="2556492" y="3423305"/>
              <a:ext cx="379698" cy="2714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="" xmlns:a16="http://schemas.microsoft.com/office/drawing/2014/main" id="{AC444EA5-6DCC-4364-98AF-8803929836D7}"/>
                </a:ext>
              </a:extLst>
            </p:cNvPr>
            <p:cNvCxnSpPr>
              <a:cxnSpLocks/>
              <a:stCxn id="281" idx="1"/>
              <a:endCxn id="283" idx="5"/>
            </p:cNvCxnSpPr>
            <p:nvPr/>
          </p:nvCxnSpPr>
          <p:spPr>
            <a:xfrm flipH="1">
              <a:off x="3031237" y="3259317"/>
              <a:ext cx="320082" cy="1361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5" name="Oval 374">
              <a:extLst>
                <a:ext uri="{FF2B5EF4-FFF2-40B4-BE49-F238E27FC236}">
                  <a16:creationId xmlns="" xmlns:a16="http://schemas.microsoft.com/office/drawing/2014/main" id="{A0749EFA-4B36-468A-BBFF-1E5D5F5DEDAB}"/>
                </a:ext>
              </a:extLst>
            </p:cNvPr>
            <p:cNvSpPr/>
            <p:nvPr/>
          </p:nvSpPr>
          <p:spPr>
            <a:xfrm rot="19271526">
              <a:off x="4153653" y="1839496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6" name="Oval 375">
              <a:extLst>
                <a:ext uri="{FF2B5EF4-FFF2-40B4-BE49-F238E27FC236}">
                  <a16:creationId xmlns="" xmlns:a16="http://schemas.microsoft.com/office/drawing/2014/main" id="{5C53B4CC-659A-476B-AD39-B925F362CD5E}"/>
                </a:ext>
              </a:extLst>
            </p:cNvPr>
            <p:cNvSpPr/>
            <p:nvPr/>
          </p:nvSpPr>
          <p:spPr>
            <a:xfrm rot="19271526">
              <a:off x="3778100" y="1885422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7" name="Oval 376">
              <a:extLst>
                <a:ext uri="{FF2B5EF4-FFF2-40B4-BE49-F238E27FC236}">
                  <a16:creationId xmlns="" xmlns:a16="http://schemas.microsoft.com/office/drawing/2014/main" id="{7A834D55-1731-45C7-9D48-F3F6920CF2B1}"/>
                </a:ext>
              </a:extLst>
            </p:cNvPr>
            <p:cNvSpPr/>
            <p:nvPr/>
          </p:nvSpPr>
          <p:spPr>
            <a:xfrm rot="19271526">
              <a:off x="3656819" y="2316903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8" name="Oval 377">
              <a:extLst>
                <a:ext uri="{FF2B5EF4-FFF2-40B4-BE49-F238E27FC236}">
                  <a16:creationId xmlns="" xmlns:a16="http://schemas.microsoft.com/office/drawing/2014/main" id="{866A45E2-F853-4D00-AF7D-3E6A170F1356}"/>
                </a:ext>
              </a:extLst>
            </p:cNvPr>
            <p:cNvSpPr/>
            <p:nvPr/>
          </p:nvSpPr>
          <p:spPr>
            <a:xfrm rot="19271526">
              <a:off x="4881058" y="227513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9" name="Oval 378">
              <a:extLst>
                <a:ext uri="{FF2B5EF4-FFF2-40B4-BE49-F238E27FC236}">
                  <a16:creationId xmlns="" xmlns:a16="http://schemas.microsoft.com/office/drawing/2014/main" id="{0210E1FD-74BB-4DF7-A0BB-E6411BBBED6F}"/>
                </a:ext>
              </a:extLst>
            </p:cNvPr>
            <p:cNvSpPr/>
            <p:nvPr/>
          </p:nvSpPr>
          <p:spPr>
            <a:xfrm rot="19271526">
              <a:off x="4250997" y="2411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80" name="Straight Connector 379">
              <a:extLst>
                <a:ext uri="{FF2B5EF4-FFF2-40B4-BE49-F238E27FC236}">
                  <a16:creationId xmlns="" xmlns:a16="http://schemas.microsoft.com/office/drawing/2014/main" id="{61B16B3B-A964-42B0-9EB6-6A0259018776}"/>
                </a:ext>
              </a:extLst>
            </p:cNvPr>
            <p:cNvCxnSpPr>
              <a:cxnSpLocks/>
              <a:stCxn id="378" idx="2"/>
              <a:endCxn id="379" idx="5"/>
            </p:cNvCxnSpPr>
            <p:nvPr/>
          </p:nvCxnSpPr>
          <p:spPr>
            <a:xfrm flipH="1">
              <a:off x="4357875" y="2362323"/>
              <a:ext cx="535014" cy="108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="" xmlns:a16="http://schemas.microsoft.com/office/drawing/2014/main" id="{9A17BF1D-EFAF-437B-A4B5-F67A22A291FA}"/>
                </a:ext>
              </a:extLst>
            </p:cNvPr>
            <p:cNvCxnSpPr>
              <a:cxnSpLocks/>
              <a:stCxn id="375" idx="1"/>
              <a:endCxn id="376" idx="6"/>
            </p:cNvCxnSpPr>
            <p:nvPr/>
          </p:nvCxnSpPr>
          <p:spPr>
            <a:xfrm flipH="1">
              <a:off x="3873459" y="1887311"/>
              <a:ext cx="280507" cy="18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="" xmlns:a16="http://schemas.microsoft.com/office/drawing/2014/main" id="{281FC51F-9517-4E09-A338-C77959DE2B95}"/>
                </a:ext>
              </a:extLst>
            </p:cNvPr>
            <p:cNvCxnSpPr>
              <a:cxnSpLocks/>
              <a:stCxn id="375" idx="4"/>
              <a:endCxn id="378" idx="0"/>
            </p:cNvCxnSpPr>
            <p:nvPr/>
          </p:nvCxnSpPr>
          <p:spPr>
            <a:xfrm>
              <a:off x="4240838" y="1934856"/>
              <a:ext cx="660227" cy="352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="" xmlns:a16="http://schemas.microsoft.com/office/drawing/2014/main" id="{8614F4E5-7465-44B2-95FB-C51FC4C2C27A}"/>
                </a:ext>
              </a:extLst>
            </p:cNvPr>
            <p:cNvCxnSpPr>
              <a:cxnSpLocks/>
              <a:stCxn id="376" idx="3"/>
              <a:endCxn id="379" idx="0"/>
            </p:cNvCxnSpPr>
            <p:nvPr/>
          </p:nvCxnSpPr>
          <p:spPr>
            <a:xfrm>
              <a:off x="3825915" y="1992300"/>
              <a:ext cx="445089" cy="4305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="" xmlns:a16="http://schemas.microsoft.com/office/drawing/2014/main" id="{9FD0F240-EF15-4D47-A66C-B3EAC4EB9A15}"/>
                </a:ext>
              </a:extLst>
            </p:cNvPr>
            <p:cNvCxnSpPr>
              <a:cxnSpLocks/>
              <a:stCxn id="376" idx="2"/>
              <a:endCxn id="377" idx="7"/>
            </p:cNvCxnSpPr>
            <p:nvPr/>
          </p:nvCxnSpPr>
          <p:spPr>
            <a:xfrm flipH="1">
              <a:off x="3716195" y="1972607"/>
              <a:ext cx="73736" cy="3446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="" xmlns:a16="http://schemas.microsoft.com/office/drawing/2014/main" id="{4F3DDF59-1C10-41AF-95C5-3629C061A1BC}"/>
                </a:ext>
              </a:extLst>
            </p:cNvPr>
            <p:cNvCxnSpPr>
              <a:cxnSpLocks/>
              <a:stCxn id="377" idx="4"/>
              <a:endCxn id="389" idx="0"/>
            </p:cNvCxnSpPr>
            <p:nvPr/>
          </p:nvCxnSpPr>
          <p:spPr>
            <a:xfrm>
              <a:off x="3744004" y="2412263"/>
              <a:ext cx="496069" cy="4485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="" xmlns:a16="http://schemas.microsoft.com/office/drawing/2014/main" id="{95461AB2-53A0-4465-8671-119D67EE6158}"/>
                </a:ext>
              </a:extLst>
            </p:cNvPr>
            <p:cNvCxnSpPr>
              <a:cxnSpLocks/>
              <a:stCxn id="379" idx="6"/>
              <a:endCxn id="375" idx="3"/>
            </p:cNvCxnSpPr>
            <p:nvPr/>
          </p:nvCxnSpPr>
          <p:spPr>
            <a:xfrm flipH="1" flipV="1">
              <a:off x="4201468" y="1946374"/>
              <a:ext cx="144889" cy="4846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="" xmlns:a16="http://schemas.microsoft.com/office/drawing/2014/main" id="{6894DD6E-C4A5-4A6D-A6C7-3B5FAD743EC5}"/>
                </a:ext>
              </a:extLst>
            </p:cNvPr>
            <p:cNvCxnSpPr>
              <a:cxnSpLocks/>
              <a:stCxn id="376" idx="4"/>
              <a:endCxn id="378" idx="1"/>
            </p:cNvCxnSpPr>
            <p:nvPr/>
          </p:nvCxnSpPr>
          <p:spPr>
            <a:xfrm>
              <a:off x="3865285" y="1980782"/>
              <a:ext cx="1016086" cy="342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>
              <a:extLst>
                <a:ext uri="{FF2B5EF4-FFF2-40B4-BE49-F238E27FC236}">
                  <a16:creationId xmlns="" xmlns:a16="http://schemas.microsoft.com/office/drawing/2014/main" id="{E9FABA40-4CDD-4644-BED4-72CCBF2A0CFA}"/>
                </a:ext>
              </a:extLst>
            </p:cNvPr>
            <p:cNvSpPr/>
            <p:nvPr/>
          </p:nvSpPr>
          <p:spPr>
            <a:xfrm rot="19271526">
              <a:off x="4774875" y="280555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9" name="Oval 388">
              <a:extLst>
                <a:ext uri="{FF2B5EF4-FFF2-40B4-BE49-F238E27FC236}">
                  <a16:creationId xmlns="" xmlns:a16="http://schemas.microsoft.com/office/drawing/2014/main" id="{A83B2567-1E5A-433A-B305-5DB30DC793D7}"/>
                </a:ext>
              </a:extLst>
            </p:cNvPr>
            <p:cNvSpPr/>
            <p:nvPr/>
          </p:nvSpPr>
          <p:spPr>
            <a:xfrm rot="19271526">
              <a:off x="4220066" y="284897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="" xmlns:a16="http://schemas.microsoft.com/office/drawing/2014/main" id="{F9F6612F-2247-407F-93BC-187B00FDA20F}"/>
                </a:ext>
              </a:extLst>
            </p:cNvPr>
            <p:cNvCxnSpPr>
              <a:cxnSpLocks/>
              <a:stCxn id="389" idx="5"/>
              <a:endCxn id="388" idx="1"/>
            </p:cNvCxnSpPr>
            <p:nvPr/>
          </p:nvCxnSpPr>
          <p:spPr>
            <a:xfrm flipV="1">
              <a:off x="4326944" y="2853374"/>
              <a:ext cx="448244" cy="549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="" xmlns:a16="http://schemas.microsoft.com/office/drawing/2014/main" id="{96F4CB53-AADA-4CA0-8462-8B6D03360B13}"/>
                </a:ext>
              </a:extLst>
            </p:cNvPr>
            <p:cNvCxnSpPr>
              <a:cxnSpLocks/>
              <a:stCxn id="378" idx="3"/>
              <a:endCxn id="388" idx="7"/>
            </p:cNvCxnSpPr>
            <p:nvPr/>
          </p:nvCxnSpPr>
          <p:spPr>
            <a:xfrm flipH="1">
              <a:off x="4834251" y="2382016"/>
              <a:ext cx="94622" cy="4238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="" xmlns:a16="http://schemas.microsoft.com/office/drawing/2014/main" id="{584AE960-4673-4F02-9113-218E8838D1EA}"/>
                </a:ext>
              </a:extLst>
            </p:cNvPr>
            <p:cNvCxnSpPr>
              <a:cxnSpLocks/>
              <a:stCxn id="389" idx="7"/>
              <a:endCxn id="379" idx="3"/>
            </p:cNvCxnSpPr>
            <p:nvPr/>
          </p:nvCxnSpPr>
          <p:spPr>
            <a:xfrm flipV="1">
              <a:off x="4279442" y="2517938"/>
              <a:ext cx="19370" cy="33135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3" name="Oval 392">
              <a:extLst>
                <a:ext uri="{FF2B5EF4-FFF2-40B4-BE49-F238E27FC236}">
                  <a16:creationId xmlns="" xmlns:a16="http://schemas.microsoft.com/office/drawing/2014/main" id="{7DC6852D-B2D7-410E-83A0-D74335FA59A8}"/>
                </a:ext>
              </a:extLst>
            </p:cNvPr>
            <p:cNvSpPr/>
            <p:nvPr/>
          </p:nvSpPr>
          <p:spPr>
            <a:xfrm rot="5004680" flipH="1">
              <a:off x="1674931" y="2987405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D7E6A600-57C6-491E-B94E-4FDEA7A2C377}"/>
                </a:ext>
              </a:extLst>
            </p:cNvPr>
            <p:cNvSpPr/>
            <p:nvPr/>
          </p:nvSpPr>
          <p:spPr>
            <a:xfrm rot="5004680" flipH="1">
              <a:off x="1854562" y="21926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90F3340B-6B54-482A-9B43-53522B4582B9}"/>
                </a:ext>
              </a:extLst>
            </p:cNvPr>
            <p:cNvSpPr/>
            <p:nvPr/>
          </p:nvSpPr>
          <p:spPr>
            <a:xfrm rot="5004680" flipH="1">
              <a:off x="1999170" y="2498347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6" name="Oval 395">
              <a:extLst>
                <a:ext uri="{FF2B5EF4-FFF2-40B4-BE49-F238E27FC236}">
                  <a16:creationId xmlns="" xmlns:a16="http://schemas.microsoft.com/office/drawing/2014/main" id="{E9C9D4DB-A47D-42B1-B9F3-E6EF9B37427B}"/>
                </a:ext>
              </a:extLst>
            </p:cNvPr>
            <p:cNvSpPr/>
            <p:nvPr/>
          </p:nvSpPr>
          <p:spPr>
            <a:xfrm rot="5004680" flipH="1">
              <a:off x="1407609" y="249706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7" name="Oval 396">
              <a:extLst>
                <a:ext uri="{FF2B5EF4-FFF2-40B4-BE49-F238E27FC236}">
                  <a16:creationId xmlns="" xmlns:a16="http://schemas.microsoft.com/office/drawing/2014/main" id="{71263D40-2F1B-4BEC-9C84-4BD859A5B724}"/>
                </a:ext>
              </a:extLst>
            </p:cNvPr>
            <p:cNvSpPr/>
            <p:nvPr/>
          </p:nvSpPr>
          <p:spPr>
            <a:xfrm rot="5004680" flipH="1">
              <a:off x="1267499" y="3120201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0101EFEB-32C8-4FBE-89B2-82795FE9AEF4}"/>
                </a:ext>
              </a:extLst>
            </p:cNvPr>
            <p:cNvSpPr/>
            <p:nvPr/>
          </p:nvSpPr>
          <p:spPr>
            <a:xfrm rot="5004680" flipH="1">
              <a:off x="807062" y="2869790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99" name="Straight Connector 398">
              <a:extLst>
                <a:ext uri="{FF2B5EF4-FFF2-40B4-BE49-F238E27FC236}">
                  <a16:creationId xmlns="" xmlns:a16="http://schemas.microsoft.com/office/drawing/2014/main" id="{DC227014-9217-4F97-B4A2-E5FF58A70E7A}"/>
                </a:ext>
              </a:extLst>
            </p:cNvPr>
            <p:cNvCxnSpPr>
              <a:cxnSpLocks/>
              <a:stCxn id="397" idx="5"/>
              <a:endCxn id="398" idx="1"/>
            </p:cNvCxnSpPr>
            <p:nvPr/>
          </p:nvCxnSpPr>
          <p:spPr>
            <a:xfrm flipH="1" flipV="1">
              <a:off x="902653" y="2956684"/>
              <a:ext cx="376446" cy="1838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="" xmlns:a16="http://schemas.microsoft.com/office/drawing/2014/main" id="{5D572AD1-9B4B-4723-BCA3-573CE9BD2D60}"/>
                </a:ext>
              </a:extLst>
            </p:cNvPr>
            <p:cNvCxnSpPr>
              <a:cxnSpLocks/>
              <a:stCxn id="397" idx="0"/>
              <a:endCxn id="393" idx="4"/>
            </p:cNvCxnSpPr>
            <p:nvPr/>
          </p:nvCxnSpPr>
          <p:spPr>
            <a:xfrm flipV="1">
              <a:off x="1374336" y="3047150"/>
              <a:ext cx="300949" cy="1204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="" xmlns:a16="http://schemas.microsoft.com/office/drawing/2014/main" id="{D771D0B1-9FD8-4AAC-8946-B54C75A03E24}"/>
                </a:ext>
              </a:extLst>
            </p:cNvPr>
            <p:cNvCxnSpPr>
              <a:cxnSpLocks/>
              <a:stCxn id="398" idx="7"/>
              <a:endCxn id="396" idx="4"/>
            </p:cNvCxnSpPr>
            <p:nvPr/>
          </p:nvCxnSpPr>
          <p:spPr>
            <a:xfrm flipV="1">
              <a:off x="893956" y="2556805"/>
              <a:ext cx="514007" cy="3245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="" xmlns:a16="http://schemas.microsoft.com/office/drawing/2014/main" id="{1B58C5D1-CC87-44FC-887F-70CA90A0659F}"/>
                </a:ext>
              </a:extLst>
            </p:cNvPr>
            <p:cNvCxnSpPr>
              <a:cxnSpLocks/>
              <a:stCxn id="393" idx="5"/>
              <a:endCxn id="396" idx="2"/>
            </p:cNvCxnSpPr>
            <p:nvPr/>
          </p:nvCxnSpPr>
          <p:spPr>
            <a:xfrm flipH="1" flipV="1">
              <a:off x="1467354" y="2603897"/>
              <a:ext cx="219177" cy="4038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="" xmlns:a16="http://schemas.microsoft.com/office/drawing/2014/main" id="{548E7800-4FAD-4B91-8BCD-22B122AB9509}"/>
                </a:ext>
              </a:extLst>
            </p:cNvPr>
            <p:cNvCxnSpPr>
              <a:cxnSpLocks/>
              <a:stCxn id="395" idx="4"/>
              <a:endCxn id="396" idx="0"/>
            </p:cNvCxnSpPr>
            <p:nvPr/>
          </p:nvCxnSpPr>
          <p:spPr>
            <a:xfrm flipH="1" flipV="1">
              <a:off x="1514446" y="2544505"/>
              <a:ext cx="485078" cy="1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="" xmlns:a16="http://schemas.microsoft.com/office/drawing/2014/main" id="{71B974DC-EFA3-40CD-B19D-27933187EDF2}"/>
                </a:ext>
              </a:extLst>
            </p:cNvPr>
            <p:cNvCxnSpPr>
              <a:cxnSpLocks/>
              <a:stCxn id="393" idx="7"/>
              <a:endCxn id="395" idx="3"/>
            </p:cNvCxnSpPr>
            <p:nvPr/>
          </p:nvCxnSpPr>
          <p:spPr>
            <a:xfrm flipV="1">
              <a:off x="1761825" y="2593938"/>
              <a:ext cx="257642" cy="4050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="" xmlns:a16="http://schemas.microsoft.com/office/drawing/2014/main" id="{49150D5C-68E6-48E9-9868-83A2A2FD086E}"/>
                </a:ext>
              </a:extLst>
            </p:cNvPr>
            <p:cNvCxnSpPr>
              <a:cxnSpLocks/>
              <a:stCxn id="396" idx="7"/>
              <a:endCxn id="394" idx="4"/>
            </p:cNvCxnSpPr>
            <p:nvPr/>
          </p:nvCxnSpPr>
          <p:spPr>
            <a:xfrm flipV="1">
              <a:off x="1494503" y="2252392"/>
              <a:ext cx="360413" cy="2562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="" xmlns:a16="http://schemas.microsoft.com/office/drawing/2014/main" id="{4DC97312-6C83-4943-AF49-7CFAE8DB2584}"/>
                </a:ext>
              </a:extLst>
            </p:cNvPr>
            <p:cNvCxnSpPr>
              <a:cxnSpLocks/>
              <a:stCxn id="394" idx="7"/>
              <a:endCxn id="350" idx="2"/>
            </p:cNvCxnSpPr>
            <p:nvPr/>
          </p:nvCxnSpPr>
          <p:spPr>
            <a:xfrm flipV="1">
              <a:off x="1941456" y="2040525"/>
              <a:ext cx="290715" cy="1637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="" xmlns:a16="http://schemas.microsoft.com/office/drawing/2014/main" id="{C4B3360E-73ED-48FF-82D2-E536FAAAF69C}"/>
                </a:ext>
              </a:extLst>
            </p:cNvPr>
            <p:cNvCxnSpPr>
              <a:cxnSpLocks/>
              <a:stCxn id="351" idx="1"/>
              <a:endCxn id="350" idx="6"/>
            </p:cNvCxnSpPr>
            <p:nvPr/>
          </p:nvCxnSpPr>
          <p:spPr>
            <a:xfrm flipH="1">
              <a:off x="2315700" y="1888076"/>
              <a:ext cx="481893" cy="85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="" xmlns:a16="http://schemas.microsoft.com/office/drawing/2014/main" id="{755B2282-A397-4163-BEBF-4DEFF6B91659}"/>
                </a:ext>
              </a:extLst>
            </p:cNvPr>
            <p:cNvCxnSpPr>
              <a:cxnSpLocks/>
              <a:stCxn id="351" idx="5"/>
              <a:endCxn id="376" idx="0"/>
            </p:cNvCxnSpPr>
            <p:nvPr/>
          </p:nvCxnSpPr>
          <p:spPr>
            <a:xfrm flipV="1">
              <a:off x="2904158" y="1897253"/>
              <a:ext cx="893949" cy="23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="" xmlns:a16="http://schemas.microsoft.com/office/drawing/2014/main" id="{80474832-0FB9-4870-A722-0B7C09E6893A}"/>
                </a:ext>
              </a:extLst>
            </p:cNvPr>
            <p:cNvCxnSpPr>
              <a:cxnSpLocks/>
              <a:stCxn id="277" idx="7"/>
              <a:endCxn id="351" idx="3"/>
            </p:cNvCxnSpPr>
            <p:nvPr/>
          </p:nvCxnSpPr>
          <p:spPr>
            <a:xfrm flipH="1" flipV="1">
              <a:off x="2845095" y="1947139"/>
              <a:ext cx="372904" cy="4320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="" xmlns:a16="http://schemas.microsoft.com/office/drawing/2014/main" id="{B897F1A4-4DEC-42F6-8BB0-B617A0BC8E57}"/>
                </a:ext>
              </a:extLst>
            </p:cNvPr>
            <p:cNvCxnSpPr>
              <a:cxnSpLocks/>
              <a:stCxn id="277" idx="5"/>
              <a:endCxn id="377" idx="1"/>
            </p:cNvCxnSpPr>
            <p:nvPr/>
          </p:nvCxnSpPr>
          <p:spPr>
            <a:xfrm flipV="1">
              <a:off x="3265501" y="2364718"/>
              <a:ext cx="391631" cy="73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="" xmlns:a16="http://schemas.microsoft.com/office/drawing/2014/main" id="{4618DB69-B3E7-486D-9844-E27052F74709}"/>
                </a:ext>
              </a:extLst>
            </p:cNvPr>
            <p:cNvCxnSpPr>
              <a:cxnSpLocks/>
              <a:stCxn id="277" idx="6"/>
              <a:endCxn id="376" idx="1"/>
            </p:cNvCxnSpPr>
            <p:nvPr/>
          </p:nvCxnSpPr>
          <p:spPr>
            <a:xfrm flipV="1">
              <a:off x="3253983" y="1933237"/>
              <a:ext cx="524430" cy="4656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="" xmlns:a16="http://schemas.microsoft.com/office/drawing/2014/main" id="{DBB7E9FB-50E4-4E48-AADA-CA129411829F}"/>
                </a:ext>
              </a:extLst>
            </p:cNvPr>
            <p:cNvCxnSpPr>
              <a:cxnSpLocks/>
              <a:stCxn id="377" idx="0"/>
              <a:endCxn id="351" idx="4"/>
            </p:cNvCxnSpPr>
            <p:nvPr/>
          </p:nvCxnSpPr>
          <p:spPr>
            <a:xfrm flipH="1" flipV="1">
              <a:off x="2884465" y="1935621"/>
              <a:ext cx="792361" cy="3931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="" xmlns:a16="http://schemas.microsoft.com/office/drawing/2014/main" id="{6A63458D-533A-4DEB-9E3E-F4CA60D5F66A}"/>
                </a:ext>
              </a:extLst>
            </p:cNvPr>
            <p:cNvCxnSpPr>
              <a:cxnSpLocks/>
              <a:stCxn id="351" idx="2"/>
              <a:endCxn id="285" idx="6"/>
            </p:cNvCxnSpPr>
            <p:nvPr/>
          </p:nvCxnSpPr>
          <p:spPr>
            <a:xfrm flipH="1">
              <a:off x="2681488" y="1927446"/>
              <a:ext cx="127623" cy="6125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="" xmlns:a16="http://schemas.microsoft.com/office/drawing/2014/main" id="{28C48D8F-DBA9-4EC9-9F15-C024D22BB8AF}"/>
                </a:ext>
              </a:extLst>
            </p:cNvPr>
            <p:cNvCxnSpPr>
              <a:cxnSpLocks/>
              <a:stCxn id="395" idx="6"/>
              <a:endCxn id="394" idx="2"/>
            </p:cNvCxnSpPr>
            <p:nvPr/>
          </p:nvCxnSpPr>
          <p:spPr>
            <a:xfrm flipH="1" flipV="1">
              <a:off x="1914307" y="2299484"/>
              <a:ext cx="132308" cy="199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="" xmlns:a16="http://schemas.microsoft.com/office/drawing/2014/main" id="{1C89E97F-C38A-49A6-A1CA-4E2C9036ED52}"/>
                </a:ext>
              </a:extLst>
            </p:cNvPr>
            <p:cNvCxnSpPr>
              <a:cxnSpLocks/>
              <a:stCxn id="350" idx="4"/>
              <a:endCxn id="285" idx="7"/>
            </p:cNvCxnSpPr>
            <p:nvPr/>
          </p:nvCxnSpPr>
          <p:spPr>
            <a:xfrm>
              <a:off x="2307525" y="2048700"/>
              <a:ext cx="337979" cy="4716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="" xmlns:a16="http://schemas.microsoft.com/office/drawing/2014/main" id="{596827B5-DC2E-4B49-9CC3-64556CCD927C}"/>
                </a:ext>
              </a:extLst>
            </p:cNvPr>
            <p:cNvCxnSpPr>
              <a:cxnSpLocks/>
              <a:stCxn id="395" idx="1"/>
              <a:endCxn id="285" idx="1"/>
            </p:cNvCxnSpPr>
            <p:nvPr/>
          </p:nvCxnSpPr>
          <p:spPr>
            <a:xfrm flipV="1">
              <a:off x="2094761" y="2567817"/>
              <a:ext cx="491680" cy="17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="" xmlns:a16="http://schemas.microsoft.com/office/drawing/2014/main" id="{A8390518-3600-4DB9-831D-75E1987DA0A0}"/>
                </a:ext>
              </a:extLst>
            </p:cNvPr>
            <p:cNvCxnSpPr>
              <a:cxnSpLocks/>
              <a:stCxn id="395" idx="7"/>
              <a:endCxn id="350" idx="3"/>
            </p:cNvCxnSpPr>
            <p:nvPr/>
          </p:nvCxnSpPr>
          <p:spPr>
            <a:xfrm flipV="1">
              <a:off x="2086064" y="2060218"/>
              <a:ext cx="182091" cy="4497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="" xmlns:a16="http://schemas.microsoft.com/office/drawing/2014/main" id="{59F5D173-F4F3-415B-801D-65A71D724FF1}"/>
                </a:ext>
              </a:extLst>
            </p:cNvPr>
            <p:cNvCxnSpPr>
              <a:cxnSpLocks/>
              <a:stCxn id="284" idx="7"/>
              <a:endCxn id="285" idx="3"/>
            </p:cNvCxnSpPr>
            <p:nvPr/>
          </p:nvCxnSpPr>
          <p:spPr>
            <a:xfrm flipH="1" flipV="1">
              <a:off x="2633943" y="2626880"/>
              <a:ext cx="14309" cy="2702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="" xmlns:a16="http://schemas.microsoft.com/office/drawing/2014/main" id="{F20B66FE-BF38-4B76-B828-EB96C6CB7620}"/>
                </a:ext>
              </a:extLst>
            </p:cNvPr>
            <p:cNvCxnSpPr>
              <a:cxnSpLocks/>
              <a:stCxn id="277" idx="2"/>
              <a:endCxn id="285" idx="5"/>
            </p:cNvCxnSpPr>
            <p:nvPr/>
          </p:nvCxnSpPr>
          <p:spPr>
            <a:xfrm flipH="1">
              <a:off x="2693006" y="2466061"/>
              <a:ext cx="477448" cy="1133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="" xmlns:a16="http://schemas.microsoft.com/office/drawing/2014/main" id="{960917CB-36DE-4388-855C-04013ACA71D5}"/>
                </a:ext>
              </a:extLst>
            </p:cNvPr>
            <p:cNvCxnSpPr>
              <a:cxnSpLocks/>
              <a:stCxn id="278" idx="1"/>
              <a:endCxn id="276" idx="6"/>
            </p:cNvCxnSpPr>
            <p:nvPr/>
          </p:nvCxnSpPr>
          <p:spPr>
            <a:xfrm flipH="1">
              <a:off x="1633400" y="3542514"/>
              <a:ext cx="315655" cy="60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="" xmlns:a16="http://schemas.microsoft.com/office/drawing/2014/main" id="{178B02AE-971A-4DD4-861B-A9C6929E4D34}"/>
                </a:ext>
              </a:extLst>
            </p:cNvPr>
            <p:cNvCxnSpPr>
              <a:cxnSpLocks/>
              <a:stCxn id="276" idx="2"/>
              <a:endCxn id="275" idx="7"/>
            </p:cNvCxnSpPr>
            <p:nvPr/>
          </p:nvCxnSpPr>
          <p:spPr>
            <a:xfrm flipH="1">
              <a:off x="1330920" y="3670407"/>
              <a:ext cx="218952" cy="4112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="" xmlns:a16="http://schemas.microsoft.com/office/drawing/2014/main" id="{C933E5BC-10C4-41D1-BCB5-E9B3AB34F2A6}"/>
                </a:ext>
              </a:extLst>
            </p:cNvPr>
            <p:cNvCxnSpPr>
              <a:cxnSpLocks/>
              <a:stCxn id="274" idx="1"/>
              <a:endCxn id="275" idx="5"/>
            </p:cNvCxnSpPr>
            <p:nvPr/>
          </p:nvCxnSpPr>
          <p:spPr>
            <a:xfrm flipH="1">
              <a:off x="1378421" y="4107905"/>
              <a:ext cx="434696" cy="32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="" xmlns:a16="http://schemas.microsoft.com/office/drawing/2014/main" id="{D990BD02-4BC7-419D-BEF4-481424A1E689}"/>
                </a:ext>
              </a:extLst>
            </p:cNvPr>
            <p:cNvCxnSpPr>
              <a:cxnSpLocks/>
              <a:stCxn id="278" idx="2"/>
              <a:endCxn id="275" idx="6"/>
            </p:cNvCxnSpPr>
            <p:nvPr/>
          </p:nvCxnSpPr>
          <p:spPr>
            <a:xfrm flipH="1">
              <a:off x="1366903" y="3581884"/>
              <a:ext cx="593671" cy="519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="" xmlns:a16="http://schemas.microsoft.com/office/drawing/2014/main" id="{7903A87D-EED7-4B05-A6F7-52F0316FF876}"/>
                </a:ext>
              </a:extLst>
            </p:cNvPr>
            <p:cNvCxnSpPr>
              <a:cxnSpLocks/>
              <a:stCxn id="279" idx="2"/>
              <a:endCxn id="274" idx="6"/>
            </p:cNvCxnSpPr>
            <p:nvPr/>
          </p:nvCxnSpPr>
          <p:spPr>
            <a:xfrm flipH="1">
              <a:off x="1908163" y="3761914"/>
              <a:ext cx="564800" cy="3181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="" xmlns:a16="http://schemas.microsoft.com/office/drawing/2014/main" id="{BA780C69-81C8-4EC9-AFB6-C363B3BB31BF}"/>
                </a:ext>
              </a:extLst>
            </p:cNvPr>
            <p:cNvCxnSpPr>
              <a:cxnSpLocks/>
              <a:stCxn id="279" idx="1"/>
              <a:endCxn id="278" idx="5"/>
            </p:cNvCxnSpPr>
            <p:nvPr/>
          </p:nvCxnSpPr>
          <p:spPr>
            <a:xfrm flipH="1" flipV="1">
              <a:off x="2055620" y="3554076"/>
              <a:ext cx="405826" cy="1684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="" xmlns:a16="http://schemas.microsoft.com/office/drawing/2014/main" id="{CA0B328D-AF44-489A-9630-767A5D99B75C}"/>
                </a:ext>
              </a:extLst>
            </p:cNvPr>
            <p:cNvCxnSpPr>
              <a:cxnSpLocks/>
              <a:stCxn id="283" idx="0"/>
              <a:endCxn id="284" idx="4"/>
            </p:cNvCxnSpPr>
            <p:nvPr/>
          </p:nvCxnSpPr>
          <p:spPr>
            <a:xfrm flipH="1" flipV="1">
              <a:off x="2676061" y="2992172"/>
              <a:ext cx="268305" cy="3557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="" xmlns:a16="http://schemas.microsoft.com/office/drawing/2014/main" id="{4E9A6E3A-1BDE-45AF-A31D-080C65280EB0}"/>
                </a:ext>
              </a:extLst>
            </p:cNvPr>
            <p:cNvCxnSpPr>
              <a:cxnSpLocks/>
              <a:stCxn id="281" idx="0"/>
              <a:endCxn id="284" idx="5"/>
            </p:cNvCxnSpPr>
            <p:nvPr/>
          </p:nvCxnSpPr>
          <p:spPr>
            <a:xfrm flipH="1" flipV="1">
              <a:off x="2695754" y="2956188"/>
              <a:ext cx="675259" cy="2671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="" xmlns:a16="http://schemas.microsoft.com/office/drawing/2014/main" id="{F64F1222-DC6E-4C06-BD67-593901FEC447}"/>
                </a:ext>
              </a:extLst>
            </p:cNvPr>
            <p:cNvCxnSpPr>
              <a:cxnSpLocks/>
              <a:stCxn id="307" idx="7"/>
              <a:endCxn id="275" idx="3"/>
            </p:cNvCxnSpPr>
            <p:nvPr/>
          </p:nvCxnSpPr>
          <p:spPr>
            <a:xfrm flipV="1">
              <a:off x="1288648" y="4188233"/>
              <a:ext cx="30710" cy="3461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="" xmlns:a16="http://schemas.microsoft.com/office/drawing/2014/main" id="{FB6227EB-4D6F-4CB5-98D1-31133ACDD8EA}"/>
                </a:ext>
              </a:extLst>
            </p:cNvPr>
            <p:cNvCxnSpPr>
              <a:cxnSpLocks/>
              <a:stCxn id="306" idx="7"/>
              <a:endCxn id="274" idx="3"/>
            </p:cNvCxnSpPr>
            <p:nvPr/>
          </p:nvCxnSpPr>
          <p:spPr>
            <a:xfrm flipV="1">
              <a:off x="1764870" y="4166968"/>
              <a:ext cx="95748" cy="303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="" xmlns:a16="http://schemas.microsoft.com/office/drawing/2014/main" id="{0FC7BDA8-4D77-4BA5-BD9F-D91D6DC53ED7}"/>
                </a:ext>
              </a:extLst>
            </p:cNvPr>
            <p:cNvCxnSpPr>
              <a:cxnSpLocks/>
              <a:stCxn id="282" idx="0"/>
              <a:endCxn id="283" idx="4"/>
            </p:cNvCxnSpPr>
            <p:nvPr/>
          </p:nvCxnSpPr>
          <p:spPr>
            <a:xfrm flipH="1" flipV="1">
              <a:off x="3011544" y="3431480"/>
              <a:ext cx="460516" cy="4813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Oval 430">
              <a:extLst>
                <a:ext uri="{FF2B5EF4-FFF2-40B4-BE49-F238E27FC236}">
                  <a16:creationId xmlns="" xmlns:a16="http://schemas.microsoft.com/office/drawing/2014/main" id="{83E0CD86-53C1-4139-8A86-59BE764284D7}"/>
                </a:ext>
              </a:extLst>
            </p:cNvPr>
            <p:cNvSpPr/>
            <p:nvPr/>
          </p:nvSpPr>
          <p:spPr>
            <a:xfrm rot="19271526">
              <a:off x="796565" y="500047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432" name="Straight Connector 431">
              <a:extLst>
                <a:ext uri="{FF2B5EF4-FFF2-40B4-BE49-F238E27FC236}">
                  <a16:creationId xmlns="" xmlns:a16="http://schemas.microsoft.com/office/drawing/2014/main" id="{9810C207-6D73-437F-A045-AF36D3068C1D}"/>
                </a:ext>
              </a:extLst>
            </p:cNvPr>
            <p:cNvCxnSpPr>
              <a:cxnSpLocks/>
              <a:stCxn id="431" idx="7"/>
              <a:endCxn id="307" idx="2"/>
            </p:cNvCxnSpPr>
            <p:nvPr/>
          </p:nvCxnSpPr>
          <p:spPr>
            <a:xfrm flipV="1">
              <a:off x="855941" y="4621228"/>
              <a:ext cx="385162" cy="3795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="" xmlns:a16="http://schemas.microsoft.com/office/drawing/2014/main" id="{DC843DAF-CA54-4F60-8266-27EE4268F544}"/>
                </a:ext>
              </a:extLst>
            </p:cNvPr>
            <p:cNvCxnSpPr>
              <a:cxnSpLocks/>
              <a:stCxn id="431" idx="6"/>
              <a:endCxn id="305" idx="1"/>
            </p:cNvCxnSpPr>
            <p:nvPr/>
          </p:nvCxnSpPr>
          <p:spPr>
            <a:xfrm flipV="1">
              <a:off x="891925" y="4941047"/>
              <a:ext cx="488981" cy="794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="" xmlns:a16="http://schemas.microsoft.com/office/drawing/2014/main" id="{C53141EF-D370-4258-B5A6-582852F335F9}"/>
                </a:ext>
              </a:extLst>
            </p:cNvPr>
            <p:cNvCxnSpPr>
              <a:cxnSpLocks/>
              <a:stCxn id="431" idx="5"/>
              <a:endCxn id="309" idx="1"/>
            </p:cNvCxnSpPr>
            <p:nvPr/>
          </p:nvCxnSpPr>
          <p:spPr>
            <a:xfrm>
              <a:off x="903443" y="5059855"/>
              <a:ext cx="515405" cy="2721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Oval 434">
              <a:extLst>
                <a:ext uri="{FF2B5EF4-FFF2-40B4-BE49-F238E27FC236}">
                  <a16:creationId xmlns="" xmlns:a16="http://schemas.microsoft.com/office/drawing/2014/main" id="{01382DA1-A08A-42D9-AA22-0D2450136932}"/>
                </a:ext>
              </a:extLst>
            </p:cNvPr>
            <p:cNvSpPr/>
            <p:nvPr/>
          </p:nvSpPr>
          <p:spPr>
            <a:xfrm rot="5004680" flipH="1">
              <a:off x="1090433" y="2117088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436" name="Straight Connector 435">
              <a:extLst>
                <a:ext uri="{FF2B5EF4-FFF2-40B4-BE49-F238E27FC236}">
                  <a16:creationId xmlns="" xmlns:a16="http://schemas.microsoft.com/office/drawing/2014/main" id="{CD1AFD04-884F-421F-A1FC-FFBAFC21981A}"/>
                </a:ext>
              </a:extLst>
            </p:cNvPr>
            <p:cNvCxnSpPr>
              <a:cxnSpLocks/>
              <a:stCxn id="435" idx="1"/>
              <a:endCxn id="396" idx="5"/>
            </p:cNvCxnSpPr>
            <p:nvPr/>
          </p:nvCxnSpPr>
          <p:spPr>
            <a:xfrm>
              <a:off x="1186024" y="2203982"/>
              <a:ext cx="233185" cy="313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="" xmlns:a16="http://schemas.microsoft.com/office/drawing/2014/main" id="{86422215-7C86-4AF1-861A-9120F58AB537}"/>
                </a:ext>
              </a:extLst>
            </p:cNvPr>
            <p:cNvCxnSpPr>
              <a:cxnSpLocks/>
              <a:stCxn id="334" idx="1"/>
              <a:endCxn id="274" idx="5"/>
            </p:cNvCxnSpPr>
            <p:nvPr/>
          </p:nvCxnSpPr>
          <p:spPr>
            <a:xfrm flipH="1" flipV="1">
              <a:off x="1919681" y="4119466"/>
              <a:ext cx="679036" cy="881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38" name="Ink 437">
                  <a:extLst>
                    <a:ext uri="{FF2B5EF4-FFF2-40B4-BE49-F238E27FC236}">
                      <a16:creationId xmlns="" xmlns:a16="http://schemas.microsoft.com/office/drawing/2014/main" id="{E5CAFD03-3861-4B8B-8597-2A174E0ECD86}"/>
                    </a:ext>
                  </a:extLst>
                </p14:cNvPr>
                <p14:cNvContentPartPr/>
                <p14:nvPr/>
              </p14:nvContentPartPr>
              <p14:xfrm>
                <a:off x="921870" y="2683859"/>
                <a:ext cx="180" cy="1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5CAFD03-3861-4B8B-8597-2A174E0ECD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9710" y="2681699"/>
                  <a:ext cx="4500" cy="4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9" name="Ink 438">
                  <a:extLst>
                    <a:ext uri="{FF2B5EF4-FFF2-40B4-BE49-F238E27FC236}">
                      <a16:creationId xmlns="" xmlns:a16="http://schemas.microsoft.com/office/drawing/2014/main" id="{A72A5B6C-2137-407E-A55C-69538306F2BD}"/>
                    </a:ext>
                  </a:extLst>
                </p14:cNvPr>
                <p14:cNvContentPartPr/>
                <p14:nvPr/>
              </p14:nvContentPartPr>
              <p14:xfrm>
                <a:off x="918090" y="2653259"/>
                <a:ext cx="180" cy="154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A72A5B6C-2137-407E-A55C-69538306F2B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5930" y="2648939"/>
                  <a:ext cx="4500" cy="2412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440" name="Straight Connector 439">
              <a:extLst>
                <a:ext uri="{FF2B5EF4-FFF2-40B4-BE49-F238E27FC236}">
                  <a16:creationId xmlns="" xmlns:a16="http://schemas.microsoft.com/office/drawing/2014/main" id="{22214F89-8EB1-4A37-A5FE-3EE97EC8FECA}"/>
                </a:ext>
              </a:extLst>
            </p:cNvPr>
            <p:cNvCxnSpPr>
              <a:cxnSpLocks/>
              <a:stCxn id="435" idx="0"/>
              <a:endCxn id="394" idx="5"/>
            </p:cNvCxnSpPr>
            <p:nvPr/>
          </p:nvCxnSpPr>
          <p:spPr>
            <a:xfrm>
              <a:off x="1197270" y="2164533"/>
              <a:ext cx="668892" cy="484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="" xmlns:a16="http://schemas.microsoft.com/office/drawing/2014/main" id="{8A6E471B-9A46-4363-A20F-CC15AFF10719}"/>
                </a:ext>
              </a:extLst>
            </p:cNvPr>
            <p:cNvCxnSpPr>
              <a:cxnSpLocks/>
              <a:stCxn id="435" idx="3"/>
              <a:endCxn id="398" idx="6"/>
            </p:cNvCxnSpPr>
            <p:nvPr/>
          </p:nvCxnSpPr>
          <p:spPr>
            <a:xfrm flipH="1">
              <a:off x="854507" y="2212679"/>
              <a:ext cx="256223" cy="6574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="" xmlns:a16="http://schemas.microsoft.com/office/drawing/2014/main" id="{EC764811-817F-4407-BF28-CBC8A9D93A65}"/>
                </a:ext>
              </a:extLst>
            </p:cNvPr>
            <p:cNvCxnSpPr>
              <a:cxnSpLocks/>
              <a:stCxn id="283" idx="0"/>
              <a:endCxn id="280" idx="7"/>
            </p:cNvCxnSpPr>
            <p:nvPr/>
          </p:nvCxnSpPr>
          <p:spPr>
            <a:xfrm flipH="1">
              <a:off x="2879890" y="3347951"/>
              <a:ext cx="64476" cy="503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Oval 442">
              <a:extLst>
                <a:ext uri="{FF2B5EF4-FFF2-40B4-BE49-F238E27FC236}">
                  <a16:creationId xmlns="" xmlns:a16="http://schemas.microsoft.com/office/drawing/2014/main" id="{11C7CD49-F405-4C46-80A8-260FED37582A}"/>
                </a:ext>
              </a:extLst>
            </p:cNvPr>
            <p:cNvSpPr/>
            <p:nvPr/>
          </p:nvSpPr>
          <p:spPr>
            <a:xfrm rot="19271526">
              <a:off x="2890087" y="2783009"/>
              <a:ext cx="107191" cy="1071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444" name="Straight Connector 443">
              <a:extLst>
                <a:ext uri="{FF2B5EF4-FFF2-40B4-BE49-F238E27FC236}">
                  <a16:creationId xmlns="" xmlns:a16="http://schemas.microsoft.com/office/drawing/2014/main" id="{A181542A-F514-4C95-A135-62F56C045B0E}"/>
                </a:ext>
              </a:extLst>
            </p:cNvPr>
            <p:cNvCxnSpPr>
              <a:cxnSpLocks/>
              <a:stCxn id="281" idx="7"/>
              <a:endCxn id="277" idx="4"/>
            </p:cNvCxnSpPr>
            <p:nvPr/>
          </p:nvCxnSpPr>
          <p:spPr>
            <a:xfrm flipH="1" flipV="1">
              <a:off x="3245808" y="2474236"/>
              <a:ext cx="164574" cy="7375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="" xmlns:a16="http://schemas.microsoft.com/office/drawing/2014/main" id="{AAB71D8F-51B2-4662-A182-1F377EAC7CDB}"/>
                </a:ext>
              </a:extLst>
            </p:cNvPr>
            <p:cNvCxnSpPr>
              <a:cxnSpLocks/>
              <a:stCxn id="281" idx="0"/>
              <a:endCxn id="443" idx="4"/>
            </p:cNvCxnSpPr>
            <p:nvPr/>
          </p:nvCxnSpPr>
          <p:spPr>
            <a:xfrm flipH="1" flipV="1">
              <a:off x="2977272" y="2878369"/>
              <a:ext cx="393741" cy="3449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="" xmlns:a16="http://schemas.microsoft.com/office/drawing/2014/main" id="{067F5B17-C7AC-4AAD-B7FC-D532F93227CD}"/>
                </a:ext>
              </a:extLst>
            </p:cNvPr>
            <p:cNvCxnSpPr>
              <a:cxnSpLocks/>
              <a:stCxn id="443" idx="7"/>
              <a:endCxn id="277" idx="3"/>
            </p:cNvCxnSpPr>
            <p:nvPr/>
          </p:nvCxnSpPr>
          <p:spPr>
            <a:xfrm flipV="1">
              <a:off x="2949463" y="2485754"/>
              <a:ext cx="256975" cy="2975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="" xmlns:a16="http://schemas.microsoft.com/office/drawing/2014/main" id="{DBBA1CA3-BB68-4D62-800F-1D5331F36E28}"/>
                </a:ext>
              </a:extLst>
            </p:cNvPr>
            <p:cNvCxnSpPr>
              <a:cxnSpLocks/>
              <a:stCxn id="275" idx="2"/>
              <a:endCxn id="431" idx="0"/>
            </p:cNvCxnSpPr>
            <p:nvPr/>
          </p:nvCxnSpPr>
          <p:spPr>
            <a:xfrm flipH="1">
              <a:off x="816572" y="4168540"/>
              <a:ext cx="466802" cy="8437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="" xmlns:a16="http://schemas.microsoft.com/office/drawing/2014/main" id="{01D44848-E6E7-4E07-9CBB-8B4ED99BE210}"/>
                </a:ext>
              </a:extLst>
            </p:cNvPr>
            <p:cNvCxnSpPr>
              <a:cxnSpLocks/>
              <a:stCxn id="340" idx="0"/>
              <a:endCxn id="333" idx="2"/>
            </p:cNvCxnSpPr>
            <p:nvPr/>
          </p:nvCxnSpPr>
          <p:spPr>
            <a:xfrm flipH="1" flipV="1">
              <a:off x="2429922" y="4700321"/>
              <a:ext cx="122632" cy="6543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="" xmlns:a16="http://schemas.microsoft.com/office/drawing/2014/main" id="{05EEA257-E4E2-45C1-AD19-A92DDCFC3F69}"/>
                </a:ext>
              </a:extLst>
            </p:cNvPr>
            <p:cNvCxnSpPr>
              <a:cxnSpLocks/>
              <a:stCxn id="339" idx="6"/>
              <a:endCxn id="336" idx="3"/>
            </p:cNvCxnSpPr>
            <p:nvPr/>
          </p:nvCxnSpPr>
          <p:spPr>
            <a:xfrm flipV="1">
              <a:off x="3049472" y="4768411"/>
              <a:ext cx="94473" cy="788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="" xmlns:a16="http://schemas.microsoft.com/office/drawing/2014/main" id="{9942C5AF-1C00-40A8-B3D7-26F09BA49F03}"/>
                </a:ext>
              </a:extLst>
            </p:cNvPr>
            <p:cNvCxnSpPr>
              <a:cxnSpLocks/>
              <a:stCxn id="293" idx="3"/>
              <a:endCxn id="294" idx="1"/>
            </p:cNvCxnSpPr>
            <p:nvPr/>
          </p:nvCxnSpPr>
          <p:spPr>
            <a:xfrm flipH="1">
              <a:off x="4032181" y="5368981"/>
              <a:ext cx="161255" cy="6273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Group 229">
            <a:extLst>
              <a:ext uri="{FF2B5EF4-FFF2-40B4-BE49-F238E27FC236}">
                <a16:creationId xmlns="" xmlns:a16="http://schemas.microsoft.com/office/drawing/2014/main" id="{C6A2B937-2F9B-4CC6-8C25-4836AA320092}"/>
              </a:ext>
            </a:extLst>
          </p:cNvPr>
          <p:cNvGrpSpPr/>
          <p:nvPr/>
        </p:nvGrpSpPr>
        <p:grpSpPr>
          <a:xfrm>
            <a:off x="5824494" y="3990004"/>
            <a:ext cx="5927162" cy="2059348"/>
            <a:chOff x="5948275" y="3990004"/>
            <a:chExt cx="5927162" cy="2059348"/>
          </a:xfrm>
        </p:grpSpPr>
        <p:sp>
          <p:nvSpPr>
            <p:cNvPr id="231" name="Rectangle: Rounded Corners 230">
              <a:extLst>
                <a:ext uri="{FF2B5EF4-FFF2-40B4-BE49-F238E27FC236}">
                  <a16:creationId xmlns="" xmlns:a16="http://schemas.microsoft.com/office/drawing/2014/main" id="{85FFA54F-60E1-4D08-8948-57142480E526}"/>
                </a:ext>
              </a:extLst>
            </p:cNvPr>
            <p:cNvSpPr/>
            <p:nvPr/>
          </p:nvSpPr>
          <p:spPr>
            <a:xfrm>
              <a:off x="5948275" y="3990004"/>
              <a:ext cx="5927162" cy="2059348"/>
            </a:xfrm>
            <a:prstGeom prst="roundRect">
              <a:avLst>
                <a:gd name="adj" fmla="val 7881"/>
              </a:avLst>
            </a:prstGeom>
            <a:solidFill>
              <a:srgbClr val="FDF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1A1F15E7-C4F3-4B0A-9F65-A5E676FD9541}"/>
                    </a:ext>
                  </a:extLst>
                </p:cNvPr>
                <p:cNvSpPr/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</a:t>
                  </a:r>
                  <a14:m>
                    <m:oMath xmlns:m="http://schemas.openxmlformats.org/officeDocument/2006/math">
                      <m:r>
                        <a:rPr lang="de-DE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de-DE" sz="32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degrees in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de-D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perfect matching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connectivity of endpoints</a:t>
                  </a:r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1A1F15E7-C4F3-4B0A-9F65-A5E676FD95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  <a:blipFill>
                  <a:blip r:embed="rId12"/>
                  <a:stretch>
                    <a:fillRect l="-2762" t="-4362" b="-671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232">
                <a:extLst>
                  <a:ext uri="{FF2B5EF4-FFF2-40B4-BE49-F238E27FC236}">
                    <a16:creationId xmlns="" xmlns:a16="http://schemas.microsoft.com/office/drawing/2014/main" id="{DF716FEE-8BEE-4F9A-BA72-6D79D7234344}"/>
                  </a:ext>
                </a:extLst>
              </p:cNvPr>
              <p:cNvSpPr/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 of fingerprints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DF716FEE-8BEE-4F9A-BA72-6D79D7234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  <a:blipFill>
                <a:blip r:embed="rId13"/>
                <a:stretch>
                  <a:fillRect l="-3116" t="-8989" b="-303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2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6" grpId="0" animBg="1"/>
      <p:bldP spid="2" grpId="0" uiExpand="1" build="p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46074B4-181F-4774-BC9A-558ECB4C4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542602"/>
              </p:ext>
            </p:extLst>
          </p:nvPr>
        </p:nvGraphicFramePr>
        <p:xfrm>
          <a:off x="607512" y="1898121"/>
          <a:ext cx="4386215" cy="398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243">
                  <a:extLst>
                    <a:ext uri="{9D8B030D-6E8A-4147-A177-3AD203B41FA5}">
                      <a16:colId xmlns="" xmlns:a16="http://schemas.microsoft.com/office/drawing/2014/main" val="393509023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3223551686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3488081175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330769070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868893702"/>
                    </a:ext>
                  </a:extLst>
                </a:gridCol>
              </a:tblGrid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0467648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855711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7808463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8016264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9734592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11CBA1-705D-4150-A25F-07DC33F4096D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3436951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Refined DP</a:t>
            </a:r>
            <a:endParaRPr lang="x-none" sz="4900" b="1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BEE52A8A-9D08-4FEB-AF2E-29EC0CA7B3AF}"/>
                  </a:ext>
                </a:extLst>
              </p:cNvPr>
              <p:cNvSpPr/>
              <p:nvPr/>
            </p:nvSpPr>
            <p:spPr>
              <a:xfrm>
                <a:off x="5948114" y="2617477"/>
                <a:ext cx="18562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de-DE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x-none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EE52A8A-9D08-4FEB-AF2E-29EC0CA7B3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14" y="2617477"/>
                <a:ext cx="1856214" cy="584775"/>
              </a:xfrm>
              <a:prstGeom prst="rect">
                <a:avLst/>
              </a:prstGeom>
              <a:blipFill>
                <a:blip r:embed="rId2"/>
                <a:stretch>
                  <a:fillRect l="-8553" t="-13542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06527C7D-164C-44AC-8E93-27FC69DFCD91}"/>
                  </a:ext>
                </a:extLst>
              </p:cNvPr>
              <p:cNvSpPr/>
              <p:nvPr/>
            </p:nvSpPr>
            <p:spPr>
              <a:xfrm>
                <a:off x="7673332" y="2901282"/>
                <a:ext cx="2675989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de-D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over </a:t>
                </a:r>
                <a14:m>
                  <m:oMath xmlns:m="http://schemas.openxmlformats.org/officeDocument/2006/math">
                    <m:r>
                      <a:rPr lang="de-D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x-non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6527C7D-164C-44AC-8E93-27FC69DFCD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32" y="2901282"/>
                <a:ext cx="2675989" cy="530915"/>
              </a:xfrm>
              <a:prstGeom prst="rect">
                <a:avLst/>
              </a:prstGeom>
              <a:blipFill>
                <a:blip r:embed="rId3"/>
                <a:stretch>
                  <a:fillRect t="-11494" b="-310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E725B077-D900-45B0-BEF1-111DB82274D3}"/>
                  </a:ext>
                </a:extLst>
              </p:cNvPr>
              <p:cNvSpPr/>
              <p:nvPr/>
            </p:nvSpPr>
            <p:spPr>
              <a:xfrm>
                <a:off x="7673332" y="2338080"/>
                <a:ext cx="3927037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(2+</m:t>
                        </m:r>
                        <m:rad>
                          <m:radPr>
                            <m:degHide m:val="on"/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x-non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25B077-D900-45B0-BEF1-111DB8227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32" y="2338080"/>
                <a:ext cx="3927037" cy="565155"/>
              </a:xfrm>
              <a:prstGeom prst="rect">
                <a:avLst/>
              </a:prstGeom>
              <a:blipFill>
                <a:blip r:embed="rId4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FB9A59DC-B35F-4CE8-A84E-33BE7B66FFAD}"/>
              </a:ext>
            </a:extLst>
          </p:cNvPr>
          <p:cNvGrpSpPr/>
          <p:nvPr/>
        </p:nvGrpSpPr>
        <p:grpSpPr>
          <a:xfrm>
            <a:off x="5822152" y="341086"/>
            <a:ext cx="5927162" cy="1747469"/>
            <a:chOff x="5822152" y="341086"/>
            <a:chExt cx="5927162" cy="174746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CEB04651-3BDA-4C2A-912C-3779F17EAF6E}"/>
                </a:ext>
              </a:extLst>
            </p:cNvPr>
            <p:cNvSpPr/>
            <p:nvPr/>
          </p:nvSpPr>
          <p:spPr>
            <a:xfrm>
              <a:off x="5822152" y="341086"/>
              <a:ext cx="5927162" cy="1747469"/>
            </a:xfrm>
            <a:prstGeom prst="roundRect">
              <a:avLst>
                <a:gd name="adj" fmla="val 788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="" xmlns:a16="http://schemas.microsoft.com/office/drawing/2014/main" id="{5EBD17AB-C7F6-44D7-ADFD-0786E163B690}"/>
                    </a:ext>
                  </a:extLst>
                </p:cNvPr>
                <p:cNvSpPr txBox="1"/>
                <p:nvPr/>
              </p:nvSpPr>
              <p:spPr>
                <a:xfrm>
                  <a:off x="5998761" y="489001"/>
                  <a:ext cx="5537863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binary,  </a:t>
                  </a:r>
                  <a:r>
                    <a:rPr lang="de-DE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 </a:t>
                  </a:r>
                  <a:r>
                    <a:rPr lang="de-DE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fingerprints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de-DE" sz="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iff </a:t>
                  </a:r>
                  <a14:m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combine</a:t>
                  </a:r>
                  <a:endParaRPr lang="x-non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5EBD17AB-C7F6-44D7-ADFD-0786E163B6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761" y="489001"/>
                  <a:ext cx="5537863" cy="144655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753" t="-5462" b="-105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CF6BF952-8871-462D-9B4E-D46EE393585C}"/>
              </a:ext>
            </a:extLst>
          </p:cNvPr>
          <p:cNvSpPr/>
          <p:nvPr/>
        </p:nvSpPr>
        <p:spPr>
          <a:xfrm rot="16200000">
            <a:off x="2343511" y="3174328"/>
            <a:ext cx="4520484" cy="889003"/>
          </a:xfrm>
          <a:prstGeom prst="rect">
            <a:avLst/>
          </a:prstGeom>
          <a:gradFill>
            <a:gsLst>
              <a:gs pos="46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5D4C119-BFDC-460C-A0DF-31A0C07D1DAE}"/>
              </a:ext>
            </a:extLst>
          </p:cNvPr>
          <p:cNvGrpSpPr/>
          <p:nvPr/>
        </p:nvGrpSpPr>
        <p:grpSpPr>
          <a:xfrm>
            <a:off x="458609" y="2043416"/>
            <a:ext cx="4614028" cy="3881778"/>
            <a:chOff x="458609" y="2043416"/>
            <a:chExt cx="4614028" cy="3881778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81EC247-102B-4DDE-8A43-B16EFE63EFBE}"/>
                </a:ext>
              </a:extLst>
            </p:cNvPr>
            <p:cNvGrpSpPr/>
            <p:nvPr/>
          </p:nvGrpSpPr>
          <p:grpSpPr>
            <a:xfrm>
              <a:off x="1631647" y="2370430"/>
              <a:ext cx="621878" cy="89350"/>
              <a:chOff x="1423988" y="2144263"/>
              <a:chExt cx="828674" cy="119062"/>
            </a:xfrm>
          </p:grpSpPr>
          <p:sp>
            <p:nvSpPr>
              <p:cNvPr id="2" name="Oval 1">
                <a:extLst>
                  <a:ext uri="{FF2B5EF4-FFF2-40B4-BE49-F238E27FC236}">
                    <a16:creationId xmlns="" xmlns:a16="http://schemas.microsoft.com/office/drawing/2014/main" id="{0C82DCB3-41FF-4A9B-AC5E-7D00B44D42E6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3EFFCBBA-12C2-4C12-BBDB-A46C80677AF5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EA7DF379-C407-40E6-87F3-DA7BA557998D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3B1E69DB-79FF-4A74-9FF7-FE9B70804705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4D4A8300-D0DB-4CEE-B4D8-D43FBBEB7C0F}"/>
                </a:ext>
              </a:extLst>
            </p:cNvPr>
            <p:cNvSpPr/>
            <p:nvPr/>
          </p:nvSpPr>
          <p:spPr>
            <a:xfrm>
              <a:off x="1597912" y="2150587"/>
              <a:ext cx="152400" cy="247253"/>
            </a:xfrm>
            <a:custGeom>
              <a:avLst/>
              <a:gdLst>
                <a:gd name="connsiteX0" fmla="*/ 0 w 152400"/>
                <a:gd name="connsiteY0" fmla="*/ 0 h 187325"/>
                <a:gd name="connsiteX1" fmla="*/ 76200 w 152400"/>
                <a:gd name="connsiteY1" fmla="*/ 187325 h 187325"/>
                <a:gd name="connsiteX2" fmla="*/ 152400 w 152400"/>
                <a:gd name="connsiteY2" fmla="*/ 317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87325">
                  <a:moveTo>
                    <a:pt x="0" y="0"/>
                  </a:moveTo>
                  <a:lnTo>
                    <a:pt x="76200" y="187325"/>
                  </a:lnTo>
                  <a:lnTo>
                    <a:pt x="152400" y="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68EC0FC8-0CF5-487A-9B65-0FF570673567}"/>
                </a:ext>
              </a:extLst>
            </p:cNvPr>
            <p:cNvSpPr/>
            <p:nvPr/>
          </p:nvSpPr>
          <p:spPr>
            <a:xfrm>
              <a:off x="1850722" y="2171994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A2EAE786-F457-4021-BD74-FE0328AA5296}"/>
                </a:ext>
              </a:extLst>
            </p:cNvPr>
            <p:cNvGrpSpPr/>
            <p:nvPr/>
          </p:nvGrpSpPr>
          <p:grpSpPr>
            <a:xfrm>
              <a:off x="726772" y="3219044"/>
              <a:ext cx="621878" cy="89350"/>
              <a:chOff x="1423988" y="2144263"/>
              <a:chExt cx="828674" cy="119062"/>
            </a:xfrm>
          </p:grpSpPr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948A98A7-9656-4E48-9B7D-DA512F7768C7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E4A205E4-25BE-4627-B54C-F1BD24DA3F3A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F1CC83E1-CB10-497A-B7C0-C7406B9E73CB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CE02E2DC-FBA3-4555-BF87-17891A87054E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199AF6C6-CC40-4024-8C19-22F5078ADD1A}"/>
                </a:ext>
              </a:extLst>
            </p:cNvPr>
            <p:cNvSpPr/>
            <p:nvPr/>
          </p:nvSpPr>
          <p:spPr>
            <a:xfrm>
              <a:off x="693037" y="2999201"/>
              <a:ext cx="152400" cy="247253"/>
            </a:xfrm>
            <a:custGeom>
              <a:avLst/>
              <a:gdLst>
                <a:gd name="connsiteX0" fmla="*/ 0 w 152400"/>
                <a:gd name="connsiteY0" fmla="*/ 0 h 187325"/>
                <a:gd name="connsiteX1" fmla="*/ 76200 w 152400"/>
                <a:gd name="connsiteY1" fmla="*/ 187325 h 187325"/>
                <a:gd name="connsiteX2" fmla="*/ 152400 w 152400"/>
                <a:gd name="connsiteY2" fmla="*/ 317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87325">
                  <a:moveTo>
                    <a:pt x="0" y="0"/>
                  </a:moveTo>
                  <a:lnTo>
                    <a:pt x="76200" y="187325"/>
                  </a:lnTo>
                  <a:lnTo>
                    <a:pt x="152400" y="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E134910A-C25A-4106-97D6-5D815AB4A5C5}"/>
                </a:ext>
              </a:extLst>
            </p:cNvPr>
            <p:cNvSpPr/>
            <p:nvPr/>
          </p:nvSpPr>
          <p:spPr>
            <a:xfrm>
              <a:off x="945847" y="3020608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="" xmlns:a16="http://schemas.microsoft.com/office/drawing/2014/main" id="{B5A70AC5-B29E-4954-A787-643A05AC8132}"/>
                </a:ext>
              </a:extLst>
            </p:cNvPr>
            <p:cNvGrpSpPr/>
            <p:nvPr/>
          </p:nvGrpSpPr>
          <p:grpSpPr>
            <a:xfrm>
              <a:off x="726772" y="4015423"/>
              <a:ext cx="621878" cy="89350"/>
              <a:chOff x="1423988" y="2144263"/>
              <a:chExt cx="828674" cy="119062"/>
            </a:xfrm>
          </p:grpSpPr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888E05EA-AA60-4AFA-ADDC-20668B20DBB6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16FF0BD1-5524-4FE8-97A9-2FDA3FA6DE0F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013CCC26-71C9-4AE2-B757-E8FB91FC083B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5F81A678-A937-411F-8D76-7E4326982B8D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A4956B0D-B2CC-44CD-872C-41AD5947A07B}"/>
                </a:ext>
              </a:extLst>
            </p:cNvPr>
            <p:cNvSpPr/>
            <p:nvPr/>
          </p:nvSpPr>
          <p:spPr>
            <a:xfrm>
              <a:off x="945847" y="3816987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3A4510AE-B33E-415A-8D3F-3CC9BD0985A3}"/>
                </a:ext>
              </a:extLst>
            </p:cNvPr>
            <p:cNvGrpSpPr/>
            <p:nvPr/>
          </p:nvGrpSpPr>
          <p:grpSpPr>
            <a:xfrm>
              <a:off x="726772" y="4827792"/>
              <a:ext cx="621878" cy="89350"/>
              <a:chOff x="1423988" y="2144263"/>
              <a:chExt cx="828674" cy="119062"/>
            </a:xfrm>
          </p:grpSpPr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AF983B33-5951-49A2-A8F9-9293C6D5C7C9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9F841000-A94A-4E64-B1D5-345BF6A7480A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D88A9B60-A157-4287-AE6F-D9C44642A089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516D2DA8-560B-496E-A19C-A69DF83381EB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09274C02-5E3C-4B44-9759-B1D9E9C003C7}"/>
                </a:ext>
              </a:extLst>
            </p:cNvPr>
            <p:cNvSpPr/>
            <p:nvPr/>
          </p:nvSpPr>
          <p:spPr>
            <a:xfrm>
              <a:off x="945847" y="4629356"/>
              <a:ext cx="188869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8E289871-D182-45D9-9089-E0EE1667DBD3}"/>
                </a:ext>
              </a:extLst>
            </p:cNvPr>
            <p:cNvSpPr/>
            <p:nvPr/>
          </p:nvSpPr>
          <p:spPr>
            <a:xfrm>
              <a:off x="767253" y="3811343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2964D6D4-C525-48CA-8CB5-9EA11AB9E715}"/>
                </a:ext>
              </a:extLst>
            </p:cNvPr>
            <p:cNvSpPr/>
            <p:nvPr/>
          </p:nvSpPr>
          <p:spPr>
            <a:xfrm>
              <a:off x="765182" y="4502079"/>
              <a:ext cx="537852" cy="354424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F20D930F-32C6-4AD6-9E71-5DE14B5BAAA1}"/>
                </a:ext>
              </a:extLst>
            </p:cNvPr>
            <p:cNvGrpSpPr/>
            <p:nvPr/>
          </p:nvGrpSpPr>
          <p:grpSpPr>
            <a:xfrm>
              <a:off x="2485401" y="2370430"/>
              <a:ext cx="621878" cy="89350"/>
              <a:chOff x="1423988" y="2144263"/>
              <a:chExt cx="828674" cy="119062"/>
            </a:xfrm>
          </p:grpSpPr>
          <p:sp>
            <p:nvSpPr>
              <p:cNvPr id="80" name="Oval 79">
                <a:extLst>
                  <a:ext uri="{FF2B5EF4-FFF2-40B4-BE49-F238E27FC236}">
                    <a16:creationId xmlns="" xmlns:a16="http://schemas.microsoft.com/office/drawing/2014/main" id="{55CD4C8A-F3AD-4425-9694-A976BDCD1B20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="" xmlns:a16="http://schemas.microsoft.com/office/drawing/2014/main" id="{8A0457D0-18DA-4631-80F5-25747115A0B1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="" xmlns:a16="http://schemas.microsoft.com/office/drawing/2014/main" id="{7E4B9B74-E83E-46BF-88B1-3D0F4ECFFAC6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="" xmlns:a16="http://schemas.microsoft.com/office/drawing/2014/main" id="{D73A188C-393E-4252-85EF-5B89B13D35D8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62F229E0-FAED-49CD-B966-DF6CDAF9DCCE}"/>
                </a:ext>
              </a:extLst>
            </p:cNvPr>
            <p:cNvSpPr/>
            <p:nvPr/>
          </p:nvSpPr>
          <p:spPr>
            <a:xfrm>
              <a:off x="2704476" y="2171994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359EBB45-E2B4-45A5-8DC3-B1EA7F97AD27}"/>
                </a:ext>
              </a:extLst>
            </p:cNvPr>
            <p:cNvSpPr/>
            <p:nvPr/>
          </p:nvSpPr>
          <p:spPr>
            <a:xfrm>
              <a:off x="2525882" y="2166350"/>
              <a:ext cx="357187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2E68BEAE-D3B5-4FC3-887E-2DBFC5F9AD9F}"/>
                </a:ext>
              </a:extLst>
            </p:cNvPr>
            <p:cNvGrpSpPr/>
            <p:nvPr/>
          </p:nvGrpSpPr>
          <p:grpSpPr>
            <a:xfrm>
              <a:off x="3362676" y="2369129"/>
              <a:ext cx="621878" cy="89350"/>
              <a:chOff x="1423988" y="2144263"/>
              <a:chExt cx="828674" cy="119062"/>
            </a:xfrm>
          </p:grpSpPr>
          <p:sp>
            <p:nvSpPr>
              <p:cNvPr id="87" name="Oval 86">
                <a:extLst>
                  <a:ext uri="{FF2B5EF4-FFF2-40B4-BE49-F238E27FC236}">
                    <a16:creationId xmlns="" xmlns:a16="http://schemas.microsoft.com/office/drawing/2014/main" id="{B2E1DC09-3DED-4E90-A843-A3B699E9DB8D}"/>
                  </a:ext>
                </a:extLst>
              </p:cNvPr>
              <p:cNvSpPr/>
              <p:nvPr/>
            </p:nvSpPr>
            <p:spPr>
              <a:xfrm>
                <a:off x="1423988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="" xmlns:a16="http://schemas.microsoft.com/office/drawing/2014/main" id="{309E6CE8-086A-4B36-9B5D-B350282CF9E4}"/>
                  </a:ext>
                </a:extLst>
              </p:cNvPr>
              <p:cNvSpPr/>
              <p:nvPr/>
            </p:nvSpPr>
            <p:spPr>
              <a:xfrm>
                <a:off x="1660525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="" xmlns:a16="http://schemas.microsoft.com/office/drawing/2014/main" id="{3886B31A-9F78-423F-B1AF-F6C8288C58A6}"/>
                  </a:ext>
                </a:extLst>
              </p:cNvPr>
              <p:cNvSpPr/>
              <p:nvPr/>
            </p:nvSpPr>
            <p:spPr>
              <a:xfrm>
                <a:off x="1897062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="" xmlns:a16="http://schemas.microsoft.com/office/drawing/2014/main" id="{4894D055-C527-41B9-89C2-EBCD7ADF4488}"/>
                  </a:ext>
                </a:extLst>
              </p:cNvPr>
              <p:cNvSpPr/>
              <p:nvPr/>
            </p:nvSpPr>
            <p:spPr>
              <a:xfrm>
                <a:off x="2133600" y="2144263"/>
                <a:ext cx="119062" cy="1190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sp>
          <p:nvSpPr>
            <p:cNvPr id="91" name="Freeform: Shape 90">
              <a:extLst>
                <a:ext uri="{FF2B5EF4-FFF2-40B4-BE49-F238E27FC236}">
                  <a16:creationId xmlns="" xmlns:a16="http://schemas.microsoft.com/office/drawing/2014/main" id="{F059B7BB-D84A-492E-95B6-37DD231190F1}"/>
                </a:ext>
              </a:extLst>
            </p:cNvPr>
            <p:cNvSpPr/>
            <p:nvPr/>
          </p:nvSpPr>
          <p:spPr>
            <a:xfrm>
              <a:off x="3581751" y="2170693"/>
              <a:ext cx="188869" cy="239340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="" xmlns:a16="http://schemas.microsoft.com/office/drawing/2014/main" id="{C5E090FF-493A-459D-9623-1D401D2AEC8C}"/>
                </a:ext>
              </a:extLst>
            </p:cNvPr>
            <p:cNvSpPr/>
            <p:nvPr/>
          </p:nvSpPr>
          <p:spPr>
            <a:xfrm>
              <a:off x="3401086" y="2043416"/>
              <a:ext cx="537852" cy="354424"/>
            </a:xfrm>
            <a:custGeom>
              <a:avLst/>
              <a:gdLst>
                <a:gd name="connsiteX0" fmla="*/ 0 w 357187"/>
                <a:gd name="connsiteY0" fmla="*/ 239340 h 239340"/>
                <a:gd name="connsiteX1" fmla="*/ 171450 w 357187"/>
                <a:gd name="connsiteY1" fmla="*/ 25 h 239340"/>
                <a:gd name="connsiteX2" fmla="*/ 357187 w 357187"/>
                <a:gd name="connsiteY2" fmla="*/ 227434 h 23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187" h="239340">
                  <a:moveTo>
                    <a:pt x="0" y="239340"/>
                  </a:moveTo>
                  <a:cubicBezTo>
                    <a:pt x="55959" y="120674"/>
                    <a:pt x="111919" y="2009"/>
                    <a:pt x="171450" y="25"/>
                  </a:cubicBezTo>
                  <a:cubicBezTo>
                    <a:pt x="230981" y="-1959"/>
                    <a:pt x="294084" y="112737"/>
                    <a:pt x="357187" y="22743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494DBB51-23C4-486F-A215-FE62133393B4}"/>
                </a:ext>
              </a:extLst>
            </p:cNvPr>
            <p:cNvSpPr/>
            <p:nvPr/>
          </p:nvSpPr>
          <p:spPr>
            <a:xfrm>
              <a:off x="458609" y="5036191"/>
              <a:ext cx="4614028" cy="889003"/>
            </a:xfrm>
            <a:prstGeom prst="rect">
              <a:avLst/>
            </a:prstGeom>
            <a:gradFill>
              <a:gsLst>
                <a:gs pos="46000">
                  <a:schemeClr val="bg1"/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367E1056-115D-4BA3-B462-8EFC3421F3E8}"/>
              </a:ext>
            </a:extLst>
          </p:cNvPr>
          <p:cNvGrpSpPr/>
          <p:nvPr/>
        </p:nvGrpSpPr>
        <p:grpSpPr>
          <a:xfrm>
            <a:off x="5824494" y="3990004"/>
            <a:ext cx="5927162" cy="2059348"/>
            <a:chOff x="5948275" y="3990004"/>
            <a:chExt cx="5927162" cy="2059348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="" xmlns:a16="http://schemas.microsoft.com/office/drawing/2014/main" id="{70DC08BF-048C-4FED-B02B-ACA7C6B6E49C}"/>
                </a:ext>
              </a:extLst>
            </p:cNvPr>
            <p:cNvSpPr/>
            <p:nvPr/>
          </p:nvSpPr>
          <p:spPr>
            <a:xfrm>
              <a:off x="5948275" y="3990004"/>
              <a:ext cx="5927162" cy="2059348"/>
            </a:xfrm>
            <a:prstGeom prst="roundRect">
              <a:avLst>
                <a:gd name="adj" fmla="val 7881"/>
              </a:avLst>
            </a:prstGeom>
            <a:solidFill>
              <a:srgbClr val="FDF3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ectangle 93">
                  <a:extLst>
                    <a:ext uri="{FF2B5EF4-FFF2-40B4-BE49-F238E27FC236}">
                      <a16:creationId xmlns="" xmlns:a16="http://schemas.microsoft.com/office/drawing/2014/main" id="{ED9248BA-CD00-4031-9EFC-448785517EA1}"/>
                    </a:ext>
                  </a:extLst>
                </p:cNvPr>
                <p:cNvSpPr/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</a:t>
                  </a:r>
                  <a14:m>
                    <m:oMath xmlns:m="http://schemas.openxmlformats.org/officeDocument/2006/math">
                      <m:r>
                        <a:rPr lang="de-DE" sz="32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a14:m>
                  <a:r>
                    <a:rPr lang="de-DE" sz="3200" b="1" dirty="0">
                      <a:solidFill>
                        <a:schemeClr val="accent2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a14:m>
                  <a:endParaRPr lang="de-DE" sz="3200" b="1" dirty="0">
                    <a:solidFill>
                      <a:schemeClr val="accent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0,1,2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</a:t>
                  </a: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degrees in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endParaRPr lang="de-DE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perfect matching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on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/>
                  </a:r>
                  <a:br>
                    <a:rPr lang="de-DE" sz="28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a:br>
                  <a:r>
                    <a:rPr lang="de-DE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stores connectivity of endpoints</a:t>
                  </a:r>
                  <a:endPara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D9248BA-CD00-4031-9EFC-448785517E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2542" y="4105243"/>
                  <a:ext cx="5515228" cy="1815882"/>
                </a:xfrm>
                <a:prstGeom prst="rect">
                  <a:avLst/>
                </a:prstGeom>
                <a:blipFill>
                  <a:blip r:embed="rId6"/>
                  <a:stretch>
                    <a:fillRect l="-2762" t="-4362" b="-671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4D85F117-91FF-481B-AACD-E681B0CE1DD0}"/>
                  </a:ext>
                </a:extLst>
              </p:cNvPr>
              <p:cNvSpPr/>
              <p:nvPr/>
            </p:nvSpPr>
            <p:spPr>
              <a:xfrm>
                <a:off x="7677458" y="2610753"/>
                <a:ext cx="35157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x-none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# of fingerprints</a:t>
                </a:r>
                <a:endParaRPr lang="x-none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D85F117-91FF-481B-AACD-E681B0CE1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458" y="2610753"/>
                <a:ext cx="3515706" cy="584775"/>
              </a:xfrm>
              <a:prstGeom prst="rect">
                <a:avLst/>
              </a:prstGeom>
              <a:blipFill>
                <a:blip r:embed="rId7"/>
                <a:stretch>
                  <a:fillRect t="-13542" r="-3813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="" xmlns:a16="http://schemas.microsoft.com/office/drawing/2014/main" id="{0390B77F-06A2-499D-B56B-78A74DB0A50F}"/>
                  </a:ext>
                </a:extLst>
              </p:cNvPr>
              <p:cNvSpPr txBox="1"/>
              <p:nvPr/>
            </p:nvSpPr>
            <p:spPr>
              <a:xfrm>
                <a:off x="8457868" y="2169308"/>
                <a:ext cx="39430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indent="-2667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all-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</a:p>
              <a:p>
                <a:pPr marL="266700" indent="-2667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single cycle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390B77F-06A2-499D-B56B-78A74DB0A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868" y="2169308"/>
                <a:ext cx="3943073" cy="954107"/>
              </a:xfrm>
              <a:prstGeom prst="rect">
                <a:avLst/>
              </a:prstGeom>
              <a:blipFill>
                <a:blip r:embed="rId8"/>
                <a:stretch>
                  <a:fillRect t="-7051" b="-1730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1BA68AB-CFFE-4CDF-A3AA-4C86798AA577}"/>
              </a:ext>
            </a:extLst>
          </p:cNvPr>
          <p:cNvSpPr txBox="1"/>
          <p:nvPr/>
        </p:nvSpPr>
        <p:spPr>
          <a:xfrm>
            <a:off x="599381" y="1107969"/>
            <a:ext cx="176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[Cygan et al. 13]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CCC2EDB8-3B7E-4430-B1E7-556C1B2389F2}"/>
              </a:ext>
            </a:extLst>
          </p:cNvPr>
          <p:cNvSpPr txBox="1"/>
          <p:nvPr/>
        </p:nvSpPr>
        <p:spPr>
          <a:xfrm>
            <a:off x="8028538" y="3332625"/>
            <a:ext cx="18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[Raz-Spieker 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="" xmlns:a16="http://schemas.microsoft.com/office/drawing/2014/main" id="{EC50D0B2-70C5-40BF-8F9A-44AF46F847D9}"/>
                  </a:ext>
                </a:extLst>
              </p:cNvPr>
              <p:cNvSpPr/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 of fingerprints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C50D0B2-70C5-40BF-8F9A-44AF46F84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  <a:blipFill>
                <a:blip r:embed="rId9"/>
                <a:stretch>
                  <a:fillRect l="-3116" t="-8989" b="-303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5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8" grpId="0" animBg="1"/>
      <p:bldP spid="9" grpId="0"/>
      <p:bldP spid="9" grpId="1"/>
      <p:bldP spid="96" grpId="0"/>
      <p:bldP spid="96" grpId="1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="" xmlns:a16="http://schemas.microsoft.com/office/drawing/2014/main" id="{3311CBA1-705D-4150-A25F-07DC33F4096D}"/>
              </a:ext>
            </a:extLst>
          </p:cNvPr>
          <p:cNvSpPr txBox="1">
            <a:spLocks/>
          </p:cNvSpPr>
          <p:nvPr/>
        </p:nvSpPr>
        <p:spPr>
          <a:xfrm>
            <a:off x="592124" y="281470"/>
            <a:ext cx="3436951" cy="1164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00" dirty="0">
                <a:latin typeface="Bahnschrift SemiBold" panose="020B0502040204020203" pitchFamily="34" charset="0"/>
                <a:ea typeface="Adobe Fangsong Std R" panose="02020400000000000000" pitchFamily="18" charset="-128"/>
              </a:rPr>
              <a:t>Refined DP</a:t>
            </a:r>
            <a:endParaRPr lang="x-none" sz="4900" b="1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  <a:ea typeface="Adobe Fangsong Std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60896F32-8D6C-4F18-9C6D-70321D9B3529}"/>
                  </a:ext>
                </a:extLst>
              </p:cNvPr>
              <p:cNvSpPr txBox="1"/>
              <p:nvPr/>
            </p:nvSpPr>
            <p:spPr>
              <a:xfrm>
                <a:off x="5922508" y="3891816"/>
                <a:ext cx="557562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Pick set of </a:t>
                </a:r>
                <a:r>
                  <a:rPr lang="de-DE" sz="2800" b="1" dirty="0">
                    <a:solidFill>
                      <a:schemeClr val="accent5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basis row fingerprints</a:t>
                </a:r>
              </a:p>
              <a:p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 induce full rank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de-DE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de-DE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de-DE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span „simulates“ all fingerprints.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896F32-8D6C-4F18-9C6D-70321D9B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508" y="3891816"/>
                <a:ext cx="5575629" cy="1384995"/>
              </a:xfrm>
              <a:prstGeom prst="rect">
                <a:avLst/>
              </a:prstGeom>
              <a:blipFill>
                <a:blip r:embed="rId2"/>
                <a:stretch>
                  <a:fillRect l="-2298" t="-4386" r="-2079" b="-1096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="" xmlns:a16="http://schemas.microsoft.com/office/drawing/2014/main" id="{94595816-4170-4753-B815-B35FE17475D1}"/>
                  </a:ext>
                </a:extLst>
              </p:cNvPr>
              <p:cNvSpPr/>
              <p:nvPr/>
            </p:nvSpPr>
            <p:spPr>
              <a:xfrm>
                <a:off x="5072637" y="5590355"/>
                <a:ext cx="6397072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 of basis fingerprints </a:t>
                </a:r>
                <a14:m>
                  <m:oMath xmlns:m="http://schemas.openxmlformats.org/officeDocument/2006/math">
                    <m:r>
                      <a:rPr lang="de-DE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rank</m:t>
                    </m:r>
                    <m:r>
                      <a:rPr lang="de-DE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de-DE" sz="28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sz="280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de-DE" sz="28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de-DE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4595816-4170-4753-B815-B35FE1747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637" y="5590355"/>
                <a:ext cx="6397072" cy="530915"/>
              </a:xfrm>
              <a:prstGeom prst="rect">
                <a:avLst/>
              </a:prstGeom>
              <a:blipFill>
                <a:blip r:embed="rId3"/>
                <a:stretch>
                  <a:fillRect l="-1905" t="-10345" b="-310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8070072-C36E-4331-AC7F-CAB3F182ABAA}"/>
              </a:ext>
            </a:extLst>
          </p:cNvPr>
          <p:cNvSpPr/>
          <p:nvPr/>
        </p:nvSpPr>
        <p:spPr>
          <a:xfrm rot="16200000">
            <a:off x="2445973" y="2958921"/>
            <a:ext cx="4520484" cy="843567"/>
          </a:xfrm>
          <a:prstGeom prst="rect">
            <a:avLst/>
          </a:prstGeom>
          <a:gradFill>
            <a:gsLst>
              <a:gs pos="71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71" name="Table 70">
            <a:extLst>
              <a:ext uri="{FF2B5EF4-FFF2-40B4-BE49-F238E27FC236}">
                <a16:creationId xmlns="" xmlns:a16="http://schemas.microsoft.com/office/drawing/2014/main" id="{9A4FD66F-862A-4CCA-AF82-48B10ED70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498875"/>
              </p:ext>
            </p:extLst>
          </p:nvPr>
        </p:nvGraphicFramePr>
        <p:xfrm>
          <a:off x="607512" y="1898121"/>
          <a:ext cx="4386215" cy="3987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243">
                  <a:extLst>
                    <a:ext uri="{9D8B030D-6E8A-4147-A177-3AD203B41FA5}">
                      <a16:colId xmlns="" xmlns:a16="http://schemas.microsoft.com/office/drawing/2014/main" val="393509023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3223551686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3488081175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330769070"/>
                    </a:ext>
                  </a:extLst>
                </a:gridCol>
                <a:gridCol w="877243">
                  <a:extLst>
                    <a:ext uri="{9D8B030D-6E8A-4147-A177-3AD203B41FA5}">
                      <a16:colId xmlns="" xmlns:a16="http://schemas.microsoft.com/office/drawing/2014/main" val="868893702"/>
                    </a:ext>
                  </a:extLst>
                </a:gridCol>
              </a:tblGrid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660467648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0855711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7808463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1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Cambria" panose="02040503050406030204" pitchFamily="18" charset="0"/>
                        </a:rPr>
                        <a:t>0</a:t>
                      </a:r>
                      <a:endParaRPr lang="x-none" sz="3200" dirty="0">
                        <a:latin typeface="Cambria" panose="02040503050406030204" pitchFamily="18" charset="0"/>
                      </a:endParaRPr>
                    </a:p>
                  </a:txBody>
                  <a:tcPr marL="82554" marR="82554" marT="41277" marB="412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8016264"/>
                  </a:ext>
                </a:extLst>
              </a:tr>
              <a:tr h="797478"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571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x-none" sz="1600" dirty="0"/>
                    </a:p>
                  </a:txBody>
                  <a:tcPr marL="82554" marR="82554" marT="41277" marB="412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69734592"/>
                  </a:ext>
                </a:extLst>
              </a:tr>
            </a:tbl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A3370886-B388-4B3D-B3C1-7D3E80E64763}"/>
              </a:ext>
            </a:extLst>
          </p:cNvPr>
          <p:cNvGrpSpPr/>
          <p:nvPr/>
        </p:nvGrpSpPr>
        <p:grpSpPr>
          <a:xfrm>
            <a:off x="1631647" y="2370430"/>
            <a:ext cx="621878" cy="89350"/>
            <a:chOff x="1423988" y="2144263"/>
            <a:chExt cx="828674" cy="119062"/>
          </a:xfrm>
        </p:grpSpPr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9ED8FFDD-83B1-400C-9D58-D78EA6C28877}"/>
                </a:ext>
              </a:extLst>
            </p:cNvPr>
            <p:cNvSpPr/>
            <p:nvPr/>
          </p:nvSpPr>
          <p:spPr>
            <a:xfrm>
              <a:off x="1423988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4" name="Oval 73">
              <a:extLst>
                <a:ext uri="{FF2B5EF4-FFF2-40B4-BE49-F238E27FC236}">
                  <a16:creationId xmlns="" xmlns:a16="http://schemas.microsoft.com/office/drawing/2014/main" id="{87A10898-4D22-490B-A43C-084CEADA76AD}"/>
                </a:ext>
              </a:extLst>
            </p:cNvPr>
            <p:cNvSpPr/>
            <p:nvPr/>
          </p:nvSpPr>
          <p:spPr>
            <a:xfrm>
              <a:off x="1660525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5" name="Oval 74">
              <a:extLst>
                <a:ext uri="{FF2B5EF4-FFF2-40B4-BE49-F238E27FC236}">
                  <a16:creationId xmlns="" xmlns:a16="http://schemas.microsoft.com/office/drawing/2014/main" id="{B1660C3E-07AE-4A62-9FD6-6021EA6A12EF}"/>
                </a:ext>
              </a:extLst>
            </p:cNvPr>
            <p:cNvSpPr/>
            <p:nvPr/>
          </p:nvSpPr>
          <p:spPr>
            <a:xfrm>
              <a:off x="1897062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83E2E463-194F-4C8A-9A85-5F7D7B79DE8E}"/>
                </a:ext>
              </a:extLst>
            </p:cNvPr>
            <p:cNvSpPr/>
            <p:nvPr/>
          </p:nvSpPr>
          <p:spPr>
            <a:xfrm>
              <a:off x="2133600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="" xmlns:a16="http://schemas.microsoft.com/office/drawing/2014/main" id="{EA917E24-E978-41A2-9004-A67A49882157}"/>
              </a:ext>
            </a:extLst>
          </p:cNvPr>
          <p:cNvSpPr/>
          <p:nvPr/>
        </p:nvSpPr>
        <p:spPr>
          <a:xfrm>
            <a:off x="1597912" y="2150587"/>
            <a:ext cx="152400" cy="247253"/>
          </a:xfrm>
          <a:custGeom>
            <a:avLst/>
            <a:gdLst>
              <a:gd name="connsiteX0" fmla="*/ 0 w 152400"/>
              <a:gd name="connsiteY0" fmla="*/ 0 h 187325"/>
              <a:gd name="connsiteX1" fmla="*/ 76200 w 152400"/>
              <a:gd name="connsiteY1" fmla="*/ 187325 h 187325"/>
              <a:gd name="connsiteX2" fmla="*/ 152400 w 152400"/>
              <a:gd name="connsiteY2" fmla="*/ 317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87325">
                <a:moveTo>
                  <a:pt x="0" y="0"/>
                </a:moveTo>
                <a:lnTo>
                  <a:pt x="76200" y="187325"/>
                </a:lnTo>
                <a:lnTo>
                  <a:pt x="152400" y="31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Freeform: Shape 77">
            <a:extLst>
              <a:ext uri="{FF2B5EF4-FFF2-40B4-BE49-F238E27FC236}">
                <a16:creationId xmlns="" xmlns:a16="http://schemas.microsoft.com/office/drawing/2014/main" id="{7A6B92E5-538C-4765-9FDD-4737B4AC6EAE}"/>
              </a:ext>
            </a:extLst>
          </p:cNvPr>
          <p:cNvSpPr/>
          <p:nvPr/>
        </p:nvSpPr>
        <p:spPr>
          <a:xfrm>
            <a:off x="1850722" y="2171994"/>
            <a:ext cx="357187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1D6AFDA5-8CEB-4F87-A637-1E98CDA94717}"/>
              </a:ext>
            </a:extLst>
          </p:cNvPr>
          <p:cNvGrpSpPr/>
          <p:nvPr/>
        </p:nvGrpSpPr>
        <p:grpSpPr>
          <a:xfrm>
            <a:off x="726772" y="3219044"/>
            <a:ext cx="621878" cy="89350"/>
            <a:chOff x="1423988" y="2144263"/>
            <a:chExt cx="828674" cy="119062"/>
          </a:xfrm>
        </p:grpSpPr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F800E979-D413-41EE-8E4D-9EBF2D7B6DCA}"/>
                </a:ext>
              </a:extLst>
            </p:cNvPr>
            <p:cNvSpPr/>
            <p:nvPr/>
          </p:nvSpPr>
          <p:spPr>
            <a:xfrm>
              <a:off x="1423988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7F9C7F5D-1562-4E56-ADF6-C52679A3E2EE}"/>
                </a:ext>
              </a:extLst>
            </p:cNvPr>
            <p:cNvSpPr/>
            <p:nvPr/>
          </p:nvSpPr>
          <p:spPr>
            <a:xfrm>
              <a:off x="1660525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B94EAD11-68AE-4F43-8E4A-D5BE9DA87F55}"/>
                </a:ext>
              </a:extLst>
            </p:cNvPr>
            <p:cNvSpPr/>
            <p:nvPr/>
          </p:nvSpPr>
          <p:spPr>
            <a:xfrm>
              <a:off x="1897062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5643AF4B-3767-4FD2-B66C-8756EDB31684}"/>
                </a:ext>
              </a:extLst>
            </p:cNvPr>
            <p:cNvSpPr/>
            <p:nvPr/>
          </p:nvSpPr>
          <p:spPr>
            <a:xfrm>
              <a:off x="2133600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B786B98D-1580-4E94-BA6B-55833D7FF97E}"/>
              </a:ext>
            </a:extLst>
          </p:cNvPr>
          <p:cNvSpPr/>
          <p:nvPr/>
        </p:nvSpPr>
        <p:spPr>
          <a:xfrm>
            <a:off x="693037" y="2999201"/>
            <a:ext cx="152400" cy="247253"/>
          </a:xfrm>
          <a:custGeom>
            <a:avLst/>
            <a:gdLst>
              <a:gd name="connsiteX0" fmla="*/ 0 w 152400"/>
              <a:gd name="connsiteY0" fmla="*/ 0 h 187325"/>
              <a:gd name="connsiteX1" fmla="*/ 76200 w 152400"/>
              <a:gd name="connsiteY1" fmla="*/ 187325 h 187325"/>
              <a:gd name="connsiteX2" fmla="*/ 152400 w 152400"/>
              <a:gd name="connsiteY2" fmla="*/ 3175 h 18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87325">
                <a:moveTo>
                  <a:pt x="0" y="0"/>
                </a:moveTo>
                <a:lnTo>
                  <a:pt x="76200" y="187325"/>
                </a:lnTo>
                <a:lnTo>
                  <a:pt x="152400" y="3175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9480E71D-EDFD-4999-992B-15AB7E9B9356}"/>
              </a:ext>
            </a:extLst>
          </p:cNvPr>
          <p:cNvSpPr/>
          <p:nvPr/>
        </p:nvSpPr>
        <p:spPr>
          <a:xfrm>
            <a:off x="945847" y="3020608"/>
            <a:ext cx="357187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359D30BF-3E4D-4A2B-9530-2E4AF4CA0E29}"/>
              </a:ext>
            </a:extLst>
          </p:cNvPr>
          <p:cNvGrpSpPr/>
          <p:nvPr/>
        </p:nvGrpSpPr>
        <p:grpSpPr>
          <a:xfrm>
            <a:off x="726772" y="4015423"/>
            <a:ext cx="621878" cy="89350"/>
            <a:chOff x="1423988" y="2144263"/>
            <a:chExt cx="828674" cy="119062"/>
          </a:xfrm>
        </p:grpSpPr>
        <p:sp>
          <p:nvSpPr>
            <p:cNvPr id="87" name="Oval 86">
              <a:extLst>
                <a:ext uri="{FF2B5EF4-FFF2-40B4-BE49-F238E27FC236}">
                  <a16:creationId xmlns="" xmlns:a16="http://schemas.microsoft.com/office/drawing/2014/main" id="{DB1889BC-226B-4D18-BD28-4BAA8F44F055}"/>
                </a:ext>
              </a:extLst>
            </p:cNvPr>
            <p:cNvSpPr/>
            <p:nvPr/>
          </p:nvSpPr>
          <p:spPr>
            <a:xfrm>
              <a:off x="1423988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8" name="Oval 87">
              <a:extLst>
                <a:ext uri="{FF2B5EF4-FFF2-40B4-BE49-F238E27FC236}">
                  <a16:creationId xmlns="" xmlns:a16="http://schemas.microsoft.com/office/drawing/2014/main" id="{83D7670D-1995-418D-A1B1-67A2A4999CB3}"/>
                </a:ext>
              </a:extLst>
            </p:cNvPr>
            <p:cNvSpPr/>
            <p:nvPr/>
          </p:nvSpPr>
          <p:spPr>
            <a:xfrm>
              <a:off x="1660525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9" name="Oval 88">
              <a:extLst>
                <a:ext uri="{FF2B5EF4-FFF2-40B4-BE49-F238E27FC236}">
                  <a16:creationId xmlns="" xmlns:a16="http://schemas.microsoft.com/office/drawing/2014/main" id="{7F038226-8C81-4D9E-A329-F1CA29BD0A76}"/>
                </a:ext>
              </a:extLst>
            </p:cNvPr>
            <p:cNvSpPr/>
            <p:nvPr/>
          </p:nvSpPr>
          <p:spPr>
            <a:xfrm>
              <a:off x="1897062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0" name="Oval 89">
              <a:extLst>
                <a:ext uri="{FF2B5EF4-FFF2-40B4-BE49-F238E27FC236}">
                  <a16:creationId xmlns="" xmlns:a16="http://schemas.microsoft.com/office/drawing/2014/main" id="{46745C08-D331-41B6-8862-93D22FC95C6B}"/>
                </a:ext>
              </a:extLst>
            </p:cNvPr>
            <p:cNvSpPr/>
            <p:nvPr/>
          </p:nvSpPr>
          <p:spPr>
            <a:xfrm>
              <a:off x="2133600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91" name="Freeform: Shape 90">
            <a:extLst>
              <a:ext uri="{FF2B5EF4-FFF2-40B4-BE49-F238E27FC236}">
                <a16:creationId xmlns="" xmlns:a16="http://schemas.microsoft.com/office/drawing/2014/main" id="{D3DEFA9A-FCC5-4A7F-A093-B5ECFFCF75DE}"/>
              </a:ext>
            </a:extLst>
          </p:cNvPr>
          <p:cNvSpPr/>
          <p:nvPr/>
        </p:nvSpPr>
        <p:spPr>
          <a:xfrm>
            <a:off x="945847" y="3816987"/>
            <a:ext cx="357187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92" name="Group 91">
            <a:extLst>
              <a:ext uri="{FF2B5EF4-FFF2-40B4-BE49-F238E27FC236}">
                <a16:creationId xmlns="" xmlns:a16="http://schemas.microsoft.com/office/drawing/2014/main" id="{F297F40F-F783-4DA6-8B7F-F66D25FEB5FA}"/>
              </a:ext>
            </a:extLst>
          </p:cNvPr>
          <p:cNvGrpSpPr/>
          <p:nvPr/>
        </p:nvGrpSpPr>
        <p:grpSpPr>
          <a:xfrm>
            <a:off x="726772" y="4827792"/>
            <a:ext cx="621878" cy="89350"/>
            <a:chOff x="1423988" y="2144263"/>
            <a:chExt cx="828674" cy="119062"/>
          </a:xfrm>
        </p:grpSpPr>
        <p:sp>
          <p:nvSpPr>
            <p:cNvPr id="93" name="Oval 92">
              <a:extLst>
                <a:ext uri="{FF2B5EF4-FFF2-40B4-BE49-F238E27FC236}">
                  <a16:creationId xmlns="" xmlns:a16="http://schemas.microsoft.com/office/drawing/2014/main" id="{F7F3B7B9-59CC-4B47-B7EC-FDC22364A22A}"/>
                </a:ext>
              </a:extLst>
            </p:cNvPr>
            <p:cNvSpPr/>
            <p:nvPr/>
          </p:nvSpPr>
          <p:spPr>
            <a:xfrm>
              <a:off x="1423988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Oval 93">
              <a:extLst>
                <a:ext uri="{FF2B5EF4-FFF2-40B4-BE49-F238E27FC236}">
                  <a16:creationId xmlns="" xmlns:a16="http://schemas.microsoft.com/office/drawing/2014/main" id="{6577DD2F-C672-4C31-A699-E12EFC9B12B2}"/>
                </a:ext>
              </a:extLst>
            </p:cNvPr>
            <p:cNvSpPr/>
            <p:nvPr/>
          </p:nvSpPr>
          <p:spPr>
            <a:xfrm>
              <a:off x="1660525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5" name="Oval 94">
              <a:extLst>
                <a:ext uri="{FF2B5EF4-FFF2-40B4-BE49-F238E27FC236}">
                  <a16:creationId xmlns="" xmlns:a16="http://schemas.microsoft.com/office/drawing/2014/main" id="{C7332FD4-B8FF-49EA-843A-37F5422B9FC3}"/>
                </a:ext>
              </a:extLst>
            </p:cNvPr>
            <p:cNvSpPr/>
            <p:nvPr/>
          </p:nvSpPr>
          <p:spPr>
            <a:xfrm>
              <a:off x="1897062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6" name="Oval 95">
              <a:extLst>
                <a:ext uri="{FF2B5EF4-FFF2-40B4-BE49-F238E27FC236}">
                  <a16:creationId xmlns="" xmlns:a16="http://schemas.microsoft.com/office/drawing/2014/main" id="{3A57E44A-F091-480F-9901-8DF75D48F5C3}"/>
                </a:ext>
              </a:extLst>
            </p:cNvPr>
            <p:cNvSpPr/>
            <p:nvPr/>
          </p:nvSpPr>
          <p:spPr>
            <a:xfrm>
              <a:off x="2133600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806D1161-03C2-4753-92FE-DB396E24482A}"/>
              </a:ext>
            </a:extLst>
          </p:cNvPr>
          <p:cNvSpPr/>
          <p:nvPr/>
        </p:nvSpPr>
        <p:spPr>
          <a:xfrm>
            <a:off x="945847" y="4629356"/>
            <a:ext cx="188869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Freeform: Shape 97">
            <a:extLst>
              <a:ext uri="{FF2B5EF4-FFF2-40B4-BE49-F238E27FC236}">
                <a16:creationId xmlns="" xmlns:a16="http://schemas.microsoft.com/office/drawing/2014/main" id="{D2978842-8309-4EE5-B38A-F8437F3D8676}"/>
              </a:ext>
            </a:extLst>
          </p:cNvPr>
          <p:cNvSpPr/>
          <p:nvPr/>
        </p:nvSpPr>
        <p:spPr>
          <a:xfrm>
            <a:off x="767253" y="3811343"/>
            <a:ext cx="357187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Freeform: Shape 98">
            <a:extLst>
              <a:ext uri="{FF2B5EF4-FFF2-40B4-BE49-F238E27FC236}">
                <a16:creationId xmlns="" xmlns:a16="http://schemas.microsoft.com/office/drawing/2014/main" id="{0A0481E3-7876-4CE5-81B8-0F98429E023A}"/>
              </a:ext>
            </a:extLst>
          </p:cNvPr>
          <p:cNvSpPr/>
          <p:nvPr/>
        </p:nvSpPr>
        <p:spPr>
          <a:xfrm>
            <a:off x="765182" y="4502079"/>
            <a:ext cx="537852" cy="354424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0A6B41BB-76CB-4DC8-A09D-980E4D31577D}"/>
              </a:ext>
            </a:extLst>
          </p:cNvPr>
          <p:cNvGrpSpPr/>
          <p:nvPr/>
        </p:nvGrpSpPr>
        <p:grpSpPr>
          <a:xfrm>
            <a:off x="2485401" y="2370430"/>
            <a:ext cx="621878" cy="89350"/>
            <a:chOff x="1423988" y="2144263"/>
            <a:chExt cx="828674" cy="119062"/>
          </a:xfrm>
        </p:grpSpPr>
        <p:sp>
          <p:nvSpPr>
            <p:cNvPr id="101" name="Oval 100">
              <a:extLst>
                <a:ext uri="{FF2B5EF4-FFF2-40B4-BE49-F238E27FC236}">
                  <a16:creationId xmlns="" xmlns:a16="http://schemas.microsoft.com/office/drawing/2014/main" id="{221F92DC-2BF5-45AD-BAB8-2F33794E41A7}"/>
                </a:ext>
              </a:extLst>
            </p:cNvPr>
            <p:cNvSpPr/>
            <p:nvPr/>
          </p:nvSpPr>
          <p:spPr>
            <a:xfrm>
              <a:off x="1423988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2" name="Oval 101">
              <a:extLst>
                <a:ext uri="{FF2B5EF4-FFF2-40B4-BE49-F238E27FC236}">
                  <a16:creationId xmlns="" xmlns:a16="http://schemas.microsoft.com/office/drawing/2014/main" id="{4A81B1F4-0985-409A-A069-67A55F38D681}"/>
                </a:ext>
              </a:extLst>
            </p:cNvPr>
            <p:cNvSpPr/>
            <p:nvPr/>
          </p:nvSpPr>
          <p:spPr>
            <a:xfrm>
              <a:off x="1660525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3" name="Oval 102">
              <a:extLst>
                <a:ext uri="{FF2B5EF4-FFF2-40B4-BE49-F238E27FC236}">
                  <a16:creationId xmlns="" xmlns:a16="http://schemas.microsoft.com/office/drawing/2014/main" id="{4E04205D-145C-4EED-8F3C-85F106DF07AD}"/>
                </a:ext>
              </a:extLst>
            </p:cNvPr>
            <p:cNvSpPr/>
            <p:nvPr/>
          </p:nvSpPr>
          <p:spPr>
            <a:xfrm>
              <a:off x="1897062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4" name="Oval 103">
              <a:extLst>
                <a:ext uri="{FF2B5EF4-FFF2-40B4-BE49-F238E27FC236}">
                  <a16:creationId xmlns="" xmlns:a16="http://schemas.microsoft.com/office/drawing/2014/main" id="{730E29F3-D2AB-440D-90BC-7CFD90A0F853}"/>
                </a:ext>
              </a:extLst>
            </p:cNvPr>
            <p:cNvSpPr/>
            <p:nvPr/>
          </p:nvSpPr>
          <p:spPr>
            <a:xfrm>
              <a:off x="2133600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05" name="Freeform: Shape 104">
            <a:extLst>
              <a:ext uri="{FF2B5EF4-FFF2-40B4-BE49-F238E27FC236}">
                <a16:creationId xmlns="" xmlns:a16="http://schemas.microsoft.com/office/drawing/2014/main" id="{8866FBED-3670-424F-B213-E7AACF1F26ED}"/>
              </a:ext>
            </a:extLst>
          </p:cNvPr>
          <p:cNvSpPr/>
          <p:nvPr/>
        </p:nvSpPr>
        <p:spPr>
          <a:xfrm>
            <a:off x="2704476" y="2171994"/>
            <a:ext cx="357187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6" name="Freeform: Shape 105">
            <a:extLst>
              <a:ext uri="{FF2B5EF4-FFF2-40B4-BE49-F238E27FC236}">
                <a16:creationId xmlns="" xmlns:a16="http://schemas.microsoft.com/office/drawing/2014/main" id="{2892D8DA-519A-40EC-A207-661FA20424AA}"/>
              </a:ext>
            </a:extLst>
          </p:cNvPr>
          <p:cNvSpPr/>
          <p:nvPr/>
        </p:nvSpPr>
        <p:spPr>
          <a:xfrm>
            <a:off x="2525882" y="2166350"/>
            <a:ext cx="357187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7" name="Group 106">
            <a:extLst>
              <a:ext uri="{FF2B5EF4-FFF2-40B4-BE49-F238E27FC236}">
                <a16:creationId xmlns="" xmlns:a16="http://schemas.microsoft.com/office/drawing/2014/main" id="{EB475DC9-B004-4C57-9E70-958FAB5AECC1}"/>
              </a:ext>
            </a:extLst>
          </p:cNvPr>
          <p:cNvGrpSpPr/>
          <p:nvPr/>
        </p:nvGrpSpPr>
        <p:grpSpPr>
          <a:xfrm>
            <a:off x="3362676" y="2369129"/>
            <a:ext cx="621878" cy="89350"/>
            <a:chOff x="1423988" y="2144263"/>
            <a:chExt cx="828674" cy="119062"/>
          </a:xfrm>
        </p:grpSpPr>
        <p:sp>
          <p:nvSpPr>
            <p:cNvPr id="108" name="Oval 107">
              <a:extLst>
                <a:ext uri="{FF2B5EF4-FFF2-40B4-BE49-F238E27FC236}">
                  <a16:creationId xmlns="" xmlns:a16="http://schemas.microsoft.com/office/drawing/2014/main" id="{FB3A026B-A180-408E-BD85-C350A5143857}"/>
                </a:ext>
              </a:extLst>
            </p:cNvPr>
            <p:cNvSpPr/>
            <p:nvPr/>
          </p:nvSpPr>
          <p:spPr>
            <a:xfrm>
              <a:off x="1423988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9" name="Oval 108">
              <a:extLst>
                <a:ext uri="{FF2B5EF4-FFF2-40B4-BE49-F238E27FC236}">
                  <a16:creationId xmlns="" xmlns:a16="http://schemas.microsoft.com/office/drawing/2014/main" id="{D6995C3F-94BD-4002-BD1C-B78855CEF929}"/>
                </a:ext>
              </a:extLst>
            </p:cNvPr>
            <p:cNvSpPr/>
            <p:nvPr/>
          </p:nvSpPr>
          <p:spPr>
            <a:xfrm>
              <a:off x="1660525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0" name="Oval 109">
              <a:extLst>
                <a:ext uri="{FF2B5EF4-FFF2-40B4-BE49-F238E27FC236}">
                  <a16:creationId xmlns="" xmlns:a16="http://schemas.microsoft.com/office/drawing/2014/main" id="{941BF678-EFBA-4015-ACE2-4C2F2B136233}"/>
                </a:ext>
              </a:extLst>
            </p:cNvPr>
            <p:cNvSpPr/>
            <p:nvPr/>
          </p:nvSpPr>
          <p:spPr>
            <a:xfrm>
              <a:off x="1897062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1" name="Oval 110">
              <a:extLst>
                <a:ext uri="{FF2B5EF4-FFF2-40B4-BE49-F238E27FC236}">
                  <a16:creationId xmlns="" xmlns:a16="http://schemas.microsoft.com/office/drawing/2014/main" id="{9A8E2FDE-EBBF-4A84-9780-5F64A7B2D671}"/>
                </a:ext>
              </a:extLst>
            </p:cNvPr>
            <p:cNvSpPr/>
            <p:nvPr/>
          </p:nvSpPr>
          <p:spPr>
            <a:xfrm>
              <a:off x="2133600" y="2144263"/>
              <a:ext cx="119062" cy="1190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112" name="Freeform: Shape 111">
            <a:extLst>
              <a:ext uri="{FF2B5EF4-FFF2-40B4-BE49-F238E27FC236}">
                <a16:creationId xmlns="" xmlns:a16="http://schemas.microsoft.com/office/drawing/2014/main" id="{CE17938E-D3F0-40D9-8B57-BE8E81BAA295}"/>
              </a:ext>
            </a:extLst>
          </p:cNvPr>
          <p:cNvSpPr/>
          <p:nvPr/>
        </p:nvSpPr>
        <p:spPr>
          <a:xfrm>
            <a:off x="3581751" y="2170693"/>
            <a:ext cx="188869" cy="239340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" name="Freeform: Shape 112">
            <a:extLst>
              <a:ext uri="{FF2B5EF4-FFF2-40B4-BE49-F238E27FC236}">
                <a16:creationId xmlns="" xmlns:a16="http://schemas.microsoft.com/office/drawing/2014/main" id="{D9A40F53-10E6-4044-A2A8-7675C45860AA}"/>
              </a:ext>
            </a:extLst>
          </p:cNvPr>
          <p:cNvSpPr/>
          <p:nvPr/>
        </p:nvSpPr>
        <p:spPr>
          <a:xfrm>
            <a:off x="3401086" y="2043416"/>
            <a:ext cx="537852" cy="354424"/>
          </a:xfrm>
          <a:custGeom>
            <a:avLst/>
            <a:gdLst>
              <a:gd name="connsiteX0" fmla="*/ 0 w 357187"/>
              <a:gd name="connsiteY0" fmla="*/ 239340 h 239340"/>
              <a:gd name="connsiteX1" fmla="*/ 171450 w 357187"/>
              <a:gd name="connsiteY1" fmla="*/ 25 h 239340"/>
              <a:gd name="connsiteX2" fmla="*/ 357187 w 357187"/>
              <a:gd name="connsiteY2" fmla="*/ 227434 h 239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187" h="239340">
                <a:moveTo>
                  <a:pt x="0" y="239340"/>
                </a:moveTo>
                <a:cubicBezTo>
                  <a:pt x="55959" y="120674"/>
                  <a:pt x="111919" y="2009"/>
                  <a:pt x="171450" y="25"/>
                </a:cubicBezTo>
                <a:cubicBezTo>
                  <a:pt x="230981" y="-1959"/>
                  <a:pt x="294084" y="112737"/>
                  <a:pt x="357187" y="22743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961FD772-8DC6-4492-A05F-E480047D86B6}"/>
              </a:ext>
            </a:extLst>
          </p:cNvPr>
          <p:cNvSpPr/>
          <p:nvPr/>
        </p:nvSpPr>
        <p:spPr>
          <a:xfrm>
            <a:off x="458609" y="5036191"/>
            <a:ext cx="4614028" cy="889003"/>
          </a:xfrm>
          <a:prstGeom prst="rect">
            <a:avLst/>
          </a:prstGeom>
          <a:gradFill>
            <a:gsLst>
              <a:gs pos="46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6F806A1D-6D70-4B27-AD54-CA4D1864E1A9}"/>
              </a:ext>
            </a:extLst>
          </p:cNvPr>
          <p:cNvSpPr/>
          <p:nvPr/>
        </p:nvSpPr>
        <p:spPr>
          <a:xfrm rot="16200000">
            <a:off x="2343511" y="3174328"/>
            <a:ext cx="4520484" cy="889003"/>
          </a:xfrm>
          <a:prstGeom prst="rect">
            <a:avLst/>
          </a:prstGeom>
          <a:gradFill>
            <a:gsLst>
              <a:gs pos="46000">
                <a:schemeClr val="bg1"/>
              </a:gs>
              <a:gs pos="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3E99677D-A361-4617-8BA1-1049151817E8}"/>
              </a:ext>
            </a:extLst>
          </p:cNvPr>
          <p:cNvGrpSpPr/>
          <p:nvPr/>
        </p:nvGrpSpPr>
        <p:grpSpPr>
          <a:xfrm>
            <a:off x="5822152" y="341086"/>
            <a:ext cx="5927162" cy="1747469"/>
            <a:chOff x="5822152" y="341086"/>
            <a:chExt cx="5927162" cy="174746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977660B3-93AB-4DE0-AACE-CB2DEA576858}"/>
                </a:ext>
              </a:extLst>
            </p:cNvPr>
            <p:cNvSpPr/>
            <p:nvPr/>
          </p:nvSpPr>
          <p:spPr>
            <a:xfrm>
              <a:off x="5822152" y="341086"/>
              <a:ext cx="5927162" cy="1747469"/>
            </a:xfrm>
            <a:prstGeom prst="roundRect">
              <a:avLst>
                <a:gd name="adj" fmla="val 7881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15B4917D-B342-4D92-8AED-66C52A9BC0DA}"/>
                    </a:ext>
                  </a:extLst>
                </p:cNvPr>
                <p:cNvSpPr txBox="1"/>
                <p:nvPr/>
              </p:nvSpPr>
              <p:spPr>
                <a:xfrm>
                  <a:off x="5998761" y="489001"/>
                  <a:ext cx="5537863" cy="1446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32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 matrix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a14:m>
                  <a:endPara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binary,  </a:t>
                  </a:r>
                  <a:r>
                    <a:rPr lang="de-DE" sz="2800" dirty="0" err="1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over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all </a:t>
                  </a:r>
                  <a:r>
                    <a:rPr lang="de-DE" sz="2800" dirty="0" err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fingerprints</a:t>
                  </a:r>
                  <a:r>
                    <a:rPr lang="de-DE" sz="28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on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de-DE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de-DE" sz="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,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de-DE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de-DE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iff </a:t>
                  </a:r>
                  <a14:m>
                    <m:oMath xmlns:m="http://schemas.openxmlformats.org/officeDocument/2006/math"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de-D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combine</a:t>
                  </a:r>
                  <a:endParaRPr lang="x-none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15B4917D-B342-4D92-8AED-66C52A9BC0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761" y="489001"/>
                  <a:ext cx="5537863" cy="144655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753" t="-5462" b="-105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0646430E-3649-4742-9E6E-35DAC5479581}"/>
                  </a:ext>
                </a:extLst>
              </p:cNvPr>
              <p:cNvSpPr/>
              <p:nvPr/>
            </p:nvSpPr>
            <p:spPr>
              <a:xfrm>
                <a:off x="5948114" y="2617477"/>
                <a:ext cx="18562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de-DE" sz="32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d>
                  </m:oMath>
                </a14:m>
                <a:endParaRPr lang="x-none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646430E-3649-4742-9E6E-35DAC5479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8114" y="2617477"/>
                <a:ext cx="1856214" cy="584775"/>
              </a:xfrm>
              <a:prstGeom prst="rect">
                <a:avLst/>
              </a:prstGeom>
              <a:blipFill>
                <a:blip r:embed="rId10"/>
                <a:stretch>
                  <a:fillRect l="-8553" t="-13542" b="-3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697A9001-424B-44C4-89BB-C1BA3FA191C1}"/>
                  </a:ext>
                </a:extLst>
              </p:cNvPr>
              <p:cNvSpPr/>
              <p:nvPr/>
            </p:nvSpPr>
            <p:spPr>
              <a:xfrm>
                <a:off x="7673332" y="2901282"/>
                <a:ext cx="2675989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de-D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over </a:t>
                </a:r>
                <a14:m>
                  <m:oMath xmlns:m="http://schemas.openxmlformats.org/officeDocument/2006/math">
                    <m:r>
                      <a:rPr lang="de-D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endParaRPr lang="x-non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97A9001-424B-44C4-89BB-C1BA3FA191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32" y="2901282"/>
                <a:ext cx="2675989" cy="530915"/>
              </a:xfrm>
              <a:prstGeom prst="rect">
                <a:avLst/>
              </a:prstGeom>
              <a:blipFill rotWithShape="0">
                <a:blip r:embed="rId11"/>
                <a:stretch>
                  <a:fillRect t="-11494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963C529C-30C6-46F6-B92A-47763D17D490}"/>
                  </a:ext>
                </a:extLst>
              </p:cNvPr>
              <p:cNvSpPr/>
              <p:nvPr/>
            </p:nvSpPr>
            <p:spPr>
              <a:xfrm>
                <a:off x="7673332" y="2338080"/>
                <a:ext cx="3927037" cy="565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(2+</m:t>
                        </m:r>
                        <m:rad>
                          <m:radPr>
                            <m:degHide m:val="on"/>
                            <m:ctrlP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de-DE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de-DE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de-DE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de-DE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x-none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63C529C-30C6-46F6-B92A-47763D17D4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332" y="2338080"/>
                <a:ext cx="3927037" cy="565155"/>
              </a:xfrm>
              <a:prstGeom prst="rect">
                <a:avLst/>
              </a:prstGeom>
              <a:blipFill>
                <a:blip r:embed="rId12"/>
                <a:stretch>
                  <a:fillRect t="-4348" b="-30435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A84CE4-92B9-43A7-9F64-3955B19B063C}"/>
              </a:ext>
            </a:extLst>
          </p:cNvPr>
          <p:cNvSpPr txBox="1"/>
          <p:nvPr/>
        </p:nvSpPr>
        <p:spPr>
          <a:xfrm>
            <a:off x="599381" y="1107969"/>
            <a:ext cx="176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[Cygan et al. 13]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C2E9754-DEAB-465B-8A7F-AFD9850790C4}"/>
              </a:ext>
            </a:extLst>
          </p:cNvPr>
          <p:cNvSpPr txBox="1"/>
          <p:nvPr/>
        </p:nvSpPr>
        <p:spPr>
          <a:xfrm>
            <a:off x="8028538" y="3332625"/>
            <a:ext cx="18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[Raz-Spieker 95]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="" xmlns:a16="http://schemas.microsoft.com/office/drawing/2014/main" id="{C20E01B4-8C3F-47FA-A4D2-C485E1C442C1}"/>
                  </a:ext>
                </a:extLst>
              </p:cNvPr>
              <p:cNvSpPr/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2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# of fingerprints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 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sz="28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20E01B4-8C3F-47FA-A4D2-C485E1C442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88" y="6089365"/>
                <a:ext cx="4109202" cy="541110"/>
              </a:xfrm>
              <a:prstGeom prst="rect">
                <a:avLst/>
              </a:prstGeom>
              <a:blipFill>
                <a:blip r:embed="rId13"/>
                <a:stretch>
                  <a:fillRect l="-3116" t="-8989" b="-3033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0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^\pi_t"/>
  <p:tag name="POWERPOINTLATEX_ENTRY[0].FONTSIZE" val="30"/>
  <p:tag name="POWERPOINTLATEX_ENTRY[0].SHAPEID" val="3078"/>
  <p:tag name="POWERPOINTLATEX_ENTRY[0].STARTINDEX" val="25"/>
  <p:tag name="POWERPOINTLATEX_ENTRY[0].LENGTH" val="7"/>
  <p:tag name="POWERPOINTLATEX_ENTRY.LENGTH" val="2"/>
  <p:tag name="POWERPOINTLATEX_ENTRY[1].CODE" val="\{1,\ldots,t\}"/>
  <p:tag name="POWERPOINTLATEX_ENTRY[1].FONTSIZE" val="26"/>
  <p:tag name="POWERPOINTLATEX_ENTRY[1].SHAPEID" val="3079"/>
  <p:tag name="POWERPOINTLATEX_ENTRY[1].STARTINDEX" val="61"/>
  <p:tag name="POWERPOINTLATEX_ENTRY[1].LENGTH" val="18"/>
  <p:tag name="POWERPOINTLATEX_TYPE" val="HasCompiledInlin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^\pi_t"/>
  <p:tag name="POWERPOINTLATEX_ENTRY[0].FONTSIZE" val="30"/>
  <p:tag name="POWERPOINTLATEX_ENTRY[0].SHAPEID" val="6146"/>
  <p:tag name="POWERPOINTLATEX_ENTRY[0].STARTINDEX" val="25"/>
  <p:tag name="POWERPOINTLATEX_ENTRY[0].LENGTH" val="7"/>
  <p:tag name="POWERPOINTLATEX_ENTRY[1].CODE" val="\{1,\ldots,t\}"/>
  <p:tag name="POWERPOINTLATEX_ENTRY[1].FONTSIZE" val="26"/>
  <p:tag name="POWERPOINTLATEX_ENTRY[1].SHAPEID" val="6147"/>
  <p:tag name="POWERPOINTLATEX_ENTRY[1].STARTINDEX" val="61"/>
  <p:tag name="POWERPOINTLATEX_ENTRY[1].LENGTH" val="18"/>
  <p:tag name="POWERPOINTLATEX_ENTRY[2].CODE" val="X_t"/>
  <p:tag name="POWERPOINTLATEX_ENTRY[2].FONTSIZE" val="26"/>
  <p:tag name="POWERPOINTLATEX_ENTRY[2].SHAPEID" val="6148"/>
  <p:tag name="POWERPOINTLATEX_ENTRY[2].STARTINDEX" val="97"/>
  <p:tag name="POWERPOINTLATEX_ENTRY[2].LENGTH" val="5"/>
  <p:tag name="POWERPOINTLATEX_ENTRY.LENGTH" val="4"/>
  <p:tag name="POWERPOINTLATEX_ENTRY[3].CODE" val="(\frac{t}{2}-1)"/>
  <p:tag name="POWERPOINTLATEX_ENTRY[3].FONTSIZE" val="26"/>
  <p:tag name="POWERPOINTLATEX_ENTRY[3].SHAPEID" val="6149"/>
  <p:tag name="POWERPOINTLATEX_ENTRY[3].STARTINDEX" val="195"/>
  <p:tag name="POWERPOINTLATEX_ENTRY[3].LENGTH" val="14"/>
  <p:tag name="POWERPOINTLATEX_TYPE" val="HasCompiledInlin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^\pi_t"/>
  <p:tag name="POWERPOINTLATEX_ENTRY[0].FONTSIZE" val="30"/>
  <p:tag name="POWERPOINTLATEX_ENTRY[0].SHAPEID" val="7170"/>
  <p:tag name="POWERPOINTLATEX_ENTRY[0].STARTINDEX" val="25"/>
  <p:tag name="POWERPOINTLATEX_ENTRY[0].LENGTH" val="7"/>
  <p:tag name="POWERPOINTLATEX_ENTRY[1].CODE" val="\{1,\ldots,t\}"/>
  <p:tag name="POWERPOINTLATEX_ENTRY[1].FONTSIZE" val="26"/>
  <p:tag name="POWERPOINTLATEX_ENTRY[1].SHAPEID" val="7171"/>
  <p:tag name="POWERPOINTLATEX_ENTRY[1].STARTINDEX" val="61"/>
  <p:tag name="POWERPOINTLATEX_ENTRY[1].LENGTH" val="18"/>
  <p:tag name="POWERPOINTLATEX_ENTRY[2].CODE" val="X_t"/>
  <p:tag name="POWERPOINTLATEX_ENTRY[2].FONTSIZE" val="26"/>
  <p:tag name="POWERPOINTLATEX_ENTRY[2].SHAPEID" val="7172"/>
  <p:tag name="POWERPOINTLATEX_ENTRY[2].STARTINDEX" val="97"/>
  <p:tag name="POWERPOINTLATEX_ENTRY[2].LENGTH" val="5"/>
  <p:tag name="POWERPOINTLATEX_ENTRY.LENGTH" val="4"/>
  <p:tag name="POWERPOINTLATEX_ENTRY[3].CODE" val="(\frac{t}{2}-1)"/>
  <p:tag name="POWERPOINTLATEX_ENTRY[3].FONTSIZE" val="26"/>
  <p:tag name="POWERPOINTLATEX_ENTRY[3].SHAPEID" val="7173"/>
  <p:tag name="POWERPOINTLATEX_ENTRY[3].STARTINDEX" val="195"/>
  <p:tag name="POWERPOINTLATEX_ENTRY[3].LENGTH" val="14"/>
  <p:tag name="POWERPOINTLATEX_TYPE" val="HasCompiledInlin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^\pi_t"/>
  <p:tag name="POWERPOINTLATEX_ENTRY[0].FONTSIZE" val="30"/>
  <p:tag name="POWERPOINTLATEX_ENTRY[0].SHAPEID" val="8198"/>
  <p:tag name="POWERPOINTLATEX_ENTRY[0].STARTINDEX" val="25"/>
  <p:tag name="POWERPOINTLATEX_ENTRY[0].LENGTH" val="7"/>
  <p:tag name="POWERPOINTLATEX_ENTRY[1].CODE" val="\{1,\ldots,t\}"/>
  <p:tag name="POWERPOINTLATEX_ENTRY[1].FONTSIZE" val="26"/>
  <p:tag name="POWERPOINTLATEX_ENTRY[1].SHAPEID" val="8199"/>
  <p:tag name="POWERPOINTLATEX_ENTRY[1].STARTINDEX" val="61"/>
  <p:tag name="POWERPOINTLATEX_ENTRY[1].LENGTH" val="18"/>
  <p:tag name="POWERPOINTLATEX_ENTRY[2].CODE" val="X_t"/>
  <p:tag name="POWERPOINTLATEX_ENTRY[2].FONTSIZE" val="26"/>
  <p:tag name="POWERPOINTLATEX_ENTRY[2].SHAPEID" val="8200"/>
  <p:tag name="POWERPOINTLATEX_ENTRY[2].STARTINDEX" val="97"/>
  <p:tag name="POWERPOINTLATEX_ENTRY[2].LENGTH" val="5"/>
  <p:tag name="POWERPOINTLATEX_ENTRY.LENGTH" val="4"/>
  <p:tag name="POWERPOINTLATEX_ENTRY[3].CODE" val="(\frac{t}{2}-1)"/>
  <p:tag name="POWERPOINTLATEX_ENTRY[3].FONTSIZE" val="26"/>
  <p:tag name="POWERPOINTLATEX_ENTRY[3].SHAPEID" val="8201"/>
  <p:tag name="POWERPOINTLATEX_ENTRY[3].STARTINDEX" val="195"/>
  <p:tag name="POWERPOINTLATEX_ENTRY[3].LENGTH" val="14"/>
  <p:tag name="POWERPOINTLATEX_TYPE" val="HasCompiledInlin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[0].CODE" val="X^\pi_t"/>
  <p:tag name="POWERPOINTLATEX_ENTRY[0].FONTSIZE" val="30"/>
  <p:tag name="POWERPOINTLATEX_ENTRY[0].SHAPEID" val="2050"/>
  <p:tag name="POWERPOINTLATEX_ENTRY[0].STARTINDEX" val="25"/>
  <p:tag name="POWERPOINTLATEX_ENTRY[0].LENGTH" val="7"/>
  <p:tag name="POWERPOINTLATEX_ENTRY[1].CODE" val="\{1,\ldots,t\}"/>
  <p:tag name="POWERPOINTLATEX_ENTRY[1].FONTSIZE" val="26"/>
  <p:tag name="POWERPOINTLATEX_ENTRY[1].SHAPEID" val="2051"/>
  <p:tag name="POWERPOINTLATEX_ENTRY[1].STARTINDEX" val="61"/>
  <p:tag name="POWERPOINTLATEX_ENTRY[1].LENGTH" val="18"/>
  <p:tag name="POWERPOINTLATEX_ENTRY[2].CODE" val="X_t"/>
  <p:tag name="POWERPOINTLATEX_ENTRY[2].FONTSIZE" val="26"/>
  <p:tag name="POWERPOINTLATEX_ENTRY[2].SHAPEID" val="2052"/>
  <p:tag name="POWERPOINTLATEX_ENTRY[2].STARTINDEX" val="97"/>
  <p:tag name="POWERPOINTLATEX_ENTRY[2].LENGTH" val="5"/>
  <p:tag name="POWERPOINTLATEX_ENTRY[3].CODE" val="(\frac{t}{2}-1)"/>
  <p:tag name="POWERPOINTLATEX_ENTRY[3].FONTSIZE" val="26"/>
  <p:tag name="POWERPOINTLATEX_ENTRY[3].SHAPEID" val="2053"/>
  <p:tag name="POWERPOINTLATEX_ENTRY[3].STARTINDEX" val="195"/>
  <p:tag name="POWERPOINTLATEX_ENTRY[3].LENGTH" val="14"/>
  <p:tag name="POWERPOINTLATEX_ENTRY[4].CODE" val="M_1,M_2 \in X_t"/>
  <p:tag name="POWERPOINTLATEX_ENTRY[4].FONTSIZE" val="26"/>
  <p:tag name="POWERPOINTLATEX_ENTRY[4].SHAPEID" val="2054"/>
  <p:tag name="POWERPOINTLATEX_ENTRY[4].STARTINDEX" val="228"/>
  <p:tag name="POWERPOINTLATEX_ENTRY[4].LENGTH" val="25"/>
  <p:tag name="POWERPOINTLATEX_ENTRY[5].CODE" val="X^\pi_t"/>
  <p:tag name="POWERPOINTLATEX_ENTRY[5].FONTSIZE" val="26"/>
  <p:tag name="POWERPOINTLATEX_ENTRY[5].SHAPEID" val="2055"/>
  <p:tag name="POWERPOINTLATEX_ENTRY[5].STARTINDEX" val="292"/>
  <p:tag name="POWERPOINTLATEX_ENTRY[5].LENGTH" val="7"/>
  <p:tag name="POWERPOINTLATEX_ENTRY[6].CODE" val="\pi"/>
  <p:tag name="POWERPOINTLATEX_ENTRY[6].FONTSIZE" val="26"/>
  <p:tag name="POWERPOINTLATEX_ENTRY[6].SHAPEID" val="2056"/>
  <p:tag name="POWERPOINTLATEX_ENTRY[6].STARTINDEX" val="327"/>
  <p:tag name="POWERPOINTLATEX_ENTRY[6].LENGTH" val="3"/>
  <p:tag name="POWERPOINTLATEX_ENTRY.LENGTH" val="8"/>
  <p:tag name="POWERPOINTLATEX_ENTRY[7].CODE" val="1,\ldots,t"/>
  <p:tag name="POWERPOINTLATEX_ENTRY[7].FONTSIZE" val="26"/>
  <p:tag name="POWERPOINTLATEX_ENTRY[7].SHAPEID" val="2057"/>
  <p:tag name="POWERPOINTLATEX_ENTRY[7].STARTINDEX" val="343"/>
  <p:tag name="POWERPOINTLATEX_ENTRY[7].LENGTH" val="14"/>
  <p:tag name="POWERPOINTLATEX_TYPE" val="HasCompiledInlines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5527</TotalTime>
  <Words>1194</Words>
  <Application>Microsoft Office PowerPoint</Application>
  <PresentationFormat>Widescreen</PresentationFormat>
  <Paragraphs>606</Paragraphs>
  <Slides>33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Adobe Fangsong Std R</vt:lpstr>
      <vt:lpstr>Arial</vt:lpstr>
      <vt:lpstr>Bahnschrift Light</vt:lpstr>
      <vt:lpstr>Bahnschrift SemiBold</vt:lpstr>
      <vt:lpstr>Bahnschrift SemiLight</vt:lpstr>
      <vt:lpstr>Calibri</vt:lpstr>
      <vt:lpstr>Calibri Light</vt:lpstr>
      <vt:lpstr>Cambria</vt:lpstr>
      <vt:lpstr>Cambria Math</vt:lpstr>
      <vt:lpstr>Office Theme</vt:lpstr>
      <vt:lpstr>1_Office Theme</vt:lpstr>
      <vt:lpstr>A Tight Lower Bound for  Counting Hamiltonian Cycles  via Matrix 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M_6</vt:lpstr>
      <vt:lpstr>Basis of M_6 over GF(2) (Cygan et al.)</vt:lpstr>
      <vt:lpstr>Basis of M_6 over GF(2) (Cygan et al.)</vt:lpstr>
      <vt:lpstr>Basis of M_6 over GF(2) (Cygan et al.)</vt:lpstr>
      <vt:lpstr>Basis of M_6 over GF(2) (Cygan et al.)</vt:lpstr>
      <vt:lpstr>Basis of M_6 over GF(2) (Cygan et al.)</vt:lpstr>
      <vt:lpstr>Basis of M_6 over GF(2) (Cygan et al.)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Tight Lower Bound for  Counting Hamiltonian Cycles  via Matrix Rank</dc:title>
  <dc:creator>Radu Curticapean</dc:creator>
  <cp:lastModifiedBy>Nederlof, J.</cp:lastModifiedBy>
  <cp:revision>391</cp:revision>
  <cp:lastPrinted>2018-04-04T12:42:26Z</cp:lastPrinted>
  <dcterms:created xsi:type="dcterms:W3CDTF">2017-12-29T13:18:33Z</dcterms:created>
  <dcterms:modified xsi:type="dcterms:W3CDTF">2018-04-05T09:16:27Z</dcterms:modified>
</cp:coreProperties>
</file>