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6"/>
  </p:notesMasterIdLst>
  <p:handoutMasterIdLst>
    <p:handoutMasterId r:id="rId67"/>
  </p:handoutMasterIdLst>
  <p:sldIdLst>
    <p:sldId id="294" r:id="rId2"/>
    <p:sldId id="304" r:id="rId3"/>
    <p:sldId id="295" r:id="rId4"/>
    <p:sldId id="296" r:id="rId5"/>
    <p:sldId id="297" r:id="rId6"/>
    <p:sldId id="301" r:id="rId7"/>
    <p:sldId id="302" r:id="rId8"/>
    <p:sldId id="303" r:id="rId9"/>
    <p:sldId id="298" r:id="rId10"/>
    <p:sldId id="299" r:id="rId11"/>
    <p:sldId id="300" r:id="rId12"/>
    <p:sldId id="329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06" r:id="rId22"/>
    <p:sldId id="324" r:id="rId23"/>
    <p:sldId id="330" r:id="rId24"/>
    <p:sldId id="326" r:id="rId25"/>
    <p:sldId id="328" r:id="rId26"/>
    <p:sldId id="350" r:id="rId27"/>
    <p:sldId id="327" r:id="rId28"/>
    <p:sldId id="351" r:id="rId29"/>
    <p:sldId id="353" r:id="rId30"/>
    <p:sldId id="325" r:id="rId31"/>
    <p:sldId id="352" r:id="rId32"/>
    <p:sldId id="331" r:id="rId33"/>
    <p:sldId id="332" r:id="rId34"/>
    <p:sldId id="333" r:id="rId35"/>
    <p:sldId id="354" r:id="rId36"/>
    <p:sldId id="336" r:id="rId37"/>
    <p:sldId id="355" r:id="rId38"/>
    <p:sldId id="337" r:id="rId39"/>
    <p:sldId id="338" r:id="rId40"/>
    <p:sldId id="356" r:id="rId41"/>
    <p:sldId id="339" r:id="rId42"/>
    <p:sldId id="357" r:id="rId43"/>
    <p:sldId id="342" r:id="rId44"/>
    <p:sldId id="358" r:id="rId45"/>
    <p:sldId id="343" r:id="rId46"/>
    <p:sldId id="359" r:id="rId47"/>
    <p:sldId id="345" r:id="rId48"/>
    <p:sldId id="360" r:id="rId49"/>
    <p:sldId id="362" r:id="rId50"/>
    <p:sldId id="361" r:id="rId51"/>
    <p:sldId id="363" r:id="rId52"/>
    <p:sldId id="346" r:id="rId53"/>
    <p:sldId id="347" r:id="rId54"/>
    <p:sldId id="366" r:id="rId55"/>
    <p:sldId id="365" r:id="rId56"/>
    <p:sldId id="364" r:id="rId57"/>
    <p:sldId id="349" r:id="rId58"/>
    <p:sldId id="340" r:id="rId59"/>
    <p:sldId id="335" r:id="rId60"/>
    <p:sldId id="348" r:id="rId61"/>
    <p:sldId id="367" r:id="rId62"/>
    <p:sldId id="369" r:id="rId63"/>
    <p:sldId id="368" r:id="rId64"/>
    <p:sldId id="370" r:id="rId65"/>
  </p:sldIdLst>
  <p:sldSz cx="9144000" cy="6858000" type="screen4x3"/>
  <p:notesSz cx="6794500" cy="9906000"/>
  <p:custDataLst>
    <p:tags r:id="rId68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A7A7A"/>
    <a:srgbClr val="777777"/>
    <a:srgbClr val="66CCFF"/>
    <a:srgbClr val="3399FF"/>
    <a:srgbClr val="0066FF"/>
    <a:srgbClr val="CCFF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9698" autoAdjust="0"/>
  </p:normalViewPr>
  <p:slideViewPr>
    <p:cSldViewPr>
      <p:cViewPr>
        <p:scale>
          <a:sx n="66" d="100"/>
          <a:sy n="66" d="100"/>
        </p:scale>
        <p:origin x="-1608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183E2-06B9-43A4-82DF-668EF806286E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22B30-9B9C-4960-B2C0-18AE6F5D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39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C5C25-EEDD-4D99-A84D-B2D7A0D85FD7}" type="datetimeFigureOut">
              <a:rPr lang="nl-NL" smtClean="0"/>
              <a:t>9-5-2013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14EBD-15C8-41B0-9057-57C4105525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5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9E29-F38D-41A5-90DC-DAE584A83410}" type="datetime1">
              <a:rPr lang="nl-NL" smtClean="0"/>
              <a:t>9-5-2013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26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12F7-6A5F-45F9-A28F-9C8897559DE7}" type="datetime1">
              <a:rPr lang="nl-NL" smtClean="0"/>
              <a:t>9-5-2013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82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229C-D9D0-4C40-830C-A22D7B6FA267}" type="datetime1">
              <a:rPr lang="nl-NL" smtClean="0"/>
              <a:t>9-5-2013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24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E3A4-2AFF-416C-A3F8-49E2B664A49C}" type="datetime1">
              <a:rPr lang="nl-NL" smtClean="0"/>
              <a:t>9-5-2013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49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88B36-15A7-47B9-85A0-B95108D4BC86}" type="datetime1">
              <a:rPr lang="nl-NL" smtClean="0"/>
              <a:t>9-5-2013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235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A091-EBAA-4A28-8A8C-588FD1AEEDDB}" type="datetime1">
              <a:rPr lang="nl-NL" smtClean="0"/>
              <a:t>9-5-2013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59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1621-A76B-40B2-89B7-2FD823AD2DD1}" type="datetime1">
              <a:rPr lang="nl-NL" smtClean="0"/>
              <a:t>9-5-2013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42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B602-8179-4B63-9153-46ABC27B381A}" type="datetime1">
              <a:rPr lang="nl-NL" smtClean="0"/>
              <a:t>9-5-2013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08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1277-D822-419F-A25D-8882E3B0CCA2}" type="datetime1">
              <a:rPr lang="nl-NL" smtClean="0"/>
              <a:t>9-5-2013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46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7AA9-3156-4BA7-8149-3BBCB5BFE111}" type="datetime1">
              <a:rPr lang="nl-NL" smtClean="0"/>
              <a:t>9-5-2013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62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3EBE-70D0-4379-8DFE-9DE432F59AA5}" type="datetime1">
              <a:rPr lang="nl-NL" smtClean="0"/>
              <a:t>9-5-2013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71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E46FA-F3AE-4FD7-811B-FCF782F19F22}" type="datetime1">
              <a:rPr lang="nl-NL" smtClean="0"/>
              <a:t>9-5-2013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9FDEE-944D-4C65-9FDD-DDE07D21C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43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27.xml"/><Relationship Id="rId16" Type="http://schemas.openxmlformats.org/officeDocument/2006/relationships/image" Target="../media/image11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6.png"/><Relationship Id="rId5" Type="http://schemas.openxmlformats.org/officeDocument/2006/relationships/tags" Target="../tags/tag30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36.xml"/><Relationship Id="rId16" Type="http://schemas.openxmlformats.org/officeDocument/2006/relationships/image" Target="../media/image11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6.png"/><Relationship Id="rId5" Type="http://schemas.openxmlformats.org/officeDocument/2006/relationships/tags" Target="../tags/tag39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0.png"/><Relationship Id="rId2" Type="http://schemas.openxmlformats.org/officeDocument/2006/relationships/tags" Target="../tags/tag48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image" Target="../media/image28.png"/><Relationship Id="rId10" Type="http://schemas.openxmlformats.org/officeDocument/2006/relationships/tags" Target="../tags/tag56.xml"/><Relationship Id="rId19" Type="http://schemas.openxmlformats.org/officeDocument/2006/relationships/image" Target="../media/image32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image" Target="../media/image36.png"/><Relationship Id="rId3" Type="http://schemas.openxmlformats.org/officeDocument/2006/relationships/tags" Target="../tags/tag60.xml"/><Relationship Id="rId21" Type="http://schemas.openxmlformats.org/officeDocument/2006/relationships/image" Target="../media/image38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image" Target="../media/image35.png"/><Relationship Id="rId2" Type="http://schemas.openxmlformats.org/officeDocument/2006/relationships/tags" Target="../tags/tag59.xml"/><Relationship Id="rId16" Type="http://schemas.openxmlformats.org/officeDocument/2006/relationships/image" Target="../media/image34.png"/><Relationship Id="rId20" Type="http://schemas.openxmlformats.org/officeDocument/2006/relationships/image" Target="../media/image12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7.xml"/><Relationship Id="rId19" Type="http://schemas.openxmlformats.org/officeDocument/2006/relationships/image" Target="../media/image37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image" Target="../media/image36.png"/><Relationship Id="rId3" Type="http://schemas.openxmlformats.org/officeDocument/2006/relationships/tags" Target="../tags/tag74.xml"/><Relationship Id="rId21" Type="http://schemas.openxmlformats.org/officeDocument/2006/relationships/image" Target="../media/image40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image" Target="../media/image35.png"/><Relationship Id="rId2" Type="http://schemas.openxmlformats.org/officeDocument/2006/relationships/tags" Target="../tags/tag73.xml"/><Relationship Id="rId16" Type="http://schemas.openxmlformats.org/officeDocument/2006/relationships/image" Target="../media/image34.png"/><Relationship Id="rId20" Type="http://schemas.openxmlformats.org/officeDocument/2006/relationships/image" Target="../media/image12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81.xml"/><Relationship Id="rId19" Type="http://schemas.openxmlformats.org/officeDocument/2006/relationships/image" Target="../media/image37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image" Target="../media/image43.png"/><Relationship Id="rId3" Type="http://schemas.openxmlformats.org/officeDocument/2006/relationships/tags" Target="../tags/tag88.xml"/><Relationship Id="rId21" Type="http://schemas.openxmlformats.org/officeDocument/2006/relationships/image" Target="../media/image46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image" Target="../media/image42.png"/><Relationship Id="rId2" Type="http://schemas.openxmlformats.org/officeDocument/2006/relationships/tags" Target="../tags/tag87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8.png"/><Relationship Id="rId10" Type="http://schemas.openxmlformats.org/officeDocument/2006/relationships/tags" Target="../tags/tag95.xml"/><Relationship Id="rId19" Type="http://schemas.openxmlformats.org/officeDocument/2006/relationships/image" Target="../media/image44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image" Target="../media/image43.png"/><Relationship Id="rId3" Type="http://schemas.openxmlformats.org/officeDocument/2006/relationships/tags" Target="../tags/tag102.xml"/><Relationship Id="rId21" Type="http://schemas.openxmlformats.org/officeDocument/2006/relationships/image" Target="../media/image46.png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image" Target="../media/image42.png"/><Relationship Id="rId2" Type="http://schemas.openxmlformats.org/officeDocument/2006/relationships/tags" Target="../tags/tag101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5" Type="http://schemas.openxmlformats.org/officeDocument/2006/relationships/tags" Target="../tags/tag10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8.png"/><Relationship Id="rId10" Type="http://schemas.openxmlformats.org/officeDocument/2006/relationships/tags" Target="../tags/tag109.xml"/><Relationship Id="rId19" Type="http://schemas.openxmlformats.org/officeDocument/2006/relationships/image" Target="../media/image44.pn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116.xml"/><Relationship Id="rId7" Type="http://schemas.openxmlformats.org/officeDocument/2006/relationships/image" Target="../media/image49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8.xml"/><Relationship Id="rId10" Type="http://schemas.openxmlformats.org/officeDocument/2006/relationships/image" Target="../media/image52.png"/><Relationship Id="rId4" Type="http://schemas.openxmlformats.org/officeDocument/2006/relationships/tags" Target="../tags/tag117.xml"/><Relationship Id="rId9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image" Target="../media/image51.png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tags" Target="../tags/tag120.xml"/><Relationship Id="rId16" Type="http://schemas.openxmlformats.org/officeDocument/2006/relationships/image" Target="../media/image54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image" Target="../media/image49.png"/><Relationship Id="rId5" Type="http://schemas.openxmlformats.org/officeDocument/2006/relationships/tags" Target="../tags/tag123.xml"/><Relationship Id="rId15" Type="http://schemas.openxmlformats.org/officeDocument/2006/relationships/image" Target="../media/image53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tags" Target="../tags/tag145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30.xml"/><Relationship Id="rId21" Type="http://schemas.openxmlformats.org/officeDocument/2006/relationships/tags" Target="../tags/tag148.xml"/><Relationship Id="rId34" Type="http://schemas.openxmlformats.org/officeDocument/2006/relationships/image" Target="../media/image54.png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5" Type="http://schemas.openxmlformats.org/officeDocument/2006/relationships/tags" Target="../tags/tag152.xml"/><Relationship Id="rId33" Type="http://schemas.openxmlformats.org/officeDocument/2006/relationships/image" Target="../media/image53.png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tags" Target="../tags/tag147.xml"/><Relationship Id="rId29" Type="http://schemas.openxmlformats.org/officeDocument/2006/relationships/image" Target="../media/image51.pn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tags" Target="../tags/tag151.xml"/><Relationship Id="rId32" Type="http://schemas.openxmlformats.org/officeDocument/2006/relationships/image" Target="../media/image57.png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tags" Target="../tags/tag150.xml"/><Relationship Id="rId28" Type="http://schemas.openxmlformats.org/officeDocument/2006/relationships/image" Target="../media/image50.png"/><Relationship Id="rId10" Type="http://schemas.openxmlformats.org/officeDocument/2006/relationships/tags" Target="../tags/tag137.xml"/><Relationship Id="rId19" Type="http://schemas.openxmlformats.org/officeDocument/2006/relationships/tags" Target="../tags/tag146.xml"/><Relationship Id="rId31" Type="http://schemas.openxmlformats.org/officeDocument/2006/relationships/image" Target="../media/image56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tags" Target="../tags/tag149.xml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tags" Target="../tags/tag178.xml"/><Relationship Id="rId3" Type="http://schemas.openxmlformats.org/officeDocument/2006/relationships/tags" Target="../tags/tag155.xml"/><Relationship Id="rId21" Type="http://schemas.openxmlformats.org/officeDocument/2006/relationships/tags" Target="../tags/tag173.xml"/><Relationship Id="rId34" Type="http://schemas.openxmlformats.org/officeDocument/2006/relationships/image" Target="../media/image53.png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tags" Target="../tags/tag177.xml"/><Relationship Id="rId33" Type="http://schemas.openxmlformats.org/officeDocument/2006/relationships/image" Target="../media/image57.png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tags" Target="../tags/tag172.xml"/><Relationship Id="rId29" Type="http://schemas.openxmlformats.org/officeDocument/2006/relationships/image" Target="../media/image50.png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tags" Target="../tags/tag176.xml"/><Relationship Id="rId32" Type="http://schemas.openxmlformats.org/officeDocument/2006/relationships/image" Target="../media/image56.png"/><Relationship Id="rId37" Type="http://schemas.openxmlformats.org/officeDocument/2006/relationships/image" Target="../media/image58.png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tags" Target="../tags/tag175.xml"/><Relationship Id="rId28" Type="http://schemas.openxmlformats.org/officeDocument/2006/relationships/image" Target="../media/image49.png"/><Relationship Id="rId36" Type="http://schemas.openxmlformats.org/officeDocument/2006/relationships/image" Target="../media/image55.png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31" Type="http://schemas.openxmlformats.org/officeDocument/2006/relationships/image" Target="../media/image52.pn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51.png"/><Relationship Id="rId35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26" Type="http://schemas.openxmlformats.org/officeDocument/2006/relationships/image" Target="../media/image49.png"/><Relationship Id="rId39" Type="http://schemas.openxmlformats.org/officeDocument/2006/relationships/image" Target="../media/image55.png"/><Relationship Id="rId3" Type="http://schemas.openxmlformats.org/officeDocument/2006/relationships/tags" Target="../tags/tag181.xml"/><Relationship Id="rId21" Type="http://schemas.openxmlformats.org/officeDocument/2006/relationships/tags" Target="../tags/tag199.xml"/><Relationship Id="rId34" Type="http://schemas.openxmlformats.org/officeDocument/2006/relationships/image" Target="../media/image61.png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60.png"/><Relationship Id="rId38" Type="http://schemas.openxmlformats.org/officeDocument/2006/relationships/image" Target="../media/image54.png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tags" Target="../tags/tag198.xml"/><Relationship Id="rId29" Type="http://schemas.openxmlformats.org/officeDocument/2006/relationships/image" Target="../media/image52.png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24" Type="http://schemas.openxmlformats.org/officeDocument/2006/relationships/tags" Target="../tags/tag202.xml"/><Relationship Id="rId32" Type="http://schemas.openxmlformats.org/officeDocument/2006/relationships/image" Target="../media/image59.png"/><Relationship Id="rId37" Type="http://schemas.openxmlformats.org/officeDocument/2006/relationships/image" Target="../media/image53.png"/><Relationship Id="rId40" Type="http://schemas.openxmlformats.org/officeDocument/2006/relationships/image" Target="../media/image58.png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23" Type="http://schemas.openxmlformats.org/officeDocument/2006/relationships/tags" Target="../tags/tag201.xml"/><Relationship Id="rId28" Type="http://schemas.openxmlformats.org/officeDocument/2006/relationships/image" Target="../media/image51.png"/><Relationship Id="rId36" Type="http://schemas.openxmlformats.org/officeDocument/2006/relationships/image" Target="../media/image63.png"/><Relationship Id="rId10" Type="http://schemas.openxmlformats.org/officeDocument/2006/relationships/tags" Target="../tags/tag188.xml"/><Relationship Id="rId19" Type="http://schemas.openxmlformats.org/officeDocument/2006/relationships/tags" Target="../tags/tag197.xml"/><Relationship Id="rId31" Type="http://schemas.openxmlformats.org/officeDocument/2006/relationships/image" Target="../media/image57.png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tags" Target="../tags/tag200.xml"/><Relationship Id="rId27" Type="http://schemas.openxmlformats.org/officeDocument/2006/relationships/image" Target="../media/image50.png"/><Relationship Id="rId30" Type="http://schemas.openxmlformats.org/officeDocument/2006/relationships/image" Target="../media/image56.png"/><Relationship Id="rId35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tags" Target="../tags/tag228.xml"/><Relationship Id="rId39" Type="http://schemas.openxmlformats.org/officeDocument/2006/relationships/image" Target="../media/image61.png"/><Relationship Id="rId3" Type="http://schemas.openxmlformats.org/officeDocument/2006/relationships/tags" Target="../tags/tag205.xml"/><Relationship Id="rId21" Type="http://schemas.openxmlformats.org/officeDocument/2006/relationships/tags" Target="../tags/tag223.xml"/><Relationship Id="rId34" Type="http://schemas.openxmlformats.org/officeDocument/2006/relationships/image" Target="../media/image56.png"/><Relationship Id="rId42" Type="http://schemas.openxmlformats.org/officeDocument/2006/relationships/image" Target="../media/image65.png"/><Relationship Id="rId47" Type="http://schemas.openxmlformats.org/officeDocument/2006/relationships/image" Target="../media/image58.png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tags" Target="../tags/tag227.xml"/><Relationship Id="rId33" Type="http://schemas.openxmlformats.org/officeDocument/2006/relationships/image" Target="../media/image52.png"/><Relationship Id="rId38" Type="http://schemas.openxmlformats.org/officeDocument/2006/relationships/image" Target="../media/image60.png"/><Relationship Id="rId46" Type="http://schemas.openxmlformats.org/officeDocument/2006/relationships/image" Target="../media/image55.png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tags" Target="../tags/tag222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63.png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tags" Target="../tags/tag226.xml"/><Relationship Id="rId32" Type="http://schemas.openxmlformats.org/officeDocument/2006/relationships/image" Target="../media/image51.png"/><Relationship Id="rId37" Type="http://schemas.openxmlformats.org/officeDocument/2006/relationships/image" Target="../media/image59.png"/><Relationship Id="rId40" Type="http://schemas.openxmlformats.org/officeDocument/2006/relationships/image" Target="../media/image62.png"/><Relationship Id="rId45" Type="http://schemas.openxmlformats.org/officeDocument/2006/relationships/image" Target="../media/image54.png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tags" Target="../tags/tag225.xml"/><Relationship Id="rId28" Type="http://schemas.openxmlformats.org/officeDocument/2006/relationships/tags" Target="../tags/tag230.xml"/><Relationship Id="rId36" Type="http://schemas.openxmlformats.org/officeDocument/2006/relationships/image" Target="../media/image64.png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31" Type="http://schemas.openxmlformats.org/officeDocument/2006/relationships/image" Target="../media/image50.png"/><Relationship Id="rId44" Type="http://schemas.openxmlformats.org/officeDocument/2006/relationships/image" Target="../media/image53.png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Relationship Id="rId27" Type="http://schemas.openxmlformats.org/officeDocument/2006/relationships/tags" Target="../tags/tag229.xml"/><Relationship Id="rId30" Type="http://schemas.openxmlformats.org/officeDocument/2006/relationships/image" Target="../media/image49.png"/><Relationship Id="rId35" Type="http://schemas.openxmlformats.org/officeDocument/2006/relationships/image" Target="../media/image57.png"/><Relationship Id="rId43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26" Type="http://schemas.openxmlformats.org/officeDocument/2006/relationships/tags" Target="../tags/tag256.xml"/><Relationship Id="rId39" Type="http://schemas.openxmlformats.org/officeDocument/2006/relationships/image" Target="../media/image62.png"/><Relationship Id="rId3" Type="http://schemas.openxmlformats.org/officeDocument/2006/relationships/tags" Target="../tags/tag233.xml"/><Relationship Id="rId21" Type="http://schemas.openxmlformats.org/officeDocument/2006/relationships/tags" Target="../tags/tag251.xml"/><Relationship Id="rId34" Type="http://schemas.openxmlformats.org/officeDocument/2006/relationships/image" Target="../media/image57.png"/><Relationship Id="rId42" Type="http://schemas.openxmlformats.org/officeDocument/2006/relationships/image" Target="../media/image67.png"/><Relationship Id="rId47" Type="http://schemas.openxmlformats.org/officeDocument/2006/relationships/image" Target="../media/image58.png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tags" Target="../tags/tag255.xml"/><Relationship Id="rId33" Type="http://schemas.openxmlformats.org/officeDocument/2006/relationships/image" Target="../media/image56.png"/><Relationship Id="rId38" Type="http://schemas.openxmlformats.org/officeDocument/2006/relationships/image" Target="../media/image61.png"/><Relationship Id="rId46" Type="http://schemas.openxmlformats.org/officeDocument/2006/relationships/image" Target="../media/image55.png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tags" Target="../tags/tag250.xml"/><Relationship Id="rId29" Type="http://schemas.openxmlformats.org/officeDocument/2006/relationships/image" Target="../media/image49.png"/><Relationship Id="rId41" Type="http://schemas.openxmlformats.org/officeDocument/2006/relationships/image" Target="../media/image65.png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24" Type="http://schemas.openxmlformats.org/officeDocument/2006/relationships/tags" Target="../tags/tag254.xml"/><Relationship Id="rId32" Type="http://schemas.openxmlformats.org/officeDocument/2006/relationships/image" Target="../media/image52.pn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45" Type="http://schemas.openxmlformats.org/officeDocument/2006/relationships/image" Target="../media/image54.png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tags" Target="../tags/tag253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59.png"/><Relationship Id="rId10" Type="http://schemas.openxmlformats.org/officeDocument/2006/relationships/tags" Target="../tags/tag240.xml"/><Relationship Id="rId19" Type="http://schemas.openxmlformats.org/officeDocument/2006/relationships/tags" Target="../tags/tag249.xml"/><Relationship Id="rId31" Type="http://schemas.openxmlformats.org/officeDocument/2006/relationships/image" Target="../media/image51.png"/><Relationship Id="rId44" Type="http://schemas.openxmlformats.org/officeDocument/2006/relationships/image" Target="../media/image53.png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tags" Target="../tags/tag252.xml"/><Relationship Id="rId27" Type="http://schemas.openxmlformats.org/officeDocument/2006/relationships/tags" Target="../tags/tag257.xml"/><Relationship Id="rId30" Type="http://schemas.openxmlformats.org/officeDocument/2006/relationships/image" Target="../media/image50.png"/><Relationship Id="rId35" Type="http://schemas.openxmlformats.org/officeDocument/2006/relationships/image" Target="../media/image64.png"/><Relationship Id="rId43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26" Type="http://schemas.openxmlformats.org/officeDocument/2006/relationships/tags" Target="../tags/tag283.xml"/><Relationship Id="rId39" Type="http://schemas.openxmlformats.org/officeDocument/2006/relationships/image" Target="../media/image64.png"/><Relationship Id="rId3" Type="http://schemas.openxmlformats.org/officeDocument/2006/relationships/tags" Target="../tags/tag260.xml"/><Relationship Id="rId21" Type="http://schemas.openxmlformats.org/officeDocument/2006/relationships/tags" Target="../tags/tag278.xml"/><Relationship Id="rId34" Type="http://schemas.openxmlformats.org/officeDocument/2006/relationships/image" Target="../media/image50.png"/><Relationship Id="rId42" Type="http://schemas.openxmlformats.org/officeDocument/2006/relationships/image" Target="../media/image61.png"/><Relationship Id="rId47" Type="http://schemas.openxmlformats.org/officeDocument/2006/relationships/image" Target="../media/image68.png"/><Relationship Id="rId50" Type="http://schemas.openxmlformats.org/officeDocument/2006/relationships/image" Target="../media/image55.png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tags" Target="../tags/tag282.xml"/><Relationship Id="rId33" Type="http://schemas.openxmlformats.org/officeDocument/2006/relationships/image" Target="../media/image49.png"/><Relationship Id="rId38" Type="http://schemas.openxmlformats.org/officeDocument/2006/relationships/image" Target="../media/image57.png"/><Relationship Id="rId46" Type="http://schemas.openxmlformats.org/officeDocument/2006/relationships/image" Target="../media/image67.png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0" Type="http://schemas.openxmlformats.org/officeDocument/2006/relationships/tags" Target="../tags/tag277.xml"/><Relationship Id="rId29" Type="http://schemas.openxmlformats.org/officeDocument/2006/relationships/tags" Target="../tags/tag286.xml"/><Relationship Id="rId41" Type="http://schemas.openxmlformats.org/officeDocument/2006/relationships/image" Target="../media/image60.png"/><Relationship Id="rId54" Type="http://schemas.openxmlformats.org/officeDocument/2006/relationships/image" Target="../media/image71.png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24" Type="http://schemas.openxmlformats.org/officeDocument/2006/relationships/tags" Target="../tags/tag281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65.png"/><Relationship Id="rId53" Type="http://schemas.openxmlformats.org/officeDocument/2006/relationships/image" Target="../media/image70.png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23" Type="http://schemas.openxmlformats.org/officeDocument/2006/relationships/tags" Target="../tags/tag280.xml"/><Relationship Id="rId28" Type="http://schemas.openxmlformats.org/officeDocument/2006/relationships/tags" Target="../tags/tag285.xml"/><Relationship Id="rId36" Type="http://schemas.openxmlformats.org/officeDocument/2006/relationships/image" Target="../media/image52.png"/><Relationship Id="rId49" Type="http://schemas.openxmlformats.org/officeDocument/2006/relationships/image" Target="../media/image54.png"/><Relationship Id="rId10" Type="http://schemas.openxmlformats.org/officeDocument/2006/relationships/tags" Target="../tags/tag267.xml"/><Relationship Id="rId19" Type="http://schemas.openxmlformats.org/officeDocument/2006/relationships/tags" Target="../tags/tag276.xml"/><Relationship Id="rId31" Type="http://schemas.openxmlformats.org/officeDocument/2006/relationships/tags" Target="../tags/tag288.xml"/><Relationship Id="rId44" Type="http://schemas.openxmlformats.org/officeDocument/2006/relationships/image" Target="../media/image63.png"/><Relationship Id="rId52" Type="http://schemas.openxmlformats.org/officeDocument/2006/relationships/image" Target="../media/image69.png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tags" Target="../tags/tag279.xml"/><Relationship Id="rId27" Type="http://schemas.openxmlformats.org/officeDocument/2006/relationships/tags" Target="../tags/tag284.xml"/><Relationship Id="rId30" Type="http://schemas.openxmlformats.org/officeDocument/2006/relationships/tags" Target="../tags/tag287.xml"/><Relationship Id="rId35" Type="http://schemas.openxmlformats.org/officeDocument/2006/relationships/image" Target="../media/image51.png"/><Relationship Id="rId43" Type="http://schemas.openxmlformats.org/officeDocument/2006/relationships/image" Target="../media/image62.png"/><Relationship Id="rId48" Type="http://schemas.openxmlformats.org/officeDocument/2006/relationships/image" Target="../media/image53.png"/><Relationship Id="rId8" Type="http://schemas.openxmlformats.org/officeDocument/2006/relationships/tags" Target="../tags/tag265.xml"/><Relationship Id="rId51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9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10" Type="http://schemas.openxmlformats.org/officeDocument/2006/relationships/image" Target="../media/image43.png"/><Relationship Id="rId4" Type="http://schemas.openxmlformats.org/officeDocument/2006/relationships/tags" Target="../tags/tag292.xml"/><Relationship Id="rId9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9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10" Type="http://schemas.openxmlformats.org/officeDocument/2006/relationships/image" Target="../media/image43.png"/><Relationship Id="rId4" Type="http://schemas.openxmlformats.org/officeDocument/2006/relationships/tags" Target="../tags/tag298.xml"/><Relationship Id="rId9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5.png"/><Relationship Id="rId3" Type="http://schemas.openxmlformats.org/officeDocument/2006/relationships/tags" Target="../tags/tag303.xml"/><Relationship Id="rId7" Type="http://schemas.openxmlformats.org/officeDocument/2006/relationships/tags" Target="../tags/tag307.xml"/><Relationship Id="rId12" Type="http://schemas.openxmlformats.org/officeDocument/2006/relationships/image" Target="../media/image74.png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image" Target="../media/image73.png"/><Relationship Id="rId5" Type="http://schemas.openxmlformats.org/officeDocument/2006/relationships/tags" Target="../tags/tag305.xml"/><Relationship Id="rId10" Type="http://schemas.openxmlformats.org/officeDocument/2006/relationships/image" Target="../media/image28.png"/><Relationship Id="rId4" Type="http://schemas.openxmlformats.org/officeDocument/2006/relationships/tags" Target="../tags/tag304.xml"/><Relationship Id="rId9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tags" Target="../tags/tag320.xml"/><Relationship Id="rId18" Type="http://schemas.openxmlformats.org/officeDocument/2006/relationships/tags" Target="../tags/tag325.xml"/><Relationship Id="rId26" Type="http://schemas.openxmlformats.org/officeDocument/2006/relationships/image" Target="../media/image72.png"/><Relationship Id="rId3" Type="http://schemas.openxmlformats.org/officeDocument/2006/relationships/tags" Target="../tags/tag310.xml"/><Relationship Id="rId21" Type="http://schemas.openxmlformats.org/officeDocument/2006/relationships/tags" Target="../tags/tag328.xml"/><Relationship Id="rId34" Type="http://schemas.openxmlformats.org/officeDocument/2006/relationships/image" Target="../media/image79.png"/><Relationship Id="rId7" Type="http://schemas.openxmlformats.org/officeDocument/2006/relationships/tags" Target="../tags/tag314.xml"/><Relationship Id="rId12" Type="http://schemas.openxmlformats.org/officeDocument/2006/relationships/tags" Target="../tags/tag319.xml"/><Relationship Id="rId17" Type="http://schemas.openxmlformats.org/officeDocument/2006/relationships/tags" Target="../tags/tag32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37.png"/><Relationship Id="rId38" Type="http://schemas.openxmlformats.org/officeDocument/2006/relationships/image" Target="../media/image83.png"/><Relationship Id="rId2" Type="http://schemas.openxmlformats.org/officeDocument/2006/relationships/tags" Target="../tags/tag309.xml"/><Relationship Id="rId16" Type="http://schemas.openxmlformats.org/officeDocument/2006/relationships/tags" Target="../tags/tag323.xml"/><Relationship Id="rId20" Type="http://schemas.openxmlformats.org/officeDocument/2006/relationships/tags" Target="../tags/tag327.xml"/><Relationship Id="rId29" Type="http://schemas.openxmlformats.org/officeDocument/2006/relationships/image" Target="../media/image74.png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24" Type="http://schemas.openxmlformats.org/officeDocument/2006/relationships/tags" Target="../tags/tag331.xml"/><Relationship Id="rId32" Type="http://schemas.openxmlformats.org/officeDocument/2006/relationships/image" Target="../media/image78.png"/><Relationship Id="rId37" Type="http://schemas.openxmlformats.org/officeDocument/2006/relationships/image" Target="../media/image82.png"/><Relationship Id="rId5" Type="http://schemas.openxmlformats.org/officeDocument/2006/relationships/tags" Target="../tags/tag312.xml"/><Relationship Id="rId15" Type="http://schemas.openxmlformats.org/officeDocument/2006/relationships/tags" Target="../tags/tag322.xml"/><Relationship Id="rId23" Type="http://schemas.openxmlformats.org/officeDocument/2006/relationships/tags" Target="../tags/tag330.xml"/><Relationship Id="rId28" Type="http://schemas.openxmlformats.org/officeDocument/2006/relationships/image" Target="../media/image73.png"/><Relationship Id="rId36" Type="http://schemas.openxmlformats.org/officeDocument/2006/relationships/image" Target="../media/image81.png"/><Relationship Id="rId10" Type="http://schemas.openxmlformats.org/officeDocument/2006/relationships/tags" Target="../tags/tag317.xml"/><Relationship Id="rId19" Type="http://schemas.openxmlformats.org/officeDocument/2006/relationships/tags" Target="../tags/tag326.xml"/><Relationship Id="rId31" Type="http://schemas.openxmlformats.org/officeDocument/2006/relationships/image" Target="../media/image77.png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tags" Target="../tags/tag321.xml"/><Relationship Id="rId22" Type="http://schemas.openxmlformats.org/officeDocument/2006/relationships/tags" Target="../tags/tag329.xml"/><Relationship Id="rId27" Type="http://schemas.openxmlformats.org/officeDocument/2006/relationships/image" Target="../media/image76.png"/><Relationship Id="rId30" Type="http://schemas.openxmlformats.org/officeDocument/2006/relationships/image" Target="../media/image75.png"/><Relationship Id="rId35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tags" Target="../tags/tag344.xml"/><Relationship Id="rId18" Type="http://schemas.openxmlformats.org/officeDocument/2006/relationships/tags" Target="../tags/tag349.xml"/><Relationship Id="rId26" Type="http://schemas.openxmlformats.org/officeDocument/2006/relationships/image" Target="../media/image87.png"/><Relationship Id="rId39" Type="http://schemas.openxmlformats.org/officeDocument/2006/relationships/image" Target="../media/image98.png"/><Relationship Id="rId3" Type="http://schemas.openxmlformats.org/officeDocument/2006/relationships/tags" Target="../tags/tag334.xml"/><Relationship Id="rId21" Type="http://schemas.openxmlformats.org/officeDocument/2006/relationships/tags" Target="../tags/tag352.xml"/><Relationship Id="rId34" Type="http://schemas.openxmlformats.org/officeDocument/2006/relationships/image" Target="../media/image78.png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tags" Target="../tags/tag348.xml"/><Relationship Id="rId25" Type="http://schemas.openxmlformats.org/officeDocument/2006/relationships/image" Target="../media/image86.png"/><Relationship Id="rId33" Type="http://schemas.openxmlformats.org/officeDocument/2006/relationships/image" Target="../media/image94.png"/><Relationship Id="rId38" Type="http://schemas.openxmlformats.org/officeDocument/2006/relationships/image" Target="../media/image97.png"/><Relationship Id="rId2" Type="http://schemas.openxmlformats.org/officeDocument/2006/relationships/tags" Target="../tags/tag333.xml"/><Relationship Id="rId16" Type="http://schemas.openxmlformats.org/officeDocument/2006/relationships/tags" Target="../tags/tag347.xml"/><Relationship Id="rId20" Type="http://schemas.openxmlformats.org/officeDocument/2006/relationships/tags" Target="../tags/tag351.xml"/><Relationship Id="rId29" Type="http://schemas.openxmlformats.org/officeDocument/2006/relationships/image" Target="../media/image90.png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24" Type="http://schemas.openxmlformats.org/officeDocument/2006/relationships/image" Target="../media/image85.png"/><Relationship Id="rId32" Type="http://schemas.openxmlformats.org/officeDocument/2006/relationships/image" Target="../media/image93.png"/><Relationship Id="rId37" Type="http://schemas.openxmlformats.org/officeDocument/2006/relationships/image" Target="../media/image72.png"/><Relationship Id="rId5" Type="http://schemas.openxmlformats.org/officeDocument/2006/relationships/tags" Target="../tags/tag336.xml"/><Relationship Id="rId15" Type="http://schemas.openxmlformats.org/officeDocument/2006/relationships/tags" Target="../tags/tag346.xml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36" Type="http://schemas.openxmlformats.org/officeDocument/2006/relationships/image" Target="../media/image96.png"/><Relationship Id="rId10" Type="http://schemas.openxmlformats.org/officeDocument/2006/relationships/tags" Target="../tags/tag341.xml"/><Relationship Id="rId19" Type="http://schemas.openxmlformats.org/officeDocument/2006/relationships/tags" Target="../tags/tag350.xml"/><Relationship Id="rId31" Type="http://schemas.openxmlformats.org/officeDocument/2006/relationships/image" Target="../media/image92.png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88.png"/><Relationship Id="rId30" Type="http://schemas.openxmlformats.org/officeDocument/2006/relationships/image" Target="../media/image91.png"/><Relationship Id="rId35" Type="http://schemas.openxmlformats.org/officeDocument/2006/relationships/image" Target="../media/image9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360.xml"/><Relationship Id="rId13" Type="http://schemas.openxmlformats.org/officeDocument/2006/relationships/tags" Target="../tags/tag365.xml"/><Relationship Id="rId18" Type="http://schemas.openxmlformats.org/officeDocument/2006/relationships/tags" Target="../tags/tag370.xml"/><Relationship Id="rId26" Type="http://schemas.openxmlformats.org/officeDocument/2006/relationships/image" Target="../media/image59.png"/><Relationship Id="rId3" Type="http://schemas.openxmlformats.org/officeDocument/2006/relationships/tags" Target="../tags/tag35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0.png"/><Relationship Id="rId7" Type="http://schemas.openxmlformats.org/officeDocument/2006/relationships/tags" Target="../tags/tag359.xml"/><Relationship Id="rId12" Type="http://schemas.openxmlformats.org/officeDocument/2006/relationships/tags" Target="../tags/tag364.xml"/><Relationship Id="rId17" Type="http://schemas.openxmlformats.org/officeDocument/2006/relationships/tags" Target="../tags/tag369.xml"/><Relationship Id="rId25" Type="http://schemas.openxmlformats.org/officeDocument/2006/relationships/image" Target="../media/image101.png"/><Relationship Id="rId33" Type="http://schemas.openxmlformats.org/officeDocument/2006/relationships/image" Target="../media/image49.png"/><Relationship Id="rId2" Type="http://schemas.openxmlformats.org/officeDocument/2006/relationships/tags" Target="../tags/tag354.xml"/><Relationship Id="rId16" Type="http://schemas.openxmlformats.org/officeDocument/2006/relationships/tags" Target="../tags/tag368.xml"/><Relationship Id="rId20" Type="http://schemas.openxmlformats.org/officeDocument/2006/relationships/tags" Target="../tags/tag372.xml"/><Relationship Id="rId29" Type="http://schemas.openxmlformats.org/officeDocument/2006/relationships/image" Target="../media/image62.png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tags" Target="../tags/tag363.xml"/><Relationship Id="rId24" Type="http://schemas.openxmlformats.org/officeDocument/2006/relationships/image" Target="../media/image100.png"/><Relationship Id="rId32" Type="http://schemas.openxmlformats.org/officeDocument/2006/relationships/image" Target="../media/image103.png"/><Relationship Id="rId5" Type="http://schemas.openxmlformats.org/officeDocument/2006/relationships/tags" Target="../tags/tag357.xml"/><Relationship Id="rId15" Type="http://schemas.openxmlformats.org/officeDocument/2006/relationships/tags" Target="../tags/tag367.xml"/><Relationship Id="rId23" Type="http://schemas.openxmlformats.org/officeDocument/2006/relationships/image" Target="../media/image54.png"/><Relationship Id="rId28" Type="http://schemas.openxmlformats.org/officeDocument/2006/relationships/image" Target="../media/image61.png"/><Relationship Id="rId36" Type="http://schemas.openxmlformats.org/officeDocument/2006/relationships/image" Target="../media/image52.png"/><Relationship Id="rId10" Type="http://schemas.openxmlformats.org/officeDocument/2006/relationships/tags" Target="../tags/tag362.xml"/><Relationship Id="rId19" Type="http://schemas.openxmlformats.org/officeDocument/2006/relationships/tags" Target="../tags/tag371.xml"/><Relationship Id="rId31" Type="http://schemas.openxmlformats.org/officeDocument/2006/relationships/image" Target="../media/image65.png"/><Relationship Id="rId4" Type="http://schemas.openxmlformats.org/officeDocument/2006/relationships/tags" Target="../tags/tag356.xml"/><Relationship Id="rId9" Type="http://schemas.openxmlformats.org/officeDocument/2006/relationships/tags" Target="../tags/tag361.xml"/><Relationship Id="rId14" Type="http://schemas.openxmlformats.org/officeDocument/2006/relationships/tags" Target="../tags/tag366.xml"/><Relationship Id="rId22" Type="http://schemas.openxmlformats.org/officeDocument/2006/relationships/image" Target="../media/image99.png"/><Relationship Id="rId27" Type="http://schemas.openxmlformats.org/officeDocument/2006/relationships/image" Target="../media/image60.png"/><Relationship Id="rId30" Type="http://schemas.openxmlformats.org/officeDocument/2006/relationships/image" Target="../media/image102.png"/><Relationship Id="rId35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13" Type="http://schemas.openxmlformats.org/officeDocument/2006/relationships/tags" Target="../tags/tag385.xml"/><Relationship Id="rId18" Type="http://schemas.openxmlformats.org/officeDocument/2006/relationships/tags" Target="../tags/tag390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50.png"/><Relationship Id="rId3" Type="http://schemas.openxmlformats.org/officeDocument/2006/relationships/tags" Target="../tags/tag375.xml"/><Relationship Id="rId21" Type="http://schemas.openxmlformats.org/officeDocument/2006/relationships/tags" Target="../tags/tag393.xml"/><Relationship Id="rId34" Type="http://schemas.openxmlformats.org/officeDocument/2006/relationships/image" Target="../media/image62.png"/><Relationship Id="rId42" Type="http://schemas.openxmlformats.org/officeDocument/2006/relationships/image" Target="../media/image104.png"/><Relationship Id="rId7" Type="http://schemas.openxmlformats.org/officeDocument/2006/relationships/tags" Target="../tags/tag379.xml"/><Relationship Id="rId12" Type="http://schemas.openxmlformats.org/officeDocument/2006/relationships/tags" Target="../tags/tag384.xml"/><Relationship Id="rId17" Type="http://schemas.openxmlformats.org/officeDocument/2006/relationships/tags" Target="../tags/tag389.xml"/><Relationship Id="rId25" Type="http://schemas.openxmlformats.org/officeDocument/2006/relationships/tags" Target="../tags/tag397.xml"/><Relationship Id="rId33" Type="http://schemas.openxmlformats.org/officeDocument/2006/relationships/image" Target="../media/image61.png"/><Relationship Id="rId38" Type="http://schemas.openxmlformats.org/officeDocument/2006/relationships/image" Target="../media/image49.png"/><Relationship Id="rId2" Type="http://schemas.openxmlformats.org/officeDocument/2006/relationships/tags" Target="../tags/tag374.xml"/><Relationship Id="rId16" Type="http://schemas.openxmlformats.org/officeDocument/2006/relationships/tags" Target="../tags/tag388.xml"/><Relationship Id="rId20" Type="http://schemas.openxmlformats.org/officeDocument/2006/relationships/tags" Target="../tags/tag392.xml"/><Relationship Id="rId29" Type="http://schemas.openxmlformats.org/officeDocument/2006/relationships/image" Target="../media/image100.png"/><Relationship Id="rId41" Type="http://schemas.openxmlformats.org/officeDocument/2006/relationships/image" Target="../media/image52.png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tags" Target="../tags/tag383.xml"/><Relationship Id="rId24" Type="http://schemas.openxmlformats.org/officeDocument/2006/relationships/tags" Target="../tags/tag396.xml"/><Relationship Id="rId32" Type="http://schemas.openxmlformats.org/officeDocument/2006/relationships/image" Target="../media/image60.png"/><Relationship Id="rId37" Type="http://schemas.openxmlformats.org/officeDocument/2006/relationships/image" Target="../media/image103.png"/><Relationship Id="rId40" Type="http://schemas.openxmlformats.org/officeDocument/2006/relationships/image" Target="../media/image51.png"/><Relationship Id="rId5" Type="http://schemas.openxmlformats.org/officeDocument/2006/relationships/tags" Target="../tags/tag377.xml"/><Relationship Id="rId15" Type="http://schemas.openxmlformats.org/officeDocument/2006/relationships/tags" Target="../tags/tag387.xml"/><Relationship Id="rId23" Type="http://schemas.openxmlformats.org/officeDocument/2006/relationships/tags" Target="../tags/tag395.xml"/><Relationship Id="rId28" Type="http://schemas.openxmlformats.org/officeDocument/2006/relationships/image" Target="../media/image54.png"/><Relationship Id="rId36" Type="http://schemas.openxmlformats.org/officeDocument/2006/relationships/image" Target="../media/image65.png"/><Relationship Id="rId10" Type="http://schemas.openxmlformats.org/officeDocument/2006/relationships/tags" Target="../tags/tag382.xml"/><Relationship Id="rId19" Type="http://schemas.openxmlformats.org/officeDocument/2006/relationships/tags" Target="../tags/tag391.xml"/><Relationship Id="rId31" Type="http://schemas.openxmlformats.org/officeDocument/2006/relationships/image" Target="../media/image59.png"/><Relationship Id="rId44" Type="http://schemas.openxmlformats.org/officeDocument/2006/relationships/image" Target="../media/image70.png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tags" Target="../tags/tag386.xml"/><Relationship Id="rId22" Type="http://schemas.openxmlformats.org/officeDocument/2006/relationships/tags" Target="../tags/tag394.xml"/><Relationship Id="rId27" Type="http://schemas.openxmlformats.org/officeDocument/2006/relationships/image" Target="../media/image99.png"/><Relationship Id="rId30" Type="http://schemas.openxmlformats.org/officeDocument/2006/relationships/image" Target="../media/image101.png"/><Relationship Id="rId35" Type="http://schemas.openxmlformats.org/officeDocument/2006/relationships/image" Target="../media/image102.png"/><Relationship Id="rId43" Type="http://schemas.openxmlformats.org/officeDocument/2006/relationships/image" Target="../media/image105.pn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410.xml"/><Relationship Id="rId18" Type="http://schemas.openxmlformats.org/officeDocument/2006/relationships/tags" Target="../tags/tag415.xml"/><Relationship Id="rId26" Type="http://schemas.openxmlformats.org/officeDocument/2006/relationships/tags" Target="../tags/tag423.xml"/><Relationship Id="rId39" Type="http://schemas.openxmlformats.org/officeDocument/2006/relationships/image" Target="../media/image62.png"/><Relationship Id="rId3" Type="http://schemas.openxmlformats.org/officeDocument/2006/relationships/tags" Target="../tags/tag400.xml"/><Relationship Id="rId21" Type="http://schemas.openxmlformats.org/officeDocument/2006/relationships/tags" Target="../tags/tag418.xml"/><Relationship Id="rId34" Type="http://schemas.openxmlformats.org/officeDocument/2006/relationships/image" Target="../media/image100.png"/><Relationship Id="rId42" Type="http://schemas.openxmlformats.org/officeDocument/2006/relationships/image" Target="../media/image103.png"/><Relationship Id="rId47" Type="http://schemas.openxmlformats.org/officeDocument/2006/relationships/image" Target="../media/image106.png"/><Relationship Id="rId50" Type="http://schemas.openxmlformats.org/officeDocument/2006/relationships/image" Target="../media/image70.png"/><Relationship Id="rId7" Type="http://schemas.openxmlformats.org/officeDocument/2006/relationships/tags" Target="../tags/tag404.xml"/><Relationship Id="rId12" Type="http://schemas.openxmlformats.org/officeDocument/2006/relationships/tags" Target="../tags/tag409.xml"/><Relationship Id="rId17" Type="http://schemas.openxmlformats.org/officeDocument/2006/relationships/tags" Target="../tags/tag414.xml"/><Relationship Id="rId25" Type="http://schemas.openxmlformats.org/officeDocument/2006/relationships/tags" Target="../tags/tag422.xml"/><Relationship Id="rId33" Type="http://schemas.openxmlformats.org/officeDocument/2006/relationships/image" Target="../media/image54.png"/><Relationship Id="rId38" Type="http://schemas.openxmlformats.org/officeDocument/2006/relationships/image" Target="../media/image61.png"/><Relationship Id="rId46" Type="http://schemas.openxmlformats.org/officeDocument/2006/relationships/image" Target="../media/image52.png"/><Relationship Id="rId2" Type="http://schemas.openxmlformats.org/officeDocument/2006/relationships/tags" Target="../tags/tag399.xml"/><Relationship Id="rId16" Type="http://schemas.openxmlformats.org/officeDocument/2006/relationships/tags" Target="../tags/tag413.xml"/><Relationship Id="rId20" Type="http://schemas.openxmlformats.org/officeDocument/2006/relationships/tags" Target="../tags/tag417.xml"/><Relationship Id="rId29" Type="http://schemas.openxmlformats.org/officeDocument/2006/relationships/tags" Target="../tags/tag426.xml"/><Relationship Id="rId41" Type="http://schemas.openxmlformats.org/officeDocument/2006/relationships/image" Target="../media/image65.png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tags" Target="../tags/tag408.xml"/><Relationship Id="rId24" Type="http://schemas.openxmlformats.org/officeDocument/2006/relationships/tags" Target="../tags/tag421.xml"/><Relationship Id="rId32" Type="http://schemas.openxmlformats.org/officeDocument/2006/relationships/image" Target="../media/image99.png"/><Relationship Id="rId37" Type="http://schemas.openxmlformats.org/officeDocument/2006/relationships/image" Target="../media/image60.png"/><Relationship Id="rId40" Type="http://schemas.openxmlformats.org/officeDocument/2006/relationships/image" Target="../media/image102.png"/><Relationship Id="rId45" Type="http://schemas.openxmlformats.org/officeDocument/2006/relationships/image" Target="../media/image51.png"/><Relationship Id="rId53" Type="http://schemas.openxmlformats.org/officeDocument/2006/relationships/image" Target="../media/image109.png"/><Relationship Id="rId5" Type="http://schemas.openxmlformats.org/officeDocument/2006/relationships/tags" Target="../tags/tag402.xml"/><Relationship Id="rId15" Type="http://schemas.openxmlformats.org/officeDocument/2006/relationships/tags" Target="../tags/tag412.xml"/><Relationship Id="rId23" Type="http://schemas.openxmlformats.org/officeDocument/2006/relationships/tags" Target="../tags/tag420.xml"/><Relationship Id="rId28" Type="http://schemas.openxmlformats.org/officeDocument/2006/relationships/tags" Target="../tags/tag425.xml"/><Relationship Id="rId36" Type="http://schemas.openxmlformats.org/officeDocument/2006/relationships/image" Target="../media/image59.png"/><Relationship Id="rId49" Type="http://schemas.openxmlformats.org/officeDocument/2006/relationships/image" Target="../media/image105.png"/><Relationship Id="rId10" Type="http://schemas.openxmlformats.org/officeDocument/2006/relationships/tags" Target="../tags/tag407.xml"/><Relationship Id="rId19" Type="http://schemas.openxmlformats.org/officeDocument/2006/relationships/tags" Target="../tags/tag416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50.png"/><Relationship Id="rId52" Type="http://schemas.openxmlformats.org/officeDocument/2006/relationships/image" Target="../media/image108.png"/><Relationship Id="rId4" Type="http://schemas.openxmlformats.org/officeDocument/2006/relationships/tags" Target="../tags/tag401.xml"/><Relationship Id="rId9" Type="http://schemas.openxmlformats.org/officeDocument/2006/relationships/tags" Target="../tags/tag406.xml"/><Relationship Id="rId14" Type="http://schemas.openxmlformats.org/officeDocument/2006/relationships/tags" Target="../tags/tag411.xml"/><Relationship Id="rId22" Type="http://schemas.openxmlformats.org/officeDocument/2006/relationships/tags" Target="../tags/tag419.xml"/><Relationship Id="rId27" Type="http://schemas.openxmlformats.org/officeDocument/2006/relationships/tags" Target="../tags/tag424.xml"/><Relationship Id="rId30" Type="http://schemas.openxmlformats.org/officeDocument/2006/relationships/tags" Target="../tags/tag427.xml"/><Relationship Id="rId35" Type="http://schemas.openxmlformats.org/officeDocument/2006/relationships/image" Target="../media/image101.png"/><Relationship Id="rId43" Type="http://schemas.openxmlformats.org/officeDocument/2006/relationships/image" Target="../media/image49.png"/><Relationship Id="rId48" Type="http://schemas.openxmlformats.org/officeDocument/2006/relationships/image" Target="../media/image104.png"/><Relationship Id="rId8" Type="http://schemas.openxmlformats.org/officeDocument/2006/relationships/tags" Target="../tags/tag405.xml"/><Relationship Id="rId51" Type="http://schemas.openxmlformats.org/officeDocument/2006/relationships/image" Target="../media/image10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435.xml"/><Relationship Id="rId13" Type="http://schemas.openxmlformats.org/officeDocument/2006/relationships/tags" Target="../tags/tag440.xml"/><Relationship Id="rId18" Type="http://schemas.openxmlformats.org/officeDocument/2006/relationships/tags" Target="../tags/tag445.xml"/><Relationship Id="rId26" Type="http://schemas.openxmlformats.org/officeDocument/2006/relationships/image" Target="../media/image89.png"/><Relationship Id="rId3" Type="http://schemas.openxmlformats.org/officeDocument/2006/relationships/tags" Target="../tags/tag430.xml"/><Relationship Id="rId21" Type="http://schemas.openxmlformats.org/officeDocument/2006/relationships/image" Target="../media/image84.png"/><Relationship Id="rId34" Type="http://schemas.openxmlformats.org/officeDocument/2006/relationships/image" Target="../media/image96.png"/><Relationship Id="rId7" Type="http://schemas.openxmlformats.org/officeDocument/2006/relationships/tags" Target="../tags/tag434.xml"/><Relationship Id="rId12" Type="http://schemas.openxmlformats.org/officeDocument/2006/relationships/tags" Target="../tags/tag439.xml"/><Relationship Id="rId17" Type="http://schemas.openxmlformats.org/officeDocument/2006/relationships/tags" Target="../tags/tag444.xml"/><Relationship Id="rId25" Type="http://schemas.openxmlformats.org/officeDocument/2006/relationships/image" Target="../media/image88.png"/><Relationship Id="rId33" Type="http://schemas.openxmlformats.org/officeDocument/2006/relationships/image" Target="../media/image95.png"/><Relationship Id="rId2" Type="http://schemas.openxmlformats.org/officeDocument/2006/relationships/tags" Target="../tags/tag429.xml"/><Relationship Id="rId16" Type="http://schemas.openxmlformats.org/officeDocument/2006/relationships/tags" Target="../tags/tag44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2.png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1" Type="http://schemas.openxmlformats.org/officeDocument/2006/relationships/tags" Target="../tags/tag438.xml"/><Relationship Id="rId24" Type="http://schemas.openxmlformats.org/officeDocument/2006/relationships/image" Target="../media/image87.png"/><Relationship Id="rId32" Type="http://schemas.openxmlformats.org/officeDocument/2006/relationships/image" Target="../media/image78.png"/><Relationship Id="rId37" Type="http://schemas.openxmlformats.org/officeDocument/2006/relationships/image" Target="../media/image110.png"/><Relationship Id="rId5" Type="http://schemas.openxmlformats.org/officeDocument/2006/relationships/tags" Target="../tags/tag432.xml"/><Relationship Id="rId15" Type="http://schemas.openxmlformats.org/officeDocument/2006/relationships/tags" Target="../tags/tag442.xml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36" Type="http://schemas.openxmlformats.org/officeDocument/2006/relationships/image" Target="../media/image97.png"/><Relationship Id="rId10" Type="http://schemas.openxmlformats.org/officeDocument/2006/relationships/tags" Target="../tags/tag437.xml"/><Relationship Id="rId19" Type="http://schemas.openxmlformats.org/officeDocument/2006/relationships/tags" Target="../tags/tag446.xml"/><Relationship Id="rId31" Type="http://schemas.openxmlformats.org/officeDocument/2006/relationships/image" Target="../media/image94.png"/><Relationship Id="rId4" Type="http://schemas.openxmlformats.org/officeDocument/2006/relationships/tags" Target="../tags/tag431.xml"/><Relationship Id="rId9" Type="http://schemas.openxmlformats.org/officeDocument/2006/relationships/tags" Target="../tags/tag436.xml"/><Relationship Id="rId14" Type="http://schemas.openxmlformats.org/officeDocument/2006/relationships/tags" Target="../tags/tag441.xml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Relationship Id="rId35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454.xml"/><Relationship Id="rId13" Type="http://schemas.openxmlformats.org/officeDocument/2006/relationships/image" Target="../media/image96.png"/><Relationship Id="rId3" Type="http://schemas.openxmlformats.org/officeDocument/2006/relationships/tags" Target="../tags/tag449.xml"/><Relationship Id="rId7" Type="http://schemas.openxmlformats.org/officeDocument/2006/relationships/tags" Target="../tags/tag453.xml"/><Relationship Id="rId12" Type="http://schemas.openxmlformats.org/officeDocument/2006/relationships/image" Target="../media/image95.png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11" Type="http://schemas.openxmlformats.org/officeDocument/2006/relationships/image" Target="../media/image78.png"/><Relationship Id="rId5" Type="http://schemas.openxmlformats.org/officeDocument/2006/relationships/tags" Target="../tags/tag451.xml"/><Relationship Id="rId15" Type="http://schemas.openxmlformats.org/officeDocument/2006/relationships/image" Target="../media/image97.png"/><Relationship Id="rId10" Type="http://schemas.openxmlformats.org/officeDocument/2006/relationships/image" Target="../media/image94.png"/><Relationship Id="rId4" Type="http://schemas.openxmlformats.org/officeDocument/2006/relationships/tags" Target="../tags/tag45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13" Type="http://schemas.openxmlformats.org/officeDocument/2006/relationships/tags" Target="../tags/tag46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4.png"/><Relationship Id="rId3" Type="http://schemas.openxmlformats.org/officeDocument/2006/relationships/tags" Target="../tags/tag457.xml"/><Relationship Id="rId21" Type="http://schemas.openxmlformats.org/officeDocument/2006/relationships/image" Target="../media/image113.png"/><Relationship Id="rId7" Type="http://schemas.openxmlformats.org/officeDocument/2006/relationships/tags" Target="../tags/tag461.xml"/><Relationship Id="rId12" Type="http://schemas.openxmlformats.org/officeDocument/2006/relationships/tags" Target="../tags/tag466.xml"/><Relationship Id="rId17" Type="http://schemas.openxmlformats.org/officeDocument/2006/relationships/tags" Target="../tags/tag471.xml"/><Relationship Id="rId25" Type="http://schemas.openxmlformats.org/officeDocument/2006/relationships/image" Target="../media/image117.png"/><Relationship Id="rId2" Type="http://schemas.openxmlformats.org/officeDocument/2006/relationships/tags" Target="../tags/tag456.xml"/><Relationship Id="rId16" Type="http://schemas.openxmlformats.org/officeDocument/2006/relationships/tags" Target="../tags/tag470.xml"/><Relationship Id="rId20" Type="http://schemas.openxmlformats.org/officeDocument/2006/relationships/image" Target="../media/image112.png"/><Relationship Id="rId29" Type="http://schemas.openxmlformats.org/officeDocument/2006/relationships/image" Target="../media/image96.png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tags" Target="../tags/tag465.xml"/><Relationship Id="rId24" Type="http://schemas.openxmlformats.org/officeDocument/2006/relationships/image" Target="../media/image116.png"/><Relationship Id="rId5" Type="http://schemas.openxmlformats.org/officeDocument/2006/relationships/tags" Target="../tags/tag459.xml"/><Relationship Id="rId15" Type="http://schemas.openxmlformats.org/officeDocument/2006/relationships/tags" Target="../tags/tag469.xml"/><Relationship Id="rId23" Type="http://schemas.openxmlformats.org/officeDocument/2006/relationships/image" Target="../media/image115.png"/><Relationship Id="rId28" Type="http://schemas.openxmlformats.org/officeDocument/2006/relationships/image" Target="../media/image95.png"/><Relationship Id="rId10" Type="http://schemas.openxmlformats.org/officeDocument/2006/relationships/tags" Target="../tags/tag464.xml"/><Relationship Id="rId19" Type="http://schemas.openxmlformats.org/officeDocument/2006/relationships/image" Target="../media/image111.png"/><Relationship Id="rId31" Type="http://schemas.openxmlformats.org/officeDocument/2006/relationships/image" Target="../media/image97.png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4" Type="http://schemas.openxmlformats.org/officeDocument/2006/relationships/tags" Target="../tags/tag468.xml"/><Relationship Id="rId22" Type="http://schemas.openxmlformats.org/officeDocument/2006/relationships/image" Target="../media/image114.png"/><Relationship Id="rId27" Type="http://schemas.openxmlformats.org/officeDocument/2006/relationships/image" Target="../media/image78.png"/><Relationship Id="rId30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479.xml"/><Relationship Id="rId13" Type="http://schemas.openxmlformats.org/officeDocument/2006/relationships/tags" Target="../tags/tag484.xml"/><Relationship Id="rId18" Type="http://schemas.openxmlformats.org/officeDocument/2006/relationships/tags" Target="../tags/tag489.xml"/><Relationship Id="rId26" Type="http://schemas.openxmlformats.org/officeDocument/2006/relationships/image" Target="../media/image115.png"/><Relationship Id="rId3" Type="http://schemas.openxmlformats.org/officeDocument/2006/relationships/tags" Target="../tags/tag47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96.png"/><Relationship Id="rId7" Type="http://schemas.openxmlformats.org/officeDocument/2006/relationships/tags" Target="../tags/tag478.xml"/><Relationship Id="rId12" Type="http://schemas.openxmlformats.org/officeDocument/2006/relationships/tags" Target="../tags/tag483.xml"/><Relationship Id="rId17" Type="http://schemas.openxmlformats.org/officeDocument/2006/relationships/tags" Target="../tags/tag488.xml"/><Relationship Id="rId25" Type="http://schemas.openxmlformats.org/officeDocument/2006/relationships/image" Target="../media/image114.png"/><Relationship Id="rId33" Type="http://schemas.openxmlformats.org/officeDocument/2006/relationships/image" Target="../media/image95.png"/><Relationship Id="rId2" Type="http://schemas.openxmlformats.org/officeDocument/2006/relationships/tags" Target="../tags/tag473.xml"/><Relationship Id="rId16" Type="http://schemas.openxmlformats.org/officeDocument/2006/relationships/tags" Target="../tags/tag487.xml"/><Relationship Id="rId20" Type="http://schemas.openxmlformats.org/officeDocument/2006/relationships/tags" Target="../tags/tag491.xml"/><Relationship Id="rId29" Type="http://schemas.openxmlformats.org/officeDocument/2006/relationships/image" Target="../media/image118.png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11" Type="http://schemas.openxmlformats.org/officeDocument/2006/relationships/tags" Target="../tags/tag482.xml"/><Relationship Id="rId24" Type="http://schemas.openxmlformats.org/officeDocument/2006/relationships/image" Target="../media/image113.png"/><Relationship Id="rId32" Type="http://schemas.openxmlformats.org/officeDocument/2006/relationships/image" Target="../media/image78.png"/><Relationship Id="rId5" Type="http://schemas.openxmlformats.org/officeDocument/2006/relationships/tags" Target="../tags/tag476.xml"/><Relationship Id="rId15" Type="http://schemas.openxmlformats.org/officeDocument/2006/relationships/tags" Target="../tags/tag486.xml"/><Relationship Id="rId23" Type="http://schemas.openxmlformats.org/officeDocument/2006/relationships/image" Target="../media/image112.png"/><Relationship Id="rId28" Type="http://schemas.openxmlformats.org/officeDocument/2006/relationships/image" Target="../media/image117.png"/><Relationship Id="rId36" Type="http://schemas.openxmlformats.org/officeDocument/2006/relationships/image" Target="../media/image97.png"/><Relationship Id="rId10" Type="http://schemas.openxmlformats.org/officeDocument/2006/relationships/tags" Target="../tags/tag481.xml"/><Relationship Id="rId19" Type="http://schemas.openxmlformats.org/officeDocument/2006/relationships/tags" Target="../tags/tag490.xml"/><Relationship Id="rId31" Type="http://schemas.openxmlformats.org/officeDocument/2006/relationships/image" Target="../media/image94.png"/><Relationship Id="rId4" Type="http://schemas.openxmlformats.org/officeDocument/2006/relationships/tags" Target="../tags/tag475.xml"/><Relationship Id="rId9" Type="http://schemas.openxmlformats.org/officeDocument/2006/relationships/tags" Target="../tags/tag480.xml"/><Relationship Id="rId14" Type="http://schemas.openxmlformats.org/officeDocument/2006/relationships/tags" Target="../tags/tag485.xml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Relationship Id="rId30" Type="http://schemas.openxmlformats.org/officeDocument/2006/relationships/image" Target="../media/image119.png"/><Relationship Id="rId35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499.xml"/><Relationship Id="rId13" Type="http://schemas.openxmlformats.org/officeDocument/2006/relationships/tags" Target="../tags/tag504.xml"/><Relationship Id="rId18" Type="http://schemas.openxmlformats.org/officeDocument/2006/relationships/tags" Target="../tags/tag509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94.png"/><Relationship Id="rId3" Type="http://schemas.openxmlformats.org/officeDocument/2006/relationships/tags" Target="../tags/tag494.xml"/><Relationship Id="rId21" Type="http://schemas.openxmlformats.org/officeDocument/2006/relationships/tags" Target="../tags/tag512.xml"/><Relationship Id="rId34" Type="http://schemas.openxmlformats.org/officeDocument/2006/relationships/image" Target="../media/image118.png"/><Relationship Id="rId42" Type="http://schemas.openxmlformats.org/officeDocument/2006/relationships/image" Target="../media/image96.png"/><Relationship Id="rId7" Type="http://schemas.openxmlformats.org/officeDocument/2006/relationships/tags" Target="../tags/tag498.xml"/><Relationship Id="rId12" Type="http://schemas.openxmlformats.org/officeDocument/2006/relationships/tags" Target="../tags/tag503.xml"/><Relationship Id="rId17" Type="http://schemas.openxmlformats.org/officeDocument/2006/relationships/tags" Target="../tags/tag508.xml"/><Relationship Id="rId25" Type="http://schemas.openxmlformats.org/officeDocument/2006/relationships/tags" Target="../tags/tag516.xml"/><Relationship Id="rId33" Type="http://schemas.openxmlformats.org/officeDocument/2006/relationships/image" Target="../media/image117.png"/><Relationship Id="rId38" Type="http://schemas.openxmlformats.org/officeDocument/2006/relationships/image" Target="../media/image122.png"/><Relationship Id="rId2" Type="http://schemas.openxmlformats.org/officeDocument/2006/relationships/tags" Target="../tags/tag493.xml"/><Relationship Id="rId16" Type="http://schemas.openxmlformats.org/officeDocument/2006/relationships/tags" Target="../tags/tag507.xml"/><Relationship Id="rId20" Type="http://schemas.openxmlformats.org/officeDocument/2006/relationships/tags" Target="../tags/tag511.xml"/><Relationship Id="rId29" Type="http://schemas.openxmlformats.org/officeDocument/2006/relationships/image" Target="../media/image113.png"/><Relationship Id="rId41" Type="http://schemas.openxmlformats.org/officeDocument/2006/relationships/image" Target="../media/image95.png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11" Type="http://schemas.openxmlformats.org/officeDocument/2006/relationships/tags" Target="../tags/tag502.xml"/><Relationship Id="rId24" Type="http://schemas.openxmlformats.org/officeDocument/2006/relationships/tags" Target="../tags/tag515.xml"/><Relationship Id="rId32" Type="http://schemas.openxmlformats.org/officeDocument/2006/relationships/image" Target="../media/image116.png"/><Relationship Id="rId37" Type="http://schemas.openxmlformats.org/officeDocument/2006/relationships/image" Target="../media/image121.png"/><Relationship Id="rId40" Type="http://schemas.openxmlformats.org/officeDocument/2006/relationships/image" Target="../media/image78.png"/><Relationship Id="rId5" Type="http://schemas.openxmlformats.org/officeDocument/2006/relationships/tags" Target="../tags/tag496.xml"/><Relationship Id="rId15" Type="http://schemas.openxmlformats.org/officeDocument/2006/relationships/tags" Target="../tags/tag506.xml"/><Relationship Id="rId23" Type="http://schemas.openxmlformats.org/officeDocument/2006/relationships/tags" Target="../tags/tag514.xml"/><Relationship Id="rId28" Type="http://schemas.openxmlformats.org/officeDocument/2006/relationships/image" Target="../media/image112.png"/><Relationship Id="rId36" Type="http://schemas.openxmlformats.org/officeDocument/2006/relationships/image" Target="../media/image120.png"/><Relationship Id="rId10" Type="http://schemas.openxmlformats.org/officeDocument/2006/relationships/tags" Target="../tags/tag501.xml"/><Relationship Id="rId19" Type="http://schemas.openxmlformats.org/officeDocument/2006/relationships/tags" Target="../tags/tag510.xml"/><Relationship Id="rId31" Type="http://schemas.openxmlformats.org/officeDocument/2006/relationships/image" Target="../media/image115.png"/><Relationship Id="rId44" Type="http://schemas.openxmlformats.org/officeDocument/2006/relationships/image" Target="../media/image97.png"/><Relationship Id="rId4" Type="http://schemas.openxmlformats.org/officeDocument/2006/relationships/tags" Target="../tags/tag495.xml"/><Relationship Id="rId9" Type="http://schemas.openxmlformats.org/officeDocument/2006/relationships/tags" Target="../tags/tag500.xml"/><Relationship Id="rId14" Type="http://schemas.openxmlformats.org/officeDocument/2006/relationships/tags" Target="../tags/tag505.xml"/><Relationship Id="rId22" Type="http://schemas.openxmlformats.org/officeDocument/2006/relationships/tags" Target="../tags/tag513.xml"/><Relationship Id="rId27" Type="http://schemas.openxmlformats.org/officeDocument/2006/relationships/image" Target="../media/image111.png"/><Relationship Id="rId30" Type="http://schemas.openxmlformats.org/officeDocument/2006/relationships/image" Target="../media/image114.png"/><Relationship Id="rId35" Type="http://schemas.openxmlformats.org/officeDocument/2006/relationships/image" Target="../media/image119.png"/><Relationship Id="rId43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13" Type="http://schemas.openxmlformats.org/officeDocument/2006/relationships/tags" Target="../tags/tag529.xml"/><Relationship Id="rId18" Type="http://schemas.openxmlformats.org/officeDocument/2006/relationships/tags" Target="../tags/tag534.xml"/><Relationship Id="rId26" Type="http://schemas.openxmlformats.org/officeDocument/2006/relationships/tags" Target="../tags/tag542.xml"/><Relationship Id="rId39" Type="http://schemas.openxmlformats.org/officeDocument/2006/relationships/image" Target="../media/image122.png"/><Relationship Id="rId3" Type="http://schemas.openxmlformats.org/officeDocument/2006/relationships/tags" Target="../tags/tag519.xml"/><Relationship Id="rId21" Type="http://schemas.openxmlformats.org/officeDocument/2006/relationships/tags" Target="../tags/tag537.xml"/><Relationship Id="rId34" Type="http://schemas.openxmlformats.org/officeDocument/2006/relationships/image" Target="../media/image116.png"/><Relationship Id="rId42" Type="http://schemas.openxmlformats.org/officeDocument/2006/relationships/image" Target="../media/image78.png"/><Relationship Id="rId7" Type="http://schemas.openxmlformats.org/officeDocument/2006/relationships/tags" Target="../tags/tag523.xml"/><Relationship Id="rId12" Type="http://schemas.openxmlformats.org/officeDocument/2006/relationships/tags" Target="../tags/tag528.xml"/><Relationship Id="rId17" Type="http://schemas.openxmlformats.org/officeDocument/2006/relationships/tags" Target="../tags/tag533.xml"/><Relationship Id="rId25" Type="http://schemas.openxmlformats.org/officeDocument/2006/relationships/tags" Target="../tags/tag541.xml"/><Relationship Id="rId33" Type="http://schemas.openxmlformats.org/officeDocument/2006/relationships/image" Target="../media/image115.png"/><Relationship Id="rId38" Type="http://schemas.openxmlformats.org/officeDocument/2006/relationships/image" Target="../media/image121.png"/><Relationship Id="rId46" Type="http://schemas.openxmlformats.org/officeDocument/2006/relationships/image" Target="../media/image97.png"/><Relationship Id="rId2" Type="http://schemas.openxmlformats.org/officeDocument/2006/relationships/tags" Target="../tags/tag518.xml"/><Relationship Id="rId16" Type="http://schemas.openxmlformats.org/officeDocument/2006/relationships/tags" Target="../tags/tag532.xml"/><Relationship Id="rId20" Type="http://schemas.openxmlformats.org/officeDocument/2006/relationships/tags" Target="../tags/tag536.xml"/><Relationship Id="rId29" Type="http://schemas.openxmlformats.org/officeDocument/2006/relationships/image" Target="../media/image111.png"/><Relationship Id="rId41" Type="http://schemas.openxmlformats.org/officeDocument/2006/relationships/image" Target="../media/image94.png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1" Type="http://schemas.openxmlformats.org/officeDocument/2006/relationships/tags" Target="../tags/tag527.xml"/><Relationship Id="rId24" Type="http://schemas.openxmlformats.org/officeDocument/2006/relationships/tags" Target="../tags/tag540.xml"/><Relationship Id="rId32" Type="http://schemas.openxmlformats.org/officeDocument/2006/relationships/image" Target="../media/image114.png"/><Relationship Id="rId37" Type="http://schemas.openxmlformats.org/officeDocument/2006/relationships/image" Target="../media/image119.png"/><Relationship Id="rId40" Type="http://schemas.openxmlformats.org/officeDocument/2006/relationships/image" Target="../media/image123.png"/><Relationship Id="rId45" Type="http://schemas.openxmlformats.org/officeDocument/2006/relationships/image" Target="../media/image72.png"/><Relationship Id="rId5" Type="http://schemas.openxmlformats.org/officeDocument/2006/relationships/tags" Target="../tags/tag521.xml"/><Relationship Id="rId15" Type="http://schemas.openxmlformats.org/officeDocument/2006/relationships/tags" Target="../tags/tag531.xml"/><Relationship Id="rId23" Type="http://schemas.openxmlformats.org/officeDocument/2006/relationships/tags" Target="../tags/tag539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18.png"/><Relationship Id="rId10" Type="http://schemas.openxmlformats.org/officeDocument/2006/relationships/tags" Target="../tags/tag526.xml"/><Relationship Id="rId19" Type="http://schemas.openxmlformats.org/officeDocument/2006/relationships/tags" Target="../tags/tag535.xml"/><Relationship Id="rId31" Type="http://schemas.openxmlformats.org/officeDocument/2006/relationships/image" Target="../media/image113.png"/><Relationship Id="rId44" Type="http://schemas.openxmlformats.org/officeDocument/2006/relationships/image" Target="../media/image96.png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4" Type="http://schemas.openxmlformats.org/officeDocument/2006/relationships/tags" Target="../tags/tag530.xml"/><Relationship Id="rId22" Type="http://schemas.openxmlformats.org/officeDocument/2006/relationships/tags" Target="../tags/tag538.xml"/><Relationship Id="rId27" Type="http://schemas.openxmlformats.org/officeDocument/2006/relationships/tags" Target="../tags/tag543.xml"/><Relationship Id="rId30" Type="http://schemas.openxmlformats.org/officeDocument/2006/relationships/image" Target="../media/image112.png"/><Relationship Id="rId35" Type="http://schemas.openxmlformats.org/officeDocument/2006/relationships/image" Target="../media/image117.png"/><Relationship Id="rId43" Type="http://schemas.openxmlformats.org/officeDocument/2006/relationships/image" Target="../media/image9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551.xml"/><Relationship Id="rId13" Type="http://schemas.openxmlformats.org/officeDocument/2006/relationships/tags" Target="../tags/tag55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4.png"/><Relationship Id="rId3" Type="http://schemas.openxmlformats.org/officeDocument/2006/relationships/tags" Target="../tags/tag546.xml"/><Relationship Id="rId21" Type="http://schemas.openxmlformats.org/officeDocument/2006/relationships/image" Target="../media/image113.png"/><Relationship Id="rId7" Type="http://schemas.openxmlformats.org/officeDocument/2006/relationships/tags" Target="../tags/tag550.xml"/><Relationship Id="rId12" Type="http://schemas.openxmlformats.org/officeDocument/2006/relationships/tags" Target="../tags/tag555.xml"/><Relationship Id="rId17" Type="http://schemas.openxmlformats.org/officeDocument/2006/relationships/tags" Target="../tags/tag560.xml"/><Relationship Id="rId25" Type="http://schemas.openxmlformats.org/officeDocument/2006/relationships/image" Target="../media/image117.png"/><Relationship Id="rId2" Type="http://schemas.openxmlformats.org/officeDocument/2006/relationships/tags" Target="../tags/tag545.xml"/><Relationship Id="rId16" Type="http://schemas.openxmlformats.org/officeDocument/2006/relationships/tags" Target="../tags/tag559.xml"/><Relationship Id="rId20" Type="http://schemas.openxmlformats.org/officeDocument/2006/relationships/image" Target="../media/image112.png"/><Relationship Id="rId29" Type="http://schemas.openxmlformats.org/officeDocument/2006/relationships/image" Target="../media/image96.png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11" Type="http://schemas.openxmlformats.org/officeDocument/2006/relationships/tags" Target="../tags/tag554.xml"/><Relationship Id="rId24" Type="http://schemas.openxmlformats.org/officeDocument/2006/relationships/image" Target="../media/image116.png"/><Relationship Id="rId5" Type="http://schemas.openxmlformats.org/officeDocument/2006/relationships/tags" Target="../tags/tag548.xml"/><Relationship Id="rId15" Type="http://schemas.openxmlformats.org/officeDocument/2006/relationships/tags" Target="../tags/tag558.xml"/><Relationship Id="rId23" Type="http://schemas.openxmlformats.org/officeDocument/2006/relationships/image" Target="../media/image115.png"/><Relationship Id="rId28" Type="http://schemas.openxmlformats.org/officeDocument/2006/relationships/image" Target="../media/image95.png"/><Relationship Id="rId10" Type="http://schemas.openxmlformats.org/officeDocument/2006/relationships/tags" Target="../tags/tag553.xml"/><Relationship Id="rId19" Type="http://schemas.openxmlformats.org/officeDocument/2006/relationships/image" Target="../media/image111.png"/><Relationship Id="rId31" Type="http://schemas.openxmlformats.org/officeDocument/2006/relationships/image" Target="../media/image97.png"/><Relationship Id="rId4" Type="http://schemas.openxmlformats.org/officeDocument/2006/relationships/tags" Target="../tags/tag547.xml"/><Relationship Id="rId9" Type="http://schemas.openxmlformats.org/officeDocument/2006/relationships/tags" Target="../tags/tag552.xml"/><Relationship Id="rId14" Type="http://schemas.openxmlformats.org/officeDocument/2006/relationships/tags" Target="../tags/tag557.xml"/><Relationship Id="rId22" Type="http://schemas.openxmlformats.org/officeDocument/2006/relationships/image" Target="../media/image114.png"/><Relationship Id="rId27" Type="http://schemas.openxmlformats.org/officeDocument/2006/relationships/image" Target="../media/image78.png"/><Relationship Id="rId30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568.xml"/><Relationship Id="rId13" Type="http://schemas.openxmlformats.org/officeDocument/2006/relationships/tags" Target="../tags/tag573.xml"/><Relationship Id="rId18" Type="http://schemas.openxmlformats.org/officeDocument/2006/relationships/tags" Target="../tags/tag578.xml"/><Relationship Id="rId26" Type="http://schemas.openxmlformats.org/officeDocument/2006/relationships/image" Target="../media/image113.png"/><Relationship Id="rId39" Type="http://schemas.openxmlformats.org/officeDocument/2006/relationships/image" Target="../media/image97.png"/><Relationship Id="rId3" Type="http://schemas.openxmlformats.org/officeDocument/2006/relationships/tags" Target="../tags/tag563.xml"/><Relationship Id="rId21" Type="http://schemas.openxmlformats.org/officeDocument/2006/relationships/tags" Target="../tags/tag581.xml"/><Relationship Id="rId34" Type="http://schemas.openxmlformats.org/officeDocument/2006/relationships/image" Target="../media/image94.png"/><Relationship Id="rId7" Type="http://schemas.openxmlformats.org/officeDocument/2006/relationships/tags" Target="../tags/tag567.xml"/><Relationship Id="rId12" Type="http://schemas.openxmlformats.org/officeDocument/2006/relationships/tags" Target="../tags/tag572.xml"/><Relationship Id="rId17" Type="http://schemas.openxmlformats.org/officeDocument/2006/relationships/tags" Target="../tags/tag577.xml"/><Relationship Id="rId25" Type="http://schemas.openxmlformats.org/officeDocument/2006/relationships/image" Target="../media/image112.png"/><Relationship Id="rId33" Type="http://schemas.openxmlformats.org/officeDocument/2006/relationships/image" Target="../media/image126.png"/><Relationship Id="rId38" Type="http://schemas.openxmlformats.org/officeDocument/2006/relationships/image" Target="../media/image72.png"/><Relationship Id="rId2" Type="http://schemas.openxmlformats.org/officeDocument/2006/relationships/tags" Target="../tags/tag562.xml"/><Relationship Id="rId16" Type="http://schemas.openxmlformats.org/officeDocument/2006/relationships/tags" Target="../tags/tag576.xml"/><Relationship Id="rId20" Type="http://schemas.openxmlformats.org/officeDocument/2006/relationships/tags" Target="../tags/tag580.xml"/><Relationship Id="rId29" Type="http://schemas.openxmlformats.org/officeDocument/2006/relationships/image" Target="../media/image116.png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11" Type="http://schemas.openxmlformats.org/officeDocument/2006/relationships/tags" Target="../tags/tag571.xml"/><Relationship Id="rId24" Type="http://schemas.openxmlformats.org/officeDocument/2006/relationships/image" Target="../media/image111.png"/><Relationship Id="rId32" Type="http://schemas.openxmlformats.org/officeDocument/2006/relationships/image" Target="../media/image125.png"/><Relationship Id="rId37" Type="http://schemas.openxmlformats.org/officeDocument/2006/relationships/image" Target="../media/image96.png"/><Relationship Id="rId5" Type="http://schemas.openxmlformats.org/officeDocument/2006/relationships/tags" Target="../tags/tag565.xml"/><Relationship Id="rId15" Type="http://schemas.openxmlformats.org/officeDocument/2006/relationships/tags" Target="../tags/tag57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15.png"/><Relationship Id="rId36" Type="http://schemas.openxmlformats.org/officeDocument/2006/relationships/image" Target="../media/image95.png"/><Relationship Id="rId10" Type="http://schemas.openxmlformats.org/officeDocument/2006/relationships/tags" Target="../tags/tag570.xml"/><Relationship Id="rId19" Type="http://schemas.openxmlformats.org/officeDocument/2006/relationships/tags" Target="../tags/tag579.xml"/><Relationship Id="rId31" Type="http://schemas.openxmlformats.org/officeDocument/2006/relationships/image" Target="../media/image124.png"/><Relationship Id="rId4" Type="http://schemas.openxmlformats.org/officeDocument/2006/relationships/tags" Target="../tags/tag564.xml"/><Relationship Id="rId9" Type="http://schemas.openxmlformats.org/officeDocument/2006/relationships/tags" Target="../tags/tag569.xml"/><Relationship Id="rId14" Type="http://schemas.openxmlformats.org/officeDocument/2006/relationships/tags" Target="../tags/tag574.xml"/><Relationship Id="rId22" Type="http://schemas.openxmlformats.org/officeDocument/2006/relationships/tags" Target="../tags/tag582.xml"/><Relationship Id="rId27" Type="http://schemas.openxmlformats.org/officeDocument/2006/relationships/image" Target="../media/image114.png"/><Relationship Id="rId30" Type="http://schemas.openxmlformats.org/officeDocument/2006/relationships/image" Target="../media/image117.png"/><Relationship Id="rId35" Type="http://schemas.openxmlformats.org/officeDocument/2006/relationships/image" Target="../media/image7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590.xml"/><Relationship Id="rId13" Type="http://schemas.openxmlformats.org/officeDocument/2006/relationships/tags" Target="../tags/tag595.xml"/><Relationship Id="rId18" Type="http://schemas.openxmlformats.org/officeDocument/2006/relationships/tags" Target="../tags/tag600.xml"/><Relationship Id="rId26" Type="http://schemas.openxmlformats.org/officeDocument/2006/relationships/image" Target="../media/image115.png"/><Relationship Id="rId3" Type="http://schemas.openxmlformats.org/officeDocument/2006/relationships/tags" Target="../tags/tag58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96.png"/><Relationship Id="rId7" Type="http://schemas.openxmlformats.org/officeDocument/2006/relationships/tags" Target="../tags/tag589.xml"/><Relationship Id="rId12" Type="http://schemas.openxmlformats.org/officeDocument/2006/relationships/tags" Target="../tags/tag594.xml"/><Relationship Id="rId17" Type="http://schemas.openxmlformats.org/officeDocument/2006/relationships/tags" Target="../tags/tag599.xml"/><Relationship Id="rId25" Type="http://schemas.openxmlformats.org/officeDocument/2006/relationships/image" Target="../media/image114.png"/><Relationship Id="rId33" Type="http://schemas.openxmlformats.org/officeDocument/2006/relationships/image" Target="../media/image95.png"/><Relationship Id="rId2" Type="http://schemas.openxmlformats.org/officeDocument/2006/relationships/tags" Target="../tags/tag584.xml"/><Relationship Id="rId16" Type="http://schemas.openxmlformats.org/officeDocument/2006/relationships/tags" Target="../tags/tag598.xml"/><Relationship Id="rId20" Type="http://schemas.openxmlformats.org/officeDocument/2006/relationships/tags" Target="../tags/tag602.xml"/><Relationship Id="rId29" Type="http://schemas.openxmlformats.org/officeDocument/2006/relationships/image" Target="../media/image124.png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tags" Target="../tags/tag593.xml"/><Relationship Id="rId24" Type="http://schemas.openxmlformats.org/officeDocument/2006/relationships/image" Target="../media/image113.png"/><Relationship Id="rId32" Type="http://schemas.openxmlformats.org/officeDocument/2006/relationships/image" Target="../media/image78.png"/><Relationship Id="rId5" Type="http://schemas.openxmlformats.org/officeDocument/2006/relationships/tags" Target="../tags/tag587.xml"/><Relationship Id="rId15" Type="http://schemas.openxmlformats.org/officeDocument/2006/relationships/tags" Target="../tags/tag597.xml"/><Relationship Id="rId23" Type="http://schemas.openxmlformats.org/officeDocument/2006/relationships/image" Target="../media/image112.png"/><Relationship Id="rId28" Type="http://schemas.openxmlformats.org/officeDocument/2006/relationships/image" Target="../media/image117.png"/><Relationship Id="rId36" Type="http://schemas.openxmlformats.org/officeDocument/2006/relationships/image" Target="../media/image97.png"/><Relationship Id="rId10" Type="http://schemas.openxmlformats.org/officeDocument/2006/relationships/tags" Target="../tags/tag592.xml"/><Relationship Id="rId19" Type="http://schemas.openxmlformats.org/officeDocument/2006/relationships/tags" Target="../tags/tag601.xml"/><Relationship Id="rId31" Type="http://schemas.openxmlformats.org/officeDocument/2006/relationships/image" Target="../media/image94.png"/><Relationship Id="rId4" Type="http://schemas.openxmlformats.org/officeDocument/2006/relationships/tags" Target="../tags/tag586.xml"/><Relationship Id="rId9" Type="http://schemas.openxmlformats.org/officeDocument/2006/relationships/tags" Target="../tags/tag591.xml"/><Relationship Id="rId14" Type="http://schemas.openxmlformats.org/officeDocument/2006/relationships/tags" Target="../tags/tag596.xml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Relationship Id="rId30" Type="http://schemas.openxmlformats.org/officeDocument/2006/relationships/image" Target="../media/image125.png"/><Relationship Id="rId35" Type="http://schemas.openxmlformats.org/officeDocument/2006/relationships/image" Target="../media/image7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610.xml"/><Relationship Id="rId13" Type="http://schemas.openxmlformats.org/officeDocument/2006/relationships/tags" Target="../tags/tag615.xml"/><Relationship Id="rId18" Type="http://schemas.openxmlformats.org/officeDocument/2006/relationships/tags" Target="../tags/tag620.xml"/><Relationship Id="rId26" Type="http://schemas.openxmlformats.org/officeDocument/2006/relationships/image" Target="../media/image111.png"/><Relationship Id="rId39" Type="http://schemas.openxmlformats.org/officeDocument/2006/relationships/image" Target="../media/image95.png"/><Relationship Id="rId3" Type="http://schemas.openxmlformats.org/officeDocument/2006/relationships/tags" Target="../tags/tag605.xml"/><Relationship Id="rId21" Type="http://schemas.openxmlformats.org/officeDocument/2006/relationships/tags" Target="../tags/tag623.xml"/><Relationship Id="rId34" Type="http://schemas.openxmlformats.org/officeDocument/2006/relationships/image" Target="../media/image125.png"/><Relationship Id="rId42" Type="http://schemas.openxmlformats.org/officeDocument/2006/relationships/image" Target="../media/image97.png"/><Relationship Id="rId7" Type="http://schemas.openxmlformats.org/officeDocument/2006/relationships/tags" Target="../tags/tag609.xml"/><Relationship Id="rId12" Type="http://schemas.openxmlformats.org/officeDocument/2006/relationships/tags" Target="../tags/tag614.xml"/><Relationship Id="rId17" Type="http://schemas.openxmlformats.org/officeDocument/2006/relationships/tags" Target="../tags/tag619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24.png"/><Relationship Id="rId38" Type="http://schemas.openxmlformats.org/officeDocument/2006/relationships/image" Target="../media/image78.png"/><Relationship Id="rId2" Type="http://schemas.openxmlformats.org/officeDocument/2006/relationships/tags" Target="../tags/tag604.xml"/><Relationship Id="rId16" Type="http://schemas.openxmlformats.org/officeDocument/2006/relationships/tags" Target="../tags/tag618.xml"/><Relationship Id="rId20" Type="http://schemas.openxmlformats.org/officeDocument/2006/relationships/tags" Target="../tags/tag622.xml"/><Relationship Id="rId29" Type="http://schemas.openxmlformats.org/officeDocument/2006/relationships/image" Target="../media/image114.png"/><Relationship Id="rId41" Type="http://schemas.openxmlformats.org/officeDocument/2006/relationships/image" Target="../media/image72.png"/><Relationship Id="rId1" Type="http://schemas.openxmlformats.org/officeDocument/2006/relationships/tags" Target="../tags/tag603.xml"/><Relationship Id="rId6" Type="http://schemas.openxmlformats.org/officeDocument/2006/relationships/tags" Target="../tags/tag608.xml"/><Relationship Id="rId11" Type="http://schemas.openxmlformats.org/officeDocument/2006/relationships/tags" Target="../tags/tag613.xml"/><Relationship Id="rId24" Type="http://schemas.openxmlformats.org/officeDocument/2006/relationships/tags" Target="../tags/tag626.xml"/><Relationship Id="rId32" Type="http://schemas.openxmlformats.org/officeDocument/2006/relationships/image" Target="../media/image117.png"/><Relationship Id="rId37" Type="http://schemas.openxmlformats.org/officeDocument/2006/relationships/image" Target="../media/image94.png"/><Relationship Id="rId40" Type="http://schemas.openxmlformats.org/officeDocument/2006/relationships/image" Target="../media/image96.png"/><Relationship Id="rId5" Type="http://schemas.openxmlformats.org/officeDocument/2006/relationships/tags" Target="../tags/tag607.xml"/><Relationship Id="rId15" Type="http://schemas.openxmlformats.org/officeDocument/2006/relationships/tags" Target="../tags/tag617.xml"/><Relationship Id="rId23" Type="http://schemas.openxmlformats.org/officeDocument/2006/relationships/tags" Target="../tags/tag625.xml"/><Relationship Id="rId28" Type="http://schemas.openxmlformats.org/officeDocument/2006/relationships/image" Target="../media/image113.png"/><Relationship Id="rId36" Type="http://schemas.openxmlformats.org/officeDocument/2006/relationships/image" Target="../media/image128.png"/><Relationship Id="rId10" Type="http://schemas.openxmlformats.org/officeDocument/2006/relationships/tags" Target="../tags/tag612.xml"/><Relationship Id="rId19" Type="http://schemas.openxmlformats.org/officeDocument/2006/relationships/tags" Target="../tags/tag621.xml"/><Relationship Id="rId31" Type="http://schemas.openxmlformats.org/officeDocument/2006/relationships/image" Target="../media/image116.png"/><Relationship Id="rId4" Type="http://schemas.openxmlformats.org/officeDocument/2006/relationships/tags" Target="../tags/tag606.xml"/><Relationship Id="rId9" Type="http://schemas.openxmlformats.org/officeDocument/2006/relationships/tags" Target="../tags/tag611.xml"/><Relationship Id="rId14" Type="http://schemas.openxmlformats.org/officeDocument/2006/relationships/tags" Target="../tags/tag616.xml"/><Relationship Id="rId22" Type="http://schemas.openxmlformats.org/officeDocument/2006/relationships/tags" Target="../tags/tag624.xml"/><Relationship Id="rId27" Type="http://schemas.openxmlformats.org/officeDocument/2006/relationships/image" Target="../media/image112.png"/><Relationship Id="rId30" Type="http://schemas.openxmlformats.org/officeDocument/2006/relationships/image" Target="../media/image115.png"/><Relationship Id="rId35" Type="http://schemas.openxmlformats.org/officeDocument/2006/relationships/image" Target="../media/image12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634.xml"/><Relationship Id="rId13" Type="http://schemas.openxmlformats.org/officeDocument/2006/relationships/tags" Target="../tags/tag639.xml"/><Relationship Id="rId18" Type="http://schemas.openxmlformats.org/officeDocument/2006/relationships/tags" Target="../tags/tag644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78.png"/><Relationship Id="rId3" Type="http://schemas.openxmlformats.org/officeDocument/2006/relationships/tags" Target="../tags/tag629.xml"/><Relationship Id="rId21" Type="http://schemas.openxmlformats.org/officeDocument/2006/relationships/tags" Target="../tags/tag647.xml"/><Relationship Id="rId34" Type="http://schemas.openxmlformats.org/officeDocument/2006/relationships/image" Target="../media/image124.png"/><Relationship Id="rId42" Type="http://schemas.openxmlformats.org/officeDocument/2006/relationships/image" Target="../media/image72.png"/><Relationship Id="rId7" Type="http://schemas.openxmlformats.org/officeDocument/2006/relationships/tags" Target="../tags/tag633.xml"/><Relationship Id="rId12" Type="http://schemas.openxmlformats.org/officeDocument/2006/relationships/tags" Target="../tags/tag638.xml"/><Relationship Id="rId17" Type="http://schemas.openxmlformats.org/officeDocument/2006/relationships/tags" Target="../tags/tag643.xml"/><Relationship Id="rId25" Type="http://schemas.openxmlformats.org/officeDocument/2006/relationships/tags" Target="../tags/tag651.xml"/><Relationship Id="rId33" Type="http://schemas.openxmlformats.org/officeDocument/2006/relationships/image" Target="../media/image117.png"/><Relationship Id="rId38" Type="http://schemas.openxmlformats.org/officeDocument/2006/relationships/image" Target="../media/image94.png"/><Relationship Id="rId2" Type="http://schemas.openxmlformats.org/officeDocument/2006/relationships/tags" Target="../tags/tag628.xml"/><Relationship Id="rId16" Type="http://schemas.openxmlformats.org/officeDocument/2006/relationships/tags" Target="../tags/tag642.xml"/><Relationship Id="rId20" Type="http://schemas.openxmlformats.org/officeDocument/2006/relationships/tags" Target="../tags/tag646.xml"/><Relationship Id="rId29" Type="http://schemas.openxmlformats.org/officeDocument/2006/relationships/image" Target="../media/image113.png"/><Relationship Id="rId41" Type="http://schemas.openxmlformats.org/officeDocument/2006/relationships/image" Target="../media/image96.png"/><Relationship Id="rId1" Type="http://schemas.openxmlformats.org/officeDocument/2006/relationships/tags" Target="../tags/tag627.xml"/><Relationship Id="rId6" Type="http://schemas.openxmlformats.org/officeDocument/2006/relationships/tags" Target="../tags/tag632.xml"/><Relationship Id="rId11" Type="http://schemas.openxmlformats.org/officeDocument/2006/relationships/tags" Target="../tags/tag637.xml"/><Relationship Id="rId24" Type="http://schemas.openxmlformats.org/officeDocument/2006/relationships/tags" Target="../tags/tag650.xml"/><Relationship Id="rId32" Type="http://schemas.openxmlformats.org/officeDocument/2006/relationships/image" Target="../media/image116.png"/><Relationship Id="rId37" Type="http://schemas.openxmlformats.org/officeDocument/2006/relationships/image" Target="../media/image128.png"/><Relationship Id="rId40" Type="http://schemas.openxmlformats.org/officeDocument/2006/relationships/image" Target="../media/image95.png"/><Relationship Id="rId5" Type="http://schemas.openxmlformats.org/officeDocument/2006/relationships/tags" Target="../tags/tag631.xml"/><Relationship Id="rId15" Type="http://schemas.openxmlformats.org/officeDocument/2006/relationships/tags" Target="../tags/tag641.xml"/><Relationship Id="rId23" Type="http://schemas.openxmlformats.org/officeDocument/2006/relationships/tags" Target="../tags/tag649.xml"/><Relationship Id="rId28" Type="http://schemas.openxmlformats.org/officeDocument/2006/relationships/image" Target="../media/image112.png"/><Relationship Id="rId36" Type="http://schemas.openxmlformats.org/officeDocument/2006/relationships/image" Target="../media/image127.png"/><Relationship Id="rId10" Type="http://schemas.openxmlformats.org/officeDocument/2006/relationships/tags" Target="../tags/tag636.xml"/><Relationship Id="rId19" Type="http://schemas.openxmlformats.org/officeDocument/2006/relationships/tags" Target="../tags/tag645.xml"/><Relationship Id="rId31" Type="http://schemas.openxmlformats.org/officeDocument/2006/relationships/image" Target="../media/image115.png"/><Relationship Id="rId4" Type="http://schemas.openxmlformats.org/officeDocument/2006/relationships/tags" Target="../tags/tag630.xml"/><Relationship Id="rId9" Type="http://schemas.openxmlformats.org/officeDocument/2006/relationships/tags" Target="../tags/tag635.xml"/><Relationship Id="rId14" Type="http://schemas.openxmlformats.org/officeDocument/2006/relationships/tags" Target="../tags/tag640.xml"/><Relationship Id="rId22" Type="http://schemas.openxmlformats.org/officeDocument/2006/relationships/tags" Target="../tags/tag648.xml"/><Relationship Id="rId27" Type="http://schemas.openxmlformats.org/officeDocument/2006/relationships/image" Target="../media/image111.png"/><Relationship Id="rId30" Type="http://schemas.openxmlformats.org/officeDocument/2006/relationships/image" Target="../media/image114.png"/><Relationship Id="rId35" Type="http://schemas.openxmlformats.org/officeDocument/2006/relationships/image" Target="../media/image125.png"/><Relationship Id="rId43" Type="http://schemas.openxmlformats.org/officeDocument/2006/relationships/image" Target="../media/image9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659.xml"/><Relationship Id="rId13" Type="http://schemas.openxmlformats.org/officeDocument/2006/relationships/tags" Target="../tags/tag664.xml"/><Relationship Id="rId18" Type="http://schemas.openxmlformats.org/officeDocument/2006/relationships/tags" Target="../tags/tag669.xml"/><Relationship Id="rId26" Type="http://schemas.openxmlformats.org/officeDocument/2006/relationships/tags" Target="../tags/tag677.xml"/><Relationship Id="rId39" Type="http://schemas.openxmlformats.org/officeDocument/2006/relationships/image" Target="../media/image125.png"/><Relationship Id="rId3" Type="http://schemas.openxmlformats.org/officeDocument/2006/relationships/tags" Target="../tags/tag654.xml"/><Relationship Id="rId21" Type="http://schemas.openxmlformats.org/officeDocument/2006/relationships/tags" Target="../tags/tag672.xml"/><Relationship Id="rId34" Type="http://schemas.openxmlformats.org/officeDocument/2006/relationships/image" Target="../media/image117.png"/><Relationship Id="rId42" Type="http://schemas.openxmlformats.org/officeDocument/2006/relationships/image" Target="../media/image95.png"/><Relationship Id="rId7" Type="http://schemas.openxmlformats.org/officeDocument/2006/relationships/tags" Target="../tags/tag658.xml"/><Relationship Id="rId12" Type="http://schemas.openxmlformats.org/officeDocument/2006/relationships/tags" Target="../tags/tag663.xml"/><Relationship Id="rId17" Type="http://schemas.openxmlformats.org/officeDocument/2006/relationships/tags" Target="../tags/tag668.xml"/><Relationship Id="rId25" Type="http://schemas.openxmlformats.org/officeDocument/2006/relationships/tags" Target="../tags/tag676.xml"/><Relationship Id="rId33" Type="http://schemas.openxmlformats.org/officeDocument/2006/relationships/image" Target="../media/image116.png"/><Relationship Id="rId38" Type="http://schemas.openxmlformats.org/officeDocument/2006/relationships/image" Target="../media/image130.png"/><Relationship Id="rId2" Type="http://schemas.openxmlformats.org/officeDocument/2006/relationships/tags" Target="../tags/tag653.xml"/><Relationship Id="rId16" Type="http://schemas.openxmlformats.org/officeDocument/2006/relationships/tags" Target="../tags/tag667.xml"/><Relationship Id="rId20" Type="http://schemas.openxmlformats.org/officeDocument/2006/relationships/tags" Target="../tags/tag671.xml"/><Relationship Id="rId29" Type="http://schemas.openxmlformats.org/officeDocument/2006/relationships/image" Target="../media/image112.png"/><Relationship Id="rId41" Type="http://schemas.openxmlformats.org/officeDocument/2006/relationships/image" Target="../media/image78.png"/><Relationship Id="rId1" Type="http://schemas.openxmlformats.org/officeDocument/2006/relationships/tags" Target="../tags/tag652.xml"/><Relationship Id="rId6" Type="http://schemas.openxmlformats.org/officeDocument/2006/relationships/tags" Target="../tags/tag657.xml"/><Relationship Id="rId11" Type="http://schemas.openxmlformats.org/officeDocument/2006/relationships/tags" Target="../tags/tag662.xml"/><Relationship Id="rId24" Type="http://schemas.openxmlformats.org/officeDocument/2006/relationships/tags" Target="../tags/tag675.xml"/><Relationship Id="rId32" Type="http://schemas.openxmlformats.org/officeDocument/2006/relationships/image" Target="../media/image115.png"/><Relationship Id="rId37" Type="http://schemas.openxmlformats.org/officeDocument/2006/relationships/image" Target="../media/image129.png"/><Relationship Id="rId40" Type="http://schemas.openxmlformats.org/officeDocument/2006/relationships/image" Target="../media/image94.png"/><Relationship Id="rId45" Type="http://schemas.openxmlformats.org/officeDocument/2006/relationships/image" Target="../media/image97.png"/><Relationship Id="rId5" Type="http://schemas.openxmlformats.org/officeDocument/2006/relationships/tags" Target="../tags/tag656.xml"/><Relationship Id="rId15" Type="http://schemas.openxmlformats.org/officeDocument/2006/relationships/tags" Target="../tags/tag666.xml"/><Relationship Id="rId23" Type="http://schemas.openxmlformats.org/officeDocument/2006/relationships/tags" Target="../tags/tag674.xml"/><Relationship Id="rId28" Type="http://schemas.openxmlformats.org/officeDocument/2006/relationships/image" Target="../media/image111.png"/><Relationship Id="rId36" Type="http://schemas.openxmlformats.org/officeDocument/2006/relationships/image" Target="../media/image124.png"/><Relationship Id="rId10" Type="http://schemas.openxmlformats.org/officeDocument/2006/relationships/tags" Target="../tags/tag661.xml"/><Relationship Id="rId19" Type="http://schemas.openxmlformats.org/officeDocument/2006/relationships/tags" Target="../tags/tag670.xml"/><Relationship Id="rId31" Type="http://schemas.openxmlformats.org/officeDocument/2006/relationships/image" Target="../media/image114.png"/><Relationship Id="rId44" Type="http://schemas.openxmlformats.org/officeDocument/2006/relationships/image" Target="../media/image72.png"/><Relationship Id="rId4" Type="http://schemas.openxmlformats.org/officeDocument/2006/relationships/tags" Target="../tags/tag655.xml"/><Relationship Id="rId9" Type="http://schemas.openxmlformats.org/officeDocument/2006/relationships/tags" Target="../tags/tag660.xml"/><Relationship Id="rId14" Type="http://schemas.openxmlformats.org/officeDocument/2006/relationships/tags" Target="../tags/tag665.xml"/><Relationship Id="rId22" Type="http://schemas.openxmlformats.org/officeDocument/2006/relationships/tags" Target="../tags/tag673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13.png"/><Relationship Id="rId35" Type="http://schemas.openxmlformats.org/officeDocument/2006/relationships/image" Target="../media/image127.png"/><Relationship Id="rId43" Type="http://schemas.openxmlformats.org/officeDocument/2006/relationships/image" Target="../media/image9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68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36.png"/><Relationship Id="rId3" Type="http://schemas.openxmlformats.org/officeDocument/2006/relationships/tags" Target="../tags/tag680.xml"/><Relationship Id="rId21" Type="http://schemas.openxmlformats.org/officeDocument/2006/relationships/image" Target="../media/image138.png"/><Relationship Id="rId7" Type="http://schemas.openxmlformats.org/officeDocument/2006/relationships/tags" Target="../tags/tag684.xml"/><Relationship Id="rId12" Type="http://schemas.openxmlformats.org/officeDocument/2006/relationships/tags" Target="../tags/tag689.xml"/><Relationship Id="rId17" Type="http://schemas.openxmlformats.org/officeDocument/2006/relationships/image" Target="../media/image135.png"/><Relationship Id="rId2" Type="http://schemas.openxmlformats.org/officeDocument/2006/relationships/tags" Target="../tags/tag679.xml"/><Relationship Id="rId16" Type="http://schemas.openxmlformats.org/officeDocument/2006/relationships/image" Target="../media/image134.png"/><Relationship Id="rId20" Type="http://schemas.openxmlformats.org/officeDocument/2006/relationships/image" Target="../media/image137.png"/><Relationship Id="rId1" Type="http://schemas.openxmlformats.org/officeDocument/2006/relationships/tags" Target="../tags/tag678.xml"/><Relationship Id="rId6" Type="http://schemas.openxmlformats.org/officeDocument/2006/relationships/tags" Target="../tags/tag683.xml"/><Relationship Id="rId11" Type="http://schemas.openxmlformats.org/officeDocument/2006/relationships/tags" Target="../tags/tag688.xml"/><Relationship Id="rId5" Type="http://schemas.openxmlformats.org/officeDocument/2006/relationships/tags" Target="../tags/tag682.xml"/><Relationship Id="rId15" Type="http://schemas.openxmlformats.org/officeDocument/2006/relationships/image" Target="../media/image133.png"/><Relationship Id="rId10" Type="http://schemas.openxmlformats.org/officeDocument/2006/relationships/tags" Target="../tags/tag687.xml"/><Relationship Id="rId19" Type="http://schemas.openxmlformats.org/officeDocument/2006/relationships/image" Target="../media/image7.png"/><Relationship Id="rId4" Type="http://schemas.openxmlformats.org/officeDocument/2006/relationships/tags" Target="../tags/tag681.xml"/><Relationship Id="rId9" Type="http://schemas.openxmlformats.org/officeDocument/2006/relationships/tags" Target="../tags/tag686.xml"/><Relationship Id="rId14" Type="http://schemas.openxmlformats.org/officeDocument/2006/relationships/image" Target="../media/image132.png"/><Relationship Id="rId22" Type="http://schemas.openxmlformats.org/officeDocument/2006/relationships/image" Target="../media/image13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tags" Target="../tags/tag692.xml"/><Relationship Id="rId7" Type="http://schemas.openxmlformats.org/officeDocument/2006/relationships/image" Target="../media/image142.png"/><Relationship Id="rId2" Type="http://schemas.openxmlformats.org/officeDocument/2006/relationships/tags" Target="../tags/tag691.xml"/><Relationship Id="rId1" Type="http://schemas.openxmlformats.org/officeDocument/2006/relationships/tags" Target="../tags/tag690.xml"/><Relationship Id="rId6" Type="http://schemas.openxmlformats.org/officeDocument/2006/relationships/image" Target="../media/image14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0.png"/><Relationship Id="rId3" Type="http://schemas.openxmlformats.org/officeDocument/2006/relationships/tags" Target="../tags/tag16.xml"/><Relationship Id="rId21" Type="http://schemas.openxmlformats.org/officeDocument/2006/relationships/image" Target="../media/image13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9.png"/><Relationship Id="rId2" Type="http://schemas.openxmlformats.org/officeDocument/2006/relationships/tags" Target="../tags/tag15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image" Target="../media/image7.png"/><Relationship Id="rId10" Type="http://schemas.openxmlformats.org/officeDocument/2006/relationships/tags" Target="../tags/tag23.xml"/><Relationship Id="rId19" Type="http://schemas.openxmlformats.org/officeDocument/2006/relationships/image" Target="../media/image11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90600"/>
            <a:ext cx="8915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Solving weighted and counting variants of connectivity problems parameterized by </a:t>
            </a:r>
            <a:r>
              <a:rPr lang="en-US" dirty="0" err="1" smtClean="0"/>
              <a:t>treewidth</a:t>
            </a:r>
            <a:r>
              <a:rPr lang="en-US" dirty="0" smtClean="0"/>
              <a:t> deterministically in single exponential time.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76" y="4097595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solidFill>
                  <a:schemeClr val="tx1"/>
                </a:solidFill>
              </a:rPr>
              <a:t>Hans </a:t>
            </a:r>
            <a:r>
              <a:rPr lang="en-US" i="1" dirty="0" err="1" smtClean="0">
                <a:solidFill>
                  <a:schemeClr val="tx1"/>
                </a:solidFill>
              </a:rPr>
              <a:t>Bodlaender</a:t>
            </a:r>
            <a:r>
              <a:rPr lang="en-US" i="1" dirty="0" smtClean="0">
                <a:solidFill>
                  <a:schemeClr val="tx1"/>
                </a:solidFill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</a:rPr>
              <a:t>Marek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Cygan</a:t>
            </a:r>
            <a:r>
              <a:rPr lang="en-US" i="1" dirty="0" smtClean="0">
                <a:solidFill>
                  <a:schemeClr val="tx1"/>
                </a:solidFill>
              </a:rPr>
              <a:t> and Stefan </a:t>
            </a:r>
            <a:r>
              <a:rPr lang="en-US" i="1" dirty="0" err="1" smtClean="0">
                <a:solidFill>
                  <a:schemeClr val="tx1"/>
                </a:solidFill>
              </a:rPr>
              <a:t>Kratsch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www.topcoder.com/i/m/marekdotcygan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24400"/>
            <a:ext cx="1799844" cy="199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ratsch, Stef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33" y="4648200"/>
            <a:ext cx="1576583" cy="210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36299" y="2971800"/>
            <a:ext cx="2473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i="1" dirty="0" smtClean="0"/>
              <a:t>Jesper </a:t>
            </a:r>
            <a:r>
              <a:rPr lang="nl-NL" sz="2800" i="1" dirty="0" err="1" smtClean="0"/>
              <a:t>Nederlof</a:t>
            </a:r>
            <a:endParaRPr lang="en-US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2243" y="3717032"/>
            <a:ext cx="2513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latin typeface="+mj-lt"/>
              </a:rPr>
              <a:t>Joint </a:t>
            </a:r>
            <a:r>
              <a:rPr lang="nl-NL" sz="2800" dirty="0" err="1" smtClean="0">
                <a:latin typeface="+mj-lt"/>
              </a:rPr>
              <a:t>work</a:t>
            </a:r>
            <a:r>
              <a:rPr lang="nl-NL" sz="2800" dirty="0" smtClean="0">
                <a:latin typeface="+mj-lt"/>
              </a:rPr>
              <a:t> </a:t>
            </a:r>
            <a:r>
              <a:rPr lang="nl-NL" sz="2800" dirty="0" err="1" smtClean="0">
                <a:latin typeface="+mj-lt"/>
              </a:rPr>
              <a:t>with</a:t>
            </a:r>
            <a:r>
              <a:rPr lang="nl-NL" sz="2800" dirty="0" smtClean="0">
                <a:latin typeface="+mj-lt"/>
              </a:rPr>
              <a:t>:</a:t>
            </a:r>
            <a:endParaRPr lang="en-US" sz="28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14954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Rounded Rectangle 349"/>
          <p:cNvSpPr/>
          <p:nvPr/>
        </p:nvSpPr>
        <p:spPr>
          <a:xfrm>
            <a:off x="125090" y="2702358"/>
            <a:ext cx="8970714" cy="2598850"/>
          </a:xfrm>
          <a:prstGeom prst="roundRect">
            <a:avLst>
              <a:gd name="adj" fmla="val 12102"/>
            </a:avLst>
          </a:prstGeom>
          <a:gradFill>
            <a:gsLst>
              <a:gs pos="0">
                <a:schemeClr val="tx1">
                  <a:lumMod val="26000"/>
                  <a:lumOff val="74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095804" cy="1143000"/>
          </a:xfrm>
          <a:ln>
            <a:noFill/>
          </a:ln>
          <a:effectLst/>
        </p:spPr>
        <p:txBody>
          <a:bodyPr>
            <a:noAutofit/>
          </a:bodyPr>
          <a:lstStyle/>
          <a:p>
            <a:pPr eaLnBrk="0"/>
            <a:r>
              <a:rPr lang="en-US" dirty="0" smtClean="0"/>
              <a:t>Steiner Tree</a:t>
            </a:r>
            <a:endParaRPr lang="nl-NL" dirty="0"/>
          </a:p>
        </p:txBody>
      </p:sp>
      <p:grpSp>
        <p:nvGrpSpPr>
          <p:cNvPr id="4" name="Group 3"/>
          <p:cNvGrpSpPr/>
          <p:nvPr/>
        </p:nvGrpSpPr>
        <p:grpSpPr>
          <a:xfrm>
            <a:off x="252000" y="3342545"/>
            <a:ext cx="8638467" cy="1860731"/>
            <a:chOff x="20982" y="3342544"/>
            <a:chExt cx="9093123" cy="1958664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10159" y="3489426"/>
              <a:ext cx="274624" cy="34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09764" y="3489426"/>
              <a:ext cx="275414" cy="34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10159" y="3489426"/>
              <a:ext cx="275019" cy="684349"/>
            </a:xfrm>
            <a:prstGeom prst="line">
              <a:avLst/>
            </a:prstGeom>
            <a:ln w="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10159" y="3489426"/>
              <a:ext cx="275019" cy="1022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09764" y="3831507"/>
              <a:ext cx="275414" cy="342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10159" y="4173774"/>
              <a:ext cx="275019" cy="338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10159" y="4511860"/>
              <a:ext cx="275019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10159" y="4835040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0159" y="4511860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10159" y="4173774"/>
              <a:ext cx="275019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10159" y="4835040"/>
              <a:ext cx="275019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10159" y="4835040"/>
              <a:ext cx="275019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10159" y="5154328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10159" y="4511860"/>
              <a:ext cx="275019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310159" y="4173774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10159" y="4173774"/>
              <a:ext cx="275019" cy="980553"/>
            </a:xfrm>
            <a:prstGeom prst="line">
              <a:avLst/>
            </a:prstGeom>
            <a:ln w="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310159" y="4511860"/>
              <a:ext cx="275019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73960" y="3489426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73960" y="3489426"/>
              <a:ext cx="332034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873960" y="3489426"/>
              <a:ext cx="332034" cy="16649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3960" y="4511860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873960" y="3831507"/>
              <a:ext cx="331638" cy="342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73565" y="3831507"/>
              <a:ext cx="332429" cy="342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873960" y="4835040"/>
              <a:ext cx="332034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73960" y="4835040"/>
              <a:ext cx="332034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873960" y="5154328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73960" y="4835040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873960" y="4173774"/>
              <a:ext cx="332034" cy="338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873960" y="3489426"/>
              <a:ext cx="332034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73960" y="4173774"/>
              <a:ext cx="332034" cy="0"/>
            </a:xfrm>
            <a:prstGeom prst="line">
              <a:avLst/>
            </a:prstGeom>
            <a:ln w="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73960" y="4511860"/>
              <a:ext cx="332034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873960" y="4511860"/>
              <a:ext cx="332034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73960" y="4173774"/>
              <a:ext cx="332034" cy="9805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494776" y="3489426"/>
              <a:ext cx="275019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1494776" y="3489426"/>
              <a:ext cx="275019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494381" y="3831507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1494776" y="4173774"/>
              <a:ext cx="275019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494776" y="4511860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494776" y="4173774"/>
              <a:ext cx="275019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494776" y="5154328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494776" y="4835040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494776" y="4173774"/>
              <a:ext cx="275019" cy="0"/>
            </a:xfrm>
            <a:prstGeom prst="line">
              <a:avLst/>
            </a:prstGeom>
            <a:ln w="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494776" y="3489426"/>
              <a:ext cx="316915" cy="4459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494776" y="4511860"/>
              <a:ext cx="275019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494776" y="4511860"/>
              <a:ext cx="275019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20982" y="3342544"/>
              <a:ext cx="4388239" cy="1958664"/>
              <a:chOff x="219508" y="2683520"/>
              <a:chExt cx="8797469" cy="3926698"/>
            </a:xfrm>
          </p:grpSpPr>
          <p:sp>
            <p:nvSpPr>
              <p:cNvPr id="302" name="Oval 301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Oval 313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1" name="Oval 320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2" name="Oval 321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4" name="Oval 323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5" name="Oval 324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6" name="Oval 325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7" name="Oval 326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8" name="Oval 327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9" name="Oval 328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30" name="Oval 329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31" name="Oval 330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32" name="Oval 331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34" name="Oval 333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39" name="Oval 338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40" name="Oval 339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41" name="Oval 340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43" name="Oval 342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44" name="Oval 343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45" name="Oval 344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46" name="Oval 345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81" name="Straight Connector 80"/>
            <p:cNvCxnSpPr/>
            <p:nvPr/>
          </p:nvCxnSpPr>
          <p:spPr>
            <a:xfrm>
              <a:off x="2660803" y="3482502"/>
              <a:ext cx="274624" cy="342081"/>
            </a:xfrm>
            <a:prstGeom prst="line">
              <a:avLst/>
            </a:prstGeom>
            <a:ln w="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2660408" y="3482502"/>
              <a:ext cx="275414" cy="34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660803" y="3482502"/>
              <a:ext cx="275019" cy="684349"/>
            </a:xfrm>
            <a:prstGeom prst="line">
              <a:avLst/>
            </a:prstGeom>
            <a:ln w="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660803" y="3482502"/>
              <a:ext cx="275019" cy="1022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660408" y="3824583"/>
              <a:ext cx="275414" cy="342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660803" y="4166851"/>
              <a:ext cx="275019" cy="338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660803" y="4504937"/>
              <a:ext cx="275019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660803" y="4828117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660803" y="4504937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660803" y="4166851"/>
              <a:ext cx="275019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2660803" y="4828117"/>
              <a:ext cx="275019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660803" y="4828117"/>
              <a:ext cx="275019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660803" y="5147404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2660803" y="4504937"/>
              <a:ext cx="275019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2660803" y="4166851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2660803" y="4166851"/>
              <a:ext cx="275019" cy="980553"/>
            </a:xfrm>
            <a:prstGeom prst="line">
              <a:avLst/>
            </a:prstGeom>
            <a:ln w="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2660803" y="4504937"/>
              <a:ext cx="275019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224604" y="3482502"/>
              <a:ext cx="33203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224604" y="3482502"/>
              <a:ext cx="332034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3224604" y="3482502"/>
              <a:ext cx="332034" cy="16649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224604" y="4504937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3224604" y="3824583"/>
              <a:ext cx="331638" cy="342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224209" y="3824583"/>
              <a:ext cx="332429" cy="342268"/>
            </a:xfrm>
            <a:prstGeom prst="line">
              <a:avLst/>
            </a:prstGeom>
            <a:ln w="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3224604" y="4828117"/>
              <a:ext cx="332034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24604" y="4828117"/>
              <a:ext cx="332034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3224604" y="5147404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3224604" y="4828117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3224604" y="4166851"/>
              <a:ext cx="332034" cy="338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3224604" y="3482502"/>
              <a:ext cx="332034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224604" y="4504937"/>
              <a:ext cx="332034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3224604" y="4504937"/>
              <a:ext cx="332034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3224604" y="4166851"/>
              <a:ext cx="332034" cy="9805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3845420" y="3482502"/>
              <a:ext cx="275019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3845420" y="3482502"/>
              <a:ext cx="275019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845025" y="3824583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3845420" y="4166851"/>
              <a:ext cx="275019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3845420" y="4504937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3845420" y="4166851"/>
              <a:ext cx="275019" cy="661266"/>
            </a:xfrm>
            <a:prstGeom prst="line">
              <a:avLst/>
            </a:prstGeom>
            <a:ln w="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3845420" y="5147404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845420" y="4828117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845420" y="4166851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3845420" y="4504937"/>
              <a:ext cx="275019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845420" y="4504937"/>
              <a:ext cx="275019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2058577" y="3489426"/>
              <a:ext cx="313444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2058577" y="3489426"/>
              <a:ext cx="313444" cy="684349"/>
            </a:xfrm>
            <a:prstGeom prst="line">
              <a:avLst/>
            </a:prstGeom>
            <a:ln w="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2058577" y="4511860"/>
              <a:ext cx="3134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2058577" y="4173774"/>
              <a:ext cx="313444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2058577" y="4511860"/>
              <a:ext cx="313444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2058577" y="5154328"/>
              <a:ext cx="3134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2058577" y="4835040"/>
              <a:ext cx="3134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2058577" y="4173774"/>
              <a:ext cx="3134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2058577" y="4835040"/>
              <a:ext cx="313444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2058577" y="4511860"/>
              <a:ext cx="313444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2058577" y="4173774"/>
              <a:ext cx="313444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2058182" y="3831507"/>
              <a:ext cx="3134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2058182" y="3489426"/>
              <a:ext cx="313839" cy="34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2058577" y="3489426"/>
              <a:ext cx="313444" cy="1022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015043" y="3489426"/>
              <a:ext cx="274624" cy="34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5014648" y="3489426"/>
              <a:ext cx="275414" cy="34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5015043" y="3489426"/>
              <a:ext cx="275019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5015043" y="3489426"/>
              <a:ext cx="275019" cy="1022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014648" y="3831507"/>
              <a:ext cx="275414" cy="342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5015043" y="4173774"/>
              <a:ext cx="275019" cy="338086"/>
            </a:xfrm>
            <a:prstGeom prst="line">
              <a:avLst/>
            </a:prstGeom>
            <a:ln w="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5015043" y="4511860"/>
              <a:ext cx="275019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5015043" y="4835040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5015043" y="4511860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015043" y="4173774"/>
              <a:ext cx="275019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5015043" y="4835040"/>
              <a:ext cx="275019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5015043" y="4835040"/>
              <a:ext cx="275019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5015043" y="5154328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5015043" y="4511860"/>
              <a:ext cx="275019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5015043" y="4173774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>
              <a:off x="5015043" y="4173774"/>
              <a:ext cx="275019" cy="9805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 flipV="1">
              <a:off x="5015043" y="4511860"/>
              <a:ext cx="275019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5578844" y="3489426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5578844" y="4511860"/>
              <a:ext cx="332034" cy="0"/>
            </a:xfrm>
            <a:prstGeom prst="line">
              <a:avLst/>
            </a:prstGeom>
            <a:ln w="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5578844" y="3831507"/>
              <a:ext cx="331638" cy="342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5578844" y="4835040"/>
              <a:ext cx="332034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5578844" y="4835040"/>
              <a:ext cx="332034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5578844" y="5154328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5578844" y="4835040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5578844" y="4173774"/>
              <a:ext cx="332034" cy="338086"/>
            </a:xfrm>
            <a:prstGeom prst="line">
              <a:avLst/>
            </a:prstGeom>
            <a:ln w="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5578844" y="3489426"/>
              <a:ext cx="332034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5578844" y="4173774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5578844" y="4511860"/>
              <a:ext cx="332034" cy="323180"/>
            </a:xfrm>
            <a:prstGeom prst="line">
              <a:avLst/>
            </a:prstGeom>
            <a:ln w="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5578844" y="4511860"/>
              <a:ext cx="332034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6199660" y="3489426"/>
              <a:ext cx="275019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6199660" y="3489426"/>
              <a:ext cx="275019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6199265" y="3831507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6199660" y="4173774"/>
              <a:ext cx="275019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6199660" y="4511860"/>
              <a:ext cx="275019" cy="0"/>
            </a:xfrm>
            <a:prstGeom prst="line">
              <a:avLst/>
            </a:prstGeom>
            <a:ln w="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6199660" y="4173774"/>
              <a:ext cx="275019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6199660" y="5154328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6199660" y="4835040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6199660" y="4173774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6199660" y="4511860"/>
              <a:ext cx="275019" cy="642467"/>
            </a:xfrm>
            <a:prstGeom prst="line">
              <a:avLst/>
            </a:prstGeom>
            <a:ln w="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6199660" y="4511860"/>
              <a:ext cx="275019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Group 179"/>
            <p:cNvGrpSpPr/>
            <p:nvPr/>
          </p:nvGrpSpPr>
          <p:grpSpPr>
            <a:xfrm>
              <a:off x="4725866" y="3342544"/>
              <a:ext cx="4388239" cy="1958664"/>
              <a:chOff x="219508" y="2683520"/>
              <a:chExt cx="8797469" cy="3926698"/>
            </a:xfrm>
          </p:grpSpPr>
          <p:sp>
            <p:nvSpPr>
              <p:cNvPr id="254" name="Oval 253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81" name="Straight Connector 180"/>
            <p:cNvCxnSpPr/>
            <p:nvPr/>
          </p:nvCxnSpPr>
          <p:spPr>
            <a:xfrm>
              <a:off x="7365687" y="3482502"/>
              <a:ext cx="274624" cy="34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H="1">
              <a:off x="7365292" y="3482502"/>
              <a:ext cx="275414" cy="34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7365687" y="3482502"/>
              <a:ext cx="275019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7365687" y="3482502"/>
              <a:ext cx="275019" cy="1022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7365292" y="3824583"/>
              <a:ext cx="275414" cy="342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7365687" y="4166851"/>
              <a:ext cx="275019" cy="338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7365687" y="4504937"/>
              <a:ext cx="275019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7365687" y="4828117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7365687" y="4504937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7365687" y="4166851"/>
              <a:ext cx="275019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7365687" y="4828117"/>
              <a:ext cx="275019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7365687" y="4828117"/>
              <a:ext cx="275019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7365687" y="5147404"/>
              <a:ext cx="275019" cy="0"/>
            </a:xfrm>
            <a:prstGeom prst="line">
              <a:avLst/>
            </a:prstGeom>
            <a:ln w="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7365687" y="4504937"/>
              <a:ext cx="275019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7365687" y="4166851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H="1">
              <a:off x="7365687" y="4166851"/>
              <a:ext cx="275019" cy="9805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H="1" flipV="1">
              <a:off x="7365687" y="4504937"/>
              <a:ext cx="275019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7929488" y="3482502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929488" y="3482502"/>
              <a:ext cx="332034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H="1" flipV="1">
              <a:off x="7929488" y="3482502"/>
              <a:ext cx="332034" cy="16649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7929488" y="4504937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V="1">
              <a:off x="7929488" y="3824583"/>
              <a:ext cx="331638" cy="342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7929093" y="3824583"/>
              <a:ext cx="332429" cy="342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V="1">
              <a:off x="7929488" y="4828117"/>
              <a:ext cx="332034" cy="319287"/>
            </a:xfrm>
            <a:prstGeom prst="line">
              <a:avLst/>
            </a:prstGeom>
            <a:ln w="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7929488" y="4828117"/>
              <a:ext cx="332034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flipH="1">
              <a:off x="7929488" y="5147404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7929488" y="4828117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V="1">
              <a:off x="7929488" y="4166851"/>
              <a:ext cx="332034" cy="338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flipV="1">
              <a:off x="7929488" y="3482502"/>
              <a:ext cx="332034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7929488" y="4166851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7929488" y="4504937"/>
              <a:ext cx="332034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V="1">
              <a:off x="7929488" y="4504937"/>
              <a:ext cx="332034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7929488" y="4166851"/>
              <a:ext cx="332034" cy="9805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8550304" y="3482502"/>
              <a:ext cx="275019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H="1">
              <a:off x="8550304" y="3482502"/>
              <a:ext cx="275019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8549909" y="3824583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H="1">
              <a:off x="8550304" y="4166851"/>
              <a:ext cx="275019" cy="661266"/>
            </a:xfrm>
            <a:prstGeom prst="line">
              <a:avLst/>
            </a:prstGeom>
            <a:ln w="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8550304" y="4504937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8550304" y="4166851"/>
              <a:ext cx="275019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8550304" y="5147404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8550304" y="4828117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8550304" y="4166851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8550304" y="3482502"/>
              <a:ext cx="316915" cy="4459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V="1">
              <a:off x="8550304" y="4504937"/>
              <a:ext cx="275019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8550304" y="4504937"/>
              <a:ext cx="275019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6763461" y="3489426"/>
              <a:ext cx="313444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V="1">
              <a:off x="6763461" y="3489426"/>
              <a:ext cx="313444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6763461" y="4511860"/>
              <a:ext cx="3134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6763461" y="4173774"/>
              <a:ext cx="313444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6763461" y="4511860"/>
              <a:ext cx="313444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6763461" y="5154328"/>
              <a:ext cx="3134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6763461" y="4835040"/>
              <a:ext cx="3134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>
              <a:off x="6763461" y="4173774"/>
              <a:ext cx="3134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V="1">
              <a:off x="6763461" y="4835040"/>
              <a:ext cx="313444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6763461" y="4511860"/>
              <a:ext cx="313444" cy="642467"/>
            </a:xfrm>
            <a:prstGeom prst="line">
              <a:avLst/>
            </a:prstGeom>
            <a:ln w="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H="1">
              <a:off x="6763461" y="4173774"/>
              <a:ext cx="313444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6763066" y="3831507"/>
              <a:ext cx="3134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>
              <a:off x="6763066" y="3489426"/>
              <a:ext cx="313839" cy="34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6763461" y="3489426"/>
              <a:ext cx="313444" cy="1022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4409221" y="3489426"/>
              <a:ext cx="316645" cy="34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4409221" y="3489426"/>
              <a:ext cx="317040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4408827" y="3831507"/>
              <a:ext cx="317434" cy="342268"/>
            </a:xfrm>
            <a:prstGeom prst="line">
              <a:avLst/>
            </a:prstGeom>
            <a:ln w="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4408827" y="3831507"/>
              <a:ext cx="3170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4409221" y="4173774"/>
              <a:ext cx="317040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4409221" y="4173774"/>
              <a:ext cx="317040" cy="661266"/>
            </a:xfrm>
            <a:prstGeom prst="line">
              <a:avLst/>
            </a:prstGeom>
            <a:ln w="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4409221" y="4511860"/>
              <a:ext cx="317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V="1">
              <a:off x="4409221" y="4835040"/>
              <a:ext cx="317040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H="1" flipV="1">
              <a:off x="4409221" y="4835040"/>
              <a:ext cx="317040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4409221" y="5154328"/>
              <a:ext cx="317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4409221" y="4835040"/>
              <a:ext cx="317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flipH="1">
              <a:off x="4409221" y="4173774"/>
              <a:ext cx="317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4409221" y="3489426"/>
              <a:ext cx="317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 flipV="1">
              <a:off x="5578844" y="3489426"/>
              <a:ext cx="331638" cy="34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3" name="TextBox 352"/>
          <p:cNvSpPr txBox="1"/>
          <p:nvPr/>
        </p:nvSpPr>
        <p:spPr>
          <a:xfrm>
            <a:off x="526851" y="2772216"/>
            <a:ext cx="85096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eaLnBrk="0"/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Example (             ).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1" name="LaTeX: k = 23" descr="k = 23"/>
          <p:cNvPicPr>
            <a:picLocks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63" y="2914862"/>
            <a:ext cx="1152144" cy="29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7504" y="649367"/>
            <a:ext cx="9019032" cy="1856147"/>
            <a:chOff x="107504" y="649367"/>
            <a:chExt cx="9019032" cy="1856147"/>
          </a:xfrm>
        </p:grpSpPr>
        <p:sp>
          <p:nvSpPr>
            <p:cNvPr id="351" name="Rounded Rectangle 350"/>
            <p:cNvSpPr/>
            <p:nvPr/>
          </p:nvSpPr>
          <p:spPr>
            <a:xfrm>
              <a:off x="107504" y="705514"/>
              <a:ext cx="8928992" cy="1800000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>
                <a:solidFill>
                  <a:srgbClr val="000000"/>
                </a:solidFill>
              </a:endParaRPr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372112" y="649367"/>
              <a:ext cx="8664383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sz="3200" dirty="0" smtClean="0">
                  <a:solidFill>
                    <a:srgbClr val="000000"/>
                  </a:solidFill>
                  <a:latin typeface="Calibri"/>
                </a:rPr>
                <a:t>Definition( Steiner Tree )</a:t>
              </a:r>
              <a:endParaRPr lang="nl-NL" sz="3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4" name="TextBox 353"/>
            <p:cNvSpPr txBox="1"/>
            <p:nvPr>
              <p:custDataLst>
                <p:tags r:id="rId1"/>
              </p:custDataLst>
            </p:nvPr>
          </p:nvSpPr>
          <p:spPr>
            <a:xfrm>
              <a:off x="185731" y="1095127"/>
              <a:ext cx="7819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2400" dirty="0" smtClean="0">
                  <a:solidFill>
                    <a:srgbClr val="000000"/>
                  </a:solidFill>
                </a:rPr>
                <a:t>Given:  graph                       , </a:t>
              </a:r>
              <a:r>
                <a:rPr lang="en-US" sz="2400" b="1" dirty="0" smtClean="0">
                  <a:solidFill>
                    <a:srgbClr val="000000"/>
                  </a:solidFill>
                </a:rPr>
                <a:t>terminals</a:t>
              </a:r>
              <a:r>
                <a:rPr lang="en-US" sz="2400" dirty="0" smtClean="0">
                  <a:solidFill>
                    <a:srgbClr val="000000"/>
                  </a:solidFill>
                </a:rPr>
                <a:t>                 and integer    </a:t>
              </a:r>
              <a:endParaRPr lang="nl-NL" sz="2400" dirty="0">
                <a:solidFill>
                  <a:srgbClr val="000000"/>
                </a:solidFill>
              </a:endParaRPr>
            </a:p>
          </p:txBody>
        </p:sp>
        <p:sp>
          <p:nvSpPr>
            <p:cNvPr id="355" name="TextBox 354"/>
            <p:cNvSpPr txBox="1"/>
            <p:nvPr>
              <p:custDataLst>
                <p:tags r:id="rId2"/>
              </p:custDataLst>
            </p:nvPr>
          </p:nvSpPr>
          <p:spPr>
            <a:xfrm>
              <a:off x="133368" y="1455167"/>
              <a:ext cx="89931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2400" dirty="0" smtClean="0">
                  <a:solidFill>
                    <a:srgbClr val="000000"/>
                  </a:solidFill>
                </a:rPr>
                <a:t>Asked: Does there exist                such that                ,            is connected</a:t>
              </a:r>
            </a:p>
            <a:p>
              <a:pPr eaLnBrk="0"/>
              <a:r>
                <a:rPr lang="en-US" sz="2400" dirty="0" smtClean="0">
                  <a:solidFill>
                    <a:srgbClr val="000000"/>
                  </a:solidFill>
                </a:rPr>
                <a:t>	and                 ?</a:t>
              </a:r>
              <a:endParaRPr lang="nl-NL" sz="2400" dirty="0">
                <a:solidFill>
                  <a:srgbClr val="000000"/>
                </a:solidFill>
              </a:endParaRPr>
            </a:p>
          </p:txBody>
        </p:sp>
        <p:pic>
          <p:nvPicPr>
            <p:cNvPr id="1026" name="LaTeX: G=(V,E)" descr="G=(V,E)"/>
            <p:cNvPicPr>
              <a:picLocks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424" y="1205646"/>
              <a:ext cx="1420368" cy="307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LaTeX: K \subseteq V" descr="K \subseteq V"/>
            <p:cNvPicPr>
              <a:picLocks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546" y="1226982"/>
              <a:ext cx="920496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LaTeX: k" descr="k"/>
            <p:cNvPicPr>
              <a:picLocks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966" y="1226982"/>
              <a:ext cx="155448" cy="213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LaTeX: X \subseteq V" descr="X \subseteq V"/>
            <p:cNvPicPr>
              <a:picLocks noChangeArrowheads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750" y="1587022"/>
              <a:ext cx="914400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LaTeX: K \subseteq X" descr="K \subseteq X"/>
            <p:cNvPicPr>
              <a:picLocks noChangeArrowheads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1475" y="1590070"/>
              <a:ext cx="944880" cy="249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LaTeX: G[X]" descr="G[X]"/>
            <p:cNvPicPr>
              <a:picLocks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4313" y="1565686"/>
              <a:ext cx="646176" cy="307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LaTeX: |X| \leq k" descr="|X| \leq k"/>
            <p:cNvPicPr>
              <a:picLocks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833" y="1934494"/>
              <a:ext cx="100279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70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095804" cy="1143000"/>
          </a:xfrm>
          <a:ln>
            <a:noFill/>
          </a:ln>
          <a:effectLst/>
        </p:spPr>
        <p:txBody>
          <a:bodyPr>
            <a:noAutofit/>
          </a:bodyPr>
          <a:lstStyle/>
          <a:p>
            <a:pPr eaLnBrk="0"/>
            <a:r>
              <a:rPr lang="en-US" dirty="0" smtClean="0"/>
              <a:t>Steiner Tree</a:t>
            </a:r>
            <a:endParaRPr lang="nl-NL" dirty="0"/>
          </a:p>
        </p:txBody>
      </p:sp>
      <p:sp>
        <p:nvSpPr>
          <p:cNvPr id="28" name="Rounded Rectangle 27"/>
          <p:cNvSpPr/>
          <p:nvPr/>
        </p:nvSpPr>
        <p:spPr>
          <a:xfrm>
            <a:off x="125090" y="2702358"/>
            <a:ext cx="8970714" cy="2598850"/>
          </a:xfrm>
          <a:prstGeom prst="roundRect">
            <a:avLst>
              <a:gd name="adj" fmla="val 12102"/>
            </a:avLst>
          </a:prstGeom>
          <a:gradFill>
            <a:gsLst>
              <a:gs pos="0">
                <a:schemeClr val="tx1">
                  <a:lumMod val="26000"/>
                  <a:lumOff val="74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52000" y="3342545"/>
            <a:ext cx="8638467" cy="1860731"/>
            <a:chOff x="20982" y="3342544"/>
            <a:chExt cx="9093123" cy="1958664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310159" y="3489426"/>
              <a:ext cx="274624" cy="34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09764" y="3489426"/>
              <a:ext cx="275414" cy="34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10159" y="3489426"/>
              <a:ext cx="275019" cy="68434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10159" y="3489426"/>
              <a:ext cx="275019" cy="1022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09764" y="3831507"/>
              <a:ext cx="275414" cy="342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10159" y="4173774"/>
              <a:ext cx="275019" cy="338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10159" y="4511860"/>
              <a:ext cx="275019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10159" y="4835040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10159" y="4511860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10159" y="4173774"/>
              <a:ext cx="275019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10159" y="4835040"/>
              <a:ext cx="275019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0159" y="4835040"/>
              <a:ext cx="275019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10159" y="5154328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10159" y="4511860"/>
              <a:ext cx="275019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10159" y="4173774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10159" y="4173774"/>
              <a:ext cx="275019" cy="98055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310159" y="4511860"/>
              <a:ext cx="275019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73960" y="3489426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73960" y="3489426"/>
              <a:ext cx="332034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873960" y="3489426"/>
              <a:ext cx="332034" cy="16649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73960" y="4511860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873960" y="3831507"/>
              <a:ext cx="331638" cy="342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73565" y="3831507"/>
              <a:ext cx="332429" cy="342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73960" y="4835040"/>
              <a:ext cx="332034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73960" y="4835040"/>
              <a:ext cx="332034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873960" y="5154328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73960" y="4835040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873960" y="4173774"/>
              <a:ext cx="332034" cy="338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873960" y="3489426"/>
              <a:ext cx="332034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73960" y="4173774"/>
              <a:ext cx="33203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73960" y="4511860"/>
              <a:ext cx="332034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873960" y="4511860"/>
              <a:ext cx="332034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73960" y="4173774"/>
              <a:ext cx="332034" cy="9805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494776" y="3489426"/>
              <a:ext cx="275019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494776" y="3489426"/>
              <a:ext cx="275019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494381" y="3831507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1494776" y="4173774"/>
              <a:ext cx="275019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494776" y="4511860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494776" y="4173774"/>
              <a:ext cx="275019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494776" y="5154328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494776" y="4835040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494776" y="4173774"/>
              <a:ext cx="27501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494776" y="3489426"/>
              <a:ext cx="316915" cy="4459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1494776" y="4511860"/>
              <a:ext cx="275019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494776" y="4511860"/>
              <a:ext cx="275019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/>
            <p:cNvGrpSpPr/>
            <p:nvPr/>
          </p:nvGrpSpPr>
          <p:grpSpPr>
            <a:xfrm>
              <a:off x="20982" y="3342544"/>
              <a:ext cx="4388239" cy="1958664"/>
              <a:chOff x="219508" y="2683520"/>
              <a:chExt cx="8797469" cy="3926698"/>
            </a:xfrm>
          </p:grpSpPr>
          <p:sp>
            <p:nvSpPr>
              <p:cNvPr id="295" name="Oval 294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Oval 313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1" name="Oval 320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2" name="Oval 321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4" name="Oval 323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5" name="Oval 324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6" name="Oval 325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7" name="Oval 326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8" name="Oval 327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9" name="Oval 328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30" name="Oval 329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31" name="Oval 330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32" name="Oval 331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34" name="Oval 333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39" name="Oval 338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40" name="Oval 339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41" name="Oval 340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6" name="Straight Connector 75"/>
            <p:cNvCxnSpPr/>
            <p:nvPr/>
          </p:nvCxnSpPr>
          <p:spPr>
            <a:xfrm>
              <a:off x="2660803" y="3482502"/>
              <a:ext cx="274624" cy="34208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2660408" y="3482502"/>
              <a:ext cx="275414" cy="34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660803" y="3482502"/>
              <a:ext cx="275019" cy="68434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660803" y="3482502"/>
              <a:ext cx="275019" cy="1022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660408" y="3824583"/>
              <a:ext cx="275414" cy="342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660803" y="4166851"/>
              <a:ext cx="275019" cy="338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660803" y="4504937"/>
              <a:ext cx="275019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660803" y="4828117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660803" y="4504937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660803" y="4166851"/>
              <a:ext cx="275019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2660803" y="4828117"/>
              <a:ext cx="275019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660803" y="4828117"/>
              <a:ext cx="275019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660803" y="5147404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2660803" y="4504937"/>
              <a:ext cx="275019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2660803" y="4166851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2660803" y="4166851"/>
              <a:ext cx="275019" cy="98055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2660803" y="4504937"/>
              <a:ext cx="275019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224604" y="3482502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224604" y="3482502"/>
              <a:ext cx="332034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3224604" y="3482502"/>
              <a:ext cx="332034" cy="16649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224604" y="4504937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3224604" y="3824583"/>
              <a:ext cx="331638" cy="342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224209" y="3824583"/>
              <a:ext cx="332429" cy="34226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3224604" y="4828117"/>
              <a:ext cx="332034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224604" y="4828117"/>
              <a:ext cx="332034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3224604" y="5147404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224604" y="4828117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3224604" y="4166851"/>
              <a:ext cx="332034" cy="338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3224604" y="3482502"/>
              <a:ext cx="332034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24604" y="4504937"/>
              <a:ext cx="332034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3224604" y="4504937"/>
              <a:ext cx="332034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3224604" y="4166851"/>
              <a:ext cx="332034" cy="9805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845420" y="3482502"/>
              <a:ext cx="275019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3845420" y="3482502"/>
              <a:ext cx="275019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845025" y="3824583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3845420" y="4166851"/>
              <a:ext cx="275019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845420" y="4504937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3845420" y="4166851"/>
              <a:ext cx="275019" cy="6612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3845420" y="5147404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845420" y="4828117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845420" y="4166851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3845420" y="4504937"/>
              <a:ext cx="275019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3845420" y="4504937"/>
              <a:ext cx="275019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58577" y="3489426"/>
              <a:ext cx="313444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2058577" y="3489426"/>
              <a:ext cx="313444" cy="68434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58577" y="4511860"/>
              <a:ext cx="3134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2058577" y="4173774"/>
              <a:ext cx="313444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2058577" y="4511860"/>
              <a:ext cx="313444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2058577" y="5154328"/>
              <a:ext cx="3134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2058577" y="4835040"/>
              <a:ext cx="3134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2058577" y="4173774"/>
              <a:ext cx="3134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2058577" y="4835040"/>
              <a:ext cx="313444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2058577" y="4511860"/>
              <a:ext cx="313444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2058577" y="4173774"/>
              <a:ext cx="313444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2058182" y="3831507"/>
              <a:ext cx="3134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2058182" y="3489426"/>
              <a:ext cx="313839" cy="34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2058577" y="3489426"/>
              <a:ext cx="313444" cy="1022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5015043" y="3489426"/>
              <a:ext cx="274624" cy="34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5014648" y="3489426"/>
              <a:ext cx="275414" cy="34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5015043" y="3489426"/>
              <a:ext cx="275019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5015043" y="3489426"/>
              <a:ext cx="275019" cy="1022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014648" y="3831507"/>
              <a:ext cx="275414" cy="342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015043" y="4173774"/>
              <a:ext cx="275019" cy="33808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5015043" y="4511860"/>
              <a:ext cx="275019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015043" y="4835040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5015043" y="4511860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5015043" y="4173774"/>
              <a:ext cx="275019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5015043" y="4835040"/>
              <a:ext cx="275019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015043" y="4835040"/>
              <a:ext cx="275019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5015043" y="5154328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5015043" y="4511860"/>
              <a:ext cx="275019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5015043" y="4173774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5015043" y="4173774"/>
              <a:ext cx="275019" cy="9805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5015043" y="4511860"/>
              <a:ext cx="275019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5578844" y="3489426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5578844" y="4511860"/>
              <a:ext cx="33203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5578844" y="3831507"/>
              <a:ext cx="331638" cy="342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5578844" y="4835040"/>
              <a:ext cx="332034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5578844" y="4835040"/>
              <a:ext cx="332034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>
              <a:off x="5578844" y="5154328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5578844" y="4835040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5578844" y="4173774"/>
              <a:ext cx="332034" cy="33808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5578844" y="3489426"/>
              <a:ext cx="332034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5578844" y="4173774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5578844" y="4511860"/>
              <a:ext cx="332034" cy="32318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5578844" y="4511860"/>
              <a:ext cx="332034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6199660" y="3489426"/>
              <a:ext cx="275019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6199660" y="3489426"/>
              <a:ext cx="275019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6199265" y="3831507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6199660" y="4173774"/>
              <a:ext cx="275019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199660" y="4511860"/>
              <a:ext cx="27501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6199660" y="4173774"/>
              <a:ext cx="275019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6199660" y="5154328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6199660" y="4835040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6199660" y="4173774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V="1">
              <a:off x="6199660" y="4511860"/>
              <a:ext cx="275019" cy="64246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6199660" y="4511860"/>
              <a:ext cx="275019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3" name="Group 172"/>
            <p:cNvGrpSpPr/>
            <p:nvPr/>
          </p:nvGrpSpPr>
          <p:grpSpPr>
            <a:xfrm>
              <a:off x="4725866" y="3342544"/>
              <a:ext cx="4388239" cy="1958664"/>
              <a:chOff x="219508" y="2683520"/>
              <a:chExt cx="8797469" cy="3926698"/>
            </a:xfrm>
          </p:grpSpPr>
          <p:sp>
            <p:nvSpPr>
              <p:cNvPr id="247" name="Oval 246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74" name="Straight Connector 173"/>
            <p:cNvCxnSpPr/>
            <p:nvPr/>
          </p:nvCxnSpPr>
          <p:spPr>
            <a:xfrm>
              <a:off x="7365687" y="3482502"/>
              <a:ext cx="274624" cy="34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>
              <a:off x="7365292" y="3482502"/>
              <a:ext cx="275414" cy="34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7365687" y="3482502"/>
              <a:ext cx="275019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7365687" y="3482502"/>
              <a:ext cx="275019" cy="1022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7365292" y="3824583"/>
              <a:ext cx="275414" cy="342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7365687" y="4166851"/>
              <a:ext cx="275019" cy="338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7365687" y="4504937"/>
              <a:ext cx="275019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7365687" y="4828117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7365687" y="4504937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7365687" y="4166851"/>
              <a:ext cx="275019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V="1">
              <a:off x="7365687" y="4828117"/>
              <a:ext cx="275019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7365687" y="4828117"/>
              <a:ext cx="275019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7365687" y="5147404"/>
              <a:ext cx="27501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7365687" y="4504937"/>
              <a:ext cx="275019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>
              <a:off x="7365687" y="4166851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7365687" y="4166851"/>
              <a:ext cx="275019" cy="9805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H="1" flipV="1">
              <a:off x="7365687" y="4504937"/>
              <a:ext cx="275019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7929488" y="3482502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7929488" y="3482502"/>
              <a:ext cx="332034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H="1" flipV="1">
              <a:off x="7929488" y="3482502"/>
              <a:ext cx="332034" cy="16649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7929488" y="4504937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V="1">
              <a:off x="7929488" y="3824583"/>
              <a:ext cx="331638" cy="342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7929093" y="3824583"/>
              <a:ext cx="332429" cy="342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V="1">
              <a:off x="7929488" y="4828117"/>
              <a:ext cx="332034" cy="3192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7929488" y="4828117"/>
              <a:ext cx="332034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7929488" y="5147404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7929488" y="4828117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V="1">
              <a:off x="7929488" y="4166851"/>
              <a:ext cx="332034" cy="338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V="1">
              <a:off x="7929488" y="3482502"/>
              <a:ext cx="332034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7929488" y="4166851"/>
              <a:ext cx="332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7929488" y="4504937"/>
              <a:ext cx="332034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V="1">
              <a:off x="7929488" y="4504937"/>
              <a:ext cx="332034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7929488" y="4166851"/>
              <a:ext cx="332034" cy="9805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8550304" y="3482502"/>
              <a:ext cx="275019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>
              <a:off x="8550304" y="3482502"/>
              <a:ext cx="275019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8549909" y="3824583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flipH="1">
              <a:off x="8550304" y="4166851"/>
              <a:ext cx="275019" cy="6612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8550304" y="4504937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8550304" y="4166851"/>
              <a:ext cx="275019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8550304" y="5147404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8550304" y="4828117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8550304" y="4166851"/>
              <a:ext cx="2750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8550304" y="3482502"/>
              <a:ext cx="316915" cy="4459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V="1">
              <a:off x="8550304" y="4504937"/>
              <a:ext cx="275019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8550304" y="4504937"/>
              <a:ext cx="275019" cy="64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6763461" y="3489426"/>
              <a:ext cx="313444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V="1">
              <a:off x="6763461" y="3489426"/>
              <a:ext cx="313444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6763461" y="4511860"/>
              <a:ext cx="3134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6763461" y="4173774"/>
              <a:ext cx="313444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V="1">
              <a:off x="6763461" y="4511860"/>
              <a:ext cx="313444" cy="323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6763461" y="5154328"/>
              <a:ext cx="3134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6763461" y="4835040"/>
              <a:ext cx="3134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H="1">
              <a:off x="6763461" y="4173774"/>
              <a:ext cx="3134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V="1">
              <a:off x="6763461" y="4835040"/>
              <a:ext cx="313444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6763461" y="4511860"/>
              <a:ext cx="313444" cy="64246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6763461" y="4173774"/>
              <a:ext cx="313444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>
              <a:off x="6763066" y="3831507"/>
              <a:ext cx="3134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6763066" y="3489426"/>
              <a:ext cx="313839" cy="34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6763461" y="3489426"/>
              <a:ext cx="313444" cy="1022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4409221" y="3489426"/>
              <a:ext cx="316645" cy="34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4409221" y="3489426"/>
              <a:ext cx="317040" cy="684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4408827" y="3831507"/>
              <a:ext cx="317434" cy="34226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4408827" y="3831507"/>
              <a:ext cx="3170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4409221" y="4173774"/>
              <a:ext cx="317040" cy="66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>
              <a:off x="4409221" y="4173774"/>
              <a:ext cx="317040" cy="6612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4409221" y="4511860"/>
              <a:ext cx="317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4409221" y="4835040"/>
              <a:ext cx="317040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 flipV="1">
              <a:off x="4409221" y="4835040"/>
              <a:ext cx="317040" cy="31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4409221" y="5154328"/>
              <a:ext cx="317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4409221" y="4835040"/>
              <a:ext cx="317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flipH="1">
              <a:off x="4409221" y="4173774"/>
              <a:ext cx="317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4409221" y="3489426"/>
              <a:ext cx="317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 flipV="1">
              <a:off x="5578844" y="3489426"/>
              <a:ext cx="331638" cy="34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3" name="TextBox 342"/>
          <p:cNvSpPr txBox="1"/>
          <p:nvPr/>
        </p:nvSpPr>
        <p:spPr>
          <a:xfrm>
            <a:off x="526851" y="2772216"/>
            <a:ext cx="85096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eaLnBrk="0"/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Example (             ).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122" name="LaTeX: k = 23" descr="k = 23"/>
          <p:cNvPicPr>
            <a:picLocks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63" y="2914862"/>
            <a:ext cx="1152144" cy="29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4" name="Group 343"/>
          <p:cNvGrpSpPr/>
          <p:nvPr/>
        </p:nvGrpSpPr>
        <p:grpSpPr>
          <a:xfrm>
            <a:off x="107504" y="649367"/>
            <a:ext cx="9019032" cy="1856147"/>
            <a:chOff x="107504" y="649367"/>
            <a:chExt cx="9019032" cy="1856147"/>
          </a:xfrm>
        </p:grpSpPr>
        <p:sp>
          <p:nvSpPr>
            <p:cNvPr id="345" name="Rounded Rectangle 344"/>
            <p:cNvSpPr/>
            <p:nvPr/>
          </p:nvSpPr>
          <p:spPr>
            <a:xfrm>
              <a:off x="107504" y="705514"/>
              <a:ext cx="8928992" cy="1800000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>
                <a:solidFill>
                  <a:srgbClr val="000000"/>
                </a:solidFill>
              </a:endParaRP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372112" y="649367"/>
              <a:ext cx="8664383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sz="3200" dirty="0" smtClean="0">
                  <a:solidFill>
                    <a:srgbClr val="000000"/>
                  </a:solidFill>
                  <a:latin typeface="Calibri"/>
                </a:rPr>
                <a:t>Definition( Steiner Tree )</a:t>
              </a:r>
              <a:endParaRPr lang="nl-NL" sz="3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7" name="TextBox 346"/>
            <p:cNvSpPr txBox="1"/>
            <p:nvPr>
              <p:custDataLst>
                <p:tags r:id="rId1"/>
              </p:custDataLst>
            </p:nvPr>
          </p:nvSpPr>
          <p:spPr>
            <a:xfrm>
              <a:off x="185731" y="1095127"/>
              <a:ext cx="7819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2400" dirty="0" smtClean="0">
                  <a:solidFill>
                    <a:srgbClr val="000000"/>
                  </a:solidFill>
                </a:rPr>
                <a:t>Given:  graph                       , </a:t>
              </a:r>
              <a:r>
                <a:rPr lang="en-US" sz="2400" b="1" dirty="0" smtClean="0">
                  <a:solidFill>
                    <a:srgbClr val="000000"/>
                  </a:solidFill>
                </a:rPr>
                <a:t>terminals</a:t>
              </a:r>
              <a:r>
                <a:rPr lang="en-US" sz="2400" dirty="0" smtClean="0">
                  <a:solidFill>
                    <a:srgbClr val="000000"/>
                  </a:solidFill>
                </a:rPr>
                <a:t>                 and integer    </a:t>
              </a:r>
              <a:endParaRPr lang="nl-NL" sz="2400" dirty="0">
                <a:solidFill>
                  <a:srgbClr val="000000"/>
                </a:solidFill>
              </a:endParaRPr>
            </a:p>
          </p:txBody>
        </p:sp>
        <p:sp>
          <p:nvSpPr>
            <p:cNvPr id="360" name="TextBox 359"/>
            <p:cNvSpPr txBox="1"/>
            <p:nvPr>
              <p:custDataLst>
                <p:tags r:id="rId2"/>
              </p:custDataLst>
            </p:nvPr>
          </p:nvSpPr>
          <p:spPr>
            <a:xfrm>
              <a:off x="133368" y="1455167"/>
              <a:ext cx="89931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2400" dirty="0" smtClean="0">
                  <a:solidFill>
                    <a:srgbClr val="000000"/>
                  </a:solidFill>
                </a:rPr>
                <a:t>Asked: Does there exist                such that                ,            is connected</a:t>
              </a:r>
            </a:p>
            <a:p>
              <a:pPr eaLnBrk="0"/>
              <a:r>
                <a:rPr lang="en-US" sz="2400" dirty="0" smtClean="0">
                  <a:solidFill>
                    <a:srgbClr val="000000"/>
                  </a:solidFill>
                </a:rPr>
                <a:t>	and                 ?</a:t>
              </a:r>
              <a:endParaRPr lang="nl-NL" sz="2400" dirty="0">
                <a:solidFill>
                  <a:srgbClr val="000000"/>
                </a:solidFill>
              </a:endParaRPr>
            </a:p>
          </p:txBody>
        </p:sp>
        <p:pic>
          <p:nvPicPr>
            <p:cNvPr id="361" name="LaTeX: G=(V,E)" descr="G=(V,E)"/>
            <p:cNvPicPr>
              <a:picLocks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424" y="1205646"/>
              <a:ext cx="1420368" cy="307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2" name="LaTeX: K \subseteq V" descr="K \subseteq V"/>
            <p:cNvPicPr>
              <a:picLocks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546" y="1226982"/>
              <a:ext cx="920496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3" name="LaTeX: k" descr="k"/>
            <p:cNvPicPr>
              <a:picLocks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966" y="1226982"/>
              <a:ext cx="155448" cy="213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4" name="LaTeX: X \subseteq V" descr="X \subseteq V"/>
            <p:cNvPicPr>
              <a:picLocks noChangeArrowheads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750" y="1587022"/>
              <a:ext cx="914400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5" name="LaTeX: K \subseteq X" descr="K \subseteq X"/>
            <p:cNvPicPr>
              <a:picLocks noChangeArrowheads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1475" y="1590070"/>
              <a:ext cx="944880" cy="249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6" name="LaTeX: G[X]" descr="G[X]"/>
            <p:cNvPicPr>
              <a:picLocks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4313" y="1565686"/>
              <a:ext cx="646176" cy="307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7" name="LaTeX: |X| \leq k" descr="|X| \leq k"/>
            <p:cNvPicPr>
              <a:picLocks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833" y="1934494"/>
              <a:ext cx="100279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66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3000"/>
          </a:xfrm>
        </p:spPr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usual</a:t>
            </a:r>
            <a:r>
              <a:rPr lang="nl-NL" dirty="0" smtClean="0"/>
              <a:t> </a:t>
            </a:r>
            <a:r>
              <a:rPr lang="nl-NL" dirty="0" err="1" smtClean="0"/>
              <a:t>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sp>
        <p:nvSpPr>
          <p:cNvPr id="4" name="Rounded Rectangle 3"/>
          <p:cNvSpPr/>
          <p:nvPr/>
        </p:nvSpPr>
        <p:spPr>
          <a:xfrm>
            <a:off x="107504" y="849529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506092" y="2066145"/>
            <a:ext cx="7857472" cy="1234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>
              <a:buFont typeface="+mj-lt"/>
              <a:buAutoNum type="arabicPeriod"/>
            </a:pPr>
            <a:r>
              <a:rPr lang="en-US" sz="2512" dirty="0" smtClean="0"/>
              <a:t>                         </a:t>
            </a:r>
          </a:p>
          <a:p>
            <a:pPr marL="342900" indent="-342900" eaLnBrk="0">
              <a:buFont typeface="+mj-lt"/>
              <a:buAutoNum type="arabicPeriod"/>
            </a:pPr>
            <a:r>
              <a:rPr lang="en-US" sz="2512" dirty="0" smtClean="0"/>
              <a:t>                                   </a:t>
            </a:r>
          </a:p>
          <a:p>
            <a:pPr marL="342900" indent="-342900" eaLnBrk="0">
              <a:buFont typeface="+mj-lt"/>
              <a:buAutoNum type="arabicPeriod"/>
            </a:pPr>
            <a:r>
              <a:rPr lang="en-US" sz="2400" dirty="0" smtClean="0"/>
              <a:t>               : All        containing     induce a connected subtree</a:t>
            </a:r>
            <a:endParaRPr lang="nl-N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23212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en-US" sz="2400" dirty="0"/>
              <a:t>A </a:t>
            </a:r>
            <a:r>
              <a:rPr lang="en-US" sz="2400" b="1" dirty="0"/>
              <a:t>treedecomposition</a:t>
            </a:r>
            <a:r>
              <a:rPr lang="en-US" sz="2400" dirty="0"/>
              <a:t> of </a:t>
            </a:r>
            <a:r>
              <a:rPr lang="en-US" sz="2400" dirty="0" smtClean="0"/>
              <a:t>graph </a:t>
            </a:r>
            <a:r>
              <a:rPr lang="en-US" dirty="0" smtClean="0"/>
              <a:t>                      </a:t>
            </a:r>
            <a:r>
              <a:rPr lang="en-US" sz="2400" dirty="0" smtClean="0"/>
              <a:t> </a:t>
            </a:r>
            <a:r>
              <a:rPr lang="en-US" sz="2400" dirty="0"/>
              <a:t>is a pair </a:t>
            </a:r>
            <a:r>
              <a:rPr lang="en-US" dirty="0" smtClean="0"/>
              <a:t>             </a:t>
            </a:r>
            <a:r>
              <a:rPr lang="en-US" sz="2400" dirty="0" smtClean="0"/>
              <a:t> </a:t>
            </a:r>
            <a:r>
              <a:rPr lang="en-US" sz="2400" dirty="0"/>
              <a:t>where </a:t>
            </a:r>
            <a:r>
              <a:rPr lang="en-US" dirty="0" smtClean="0"/>
              <a:t>                                      </a:t>
            </a:r>
            <a:r>
              <a:rPr lang="en-US" sz="2400" dirty="0" smtClean="0"/>
              <a:t>with </a:t>
            </a:r>
            <a:r>
              <a:rPr lang="en-US" dirty="0" smtClean="0"/>
              <a:t>               </a:t>
            </a:r>
            <a:r>
              <a:rPr lang="en-US" sz="2400" dirty="0" smtClean="0"/>
              <a:t> and </a:t>
            </a:r>
            <a:r>
              <a:rPr lang="en-US" dirty="0" smtClean="0"/>
              <a:t>    </a:t>
            </a:r>
            <a:r>
              <a:rPr lang="en-US" sz="2400" dirty="0" smtClean="0"/>
              <a:t> a </a:t>
            </a:r>
            <a:r>
              <a:rPr lang="en-US" sz="2400" dirty="0"/>
              <a:t>tree with </a:t>
            </a:r>
            <a:r>
              <a:rPr lang="en-US" sz="2400" dirty="0" smtClean="0"/>
              <a:t>vertex set </a:t>
            </a:r>
            <a:r>
              <a:rPr lang="en-US" dirty="0" smtClean="0"/>
              <a:t>     </a:t>
            </a:r>
            <a:r>
              <a:rPr lang="en-US" sz="2400" dirty="0" smtClean="0"/>
              <a:t> </a:t>
            </a:r>
            <a:r>
              <a:rPr lang="en-US" sz="2400" dirty="0"/>
              <a:t>such that</a:t>
            </a:r>
            <a:r>
              <a:rPr lang="en-US" sz="2400" dirty="0" smtClean="0"/>
              <a:t>:</a:t>
            </a:r>
            <a:endParaRPr lang="nl-NL" sz="2400" dirty="0"/>
          </a:p>
          <a:p>
            <a:endParaRPr lang="nl-NL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2113" y="793383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Definition</a:t>
            </a:r>
            <a:endParaRPr lang="nl-NL" sz="3200" dirty="0">
              <a:latin typeface="+mj-lt"/>
            </a:endParaRPr>
          </a:p>
        </p:txBody>
      </p:sp>
      <p:pic>
        <p:nvPicPr>
          <p:cNvPr id="1135" name="LaTeX:  \bigcup_{i=1}^n X_i = V " descr=" \bigcup_{i=1}^n X_i = V 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175269"/>
            <a:ext cx="1703832" cy="3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" name="LaTeX:  E \subseteq \bigcup_{i=1}^n X_i.." descr=" E \subseteq \bigcup_{i=1}^n X_i \times X_i 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558110"/>
            <a:ext cx="2410968" cy="3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7" name="LaTeX: \forall v \in V" descr="\forall v \in V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960635"/>
            <a:ext cx="932688" cy="2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8" name="LaTeX: X_i" descr="X_i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95" y="2966731"/>
            <a:ext cx="329184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9" name="LaTeX: v" descr="v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70" y="3039883"/>
            <a:ext cx="143256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" name="LaTeX: G=(V,E)" descr="G=(V,E)"/>
          <p:cNvPicPr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28" y="1400553"/>
            <a:ext cx="1066800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" name="LaTeX: (X,T)" descr="(X,T)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91" y="1400553"/>
            <a:ext cx="615696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" name="LaTeX: X=\{X_1,\ldots,X_n\}" descr="X=\{X_1,\ldots,X_n\}"/>
          <p:cNvPicPr>
            <a:picLocks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0" y="1769361"/>
            <a:ext cx="183184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" name="LaTeX: X_i \subseteq V" descr="X_i \subseteq V"/>
          <p:cNvPicPr>
            <a:picLocks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73" y="1781553"/>
            <a:ext cx="743712" cy="19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" name="LaTeX: T" descr="T"/>
          <p:cNvPicPr>
            <a:picLocks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73" y="1784601"/>
            <a:ext cx="161544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" name="LaTeX: X" descr="X"/>
          <p:cNvPicPr>
            <a:picLocks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48" y="1784601"/>
            <a:ext cx="195072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101068" y="555536"/>
            <a:ext cx="1342988" cy="1076665"/>
            <a:chOff x="1181868" y="555536"/>
            <a:chExt cx="1342988" cy="1076665"/>
          </a:xfrm>
        </p:grpSpPr>
        <p:sp>
          <p:nvSpPr>
            <p:cNvPr id="8" name="Oval Callout 7"/>
            <p:cNvSpPr/>
            <p:nvPr/>
          </p:nvSpPr>
          <p:spPr>
            <a:xfrm>
              <a:off x="1181868" y="555536"/>
              <a:ext cx="1181389" cy="1076665"/>
            </a:xfrm>
            <a:prstGeom prst="wedgeEllipse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xtBox 11"/>
            <p:cNvSpPr txBox="1"/>
            <p:nvPr>
              <p:custDataLst>
                <p:tags r:id="rId1"/>
              </p:custDataLst>
            </p:nvPr>
          </p:nvSpPr>
          <p:spPr>
            <a:xfrm>
              <a:off x="1319372" y="624326"/>
              <a:ext cx="1205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dirty="0" smtClean="0"/>
                <a:t>Refer </a:t>
              </a:r>
              <a:r>
                <a:rPr lang="en-US" smtClean="0"/>
                <a:t>to        </a:t>
              </a:r>
              <a:r>
                <a:rPr lang="en-US" dirty="0" smtClean="0"/>
                <a:t>as a </a:t>
              </a:r>
              <a:r>
                <a:rPr lang="en-US" b="1" dirty="0" smtClean="0"/>
                <a:t>bag.</a:t>
              </a:r>
              <a:endParaRPr lang="nl-NL" b="1" dirty="0"/>
            </a:p>
          </p:txBody>
        </p:sp>
        <p:pic>
          <p:nvPicPr>
            <p:cNvPr id="1035" name="LaTeX: X_i" descr="X_i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812" y="1011253"/>
              <a:ext cx="246888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190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sp>
        <p:nvSpPr>
          <p:cNvPr id="4" name="Rounded Rectangle 3"/>
          <p:cNvSpPr/>
          <p:nvPr/>
        </p:nvSpPr>
        <p:spPr>
          <a:xfrm>
            <a:off x="107504" y="849529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506092" y="2066145"/>
            <a:ext cx="7857472" cy="1234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>
              <a:buFont typeface="+mj-lt"/>
              <a:buAutoNum type="arabicPeriod"/>
            </a:pPr>
            <a:r>
              <a:rPr lang="en-US" sz="2512" dirty="0" smtClean="0"/>
              <a:t>                         </a:t>
            </a:r>
          </a:p>
          <a:p>
            <a:pPr marL="342900" indent="-342900" eaLnBrk="0">
              <a:buFont typeface="+mj-lt"/>
              <a:buAutoNum type="arabicPeriod"/>
            </a:pPr>
            <a:r>
              <a:rPr lang="en-US" sz="2512" dirty="0" smtClean="0"/>
              <a:t>                                   </a:t>
            </a:r>
          </a:p>
          <a:p>
            <a:pPr marL="342900" indent="-342900" eaLnBrk="0">
              <a:buFont typeface="+mj-lt"/>
              <a:buAutoNum type="arabicPeriod"/>
            </a:pPr>
            <a:r>
              <a:rPr lang="en-US" sz="2400" dirty="0" smtClean="0"/>
              <a:t>               : All        containing     induce a connected subtree</a:t>
            </a:r>
            <a:endParaRPr lang="nl-N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23212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en-US" sz="2400" dirty="0"/>
              <a:t>A </a:t>
            </a:r>
            <a:r>
              <a:rPr lang="en-US" sz="2400" b="1" dirty="0"/>
              <a:t>treedecomposition</a:t>
            </a:r>
            <a:r>
              <a:rPr lang="en-US" sz="2400" dirty="0"/>
              <a:t> of </a:t>
            </a:r>
            <a:r>
              <a:rPr lang="en-US" sz="2400" dirty="0" smtClean="0"/>
              <a:t>graph </a:t>
            </a:r>
            <a:r>
              <a:rPr lang="en-US" dirty="0" smtClean="0"/>
              <a:t>                      </a:t>
            </a:r>
            <a:r>
              <a:rPr lang="en-US" sz="2400" dirty="0" smtClean="0"/>
              <a:t> </a:t>
            </a:r>
            <a:r>
              <a:rPr lang="en-US" sz="2400" dirty="0"/>
              <a:t>is a pair </a:t>
            </a:r>
            <a:r>
              <a:rPr lang="en-US" dirty="0" smtClean="0"/>
              <a:t>             </a:t>
            </a:r>
            <a:r>
              <a:rPr lang="en-US" sz="2400" dirty="0" smtClean="0"/>
              <a:t> </a:t>
            </a:r>
            <a:r>
              <a:rPr lang="en-US" sz="2400" dirty="0"/>
              <a:t>where </a:t>
            </a:r>
            <a:r>
              <a:rPr lang="en-US" dirty="0" smtClean="0"/>
              <a:t>                                      </a:t>
            </a:r>
            <a:r>
              <a:rPr lang="en-US" sz="2400" dirty="0" smtClean="0"/>
              <a:t>with </a:t>
            </a:r>
            <a:r>
              <a:rPr lang="en-US" dirty="0" smtClean="0"/>
              <a:t>               </a:t>
            </a:r>
            <a:r>
              <a:rPr lang="en-US" sz="2400" dirty="0" smtClean="0"/>
              <a:t> and </a:t>
            </a:r>
            <a:r>
              <a:rPr lang="en-US" dirty="0" smtClean="0"/>
              <a:t>    </a:t>
            </a:r>
            <a:r>
              <a:rPr lang="en-US" sz="2400" dirty="0" smtClean="0"/>
              <a:t> a </a:t>
            </a:r>
            <a:r>
              <a:rPr lang="en-US" sz="2400" dirty="0"/>
              <a:t>tree with </a:t>
            </a:r>
            <a:r>
              <a:rPr lang="en-US" sz="2400" dirty="0" smtClean="0"/>
              <a:t>vertex set </a:t>
            </a:r>
            <a:r>
              <a:rPr lang="en-US" dirty="0" smtClean="0"/>
              <a:t>     </a:t>
            </a:r>
            <a:r>
              <a:rPr lang="en-US" sz="2400" dirty="0" smtClean="0"/>
              <a:t> </a:t>
            </a:r>
            <a:r>
              <a:rPr lang="en-US" sz="2400" dirty="0"/>
              <a:t>such that</a:t>
            </a:r>
            <a:r>
              <a:rPr lang="en-US" sz="2400" dirty="0" smtClean="0"/>
              <a:t>:</a:t>
            </a:r>
            <a:endParaRPr lang="nl-NL" sz="2400" dirty="0"/>
          </a:p>
          <a:p>
            <a:endParaRPr lang="nl-NL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2113" y="793383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Definition</a:t>
            </a:r>
            <a:endParaRPr lang="nl-NL" sz="3200" dirty="0">
              <a:latin typeface="+mj-lt"/>
            </a:endParaRPr>
          </a:p>
        </p:txBody>
      </p:sp>
      <p:pic>
        <p:nvPicPr>
          <p:cNvPr id="1135" name="LaTeX:  \bigcup_{i=1}^n X_i = V " descr=" \bigcup_{i=1}^n X_i = V 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175269"/>
            <a:ext cx="1703832" cy="3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" name="LaTeX:  E \subseteq \bigcup_{i=1}^n X_i.." descr=" E \subseteq \bigcup_{i=1}^n X_i \times X_i 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558110"/>
            <a:ext cx="2410968" cy="3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7" name="LaTeX: \forall v \in V" descr="\forall v \in V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960635"/>
            <a:ext cx="932688" cy="2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8" name="LaTeX: X_i" descr="X_i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95" y="2966731"/>
            <a:ext cx="329184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9" name="LaTeX: v" descr="v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70" y="3039883"/>
            <a:ext cx="143256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782" y="3566454"/>
            <a:ext cx="8970714" cy="3174913"/>
            <a:chOff x="65782" y="3566454"/>
            <a:chExt cx="8970714" cy="3174913"/>
          </a:xfrm>
        </p:grpSpPr>
        <p:sp>
          <p:nvSpPr>
            <p:cNvPr id="171" name="Rounded Rectangle 170"/>
            <p:cNvSpPr/>
            <p:nvPr>
              <p:custDataLst>
                <p:tags r:id="rId1"/>
              </p:custDataLst>
            </p:nvPr>
          </p:nvSpPr>
          <p:spPr>
            <a:xfrm>
              <a:off x="65782" y="3566454"/>
              <a:ext cx="8970714" cy="3174913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chemeClr val="tx1">
                    <a:lumMod val="26000"/>
                    <a:lumOff val="74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372113" y="4149080"/>
              <a:ext cx="2547360" cy="2473507"/>
              <a:chOff x="543820" y="2276872"/>
              <a:chExt cx="3168352" cy="3024336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43820" y="2276872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767956" y="2276872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992092" y="2276872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43820" y="3429000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992092" y="3429000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43820" y="4581128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767956" y="4581128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992092" y="4581128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90" name="Straight Connector 89"/>
              <p:cNvCxnSpPr>
                <a:stCxn id="82" idx="4"/>
                <a:endCxn id="85" idx="0"/>
              </p:cNvCxnSpPr>
              <p:nvPr/>
            </p:nvCxnSpPr>
            <p:spPr>
              <a:xfrm>
                <a:off x="903860" y="2996952"/>
                <a:ext cx="0" cy="432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1" name="Straight Connector 90"/>
              <p:cNvCxnSpPr>
                <a:stCxn id="85" idx="4"/>
                <a:endCxn id="87" idx="0"/>
              </p:cNvCxnSpPr>
              <p:nvPr/>
            </p:nvCxnSpPr>
            <p:spPr>
              <a:xfrm>
                <a:off x="903860" y="4149080"/>
                <a:ext cx="0" cy="432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2" name="Straight Connector 91"/>
              <p:cNvCxnSpPr>
                <a:stCxn id="82" idx="6"/>
                <a:endCxn id="83" idx="2"/>
              </p:cNvCxnSpPr>
              <p:nvPr/>
            </p:nvCxnSpPr>
            <p:spPr>
              <a:xfrm>
                <a:off x="1263900" y="2636912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3" name="Straight Connector 92"/>
              <p:cNvCxnSpPr>
                <a:stCxn id="85" idx="7"/>
                <a:endCxn id="83" idx="3"/>
              </p:cNvCxnSpPr>
              <p:nvPr/>
            </p:nvCxnSpPr>
            <p:spPr>
              <a:xfrm flipV="1">
                <a:off x="1158447" y="2891499"/>
                <a:ext cx="714962" cy="64295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4" name="Straight Connector 93"/>
              <p:cNvCxnSpPr>
                <a:stCxn id="83" idx="6"/>
                <a:endCxn id="84" idx="2"/>
              </p:cNvCxnSpPr>
              <p:nvPr/>
            </p:nvCxnSpPr>
            <p:spPr>
              <a:xfrm>
                <a:off x="2488036" y="2636912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5" name="Straight Connector 94"/>
              <p:cNvCxnSpPr>
                <a:stCxn id="83" idx="5"/>
                <a:endCxn id="86" idx="1"/>
              </p:cNvCxnSpPr>
              <p:nvPr/>
            </p:nvCxnSpPr>
            <p:spPr>
              <a:xfrm>
                <a:off x="2382583" y="2891499"/>
                <a:ext cx="714962" cy="64295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6" name="Straight Connector 95"/>
              <p:cNvCxnSpPr>
                <a:stCxn id="84" idx="4"/>
                <a:endCxn id="86" idx="0"/>
              </p:cNvCxnSpPr>
              <p:nvPr/>
            </p:nvCxnSpPr>
            <p:spPr>
              <a:xfrm>
                <a:off x="3352132" y="2996952"/>
                <a:ext cx="0" cy="432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7" name="Straight Connector 96"/>
              <p:cNvCxnSpPr>
                <a:stCxn id="86" idx="4"/>
                <a:endCxn id="89" idx="0"/>
              </p:cNvCxnSpPr>
              <p:nvPr/>
            </p:nvCxnSpPr>
            <p:spPr>
              <a:xfrm>
                <a:off x="3352132" y="4149080"/>
                <a:ext cx="0" cy="432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Straight Connector 97"/>
              <p:cNvCxnSpPr>
                <a:stCxn id="89" idx="2"/>
                <a:endCxn id="88" idx="6"/>
              </p:cNvCxnSpPr>
              <p:nvPr/>
            </p:nvCxnSpPr>
            <p:spPr>
              <a:xfrm flipH="1">
                <a:off x="2488036" y="4941168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9" name="Straight Connector 98"/>
              <p:cNvCxnSpPr>
                <a:stCxn id="88" idx="7"/>
                <a:endCxn id="86" idx="3"/>
              </p:cNvCxnSpPr>
              <p:nvPr/>
            </p:nvCxnSpPr>
            <p:spPr>
              <a:xfrm flipV="1">
                <a:off x="2382583" y="4043627"/>
                <a:ext cx="714962" cy="64295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0" name="Straight Connector 99"/>
              <p:cNvCxnSpPr>
                <a:stCxn id="85" idx="5"/>
                <a:endCxn id="88" idx="1"/>
              </p:cNvCxnSpPr>
              <p:nvPr/>
            </p:nvCxnSpPr>
            <p:spPr>
              <a:xfrm>
                <a:off x="1158447" y="4043627"/>
                <a:ext cx="714962" cy="64295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1" name="Straight Connector 100"/>
              <p:cNvCxnSpPr>
                <a:stCxn id="87" idx="6"/>
                <a:endCxn id="88" idx="2"/>
              </p:cNvCxnSpPr>
              <p:nvPr/>
            </p:nvCxnSpPr>
            <p:spPr>
              <a:xfrm>
                <a:off x="1263900" y="4941168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04" name="TextBox 103"/>
            <p:cNvSpPr txBox="1"/>
            <p:nvPr/>
          </p:nvSpPr>
          <p:spPr>
            <a:xfrm>
              <a:off x="506092" y="3578877"/>
              <a:ext cx="2216052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Example</a:t>
              </a:r>
              <a:endParaRPr lang="nl-NL" sz="3200" dirty="0">
                <a:latin typeface="+mj-lt"/>
              </a:endParaRPr>
            </a:p>
          </p:txBody>
        </p:sp>
        <p:sp>
          <p:nvSpPr>
            <p:cNvPr id="1141" name="TextBox 1140"/>
            <p:cNvSpPr txBox="1"/>
            <p:nvPr/>
          </p:nvSpPr>
          <p:spPr>
            <a:xfrm>
              <a:off x="457042" y="4137023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nl-NL" sz="28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426610" y="4129916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nl-NL" sz="2800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434722" y="4149080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nl-NL" sz="28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67544" y="5085184"/>
              <a:ext cx="421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nl-NL" sz="28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67544" y="6021288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</a:t>
              </a:r>
              <a:endParaRPr lang="nl-NL" sz="28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426610" y="6021288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nl-NL" sz="2800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434722" y="6002124"/>
              <a:ext cx="4315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nl-NL" sz="2800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2434722" y="5085184"/>
              <a:ext cx="3914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nl-NL" sz="2800" dirty="0"/>
            </a:p>
          </p:txBody>
        </p:sp>
        <p:sp>
          <p:nvSpPr>
            <p:cNvPr id="1142" name="Right Arrow 1141"/>
            <p:cNvSpPr/>
            <p:nvPr/>
          </p:nvSpPr>
          <p:spPr>
            <a:xfrm>
              <a:off x="3297525" y="4509006"/>
              <a:ext cx="1100981" cy="1675576"/>
            </a:xfrm>
            <a:prstGeom prst="rightArrow">
              <a:avLst>
                <a:gd name="adj1" fmla="val 50000"/>
                <a:gd name="adj2" fmla="val 48813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39" name="LaTeX: G=(V,E)" descr="G=(V,E)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28" y="1400553"/>
            <a:ext cx="1066800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" name="LaTeX: (X,T)" descr="(X,T)"/>
          <p:cNvPicPr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91" y="1400553"/>
            <a:ext cx="615696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" name="LaTeX: X=\{X_1,\ldots,X_n\}" descr="X=\{X_1,\ldots,X_n\}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0" y="1769361"/>
            <a:ext cx="183184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" name="LaTeX: X_i \subseteq V" descr="X_i \subseteq V"/>
          <p:cNvPicPr>
            <a:picLocks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73" y="1781553"/>
            <a:ext cx="743712" cy="19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" name="LaTeX: T" descr="T"/>
          <p:cNvPicPr>
            <a:picLocks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73" y="1784601"/>
            <a:ext cx="161544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" name="LaTeX: X" descr="X"/>
          <p:cNvPicPr>
            <a:picLocks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48" y="1784601"/>
            <a:ext cx="195072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83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ounded Rectangle 170"/>
          <p:cNvSpPr/>
          <p:nvPr/>
        </p:nvSpPr>
        <p:spPr>
          <a:xfrm>
            <a:off x="65782" y="3566454"/>
            <a:ext cx="8970714" cy="3174913"/>
          </a:xfrm>
          <a:prstGeom prst="roundRect">
            <a:avLst>
              <a:gd name="adj" fmla="val 12102"/>
            </a:avLst>
          </a:prstGeom>
          <a:gradFill>
            <a:gsLst>
              <a:gs pos="0">
                <a:schemeClr val="tx1">
                  <a:lumMod val="26000"/>
                  <a:lumOff val="74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16" name="Freeform 15"/>
          <p:cNvSpPr/>
          <p:nvPr/>
        </p:nvSpPr>
        <p:spPr>
          <a:xfrm>
            <a:off x="182880" y="4114800"/>
            <a:ext cx="1867989" cy="1647221"/>
          </a:xfrm>
          <a:custGeom>
            <a:avLst/>
            <a:gdLst>
              <a:gd name="connsiteX0" fmla="*/ 600891 w 1867989"/>
              <a:gd name="connsiteY0" fmla="*/ 1645920 h 1647221"/>
              <a:gd name="connsiteX1" fmla="*/ 666206 w 1867989"/>
              <a:gd name="connsiteY1" fmla="*/ 1606731 h 1647221"/>
              <a:gd name="connsiteX2" fmla="*/ 744583 w 1867989"/>
              <a:gd name="connsiteY2" fmla="*/ 1554480 h 1647221"/>
              <a:gd name="connsiteX3" fmla="*/ 849086 w 1867989"/>
              <a:gd name="connsiteY3" fmla="*/ 1463040 h 1647221"/>
              <a:gd name="connsiteX4" fmla="*/ 927463 w 1867989"/>
              <a:gd name="connsiteY4" fmla="*/ 1410789 h 1647221"/>
              <a:gd name="connsiteX5" fmla="*/ 992777 w 1867989"/>
              <a:gd name="connsiteY5" fmla="*/ 1358537 h 1647221"/>
              <a:gd name="connsiteX6" fmla="*/ 1031966 w 1867989"/>
              <a:gd name="connsiteY6" fmla="*/ 1319349 h 1647221"/>
              <a:gd name="connsiteX7" fmla="*/ 1071154 w 1867989"/>
              <a:gd name="connsiteY7" fmla="*/ 1293223 h 1647221"/>
              <a:gd name="connsiteX8" fmla="*/ 1136469 w 1867989"/>
              <a:gd name="connsiteY8" fmla="*/ 1214846 h 1647221"/>
              <a:gd name="connsiteX9" fmla="*/ 1175657 w 1867989"/>
              <a:gd name="connsiteY9" fmla="*/ 1188720 h 1647221"/>
              <a:gd name="connsiteX10" fmla="*/ 1240971 w 1867989"/>
              <a:gd name="connsiteY10" fmla="*/ 1123406 h 1647221"/>
              <a:gd name="connsiteX11" fmla="*/ 1267097 w 1867989"/>
              <a:gd name="connsiteY11" fmla="*/ 1084217 h 1647221"/>
              <a:gd name="connsiteX12" fmla="*/ 1306286 w 1867989"/>
              <a:gd name="connsiteY12" fmla="*/ 1071154 h 1647221"/>
              <a:gd name="connsiteX13" fmla="*/ 1345474 w 1867989"/>
              <a:gd name="connsiteY13" fmla="*/ 1045029 h 1647221"/>
              <a:gd name="connsiteX14" fmla="*/ 1397726 w 1867989"/>
              <a:gd name="connsiteY14" fmla="*/ 927463 h 1647221"/>
              <a:gd name="connsiteX15" fmla="*/ 1410789 w 1867989"/>
              <a:gd name="connsiteY15" fmla="*/ 888274 h 1647221"/>
              <a:gd name="connsiteX16" fmla="*/ 1449977 w 1867989"/>
              <a:gd name="connsiteY16" fmla="*/ 862149 h 1647221"/>
              <a:gd name="connsiteX17" fmla="*/ 1528354 w 1867989"/>
              <a:gd name="connsiteY17" fmla="*/ 809897 h 1647221"/>
              <a:gd name="connsiteX18" fmla="*/ 1593669 w 1867989"/>
              <a:gd name="connsiteY18" fmla="*/ 757646 h 1647221"/>
              <a:gd name="connsiteX19" fmla="*/ 1632857 w 1867989"/>
              <a:gd name="connsiteY19" fmla="*/ 718457 h 1647221"/>
              <a:gd name="connsiteX20" fmla="*/ 1658983 w 1867989"/>
              <a:gd name="connsiteY20" fmla="*/ 679269 h 1647221"/>
              <a:gd name="connsiteX21" fmla="*/ 1698171 w 1867989"/>
              <a:gd name="connsiteY21" fmla="*/ 666206 h 1647221"/>
              <a:gd name="connsiteX22" fmla="*/ 1789611 w 1867989"/>
              <a:gd name="connsiteY22" fmla="*/ 548640 h 1647221"/>
              <a:gd name="connsiteX23" fmla="*/ 1828800 w 1867989"/>
              <a:gd name="connsiteY23" fmla="*/ 470263 h 1647221"/>
              <a:gd name="connsiteX24" fmla="*/ 1867989 w 1867989"/>
              <a:gd name="connsiteY24" fmla="*/ 326571 h 1647221"/>
              <a:gd name="connsiteX25" fmla="*/ 1854926 w 1867989"/>
              <a:gd name="connsiteY25" fmla="*/ 235131 h 1647221"/>
              <a:gd name="connsiteX26" fmla="*/ 1841863 w 1867989"/>
              <a:gd name="connsiteY26" fmla="*/ 195943 h 1647221"/>
              <a:gd name="connsiteX27" fmla="*/ 1802674 w 1867989"/>
              <a:gd name="connsiteY27" fmla="*/ 169817 h 1647221"/>
              <a:gd name="connsiteX28" fmla="*/ 1711234 w 1867989"/>
              <a:gd name="connsiteY28" fmla="*/ 78377 h 1647221"/>
              <a:gd name="connsiteX29" fmla="*/ 1593669 w 1867989"/>
              <a:gd name="connsiteY29" fmla="*/ 13063 h 1647221"/>
              <a:gd name="connsiteX30" fmla="*/ 1502229 w 1867989"/>
              <a:gd name="connsiteY30" fmla="*/ 0 h 1647221"/>
              <a:gd name="connsiteX31" fmla="*/ 1110343 w 1867989"/>
              <a:gd name="connsiteY31" fmla="*/ 13063 h 1647221"/>
              <a:gd name="connsiteX32" fmla="*/ 1031966 w 1867989"/>
              <a:gd name="connsiteY32" fmla="*/ 26126 h 1647221"/>
              <a:gd name="connsiteX33" fmla="*/ 548640 w 1867989"/>
              <a:gd name="connsiteY33" fmla="*/ 0 h 1647221"/>
              <a:gd name="connsiteX34" fmla="*/ 326571 w 1867989"/>
              <a:gd name="connsiteY34" fmla="*/ 13063 h 1647221"/>
              <a:gd name="connsiteX35" fmla="*/ 248194 w 1867989"/>
              <a:gd name="connsiteY35" fmla="*/ 39189 h 1647221"/>
              <a:gd name="connsiteX36" fmla="*/ 222069 w 1867989"/>
              <a:gd name="connsiteY36" fmla="*/ 78377 h 1647221"/>
              <a:gd name="connsiteX37" fmla="*/ 182880 w 1867989"/>
              <a:gd name="connsiteY37" fmla="*/ 104503 h 1647221"/>
              <a:gd name="connsiteX38" fmla="*/ 91440 w 1867989"/>
              <a:gd name="connsiteY38" fmla="*/ 222069 h 1647221"/>
              <a:gd name="connsiteX39" fmla="*/ 65314 w 1867989"/>
              <a:gd name="connsiteY39" fmla="*/ 300446 h 1647221"/>
              <a:gd name="connsiteX40" fmla="*/ 52251 w 1867989"/>
              <a:gd name="connsiteY40" fmla="*/ 339634 h 1647221"/>
              <a:gd name="connsiteX41" fmla="*/ 13063 w 1867989"/>
              <a:gd name="connsiteY41" fmla="*/ 640080 h 1647221"/>
              <a:gd name="connsiteX42" fmla="*/ 0 w 1867989"/>
              <a:gd name="connsiteY42" fmla="*/ 796834 h 1647221"/>
              <a:gd name="connsiteX43" fmla="*/ 13063 w 1867989"/>
              <a:gd name="connsiteY43" fmla="*/ 1175657 h 1647221"/>
              <a:gd name="connsiteX44" fmla="*/ 26126 w 1867989"/>
              <a:gd name="connsiteY44" fmla="*/ 1280160 h 1647221"/>
              <a:gd name="connsiteX45" fmla="*/ 39189 w 1867989"/>
              <a:gd name="connsiteY45" fmla="*/ 1397726 h 1647221"/>
              <a:gd name="connsiteX46" fmla="*/ 91440 w 1867989"/>
              <a:gd name="connsiteY46" fmla="*/ 1515291 h 1647221"/>
              <a:gd name="connsiteX47" fmla="*/ 169817 w 1867989"/>
              <a:gd name="connsiteY47" fmla="*/ 1567543 h 1647221"/>
              <a:gd name="connsiteX48" fmla="*/ 404949 w 1867989"/>
              <a:gd name="connsiteY48" fmla="*/ 1593669 h 1647221"/>
              <a:gd name="connsiteX49" fmla="*/ 444137 w 1867989"/>
              <a:gd name="connsiteY49" fmla="*/ 1606731 h 1647221"/>
              <a:gd name="connsiteX50" fmla="*/ 483326 w 1867989"/>
              <a:gd name="connsiteY50" fmla="*/ 1632857 h 1647221"/>
              <a:gd name="connsiteX51" fmla="*/ 600891 w 1867989"/>
              <a:gd name="connsiteY51" fmla="*/ 1645920 h 164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67989" h="1647221">
                <a:moveTo>
                  <a:pt x="600891" y="1645920"/>
                </a:moveTo>
                <a:cubicBezTo>
                  <a:pt x="631371" y="1641566"/>
                  <a:pt x="644785" y="1620362"/>
                  <a:pt x="666206" y="1606731"/>
                </a:cubicBezTo>
                <a:cubicBezTo>
                  <a:pt x="692696" y="1589874"/>
                  <a:pt x="744583" y="1554480"/>
                  <a:pt x="744583" y="1554480"/>
                </a:cubicBezTo>
                <a:cubicBezTo>
                  <a:pt x="818611" y="1443438"/>
                  <a:pt x="696677" y="1615452"/>
                  <a:pt x="849086" y="1463040"/>
                </a:cubicBezTo>
                <a:cubicBezTo>
                  <a:pt x="898010" y="1414114"/>
                  <a:pt x="870748" y="1429692"/>
                  <a:pt x="927463" y="1410789"/>
                </a:cubicBezTo>
                <a:cubicBezTo>
                  <a:pt x="985892" y="1323146"/>
                  <a:pt x="917063" y="1409013"/>
                  <a:pt x="992777" y="1358537"/>
                </a:cubicBezTo>
                <a:cubicBezTo>
                  <a:pt x="1008148" y="1348290"/>
                  <a:pt x="1017774" y="1331176"/>
                  <a:pt x="1031966" y="1319349"/>
                </a:cubicBezTo>
                <a:cubicBezTo>
                  <a:pt x="1044027" y="1309298"/>
                  <a:pt x="1059093" y="1303274"/>
                  <a:pt x="1071154" y="1293223"/>
                </a:cubicBezTo>
                <a:cubicBezTo>
                  <a:pt x="1199557" y="1186219"/>
                  <a:pt x="1033714" y="1317601"/>
                  <a:pt x="1136469" y="1214846"/>
                </a:cubicBezTo>
                <a:cubicBezTo>
                  <a:pt x="1147570" y="1203745"/>
                  <a:pt x="1162594" y="1197429"/>
                  <a:pt x="1175657" y="1188720"/>
                </a:cubicBezTo>
                <a:cubicBezTo>
                  <a:pt x="1245327" y="1084214"/>
                  <a:pt x="1153885" y="1210492"/>
                  <a:pt x="1240971" y="1123406"/>
                </a:cubicBezTo>
                <a:cubicBezTo>
                  <a:pt x="1252072" y="1112305"/>
                  <a:pt x="1254838" y="1094025"/>
                  <a:pt x="1267097" y="1084217"/>
                </a:cubicBezTo>
                <a:cubicBezTo>
                  <a:pt x="1277849" y="1075615"/>
                  <a:pt x="1293970" y="1077312"/>
                  <a:pt x="1306286" y="1071154"/>
                </a:cubicBezTo>
                <a:cubicBezTo>
                  <a:pt x="1320328" y="1064133"/>
                  <a:pt x="1332411" y="1053737"/>
                  <a:pt x="1345474" y="1045029"/>
                </a:cubicBezTo>
                <a:cubicBezTo>
                  <a:pt x="1376565" y="951757"/>
                  <a:pt x="1356324" y="989565"/>
                  <a:pt x="1397726" y="927463"/>
                </a:cubicBezTo>
                <a:cubicBezTo>
                  <a:pt x="1402080" y="914400"/>
                  <a:pt x="1402187" y="899026"/>
                  <a:pt x="1410789" y="888274"/>
                </a:cubicBezTo>
                <a:cubicBezTo>
                  <a:pt x="1420596" y="876015"/>
                  <a:pt x="1437916" y="872199"/>
                  <a:pt x="1449977" y="862149"/>
                </a:cubicBezTo>
                <a:cubicBezTo>
                  <a:pt x="1515211" y="807787"/>
                  <a:pt x="1459484" y="832854"/>
                  <a:pt x="1528354" y="809897"/>
                </a:cubicBezTo>
                <a:cubicBezTo>
                  <a:pt x="1586785" y="722252"/>
                  <a:pt x="1517951" y="808125"/>
                  <a:pt x="1593669" y="757646"/>
                </a:cubicBezTo>
                <a:cubicBezTo>
                  <a:pt x="1609040" y="747399"/>
                  <a:pt x="1621030" y="732649"/>
                  <a:pt x="1632857" y="718457"/>
                </a:cubicBezTo>
                <a:cubicBezTo>
                  <a:pt x="1642908" y="706396"/>
                  <a:pt x="1646724" y="689076"/>
                  <a:pt x="1658983" y="679269"/>
                </a:cubicBezTo>
                <a:cubicBezTo>
                  <a:pt x="1669735" y="670667"/>
                  <a:pt x="1685108" y="670560"/>
                  <a:pt x="1698171" y="666206"/>
                </a:cubicBezTo>
                <a:cubicBezTo>
                  <a:pt x="1760670" y="572458"/>
                  <a:pt x="1728221" y="610032"/>
                  <a:pt x="1789611" y="548640"/>
                </a:cubicBezTo>
                <a:cubicBezTo>
                  <a:pt x="1837251" y="405721"/>
                  <a:pt x="1761273" y="622195"/>
                  <a:pt x="1828800" y="470263"/>
                </a:cubicBezTo>
                <a:cubicBezTo>
                  <a:pt x="1852907" y="416023"/>
                  <a:pt x="1856814" y="382448"/>
                  <a:pt x="1867989" y="326571"/>
                </a:cubicBezTo>
                <a:cubicBezTo>
                  <a:pt x="1863635" y="296091"/>
                  <a:pt x="1860964" y="265323"/>
                  <a:pt x="1854926" y="235131"/>
                </a:cubicBezTo>
                <a:cubicBezTo>
                  <a:pt x="1852226" y="221629"/>
                  <a:pt x="1850465" y="206695"/>
                  <a:pt x="1841863" y="195943"/>
                </a:cubicBezTo>
                <a:cubicBezTo>
                  <a:pt x="1832055" y="183684"/>
                  <a:pt x="1815737" y="178526"/>
                  <a:pt x="1802674" y="169817"/>
                </a:cubicBezTo>
                <a:cubicBezTo>
                  <a:pt x="1742785" y="79983"/>
                  <a:pt x="1780211" y="101369"/>
                  <a:pt x="1711234" y="78377"/>
                </a:cubicBezTo>
                <a:cubicBezTo>
                  <a:pt x="1666343" y="48450"/>
                  <a:pt x="1642936" y="22917"/>
                  <a:pt x="1593669" y="13063"/>
                </a:cubicBezTo>
                <a:cubicBezTo>
                  <a:pt x="1563477" y="7025"/>
                  <a:pt x="1532709" y="4354"/>
                  <a:pt x="1502229" y="0"/>
                </a:cubicBezTo>
                <a:cubicBezTo>
                  <a:pt x="1371600" y="4354"/>
                  <a:pt x="1240843" y="5813"/>
                  <a:pt x="1110343" y="13063"/>
                </a:cubicBezTo>
                <a:cubicBezTo>
                  <a:pt x="1083898" y="14532"/>
                  <a:pt x="1058452" y="26126"/>
                  <a:pt x="1031966" y="26126"/>
                </a:cubicBezTo>
                <a:cubicBezTo>
                  <a:pt x="981669" y="26126"/>
                  <a:pt x="615370" y="3925"/>
                  <a:pt x="548640" y="0"/>
                </a:cubicBezTo>
                <a:cubicBezTo>
                  <a:pt x="474617" y="4354"/>
                  <a:pt x="400099" y="3472"/>
                  <a:pt x="326571" y="13063"/>
                </a:cubicBezTo>
                <a:cubicBezTo>
                  <a:pt x="299263" y="16625"/>
                  <a:pt x="248194" y="39189"/>
                  <a:pt x="248194" y="39189"/>
                </a:cubicBezTo>
                <a:cubicBezTo>
                  <a:pt x="239486" y="52252"/>
                  <a:pt x="233170" y="67276"/>
                  <a:pt x="222069" y="78377"/>
                </a:cubicBezTo>
                <a:cubicBezTo>
                  <a:pt x="210968" y="89478"/>
                  <a:pt x="194941" y="94452"/>
                  <a:pt x="182880" y="104503"/>
                </a:cubicBezTo>
                <a:cubicBezTo>
                  <a:pt x="151666" y="130514"/>
                  <a:pt x="102645" y="188453"/>
                  <a:pt x="91440" y="222069"/>
                </a:cubicBezTo>
                <a:lnTo>
                  <a:pt x="65314" y="300446"/>
                </a:lnTo>
                <a:lnTo>
                  <a:pt x="52251" y="339634"/>
                </a:lnTo>
                <a:cubicBezTo>
                  <a:pt x="39767" y="427029"/>
                  <a:pt x="19050" y="568243"/>
                  <a:pt x="13063" y="640080"/>
                </a:cubicBezTo>
                <a:lnTo>
                  <a:pt x="0" y="796834"/>
                </a:lnTo>
                <a:cubicBezTo>
                  <a:pt x="4354" y="923108"/>
                  <a:pt x="6243" y="1049492"/>
                  <a:pt x="13063" y="1175657"/>
                </a:cubicBezTo>
                <a:cubicBezTo>
                  <a:pt x="14958" y="1210711"/>
                  <a:pt x="22024" y="1245295"/>
                  <a:pt x="26126" y="1280160"/>
                </a:cubicBezTo>
                <a:cubicBezTo>
                  <a:pt x="30733" y="1319320"/>
                  <a:pt x="31456" y="1359062"/>
                  <a:pt x="39189" y="1397726"/>
                </a:cubicBezTo>
                <a:cubicBezTo>
                  <a:pt x="44202" y="1422793"/>
                  <a:pt x="64904" y="1492072"/>
                  <a:pt x="91440" y="1515291"/>
                </a:cubicBezTo>
                <a:cubicBezTo>
                  <a:pt x="115070" y="1535968"/>
                  <a:pt x="139355" y="1559928"/>
                  <a:pt x="169817" y="1567543"/>
                </a:cubicBezTo>
                <a:cubicBezTo>
                  <a:pt x="281360" y="1595429"/>
                  <a:pt x="204161" y="1579327"/>
                  <a:pt x="404949" y="1593669"/>
                </a:cubicBezTo>
                <a:cubicBezTo>
                  <a:pt x="418012" y="1598023"/>
                  <a:pt x="431821" y="1600573"/>
                  <a:pt x="444137" y="1606731"/>
                </a:cubicBezTo>
                <a:cubicBezTo>
                  <a:pt x="458179" y="1613752"/>
                  <a:pt x="467931" y="1629778"/>
                  <a:pt x="483326" y="1632857"/>
                </a:cubicBezTo>
                <a:cubicBezTo>
                  <a:pt x="534740" y="1643140"/>
                  <a:pt x="570411" y="1650274"/>
                  <a:pt x="600891" y="1645920"/>
                </a:cubicBezTo>
                <a:close/>
              </a:path>
            </a:pathLst>
          </a:custGeom>
          <a:solidFill>
            <a:srgbClr val="00B05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sp>
        <p:nvSpPr>
          <p:cNvPr id="4" name="Rounded Rectangle 3"/>
          <p:cNvSpPr/>
          <p:nvPr/>
        </p:nvSpPr>
        <p:spPr>
          <a:xfrm>
            <a:off x="107504" y="849529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506092" y="2066145"/>
            <a:ext cx="7857472" cy="1234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>
              <a:buFont typeface="+mj-lt"/>
              <a:buAutoNum type="arabicPeriod"/>
            </a:pPr>
            <a:r>
              <a:rPr lang="en-US" sz="2512" dirty="0" smtClean="0"/>
              <a:t>                         </a:t>
            </a:r>
          </a:p>
          <a:p>
            <a:pPr marL="342900" indent="-342900" eaLnBrk="0">
              <a:buFont typeface="+mj-lt"/>
              <a:buAutoNum type="arabicPeriod"/>
            </a:pPr>
            <a:r>
              <a:rPr lang="en-US" sz="2512" dirty="0" smtClean="0"/>
              <a:t>                                   </a:t>
            </a:r>
          </a:p>
          <a:p>
            <a:pPr marL="342900" indent="-342900" eaLnBrk="0">
              <a:buFont typeface="+mj-lt"/>
              <a:buAutoNum type="arabicPeriod"/>
            </a:pPr>
            <a:r>
              <a:rPr lang="en-US" sz="2400" dirty="0" smtClean="0"/>
              <a:t>               : All        containing     induce a connected subtree</a:t>
            </a:r>
            <a:endParaRPr lang="nl-N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23212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en-US" sz="2400" dirty="0"/>
              <a:t>A </a:t>
            </a:r>
            <a:r>
              <a:rPr lang="en-US" sz="2400" b="1" dirty="0"/>
              <a:t>treedecomposition</a:t>
            </a:r>
            <a:r>
              <a:rPr lang="en-US" sz="2400" dirty="0"/>
              <a:t> of </a:t>
            </a:r>
            <a:r>
              <a:rPr lang="en-US" sz="2400" dirty="0" smtClean="0"/>
              <a:t>graph </a:t>
            </a:r>
            <a:r>
              <a:rPr lang="en-US" dirty="0" smtClean="0"/>
              <a:t>                      </a:t>
            </a:r>
            <a:r>
              <a:rPr lang="en-US" sz="2400" dirty="0" smtClean="0"/>
              <a:t> </a:t>
            </a:r>
            <a:r>
              <a:rPr lang="en-US" sz="2400" dirty="0"/>
              <a:t>is a pair </a:t>
            </a:r>
            <a:r>
              <a:rPr lang="en-US" dirty="0" smtClean="0"/>
              <a:t>             </a:t>
            </a:r>
            <a:r>
              <a:rPr lang="en-US" sz="2400" dirty="0" smtClean="0"/>
              <a:t> </a:t>
            </a:r>
            <a:r>
              <a:rPr lang="en-US" sz="2400" dirty="0"/>
              <a:t>where </a:t>
            </a:r>
            <a:r>
              <a:rPr lang="en-US" dirty="0" smtClean="0"/>
              <a:t>                                      </a:t>
            </a:r>
            <a:r>
              <a:rPr lang="en-US" sz="2400" dirty="0" smtClean="0"/>
              <a:t>with </a:t>
            </a:r>
            <a:r>
              <a:rPr lang="en-US" dirty="0" smtClean="0"/>
              <a:t>               </a:t>
            </a:r>
            <a:r>
              <a:rPr lang="en-US" sz="2400" dirty="0" smtClean="0"/>
              <a:t> and </a:t>
            </a:r>
            <a:r>
              <a:rPr lang="en-US" dirty="0" smtClean="0"/>
              <a:t>    </a:t>
            </a:r>
            <a:r>
              <a:rPr lang="en-US" sz="2400" dirty="0" smtClean="0"/>
              <a:t> a </a:t>
            </a:r>
            <a:r>
              <a:rPr lang="en-US" sz="2400" dirty="0"/>
              <a:t>tree with </a:t>
            </a:r>
            <a:r>
              <a:rPr lang="en-US" sz="2400" dirty="0" smtClean="0"/>
              <a:t>vertex set </a:t>
            </a:r>
            <a:r>
              <a:rPr lang="en-US" dirty="0" smtClean="0"/>
              <a:t>     </a:t>
            </a:r>
            <a:r>
              <a:rPr lang="en-US" sz="2400" dirty="0" smtClean="0"/>
              <a:t> </a:t>
            </a:r>
            <a:r>
              <a:rPr lang="en-US" sz="2400" dirty="0"/>
              <a:t>such that</a:t>
            </a:r>
            <a:r>
              <a:rPr lang="en-US" sz="2400" dirty="0" smtClean="0"/>
              <a:t>:</a:t>
            </a:r>
            <a:endParaRPr lang="nl-NL" sz="2400" dirty="0"/>
          </a:p>
          <a:p>
            <a:endParaRPr lang="nl-NL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2113" y="793383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Definition</a:t>
            </a:r>
            <a:endParaRPr lang="nl-NL" sz="3200" dirty="0">
              <a:latin typeface="+mj-lt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72113" y="4149080"/>
            <a:ext cx="2547360" cy="2473507"/>
            <a:chOff x="543820" y="2276872"/>
            <a:chExt cx="3168352" cy="3024336"/>
          </a:xfrm>
        </p:grpSpPr>
        <p:sp>
          <p:nvSpPr>
            <p:cNvPr id="82" name="Oval 81"/>
            <p:cNvSpPr/>
            <p:nvPr/>
          </p:nvSpPr>
          <p:spPr>
            <a:xfrm>
              <a:off x="543820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Oval 82"/>
            <p:cNvSpPr/>
            <p:nvPr/>
          </p:nvSpPr>
          <p:spPr>
            <a:xfrm>
              <a:off x="1767956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Oval 83"/>
            <p:cNvSpPr/>
            <p:nvPr/>
          </p:nvSpPr>
          <p:spPr>
            <a:xfrm>
              <a:off x="2992092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Oval 84"/>
            <p:cNvSpPr/>
            <p:nvPr/>
          </p:nvSpPr>
          <p:spPr>
            <a:xfrm>
              <a:off x="543820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Oval 85"/>
            <p:cNvSpPr/>
            <p:nvPr/>
          </p:nvSpPr>
          <p:spPr>
            <a:xfrm>
              <a:off x="2992092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Oval 86"/>
            <p:cNvSpPr/>
            <p:nvPr/>
          </p:nvSpPr>
          <p:spPr>
            <a:xfrm>
              <a:off x="543820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Oval 87"/>
            <p:cNvSpPr/>
            <p:nvPr/>
          </p:nvSpPr>
          <p:spPr>
            <a:xfrm>
              <a:off x="1767956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Oval 88"/>
            <p:cNvSpPr/>
            <p:nvPr/>
          </p:nvSpPr>
          <p:spPr>
            <a:xfrm>
              <a:off x="2992092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90" name="Straight Connector 89"/>
            <p:cNvCxnSpPr>
              <a:stCxn id="82" idx="4"/>
              <a:endCxn id="85" idx="0"/>
            </p:cNvCxnSpPr>
            <p:nvPr/>
          </p:nvCxnSpPr>
          <p:spPr>
            <a:xfrm>
              <a:off x="903860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>
              <a:stCxn id="85" idx="4"/>
              <a:endCxn id="87" idx="0"/>
            </p:cNvCxnSpPr>
            <p:nvPr/>
          </p:nvCxnSpPr>
          <p:spPr>
            <a:xfrm>
              <a:off x="903860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>
              <a:stCxn id="82" idx="6"/>
              <a:endCxn id="83" idx="2"/>
            </p:cNvCxnSpPr>
            <p:nvPr/>
          </p:nvCxnSpPr>
          <p:spPr>
            <a:xfrm>
              <a:off x="1263900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>
              <a:stCxn id="85" idx="7"/>
              <a:endCxn id="83" idx="3"/>
            </p:cNvCxnSpPr>
            <p:nvPr/>
          </p:nvCxnSpPr>
          <p:spPr>
            <a:xfrm flipV="1">
              <a:off x="1158447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Straight Connector 93"/>
            <p:cNvCxnSpPr>
              <a:stCxn id="83" idx="6"/>
              <a:endCxn id="84" idx="2"/>
            </p:cNvCxnSpPr>
            <p:nvPr/>
          </p:nvCxnSpPr>
          <p:spPr>
            <a:xfrm>
              <a:off x="2488036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Connector 94"/>
            <p:cNvCxnSpPr>
              <a:stCxn id="83" idx="5"/>
              <a:endCxn id="86" idx="1"/>
            </p:cNvCxnSpPr>
            <p:nvPr/>
          </p:nvCxnSpPr>
          <p:spPr>
            <a:xfrm>
              <a:off x="2382583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6" name="Straight Connector 95"/>
            <p:cNvCxnSpPr>
              <a:stCxn id="84" idx="4"/>
              <a:endCxn id="86" idx="0"/>
            </p:cNvCxnSpPr>
            <p:nvPr/>
          </p:nvCxnSpPr>
          <p:spPr>
            <a:xfrm>
              <a:off x="3352132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7" name="Straight Connector 96"/>
            <p:cNvCxnSpPr>
              <a:stCxn id="86" idx="4"/>
              <a:endCxn id="89" idx="0"/>
            </p:cNvCxnSpPr>
            <p:nvPr/>
          </p:nvCxnSpPr>
          <p:spPr>
            <a:xfrm>
              <a:off x="3352132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8" name="Straight Connector 97"/>
            <p:cNvCxnSpPr>
              <a:stCxn id="89" idx="2"/>
              <a:endCxn id="88" idx="6"/>
            </p:cNvCxnSpPr>
            <p:nvPr/>
          </p:nvCxnSpPr>
          <p:spPr>
            <a:xfrm flipH="1">
              <a:off x="2488036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9" name="Straight Connector 98"/>
            <p:cNvCxnSpPr>
              <a:stCxn id="88" idx="7"/>
              <a:endCxn id="86" idx="3"/>
            </p:cNvCxnSpPr>
            <p:nvPr/>
          </p:nvCxnSpPr>
          <p:spPr>
            <a:xfrm flipV="1">
              <a:off x="2382583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0" name="Straight Connector 99"/>
            <p:cNvCxnSpPr>
              <a:stCxn id="85" idx="5"/>
              <a:endCxn id="88" idx="1"/>
            </p:cNvCxnSpPr>
            <p:nvPr/>
          </p:nvCxnSpPr>
          <p:spPr>
            <a:xfrm>
              <a:off x="1158447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1" name="Straight Connector 100"/>
            <p:cNvCxnSpPr>
              <a:stCxn id="87" idx="6"/>
              <a:endCxn id="88" idx="2"/>
            </p:cNvCxnSpPr>
            <p:nvPr/>
          </p:nvCxnSpPr>
          <p:spPr>
            <a:xfrm>
              <a:off x="1263900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506092" y="3578877"/>
            <a:ext cx="221605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Example</a:t>
            </a:r>
            <a:endParaRPr lang="nl-NL" sz="3200" dirty="0">
              <a:latin typeface="+mj-lt"/>
            </a:endParaRPr>
          </a:p>
        </p:txBody>
      </p:sp>
      <p:pic>
        <p:nvPicPr>
          <p:cNvPr id="1135" name="LaTeX:  \bigcup_{i=1}^n X_i = V " descr=" \bigcup_{i=1}^n X_i = V 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175269"/>
            <a:ext cx="1703832" cy="3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" name="LaTeX:  E \subseteq \bigcup_{i=1}^n X_i.." descr=" E \subseteq \bigcup_{i=1}^n X_i \times X_i 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558110"/>
            <a:ext cx="2410968" cy="3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7" name="LaTeX: \forall v \in V" descr="\forall v \in V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960635"/>
            <a:ext cx="932688" cy="2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8" name="LaTeX: X_i" descr="X_i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95" y="2966731"/>
            <a:ext cx="329184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9" name="LaTeX: v" descr="v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70" y="3039883"/>
            <a:ext cx="143256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1" name="TextBox 1140"/>
          <p:cNvSpPr txBox="1"/>
          <p:nvPr/>
        </p:nvSpPr>
        <p:spPr>
          <a:xfrm>
            <a:off x="457042" y="4137023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  <a:endParaRPr lang="nl-NL" sz="2800" dirty="0"/>
          </a:p>
        </p:txBody>
      </p:sp>
      <p:sp>
        <p:nvSpPr>
          <p:cNvPr id="177" name="TextBox 176"/>
          <p:cNvSpPr txBox="1"/>
          <p:nvPr/>
        </p:nvSpPr>
        <p:spPr>
          <a:xfrm>
            <a:off x="1426610" y="4129916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</a:t>
            </a:r>
            <a:endParaRPr lang="nl-NL" sz="2800" dirty="0"/>
          </a:p>
        </p:txBody>
      </p:sp>
      <p:sp>
        <p:nvSpPr>
          <p:cNvPr id="178" name="TextBox 177"/>
          <p:cNvSpPr txBox="1"/>
          <p:nvPr/>
        </p:nvSpPr>
        <p:spPr>
          <a:xfrm>
            <a:off x="2434722" y="414908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</a:t>
            </a:r>
            <a:endParaRPr lang="nl-NL" sz="2800" dirty="0"/>
          </a:p>
        </p:txBody>
      </p:sp>
      <p:sp>
        <p:nvSpPr>
          <p:cNvPr id="179" name="TextBox 178"/>
          <p:cNvSpPr txBox="1"/>
          <p:nvPr/>
        </p:nvSpPr>
        <p:spPr>
          <a:xfrm>
            <a:off x="467544" y="5085184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  <a:endParaRPr lang="nl-NL" sz="2800" dirty="0"/>
          </a:p>
        </p:txBody>
      </p:sp>
      <p:sp>
        <p:nvSpPr>
          <p:cNvPr id="180" name="TextBox 179"/>
          <p:cNvSpPr txBox="1"/>
          <p:nvPr/>
        </p:nvSpPr>
        <p:spPr>
          <a:xfrm>
            <a:off x="467544" y="6021288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</a:t>
            </a:r>
            <a:endParaRPr lang="nl-NL" sz="2800" dirty="0"/>
          </a:p>
        </p:txBody>
      </p:sp>
      <p:sp>
        <p:nvSpPr>
          <p:cNvPr id="181" name="TextBox 180"/>
          <p:cNvSpPr txBox="1"/>
          <p:nvPr/>
        </p:nvSpPr>
        <p:spPr>
          <a:xfrm>
            <a:off x="1426610" y="6021288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endParaRPr lang="nl-NL" sz="2800" dirty="0"/>
          </a:p>
        </p:txBody>
      </p:sp>
      <p:sp>
        <p:nvSpPr>
          <p:cNvPr id="182" name="TextBox 181"/>
          <p:cNvSpPr txBox="1"/>
          <p:nvPr/>
        </p:nvSpPr>
        <p:spPr>
          <a:xfrm>
            <a:off x="2434722" y="6002124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endParaRPr lang="nl-NL" sz="2800" dirty="0"/>
          </a:p>
        </p:txBody>
      </p:sp>
      <p:sp>
        <p:nvSpPr>
          <p:cNvPr id="183" name="TextBox 182"/>
          <p:cNvSpPr txBox="1"/>
          <p:nvPr/>
        </p:nvSpPr>
        <p:spPr>
          <a:xfrm>
            <a:off x="2434722" y="508518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</a:t>
            </a:r>
            <a:endParaRPr lang="nl-NL" sz="2800" dirty="0"/>
          </a:p>
        </p:txBody>
      </p:sp>
      <p:sp>
        <p:nvSpPr>
          <p:cNvPr id="1142" name="Right Arrow 1141"/>
          <p:cNvSpPr/>
          <p:nvPr/>
        </p:nvSpPr>
        <p:spPr>
          <a:xfrm>
            <a:off x="3297525" y="4509006"/>
            <a:ext cx="1100981" cy="1675576"/>
          </a:xfrm>
          <a:prstGeom prst="rightArrow">
            <a:avLst>
              <a:gd name="adj1" fmla="val 50000"/>
              <a:gd name="adj2" fmla="val 488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6" name="Group 205"/>
          <p:cNvGrpSpPr/>
          <p:nvPr/>
        </p:nvGrpSpPr>
        <p:grpSpPr>
          <a:xfrm>
            <a:off x="4971364" y="3871264"/>
            <a:ext cx="968788" cy="927150"/>
            <a:chOff x="4496347" y="5192752"/>
            <a:chExt cx="1296144" cy="1240437"/>
          </a:xfrm>
        </p:grpSpPr>
        <p:sp>
          <p:nvSpPr>
            <p:cNvPr id="207" name="Oval 206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641291" y="5723213"/>
              <a:ext cx="56447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nl-NL" sz="2800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026650" y="5233902"/>
              <a:ext cx="540885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nl-NL" sz="28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4641291" y="5241515"/>
              <a:ext cx="547317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nl-NL" sz="2800" dirty="0"/>
            </a:p>
          </p:txBody>
        </p:sp>
      </p:grpSp>
      <p:pic>
        <p:nvPicPr>
          <p:cNvPr id="239" name="LaTeX: G=(V,E)" descr="G=(V,E)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28" y="1400553"/>
            <a:ext cx="1066800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" name="LaTeX: (X,T)" descr="(X,T)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91" y="1400553"/>
            <a:ext cx="615696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" name="LaTeX: X=\{X_1,\ldots,X_n\}" descr="X=\{X_1,\ldots,X_n\}"/>
          <p:cNvPicPr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0" y="1769361"/>
            <a:ext cx="183184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" name="LaTeX: X_i \subseteq V" descr="X_i \subseteq V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73" y="1781553"/>
            <a:ext cx="743712" cy="19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" name="LaTeX: T" descr="T"/>
          <p:cNvPicPr>
            <a:picLocks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73" y="1784601"/>
            <a:ext cx="161544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" name="LaTeX: X" descr="X"/>
          <p:cNvPicPr>
            <a:picLocks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48" y="1784601"/>
            <a:ext cx="195072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8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ounded Rectangle 170"/>
          <p:cNvSpPr/>
          <p:nvPr/>
        </p:nvSpPr>
        <p:spPr>
          <a:xfrm>
            <a:off x="65782" y="3566454"/>
            <a:ext cx="8970714" cy="3174913"/>
          </a:xfrm>
          <a:prstGeom prst="roundRect">
            <a:avLst>
              <a:gd name="adj" fmla="val 12102"/>
            </a:avLst>
          </a:prstGeom>
          <a:gradFill>
            <a:gsLst>
              <a:gs pos="0">
                <a:schemeClr val="tx1">
                  <a:lumMod val="26000"/>
                  <a:lumOff val="74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16" name="Freeform 15"/>
          <p:cNvSpPr/>
          <p:nvPr/>
        </p:nvSpPr>
        <p:spPr>
          <a:xfrm>
            <a:off x="182880" y="4114800"/>
            <a:ext cx="1867989" cy="1647221"/>
          </a:xfrm>
          <a:custGeom>
            <a:avLst/>
            <a:gdLst>
              <a:gd name="connsiteX0" fmla="*/ 600891 w 1867989"/>
              <a:gd name="connsiteY0" fmla="*/ 1645920 h 1647221"/>
              <a:gd name="connsiteX1" fmla="*/ 666206 w 1867989"/>
              <a:gd name="connsiteY1" fmla="*/ 1606731 h 1647221"/>
              <a:gd name="connsiteX2" fmla="*/ 744583 w 1867989"/>
              <a:gd name="connsiteY2" fmla="*/ 1554480 h 1647221"/>
              <a:gd name="connsiteX3" fmla="*/ 849086 w 1867989"/>
              <a:gd name="connsiteY3" fmla="*/ 1463040 h 1647221"/>
              <a:gd name="connsiteX4" fmla="*/ 927463 w 1867989"/>
              <a:gd name="connsiteY4" fmla="*/ 1410789 h 1647221"/>
              <a:gd name="connsiteX5" fmla="*/ 992777 w 1867989"/>
              <a:gd name="connsiteY5" fmla="*/ 1358537 h 1647221"/>
              <a:gd name="connsiteX6" fmla="*/ 1031966 w 1867989"/>
              <a:gd name="connsiteY6" fmla="*/ 1319349 h 1647221"/>
              <a:gd name="connsiteX7" fmla="*/ 1071154 w 1867989"/>
              <a:gd name="connsiteY7" fmla="*/ 1293223 h 1647221"/>
              <a:gd name="connsiteX8" fmla="*/ 1136469 w 1867989"/>
              <a:gd name="connsiteY8" fmla="*/ 1214846 h 1647221"/>
              <a:gd name="connsiteX9" fmla="*/ 1175657 w 1867989"/>
              <a:gd name="connsiteY9" fmla="*/ 1188720 h 1647221"/>
              <a:gd name="connsiteX10" fmla="*/ 1240971 w 1867989"/>
              <a:gd name="connsiteY10" fmla="*/ 1123406 h 1647221"/>
              <a:gd name="connsiteX11" fmla="*/ 1267097 w 1867989"/>
              <a:gd name="connsiteY11" fmla="*/ 1084217 h 1647221"/>
              <a:gd name="connsiteX12" fmla="*/ 1306286 w 1867989"/>
              <a:gd name="connsiteY12" fmla="*/ 1071154 h 1647221"/>
              <a:gd name="connsiteX13" fmla="*/ 1345474 w 1867989"/>
              <a:gd name="connsiteY13" fmla="*/ 1045029 h 1647221"/>
              <a:gd name="connsiteX14" fmla="*/ 1397726 w 1867989"/>
              <a:gd name="connsiteY14" fmla="*/ 927463 h 1647221"/>
              <a:gd name="connsiteX15" fmla="*/ 1410789 w 1867989"/>
              <a:gd name="connsiteY15" fmla="*/ 888274 h 1647221"/>
              <a:gd name="connsiteX16" fmla="*/ 1449977 w 1867989"/>
              <a:gd name="connsiteY16" fmla="*/ 862149 h 1647221"/>
              <a:gd name="connsiteX17" fmla="*/ 1528354 w 1867989"/>
              <a:gd name="connsiteY17" fmla="*/ 809897 h 1647221"/>
              <a:gd name="connsiteX18" fmla="*/ 1593669 w 1867989"/>
              <a:gd name="connsiteY18" fmla="*/ 757646 h 1647221"/>
              <a:gd name="connsiteX19" fmla="*/ 1632857 w 1867989"/>
              <a:gd name="connsiteY19" fmla="*/ 718457 h 1647221"/>
              <a:gd name="connsiteX20" fmla="*/ 1658983 w 1867989"/>
              <a:gd name="connsiteY20" fmla="*/ 679269 h 1647221"/>
              <a:gd name="connsiteX21" fmla="*/ 1698171 w 1867989"/>
              <a:gd name="connsiteY21" fmla="*/ 666206 h 1647221"/>
              <a:gd name="connsiteX22" fmla="*/ 1789611 w 1867989"/>
              <a:gd name="connsiteY22" fmla="*/ 548640 h 1647221"/>
              <a:gd name="connsiteX23" fmla="*/ 1828800 w 1867989"/>
              <a:gd name="connsiteY23" fmla="*/ 470263 h 1647221"/>
              <a:gd name="connsiteX24" fmla="*/ 1867989 w 1867989"/>
              <a:gd name="connsiteY24" fmla="*/ 326571 h 1647221"/>
              <a:gd name="connsiteX25" fmla="*/ 1854926 w 1867989"/>
              <a:gd name="connsiteY25" fmla="*/ 235131 h 1647221"/>
              <a:gd name="connsiteX26" fmla="*/ 1841863 w 1867989"/>
              <a:gd name="connsiteY26" fmla="*/ 195943 h 1647221"/>
              <a:gd name="connsiteX27" fmla="*/ 1802674 w 1867989"/>
              <a:gd name="connsiteY27" fmla="*/ 169817 h 1647221"/>
              <a:gd name="connsiteX28" fmla="*/ 1711234 w 1867989"/>
              <a:gd name="connsiteY28" fmla="*/ 78377 h 1647221"/>
              <a:gd name="connsiteX29" fmla="*/ 1593669 w 1867989"/>
              <a:gd name="connsiteY29" fmla="*/ 13063 h 1647221"/>
              <a:gd name="connsiteX30" fmla="*/ 1502229 w 1867989"/>
              <a:gd name="connsiteY30" fmla="*/ 0 h 1647221"/>
              <a:gd name="connsiteX31" fmla="*/ 1110343 w 1867989"/>
              <a:gd name="connsiteY31" fmla="*/ 13063 h 1647221"/>
              <a:gd name="connsiteX32" fmla="*/ 1031966 w 1867989"/>
              <a:gd name="connsiteY32" fmla="*/ 26126 h 1647221"/>
              <a:gd name="connsiteX33" fmla="*/ 548640 w 1867989"/>
              <a:gd name="connsiteY33" fmla="*/ 0 h 1647221"/>
              <a:gd name="connsiteX34" fmla="*/ 326571 w 1867989"/>
              <a:gd name="connsiteY34" fmla="*/ 13063 h 1647221"/>
              <a:gd name="connsiteX35" fmla="*/ 248194 w 1867989"/>
              <a:gd name="connsiteY35" fmla="*/ 39189 h 1647221"/>
              <a:gd name="connsiteX36" fmla="*/ 222069 w 1867989"/>
              <a:gd name="connsiteY36" fmla="*/ 78377 h 1647221"/>
              <a:gd name="connsiteX37" fmla="*/ 182880 w 1867989"/>
              <a:gd name="connsiteY37" fmla="*/ 104503 h 1647221"/>
              <a:gd name="connsiteX38" fmla="*/ 91440 w 1867989"/>
              <a:gd name="connsiteY38" fmla="*/ 222069 h 1647221"/>
              <a:gd name="connsiteX39" fmla="*/ 65314 w 1867989"/>
              <a:gd name="connsiteY39" fmla="*/ 300446 h 1647221"/>
              <a:gd name="connsiteX40" fmla="*/ 52251 w 1867989"/>
              <a:gd name="connsiteY40" fmla="*/ 339634 h 1647221"/>
              <a:gd name="connsiteX41" fmla="*/ 13063 w 1867989"/>
              <a:gd name="connsiteY41" fmla="*/ 640080 h 1647221"/>
              <a:gd name="connsiteX42" fmla="*/ 0 w 1867989"/>
              <a:gd name="connsiteY42" fmla="*/ 796834 h 1647221"/>
              <a:gd name="connsiteX43" fmla="*/ 13063 w 1867989"/>
              <a:gd name="connsiteY43" fmla="*/ 1175657 h 1647221"/>
              <a:gd name="connsiteX44" fmla="*/ 26126 w 1867989"/>
              <a:gd name="connsiteY44" fmla="*/ 1280160 h 1647221"/>
              <a:gd name="connsiteX45" fmla="*/ 39189 w 1867989"/>
              <a:gd name="connsiteY45" fmla="*/ 1397726 h 1647221"/>
              <a:gd name="connsiteX46" fmla="*/ 91440 w 1867989"/>
              <a:gd name="connsiteY46" fmla="*/ 1515291 h 1647221"/>
              <a:gd name="connsiteX47" fmla="*/ 169817 w 1867989"/>
              <a:gd name="connsiteY47" fmla="*/ 1567543 h 1647221"/>
              <a:gd name="connsiteX48" fmla="*/ 404949 w 1867989"/>
              <a:gd name="connsiteY48" fmla="*/ 1593669 h 1647221"/>
              <a:gd name="connsiteX49" fmla="*/ 444137 w 1867989"/>
              <a:gd name="connsiteY49" fmla="*/ 1606731 h 1647221"/>
              <a:gd name="connsiteX50" fmla="*/ 483326 w 1867989"/>
              <a:gd name="connsiteY50" fmla="*/ 1632857 h 1647221"/>
              <a:gd name="connsiteX51" fmla="*/ 600891 w 1867989"/>
              <a:gd name="connsiteY51" fmla="*/ 1645920 h 164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67989" h="1647221">
                <a:moveTo>
                  <a:pt x="600891" y="1645920"/>
                </a:moveTo>
                <a:cubicBezTo>
                  <a:pt x="631371" y="1641566"/>
                  <a:pt x="644785" y="1620362"/>
                  <a:pt x="666206" y="1606731"/>
                </a:cubicBezTo>
                <a:cubicBezTo>
                  <a:pt x="692696" y="1589874"/>
                  <a:pt x="744583" y="1554480"/>
                  <a:pt x="744583" y="1554480"/>
                </a:cubicBezTo>
                <a:cubicBezTo>
                  <a:pt x="818611" y="1443438"/>
                  <a:pt x="696677" y="1615452"/>
                  <a:pt x="849086" y="1463040"/>
                </a:cubicBezTo>
                <a:cubicBezTo>
                  <a:pt x="898010" y="1414114"/>
                  <a:pt x="870748" y="1429692"/>
                  <a:pt x="927463" y="1410789"/>
                </a:cubicBezTo>
                <a:cubicBezTo>
                  <a:pt x="985892" y="1323146"/>
                  <a:pt x="917063" y="1409013"/>
                  <a:pt x="992777" y="1358537"/>
                </a:cubicBezTo>
                <a:cubicBezTo>
                  <a:pt x="1008148" y="1348290"/>
                  <a:pt x="1017774" y="1331176"/>
                  <a:pt x="1031966" y="1319349"/>
                </a:cubicBezTo>
                <a:cubicBezTo>
                  <a:pt x="1044027" y="1309298"/>
                  <a:pt x="1059093" y="1303274"/>
                  <a:pt x="1071154" y="1293223"/>
                </a:cubicBezTo>
                <a:cubicBezTo>
                  <a:pt x="1199557" y="1186219"/>
                  <a:pt x="1033714" y="1317601"/>
                  <a:pt x="1136469" y="1214846"/>
                </a:cubicBezTo>
                <a:cubicBezTo>
                  <a:pt x="1147570" y="1203745"/>
                  <a:pt x="1162594" y="1197429"/>
                  <a:pt x="1175657" y="1188720"/>
                </a:cubicBezTo>
                <a:cubicBezTo>
                  <a:pt x="1245327" y="1084214"/>
                  <a:pt x="1153885" y="1210492"/>
                  <a:pt x="1240971" y="1123406"/>
                </a:cubicBezTo>
                <a:cubicBezTo>
                  <a:pt x="1252072" y="1112305"/>
                  <a:pt x="1254838" y="1094025"/>
                  <a:pt x="1267097" y="1084217"/>
                </a:cubicBezTo>
                <a:cubicBezTo>
                  <a:pt x="1277849" y="1075615"/>
                  <a:pt x="1293970" y="1077312"/>
                  <a:pt x="1306286" y="1071154"/>
                </a:cubicBezTo>
                <a:cubicBezTo>
                  <a:pt x="1320328" y="1064133"/>
                  <a:pt x="1332411" y="1053737"/>
                  <a:pt x="1345474" y="1045029"/>
                </a:cubicBezTo>
                <a:cubicBezTo>
                  <a:pt x="1376565" y="951757"/>
                  <a:pt x="1356324" y="989565"/>
                  <a:pt x="1397726" y="927463"/>
                </a:cubicBezTo>
                <a:cubicBezTo>
                  <a:pt x="1402080" y="914400"/>
                  <a:pt x="1402187" y="899026"/>
                  <a:pt x="1410789" y="888274"/>
                </a:cubicBezTo>
                <a:cubicBezTo>
                  <a:pt x="1420596" y="876015"/>
                  <a:pt x="1437916" y="872199"/>
                  <a:pt x="1449977" y="862149"/>
                </a:cubicBezTo>
                <a:cubicBezTo>
                  <a:pt x="1515211" y="807787"/>
                  <a:pt x="1459484" y="832854"/>
                  <a:pt x="1528354" y="809897"/>
                </a:cubicBezTo>
                <a:cubicBezTo>
                  <a:pt x="1586785" y="722252"/>
                  <a:pt x="1517951" y="808125"/>
                  <a:pt x="1593669" y="757646"/>
                </a:cubicBezTo>
                <a:cubicBezTo>
                  <a:pt x="1609040" y="747399"/>
                  <a:pt x="1621030" y="732649"/>
                  <a:pt x="1632857" y="718457"/>
                </a:cubicBezTo>
                <a:cubicBezTo>
                  <a:pt x="1642908" y="706396"/>
                  <a:pt x="1646724" y="689076"/>
                  <a:pt x="1658983" y="679269"/>
                </a:cubicBezTo>
                <a:cubicBezTo>
                  <a:pt x="1669735" y="670667"/>
                  <a:pt x="1685108" y="670560"/>
                  <a:pt x="1698171" y="666206"/>
                </a:cubicBezTo>
                <a:cubicBezTo>
                  <a:pt x="1760670" y="572458"/>
                  <a:pt x="1728221" y="610032"/>
                  <a:pt x="1789611" y="548640"/>
                </a:cubicBezTo>
                <a:cubicBezTo>
                  <a:pt x="1837251" y="405721"/>
                  <a:pt x="1761273" y="622195"/>
                  <a:pt x="1828800" y="470263"/>
                </a:cubicBezTo>
                <a:cubicBezTo>
                  <a:pt x="1852907" y="416023"/>
                  <a:pt x="1856814" y="382448"/>
                  <a:pt x="1867989" y="326571"/>
                </a:cubicBezTo>
                <a:cubicBezTo>
                  <a:pt x="1863635" y="296091"/>
                  <a:pt x="1860964" y="265323"/>
                  <a:pt x="1854926" y="235131"/>
                </a:cubicBezTo>
                <a:cubicBezTo>
                  <a:pt x="1852226" y="221629"/>
                  <a:pt x="1850465" y="206695"/>
                  <a:pt x="1841863" y="195943"/>
                </a:cubicBezTo>
                <a:cubicBezTo>
                  <a:pt x="1832055" y="183684"/>
                  <a:pt x="1815737" y="178526"/>
                  <a:pt x="1802674" y="169817"/>
                </a:cubicBezTo>
                <a:cubicBezTo>
                  <a:pt x="1742785" y="79983"/>
                  <a:pt x="1780211" y="101369"/>
                  <a:pt x="1711234" y="78377"/>
                </a:cubicBezTo>
                <a:cubicBezTo>
                  <a:pt x="1666343" y="48450"/>
                  <a:pt x="1642936" y="22917"/>
                  <a:pt x="1593669" y="13063"/>
                </a:cubicBezTo>
                <a:cubicBezTo>
                  <a:pt x="1563477" y="7025"/>
                  <a:pt x="1532709" y="4354"/>
                  <a:pt x="1502229" y="0"/>
                </a:cubicBezTo>
                <a:cubicBezTo>
                  <a:pt x="1371600" y="4354"/>
                  <a:pt x="1240843" y="5813"/>
                  <a:pt x="1110343" y="13063"/>
                </a:cubicBezTo>
                <a:cubicBezTo>
                  <a:pt x="1083898" y="14532"/>
                  <a:pt x="1058452" y="26126"/>
                  <a:pt x="1031966" y="26126"/>
                </a:cubicBezTo>
                <a:cubicBezTo>
                  <a:pt x="981669" y="26126"/>
                  <a:pt x="615370" y="3925"/>
                  <a:pt x="548640" y="0"/>
                </a:cubicBezTo>
                <a:cubicBezTo>
                  <a:pt x="474617" y="4354"/>
                  <a:pt x="400099" y="3472"/>
                  <a:pt x="326571" y="13063"/>
                </a:cubicBezTo>
                <a:cubicBezTo>
                  <a:pt x="299263" y="16625"/>
                  <a:pt x="248194" y="39189"/>
                  <a:pt x="248194" y="39189"/>
                </a:cubicBezTo>
                <a:cubicBezTo>
                  <a:pt x="239486" y="52252"/>
                  <a:pt x="233170" y="67276"/>
                  <a:pt x="222069" y="78377"/>
                </a:cubicBezTo>
                <a:cubicBezTo>
                  <a:pt x="210968" y="89478"/>
                  <a:pt x="194941" y="94452"/>
                  <a:pt x="182880" y="104503"/>
                </a:cubicBezTo>
                <a:cubicBezTo>
                  <a:pt x="151666" y="130514"/>
                  <a:pt x="102645" y="188453"/>
                  <a:pt x="91440" y="222069"/>
                </a:cubicBezTo>
                <a:lnTo>
                  <a:pt x="65314" y="300446"/>
                </a:lnTo>
                <a:lnTo>
                  <a:pt x="52251" y="339634"/>
                </a:lnTo>
                <a:cubicBezTo>
                  <a:pt x="39767" y="427029"/>
                  <a:pt x="19050" y="568243"/>
                  <a:pt x="13063" y="640080"/>
                </a:cubicBezTo>
                <a:lnTo>
                  <a:pt x="0" y="796834"/>
                </a:lnTo>
                <a:cubicBezTo>
                  <a:pt x="4354" y="923108"/>
                  <a:pt x="6243" y="1049492"/>
                  <a:pt x="13063" y="1175657"/>
                </a:cubicBezTo>
                <a:cubicBezTo>
                  <a:pt x="14958" y="1210711"/>
                  <a:pt x="22024" y="1245295"/>
                  <a:pt x="26126" y="1280160"/>
                </a:cubicBezTo>
                <a:cubicBezTo>
                  <a:pt x="30733" y="1319320"/>
                  <a:pt x="31456" y="1359062"/>
                  <a:pt x="39189" y="1397726"/>
                </a:cubicBezTo>
                <a:cubicBezTo>
                  <a:pt x="44202" y="1422793"/>
                  <a:pt x="64904" y="1492072"/>
                  <a:pt x="91440" y="1515291"/>
                </a:cubicBezTo>
                <a:cubicBezTo>
                  <a:pt x="115070" y="1535968"/>
                  <a:pt x="139355" y="1559928"/>
                  <a:pt x="169817" y="1567543"/>
                </a:cubicBezTo>
                <a:cubicBezTo>
                  <a:pt x="281360" y="1595429"/>
                  <a:pt x="204161" y="1579327"/>
                  <a:pt x="404949" y="1593669"/>
                </a:cubicBezTo>
                <a:cubicBezTo>
                  <a:pt x="418012" y="1598023"/>
                  <a:pt x="431821" y="1600573"/>
                  <a:pt x="444137" y="1606731"/>
                </a:cubicBezTo>
                <a:cubicBezTo>
                  <a:pt x="458179" y="1613752"/>
                  <a:pt x="467931" y="1629778"/>
                  <a:pt x="483326" y="1632857"/>
                </a:cubicBezTo>
                <a:cubicBezTo>
                  <a:pt x="534740" y="1643140"/>
                  <a:pt x="570411" y="1650274"/>
                  <a:pt x="600891" y="1645920"/>
                </a:cubicBezTo>
                <a:close/>
              </a:path>
            </a:pathLst>
          </a:custGeom>
          <a:solidFill>
            <a:srgbClr val="00B05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7" name="Freeform 1146"/>
          <p:cNvSpPr/>
          <p:nvPr/>
        </p:nvSpPr>
        <p:spPr>
          <a:xfrm>
            <a:off x="327662" y="4119563"/>
            <a:ext cx="1667826" cy="2538412"/>
          </a:xfrm>
          <a:custGeom>
            <a:avLst/>
            <a:gdLst>
              <a:gd name="connsiteX0" fmla="*/ 1615438 w 1667826"/>
              <a:gd name="connsiteY0" fmla="*/ 195262 h 2538412"/>
              <a:gd name="connsiteX1" fmla="*/ 1601151 w 1667826"/>
              <a:gd name="connsiteY1" fmla="*/ 133350 h 2538412"/>
              <a:gd name="connsiteX2" fmla="*/ 1596388 w 1667826"/>
              <a:gd name="connsiteY2" fmla="*/ 119062 h 2538412"/>
              <a:gd name="connsiteX3" fmla="*/ 1582101 w 1667826"/>
              <a:gd name="connsiteY3" fmla="*/ 109537 h 2538412"/>
              <a:gd name="connsiteX4" fmla="*/ 1577338 w 1667826"/>
              <a:gd name="connsiteY4" fmla="*/ 95250 h 2538412"/>
              <a:gd name="connsiteX5" fmla="*/ 1548763 w 1667826"/>
              <a:gd name="connsiteY5" fmla="*/ 76200 h 2538412"/>
              <a:gd name="connsiteX6" fmla="*/ 1534476 w 1667826"/>
              <a:gd name="connsiteY6" fmla="*/ 66675 h 2538412"/>
              <a:gd name="connsiteX7" fmla="*/ 1491613 w 1667826"/>
              <a:gd name="connsiteY7" fmla="*/ 38100 h 2538412"/>
              <a:gd name="connsiteX8" fmla="*/ 1477326 w 1667826"/>
              <a:gd name="connsiteY8" fmla="*/ 28575 h 2538412"/>
              <a:gd name="connsiteX9" fmla="*/ 1434463 w 1667826"/>
              <a:gd name="connsiteY9" fmla="*/ 14287 h 2538412"/>
              <a:gd name="connsiteX10" fmla="*/ 1420176 w 1667826"/>
              <a:gd name="connsiteY10" fmla="*/ 9525 h 2538412"/>
              <a:gd name="connsiteX11" fmla="*/ 1367788 w 1667826"/>
              <a:gd name="connsiteY11" fmla="*/ 0 h 2538412"/>
              <a:gd name="connsiteX12" fmla="*/ 1324926 w 1667826"/>
              <a:gd name="connsiteY12" fmla="*/ 4762 h 2538412"/>
              <a:gd name="connsiteX13" fmla="*/ 1305876 w 1667826"/>
              <a:gd name="connsiteY13" fmla="*/ 9525 h 2538412"/>
              <a:gd name="connsiteX14" fmla="*/ 1210626 w 1667826"/>
              <a:gd name="connsiteY14" fmla="*/ 14287 h 2538412"/>
              <a:gd name="connsiteX15" fmla="*/ 1196338 w 1667826"/>
              <a:gd name="connsiteY15" fmla="*/ 19050 h 2538412"/>
              <a:gd name="connsiteX16" fmla="*/ 1177288 w 1667826"/>
              <a:gd name="connsiteY16" fmla="*/ 23812 h 2538412"/>
              <a:gd name="connsiteX17" fmla="*/ 1148713 w 1667826"/>
              <a:gd name="connsiteY17" fmla="*/ 33337 h 2538412"/>
              <a:gd name="connsiteX18" fmla="*/ 1120138 w 1667826"/>
              <a:gd name="connsiteY18" fmla="*/ 52387 h 2538412"/>
              <a:gd name="connsiteX19" fmla="*/ 1096326 w 1667826"/>
              <a:gd name="connsiteY19" fmla="*/ 76200 h 2538412"/>
              <a:gd name="connsiteX20" fmla="*/ 1077276 w 1667826"/>
              <a:gd name="connsiteY20" fmla="*/ 104775 h 2538412"/>
              <a:gd name="connsiteX21" fmla="*/ 1067751 w 1667826"/>
              <a:gd name="connsiteY21" fmla="*/ 119062 h 2538412"/>
              <a:gd name="connsiteX22" fmla="*/ 1039176 w 1667826"/>
              <a:gd name="connsiteY22" fmla="*/ 147637 h 2538412"/>
              <a:gd name="connsiteX23" fmla="*/ 1005838 w 1667826"/>
              <a:gd name="connsiteY23" fmla="*/ 190500 h 2538412"/>
              <a:gd name="connsiteX24" fmla="*/ 986788 w 1667826"/>
              <a:gd name="connsiteY24" fmla="*/ 233362 h 2538412"/>
              <a:gd name="connsiteX25" fmla="*/ 977263 w 1667826"/>
              <a:gd name="connsiteY25" fmla="*/ 261937 h 2538412"/>
              <a:gd name="connsiteX26" fmla="*/ 972501 w 1667826"/>
              <a:gd name="connsiteY26" fmla="*/ 276225 h 2538412"/>
              <a:gd name="connsiteX27" fmla="*/ 953451 w 1667826"/>
              <a:gd name="connsiteY27" fmla="*/ 304800 h 2538412"/>
              <a:gd name="connsiteX28" fmla="*/ 943926 w 1667826"/>
              <a:gd name="connsiteY28" fmla="*/ 319087 h 2538412"/>
              <a:gd name="connsiteX29" fmla="*/ 929638 w 1667826"/>
              <a:gd name="connsiteY29" fmla="*/ 328612 h 2538412"/>
              <a:gd name="connsiteX30" fmla="*/ 910588 w 1667826"/>
              <a:gd name="connsiteY30" fmla="*/ 357187 h 2538412"/>
              <a:gd name="connsiteX31" fmla="*/ 905826 w 1667826"/>
              <a:gd name="connsiteY31" fmla="*/ 371475 h 2538412"/>
              <a:gd name="connsiteX32" fmla="*/ 896301 w 1667826"/>
              <a:gd name="connsiteY32" fmla="*/ 385762 h 2538412"/>
              <a:gd name="connsiteX33" fmla="*/ 891538 w 1667826"/>
              <a:gd name="connsiteY33" fmla="*/ 400050 h 2538412"/>
              <a:gd name="connsiteX34" fmla="*/ 858201 w 1667826"/>
              <a:gd name="connsiteY34" fmla="*/ 442912 h 2538412"/>
              <a:gd name="connsiteX35" fmla="*/ 848676 w 1667826"/>
              <a:gd name="connsiteY35" fmla="*/ 457200 h 2538412"/>
              <a:gd name="connsiteX36" fmla="*/ 834388 w 1667826"/>
              <a:gd name="connsiteY36" fmla="*/ 471487 h 2538412"/>
              <a:gd name="connsiteX37" fmla="*/ 815338 w 1667826"/>
              <a:gd name="connsiteY37" fmla="*/ 504825 h 2538412"/>
              <a:gd name="connsiteX38" fmla="*/ 801051 w 1667826"/>
              <a:gd name="connsiteY38" fmla="*/ 528637 h 2538412"/>
              <a:gd name="connsiteX39" fmla="*/ 786763 w 1667826"/>
              <a:gd name="connsiteY39" fmla="*/ 538162 h 2538412"/>
              <a:gd name="connsiteX40" fmla="*/ 758188 w 1667826"/>
              <a:gd name="connsiteY40" fmla="*/ 581025 h 2538412"/>
              <a:gd name="connsiteX41" fmla="*/ 748663 w 1667826"/>
              <a:gd name="connsiteY41" fmla="*/ 595312 h 2538412"/>
              <a:gd name="connsiteX42" fmla="*/ 739138 w 1667826"/>
              <a:gd name="connsiteY42" fmla="*/ 623887 h 2538412"/>
              <a:gd name="connsiteX43" fmla="*/ 734376 w 1667826"/>
              <a:gd name="connsiteY43" fmla="*/ 638175 h 2538412"/>
              <a:gd name="connsiteX44" fmla="*/ 715326 w 1667826"/>
              <a:gd name="connsiteY44" fmla="*/ 666750 h 2538412"/>
              <a:gd name="connsiteX45" fmla="*/ 701038 w 1667826"/>
              <a:gd name="connsiteY45" fmla="*/ 681037 h 2538412"/>
              <a:gd name="connsiteX46" fmla="*/ 667701 w 1667826"/>
              <a:gd name="connsiteY46" fmla="*/ 714375 h 2538412"/>
              <a:gd name="connsiteX47" fmla="*/ 653413 w 1667826"/>
              <a:gd name="connsiteY47" fmla="*/ 728662 h 2538412"/>
              <a:gd name="connsiteX48" fmla="*/ 624838 w 1667826"/>
              <a:gd name="connsiteY48" fmla="*/ 747712 h 2538412"/>
              <a:gd name="connsiteX49" fmla="*/ 610551 w 1667826"/>
              <a:gd name="connsiteY49" fmla="*/ 762000 h 2538412"/>
              <a:gd name="connsiteX50" fmla="*/ 581976 w 1667826"/>
              <a:gd name="connsiteY50" fmla="*/ 781050 h 2538412"/>
              <a:gd name="connsiteX51" fmla="*/ 567688 w 1667826"/>
              <a:gd name="connsiteY51" fmla="*/ 790575 h 2538412"/>
              <a:gd name="connsiteX52" fmla="*/ 539113 w 1667826"/>
              <a:gd name="connsiteY52" fmla="*/ 809625 h 2538412"/>
              <a:gd name="connsiteX53" fmla="*/ 524826 w 1667826"/>
              <a:gd name="connsiteY53" fmla="*/ 819150 h 2538412"/>
              <a:gd name="connsiteX54" fmla="*/ 505776 w 1667826"/>
              <a:gd name="connsiteY54" fmla="*/ 823912 h 2538412"/>
              <a:gd name="connsiteX55" fmla="*/ 491488 w 1667826"/>
              <a:gd name="connsiteY55" fmla="*/ 828675 h 2538412"/>
              <a:gd name="connsiteX56" fmla="*/ 453388 w 1667826"/>
              <a:gd name="connsiteY56" fmla="*/ 838200 h 2538412"/>
              <a:gd name="connsiteX57" fmla="*/ 439101 w 1667826"/>
              <a:gd name="connsiteY57" fmla="*/ 847725 h 2538412"/>
              <a:gd name="connsiteX58" fmla="*/ 420051 w 1667826"/>
              <a:gd name="connsiteY58" fmla="*/ 852487 h 2538412"/>
              <a:gd name="connsiteX59" fmla="*/ 391476 w 1667826"/>
              <a:gd name="connsiteY59" fmla="*/ 862012 h 2538412"/>
              <a:gd name="connsiteX60" fmla="*/ 377188 w 1667826"/>
              <a:gd name="connsiteY60" fmla="*/ 866775 h 2538412"/>
              <a:gd name="connsiteX61" fmla="*/ 329563 w 1667826"/>
              <a:gd name="connsiteY61" fmla="*/ 890587 h 2538412"/>
              <a:gd name="connsiteX62" fmla="*/ 286701 w 1667826"/>
              <a:gd name="connsiteY62" fmla="*/ 909637 h 2538412"/>
              <a:gd name="connsiteX63" fmla="*/ 272413 w 1667826"/>
              <a:gd name="connsiteY63" fmla="*/ 914400 h 2538412"/>
              <a:gd name="connsiteX64" fmla="*/ 243838 w 1667826"/>
              <a:gd name="connsiteY64" fmla="*/ 933450 h 2538412"/>
              <a:gd name="connsiteX65" fmla="*/ 220026 w 1667826"/>
              <a:gd name="connsiteY65" fmla="*/ 952500 h 2538412"/>
              <a:gd name="connsiteX66" fmla="*/ 191451 w 1667826"/>
              <a:gd name="connsiteY66" fmla="*/ 971550 h 2538412"/>
              <a:gd name="connsiteX67" fmla="*/ 177163 w 1667826"/>
              <a:gd name="connsiteY67" fmla="*/ 981075 h 2538412"/>
              <a:gd name="connsiteX68" fmla="*/ 148588 w 1667826"/>
              <a:gd name="connsiteY68" fmla="*/ 990600 h 2538412"/>
              <a:gd name="connsiteX69" fmla="*/ 134301 w 1667826"/>
              <a:gd name="connsiteY69" fmla="*/ 1004887 h 2538412"/>
              <a:gd name="connsiteX70" fmla="*/ 120013 w 1667826"/>
              <a:gd name="connsiteY70" fmla="*/ 1009650 h 2538412"/>
              <a:gd name="connsiteX71" fmla="*/ 110488 w 1667826"/>
              <a:gd name="connsiteY71" fmla="*/ 1023937 h 2538412"/>
              <a:gd name="connsiteX72" fmla="*/ 96201 w 1667826"/>
              <a:gd name="connsiteY72" fmla="*/ 1033462 h 2538412"/>
              <a:gd name="connsiteX73" fmla="*/ 77151 w 1667826"/>
              <a:gd name="connsiteY73" fmla="*/ 1062037 h 2538412"/>
              <a:gd name="connsiteX74" fmla="*/ 67626 w 1667826"/>
              <a:gd name="connsiteY74" fmla="*/ 1076325 h 2538412"/>
              <a:gd name="connsiteX75" fmla="*/ 53338 w 1667826"/>
              <a:gd name="connsiteY75" fmla="*/ 1085850 h 2538412"/>
              <a:gd name="connsiteX76" fmla="*/ 34288 w 1667826"/>
              <a:gd name="connsiteY76" fmla="*/ 1128712 h 2538412"/>
              <a:gd name="connsiteX77" fmla="*/ 15238 w 1667826"/>
              <a:gd name="connsiteY77" fmla="*/ 1185862 h 2538412"/>
              <a:gd name="connsiteX78" fmla="*/ 10476 w 1667826"/>
              <a:gd name="connsiteY78" fmla="*/ 1200150 h 2538412"/>
              <a:gd name="connsiteX79" fmla="*/ 5713 w 1667826"/>
              <a:gd name="connsiteY79" fmla="*/ 1214437 h 2538412"/>
              <a:gd name="connsiteX80" fmla="*/ 5713 w 1667826"/>
              <a:gd name="connsiteY80" fmla="*/ 1314450 h 2538412"/>
              <a:gd name="connsiteX81" fmla="*/ 20001 w 1667826"/>
              <a:gd name="connsiteY81" fmla="*/ 1347787 h 2538412"/>
              <a:gd name="connsiteX82" fmla="*/ 34288 w 1667826"/>
              <a:gd name="connsiteY82" fmla="*/ 1352550 h 2538412"/>
              <a:gd name="connsiteX83" fmla="*/ 43813 w 1667826"/>
              <a:gd name="connsiteY83" fmla="*/ 1381125 h 2538412"/>
              <a:gd name="connsiteX84" fmla="*/ 58101 w 1667826"/>
              <a:gd name="connsiteY84" fmla="*/ 1409700 h 2538412"/>
              <a:gd name="connsiteX85" fmla="*/ 72388 w 1667826"/>
              <a:gd name="connsiteY85" fmla="*/ 1490662 h 2538412"/>
              <a:gd name="connsiteX86" fmla="*/ 86676 w 1667826"/>
              <a:gd name="connsiteY86" fmla="*/ 1495425 h 2538412"/>
              <a:gd name="connsiteX87" fmla="*/ 120013 w 1667826"/>
              <a:gd name="connsiteY87" fmla="*/ 1538287 h 2538412"/>
              <a:gd name="connsiteX88" fmla="*/ 129538 w 1667826"/>
              <a:gd name="connsiteY88" fmla="*/ 1552575 h 2538412"/>
              <a:gd name="connsiteX89" fmla="*/ 158113 w 1667826"/>
              <a:gd name="connsiteY89" fmla="*/ 1566862 h 2538412"/>
              <a:gd name="connsiteX90" fmla="*/ 167638 w 1667826"/>
              <a:gd name="connsiteY90" fmla="*/ 1581150 h 2538412"/>
              <a:gd name="connsiteX91" fmla="*/ 181926 w 1667826"/>
              <a:gd name="connsiteY91" fmla="*/ 1585912 h 2538412"/>
              <a:gd name="connsiteX92" fmla="*/ 210501 w 1667826"/>
              <a:gd name="connsiteY92" fmla="*/ 1600200 h 2538412"/>
              <a:gd name="connsiteX93" fmla="*/ 220026 w 1667826"/>
              <a:gd name="connsiteY93" fmla="*/ 1614487 h 2538412"/>
              <a:gd name="connsiteX94" fmla="*/ 234313 w 1667826"/>
              <a:gd name="connsiteY94" fmla="*/ 1619250 h 2538412"/>
              <a:gd name="connsiteX95" fmla="*/ 262888 w 1667826"/>
              <a:gd name="connsiteY95" fmla="*/ 1633537 h 2538412"/>
              <a:gd name="connsiteX96" fmla="*/ 291463 w 1667826"/>
              <a:gd name="connsiteY96" fmla="*/ 1657350 h 2538412"/>
              <a:gd name="connsiteX97" fmla="*/ 334326 w 1667826"/>
              <a:gd name="connsiteY97" fmla="*/ 1685925 h 2538412"/>
              <a:gd name="connsiteX98" fmla="*/ 348613 w 1667826"/>
              <a:gd name="connsiteY98" fmla="*/ 1695450 h 2538412"/>
              <a:gd name="connsiteX99" fmla="*/ 362901 w 1667826"/>
              <a:gd name="connsiteY99" fmla="*/ 1709737 h 2538412"/>
              <a:gd name="connsiteX100" fmla="*/ 377188 w 1667826"/>
              <a:gd name="connsiteY100" fmla="*/ 1714500 h 2538412"/>
              <a:gd name="connsiteX101" fmla="*/ 396238 w 1667826"/>
              <a:gd name="connsiteY101" fmla="*/ 1724025 h 2538412"/>
              <a:gd name="connsiteX102" fmla="*/ 410526 w 1667826"/>
              <a:gd name="connsiteY102" fmla="*/ 1738312 h 2538412"/>
              <a:gd name="connsiteX103" fmla="*/ 429576 w 1667826"/>
              <a:gd name="connsiteY103" fmla="*/ 1781175 h 2538412"/>
              <a:gd name="connsiteX104" fmla="*/ 439101 w 1667826"/>
              <a:gd name="connsiteY104" fmla="*/ 1800225 h 2538412"/>
              <a:gd name="connsiteX105" fmla="*/ 453388 w 1667826"/>
              <a:gd name="connsiteY105" fmla="*/ 1809750 h 2538412"/>
              <a:gd name="connsiteX106" fmla="*/ 491488 w 1667826"/>
              <a:gd name="connsiteY106" fmla="*/ 1833562 h 2538412"/>
              <a:gd name="connsiteX107" fmla="*/ 510538 w 1667826"/>
              <a:gd name="connsiteY107" fmla="*/ 1862137 h 2538412"/>
              <a:gd name="connsiteX108" fmla="*/ 515301 w 1667826"/>
              <a:gd name="connsiteY108" fmla="*/ 1876425 h 2538412"/>
              <a:gd name="connsiteX109" fmla="*/ 534351 w 1667826"/>
              <a:gd name="connsiteY109" fmla="*/ 1895475 h 2538412"/>
              <a:gd name="connsiteX110" fmla="*/ 562926 w 1667826"/>
              <a:gd name="connsiteY110" fmla="*/ 1928812 h 2538412"/>
              <a:gd name="connsiteX111" fmla="*/ 567688 w 1667826"/>
              <a:gd name="connsiteY111" fmla="*/ 1943100 h 2538412"/>
              <a:gd name="connsiteX112" fmla="*/ 591501 w 1667826"/>
              <a:gd name="connsiteY112" fmla="*/ 1971675 h 2538412"/>
              <a:gd name="connsiteX113" fmla="*/ 605788 w 1667826"/>
              <a:gd name="connsiteY113" fmla="*/ 2000250 h 2538412"/>
              <a:gd name="connsiteX114" fmla="*/ 624838 w 1667826"/>
              <a:gd name="connsiteY114" fmla="*/ 2005012 h 2538412"/>
              <a:gd name="connsiteX115" fmla="*/ 639126 w 1667826"/>
              <a:gd name="connsiteY115" fmla="*/ 2014537 h 2538412"/>
              <a:gd name="connsiteX116" fmla="*/ 667701 w 1667826"/>
              <a:gd name="connsiteY116" fmla="*/ 2024062 h 2538412"/>
              <a:gd name="connsiteX117" fmla="*/ 705801 w 1667826"/>
              <a:gd name="connsiteY117" fmla="*/ 2057400 h 2538412"/>
              <a:gd name="connsiteX118" fmla="*/ 720088 w 1667826"/>
              <a:gd name="connsiteY118" fmla="*/ 2066925 h 2538412"/>
              <a:gd name="connsiteX119" fmla="*/ 734376 w 1667826"/>
              <a:gd name="connsiteY119" fmla="*/ 2076450 h 2538412"/>
              <a:gd name="connsiteX120" fmla="*/ 743901 w 1667826"/>
              <a:gd name="connsiteY120" fmla="*/ 2090737 h 2538412"/>
              <a:gd name="connsiteX121" fmla="*/ 786763 w 1667826"/>
              <a:gd name="connsiteY121" fmla="*/ 2105025 h 2538412"/>
              <a:gd name="connsiteX122" fmla="*/ 801051 w 1667826"/>
              <a:gd name="connsiteY122" fmla="*/ 2114550 h 2538412"/>
              <a:gd name="connsiteX123" fmla="*/ 824863 w 1667826"/>
              <a:gd name="connsiteY123" fmla="*/ 2138362 h 2538412"/>
              <a:gd name="connsiteX124" fmla="*/ 853438 w 1667826"/>
              <a:gd name="connsiteY124" fmla="*/ 2143125 h 2538412"/>
              <a:gd name="connsiteX125" fmla="*/ 896301 w 1667826"/>
              <a:gd name="connsiteY125" fmla="*/ 2176462 h 2538412"/>
              <a:gd name="connsiteX126" fmla="*/ 915351 w 1667826"/>
              <a:gd name="connsiteY126" fmla="*/ 2205037 h 2538412"/>
              <a:gd name="connsiteX127" fmla="*/ 924876 w 1667826"/>
              <a:gd name="connsiteY127" fmla="*/ 2219325 h 2538412"/>
              <a:gd name="connsiteX128" fmla="*/ 929638 w 1667826"/>
              <a:gd name="connsiteY128" fmla="*/ 2233612 h 2538412"/>
              <a:gd name="connsiteX129" fmla="*/ 948688 w 1667826"/>
              <a:gd name="connsiteY129" fmla="*/ 2262187 h 2538412"/>
              <a:gd name="connsiteX130" fmla="*/ 972501 w 1667826"/>
              <a:gd name="connsiteY130" fmla="*/ 2300287 h 2538412"/>
              <a:gd name="connsiteX131" fmla="*/ 991551 w 1667826"/>
              <a:gd name="connsiteY131" fmla="*/ 2333625 h 2538412"/>
              <a:gd name="connsiteX132" fmla="*/ 1020126 w 1667826"/>
              <a:gd name="connsiteY132" fmla="*/ 2376487 h 2538412"/>
              <a:gd name="connsiteX133" fmla="*/ 1029651 w 1667826"/>
              <a:gd name="connsiteY133" fmla="*/ 2390775 h 2538412"/>
              <a:gd name="connsiteX134" fmla="*/ 1058226 w 1667826"/>
              <a:gd name="connsiteY134" fmla="*/ 2409825 h 2538412"/>
              <a:gd name="connsiteX135" fmla="*/ 1077276 w 1667826"/>
              <a:gd name="connsiteY135" fmla="*/ 2438400 h 2538412"/>
              <a:gd name="connsiteX136" fmla="*/ 1086801 w 1667826"/>
              <a:gd name="connsiteY136" fmla="*/ 2486025 h 2538412"/>
              <a:gd name="connsiteX137" fmla="*/ 1096326 w 1667826"/>
              <a:gd name="connsiteY137" fmla="*/ 2500312 h 2538412"/>
              <a:gd name="connsiteX138" fmla="*/ 1110613 w 1667826"/>
              <a:gd name="connsiteY138" fmla="*/ 2505075 h 2538412"/>
              <a:gd name="connsiteX139" fmla="*/ 1148713 w 1667826"/>
              <a:gd name="connsiteY139" fmla="*/ 2509837 h 2538412"/>
              <a:gd name="connsiteX140" fmla="*/ 1210626 w 1667826"/>
              <a:gd name="connsiteY140" fmla="*/ 2524125 h 2538412"/>
              <a:gd name="connsiteX141" fmla="*/ 1263013 w 1667826"/>
              <a:gd name="connsiteY141" fmla="*/ 2533650 h 2538412"/>
              <a:gd name="connsiteX142" fmla="*/ 1296351 w 1667826"/>
              <a:gd name="connsiteY142" fmla="*/ 2538412 h 2538412"/>
              <a:gd name="connsiteX143" fmla="*/ 1439226 w 1667826"/>
              <a:gd name="connsiteY143" fmla="*/ 2533650 h 2538412"/>
              <a:gd name="connsiteX144" fmla="*/ 1482088 w 1667826"/>
              <a:gd name="connsiteY144" fmla="*/ 2509837 h 2538412"/>
              <a:gd name="connsiteX145" fmla="*/ 1496376 w 1667826"/>
              <a:gd name="connsiteY145" fmla="*/ 2500312 h 2538412"/>
              <a:gd name="connsiteX146" fmla="*/ 1505901 w 1667826"/>
              <a:gd name="connsiteY146" fmla="*/ 2486025 h 2538412"/>
              <a:gd name="connsiteX147" fmla="*/ 1534476 w 1667826"/>
              <a:gd name="connsiteY147" fmla="*/ 2466975 h 2538412"/>
              <a:gd name="connsiteX148" fmla="*/ 1544001 w 1667826"/>
              <a:gd name="connsiteY148" fmla="*/ 2452687 h 2538412"/>
              <a:gd name="connsiteX149" fmla="*/ 1558288 w 1667826"/>
              <a:gd name="connsiteY149" fmla="*/ 2443162 h 2538412"/>
              <a:gd name="connsiteX150" fmla="*/ 1577338 w 1667826"/>
              <a:gd name="connsiteY150" fmla="*/ 2414587 h 2538412"/>
              <a:gd name="connsiteX151" fmla="*/ 1582101 w 1667826"/>
              <a:gd name="connsiteY151" fmla="*/ 2400300 h 2538412"/>
              <a:gd name="connsiteX152" fmla="*/ 1596388 w 1667826"/>
              <a:gd name="connsiteY152" fmla="*/ 2386012 h 2538412"/>
              <a:gd name="connsiteX153" fmla="*/ 1615438 w 1667826"/>
              <a:gd name="connsiteY153" fmla="*/ 2357437 h 2538412"/>
              <a:gd name="connsiteX154" fmla="*/ 1620201 w 1667826"/>
              <a:gd name="connsiteY154" fmla="*/ 2343150 h 2538412"/>
              <a:gd name="connsiteX155" fmla="*/ 1629726 w 1667826"/>
              <a:gd name="connsiteY155" fmla="*/ 2328862 h 2538412"/>
              <a:gd name="connsiteX156" fmla="*/ 1644013 w 1667826"/>
              <a:gd name="connsiteY156" fmla="*/ 2266950 h 2538412"/>
              <a:gd name="connsiteX157" fmla="*/ 1648776 w 1667826"/>
              <a:gd name="connsiteY157" fmla="*/ 2252662 h 2538412"/>
              <a:gd name="connsiteX158" fmla="*/ 1653538 w 1667826"/>
              <a:gd name="connsiteY158" fmla="*/ 2233612 h 2538412"/>
              <a:gd name="connsiteX159" fmla="*/ 1658301 w 1667826"/>
              <a:gd name="connsiteY159" fmla="*/ 2190750 h 2538412"/>
              <a:gd name="connsiteX160" fmla="*/ 1663063 w 1667826"/>
              <a:gd name="connsiteY160" fmla="*/ 2176462 h 2538412"/>
              <a:gd name="connsiteX161" fmla="*/ 1667826 w 1667826"/>
              <a:gd name="connsiteY161" fmla="*/ 2133600 h 2538412"/>
              <a:gd name="connsiteX162" fmla="*/ 1658301 w 1667826"/>
              <a:gd name="connsiteY162" fmla="*/ 1957387 h 2538412"/>
              <a:gd name="connsiteX163" fmla="*/ 1644013 w 1667826"/>
              <a:gd name="connsiteY163" fmla="*/ 1952625 h 2538412"/>
              <a:gd name="connsiteX164" fmla="*/ 1639251 w 1667826"/>
              <a:gd name="connsiteY164" fmla="*/ 1933575 h 2538412"/>
              <a:gd name="connsiteX165" fmla="*/ 1629726 w 1667826"/>
              <a:gd name="connsiteY165" fmla="*/ 1890712 h 2538412"/>
              <a:gd name="connsiteX166" fmla="*/ 1634488 w 1667826"/>
              <a:gd name="connsiteY166" fmla="*/ 1438275 h 2538412"/>
              <a:gd name="connsiteX167" fmla="*/ 1639251 w 1667826"/>
              <a:gd name="connsiteY167" fmla="*/ 514350 h 2538412"/>
              <a:gd name="connsiteX168" fmla="*/ 1644013 w 1667826"/>
              <a:gd name="connsiteY168" fmla="*/ 500062 h 2538412"/>
              <a:gd name="connsiteX169" fmla="*/ 1644013 w 1667826"/>
              <a:gd name="connsiteY169" fmla="*/ 280987 h 2538412"/>
              <a:gd name="connsiteX170" fmla="*/ 1634488 w 1667826"/>
              <a:gd name="connsiteY170" fmla="*/ 266700 h 2538412"/>
              <a:gd name="connsiteX171" fmla="*/ 1624963 w 1667826"/>
              <a:gd name="connsiteY171" fmla="*/ 238125 h 2538412"/>
              <a:gd name="connsiteX172" fmla="*/ 1615438 w 1667826"/>
              <a:gd name="connsiteY172" fmla="*/ 223837 h 2538412"/>
              <a:gd name="connsiteX173" fmla="*/ 1615438 w 1667826"/>
              <a:gd name="connsiteY173" fmla="*/ 195262 h 25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667826" h="2538412">
                <a:moveTo>
                  <a:pt x="1615438" y="195262"/>
                </a:moveTo>
                <a:cubicBezTo>
                  <a:pt x="1613057" y="180181"/>
                  <a:pt x="1620674" y="172395"/>
                  <a:pt x="1601151" y="133350"/>
                </a:cubicBezTo>
                <a:cubicBezTo>
                  <a:pt x="1598906" y="128860"/>
                  <a:pt x="1599524" y="122982"/>
                  <a:pt x="1596388" y="119062"/>
                </a:cubicBezTo>
                <a:cubicBezTo>
                  <a:pt x="1592812" y="114593"/>
                  <a:pt x="1586863" y="112712"/>
                  <a:pt x="1582101" y="109537"/>
                </a:cubicBezTo>
                <a:cubicBezTo>
                  <a:pt x="1580513" y="104775"/>
                  <a:pt x="1580888" y="98800"/>
                  <a:pt x="1577338" y="95250"/>
                </a:cubicBezTo>
                <a:cubicBezTo>
                  <a:pt x="1569243" y="87155"/>
                  <a:pt x="1558288" y="82550"/>
                  <a:pt x="1548763" y="76200"/>
                </a:cubicBezTo>
                <a:lnTo>
                  <a:pt x="1534476" y="66675"/>
                </a:lnTo>
                <a:lnTo>
                  <a:pt x="1491613" y="38100"/>
                </a:lnTo>
                <a:cubicBezTo>
                  <a:pt x="1486851" y="34925"/>
                  <a:pt x="1482756" y="30385"/>
                  <a:pt x="1477326" y="28575"/>
                </a:cubicBezTo>
                <a:lnTo>
                  <a:pt x="1434463" y="14287"/>
                </a:lnTo>
                <a:cubicBezTo>
                  <a:pt x="1429701" y="12700"/>
                  <a:pt x="1425145" y="10235"/>
                  <a:pt x="1420176" y="9525"/>
                </a:cubicBezTo>
                <a:cubicBezTo>
                  <a:pt x="1380358" y="3836"/>
                  <a:pt x="1397728" y="7484"/>
                  <a:pt x="1367788" y="0"/>
                </a:cubicBezTo>
                <a:cubicBezTo>
                  <a:pt x="1353501" y="1587"/>
                  <a:pt x="1339134" y="2576"/>
                  <a:pt x="1324926" y="4762"/>
                </a:cubicBezTo>
                <a:cubicBezTo>
                  <a:pt x="1318457" y="5757"/>
                  <a:pt x="1312399" y="8981"/>
                  <a:pt x="1305876" y="9525"/>
                </a:cubicBezTo>
                <a:cubicBezTo>
                  <a:pt x="1274196" y="12165"/>
                  <a:pt x="1242376" y="12700"/>
                  <a:pt x="1210626" y="14287"/>
                </a:cubicBezTo>
                <a:cubicBezTo>
                  <a:pt x="1205863" y="15875"/>
                  <a:pt x="1201165" y="17671"/>
                  <a:pt x="1196338" y="19050"/>
                </a:cubicBezTo>
                <a:cubicBezTo>
                  <a:pt x="1190044" y="20848"/>
                  <a:pt x="1183557" y="21931"/>
                  <a:pt x="1177288" y="23812"/>
                </a:cubicBezTo>
                <a:cubicBezTo>
                  <a:pt x="1167671" y="26697"/>
                  <a:pt x="1148713" y="33337"/>
                  <a:pt x="1148713" y="33337"/>
                </a:cubicBezTo>
                <a:cubicBezTo>
                  <a:pt x="1139188" y="39687"/>
                  <a:pt x="1126488" y="42862"/>
                  <a:pt x="1120138" y="52387"/>
                </a:cubicBezTo>
                <a:cubicBezTo>
                  <a:pt x="1107438" y="71437"/>
                  <a:pt x="1115376" y="63500"/>
                  <a:pt x="1096326" y="76200"/>
                </a:cubicBezTo>
                <a:lnTo>
                  <a:pt x="1077276" y="104775"/>
                </a:lnTo>
                <a:cubicBezTo>
                  <a:pt x="1074101" y="109537"/>
                  <a:pt x="1071798" y="115015"/>
                  <a:pt x="1067751" y="119062"/>
                </a:cubicBezTo>
                <a:cubicBezTo>
                  <a:pt x="1058226" y="128587"/>
                  <a:pt x="1046648" y="136429"/>
                  <a:pt x="1039176" y="147637"/>
                </a:cubicBezTo>
                <a:cubicBezTo>
                  <a:pt x="1016390" y="181816"/>
                  <a:pt x="1028221" y="168117"/>
                  <a:pt x="1005838" y="190500"/>
                </a:cubicBezTo>
                <a:cubicBezTo>
                  <a:pt x="994503" y="224505"/>
                  <a:pt x="1001882" y="210721"/>
                  <a:pt x="986788" y="233362"/>
                </a:cubicBezTo>
                <a:lnTo>
                  <a:pt x="977263" y="261937"/>
                </a:lnTo>
                <a:cubicBezTo>
                  <a:pt x="975676" y="266700"/>
                  <a:pt x="975286" y="272048"/>
                  <a:pt x="972501" y="276225"/>
                </a:cubicBezTo>
                <a:lnTo>
                  <a:pt x="953451" y="304800"/>
                </a:lnTo>
                <a:cubicBezTo>
                  <a:pt x="950276" y="309562"/>
                  <a:pt x="948688" y="315912"/>
                  <a:pt x="943926" y="319087"/>
                </a:cubicBezTo>
                <a:lnTo>
                  <a:pt x="929638" y="328612"/>
                </a:lnTo>
                <a:cubicBezTo>
                  <a:pt x="918315" y="362586"/>
                  <a:pt x="934371" y="321512"/>
                  <a:pt x="910588" y="357187"/>
                </a:cubicBezTo>
                <a:cubicBezTo>
                  <a:pt x="907803" y="361364"/>
                  <a:pt x="908071" y="366985"/>
                  <a:pt x="905826" y="371475"/>
                </a:cubicBezTo>
                <a:cubicBezTo>
                  <a:pt x="903266" y="376594"/>
                  <a:pt x="898861" y="380643"/>
                  <a:pt x="896301" y="385762"/>
                </a:cubicBezTo>
                <a:cubicBezTo>
                  <a:pt x="894056" y="390252"/>
                  <a:pt x="893976" y="395661"/>
                  <a:pt x="891538" y="400050"/>
                </a:cubicBezTo>
                <a:cubicBezTo>
                  <a:pt x="867462" y="443387"/>
                  <a:pt x="881342" y="415142"/>
                  <a:pt x="858201" y="442912"/>
                </a:cubicBezTo>
                <a:cubicBezTo>
                  <a:pt x="854537" y="447309"/>
                  <a:pt x="852340" y="452803"/>
                  <a:pt x="848676" y="457200"/>
                </a:cubicBezTo>
                <a:cubicBezTo>
                  <a:pt x="844364" y="462374"/>
                  <a:pt x="838700" y="466313"/>
                  <a:pt x="834388" y="471487"/>
                </a:cubicBezTo>
                <a:cubicBezTo>
                  <a:pt x="824410" y="483460"/>
                  <a:pt x="823100" y="490854"/>
                  <a:pt x="815338" y="504825"/>
                </a:cubicBezTo>
                <a:cubicBezTo>
                  <a:pt x="810843" y="512917"/>
                  <a:pt x="807075" y="521609"/>
                  <a:pt x="801051" y="528637"/>
                </a:cubicBezTo>
                <a:cubicBezTo>
                  <a:pt x="797326" y="532983"/>
                  <a:pt x="791526" y="534987"/>
                  <a:pt x="786763" y="538162"/>
                </a:cubicBezTo>
                <a:lnTo>
                  <a:pt x="758188" y="581025"/>
                </a:lnTo>
                <a:lnTo>
                  <a:pt x="748663" y="595312"/>
                </a:lnTo>
                <a:lnTo>
                  <a:pt x="739138" y="623887"/>
                </a:lnTo>
                <a:cubicBezTo>
                  <a:pt x="737551" y="628650"/>
                  <a:pt x="737161" y="633998"/>
                  <a:pt x="734376" y="638175"/>
                </a:cubicBezTo>
                <a:cubicBezTo>
                  <a:pt x="728026" y="647700"/>
                  <a:pt x="723421" y="658656"/>
                  <a:pt x="715326" y="666750"/>
                </a:cubicBezTo>
                <a:cubicBezTo>
                  <a:pt x="710563" y="671512"/>
                  <a:pt x="705173" y="675721"/>
                  <a:pt x="701038" y="681037"/>
                </a:cubicBezTo>
                <a:cubicBezTo>
                  <a:pt x="674289" y="715427"/>
                  <a:pt x="695003" y="705273"/>
                  <a:pt x="667701" y="714375"/>
                </a:cubicBezTo>
                <a:cubicBezTo>
                  <a:pt x="662938" y="719137"/>
                  <a:pt x="658729" y="724527"/>
                  <a:pt x="653413" y="728662"/>
                </a:cubicBezTo>
                <a:cubicBezTo>
                  <a:pt x="644377" y="735690"/>
                  <a:pt x="632932" y="739617"/>
                  <a:pt x="624838" y="747712"/>
                </a:cubicBezTo>
                <a:cubicBezTo>
                  <a:pt x="620076" y="752475"/>
                  <a:pt x="615867" y="757865"/>
                  <a:pt x="610551" y="762000"/>
                </a:cubicBezTo>
                <a:cubicBezTo>
                  <a:pt x="601515" y="769028"/>
                  <a:pt x="591501" y="774700"/>
                  <a:pt x="581976" y="781050"/>
                </a:cubicBezTo>
                <a:cubicBezTo>
                  <a:pt x="577213" y="784225"/>
                  <a:pt x="571735" y="786528"/>
                  <a:pt x="567688" y="790575"/>
                </a:cubicBezTo>
                <a:cubicBezTo>
                  <a:pt x="540605" y="817658"/>
                  <a:pt x="566683" y="795840"/>
                  <a:pt x="539113" y="809625"/>
                </a:cubicBezTo>
                <a:cubicBezTo>
                  <a:pt x="533994" y="812185"/>
                  <a:pt x="530087" y="816895"/>
                  <a:pt x="524826" y="819150"/>
                </a:cubicBezTo>
                <a:cubicBezTo>
                  <a:pt x="518810" y="821728"/>
                  <a:pt x="512070" y="822114"/>
                  <a:pt x="505776" y="823912"/>
                </a:cubicBezTo>
                <a:cubicBezTo>
                  <a:pt x="500949" y="825291"/>
                  <a:pt x="496331" y="827354"/>
                  <a:pt x="491488" y="828675"/>
                </a:cubicBezTo>
                <a:cubicBezTo>
                  <a:pt x="478858" y="832120"/>
                  <a:pt x="453388" y="838200"/>
                  <a:pt x="453388" y="838200"/>
                </a:cubicBezTo>
                <a:cubicBezTo>
                  <a:pt x="448626" y="841375"/>
                  <a:pt x="444362" y="845470"/>
                  <a:pt x="439101" y="847725"/>
                </a:cubicBezTo>
                <a:cubicBezTo>
                  <a:pt x="433085" y="850303"/>
                  <a:pt x="426320" y="850606"/>
                  <a:pt x="420051" y="852487"/>
                </a:cubicBezTo>
                <a:cubicBezTo>
                  <a:pt x="410434" y="855372"/>
                  <a:pt x="401001" y="858837"/>
                  <a:pt x="391476" y="862012"/>
                </a:cubicBezTo>
                <a:cubicBezTo>
                  <a:pt x="386713" y="863600"/>
                  <a:pt x="381365" y="863990"/>
                  <a:pt x="377188" y="866775"/>
                </a:cubicBezTo>
                <a:cubicBezTo>
                  <a:pt x="343167" y="889456"/>
                  <a:pt x="359719" y="883049"/>
                  <a:pt x="329563" y="890587"/>
                </a:cubicBezTo>
                <a:cubicBezTo>
                  <a:pt x="306922" y="905682"/>
                  <a:pt x="320707" y="898301"/>
                  <a:pt x="286701" y="909637"/>
                </a:cubicBezTo>
                <a:cubicBezTo>
                  <a:pt x="281938" y="911225"/>
                  <a:pt x="276590" y="911615"/>
                  <a:pt x="272413" y="914400"/>
                </a:cubicBezTo>
                <a:lnTo>
                  <a:pt x="243838" y="933450"/>
                </a:lnTo>
                <a:cubicBezTo>
                  <a:pt x="226239" y="959847"/>
                  <a:pt x="244382" y="938969"/>
                  <a:pt x="220026" y="952500"/>
                </a:cubicBezTo>
                <a:cubicBezTo>
                  <a:pt x="210019" y="958060"/>
                  <a:pt x="200976" y="965200"/>
                  <a:pt x="191451" y="971550"/>
                </a:cubicBezTo>
                <a:cubicBezTo>
                  <a:pt x="186688" y="974725"/>
                  <a:pt x="182593" y="979265"/>
                  <a:pt x="177163" y="981075"/>
                </a:cubicBezTo>
                <a:lnTo>
                  <a:pt x="148588" y="990600"/>
                </a:lnTo>
                <a:cubicBezTo>
                  <a:pt x="143826" y="995362"/>
                  <a:pt x="139905" y="1001151"/>
                  <a:pt x="134301" y="1004887"/>
                </a:cubicBezTo>
                <a:cubicBezTo>
                  <a:pt x="130124" y="1007672"/>
                  <a:pt x="123933" y="1006514"/>
                  <a:pt x="120013" y="1009650"/>
                </a:cubicBezTo>
                <a:cubicBezTo>
                  <a:pt x="115544" y="1013226"/>
                  <a:pt x="114535" y="1019890"/>
                  <a:pt x="110488" y="1023937"/>
                </a:cubicBezTo>
                <a:cubicBezTo>
                  <a:pt x="106441" y="1027984"/>
                  <a:pt x="100963" y="1030287"/>
                  <a:pt x="96201" y="1033462"/>
                </a:cubicBezTo>
                <a:lnTo>
                  <a:pt x="77151" y="1062037"/>
                </a:lnTo>
                <a:cubicBezTo>
                  <a:pt x="73976" y="1066800"/>
                  <a:pt x="72389" y="1073150"/>
                  <a:pt x="67626" y="1076325"/>
                </a:cubicBezTo>
                <a:lnTo>
                  <a:pt x="53338" y="1085850"/>
                </a:lnTo>
                <a:cubicBezTo>
                  <a:pt x="42003" y="1119855"/>
                  <a:pt x="49382" y="1106071"/>
                  <a:pt x="34288" y="1128712"/>
                </a:cubicBezTo>
                <a:lnTo>
                  <a:pt x="15238" y="1185862"/>
                </a:lnTo>
                <a:lnTo>
                  <a:pt x="10476" y="1200150"/>
                </a:lnTo>
                <a:lnTo>
                  <a:pt x="5713" y="1214437"/>
                </a:lnTo>
                <a:cubicBezTo>
                  <a:pt x="-2196" y="1261896"/>
                  <a:pt x="-1609" y="1244887"/>
                  <a:pt x="5713" y="1314450"/>
                </a:cubicBezTo>
                <a:cubicBezTo>
                  <a:pt x="6765" y="1324443"/>
                  <a:pt x="11304" y="1340830"/>
                  <a:pt x="20001" y="1347787"/>
                </a:cubicBezTo>
                <a:cubicBezTo>
                  <a:pt x="23921" y="1350923"/>
                  <a:pt x="29526" y="1350962"/>
                  <a:pt x="34288" y="1352550"/>
                </a:cubicBezTo>
                <a:cubicBezTo>
                  <a:pt x="37463" y="1362075"/>
                  <a:pt x="38244" y="1372771"/>
                  <a:pt x="43813" y="1381125"/>
                </a:cubicBezTo>
                <a:cubicBezTo>
                  <a:pt x="56123" y="1399589"/>
                  <a:pt x="51528" y="1389982"/>
                  <a:pt x="58101" y="1409700"/>
                </a:cubicBezTo>
                <a:cubicBezTo>
                  <a:pt x="58754" y="1418837"/>
                  <a:pt x="51663" y="1474083"/>
                  <a:pt x="72388" y="1490662"/>
                </a:cubicBezTo>
                <a:cubicBezTo>
                  <a:pt x="76308" y="1493798"/>
                  <a:pt x="81913" y="1493837"/>
                  <a:pt x="86676" y="1495425"/>
                </a:cubicBezTo>
                <a:cubicBezTo>
                  <a:pt x="134829" y="1567655"/>
                  <a:pt x="82707" y="1493519"/>
                  <a:pt x="120013" y="1538287"/>
                </a:cubicBezTo>
                <a:cubicBezTo>
                  <a:pt x="123677" y="1542684"/>
                  <a:pt x="125491" y="1548528"/>
                  <a:pt x="129538" y="1552575"/>
                </a:cubicBezTo>
                <a:cubicBezTo>
                  <a:pt x="138770" y="1561807"/>
                  <a:pt x="146493" y="1562989"/>
                  <a:pt x="158113" y="1566862"/>
                </a:cubicBezTo>
                <a:cubicBezTo>
                  <a:pt x="161288" y="1571625"/>
                  <a:pt x="163168" y="1577574"/>
                  <a:pt x="167638" y="1581150"/>
                </a:cubicBezTo>
                <a:cubicBezTo>
                  <a:pt x="171558" y="1584286"/>
                  <a:pt x="177436" y="1583667"/>
                  <a:pt x="181926" y="1585912"/>
                </a:cubicBezTo>
                <a:cubicBezTo>
                  <a:pt x="218863" y="1604380"/>
                  <a:pt x="174580" y="1588225"/>
                  <a:pt x="210501" y="1600200"/>
                </a:cubicBezTo>
                <a:cubicBezTo>
                  <a:pt x="213676" y="1604962"/>
                  <a:pt x="215557" y="1610911"/>
                  <a:pt x="220026" y="1614487"/>
                </a:cubicBezTo>
                <a:cubicBezTo>
                  <a:pt x="223946" y="1617623"/>
                  <a:pt x="229823" y="1617005"/>
                  <a:pt x="234313" y="1619250"/>
                </a:cubicBezTo>
                <a:cubicBezTo>
                  <a:pt x="271234" y="1637711"/>
                  <a:pt x="226985" y="1621570"/>
                  <a:pt x="262888" y="1633537"/>
                </a:cubicBezTo>
                <a:cubicBezTo>
                  <a:pt x="313938" y="1667569"/>
                  <a:pt x="236467" y="1614574"/>
                  <a:pt x="291463" y="1657350"/>
                </a:cubicBezTo>
                <a:cubicBezTo>
                  <a:pt x="291473" y="1657358"/>
                  <a:pt x="327177" y="1681159"/>
                  <a:pt x="334326" y="1685925"/>
                </a:cubicBezTo>
                <a:cubicBezTo>
                  <a:pt x="339088" y="1689100"/>
                  <a:pt x="344566" y="1691403"/>
                  <a:pt x="348613" y="1695450"/>
                </a:cubicBezTo>
                <a:cubicBezTo>
                  <a:pt x="353376" y="1700212"/>
                  <a:pt x="357297" y="1706001"/>
                  <a:pt x="362901" y="1709737"/>
                </a:cubicBezTo>
                <a:cubicBezTo>
                  <a:pt x="367078" y="1712522"/>
                  <a:pt x="372574" y="1712522"/>
                  <a:pt x="377188" y="1714500"/>
                </a:cubicBezTo>
                <a:cubicBezTo>
                  <a:pt x="383713" y="1717297"/>
                  <a:pt x="390461" y="1719899"/>
                  <a:pt x="396238" y="1724025"/>
                </a:cubicBezTo>
                <a:cubicBezTo>
                  <a:pt x="401719" y="1727940"/>
                  <a:pt x="405763" y="1733550"/>
                  <a:pt x="410526" y="1738312"/>
                </a:cubicBezTo>
                <a:cubicBezTo>
                  <a:pt x="418289" y="1769369"/>
                  <a:pt x="410851" y="1747469"/>
                  <a:pt x="429576" y="1781175"/>
                </a:cubicBezTo>
                <a:cubicBezTo>
                  <a:pt x="433024" y="1787381"/>
                  <a:pt x="434556" y="1794771"/>
                  <a:pt x="439101" y="1800225"/>
                </a:cubicBezTo>
                <a:cubicBezTo>
                  <a:pt x="442765" y="1804622"/>
                  <a:pt x="448809" y="1806316"/>
                  <a:pt x="453388" y="1809750"/>
                </a:cubicBezTo>
                <a:cubicBezTo>
                  <a:pt x="484448" y="1833045"/>
                  <a:pt x="465915" y="1825038"/>
                  <a:pt x="491488" y="1833562"/>
                </a:cubicBezTo>
                <a:cubicBezTo>
                  <a:pt x="497838" y="1843087"/>
                  <a:pt x="506918" y="1851277"/>
                  <a:pt x="510538" y="1862137"/>
                </a:cubicBezTo>
                <a:cubicBezTo>
                  <a:pt x="512126" y="1866900"/>
                  <a:pt x="512383" y="1872340"/>
                  <a:pt x="515301" y="1876425"/>
                </a:cubicBezTo>
                <a:cubicBezTo>
                  <a:pt x="520521" y="1883733"/>
                  <a:pt x="528438" y="1888717"/>
                  <a:pt x="534351" y="1895475"/>
                </a:cubicBezTo>
                <a:cubicBezTo>
                  <a:pt x="577105" y="1944338"/>
                  <a:pt x="522299" y="1888187"/>
                  <a:pt x="562926" y="1928812"/>
                </a:cubicBezTo>
                <a:cubicBezTo>
                  <a:pt x="564513" y="1933575"/>
                  <a:pt x="565443" y="1938610"/>
                  <a:pt x="567688" y="1943100"/>
                </a:cubicBezTo>
                <a:cubicBezTo>
                  <a:pt x="574317" y="1956359"/>
                  <a:pt x="580970" y="1961144"/>
                  <a:pt x="591501" y="1971675"/>
                </a:cubicBezTo>
                <a:cubicBezTo>
                  <a:pt x="594218" y="1979825"/>
                  <a:pt x="597875" y="1994974"/>
                  <a:pt x="605788" y="2000250"/>
                </a:cubicBezTo>
                <a:cubicBezTo>
                  <a:pt x="611234" y="2003881"/>
                  <a:pt x="618488" y="2003425"/>
                  <a:pt x="624838" y="2005012"/>
                </a:cubicBezTo>
                <a:cubicBezTo>
                  <a:pt x="629601" y="2008187"/>
                  <a:pt x="633895" y="2012212"/>
                  <a:pt x="639126" y="2014537"/>
                </a:cubicBezTo>
                <a:cubicBezTo>
                  <a:pt x="648301" y="2018615"/>
                  <a:pt x="667701" y="2024062"/>
                  <a:pt x="667701" y="2024062"/>
                </a:cubicBezTo>
                <a:cubicBezTo>
                  <a:pt x="683576" y="2047875"/>
                  <a:pt x="672463" y="2035174"/>
                  <a:pt x="705801" y="2057400"/>
                </a:cubicBezTo>
                <a:lnTo>
                  <a:pt x="720088" y="2066925"/>
                </a:lnTo>
                <a:lnTo>
                  <a:pt x="734376" y="2076450"/>
                </a:lnTo>
                <a:cubicBezTo>
                  <a:pt x="737551" y="2081212"/>
                  <a:pt x="739504" y="2087073"/>
                  <a:pt x="743901" y="2090737"/>
                </a:cubicBezTo>
                <a:cubicBezTo>
                  <a:pt x="756354" y="2101114"/>
                  <a:pt x="771766" y="2102025"/>
                  <a:pt x="786763" y="2105025"/>
                </a:cubicBezTo>
                <a:cubicBezTo>
                  <a:pt x="791526" y="2108200"/>
                  <a:pt x="796743" y="2110781"/>
                  <a:pt x="801051" y="2114550"/>
                </a:cubicBezTo>
                <a:cubicBezTo>
                  <a:pt x="809499" y="2121942"/>
                  <a:pt x="815009" y="2132987"/>
                  <a:pt x="824863" y="2138362"/>
                </a:cubicBezTo>
                <a:cubicBezTo>
                  <a:pt x="833340" y="2142986"/>
                  <a:pt x="843913" y="2141537"/>
                  <a:pt x="853438" y="2143125"/>
                </a:cubicBezTo>
                <a:cubicBezTo>
                  <a:pt x="870055" y="2154203"/>
                  <a:pt x="884250" y="2160969"/>
                  <a:pt x="896301" y="2176462"/>
                </a:cubicBezTo>
                <a:cubicBezTo>
                  <a:pt x="903329" y="2185498"/>
                  <a:pt x="909001" y="2195512"/>
                  <a:pt x="915351" y="2205037"/>
                </a:cubicBezTo>
                <a:lnTo>
                  <a:pt x="924876" y="2219325"/>
                </a:lnTo>
                <a:cubicBezTo>
                  <a:pt x="926463" y="2224087"/>
                  <a:pt x="927200" y="2229224"/>
                  <a:pt x="929638" y="2233612"/>
                </a:cubicBezTo>
                <a:cubicBezTo>
                  <a:pt x="935197" y="2243619"/>
                  <a:pt x="945068" y="2251327"/>
                  <a:pt x="948688" y="2262187"/>
                </a:cubicBezTo>
                <a:cubicBezTo>
                  <a:pt x="960023" y="2296192"/>
                  <a:pt x="949859" y="2285193"/>
                  <a:pt x="972501" y="2300287"/>
                </a:cubicBezTo>
                <a:cubicBezTo>
                  <a:pt x="1005457" y="2349722"/>
                  <a:pt x="955289" y="2273188"/>
                  <a:pt x="991551" y="2333625"/>
                </a:cubicBezTo>
                <a:cubicBezTo>
                  <a:pt x="991561" y="2333642"/>
                  <a:pt x="1015358" y="2369335"/>
                  <a:pt x="1020126" y="2376487"/>
                </a:cubicBezTo>
                <a:cubicBezTo>
                  <a:pt x="1023301" y="2381250"/>
                  <a:pt x="1024888" y="2387600"/>
                  <a:pt x="1029651" y="2390775"/>
                </a:cubicBezTo>
                <a:lnTo>
                  <a:pt x="1058226" y="2409825"/>
                </a:lnTo>
                <a:cubicBezTo>
                  <a:pt x="1064576" y="2419350"/>
                  <a:pt x="1075394" y="2427108"/>
                  <a:pt x="1077276" y="2438400"/>
                </a:cubicBezTo>
                <a:cubicBezTo>
                  <a:pt x="1078351" y="2444852"/>
                  <a:pt x="1082924" y="2476980"/>
                  <a:pt x="1086801" y="2486025"/>
                </a:cubicBezTo>
                <a:cubicBezTo>
                  <a:pt x="1089056" y="2491286"/>
                  <a:pt x="1091857" y="2496736"/>
                  <a:pt x="1096326" y="2500312"/>
                </a:cubicBezTo>
                <a:cubicBezTo>
                  <a:pt x="1100246" y="2503448"/>
                  <a:pt x="1105674" y="2504177"/>
                  <a:pt x="1110613" y="2505075"/>
                </a:cubicBezTo>
                <a:cubicBezTo>
                  <a:pt x="1123205" y="2507365"/>
                  <a:pt x="1136013" y="2508250"/>
                  <a:pt x="1148713" y="2509837"/>
                </a:cubicBezTo>
                <a:cubicBezTo>
                  <a:pt x="1187937" y="2522912"/>
                  <a:pt x="1167349" y="2517942"/>
                  <a:pt x="1210626" y="2524125"/>
                </a:cubicBezTo>
                <a:cubicBezTo>
                  <a:pt x="1237758" y="2533168"/>
                  <a:pt x="1218140" y="2527667"/>
                  <a:pt x="1263013" y="2533650"/>
                </a:cubicBezTo>
                <a:lnTo>
                  <a:pt x="1296351" y="2538412"/>
                </a:lnTo>
                <a:cubicBezTo>
                  <a:pt x="1343976" y="2536825"/>
                  <a:pt x="1391662" y="2536533"/>
                  <a:pt x="1439226" y="2533650"/>
                </a:cubicBezTo>
                <a:cubicBezTo>
                  <a:pt x="1453055" y="2532812"/>
                  <a:pt x="1475146" y="2514465"/>
                  <a:pt x="1482088" y="2509837"/>
                </a:cubicBezTo>
                <a:lnTo>
                  <a:pt x="1496376" y="2500312"/>
                </a:lnTo>
                <a:cubicBezTo>
                  <a:pt x="1499551" y="2495550"/>
                  <a:pt x="1501593" y="2489794"/>
                  <a:pt x="1505901" y="2486025"/>
                </a:cubicBezTo>
                <a:cubicBezTo>
                  <a:pt x="1514516" y="2478487"/>
                  <a:pt x="1534476" y="2466975"/>
                  <a:pt x="1534476" y="2466975"/>
                </a:cubicBezTo>
                <a:cubicBezTo>
                  <a:pt x="1537651" y="2462212"/>
                  <a:pt x="1539954" y="2456735"/>
                  <a:pt x="1544001" y="2452687"/>
                </a:cubicBezTo>
                <a:cubicBezTo>
                  <a:pt x="1548048" y="2448640"/>
                  <a:pt x="1554519" y="2447470"/>
                  <a:pt x="1558288" y="2443162"/>
                </a:cubicBezTo>
                <a:cubicBezTo>
                  <a:pt x="1565826" y="2434547"/>
                  <a:pt x="1570988" y="2424112"/>
                  <a:pt x="1577338" y="2414587"/>
                </a:cubicBezTo>
                <a:cubicBezTo>
                  <a:pt x="1580123" y="2410410"/>
                  <a:pt x="1579316" y="2404477"/>
                  <a:pt x="1582101" y="2400300"/>
                </a:cubicBezTo>
                <a:cubicBezTo>
                  <a:pt x="1585837" y="2394696"/>
                  <a:pt x="1591626" y="2390775"/>
                  <a:pt x="1596388" y="2386012"/>
                </a:cubicBezTo>
                <a:cubicBezTo>
                  <a:pt x="1607713" y="2352041"/>
                  <a:pt x="1591655" y="2393111"/>
                  <a:pt x="1615438" y="2357437"/>
                </a:cubicBezTo>
                <a:cubicBezTo>
                  <a:pt x="1618223" y="2353260"/>
                  <a:pt x="1617956" y="2347640"/>
                  <a:pt x="1620201" y="2343150"/>
                </a:cubicBezTo>
                <a:cubicBezTo>
                  <a:pt x="1622761" y="2338030"/>
                  <a:pt x="1626551" y="2333625"/>
                  <a:pt x="1629726" y="2328862"/>
                </a:cubicBezTo>
                <a:cubicBezTo>
                  <a:pt x="1648332" y="2273045"/>
                  <a:pt x="1631647" y="2328778"/>
                  <a:pt x="1644013" y="2266950"/>
                </a:cubicBezTo>
                <a:cubicBezTo>
                  <a:pt x="1644998" y="2262027"/>
                  <a:pt x="1647397" y="2257489"/>
                  <a:pt x="1648776" y="2252662"/>
                </a:cubicBezTo>
                <a:cubicBezTo>
                  <a:pt x="1650574" y="2246368"/>
                  <a:pt x="1651951" y="2239962"/>
                  <a:pt x="1653538" y="2233612"/>
                </a:cubicBezTo>
                <a:cubicBezTo>
                  <a:pt x="1655126" y="2219325"/>
                  <a:pt x="1655938" y="2204930"/>
                  <a:pt x="1658301" y="2190750"/>
                </a:cubicBezTo>
                <a:cubicBezTo>
                  <a:pt x="1659126" y="2185798"/>
                  <a:pt x="1662238" y="2181414"/>
                  <a:pt x="1663063" y="2176462"/>
                </a:cubicBezTo>
                <a:cubicBezTo>
                  <a:pt x="1665426" y="2162282"/>
                  <a:pt x="1666238" y="2147887"/>
                  <a:pt x="1667826" y="2133600"/>
                </a:cubicBezTo>
                <a:cubicBezTo>
                  <a:pt x="1664651" y="2074862"/>
                  <a:pt x="1665975" y="2015708"/>
                  <a:pt x="1658301" y="1957387"/>
                </a:cubicBezTo>
                <a:cubicBezTo>
                  <a:pt x="1657646" y="1952410"/>
                  <a:pt x="1647149" y="1956545"/>
                  <a:pt x="1644013" y="1952625"/>
                </a:cubicBezTo>
                <a:cubicBezTo>
                  <a:pt x="1639924" y="1947514"/>
                  <a:pt x="1640535" y="1939993"/>
                  <a:pt x="1639251" y="1933575"/>
                </a:cubicBezTo>
                <a:cubicBezTo>
                  <a:pt x="1630870" y="1891668"/>
                  <a:pt x="1638993" y="1918518"/>
                  <a:pt x="1629726" y="1890712"/>
                </a:cubicBezTo>
                <a:cubicBezTo>
                  <a:pt x="1631313" y="1739900"/>
                  <a:pt x="1633444" y="1589092"/>
                  <a:pt x="1634488" y="1438275"/>
                </a:cubicBezTo>
                <a:cubicBezTo>
                  <a:pt x="1636619" y="1130303"/>
                  <a:pt x="1636124" y="822313"/>
                  <a:pt x="1639251" y="514350"/>
                </a:cubicBezTo>
                <a:cubicBezTo>
                  <a:pt x="1639302" y="509330"/>
                  <a:pt x="1642426" y="504825"/>
                  <a:pt x="1644013" y="500062"/>
                </a:cubicBezTo>
                <a:cubicBezTo>
                  <a:pt x="1656446" y="413042"/>
                  <a:pt x="1655076" y="435865"/>
                  <a:pt x="1644013" y="280987"/>
                </a:cubicBezTo>
                <a:cubicBezTo>
                  <a:pt x="1643605" y="275278"/>
                  <a:pt x="1637663" y="271462"/>
                  <a:pt x="1634488" y="266700"/>
                </a:cubicBezTo>
                <a:cubicBezTo>
                  <a:pt x="1631313" y="257175"/>
                  <a:pt x="1630532" y="246479"/>
                  <a:pt x="1624963" y="238125"/>
                </a:cubicBezTo>
                <a:cubicBezTo>
                  <a:pt x="1621788" y="233362"/>
                  <a:pt x="1616379" y="229483"/>
                  <a:pt x="1615438" y="223837"/>
                </a:cubicBezTo>
                <a:cubicBezTo>
                  <a:pt x="1613089" y="209744"/>
                  <a:pt x="1617819" y="210343"/>
                  <a:pt x="1615438" y="195262"/>
                </a:cubicBezTo>
                <a:close/>
              </a:path>
            </a:pathLst>
          </a:custGeom>
          <a:solidFill>
            <a:schemeClr val="accent2"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sp>
        <p:nvSpPr>
          <p:cNvPr id="4" name="Rounded Rectangle 3"/>
          <p:cNvSpPr/>
          <p:nvPr/>
        </p:nvSpPr>
        <p:spPr>
          <a:xfrm>
            <a:off x="107504" y="849529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506092" y="2066145"/>
            <a:ext cx="7857472" cy="1234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>
              <a:buFont typeface="+mj-lt"/>
              <a:buAutoNum type="arabicPeriod"/>
            </a:pPr>
            <a:r>
              <a:rPr lang="en-US" sz="2512" dirty="0" smtClean="0"/>
              <a:t>                         </a:t>
            </a:r>
          </a:p>
          <a:p>
            <a:pPr marL="342900" indent="-342900" eaLnBrk="0">
              <a:buFont typeface="+mj-lt"/>
              <a:buAutoNum type="arabicPeriod"/>
            </a:pPr>
            <a:r>
              <a:rPr lang="en-US" sz="2512" dirty="0" smtClean="0"/>
              <a:t>                                   </a:t>
            </a:r>
          </a:p>
          <a:p>
            <a:pPr marL="342900" indent="-342900" eaLnBrk="0">
              <a:buFont typeface="+mj-lt"/>
              <a:buAutoNum type="arabicPeriod"/>
            </a:pPr>
            <a:r>
              <a:rPr lang="en-US" sz="2400" dirty="0" smtClean="0"/>
              <a:t>               : All        containing     induce a connected subtree</a:t>
            </a:r>
            <a:endParaRPr lang="nl-N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23212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en-US" sz="2400" dirty="0"/>
              <a:t>A </a:t>
            </a:r>
            <a:r>
              <a:rPr lang="en-US" sz="2400" b="1" dirty="0"/>
              <a:t>treedecomposition</a:t>
            </a:r>
            <a:r>
              <a:rPr lang="en-US" sz="2400" dirty="0"/>
              <a:t> of </a:t>
            </a:r>
            <a:r>
              <a:rPr lang="en-US" sz="2400" dirty="0" smtClean="0"/>
              <a:t>graph </a:t>
            </a:r>
            <a:r>
              <a:rPr lang="en-US" dirty="0" smtClean="0"/>
              <a:t>                      </a:t>
            </a:r>
            <a:r>
              <a:rPr lang="en-US" sz="2400" dirty="0" smtClean="0"/>
              <a:t> </a:t>
            </a:r>
            <a:r>
              <a:rPr lang="en-US" sz="2400" dirty="0"/>
              <a:t>is a pair </a:t>
            </a:r>
            <a:r>
              <a:rPr lang="en-US" dirty="0" smtClean="0"/>
              <a:t>             </a:t>
            </a:r>
            <a:r>
              <a:rPr lang="en-US" sz="2400" dirty="0" smtClean="0"/>
              <a:t> </a:t>
            </a:r>
            <a:r>
              <a:rPr lang="en-US" sz="2400" dirty="0"/>
              <a:t>where </a:t>
            </a:r>
            <a:r>
              <a:rPr lang="en-US" dirty="0" smtClean="0"/>
              <a:t>                                      </a:t>
            </a:r>
            <a:r>
              <a:rPr lang="en-US" sz="2400" dirty="0" smtClean="0"/>
              <a:t>with </a:t>
            </a:r>
            <a:r>
              <a:rPr lang="en-US" dirty="0" smtClean="0"/>
              <a:t>               </a:t>
            </a:r>
            <a:r>
              <a:rPr lang="en-US" sz="2400" dirty="0" smtClean="0"/>
              <a:t> and </a:t>
            </a:r>
            <a:r>
              <a:rPr lang="en-US" dirty="0" smtClean="0"/>
              <a:t>    </a:t>
            </a:r>
            <a:r>
              <a:rPr lang="en-US" sz="2400" dirty="0" smtClean="0"/>
              <a:t> a </a:t>
            </a:r>
            <a:r>
              <a:rPr lang="en-US" sz="2400" dirty="0"/>
              <a:t>tree with </a:t>
            </a:r>
            <a:r>
              <a:rPr lang="en-US" sz="2400" dirty="0" smtClean="0"/>
              <a:t>vertex set </a:t>
            </a:r>
            <a:r>
              <a:rPr lang="en-US" dirty="0" smtClean="0"/>
              <a:t>     </a:t>
            </a:r>
            <a:r>
              <a:rPr lang="en-US" sz="2400" dirty="0" smtClean="0"/>
              <a:t> </a:t>
            </a:r>
            <a:r>
              <a:rPr lang="en-US" sz="2400" dirty="0"/>
              <a:t>such that</a:t>
            </a:r>
            <a:r>
              <a:rPr lang="en-US" sz="2400" dirty="0" smtClean="0"/>
              <a:t>:</a:t>
            </a:r>
            <a:endParaRPr lang="nl-NL" sz="2400" dirty="0"/>
          </a:p>
          <a:p>
            <a:endParaRPr lang="nl-NL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2113" y="793383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Definition</a:t>
            </a:r>
            <a:endParaRPr lang="nl-NL" sz="3200" dirty="0">
              <a:latin typeface="+mj-lt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72113" y="4149080"/>
            <a:ext cx="2547360" cy="2473507"/>
            <a:chOff x="543820" y="2276872"/>
            <a:chExt cx="3168352" cy="3024336"/>
          </a:xfrm>
        </p:grpSpPr>
        <p:sp>
          <p:nvSpPr>
            <p:cNvPr id="82" name="Oval 81"/>
            <p:cNvSpPr/>
            <p:nvPr/>
          </p:nvSpPr>
          <p:spPr>
            <a:xfrm>
              <a:off x="543820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Oval 82"/>
            <p:cNvSpPr/>
            <p:nvPr/>
          </p:nvSpPr>
          <p:spPr>
            <a:xfrm>
              <a:off x="1767956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Oval 83"/>
            <p:cNvSpPr/>
            <p:nvPr/>
          </p:nvSpPr>
          <p:spPr>
            <a:xfrm>
              <a:off x="2992092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Oval 84"/>
            <p:cNvSpPr/>
            <p:nvPr/>
          </p:nvSpPr>
          <p:spPr>
            <a:xfrm>
              <a:off x="543820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Oval 85"/>
            <p:cNvSpPr/>
            <p:nvPr/>
          </p:nvSpPr>
          <p:spPr>
            <a:xfrm>
              <a:off x="2992092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Oval 86"/>
            <p:cNvSpPr/>
            <p:nvPr/>
          </p:nvSpPr>
          <p:spPr>
            <a:xfrm>
              <a:off x="543820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Oval 87"/>
            <p:cNvSpPr/>
            <p:nvPr/>
          </p:nvSpPr>
          <p:spPr>
            <a:xfrm>
              <a:off x="1767956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Oval 88"/>
            <p:cNvSpPr/>
            <p:nvPr/>
          </p:nvSpPr>
          <p:spPr>
            <a:xfrm>
              <a:off x="2992092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90" name="Straight Connector 89"/>
            <p:cNvCxnSpPr>
              <a:stCxn id="82" idx="4"/>
              <a:endCxn id="85" idx="0"/>
            </p:cNvCxnSpPr>
            <p:nvPr/>
          </p:nvCxnSpPr>
          <p:spPr>
            <a:xfrm>
              <a:off x="903860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>
              <a:stCxn id="85" idx="4"/>
              <a:endCxn id="87" idx="0"/>
            </p:cNvCxnSpPr>
            <p:nvPr/>
          </p:nvCxnSpPr>
          <p:spPr>
            <a:xfrm>
              <a:off x="903860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>
              <a:stCxn id="82" idx="6"/>
              <a:endCxn id="83" idx="2"/>
            </p:cNvCxnSpPr>
            <p:nvPr/>
          </p:nvCxnSpPr>
          <p:spPr>
            <a:xfrm>
              <a:off x="1263900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>
              <a:stCxn id="85" idx="7"/>
              <a:endCxn id="83" idx="3"/>
            </p:cNvCxnSpPr>
            <p:nvPr/>
          </p:nvCxnSpPr>
          <p:spPr>
            <a:xfrm flipV="1">
              <a:off x="1158447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Straight Connector 93"/>
            <p:cNvCxnSpPr>
              <a:stCxn id="83" idx="6"/>
              <a:endCxn id="84" idx="2"/>
            </p:cNvCxnSpPr>
            <p:nvPr/>
          </p:nvCxnSpPr>
          <p:spPr>
            <a:xfrm>
              <a:off x="2488036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Connector 94"/>
            <p:cNvCxnSpPr>
              <a:stCxn id="83" idx="5"/>
              <a:endCxn id="86" idx="1"/>
            </p:cNvCxnSpPr>
            <p:nvPr/>
          </p:nvCxnSpPr>
          <p:spPr>
            <a:xfrm>
              <a:off x="2382583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6" name="Straight Connector 95"/>
            <p:cNvCxnSpPr>
              <a:stCxn id="84" idx="4"/>
              <a:endCxn id="86" idx="0"/>
            </p:cNvCxnSpPr>
            <p:nvPr/>
          </p:nvCxnSpPr>
          <p:spPr>
            <a:xfrm>
              <a:off x="3352132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7" name="Straight Connector 96"/>
            <p:cNvCxnSpPr>
              <a:stCxn id="86" idx="4"/>
              <a:endCxn id="89" idx="0"/>
            </p:cNvCxnSpPr>
            <p:nvPr/>
          </p:nvCxnSpPr>
          <p:spPr>
            <a:xfrm>
              <a:off x="3352132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8" name="Straight Connector 97"/>
            <p:cNvCxnSpPr>
              <a:stCxn id="89" idx="2"/>
              <a:endCxn id="88" idx="6"/>
            </p:cNvCxnSpPr>
            <p:nvPr/>
          </p:nvCxnSpPr>
          <p:spPr>
            <a:xfrm flipH="1">
              <a:off x="2488036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9" name="Straight Connector 98"/>
            <p:cNvCxnSpPr>
              <a:stCxn id="88" idx="7"/>
              <a:endCxn id="86" idx="3"/>
            </p:cNvCxnSpPr>
            <p:nvPr/>
          </p:nvCxnSpPr>
          <p:spPr>
            <a:xfrm flipV="1">
              <a:off x="2382583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0" name="Straight Connector 99"/>
            <p:cNvCxnSpPr>
              <a:stCxn id="85" idx="5"/>
              <a:endCxn id="88" idx="1"/>
            </p:cNvCxnSpPr>
            <p:nvPr/>
          </p:nvCxnSpPr>
          <p:spPr>
            <a:xfrm>
              <a:off x="1158447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1" name="Straight Connector 100"/>
            <p:cNvCxnSpPr>
              <a:stCxn id="87" idx="6"/>
              <a:endCxn id="88" idx="2"/>
            </p:cNvCxnSpPr>
            <p:nvPr/>
          </p:nvCxnSpPr>
          <p:spPr>
            <a:xfrm>
              <a:off x="1263900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506092" y="3578877"/>
            <a:ext cx="221605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Example</a:t>
            </a:r>
            <a:endParaRPr lang="nl-NL" sz="3200" dirty="0">
              <a:latin typeface="+mj-lt"/>
            </a:endParaRPr>
          </a:p>
        </p:txBody>
      </p:sp>
      <p:pic>
        <p:nvPicPr>
          <p:cNvPr id="1135" name="LaTeX:  \bigcup_{i=1}^n X_i = V " descr=" \bigcup_{i=1}^n X_i = V 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175269"/>
            <a:ext cx="1703832" cy="3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" name="LaTeX:  E \subseteq \bigcup_{i=1}^n X_i.." descr=" E \subseteq \bigcup_{i=1}^n X_i \times X_i 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558110"/>
            <a:ext cx="2410968" cy="3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7" name="LaTeX: \forall v \in V" descr="\forall v \in V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960635"/>
            <a:ext cx="932688" cy="2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8" name="LaTeX: X_i" descr="X_i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95" y="2966731"/>
            <a:ext cx="329184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9" name="LaTeX: v" descr="v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70" y="3039883"/>
            <a:ext cx="143256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1" name="TextBox 1140"/>
          <p:cNvSpPr txBox="1"/>
          <p:nvPr/>
        </p:nvSpPr>
        <p:spPr>
          <a:xfrm>
            <a:off x="457042" y="4137023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  <a:endParaRPr lang="nl-NL" sz="2800" dirty="0"/>
          </a:p>
        </p:txBody>
      </p:sp>
      <p:sp>
        <p:nvSpPr>
          <p:cNvPr id="177" name="TextBox 176"/>
          <p:cNvSpPr txBox="1"/>
          <p:nvPr/>
        </p:nvSpPr>
        <p:spPr>
          <a:xfrm>
            <a:off x="1426610" y="4129916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</a:t>
            </a:r>
            <a:endParaRPr lang="nl-NL" sz="2800" dirty="0"/>
          </a:p>
        </p:txBody>
      </p:sp>
      <p:sp>
        <p:nvSpPr>
          <p:cNvPr id="178" name="TextBox 177"/>
          <p:cNvSpPr txBox="1"/>
          <p:nvPr/>
        </p:nvSpPr>
        <p:spPr>
          <a:xfrm>
            <a:off x="2434722" y="414908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</a:t>
            </a:r>
            <a:endParaRPr lang="nl-NL" sz="2800" dirty="0"/>
          </a:p>
        </p:txBody>
      </p:sp>
      <p:sp>
        <p:nvSpPr>
          <p:cNvPr id="179" name="TextBox 178"/>
          <p:cNvSpPr txBox="1"/>
          <p:nvPr/>
        </p:nvSpPr>
        <p:spPr>
          <a:xfrm>
            <a:off x="467544" y="5085184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  <a:endParaRPr lang="nl-NL" sz="2800" dirty="0"/>
          </a:p>
        </p:txBody>
      </p:sp>
      <p:sp>
        <p:nvSpPr>
          <p:cNvPr id="180" name="TextBox 179"/>
          <p:cNvSpPr txBox="1"/>
          <p:nvPr/>
        </p:nvSpPr>
        <p:spPr>
          <a:xfrm>
            <a:off x="467544" y="6021288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</a:t>
            </a:r>
            <a:endParaRPr lang="nl-NL" sz="2800" dirty="0"/>
          </a:p>
        </p:txBody>
      </p:sp>
      <p:sp>
        <p:nvSpPr>
          <p:cNvPr id="181" name="TextBox 180"/>
          <p:cNvSpPr txBox="1"/>
          <p:nvPr/>
        </p:nvSpPr>
        <p:spPr>
          <a:xfrm>
            <a:off x="1426610" y="6021288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endParaRPr lang="nl-NL" sz="2800" dirty="0"/>
          </a:p>
        </p:txBody>
      </p:sp>
      <p:sp>
        <p:nvSpPr>
          <p:cNvPr id="182" name="TextBox 181"/>
          <p:cNvSpPr txBox="1"/>
          <p:nvPr/>
        </p:nvSpPr>
        <p:spPr>
          <a:xfrm>
            <a:off x="2434722" y="6002124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endParaRPr lang="nl-NL" sz="2800" dirty="0"/>
          </a:p>
        </p:txBody>
      </p:sp>
      <p:sp>
        <p:nvSpPr>
          <p:cNvPr id="183" name="TextBox 182"/>
          <p:cNvSpPr txBox="1"/>
          <p:nvPr/>
        </p:nvSpPr>
        <p:spPr>
          <a:xfrm>
            <a:off x="2434722" y="508518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</a:t>
            </a:r>
            <a:endParaRPr lang="nl-NL" sz="2800" dirty="0"/>
          </a:p>
        </p:txBody>
      </p:sp>
      <p:sp>
        <p:nvSpPr>
          <p:cNvPr id="1142" name="Right Arrow 1141"/>
          <p:cNvSpPr/>
          <p:nvPr/>
        </p:nvSpPr>
        <p:spPr>
          <a:xfrm>
            <a:off x="3297525" y="4509006"/>
            <a:ext cx="1100981" cy="1675576"/>
          </a:xfrm>
          <a:prstGeom prst="rightArrow">
            <a:avLst>
              <a:gd name="adj1" fmla="val 50000"/>
              <a:gd name="adj2" fmla="val 488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6" name="Group 205"/>
          <p:cNvGrpSpPr/>
          <p:nvPr/>
        </p:nvGrpSpPr>
        <p:grpSpPr>
          <a:xfrm>
            <a:off x="4971364" y="3871264"/>
            <a:ext cx="968788" cy="927150"/>
            <a:chOff x="4496347" y="5192752"/>
            <a:chExt cx="1296144" cy="1240437"/>
          </a:xfrm>
        </p:grpSpPr>
        <p:sp>
          <p:nvSpPr>
            <p:cNvPr id="207" name="Oval 206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641291" y="5723213"/>
              <a:ext cx="56447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nl-NL" sz="2800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026650" y="5233902"/>
              <a:ext cx="540885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nl-NL" sz="28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4641291" y="5241515"/>
              <a:ext cx="547317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nl-NL" sz="28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98276" y="4581127"/>
            <a:ext cx="1038656" cy="967631"/>
            <a:chOff x="5798276" y="4581127"/>
            <a:chExt cx="1038656" cy="967631"/>
          </a:xfrm>
        </p:grpSpPr>
        <p:grpSp>
          <p:nvGrpSpPr>
            <p:cNvPr id="201" name="Group 200"/>
            <p:cNvGrpSpPr/>
            <p:nvPr/>
          </p:nvGrpSpPr>
          <p:grpSpPr>
            <a:xfrm>
              <a:off x="5868144" y="4581127"/>
              <a:ext cx="968788" cy="967631"/>
              <a:chOff x="4496347" y="5138592"/>
              <a:chExt cx="1296144" cy="1294597"/>
            </a:xfrm>
          </p:grpSpPr>
          <p:sp>
            <p:nvSpPr>
              <p:cNvPr id="202" name="Oval 201"/>
              <p:cNvSpPr/>
              <p:nvPr/>
            </p:nvSpPr>
            <p:spPr>
              <a:xfrm>
                <a:off x="4496347" y="5192752"/>
                <a:ext cx="1296144" cy="1240437"/>
              </a:xfrm>
              <a:prstGeom prst="ellipse">
                <a:avLst/>
              </a:prstGeom>
              <a:solidFill>
                <a:schemeClr val="accent2">
                  <a:alpha val="43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4592687" y="5401973"/>
                <a:ext cx="564474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D</a:t>
                </a:r>
                <a:endParaRPr lang="nl-NL" sz="2800" dirty="0"/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5026650" y="5723213"/>
                <a:ext cx="409086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G</a:t>
                </a:r>
                <a:endParaRPr lang="nl-NL" sz="2800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5037834" y="5138592"/>
                <a:ext cx="540885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B</a:t>
                </a:r>
                <a:endParaRPr lang="nl-NL" sz="2800" dirty="0"/>
              </a:p>
            </p:txBody>
          </p:sp>
        </p:grpSp>
        <p:cxnSp>
          <p:nvCxnSpPr>
            <p:cNvPr id="1151" name="Straight Connector 1150"/>
            <p:cNvCxnSpPr>
              <a:stCxn id="207" idx="5"/>
              <a:endCxn id="202" idx="1"/>
            </p:cNvCxnSpPr>
            <p:nvPr/>
          </p:nvCxnSpPr>
          <p:spPr>
            <a:xfrm>
              <a:off x="5798276" y="4662636"/>
              <a:ext cx="211744" cy="947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9" name="LaTeX: G=(V,E)" descr="G=(V,E)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28" y="1400553"/>
            <a:ext cx="1066800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" name="LaTeX: (X,T)" descr="(X,T)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91" y="1400553"/>
            <a:ext cx="615696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" name="LaTeX: X=\{X_1,\ldots,X_n\}" descr="X=\{X_1,\ldots,X_n\}"/>
          <p:cNvPicPr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0" y="1769361"/>
            <a:ext cx="183184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" name="LaTeX: X_i \subseteq V" descr="X_i \subseteq V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73" y="1781553"/>
            <a:ext cx="743712" cy="19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" name="LaTeX: T" descr="T"/>
          <p:cNvPicPr>
            <a:picLocks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73" y="1784601"/>
            <a:ext cx="161544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" name="LaTeX: X" descr="X"/>
          <p:cNvPicPr>
            <a:picLocks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48" y="1784601"/>
            <a:ext cx="195072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34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ounded Rectangle 170"/>
          <p:cNvSpPr/>
          <p:nvPr/>
        </p:nvSpPr>
        <p:spPr>
          <a:xfrm>
            <a:off x="65782" y="3566454"/>
            <a:ext cx="8970714" cy="3174913"/>
          </a:xfrm>
          <a:prstGeom prst="roundRect">
            <a:avLst>
              <a:gd name="adj" fmla="val 12102"/>
            </a:avLst>
          </a:prstGeom>
          <a:gradFill>
            <a:gsLst>
              <a:gs pos="0">
                <a:schemeClr val="tx1">
                  <a:lumMod val="26000"/>
                  <a:lumOff val="74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16" name="Freeform 15"/>
          <p:cNvSpPr/>
          <p:nvPr/>
        </p:nvSpPr>
        <p:spPr>
          <a:xfrm>
            <a:off x="182880" y="4114800"/>
            <a:ext cx="1867989" cy="1647221"/>
          </a:xfrm>
          <a:custGeom>
            <a:avLst/>
            <a:gdLst>
              <a:gd name="connsiteX0" fmla="*/ 600891 w 1867989"/>
              <a:gd name="connsiteY0" fmla="*/ 1645920 h 1647221"/>
              <a:gd name="connsiteX1" fmla="*/ 666206 w 1867989"/>
              <a:gd name="connsiteY1" fmla="*/ 1606731 h 1647221"/>
              <a:gd name="connsiteX2" fmla="*/ 744583 w 1867989"/>
              <a:gd name="connsiteY2" fmla="*/ 1554480 h 1647221"/>
              <a:gd name="connsiteX3" fmla="*/ 849086 w 1867989"/>
              <a:gd name="connsiteY3" fmla="*/ 1463040 h 1647221"/>
              <a:gd name="connsiteX4" fmla="*/ 927463 w 1867989"/>
              <a:gd name="connsiteY4" fmla="*/ 1410789 h 1647221"/>
              <a:gd name="connsiteX5" fmla="*/ 992777 w 1867989"/>
              <a:gd name="connsiteY5" fmla="*/ 1358537 h 1647221"/>
              <a:gd name="connsiteX6" fmla="*/ 1031966 w 1867989"/>
              <a:gd name="connsiteY6" fmla="*/ 1319349 h 1647221"/>
              <a:gd name="connsiteX7" fmla="*/ 1071154 w 1867989"/>
              <a:gd name="connsiteY7" fmla="*/ 1293223 h 1647221"/>
              <a:gd name="connsiteX8" fmla="*/ 1136469 w 1867989"/>
              <a:gd name="connsiteY8" fmla="*/ 1214846 h 1647221"/>
              <a:gd name="connsiteX9" fmla="*/ 1175657 w 1867989"/>
              <a:gd name="connsiteY9" fmla="*/ 1188720 h 1647221"/>
              <a:gd name="connsiteX10" fmla="*/ 1240971 w 1867989"/>
              <a:gd name="connsiteY10" fmla="*/ 1123406 h 1647221"/>
              <a:gd name="connsiteX11" fmla="*/ 1267097 w 1867989"/>
              <a:gd name="connsiteY11" fmla="*/ 1084217 h 1647221"/>
              <a:gd name="connsiteX12" fmla="*/ 1306286 w 1867989"/>
              <a:gd name="connsiteY12" fmla="*/ 1071154 h 1647221"/>
              <a:gd name="connsiteX13" fmla="*/ 1345474 w 1867989"/>
              <a:gd name="connsiteY13" fmla="*/ 1045029 h 1647221"/>
              <a:gd name="connsiteX14" fmla="*/ 1397726 w 1867989"/>
              <a:gd name="connsiteY14" fmla="*/ 927463 h 1647221"/>
              <a:gd name="connsiteX15" fmla="*/ 1410789 w 1867989"/>
              <a:gd name="connsiteY15" fmla="*/ 888274 h 1647221"/>
              <a:gd name="connsiteX16" fmla="*/ 1449977 w 1867989"/>
              <a:gd name="connsiteY16" fmla="*/ 862149 h 1647221"/>
              <a:gd name="connsiteX17" fmla="*/ 1528354 w 1867989"/>
              <a:gd name="connsiteY17" fmla="*/ 809897 h 1647221"/>
              <a:gd name="connsiteX18" fmla="*/ 1593669 w 1867989"/>
              <a:gd name="connsiteY18" fmla="*/ 757646 h 1647221"/>
              <a:gd name="connsiteX19" fmla="*/ 1632857 w 1867989"/>
              <a:gd name="connsiteY19" fmla="*/ 718457 h 1647221"/>
              <a:gd name="connsiteX20" fmla="*/ 1658983 w 1867989"/>
              <a:gd name="connsiteY20" fmla="*/ 679269 h 1647221"/>
              <a:gd name="connsiteX21" fmla="*/ 1698171 w 1867989"/>
              <a:gd name="connsiteY21" fmla="*/ 666206 h 1647221"/>
              <a:gd name="connsiteX22" fmla="*/ 1789611 w 1867989"/>
              <a:gd name="connsiteY22" fmla="*/ 548640 h 1647221"/>
              <a:gd name="connsiteX23" fmla="*/ 1828800 w 1867989"/>
              <a:gd name="connsiteY23" fmla="*/ 470263 h 1647221"/>
              <a:gd name="connsiteX24" fmla="*/ 1867989 w 1867989"/>
              <a:gd name="connsiteY24" fmla="*/ 326571 h 1647221"/>
              <a:gd name="connsiteX25" fmla="*/ 1854926 w 1867989"/>
              <a:gd name="connsiteY25" fmla="*/ 235131 h 1647221"/>
              <a:gd name="connsiteX26" fmla="*/ 1841863 w 1867989"/>
              <a:gd name="connsiteY26" fmla="*/ 195943 h 1647221"/>
              <a:gd name="connsiteX27" fmla="*/ 1802674 w 1867989"/>
              <a:gd name="connsiteY27" fmla="*/ 169817 h 1647221"/>
              <a:gd name="connsiteX28" fmla="*/ 1711234 w 1867989"/>
              <a:gd name="connsiteY28" fmla="*/ 78377 h 1647221"/>
              <a:gd name="connsiteX29" fmla="*/ 1593669 w 1867989"/>
              <a:gd name="connsiteY29" fmla="*/ 13063 h 1647221"/>
              <a:gd name="connsiteX30" fmla="*/ 1502229 w 1867989"/>
              <a:gd name="connsiteY30" fmla="*/ 0 h 1647221"/>
              <a:gd name="connsiteX31" fmla="*/ 1110343 w 1867989"/>
              <a:gd name="connsiteY31" fmla="*/ 13063 h 1647221"/>
              <a:gd name="connsiteX32" fmla="*/ 1031966 w 1867989"/>
              <a:gd name="connsiteY32" fmla="*/ 26126 h 1647221"/>
              <a:gd name="connsiteX33" fmla="*/ 548640 w 1867989"/>
              <a:gd name="connsiteY33" fmla="*/ 0 h 1647221"/>
              <a:gd name="connsiteX34" fmla="*/ 326571 w 1867989"/>
              <a:gd name="connsiteY34" fmla="*/ 13063 h 1647221"/>
              <a:gd name="connsiteX35" fmla="*/ 248194 w 1867989"/>
              <a:gd name="connsiteY35" fmla="*/ 39189 h 1647221"/>
              <a:gd name="connsiteX36" fmla="*/ 222069 w 1867989"/>
              <a:gd name="connsiteY36" fmla="*/ 78377 h 1647221"/>
              <a:gd name="connsiteX37" fmla="*/ 182880 w 1867989"/>
              <a:gd name="connsiteY37" fmla="*/ 104503 h 1647221"/>
              <a:gd name="connsiteX38" fmla="*/ 91440 w 1867989"/>
              <a:gd name="connsiteY38" fmla="*/ 222069 h 1647221"/>
              <a:gd name="connsiteX39" fmla="*/ 65314 w 1867989"/>
              <a:gd name="connsiteY39" fmla="*/ 300446 h 1647221"/>
              <a:gd name="connsiteX40" fmla="*/ 52251 w 1867989"/>
              <a:gd name="connsiteY40" fmla="*/ 339634 h 1647221"/>
              <a:gd name="connsiteX41" fmla="*/ 13063 w 1867989"/>
              <a:gd name="connsiteY41" fmla="*/ 640080 h 1647221"/>
              <a:gd name="connsiteX42" fmla="*/ 0 w 1867989"/>
              <a:gd name="connsiteY42" fmla="*/ 796834 h 1647221"/>
              <a:gd name="connsiteX43" fmla="*/ 13063 w 1867989"/>
              <a:gd name="connsiteY43" fmla="*/ 1175657 h 1647221"/>
              <a:gd name="connsiteX44" fmla="*/ 26126 w 1867989"/>
              <a:gd name="connsiteY44" fmla="*/ 1280160 h 1647221"/>
              <a:gd name="connsiteX45" fmla="*/ 39189 w 1867989"/>
              <a:gd name="connsiteY45" fmla="*/ 1397726 h 1647221"/>
              <a:gd name="connsiteX46" fmla="*/ 91440 w 1867989"/>
              <a:gd name="connsiteY46" fmla="*/ 1515291 h 1647221"/>
              <a:gd name="connsiteX47" fmla="*/ 169817 w 1867989"/>
              <a:gd name="connsiteY47" fmla="*/ 1567543 h 1647221"/>
              <a:gd name="connsiteX48" fmla="*/ 404949 w 1867989"/>
              <a:gd name="connsiteY48" fmla="*/ 1593669 h 1647221"/>
              <a:gd name="connsiteX49" fmla="*/ 444137 w 1867989"/>
              <a:gd name="connsiteY49" fmla="*/ 1606731 h 1647221"/>
              <a:gd name="connsiteX50" fmla="*/ 483326 w 1867989"/>
              <a:gd name="connsiteY50" fmla="*/ 1632857 h 1647221"/>
              <a:gd name="connsiteX51" fmla="*/ 600891 w 1867989"/>
              <a:gd name="connsiteY51" fmla="*/ 1645920 h 164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67989" h="1647221">
                <a:moveTo>
                  <a:pt x="600891" y="1645920"/>
                </a:moveTo>
                <a:cubicBezTo>
                  <a:pt x="631371" y="1641566"/>
                  <a:pt x="644785" y="1620362"/>
                  <a:pt x="666206" y="1606731"/>
                </a:cubicBezTo>
                <a:cubicBezTo>
                  <a:pt x="692696" y="1589874"/>
                  <a:pt x="744583" y="1554480"/>
                  <a:pt x="744583" y="1554480"/>
                </a:cubicBezTo>
                <a:cubicBezTo>
                  <a:pt x="818611" y="1443438"/>
                  <a:pt x="696677" y="1615452"/>
                  <a:pt x="849086" y="1463040"/>
                </a:cubicBezTo>
                <a:cubicBezTo>
                  <a:pt x="898010" y="1414114"/>
                  <a:pt x="870748" y="1429692"/>
                  <a:pt x="927463" y="1410789"/>
                </a:cubicBezTo>
                <a:cubicBezTo>
                  <a:pt x="985892" y="1323146"/>
                  <a:pt x="917063" y="1409013"/>
                  <a:pt x="992777" y="1358537"/>
                </a:cubicBezTo>
                <a:cubicBezTo>
                  <a:pt x="1008148" y="1348290"/>
                  <a:pt x="1017774" y="1331176"/>
                  <a:pt x="1031966" y="1319349"/>
                </a:cubicBezTo>
                <a:cubicBezTo>
                  <a:pt x="1044027" y="1309298"/>
                  <a:pt x="1059093" y="1303274"/>
                  <a:pt x="1071154" y="1293223"/>
                </a:cubicBezTo>
                <a:cubicBezTo>
                  <a:pt x="1199557" y="1186219"/>
                  <a:pt x="1033714" y="1317601"/>
                  <a:pt x="1136469" y="1214846"/>
                </a:cubicBezTo>
                <a:cubicBezTo>
                  <a:pt x="1147570" y="1203745"/>
                  <a:pt x="1162594" y="1197429"/>
                  <a:pt x="1175657" y="1188720"/>
                </a:cubicBezTo>
                <a:cubicBezTo>
                  <a:pt x="1245327" y="1084214"/>
                  <a:pt x="1153885" y="1210492"/>
                  <a:pt x="1240971" y="1123406"/>
                </a:cubicBezTo>
                <a:cubicBezTo>
                  <a:pt x="1252072" y="1112305"/>
                  <a:pt x="1254838" y="1094025"/>
                  <a:pt x="1267097" y="1084217"/>
                </a:cubicBezTo>
                <a:cubicBezTo>
                  <a:pt x="1277849" y="1075615"/>
                  <a:pt x="1293970" y="1077312"/>
                  <a:pt x="1306286" y="1071154"/>
                </a:cubicBezTo>
                <a:cubicBezTo>
                  <a:pt x="1320328" y="1064133"/>
                  <a:pt x="1332411" y="1053737"/>
                  <a:pt x="1345474" y="1045029"/>
                </a:cubicBezTo>
                <a:cubicBezTo>
                  <a:pt x="1376565" y="951757"/>
                  <a:pt x="1356324" y="989565"/>
                  <a:pt x="1397726" y="927463"/>
                </a:cubicBezTo>
                <a:cubicBezTo>
                  <a:pt x="1402080" y="914400"/>
                  <a:pt x="1402187" y="899026"/>
                  <a:pt x="1410789" y="888274"/>
                </a:cubicBezTo>
                <a:cubicBezTo>
                  <a:pt x="1420596" y="876015"/>
                  <a:pt x="1437916" y="872199"/>
                  <a:pt x="1449977" y="862149"/>
                </a:cubicBezTo>
                <a:cubicBezTo>
                  <a:pt x="1515211" y="807787"/>
                  <a:pt x="1459484" y="832854"/>
                  <a:pt x="1528354" y="809897"/>
                </a:cubicBezTo>
                <a:cubicBezTo>
                  <a:pt x="1586785" y="722252"/>
                  <a:pt x="1517951" y="808125"/>
                  <a:pt x="1593669" y="757646"/>
                </a:cubicBezTo>
                <a:cubicBezTo>
                  <a:pt x="1609040" y="747399"/>
                  <a:pt x="1621030" y="732649"/>
                  <a:pt x="1632857" y="718457"/>
                </a:cubicBezTo>
                <a:cubicBezTo>
                  <a:pt x="1642908" y="706396"/>
                  <a:pt x="1646724" y="689076"/>
                  <a:pt x="1658983" y="679269"/>
                </a:cubicBezTo>
                <a:cubicBezTo>
                  <a:pt x="1669735" y="670667"/>
                  <a:pt x="1685108" y="670560"/>
                  <a:pt x="1698171" y="666206"/>
                </a:cubicBezTo>
                <a:cubicBezTo>
                  <a:pt x="1760670" y="572458"/>
                  <a:pt x="1728221" y="610032"/>
                  <a:pt x="1789611" y="548640"/>
                </a:cubicBezTo>
                <a:cubicBezTo>
                  <a:pt x="1837251" y="405721"/>
                  <a:pt x="1761273" y="622195"/>
                  <a:pt x="1828800" y="470263"/>
                </a:cubicBezTo>
                <a:cubicBezTo>
                  <a:pt x="1852907" y="416023"/>
                  <a:pt x="1856814" y="382448"/>
                  <a:pt x="1867989" y="326571"/>
                </a:cubicBezTo>
                <a:cubicBezTo>
                  <a:pt x="1863635" y="296091"/>
                  <a:pt x="1860964" y="265323"/>
                  <a:pt x="1854926" y="235131"/>
                </a:cubicBezTo>
                <a:cubicBezTo>
                  <a:pt x="1852226" y="221629"/>
                  <a:pt x="1850465" y="206695"/>
                  <a:pt x="1841863" y="195943"/>
                </a:cubicBezTo>
                <a:cubicBezTo>
                  <a:pt x="1832055" y="183684"/>
                  <a:pt x="1815737" y="178526"/>
                  <a:pt x="1802674" y="169817"/>
                </a:cubicBezTo>
                <a:cubicBezTo>
                  <a:pt x="1742785" y="79983"/>
                  <a:pt x="1780211" y="101369"/>
                  <a:pt x="1711234" y="78377"/>
                </a:cubicBezTo>
                <a:cubicBezTo>
                  <a:pt x="1666343" y="48450"/>
                  <a:pt x="1642936" y="22917"/>
                  <a:pt x="1593669" y="13063"/>
                </a:cubicBezTo>
                <a:cubicBezTo>
                  <a:pt x="1563477" y="7025"/>
                  <a:pt x="1532709" y="4354"/>
                  <a:pt x="1502229" y="0"/>
                </a:cubicBezTo>
                <a:cubicBezTo>
                  <a:pt x="1371600" y="4354"/>
                  <a:pt x="1240843" y="5813"/>
                  <a:pt x="1110343" y="13063"/>
                </a:cubicBezTo>
                <a:cubicBezTo>
                  <a:pt x="1083898" y="14532"/>
                  <a:pt x="1058452" y="26126"/>
                  <a:pt x="1031966" y="26126"/>
                </a:cubicBezTo>
                <a:cubicBezTo>
                  <a:pt x="981669" y="26126"/>
                  <a:pt x="615370" y="3925"/>
                  <a:pt x="548640" y="0"/>
                </a:cubicBezTo>
                <a:cubicBezTo>
                  <a:pt x="474617" y="4354"/>
                  <a:pt x="400099" y="3472"/>
                  <a:pt x="326571" y="13063"/>
                </a:cubicBezTo>
                <a:cubicBezTo>
                  <a:pt x="299263" y="16625"/>
                  <a:pt x="248194" y="39189"/>
                  <a:pt x="248194" y="39189"/>
                </a:cubicBezTo>
                <a:cubicBezTo>
                  <a:pt x="239486" y="52252"/>
                  <a:pt x="233170" y="67276"/>
                  <a:pt x="222069" y="78377"/>
                </a:cubicBezTo>
                <a:cubicBezTo>
                  <a:pt x="210968" y="89478"/>
                  <a:pt x="194941" y="94452"/>
                  <a:pt x="182880" y="104503"/>
                </a:cubicBezTo>
                <a:cubicBezTo>
                  <a:pt x="151666" y="130514"/>
                  <a:pt x="102645" y="188453"/>
                  <a:pt x="91440" y="222069"/>
                </a:cubicBezTo>
                <a:lnTo>
                  <a:pt x="65314" y="300446"/>
                </a:lnTo>
                <a:lnTo>
                  <a:pt x="52251" y="339634"/>
                </a:lnTo>
                <a:cubicBezTo>
                  <a:pt x="39767" y="427029"/>
                  <a:pt x="19050" y="568243"/>
                  <a:pt x="13063" y="640080"/>
                </a:cubicBezTo>
                <a:lnTo>
                  <a:pt x="0" y="796834"/>
                </a:lnTo>
                <a:cubicBezTo>
                  <a:pt x="4354" y="923108"/>
                  <a:pt x="6243" y="1049492"/>
                  <a:pt x="13063" y="1175657"/>
                </a:cubicBezTo>
                <a:cubicBezTo>
                  <a:pt x="14958" y="1210711"/>
                  <a:pt x="22024" y="1245295"/>
                  <a:pt x="26126" y="1280160"/>
                </a:cubicBezTo>
                <a:cubicBezTo>
                  <a:pt x="30733" y="1319320"/>
                  <a:pt x="31456" y="1359062"/>
                  <a:pt x="39189" y="1397726"/>
                </a:cubicBezTo>
                <a:cubicBezTo>
                  <a:pt x="44202" y="1422793"/>
                  <a:pt x="64904" y="1492072"/>
                  <a:pt x="91440" y="1515291"/>
                </a:cubicBezTo>
                <a:cubicBezTo>
                  <a:pt x="115070" y="1535968"/>
                  <a:pt x="139355" y="1559928"/>
                  <a:pt x="169817" y="1567543"/>
                </a:cubicBezTo>
                <a:cubicBezTo>
                  <a:pt x="281360" y="1595429"/>
                  <a:pt x="204161" y="1579327"/>
                  <a:pt x="404949" y="1593669"/>
                </a:cubicBezTo>
                <a:cubicBezTo>
                  <a:pt x="418012" y="1598023"/>
                  <a:pt x="431821" y="1600573"/>
                  <a:pt x="444137" y="1606731"/>
                </a:cubicBezTo>
                <a:cubicBezTo>
                  <a:pt x="458179" y="1613752"/>
                  <a:pt x="467931" y="1629778"/>
                  <a:pt x="483326" y="1632857"/>
                </a:cubicBezTo>
                <a:cubicBezTo>
                  <a:pt x="534740" y="1643140"/>
                  <a:pt x="570411" y="1650274"/>
                  <a:pt x="600891" y="1645920"/>
                </a:cubicBezTo>
                <a:close/>
              </a:path>
            </a:pathLst>
          </a:custGeom>
          <a:solidFill>
            <a:srgbClr val="00B05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Freeform 29"/>
          <p:cNvSpPr/>
          <p:nvPr/>
        </p:nvSpPr>
        <p:spPr>
          <a:xfrm>
            <a:off x="287383" y="5029200"/>
            <a:ext cx="1711494" cy="1645985"/>
          </a:xfrm>
          <a:custGeom>
            <a:avLst/>
            <a:gdLst>
              <a:gd name="connsiteX0" fmla="*/ 39188 w 1711494"/>
              <a:gd name="connsiteY0" fmla="*/ 65314 h 1645985"/>
              <a:gd name="connsiteX1" fmla="*/ 52251 w 1711494"/>
              <a:gd name="connsiteY1" fmla="*/ 313509 h 1645985"/>
              <a:gd name="connsiteX2" fmla="*/ 26126 w 1711494"/>
              <a:gd name="connsiteY2" fmla="*/ 666206 h 1645985"/>
              <a:gd name="connsiteX3" fmla="*/ 0 w 1711494"/>
              <a:gd name="connsiteY3" fmla="*/ 1084217 h 1645985"/>
              <a:gd name="connsiteX4" fmla="*/ 13063 w 1711494"/>
              <a:gd name="connsiteY4" fmla="*/ 1162594 h 1645985"/>
              <a:gd name="connsiteX5" fmla="*/ 52251 w 1711494"/>
              <a:gd name="connsiteY5" fmla="*/ 1463040 h 1645985"/>
              <a:gd name="connsiteX6" fmla="*/ 78377 w 1711494"/>
              <a:gd name="connsiteY6" fmla="*/ 1502229 h 1645985"/>
              <a:gd name="connsiteX7" fmla="*/ 117566 w 1711494"/>
              <a:gd name="connsiteY7" fmla="*/ 1528354 h 1645985"/>
              <a:gd name="connsiteX8" fmla="*/ 143691 w 1711494"/>
              <a:gd name="connsiteY8" fmla="*/ 1567543 h 1645985"/>
              <a:gd name="connsiteX9" fmla="*/ 261257 w 1711494"/>
              <a:gd name="connsiteY9" fmla="*/ 1619794 h 1645985"/>
              <a:gd name="connsiteX10" fmla="*/ 404948 w 1711494"/>
              <a:gd name="connsiteY10" fmla="*/ 1645920 h 1645985"/>
              <a:gd name="connsiteX11" fmla="*/ 953588 w 1711494"/>
              <a:gd name="connsiteY11" fmla="*/ 1632857 h 1645985"/>
              <a:gd name="connsiteX12" fmla="*/ 1593668 w 1711494"/>
              <a:gd name="connsiteY12" fmla="*/ 1632857 h 1645985"/>
              <a:gd name="connsiteX13" fmla="*/ 1645920 w 1711494"/>
              <a:gd name="connsiteY13" fmla="*/ 1554480 h 1645985"/>
              <a:gd name="connsiteX14" fmla="*/ 1658983 w 1711494"/>
              <a:gd name="connsiteY14" fmla="*/ 1515291 h 1645985"/>
              <a:gd name="connsiteX15" fmla="*/ 1698171 w 1711494"/>
              <a:gd name="connsiteY15" fmla="*/ 1436914 h 1645985"/>
              <a:gd name="connsiteX16" fmla="*/ 1711234 w 1711494"/>
              <a:gd name="connsiteY16" fmla="*/ 1319349 h 1645985"/>
              <a:gd name="connsiteX17" fmla="*/ 1672046 w 1711494"/>
              <a:gd name="connsiteY17" fmla="*/ 1149531 h 1645985"/>
              <a:gd name="connsiteX18" fmla="*/ 1632857 w 1711494"/>
              <a:gd name="connsiteY18" fmla="*/ 1123406 h 1645985"/>
              <a:gd name="connsiteX19" fmla="*/ 1619794 w 1711494"/>
              <a:gd name="connsiteY19" fmla="*/ 1084217 h 1645985"/>
              <a:gd name="connsiteX20" fmla="*/ 1580606 w 1711494"/>
              <a:gd name="connsiteY20" fmla="*/ 1045029 h 1645985"/>
              <a:gd name="connsiteX21" fmla="*/ 1489166 w 1711494"/>
              <a:gd name="connsiteY21" fmla="*/ 979714 h 1645985"/>
              <a:gd name="connsiteX22" fmla="*/ 1423851 w 1711494"/>
              <a:gd name="connsiteY22" fmla="*/ 901337 h 1645985"/>
              <a:gd name="connsiteX23" fmla="*/ 1384663 w 1711494"/>
              <a:gd name="connsiteY23" fmla="*/ 875211 h 1645985"/>
              <a:gd name="connsiteX24" fmla="*/ 1306286 w 1711494"/>
              <a:gd name="connsiteY24" fmla="*/ 849086 h 1645985"/>
              <a:gd name="connsiteX25" fmla="*/ 1254034 w 1711494"/>
              <a:gd name="connsiteY25" fmla="*/ 809897 h 1645985"/>
              <a:gd name="connsiteX26" fmla="*/ 1214846 w 1711494"/>
              <a:gd name="connsiteY26" fmla="*/ 783771 h 1645985"/>
              <a:gd name="connsiteX27" fmla="*/ 1175657 w 1711494"/>
              <a:gd name="connsiteY27" fmla="*/ 744583 h 1645985"/>
              <a:gd name="connsiteX28" fmla="*/ 1097280 w 1711494"/>
              <a:gd name="connsiteY28" fmla="*/ 692331 h 1645985"/>
              <a:gd name="connsiteX29" fmla="*/ 1018903 w 1711494"/>
              <a:gd name="connsiteY29" fmla="*/ 613954 h 1645985"/>
              <a:gd name="connsiteX30" fmla="*/ 966651 w 1711494"/>
              <a:gd name="connsiteY30" fmla="*/ 496389 h 1645985"/>
              <a:gd name="connsiteX31" fmla="*/ 927463 w 1711494"/>
              <a:gd name="connsiteY31" fmla="*/ 470263 h 1645985"/>
              <a:gd name="connsiteX32" fmla="*/ 914400 w 1711494"/>
              <a:gd name="connsiteY32" fmla="*/ 418011 h 1645985"/>
              <a:gd name="connsiteX33" fmla="*/ 822960 w 1711494"/>
              <a:gd name="connsiteY33" fmla="*/ 287383 h 1645985"/>
              <a:gd name="connsiteX34" fmla="*/ 770708 w 1711494"/>
              <a:gd name="connsiteY34" fmla="*/ 195943 h 1645985"/>
              <a:gd name="connsiteX35" fmla="*/ 705394 w 1711494"/>
              <a:gd name="connsiteY35" fmla="*/ 143691 h 1645985"/>
              <a:gd name="connsiteX36" fmla="*/ 679268 w 1711494"/>
              <a:gd name="connsiteY36" fmla="*/ 104503 h 1645985"/>
              <a:gd name="connsiteX37" fmla="*/ 600891 w 1711494"/>
              <a:gd name="connsiteY37" fmla="*/ 78377 h 1645985"/>
              <a:gd name="connsiteX38" fmla="*/ 561703 w 1711494"/>
              <a:gd name="connsiteY38" fmla="*/ 52251 h 1645985"/>
              <a:gd name="connsiteX39" fmla="*/ 444137 w 1711494"/>
              <a:gd name="connsiteY39" fmla="*/ 0 h 1645985"/>
              <a:gd name="connsiteX40" fmla="*/ 222068 w 1711494"/>
              <a:gd name="connsiteY40" fmla="*/ 13063 h 1645985"/>
              <a:gd name="connsiteX41" fmla="*/ 65314 w 1711494"/>
              <a:gd name="connsiteY41" fmla="*/ 91440 h 1645985"/>
              <a:gd name="connsiteX42" fmla="*/ 39188 w 1711494"/>
              <a:gd name="connsiteY42" fmla="*/ 65314 h 164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11494" h="1645985">
                <a:moveTo>
                  <a:pt x="39188" y="65314"/>
                </a:moveTo>
                <a:cubicBezTo>
                  <a:pt x="43542" y="148046"/>
                  <a:pt x="54051" y="230682"/>
                  <a:pt x="52251" y="313509"/>
                </a:cubicBezTo>
                <a:cubicBezTo>
                  <a:pt x="49689" y="431369"/>
                  <a:pt x="31733" y="548452"/>
                  <a:pt x="26126" y="666206"/>
                </a:cubicBezTo>
                <a:cubicBezTo>
                  <a:pt x="10775" y="988566"/>
                  <a:pt x="21351" y="849358"/>
                  <a:pt x="0" y="1084217"/>
                </a:cubicBezTo>
                <a:cubicBezTo>
                  <a:pt x="4354" y="1110343"/>
                  <a:pt x="10769" y="1136208"/>
                  <a:pt x="13063" y="1162594"/>
                </a:cubicBezTo>
                <a:cubicBezTo>
                  <a:pt x="15794" y="1194000"/>
                  <a:pt x="7116" y="1395337"/>
                  <a:pt x="52251" y="1463040"/>
                </a:cubicBezTo>
                <a:cubicBezTo>
                  <a:pt x="60960" y="1476103"/>
                  <a:pt x="67275" y="1491128"/>
                  <a:pt x="78377" y="1502229"/>
                </a:cubicBezTo>
                <a:cubicBezTo>
                  <a:pt x="89478" y="1513330"/>
                  <a:pt x="104503" y="1519646"/>
                  <a:pt x="117566" y="1528354"/>
                </a:cubicBezTo>
                <a:cubicBezTo>
                  <a:pt x="126274" y="1541417"/>
                  <a:pt x="132590" y="1556442"/>
                  <a:pt x="143691" y="1567543"/>
                </a:cubicBezTo>
                <a:cubicBezTo>
                  <a:pt x="174742" y="1598595"/>
                  <a:pt x="222453" y="1606860"/>
                  <a:pt x="261257" y="1619794"/>
                </a:cubicBezTo>
                <a:cubicBezTo>
                  <a:pt x="333752" y="1643958"/>
                  <a:pt x="286778" y="1631148"/>
                  <a:pt x="404948" y="1645920"/>
                </a:cubicBezTo>
                <a:cubicBezTo>
                  <a:pt x="587828" y="1641566"/>
                  <a:pt x="770656" y="1632857"/>
                  <a:pt x="953588" y="1632857"/>
                </a:cubicBezTo>
                <a:cubicBezTo>
                  <a:pt x="1687965" y="1632857"/>
                  <a:pt x="1150587" y="1662396"/>
                  <a:pt x="1593668" y="1632857"/>
                </a:cubicBezTo>
                <a:cubicBezTo>
                  <a:pt x="1611085" y="1606731"/>
                  <a:pt x="1635991" y="1584268"/>
                  <a:pt x="1645920" y="1554480"/>
                </a:cubicBezTo>
                <a:cubicBezTo>
                  <a:pt x="1650274" y="1541417"/>
                  <a:pt x="1652825" y="1527607"/>
                  <a:pt x="1658983" y="1515291"/>
                </a:cubicBezTo>
                <a:cubicBezTo>
                  <a:pt x="1709628" y="1414000"/>
                  <a:pt x="1665336" y="1535418"/>
                  <a:pt x="1698171" y="1436914"/>
                </a:cubicBezTo>
                <a:cubicBezTo>
                  <a:pt x="1702525" y="1397726"/>
                  <a:pt x="1711234" y="1358779"/>
                  <a:pt x="1711234" y="1319349"/>
                </a:cubicBezTo>
                <a:cubicBezTo>
                  <a:pt x="1711234" y="1257970"/>
                  <a:pt x="1717197" y="1194682"/>
                  <a:pt x="1672046" y="1149531"/>
                </a:cubicBezTo>
                <a:cubicBezTo>
                  <a:pt x="1660945" y="1138430"/>
                  <a:pt x="1645920" y="1132114"/>
                  <a:pt x="1632857" y="1123406"/>
                </a:cubicBezTo>
                <a:cubicBezTo>
                  <a:pt x="1628503" y="1110343"/>
                  <a:pt x="1627432" y="1095674"/>
                  <a:pt x="1619794" y="1084217"/>
                </a:cubicBezTo>
                <a:cubicBezTo>
                  <a:pt x="1609547" y="1068846"/>
                  <a:pt x="1594798" y="1056855"/>
                  <a:pt x="1580606" y="1045029"/>
                </a:cubicBezTo>
                <a:cubicBezTo>
                  <a:pt x="1536099" y="1007940"/>
                  <a:pt x="1536231" y="1026779"/>
                  <a:pt x="1489166" y="979714"/>
                </a:cubicBezTo>
                <a:cubicBezTo>
                  <a:pt x="1386411" y="876959"/>
                  <a:pt x="1552254" y="1008341"/>
                  <a:pt x="1423851" y="901337"/>
                </a:cubicBezTo>
                <a:cubicBezTo>
                  <a:pt x="1411790" y="891286"/>
                  <a:pt x="1399009" y="881587"/>
                  <a:pt x="1384663" y="875211"/>
                </a:cubicBezTo>
                <a:cubicBezTo>
                  <a:pt x="1359498" y="864026"/>
                  <a:pt x="1306286" y="849086"/>
                  <a:pt x="1306286" y="849086"/>
                </a:cubicBezTo>
                <a:cubicBezTo>
                  <a:pt x="1288869" y="836023"/>
                  <a:pt x="1271750" y="822552"/>
                  <a:pt x="1254034" y="809897"/>
                </a:cubicBezTo>
                <a:cubicBezTo>
                  <a:pt x="1241259" y="800772"/>
                  <a:pt x="1226907" y="793822"/>
                  <a:pt x="1214846" y="783771"/>
                </a:cubicBezTo>
                <a:cubicBezTo>
                  <a:pt x="1200654" y="771944"/>
                  <a:pt x="1190239" y="755925"/>
                  <a:pt x="1175657" y="744583"/>
                </a:cubicBezTo>
                <a:cubicBezTo>
                  <a:pt x="1150872" y="725306"/>
                  <a:pt x="1119483" y="714534"/>
                  <a:pt x="1097280" y="692331"/>
                </a:cubicBezTo>
                <a:lnTo>
                  <a:pt x="1018903" y="613954"/>
                </a:lnTo>
                <a:cubicBezTo>
                  <a:pt x="1005967" y="575148"/>
                  <a:pt x="997703" y="527441"/>
                  <a:pt x="966651" y="496389"/>
                </a:cubicBezTo>
                <a:cubicBezTo>
                  <a:pt x="955550" y="485288"/>
                  <a:pt x="940526" y="478972"/>
                  <a:pt x="927463" y="470263"/>
                </a:cubicBezTo>
                <a:cubicBezTo>
                  <a:pt x="923109" y="452846"/>
                  <a:pt x="922429" y="434069"/>
                  <a:pt x="914400" y="418011"/>
                </a:cubicBezTo>
                <a:cubicBezTo>
                  <a:pt x="898320" y="385851"/>
                  <a:pt x="847534" y="320148"/>
                  <a:pt x="822960" y="287383"/>
                </a:cubicBezTo>
                <a:cubicBezTo>
                  <a:pt x="801814" y="202800"/>
                  <a:pt x="826299" y="262652"/>
                  <a:pt x="770708" y="195943"/>
                </a:cubicBezTo>
                <a:cubicBezTo>
                  <a:pt x="725256" y="141400"/>
                  <a:pt x="769729" y="165136"/>
                  <a:pt x="705394" y="143691"/>
                </a:cubicBezTo>
                <a:cubicBezTo>
                  <a:pt x="696685" y="130628"/>
                  <a:pt x="692581" y="112824"/>
                  <a:pt x="679268" y="104503"/>
                </a:cubicBezTo>
                <a:cubicBezTo>
                  <a:pt x="655915" y="89907"/>
                  <a:pt x="600891" y="78377"/>
                  <a:pt x="600891" y="78377"/>
                </a:cubicBezTo>
                <a:cubicBezTo>
                  <a:pt x="587828" y="69668"/>
                  <a:pt x="576049" y="58627"/>
                  <a:pt x="561703" y="52251"/>
                </a:cubicBezTo>
                <a:cubicBezTo>
                  <a:pt x="421793" y="-9931"/>
                  <a:pt x="532828" y="59127"/>
                  <a:pt x="444137" y="0"/>
                </a:cubicBezTo>
                <a:cubicBezTo>
                  <a:pt x="370114" y="4354"/>
                  <a:pt x="295596" y="3472"/>
                  <a:pt x="222068" y="13063"/>
                </a:cubicBezTo>
                <a:cubicBezTo>
                  <a:pt x="133225" y="24651"/>
                  <a:pt x="144574" y="51810"/>
                  <a:pt x="65314" y="91440"/>
                </a:cubicBezTo>
                <a:lnTo>
                  <a:pt x="39188" y="65314"/>
                </a:lnTo>
                <a:close/>
              </a:path>
            </a:pathLst>
          </a:custGeom>
          <a:solidFill>
            <a:srgbClr val="7030A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7" name="Freeform 1146"/>
          <p:cNvSpPr/>
          <p:nvPr/>
        </p:nvSpPr>
        <p:spPr>
          <a:xfrm>
            <a:off x="327662" y="4119563"/>
            <a:ext cx="1667826" cy="2538412"/>
          </a:xfrm>
          <a:custGeom>
            <a:avLst/>
            <a:gdLst>
              <a:gd name="connsiteX0" fmla="*/ 1615438 w 1667826"/>
              <a:gd name="connsiteY0" fmla="*/ 195262 h 2538412"/>
              <a:gd name="connsiteX1" fmla="*/ 1601151 w 1667826"/>
              <a:gd name="connsiteY1" fmla="*/ 133350 h 2538412"/>
              <a:gd name="connsiteX2" fmla="*/ 1596388 w 1667826"/>
              <a:gd name="connsiteY2" fmla="*/ 119062 h 2538412"/>
              <a:gd name="connsiteX3" fmla="*/ 1582101 w 1667826"/>
              <a:gd name="connsiteY3" fmla="*/ 109537 h 2538412"/>
              <a:gd name="connsiteX4" fmla="*/ 1577338 w 1667826"/>
              <a:gd name="connsiteY4" fmla="*/ 95250 h 2538412"/>
              <a:gd name="connsiteX5" fmla="*/ 1548763 w 1667826"/>
              <a:gd name="connsiteY5" fmla="*/ 76200 h 2538412"/>
              <a:gd name="connsiteX6" fmla="*/ 1534476 w 1667826"/>
              <a:gd name="connsiteY6" fmla="*/ 66675 h 2538412"/>
              <a:gd name="connsiteX7" fmla="*/ 1491613 w 1667826"/>
              <a:gd name="connsiteY7" fmla="*/ 38100 h 2538412"/>
              <a:gd name="connsiteX8" fmla="*/ 1477326 w 1667826"/>
              <a:gd name="connsiteY8" fmla="*/ 28575 h 2538412"/>
              <a:gd name="connsiteX9" fmla="*/ 1434463 w 1667826"/>
              <a:gd name="connsiteY9" fmla="*/ 14287 h 2538412"/>
              <a:gd name="connsiteX10" fmla="*/ 1420176 w 1667826"/>
              <a:gd name="connsiteY10" fmla="*/ 9525 h 2538412"/>
              <a:gd name="connsiteX11" fmla="*/ 1367788 w 1667826"/>
              <a:gd name="connsiteY11" fmla="*/ 0 h 2538412"/>
              <a:gd name="connsiteX12" fmla="*/ 1324926 w 1667826"/>
              <a:gd name="connsiteY12" fmla="*/ 4762 h 2538412"/>
              <a:gd name="connsiteX13" fmla="*/ 1305876 w 1667826"/>
              <a:gd name="connsiteY13" fmla="*/ 9525 h 2538412"/>
              <a:gd name="connsiteX14" fmla="*/ 1210626 w 1667826"/>
              <a:gd name="connsiteY14" fmla="*/ 14287 h 2538412"/>
              <a:gd name="connsiteX15" fmla="*/ 1196338 w 1667826"/>
              <a:gd name="connsiteY15" fmla="*/ 19050 h 2538412"/>
              <a:gd name="connsiteX16" fmla="*/ 1177288 w 1667826"/>
              <a:gd name="connsiteY16" fmla="*/ 23812 h 2538412"/>
              <a:gd name="connsiteX17" fmla="*/ 1148713 w 1667826"/>
              <a:gd name="connsiteY17" fmla="*/ 33337 h 2538412"/>
              <a:gd name="connsiteX18" fmla="*/ 1120138 w 1667826"/>
              <a:gd name="connsiteY18" fmla="*/ 52387 h 2538412"/>
              <a:gd name="connsiteX19" fmla="*/ 1096326 w 1667826"/>
              <a:gd name="connsiteY19" fmla="*/ 76200 h 2538412"/>
              <a:gd name="connsiteX20" fmla="*/ 1077276 w 1667826"/>
              <a:gd name="connsiteY20" fmla="*/ 104775 h 2538412"/>
              <a:gd name="connsiteX21" fmla="*/ 1067751 w 1667826"/>
              <a:gd name="connsiteY21" fmla="*/ 119062 h 2538412"/>
              <a:gd name="connsiteX22" fmla="*/ 1039176 w 1667826"/>
              <a:gd name="connsiteY22" fmla="*/ 147637 h 2538412"/>
              <a:gd name="connsiteX23" fmla="*/ 1005838 w 1667826"/>
              <a:gd name="connsiteY23" fmla="*/ 190500 h 2538412"/>
              <a:gd name="connsiteX24" fmla="*/ 986788 w 1667826"/>
              <a:gd name="connsiteY24" fmla="*/ 233362 h 2538412"/>
              <a:gd name="connsiteX25" fmla="*/ 977263 w 1667826"/>
              <a:gd name="connsiteY25" fmla="*/ 261937 h 2538412"/>
              <a:gd name="connsiteX26" fmla="*/ 972501 w 1667826"/>
              <a:gd name="connsiteY26" fmla="*/ 276225 h 2538412"/>
              <a:gd name="connsiteX27" fmla="*/ 953451 w 1667826"/>
              <a:gd name="connsiteY27" fmla="*/ 304800 h 2538412"/>
              <a:gd name="connsiteX28" fmla="*/ 943926 w 1667826"/>
              <a:gd name="connsiteY28" fmla="*/ 319087 h 2538412"/>
              <a:gd name="connsiteX29" fmla="*/ 929638 w 1667826"/>
              <a:gd name="connsiteY29" fmla="*/ 328612 h 2538412"/>
              <a:gd name="connsiteX30" fmla="*/ 910588 w 1667826"/>
              <a:gd name="connsiteY30" fmla="*/ 357187 h 2538412"/>
              <a:gd name="connsiteX31" fmla="*/ 905826 w 1667826"/>
              <a:gd name="connsiteY31" fmla="*/ 371475 h 2538412"/>
              <a:gd name="connsiteX32" fmla="*/ 896301 w 1667826"/>
              <a:gd name="connsiteY32" fmla="*/ 385762 h 2538412"/>
              <a:gd name="connsiteX33" fmla="*/ 891538 w 1667826"/>
              <a:gd name="connsiteY33" fmla="*/ 400050 h 2538412"/>
              <a:gd name="connsiteX34" fmla="*/ 858201 w 1667826"/>
              <a:gd name="connsiteY34" fmla="*/ 442912 h 2538412"/>
              <a:gd name="connsiteX35" fmla="*/ 848676 w 1667826"/>
              <a:gd name="connsiteY35" fmla="*/ 457200 h 2538412"/>
              <a:gd name="connsiteX36" fmla="*/ 834388 w 1667826"/>
              <a:gd name="connsiteY36" fmla="*/ 471487 h 2538412"/>
              <a:gd name="connsiteX37" fmla="*/ 815338 w 1667826"/>
              <a:gd name="connsiteY37" fmla="*/ 504825 h 2538412"/>
              <a:gd name="connsiteX38" fmla="*/ 801051 w 1667826"/>
              <a:gd name="connsiteY38" fmla="*/ 528637 h 2538412"/>
              <a:gd name="connsiteX39" fmla="*/ 786763 w 1667826"/>
              <a:gd name="connsiteY39" fmla="*/ 538162 h 2538412"/>
              <a:gd name="connsiteX40" fmla="*/ 758188 w 1667826"/>
              <a:gd name="connsiteY40" fmla="*/ 581025 h 2538412"/>
              <a:gd name="connsiteX41" fmla="*/ 748663 w 1667826"/>
              <a:gd name="connsiteY41" fmla="*/ 595312 h 2538412"/>
              <a:gd name="connsiteX42" fmla="*/ 739138 w 1667826"/>
              <a:gd name="connsiteY42" fmla="*/ 623887 h 2538412"/>
              <a:gd name="connsiteX43" fmla="*/ 734376 w 1667826"/>
              <a:gd name="connsiteY43" fmla="*/ 638175 h 2538412"/>
              <a:gd name="connsiteX44" fmla="*/ 715326 w 1667826"/>
              <a:gd name="connsiteY44" fmla="*/ 666750 h 2538412"/>
              <a:gd name="connsiteX45" fmla="*/ 701038 w 1667826"/>
              <a:gd name="connsiteY45" fmla="*/ 681037 h 2538412"/>
              <a:gd name="connsiteX46" fmla="*/ 667701 w 1667826"/>
              <a:gd name="connsiteY46" fmla="*/ 714375 h 2538412"/>
              <a:gd name="connsiteX47" fmla="*/ 653413 w 1667826"/>
              <a:gd name="connsiteY47" fmla="*/ 728662 h 2538412"/>
              <a:gd name="connsiteX48" fmla="*/ 624838 w 1667826"/>
              <a:gd name="connsiteY48" fmla="*/ 747712 h 2538412"/>
              <a:gd name="connsiteX49" fmla="*/ 610551 w 1667826"/>
              <a:gd name="connsiteY49" fmla="*/ 762000 h 2538412"/>
              <a:gd name="connsiteX50" fmla="*/ 581976 w 1667826"/>
              <a:gd name="connsiteY50" fmla="*/ 781050 h 2538412"/>
              <a:gd name="connsiteX51" fmla="*/ 567688 w 1667826"/>
              <a:gd name="connsiteY51" fmla="*/ 790575 h 2538412"/>
              <a:gd name="connsiteX52" fmla="*/ 539113 w 1667826"/>
              <a:gd name="connsiteY52" fmla="*/ 809625 h 2538412"/>
              <a:gd name="connsiteX53" fmla="*/ 524826 w 1667826"/>
              <a:gd name="connsiteY53" fmla="*/ 819150 h 2538412"/>
              <a:gd name="connsiteX54" fmla="*/ 505776 w 1667826"/>
              <a:gd name="connsiteY54" fmla="*/ 823912 h 2538412"/>
              <a:gd name="connsiteX55" fmla="*/ 491488 w 1667826"/>
              <a:gd name="connsiteY55" fmla="*/ 828675 h 2538412"/>
              <a:gd name="connsiteX56" fmla="*/ 453388 w 1667826"/>
              <a:gd name="connsiteY56" fmla="*/ 838200 h 2538412"/>
              <a:gd name="connsiteX57" fmla="*/ 439101 w 1667826"/>
              <a:gd name="connsiteY57" fmla="*/ 847725 h 2538412"/>
              <a:gd name="connsiteX58" fmla="*/ 420051 w 1667826"/>
              <a:gd name="connsiteY58" fmla="*/ 852487 h 2538412"/>
              <a:gd name="connsiteX59" fmla="*/ 391476 w 1667826"/>
              <a:gd name="connsiteY59" fmla="*/ 862012 h 2538412"/>
              <a:gd name="connsiteX60" fmla="*/ 377188 w 1667826"/>
              <a:gd name="connsiteY60" fmla="*/ 866775 h 2538412"/>
              <a:gd name="connsiteX61" fmla="*/ 329563 w 1667826"/>
              <a:gd name="connsiteY61" fmla="*/ 890587 h 2538412"/>
              <a:gd name="connsiteX62" fmla="*/ 286701 w 1667826"/>
              <a:gd name="connsiteY62" fmla="*/ 909637 h 2538412"/>
              <a:gd name="connsiteX63" fmla="*/ 272413 w 1667826"/>
              <a:gd name="connsiteY63" fmla="*/ 914400 h 2538412"/>
              <a:gd name="connsiteX64" fmla="*/ 243838 w 1667826"/>
              <a:gd name="connsiteY64" fmla="*/ 933450 h 2538412"/>
              <a:gd name="connsiteX65" fmla="*/ 220026 w 1667826"/>
              <a:gd name="connsiteY65" fmla="*/ 952500 h 2538412"/>
              <a:gd name="connsiteX66" fmla="*/ 191451 w 1667826"/>
              <a:gd name="connsiteY66" fmla="*/ 971550 h 2538412"/>
              <a:gd name="connsiteX67" fmla="*/ 177163 w 1667826"/>
              <a:gd name="connsiteY67" fmla="*/ 981075 h 2538412"/>
              <a:gd name="connsiteX68" fmla="*/ 148588 w 1667826"/>
              <a:gd name="connsiteY68" fmla="*/ 990600 h 2538412"/>
              <a:gd name="connsiteX69" fmla="*/ 134301 w 1667826"/>
              <a:gd name="connsiteY69" fmla="*/ 1004887 h 2538412"/>
              <a:gd name="connsiteX70" fmla="*/ 120013 w 1667826"/>
              <a:gd name="connsiteY70" fmla="*/ 1009650 h 2538412"/>
              <a:gd name="connsiteX71" fmla="*/ 110488 w 1667826"/>
              <a:gd name="connsiteY71" fmla="*/ 1023937 h 2538412"/>
              <a:gd name="connsiteX72" fmla="*/ 96201 w 1667826"/>
              <a:gd name="connsiteY72" fmla="*/ 1033462 h 2538412"/>
              <a:gd name="connsiteX73" fmla="*/ 77151 w 1667826"/>
              <a:gd name="connsiteY73" fmla="*/ 1062037 h 2538412"/>
              <a:gd name="connsiteX74" fmla="*/ 67626 w 1667826"/>
              <a:gd name="connsiteY74" fmla="*/ 1076325 h 2538412"/>
              <a:gd name="connsiteX75" fmla="*/ 53338 w 1667826"/>
              <a:gd name="connsiteY75" fmla="*/ 1085850 h 2538412"/>
              <a:gd name="connsiteX76" fmla="*/ 34288 w 1667826"/>
              <a:gd name="connsiteY76" fmla="*/ 1128712 h 2538412"/>
              <a:gd name="connsiteX77" fmla="*/ 15238 w 1667826"/>
              <a:gd name="connsiteY77" fmla="*/ 1185862 h 2538412"/>
              <a:gd name="connsiteX78" fmla="*/ 10476 w 1667826"/>
              <a:gd name="connsiteY78" fmla="*/ 1200150 h 2538412"/>
              <a:gd name="connsiteX79" fmla="*/ 5713 w 1667826"/>
              <a:gd name="connsiteY79" fmla="*/ 1214437 h 2538412"/>
              <a:gd name="connsiteX80" fmla="*/ 5713 w 1667826"/>
              <a:gd name="connsiteY80" fmla="*/ 1314450 h 2538412"/>
              <a:gd name="connsiteX81" fmla="*/ 20001 w 1667826"/>
              <a:gd name="connsiteY81" fmla="*/ 1347787 h 2538412"/>
              <a:gd name="connsiteX82" fmla="*/ 34288 w 1667826"/>
              <a:gd name="connsiteY82" fmla="*/ 1352550 h 2538412"/>
              <a:gd name="connsiteX83" fmla="*/ 43813 w 1667826"/>
              <a:gd name="connsiteY83" fmla="*/ 1381125 h 2538412"/>
              <a:gd name="connsiteX84" fmla="*/ 58101 w 1667826"/>
              <a:gd name="connsiteY84" fmla="*/ 1409700 h 2538412"/>
              <a:gd name="connsiteX85" fmla="*/ 72388 w 1667826"/>
              <a:gd name="connsiteY85" fmla="*/ 1490662 h 2538412"/>
              <a:gd name="connsiteX86" fmla="*/ 86676 w 1667826"/>
              <a:gd name="connsiteY86" fmla="*/ 1495425 h 2538412"/>
              <a:gd name="connsiteX87" fmla="*/ 120013 w 1667826"/>
              <a:gd name="connsiteY87" fmla="*/ 1538287 h 2538412"/>
              <a:gd name="connsiteX88" fmla="*/ 129538 w 1667826"/>
              <a:gd name="connsiteY88" fmla="*/ 1552575 h 2538412"/>
              <a:gd name="connsiteX89" fmla="*/ 158113 w 1667826"/>
              <a:gd name="connsiteY89" fmla="*/ 1566862 h 2538412"/>
              <a:gd name="connsiteX90" fmla="*/ 167638 w 1667826"/>
              <a:gd name="connsiteY90" fmla="*/ 1581150 h 2538412"/>
              <a:gd name="connsiteX91" fmla="*/ 181926 w 1667826"/>
              <a:gd name="connsiteY91" fmla="*/ 1585912 h 2538412"/>
              <a:gd name="connsiteX92" fmla="*/ 210501 w 1667826"/>
              <a:gd name="connsiteY92" fmla="*/ 1600200 h 2538412"/>
              <a:gd name="connsiteX93" fmla="*/ 220026 w 1667826"/>
              <a:gd name="connsiteY93" fmla="*/ 1614487 h 2538412"/>
              <a:gd name="connsiteX94" fmla="*/ 234313 w 1667826"/>
              <a:gd name="connsiteY94" fmla="*/ 1619250 h 2538412"/>
              <a:gd name="connsiteX95" fmla="*/ 262888 w 1667826"/>
              <a:gd name="connsiteY95" fmla="*/ 1633537 h 2538412"/>
              <a:gd name="connsiteX96" fmla="*/ 291463 w 1667826"/>
              <a:gd name="connsiteY96" fmla="*/ 1657350 h 2538412"/>
              <a:gd name="connsiteX97" fmla="*/ 334326 w 1667826"/>
              <a:gd name="connsiteY97" fmla="*/ 1685925 h 2538412"/>
              <a:gd name="connsiteX98" fmla="*/ 348613 w 1667826"/>
              <a:gd name="connsiteY98" fmla="*/ 1695450 h 2538412"/>
              <a:gd name="connsiteX99" fmla="*/ 362901 w 1667826"/>
              <a:gd name="connsiteY99" fmla="*/ 1709737 h 2538412"/>
              <a:gd name="connsiteX100" fmla="*/ 377188 w 1667826"/>
              <a:gd name="connsiteY100" fmla="*/ 1714500 h 2538412"/>
              <a:gd name="connsiteX101" fmla="*/ 396238 w 1667826"/>
              <a:gd name="connsiteY101" fmla="*/ 1724025 h 2538412"/>
              <a:gd name="connsiteX102" fmla="*/ 410526 w 1667826"/>
              <a:gd name="connsiteY102" fmla="*/ 1738312 h 2538412"/>
              <a:gd name="connsiteX103" fmla="*/ 429576 w 1667826"/>
              <a:gd name="connsiteY103" fmla="*/ 1781175 h 2538412"/>
              <a:gd name="connsiteX104" fmla="*/ 439101 w 1667826"/>
              <a:gd name="connsiteY104" fmla="*/ 1800225 h 2538412"/>
              <a:gd name="connsiteX105" fmla="*/ 453388 w 1667826"/>
              <a:gd name="connsiteY105" fmla="*/ 1809750 h 2538412"/>
              <a:gd name="connsiteX106" fmla="*/ 491488 w 1667826"/>
              <a:gd name="connsiteY106" fmla="*/ 1833562 h 2538412"/>
              <a:gd name="connsiteX107" fmla="*/ 510538 w 1667826"/>
              <a:gd name="connsiteY107" fmla="*/ 1862137 h 2538412"/>
              <a:gd name="connsiteX108" fmla="*/ 515301 w 1667826"/>
              <a:gd name="connsiteY108" fmla="*/ 1876425 h 2538412"/>
              <a:gd name="connsiteX109" fmla="*/ 534351 w 1667826"/>
              <a:gd name="connsiteY109" fmla="*/ 1895475 h 2538412"/>
              <a:gd name="connsiteX110" fmla="*/ 562926 w 1667826"/>
              <a:gd name="connsiteY110" fmla="*/ 1928812 h 2538412"/>
              <a:gd name="connsiteX111" fmla="*/ 567688 w 1667826"/>
              <a:gd name="connsiteY111" fmla="*/ 1943100 h 2538412"/>
              <a:gd name="connsiteX112" fmla="*/ 591501 w 1667826"/>
              <a:gd name="connsiteY112" fmla="*/ 1971675 h 2538412"/>
              <a:gd name="connsiteX113" fmla="*/ 605788 w 1667826"/>
              <a:gd name="connsiteY113" fmla="*/ 2000250 h 2538412"/>
              <a:gd name="connsiteX114" fmla="*/ 624838 w 1667826"/>
              <a:gd name="connsiteY114" fmla="*/ 2005012 h 2538412"/>
              <a:gd name="connsiteX115" fmla="*/ 639126 w 1667826"/>
              <a:gd name="connsiteY115" fmla="*/ 2014537 h 2538412"/>
              <a:gd name="connsiteX116" fmla="*/ 667701 w 1667826"/>
              <a:gd name="connsiteY116" fmla="*/ 2024062 h 2538412"/>
              <a:gd name="connsiteX117" fmla="*/ 705801 w 1667826"/>
              <a:gd name="connsiteY117" fmla="*/ 2057400 h 2538412"/>
              <a:gd name="connsiteX118" fmla="*/ 720088 w 1667826"/>
              <a:gd name="connsiteY118" fmla="*/ 2066925 h 2538412"/>
              <a:gd name="connsiteX119" fmla="*/ 734376 w 1667826"/>
              <a:gd name="connsiteY119" fmla="*/ 2076450 h 2538412"/>
              <a:gd name="connsiteX120" fmla="*/ 743901 w 1667826"/>
              <a:gd name="connsiteY120" fmla="*/ 2090737 h 2538412"/>
              <a:gd name="connsiteX121" fmla="*/ 786763 w 1667826"/>
              <a:gd name="connsiteY121" fmla="*/ 2105025 h 2538412"/>
              <a:gd name="connsiteX122" fmla="*/ 801051 w 1667826"/>
              <a:gd name="connsiteY122" fmla="*/ 2114550 h 2538412"/>
              <a:gd name="connsiteX123" fmla="*/ 824863 w 1667826"/>
              <a:gd name="connsiteY123" fmla="*/ 2138362 h 2538412"/>
              <a:gd name="connsiteX124" fmla="*/ 853438 w 1667826"/>
              <a:gd name="connsiteY124" fmla="*/ 2143125 h 2538412"/>
              <a:gd name="connsiteX125" fmla="*/ 896301 w 1667826"/>
              <a:gd name="connsiteY125" fmla="*/ 2176462 h 2538412"/>
              <a:gd name="connsiteX126" fmla="*/ 915351 w 1667826"/>
              <a:gd name="connsiteY126" fmla="*/ 2205037 h 2538412"/>
              <a:gd name="connsiteX127" fmla="*/ 924876 w 1667826"/>
              <a:gd name="connsiteY127" fmla="*/ 2219325 h 2538412"/>
              <a:gd name="connsiteX128" fmla="*/ 929638 w 1667826"/>
              <a:gd name="connsiteY128" fmla="*/ 2233612 h 2538412"/>
              <a:gd name="connsiteX129" fmla="*/ 948688 w 1667826"/>
              <a:gd name="connsiteY129" fmla="*/ 2262187 h 2538412"/>
              <a:gd name="connsiteX130" fmla="*/ 972501 w 1667826"/>
              <a:gd name="connsiteY130" fmla="*/ 2300287 h 2538412"/>
              <a:gd name="connsiteX131" fmla="*/ 991551 w 1667826"/>
              <a:gd name="connsiteY131" fmla="*/ 2333625 h 2538412"/>
              <a:gd name="connsiteX132" fmla="*/ 1020126 w 1667826"/>
              <a:gd name="connsiteY132" fmla="*/ 2376487 h 2538412"/>
              <a:gd name="connsiteX133" fmla="*/ 1029651 w 1667826"/>
              <a:gd name="connsiteY133" fmla="*/ 2390775 h 2538412"/>
              <a:gd name="connsiteX134" fmla="*/ 1058226 w 1667826"/>
              <a:gd name="connsiteY134" fmla="*/ 2409825 h 2538412"/>
              <a:gd name="connsiteX135" fmla="*/ 1077276 w 1667826"/>
              <a:gd name="connsiteY135" fmla="*/ 2438400 h 2538412"/>
              <a:gd name="connsiteX136" fmla="*/ 1086801 w 1667826"/>
              <a:gd name="connsiteY136" fmla="*/ 2486025 h 2538412"/>
              <a:gd name="connsiteX137" fmla="*/ 1096326 w 1667826"/>
              <a:gd name="connsiteY137" fmla="*/ 2500312 h 2538412"/>
              <a:gd name="connsiteX138" fmla="*/ 1110613 w 1667826"/>
              <a:gd name="connsiteY138" fmla="*/ 2505075 h 2538412"/>
              <a:gd name="connsiteX139" fmla="*/ 1148713 w 1667826"/>
              <a:gd name="connsiteY139" fmla="*/ 2509837 h 2538412"/>
              <a:gd name="connsiteX140" fmla="*/ 1210626 w 1667826"/>
              <a:gd name="connsiteY140" fmla="*/ 2524125 h 2538412"/>
              <a:gd name="connsiteX141" fmla="*/ 1263013 w 1667826"/>
              <a:gd name="connsiteY141" fmla="*/ 2533650 h 2538412"/>
              <a:gd name="connsiteX142" fmla="*/ 1296351 w 1667826"/>
              <a:gd name="connsiteY142" fmla="*/ 2538412 h 2538412"/>
              <a:gd name="connsiteX143" fmla="*/ 1439226 w 1667826"/>
              <a:gd name="connsiteY143" fmla="*/ 2533650 h 2538412"/>
              <a:gd name="connsiteX144" fmla="*/ 1482088 w 1667826"/>
              <a:gd name="connsiteY144" fmla="*/ 2509837 h 2538412"/>
              <a:gd name="connsiteX145" fmla="*/ 1496376 w 1667826"/>
              <a:gd name="connsiteY145" fmla="*/ 2500312 h 2538412"/>
              <a:gd name="connsiteX146" fmla="*/ 1505901 w 1667826"/>
              <a:gd name="connsiteY146" fmla="*/ 2486025 h 2538412"/>
              <a:gd name="connsiteX147" fmla="*/ 1534476 w 1667826"/>
              <a:gd name="connsiteY147" fmla="*/ 2466975 h 2538412"/>
              <a:gd name="connsiteX148" fmla="*/ 1544001 w 1667826"/>
              <a:gd name="connsiteY148" fmla="*/ 2452687 h 2538412"/>
              <a:gd name="connsiteX149" fmla="*/ 1558288 w 1667826"/>
              <a:gd name="connsiteY149" fmla="*/ 2443162 h 2538412"/>
              <a:gd name="connsiteX150" fmla="*/ 1577338 w 1667826"/>
              <a:gd name="connsiteY150" fmla="*/ 2414587 h 2538412"/>
              <a:gd name="connsiteX151" fmla="*/ 1582101 w 1667826"/>
              <a:gd name="connsiteY151" fmla="*/ 2400300 h 2538412"/>
              <a:gd name="connsiteX152" fmla="*/ 1596388 w 1667826"/>
              <a:gd name="connsiteY152" fmla="*/ 2386012 h 2538412"/>
              <a:gd name="connsiteX153" fmla="*/ 1615438 w 1667826"/>
              <a:gd name="connsiteY153" fmla="*/ 2357437 h 2538412"/>
              <a:gd name="connsiteX154" fmla="*/ 1620201 w 1667826"/>
              <a:gd name="connsiteY154" fmla="*/ 2343150 h 2538412"/>
              <a:gd name="connsiteX155" fmla="*/ 1629726 w 1667826"/>
              <a:gd name="connsiteY155" fmla="*/ 2328862 h 2538412"/>
              <a:gd name="connsiteX156" fmla="*/ 1644013 w 1667826"/>
              <a:gd name="connsiteY156" fmla="*/ 2266950 h 2538412"/>
              <a:gd name="connsiteX157" fmla="*/ 1648776 w 1667826"/>
              <a:gd name="connsiteY157" fmla="*/ 2252662 h 2538412"/>
              <a:gd name="connsiteX158" fmla="*/ 1653538 w 1667826"/>
              <a:gd name="connsiteY158" fmla="*/ 2233612 h 2538412"/>
              <a:gd name="connsiteX159" fmla="*/ 1658301 w 1667826"/>
              <a:gd name="connsiteY159" fmla="*/ 2190750 h 2538412"/>
              <a:gd name="connsiteX160" fmla="*/ 1663063 w 1667826"/>
              <a:gd name="connsiteY160" fmla="*/ 2176462 h 2538412"/>
              <a:gd name="connsiteX161" fmla="*/ 1667826 w 1667826"/>
              <a:gd name="connsiteY161" fmla="*/ 2133600 h 2538412"/>
              <a:gd name="connsiteX162" fmla="*/ 1658301 w 1667826"/>
              <a:gd name="connsiteY162" fmla="*/ 1957387 h 2538412"/>
              <a:gd name="connsiteX163" fmla="*/ 1644013 w 1667826"/>
              <a:gd name="connsiteY163" fmla="*/ 1952625 h 2538412"/>
              <a:gd name="connsiteX164" fmla="*/ 1639251 w 1667826"/>
              <a:gd name="connsiteY164" fmla="*/ 1933575 h 2538412"/>
              <a:gd name="connsiteX165" fmla="*/ 1629726 w 1667826"/>
              <a:gd name="connsiteY165" fmla="*/ 1890712 h 2538412"/>
              <a:gd name="connsiteX166" fmla="*/ 1634488 w 1667826"/>
              <a:gd name="connsiteY166" fmla="*/ 1438275 h 2538412"/>
              <a:gd name="connsiteX167" fmla="*/ 1639251 w 1667826"/>
              <a:gd name="connsiteY167" fmla="*/ 514350 h 2538412"/>
              <a:gd name="connsiteX168" fmla="*/ 1644013 w 1667826"/>
              <a:gd name="connsiteY168" fmla="*/ 500062 h 2538412"/>
              <a:gd name="connsiteX169" fmla="*/ 1644013 w 1667826"/>
              <a:gd name="connsiteY169" fmla="*/ 280987 h 2538412"/>
              <a:gd name="connsiteX170" fmla="*/ 1634488 w 1667826"/>
              <a:gd name="connsiteY170" fmla="*/ 266700 h 2538412"/>
              <a:gd name="connsiteX171" fmla="*/ 1624963 w 1667826"/>
              <a:gd name="connsiteY171" fmla="*/ 238125 h 2538412"/>
              <a:gd name="connsiteX172" fmla="*/ 1615438 w 1667826"/>
              <a:gd name="connsiteY172" fmla="*/ 223837 h 2538412"/>
              <a:gd name="connsiteX173" fmla="*/ 1615438 w 1667826"/>
              <a:gd name="connsiteY173" fmla="*/ 195262 h 25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667826" h="2538412">
                <a:moveTo>
                  <a:pt x="1615438" y="195262"/>
                </a:moveTo>
                <a:cubicBezTo>
                  <a:pt x="1613057" y="180181"/>
                  <a:pt x="1620674" y="172395"/>
                  <a:pt x="1601151" y="133350"/>
                </a:cubicBezTo>
                <a:cubicBezTo>
                  <a:pt x="1598906" y="128860"/>
                  <a:pt x="1599524" y="122982"/>
                  <a:pt x="1596388" y="119062"/>
                </a:cubicBezTo>
                <a:cubicBezTo>
                  <a:pt x="1592812" y="114593"/>
                  <a:pt x="1586863" y="112712"/>
                  <a:pt x="1582101" y="109537"/>
                </a:cubicBezTo>
                <a:cubicBezTo>
                  <a:pt x="1580513" y="104775"/>
                  <a:pt x="1580888" y="98800"/>
                  <a:pt x="1577338" y="95250"/>
                </a:cubicBezTo>
                <a:cubicBezTo>
                  <a:pt x="1569243" y="87155"/>
                  <a:pt x="1558288" y="82550"/>
                  <a:pt x="1548763" y="76200"/>
                </a:cubicBezTo>
                <a:lnTo>
                  <a:pt x="1534476" y="66675"/>
                </a:lnTo>
                <a:lnTo>
                  <a:pt x="1491613" y="38100"/>
                </a:lnTo>
                <a:cubicBezTo>
                  <a:pt x="1486851" y="34925"/>
                  <a:pt x="1482756" y="30385"/>
                  <a:pt x="1477326" y="28575"/>
                </a:cubicBezTo>
                <a:lnTo>
                  <a:pt x="1434463" y="14287"/>
                </a:lnTo>
                <a:cubicBezTo>
                  <a:pt x="1429701" y="12700"/>
                  <a:pt x="1425145" y="10235"/>
                  <a:pt x="1420176" y="9525"/>
                </a:cubicBezTo>
                <a:cubicBezTo>
                  <a:pt x="1380358" y="3836"/>
                  <a:pt x="1397728" y="7484"/>
                  <a:pt x="1367788" y="0"/>
                </a:cubicBezTo>
                <a:cubicBezTo>
                  <a:pt x="1353501" y="1587"/>
                  <a:pt x="1339134" y="2576"/>
                  <a:pt x="1324926" y="4762"/>
                </a:cubicBezTo>
                <a:cubicBezTo>
                  <a:pt x="1318457" y="5757"/>
                  <a:pt x="1312399" y="8981"/>
                  <a:pt x="1305876" y="9525"/>
                </a:cubicBezTo>
                <a:cubicBezTo>
                  <a:pt x="1274196" y="12165"/>
                  <a:pt x="1242376" y="12700"/>
                  <a:pt x="1210626" y="14287"/>
                </a:cubicBezTo>
                <a:cubicBezTo>
                  <a:pt x="1205863" y="15875"/>
                  <a:pt x="1201165" y="17671"/>
                  <a:pt x="1196338" y="19050"/>
                </a:cubicBezTo>
                <a:cubicBezTo>
                  <a:pt x="1190044" y="20848"/>
                  <a:pt x="1183557" y="21931"/>
                  <a:pt x="1177288" y="23812"/>
                </a:cubicBezTo>
                <a:cubicBezTo>
                  <a:pt x="1167671" y="26697"/>
                  <a:pt x="1148713" y="33337"/>
                  <a:pt x="1148713" y="33337"/>
                </a:cubicBezTo>
                <a:cubicBezTo>
                  <a:pt x="1139188" y="39687"/>
                  <a:pt x="1126488" y="42862"/>
                  <a:pt x="1120138" y="52387"/>
                </a:cubicBezTo>
                <a:cubicBezTo>
                  <a:pt x="1107438" y="71437"/>
                  <a:pt x="1115376" y="63500"/>
                  <a:pt x="1096326" y="76200"/>
                </a:cubicBezTo>
                <a:lnTo>
                  <a:pt x="1077276" y="104775"/>
                </a:lnTo>
                <a:cubicBezTo>
                  <a:pt x="1074101" y="109537"/>
                  <a:pt x="1071798" y="115015"/>
                  <a:pt x="1067751" y="119062"/>
                </a:cubicBezTo>
                <a:cubicBezTo>
                  <a:pt x="1058226" y="128587"/>
                  <a:pt x="1046648" y="136429"/>
                  <a:pt x="1039176" y="147637"/>
                </a:cubicBezTo>
                <a:cubicBezTo>
                  <a:pt x="1016390" y="181816"/>
                  <a:pt x="1028221" y="168117"/>
                  <a:pt x="1005838" y="190500"/>
                </a:cubicBezTo>
                <a:cubicBezTo>
                  <a:pt x="994503" y="224505"/>
                  <a:pt x="1001882" y="210721"/>
                  <a:pt x="986788" y="233362"/>
                </a:cubicBezTo>
                <a:lnTo>
                  <a:pt x="977263" y="261937"/>
                </a:lnTo>
                <a:cubicBezTo>
                  <a:pt x="975676" y="266700"/>
                  <a:pt x="975286" y="272048"/>
                  <a:pt x="972501" y="276225"/>
                </a:cubicBezTo>
                <a:lnTo>
                  <a:pt x="953451" y="304800"/>
                </a:lnTo>
                <a:cubicBezTo>
                  <a:pt x="950276" y="309562"/>
                  <a:pt x="948688" y="315912"/>
                  <a:pt x="943926" y="319087"/>
                </a:cubicBezTo>
                <a:lnTo>
                  <a:pt x="929638" y="328612"/>
                </a:lnTo>
                <a:cubicBezTo>
                  <a:pt x="918315" y="362586"/>
                  <a:pt x="934371" y="321512"/>
                  <a:pt x="910588" y="357187"/>
                </a:cubicBezTo>
                <a:cubicBezTo>
                  <a:pt x="907803" y="361364"/>
                  <a:pt x="908071" y="366985"/>
                  <a:pt x="905826" y="371475"/>
                </a:cubicBezTo>
                <a:cubicBezTo>
                  <a:pt x="903266" y="376594"/>
                  <a:pt x="898861" y="380643"/>
                  <a:pt x="896301" y="385762"/>
                </a:cubicBezTo>
                <a:cubicBezTo>
                  <a:pt x="894056" y="390252"/>
                  <a:pt x="893976" y="395661"/>
                  <a:pt x="891538" y="400050"/>
                </a:cubicBezTo>
                <a:cubicBezTo>
                  <a:pt x="867462" y="443387"/>
                  <a:pt x="881342" y="415142"/>
                  <a:pt x="858201" y="442912"/>
                </a:cubicBezTo>
                <a:cubicBezTo>
                  <a:pt x="854537" y="447309"/>
                  <a:pt x="852340" y="452803"/>
                  <a:pt x="848676" y="457200"/>
                </a:cubicBezTo>
                <a:cubicBezTo>
                  <a:pt x="844364" y="462374"/>
                  <a:pt x="838700" y="466313"/>
                  <a:pt x="834388" y="471487"/>
                </a:cubicBezTo>
                <a:cubicBezTo>
                  <a:pt x="824410" y="483460"/>
                  <a:pt x="823100" y="490854"/>
                  <a:pt x="815338" y="504825"/>
                </a:cubicBezTo>
                <a:cubicBezTo>
                  <a:pt x="810843" y="512917"/>
                  <a:pt x="807075" y="521609"/>
                  <a:pt x="801051" y="528637"/>
                </a:cubicBezTo>
                <a:cubicBezTo>
                  <a:pt x="797326" y="532983"/>
                  <a:pt x="791526" y="534987"/>
                  <a:pt x="786763" y="538162"/>
                </a:cubicBezTo>
                <a:lnTo>
                  <a:pt x="758188" y="581025"/>
                </a:lnTo>
                <a:lnTo>
                  <a:pt x="748663" y="595312"/>
                </a:lnTo>
                <a:lnTo>
                  <a:pt x="739138" y="623887"/>
                </a:lnTo>
                <a:cubicBezTo>
                  <a:pt x="737551" y="628650"/>
                  <a:pt x="737161" y="633998"/>
                  <a:pt x="734376" y="638175"/>
                </a:cubicBezTo>
                <a:cubicBezTo>
                  <a:pt x="728026" y="647700"/>
                  <a:pt x="723421" y="658656"/>
                  <a:pt x="715326" y="666750"/>
                </a:cubicBezTo>
                <a:cubicBezTo>
                  <a:pt x="710563" y="671512"/>
                  <a:pt x="705173" y="675721"/>
                  <a:pt x="701038" y="681037"/>
                </a:cubicBezTo>
                <a:cubicBezTo>
                  <a:pt x="674289" y="715427"/>
                  <a:pt x="695003" y="705273"/>
                  <a:pt x="667701" y="714375"/>
                </a:cubicBezTo>
                <a:cubicBezTo>
                  <a:pt x="662938" y="719137"/>
                  <a:pt x="658729" y="724527"/>
                  <a:pt x="653413" y="728662"/>
                </a:cubicBezTo>
                <a:cubicBezTo>
                  <a:pt x="644377" y="735690"/>
                  <a:pt x="632932" y="739617"/>
                  <a:pt x="624838" y="747712"/>
                </a:cubicBezTo>
                <a:cubicBezTo>
                  <a:pt x="620076" y="752475"/>
                  <a:pt x="615867" y="757865"/>
                  <a:pt x="610551" y="762000"/>
                </a:cubicBezTo>
                <a:cubicBezTo>
                  <a:pt x="601515" y="769028"/>
                  <a:pt x="591501" y="774700"/>
                  <a:pt x="581976" y="781050"/>
                </a:cubicBezTo>
                <a:cubicBezTo>
                  <a:pt x="577213" y="784225"/>
                  <a:pt x="571735" y="786528"/>
                  <a:pt x="567688" y="790575"/>
                </a:cubicBezTo>
                <a:cubicBezTo>
                  <a:pt x="540605" y="817658"/>
                  <a:pt x="566683" y="795840"/>
                  <a:pt x="539113" y="809625"/>
                </a:cubicBezTo>
                <a:cubicBezTo>
                  <a:pt x="533994" y="812185"/>
                  <a:pt x="530087" y="816895"/>
                  <a:pt x="524826" y="819150"/>
                </a:cubicBezTo>
                <a:cubicBezTo>
                  <a:pt x="518810" y="821728"/>
                  <a:pt x="512070" y="822114"/>
                  <a:pt x="505776" y="823912"/>
                </a:cubicBezTo>
                <a:cubicBezTo>
                  <a:pt x="500949" y="825291"/>
                  <a:pt x="496331" y="827354"/>
                  <a:pt x="491488" y="828675"/>
                </a:cubicBezTo>
                <a:cubicBezTo>
                  <a:pt x="478858" y="832120"/>
                  <a:pt x="453388" y="838200"/>
                  <a:pt x="453388" y="838200"/>
                </a:cubicBezTo>
                <a:cubicBezTo>
                  <a:pt x="448626" y="841375"/>
                  <a:pt x="444362" y="845470"/>
                  <a:pt x="439101" y="847725"/>
                </a:cubicBezTo>
                <a:cubicBezTo>
                  <a:pt x="433085" y="850303"/>
                  <a:pt x="426320" y="850606"/>
                  <a:pt x="420051" y="852487"/>
                </a:cubicBezTo>
                <a:cubicBezTo>
                  <a:pt x="410434" y="855372"/>
                  <a:pt x="401001" y="858837"/>
                  <a:pt x="391476" y="862012"/>
                </a:cubicBezTo>
                <a:cubicBezTo>
                  <a:pt x="386713" y="863600"/>
                  <a:pt x="381365" y="863990"/>
                  <a:pt x="377188" y="866775"/>
                </a:cubicBezTo>
                <a:cubicBezTo>
                  <a:pt x="343167" y="889456"/>
                  <a:pt x="359719" y="883049"/>
                  <a:pt x="329563" y="890587"/>
                </a:cubicBezTo>
                <a:cubicBezTo>
                  <a:pt x="306922" y="905682"/>
                  <a:pt x="320707" y="898301"/>
                  <a:pt x="286701" y="909637"/>
                </a:cubicBezTo>
                <a:cubicBezTo>
                  <a:pt x="281938" y="911225"/>
                  <a:pt x="276590" y="911615"/>
                  <a:pt x="272413" y="914400"/>
                </a:cubicBezTo>
                <a:lnTo>
                  <a:pt x="243838" y="933450"/>
                </a:lnTo>
                <a:cubicBezTo>
                  <a:pt x="226239" y="959847"/>
                  <a:pt x="244382" y="938969"/>
                  <a:pt x="220026" y="952500"/>
                </a:cubicBezTo>
                <a:cubicBezTo>
                  <a:pt x="210019" y="958060"/>
                  <a:pt x="200976" y="965200"/>
                  <a:pt x="191451" y="971550"/>
                </a:cubicBezTo>
                <a:cubicBezTo>
                  <a:pt x="186688" y="974725"/>
                  <a:pt x="182593" y="979265"/>
                  <a:pt x="177163" y="981075"/>
                </a:cubicBezTo>
                <a:lnTo>
                  <a:pt x="148588" y="990600"/>
                </a:lnTo>
                <a:cubicBezTo>
                  <a:pt x="143826" y="995362"/>
                  <a:pt x="139905" y="1001151"/>
                  <a:pt x="134301" y="1004887"/>
                </a:cubicBezTo>
                <a:cubicBezTo>
                  <a:pt x="130124" y="1007672"/>
                  <a:pt x="123933" y="1006514"/>
                  <a:pt x="120013" y="1009650"/>
                </a:cubicBezTo>
                <a:cubicBezTo>
                  <a:pt x="115544" y="1013226"/>
                  <a:pt x="114535" y="1019890"/>
                  <a:pt x="110488" y="1023937"/>
                </a:cubicBezTo>
                <a:cubicBezTo>
                  <a:pt x="106441" y="1027984"/>
                  <a:pt x="100963" y="1030287"/>
                  <a:pt x="96201" y="1033462"/>
                </a:cubicBezTo>
                <a:lnTo>
                  <a:pt x="77151" y="1062037"/>
                </a:lnTo>
                <a:cubicBezTo>
                  <a:pt x="73976" y="1066800"/>
                  <a:pt x="72389" y="1073150"/>
                  <a:pt x="67626" y="1076325"/>
                </a:cubicBezTo>
                <a:lnTo>
                  <a:pt x="53338" y="1085850"/>
                </a:lnTo>
                <a:cubicBezTo>
                  <a:pt x="42003" y="1119855"/>
                  <a:pt x="49382" y="1106071"/>
                  <a:pt x="34288" y="1128712"/>
                </a:cubicBezTo>
                <a:lnTo>
                  <a:pt x="15238" y="1185862"/>
                </a:lnTo>
                <a:lnTo>
                  <a:pt x="10476" y="1200150"/>
                </a:lnTo>
                <a:lnTo>
                  <a:pt x="5713" y="1214437"/>
                </a:lnTo>
                <a:cubicBezTo>
                  <a:pt x="-2196" y="1261896"/>
                  <a:pt x="-1609" y="1244887"/>
                  <a:pt x="5713" y="1314450"/>
                </a:cubicBezTo>
                <a:cubicBezTo>
                  <a:pt x="6765" y="1324443"/>
                  <a:pt x="11304" y="1340830"/>
                  <a:pt x="20001" y="1347787"/>
                </a:cubicBezTo>
                <a:cubicBezTo>
                  <a:pt x="23921" y="1350923"/>
                  <a:pt x="29526" y="1350962"/>
                  <a:pt x="34288" y="1352550"/>
                </a:cubicBezTo>
                <a:cubicBezTo>
                  <a:pt x="37463" y="1362075"/>
                  <a:pt x="38244" y="1372771"/>
                  <a:pt x="43813" y="1381125"/>
                </a:cubicBezTo>
                <a:cubicBezTo>
                  <a:pt x="56123" y="1399589"/>
                  <a:pt x="51528" y="1389982"/>
                  <a:pt x="58101" y="1409700"/>
                </a:cubicBezTo>
                <a:cubicBezTo>
                  <a:pt x="58754" y="1418837"/>
                  <a:pt x="51663" y="1474083"/>
                  <a:pt x="72388" y="1490662"/>
                </a:cubicBezTo>
                <a:cubicBezTo>
                  <a:pt x="76308" y="1493798"/>
                  <a:pt x="81913" y="1493837"/>
                  <a:pt x="86676" y="1495425"/>
                </a:cubicBezTo>
                <a:cubicBezTo>
                  <a:pt x="134829" y="1567655"/>
                  <a:pt x="82707" y="1493519"/>
                  <a:pt x="120013" y="1538287"/>
                </a:cubicBezTo>
                <a:cubicBezTo>
                  <a:pt x="123677" y="1542684"/>
                  <a:pt x="125491" y="1548528"/>
                  <a:pt x="129538" y="1552575"/>
                </a:cubicBezTo>
                <a:cubicBezTo>
                  <a:pt x="138770" y="1561807"/>
                  <a:pt x="146493" y="1562989"/>
                  <a:pt x="158113" y="1566862"/>
                </a:cubicBezTo>
                <a:cubicBezTo>
                  <a:pt x="161288" y="1571625"/>
                  <a:pt x="163168" y="1577574"/>
                  <a:pt x="167638" y="1581150"/>
                </a:cubicBezTo>
                <a:cubicBezTo>
                  <a:pt x="171558" y="1584286"/>
                  <a:pt x="177436" y="1583667"/>
                  <a:pt x="181926" y="1585912"/>
                </a:cubicBezTo>
                <a:cubicBezTo>
                  <a:pt x="218863" y="1604380"/>
                  <a:pt x="174580" y="1588225"/>
                  <a:pt x="210501" y="1600200"/>
                </a:cubicBezTo>
                <a:cubicBezTo>
                  <a:pt x="213676" y="1604962"/>
                  <a:pt x="215557" y="1610911"/>
                  <a:pt x="220026" y="1614487"/>
                </a:cubicBezTo>
                <a:cubicBezTo>
                  <a:pt x="223946" y="1617623"/>
                  <a:pt x="229823" y="1617005"/>
                  <a:pt x="234313" y="1619250"/>
                </a:cubicBezTo>
                <a:cubicBezTo>
                  <a:pt x="271234" y="1637711"/>
                  <a:pt x="226985" y="1621570"/>
                  <a:pt x="262888" y="1633537"/>
                </a:cubicBezTo>
                <a:cubicBezTo>
                  <a:pt x="313938" y="1667569"/>
                  <a:pt x="236467" y="1614574"/>
                  <a:pt x="291463" y="1657350"/>
                </a:cubicBezTo>
                <a:cubicBezTo>
                  <a:pt x="291473" y="1657358"/>
                  <a:pt x="327177" y="1681159"/>
                  <a:pt x="334326" y="1685925"/>
                </a:cubicBezTo>
                <a:cubicBezTo>
                  <a:pt x="339088" y="1689100"/>
                  <a:pt x="344566" y="1691403"/>
                  <a:pt x="348613" y="1695450"/>
                </a:cubicBezTo>
                <a:cubicBezTo>
                  <a:pt x="353376" y="1700212"/>
                  <a:pt x="357297" y="1706001"/>
                  <a:pt x="362901" y="1709737"/>
                </a:cubicBezTo>
                <a:cubicBezTo>
                  <a:pt x="367078" y="1712522"/>
                  <a:pt x="372574" y="1712522"/>
                  <a:pt x="377188" y="1714500"/>
                </a:cubicBezTo>
                <a:cubicBezTo>
                  <a:pt x="383713" y="1717297"/>
                  <a:pt x="390461" y="1719899"/>
                  <a:pt x="396238" y="1724025"/>
                </a:cubicBezTo>
                <a:cubicBezTo>
                  <a:pt x="401719" y="1727940"/>
                  <a:pt x="405763" y="1733550"/>
                  <a:pt x="410526" y="1738312"/>
                </a:cubicBezTo>
                <a:cubicBezTo>
                  <a:pt x="418289" y="1769369"/>
                  <a:pt x="410851" y="1747469"/>
                  <a:pt x="429576" y="1781175"/>
                </a:cubicBezTo>
                <a:cubicBezTo>
                  <a:pt x="433024" y="1787381"/>
                  <a:pt x="434556" y="1794771"/>
                  <a:pt x="439101" y="1800225"/>
                </a:cubicBezTo>
                <a:cubicBezTo>
                  <a:pt x="442765" y="1804622"/>
                  <a:pt x="448809" y="1806316"/>
                  <a:pt x="453388" y="1809750"/>
                </a:cubicBezTo>
                <a:cubicBezTo>
                  <a:pt x="484448" y="1833045"/>
                  <a:pt x="465915" y="1825038"/>
                  <a:pt x="491488" y="1833562"/>
                </a:cubicBezTo>
                <a:cubicBezTo>
                  <a:pt x="497838" y="1843087"/>
                  <a:pt x="506918" y="1851277"/>
                  <a:pt x="510538" y="1862137"/>
                </a:cubicBezTo>
                <a:cubicBezTo>
                  <a:pt x="512126" y="1866900"/>
                  <a:pt x="512383" y="1872340"/>
                  <a:pt x="515301" y="1876425"/>
                </a:cubicBezTo>
                <a:cubicBezTo>
                  <a:pt x="520521" y="1883733"/>
                  <a:pt x="528438" y="1888717"/>
                  <a:pt x="534351" y="1895475"/>
                </a:cubicBezTo>
                <a:cubicBezTo>
                  <a:pt x="577105" y="1944338"/>
                  <a:pt x="522299" y="1888187"/>
                  <a:pt x="562926" y="1928812"/>
                </a:cubicBezTo>
                <a:cubicBezTo>
                  <a:pt x="564513" y="1933575"/>
                  <a:pt x="565443" y="1938610"/>
                  <a:pt x="567688" y="1943100"/>
                </a:cubicBezTo>
                <a:cubicBezTo>
                  <a:pt x="574317" y="1956359"/>
                  <a:pt x="580970" y="1961144"/>
                  <a:pt x="591501" y="1971675"/>
                </a:cubicBezTo>
                <a:cubicBezTo>
                  <a:pt x="594218" y="1979825"/>
                  <a:pt x="597875" y="1994974"/>
                  <a:pt x="605788" y="2000250"/>
                </a:cubicBezTo>
                <a:cubicBezTo>
                  <a:pt x="611234" y="2003881"/>
                  <a:pt x="618488" y="2003425"/>
                  <a:pt x="624838" y="2005012"/>
                </a:cubicBezTo>
                <a:cubicBezTo>
                  <a:pt x="629601" y="2008187"/>
                  <a:pt x="633895" y="2012212"/>
                  <a:pt x="639126" y="2014537"/>
                </a:cubicBezTo>
                <a:cubicBezTo>
                  <a:pt x="648301" y="2018615"/>
                  <a:pt x="667701" y="2024062"/>
                  <a:pt x="667701" y="2024062"/>
                </a:cubicBezTo>
                <a:cubicBezTo>
                  <a:pt x="683576" y="2047875"/>
                  <a:pt x="672463" y="2035174"/>
                  <a:pt x="705801" y="2057400"/>
                </a:cubicBezTo>
                <a:lnTo>
                  <a:pt x="720088" y="2066925"/>
                </a:lnTo>
                <a:lnTo>
                  <a:pt x="734376" y="2076450"/>
                </a:lnTo>
                <a:cubicBezTo>
                  <a:pt x="737551" y="2081212"/>
                  <a:pt x="739504" y="2087073"/>
                  <a:pt x="743901" y="2090737"/>
                </a:cubicBezTo>
                <a:cubicBezTo>
                  <a:pt x="756354" y="2101114"/>
                  <a:pt x="771766" y="2102025"/>
                  <a:pt x="786763" y="2105025"/>
                </a:cubicBezTo>
                <a:cubicBezTo>
                  <a:pt x="791526" y="2108200"/>
                  <a:pt x="796743" y="2110781"/>
                  <a:pt x="801051" y="2114550"/>
                </a:cubicBezTo>
                <a:cubicBezTo>
                  <a:pt x="809499" y="2121942"/>
                  <a:pt x="815009" y="2132987"/>
                  <a:pt x="824863" y="2138362"/>
                </a:cubicBezTo>
                <a:cubicBezTo>
                  <a:pt x="833340" y="2142986"/>
                  <a:pt x="843913" y="2141537"/>
                  <a:pt x="853438" y="2143125"/>
                </a:cubicBezTo>
                <a:cubicBezTo>
                  <a:pt x="870055" y="2154203"/>
                  <a:pt x="884250" y="2160969"/>
                  <a:pt x="896301" y="2176462"/>
                </a:cubicBezTo>
                <a:cubicBezTo>
                  <a:pt x="903329" y="2185498"/>
                  <a:pt x="909001" y="2195512"/>
                  <a:pt x="915351" y="2205037"/>
                </a:cubicBezTo>
                <a:lnTo>
                  <a:pt x="924876" y="2219325"/>
                </a:lnTo>
                <a:cubicBezTo>
                  <a:pt x="926463" y="2224087"/>
                  <a:pt x="927200" y="2229224"/>
                  <a:pt x="929638" y="2233612"/>
                </a:cubicBezTo>
                <a:cubicBezTo>
                  <a:pt x="935197" y="2243619"/>
                  <a:pt x="945068" y="2251327"/>
                  <a:pt x="948688" y="2262187"/>
                </a:cubicBezTo>
                <a:cubicBezTo>
                  <a:pt x="960023" y="2296192"/>
                  <a:pt x="949859" y="2285193"/>
                  <a:pt x="972501" y="2300287"/>
                </a:cubicBezTo>
                <a:cubicBezTo>
                  <a:pt x="1005457" y="2349722"/>
                  <a:pt x="955289" y="2273188"/>
                  <a:pt x="991551" y="2333625"/>
                </a:cubicBezTo>
                <a:cubicBezTo>
                  <a:pt x="991561" y="2333642"/>
                  <a:pt x="1015358" y="2369335"/>
                  <a:pt x="1020126" y="2376487"/>
                </a:cubicBezTo>
                <a:cubicBezTo>
                  <a:pt x="1023301" y="2381250"/>
                  <a:pt x="1024888" y="2387600"/>
                  <a:pt x="1029651" y="2390775"/>
                </a:cubicBezTo>
                <a:lnTo>
                  <a:pt x="1058226" y="2409825"/>
                </a:lnTo>
                <a:cubicBezTo>
                  <a:pt x="1064576" y="2419350"/>
                  <a:pt x="1075394" y="2427108"/>
                  <a:pt x="1077276" y="2438400"/>
                </a:cubicBezTo>
                <a:cubicBezTo>
                  <a:pt x="1078351" y="2444852"/>
                  <a:pt x="1082924" y="2476980"/>
                  <a:pt x="1086801" y="2486025"/>
                </a:cubicBezTo>
                <a:cubicBezTo>
                  <a:pt x="1089056" y="2491286"/>
                  <a:pt x="1091857" y="2496736"/>
                  <a:pt x="1096326" y="2500312"/>
                </a:cubicBezTo>
                <a:cubicBezTo>
                  <a:pt x="1100246" y="2503448"/>
                  <a:pt x="1105674" y="2504177"/>
                  <a:pt x="1110613" y="2505075"/>
                </a:cubicBezTo>
                <a:cubicBezTo>
                  <a:pt x="1123205" y="2507365"/>
                  <a:pt x="1136013" y="2508250"/>
                  <a:pt x="1148713" y="2509837"/>
                </a:cubicBezTo>
                <a:cubicBezTo>
                  <a:pt x="1187937" y="2522912"/>
                  <a:pt x="1167349" y="2517942"/>
                  <a:pt x="1210626" y="2524125"/>
                </a:cubicBezTo>
                <a:cubicBezTo>
                  <a:pt x="1237758" y="2533168"/>
                  <a:pt x="1218140" y="2527667"/>
                  <a:pt x="1263013" y="2533650"/>
                </a:cubicBezTo>
                <a:lnTo>
                  <a:pt x="1296351" y="2538412"/>
                </a:lnTo>
                <a:cubicBezTo>
                  <a:pt x="1343976" y="2536825"/>
                  <a:pt x="1391662" y="2536533"/>
                  <a:pt x="1439226" y="2533650"/>
                </a:cubicBezTo>
                <a:cubicBezTo>
                  <a:pt x="1453055" y="2532812"/>
                  <a:pt x="1475146" y="2514465"/>
                  <a:pt x="1482088" y="2509837"/>
                </a:cubicBezTo>
                <a:lnTo>
                  <a:pt x="1496376" y="2500312"/>
                </a:lnTo>
                <a:cubicBezTo>
                  <a:pt x="1499551" y="2495550"/>
                  <a:pt x="1501593" y="2489794"/>
                  <a:pt x="1505901" y="2486025"/>
                </a:cubicBezTo>
                <a:cubicBezTo>
                  <a:pt x="1514516" y="2478487"/>
                  <a:pt x="1534476" y="2466975"/>
                  <a:pt x="1534476" y="2466975"/>
                </a:cubicBezTo>
                <a:cubicBezTo>
                  <a:pt x="1537651" y="2462212"/>
                  <a:pt x="1539954" y="2456735"/>
                  <a:pt x="1544001" y="2452687"/>
                </a:cubicBezTo>
                <a:cubicBezTo>
                  <a:pt x="1548048" y="2448640"/>
                  <a:pt x="1554519" y="2447470"/>
                  <a:pt x="1558288" y="2443162"/>
                </a:cubicBezTo>
                <a:cubicBezTo>
                  <a:pt x="1565826" y="2434547"/>
                  <a:pt x="1570988" y="2424112"/>
                  <a:pt x="1577338" y="2414587"/>
                </a:cubicBezTo>
                <a:cubicBezTo>
                  <a:pt x="1580123" y="2410410"/>
                  <a:pt x="1579316" y="2404477"/>
                  <a:pt x="1582101" y="2400300"/>
                </a:cubicBezTo>
                <a:cubicBezTo>
                  <a:pt x="1585837" y="2394696"/>
                  <a:pt x="1591626" y="2390775"/>
                  <a:pt x="1596388" y="2386012"/>
                </a:cubicBezTo>
                <a:cubicBezTo>
                  <a:pt x="1607713" y="2352041"/>
                  <a:pt x="1591655" y="2393111"/>
                  <a:pt x="1615438" y="2357437"/>
                </a:cubicBezTo>
                <a:cubicBezTo>
                  <a:pt x="1618223" y="2353260"/>
                  <a:pt x="1617956" y="2347640"/>
                  <a:pt x="1620201" y="2343150"/>
                </a:cubicBezTo>
                <a:cubicBezTo>
                  <a:pt x="1622761" y="2338030"/>
                  <a:pt x="1626551" y="2333625"/>
                  <a:pt x="1629726" y="2328862"/>
                </a:cubicBezTo>
                <a:cubicBezTo>
                  <a:pt x="1648332" y="2273045"/>
                  <a:pt x="1631647" y="2328778"/>
                  <a:pt x="1644013" y="2266950"/>
                </a:cubicBezTo>
                <a:cubicBezTo>
                  <a:pt x="1644998" y="2262027"/>
                  <a:pt x="1647397" y="2257489"/>
                  <a:pt x="1648776" y="2252662"/>
                </a:cubicBezTo>
                <a:cubicBezTo>
                  <a:pt x="1650574" y="2246368"/>
                  <a:pt x="1651951" y="2239962"/>
                  <a:pt x="1653538" y="2233612"/>
                </a:cubicBezTo>
                <a:cubicBezTo>
                  <a:pt x="1655126" y="2219325"/>
                  <a:pt x="1655938" y="2204930"/>
                  <a:pt x="1658301" y="2190750"/>
                </a:cubicBezTo>
                <a:cubicBezTo>
                  <a:pt x="1659126" y="2185798"/>
                  <a:pt x="1662238" y="2181414"/>
                  <a:pt x="1663063" y="2176462"/>
                </a:cubicBezTo>
                <a:cubicBezTo>
                  <a:pt x="1665426" y="2162282"/>
                  <a:pt x="1666238" y="2147887"/>
                  <a:pt x="1667826" y="2133600"/>
                </a:cubicBezTo>
                <a:cubicBezTo>
                  <a:pt x="1664651" y="2074862"/>
                  <a:pt x="1665975" y="2015708"/>
                  <a:pt x="1658301" y="1957387"/>
                </a:cubicBezTo>
                <a:cubicBezTo>
                  <a:pt x="1657646" y="1952410"/>
                  <a:pt x="1647149" y="1956545"/>
                  <a:pt x="1644013" y="1952625"/>
                </a:cubicBezTo>
                <a:cubicBezTo>
                  <a:pt x="1639924" y="1947514"/>
                  <a:pt x="1640535" y="1939993"/>
                  <a:pt x="1639251" y="1933575"/>
                </a:cubicBezTo>
                <a:cubicBezTo>
                  <a:pt x="1630870" y="1891668"/>
                  <a:pt x="1638993" y="1918518"/>
                  <a:pt x="1629726" y="1890712"/>
                </a:cubicBezTo>
                <a:cubicBezTo>
                  <a:pt x="1631313" y="1739900"/>
                  <a:pt x="1633444" y="1589092"/>
                  <a:pt x="1634488" y="1438275"/>
                </a:cubicBezTo>
                <a:cubicBezTo>
                  <a:pt x="1636619" y="1130303"/>
                  <a:pt x="1636124" y="822313"/>
                  <a:pt x="1639251" y="514350"/>
                </a:cubicBezTo>
                <a:cubicBezTo>
                  <a:pt x="1639302" y="509330"/>
                  <a:pt x="1642426" y="504825"/>
                  <a:pt x="1644013" y="500062"/>
                </a:cubicBezTo>
                <a:cubicBezTo>
                  <a:pt x="1656446" y="413042"/>
                  <a:pt x="1655076" y="435865"/>
                  <a:pt x="1644013" y="280987"/>
                </a:cubicBezTo>
                <a:cubicBezTo>
                  <a:pt x="1643605" y="275278"/>
                  <a:pt x="1637663" y="271462"/>
                  <a:pt x="1634488" y="266700"/>
                </a:cubicBezTo>
                <a:cubicBezTo>
                  <a:pt x="1631313" y="257175"/>
                  <a:pt x="1630532" y="246479"/>
                  <a:pt x="1624963" y="238125"/>
                </a:cubicBezTo>
                <a:cubicBezTo>
                  <a:pt x="1621788" y="233362"/>
                  <a:pt x="1616379" y="229483"/>
                  <a:pt x="1615438" y="223837"/>
                </a:cubicBezTo>
                <a:cubicBezTo>
                  <a:pt x="1613089" y="209744"/>
                  <a:pt x="1617819" y="210343"/>
                  <a:pt x="1615438" y="195262"/>
                </a:cubicBezTo>
                <a:close/>
              </a:path>
            </a:pathLst>
          </a:custGeom>
          <a:solidFill>
            <a:schemeClr val="accent2"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sp>
        <p:nvSpPr>
          <p:cNvPr id="4" name="Rounded Rectangle 3"/>
          <p:cNvSpPr/>
          <p:nvPr/>
        </p:nvSpPr>
        <p:spPr>
          <a:xfrm>
            <a:off x="107504" y="849529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506092" y="2066145"/>
            <a:ext cx="7857472" cy="1234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>
              <a:buFont typeface="+mj-lt"/>
              <a:buAutoNum type="arabicPeriod"/>
            </a:pPr>
            <a:r>
              <a:rPr lang="en-US" sz="2512" dirty="0" smtClean="0"/>
              <a:t>                         </a:t>
            </a:r>
          </a:p>
          <a:p>
            <a:pPr marL="342900" indent="-342900" eaLnBrk="0">
              <a:buFont typeface="+mj-lt"/>
              <a:buAutoNum type="arabicPeriod"/>
            </a:pPr>
            <a:r>
              <a:rPr lang="en-US" sz="2512" dirty="0" smtClean="0"/>
              <a:t>                                   </a:t>
            </a:r>
          </a:p>
          <a:p>
            <a:pPr marL="342900" indent="-342900" eaLnBrk="0">
              <a:buFont typeface="+mj-lt"/>
              <a:buAutoNum type="arabicPeriod"/>
            </a:pPr>
            <a:r>
              <a:rPr lang="en-US" sz="2400" dirty="0" smtClean="0"/>
              <a:t>               : All        containing     induce a connected subtree</a:t>
            </a:r>
            <a:endParaRPr lang="nl-N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23212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en-US" sz="2400" dirty="0"/>
              <a:t>A </a:t>
            </a:r>
            <a:r>
              <a:rPr lang="en-US" sz="2400" b="1" dirty="0"/>
              <a:t>treedecomposition</a:t>
            </a:r>
            <a:r>
              <a:rPr lang="en-US" sz="2400" dirty="0"/>
              <a:t> of </a:t>
            </a:r>
            <a:r>
              <a:rPr lang="en-US" sz="2400" dirty="0" smtClean="0"/>
              <a:t>graph </a:t>
            </a:r>
            <a:r>
              <a:rPr lang="en-US" dirty="0" smtClean="0"/>
              <a:t>                      </a:t>
            </a:r>
            <a:r>
              <a:rPr lang="en-US" sz="2400" dirty="0" smtClean="0"/>
              <a:t> </a:t>
            </a:r>
            <a:r>
              <a:rPr lang="en-US" sz="2400" dirty="0"/>
              <a:t>is a pair </a:t>
            </a:r>
            <a:r>
              <a:rPr lang="en-US" dirty="0" smtClean="0"/>
              <a:t>             </a:t>
            </a:r>
            <a:r>
              <a:rPr lang="en-US" sz="2400" dirty="0" smtClean="0"/>
              <a:t> </a:t>
            </a:r>
            <a:r>
              <a:rPr lang="en-US" sz="2400" dirty="0"/>
              <a:t>where </a:t>
            </a:r>
            <a:r>
              <a:rPr lang="en-US" dirty="0" smtClean="0"/>
              <a:t>                                      </a:t>
            </a:r>
            <a:r>
              <a:rPr lang="en-US" sz="2400" dirty="0" smtClean="0"/>
              <a:t>with </a:t>
            </a:r>
            <a:r>
              <a:rPr lang="en-US" dirty="0" smtClean="0"/>
              <a:t>               </a:t>
            </a:r>
            <a:r>
              <a:rPr lang="en-US" sz="2400" dirty="0" smtClean="0"/>
              <a:t> and </a:t>
            </a:r>
            <a:r>
              <a:rPr lang="en-US" dirty="0" smtClean="0"/>
              <a:t>    </a:t>
            </a:r>
            <a:r>
              <a:rPr lang="en-US" sz="2400" dirty="0" smtClean="0"/>
              <a:t> a </a:t>
            </a:r>
            <a:r>
              <a:rPr lang="en-US" sz="2400" dirty="0"/>
              <a:t>tree with </a:t>
            </a:r>
            <a:r>
              <a:rPr lang="en-US" sz="2400" dirty="0" smtClean="0"/>
              <a:t>vertex set </a:t>
            </a:r>
            <a:r>
              <a:rPr lang="en-US" dirty="0" smtClean="0"/>
              <a:t>     </a:t>
            </a:r>
            <a:r>
              <a:rPr lang="en-US" sz="2400" dirty="0" smtClean="0"/>
              <a:t> </a:t>
            </a:r>
            <a:r>
              <a:rPr lang="en-US" sz="2400" dirty="0"/>
              <a:t>such that</a:t>
            </a:r>
            <a:r>
              <a:rPr lang="en-US" sz="2400" dirty="0" smtClean="0"/>
              <a:t>:</a:t>
            </a:r>
            <a:endParaRPr lang="nl-NL" sz="2400" dirty="0"/>
          </a:p>
          <a:p>
            <a:endParaRPr lang="nl-NL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2113" y="793383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Definition</a:t>
            </a:r>
            <a:endParaRPr lang="nl-NL" sz="3200" dirty="0">
              <a:latin typeface="+mj-lt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72113" y="4149080"/>
            <a:ext cx="2547360" cy="2473507"/>
            <a:chOff x="543820" y="2276872"/>
            <a:chExt cx="3168352" cy="3024336"/>
          </a:xfrm>
        </p:grpSpPr>
        <p:sp>
          <p:nvSpPr>
            <p:cNvPr id="82" name="Oval 81"/>
            <p:cNvSpPr/>
            <p:nvPr/>
          </p:nvSpPr>
          <p:spPr>
            <a:xfrm>
              <a:off x="543820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Oval 82"/>
            <p:cNvSpPr/>
            <p:nvPr/>
          </p:nvSpPr>
          <p:spPr>
            <a:xfrm>
              <a:off x="1767956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Oval 83"/>
            <p:cNvSpPr/>
            <p:nvPr/>
          </p:nvSpPr>
          <p:spPr>
            <a:xfrm>
              <a:off x="2992092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Oval 84"/>
            <p:cNvSpPr/>
            <p:nvPr/>
          </p:nvSpPr>
          <p:spPr>
            <a:xfrm>
              <a:off x="543820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Oval 85"/>
            <p:cNvSpPr/>
            <p:nvPr/>
          </p:nvSpPr>
          <p:spPr>
            <a:xfrm>
              <a:off x="2992092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Oval 86"/>
            <p:cNvSpPr/>
            <p:nvPr/>
          </p:nvSpPr>
          <p:spPr>
            <a:xfrm>
              <a:off x="543820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Oval 87"/>
            <p:cNvSpPr/>
            <p:nvPr/>
          </p:nvSpPr>
          <p:spPr>
            <a:xfrm>
              <a:off x="1767956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Oval 88"/>
            <p:cNvSpPr/>
            <p:nvPr/>
          </p:nvSpPr>
          <p:spPr>
            <a:xfrm>
              <a:off x="2992092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90" name="Straight Connector 89"/>
            <p:cNvCxnSpPr>
              <a:stCxn id="82" idx="4"/>
              <a:endCxn id="85" idx="0"/>
            </p:cNvCxnSpPr>
            <p:nvPr/>
          </p:nvCxnSpPr>
          <p:spPr>
            <a:xfrm>
              <a:off x="903860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>
              <a:stCxn id="85" idx="4"/>
              <a:endCxn id="87" idx="0"/>
            </p:cNvCxnSpPr>
            <p:nvPr/>
          </p:nvCxnSpPr>
          <p:spPr>
            <a:xfrm>
              <a:off x="903860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>
              <a:stCxn id="82" idx="6"/>
              <a:endCxn id="83" idx="2"/>
            </p:cNvCxnSpPr>
            <p:nvPr/>
          </p:nvCxnSpPr>
          <p:spPr>
            <a:xfrm>
              <a:off x="1263900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>
              <a:stCxn id="85" idx="7"/>
              <a:endCxn id="83" idx="3"/>
            </p:cNvCxnSpPr>
            <p:nvPr/>
          </p:nvCxnSpPr>
          <p:spPr>
            <a:xfrm flipV="1">
              <a:off x="1158447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Straight Connector 93"/>
            <p:cNvCxnSpPr>
              <a:stCxn id="83" idx="6"/>
              <a:endCxn id="84" idx="2"/>
            </p:cNvCxnSpPr>
            <p:nvPr/>
          </p:nvCxnSpPr>
          <p:spPr>
            <a:xfrm>
              <a:off x="2488036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Connector 94"/>
            <p:cNvCxnSpPr>
              <a:stCxn id="83" idx="5"/>
              <a:endCxn id="86" idx="1"/>
            </p:cNvCxnSpPr>
            <p:nvPr/>
          </p:nvCxnSpPr>
          <p:spPr>
            <a:xfrm>
              <a:off x="2382583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6" name="Straight Connector 95"/>
            <p:cNvCxnSpPr>
              <a:stCxn id="84" idx="4"/>
              <a:endCxn id="86" idx="0"/>
            </p:cNvCxnSpPr>
            <p:nvPr/>
          </p:nvCxnSpPr>
          <p:spPr>
            <a:xfrm>
              <a:off x="3352132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7" name="Straight Connector 96"/>
            <p:cNvCxnSpPr>
              <a:stCxn id="86" idx="4"/>
              <a:endCxn id="89" idx="0"/>
            </p:cNvCxnSpPr>
            <p:nvPr/>
          </p:nvCxnSpPr>
          <p:spPr>
            <a:xfrm>
              <a:off x="3352132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8" name="Straight Connector 97"/>
            <p:cNvCxnSpPr>
              <a:stCxn id="89" idx="2"/>
              <a:endCxn id="88" idx="6"/>
            </p:cNvCxnSpPr>
            <p:nvPr/>
          </p:nvCxnSpPr>
          <p:spPr>
            <a:xfrm flipH="1">
              <a:off x="2488036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9" name="Straight Connector 98"/>
            <p:cNvCxnSpPr>
              <a:stCxn id="88" idx="7"/>
              <a:endCxn id="86" idx="3"/>
            </p:cNvCxnSpPr>
            <p:nvPr/>
          </p:nvCxnSpPr>
          <p:spPr>
            <a:xfrm flipV="1">
              <a:off x="2382583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0" name="Straight Connector 99"/>
            <p:cNvCxnSpPr>
              <a:stCxn id="85" idx="5"/>
              <a:endCxn id="88" idx="1"/>
            </p:cNvCxnSpPr>
            <p:nvPr/>
          </p:nvCxnSpPr>
          <p:spPr>
            <a:xfrm>
              <a:off x="1158447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1" name="Straight Connector 100"/>
            <p:cNvCxnSpPr>
              <a:stCxn id="87" idx="6"/>
              <a:endCxn id="88" idx="2"/>
            </p:cNvCxnSpPr>
            <p:nvPr/>
          </p:nvCxnSpPr>
          <p:spPr>
            <a:xfrm>
              <a:off x="1263900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506092" y="3578877"/>
            <a:ext cx="221605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Example</a:t>
            </a:r>
            <a:endParaRPr lang="nl-NL" sz="3200" dirty="0">
              <a:latin typeface="+mj-lt"/>
            </a:endParaRPr>
          </a:p>
        </p:txBody>
      </p:sp>
      <p:pic>
        <p:nvPicPr>
          <p:cNvPr id="1135" name="LaTeX:  \bigcup_{i=1}^n X_i = V " descr=" \bigcup_{i=1}^n X_i = V 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175269"/>
            <a:ext cx="1703832" cy="3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" name="LaTeX:  E \subseteq \bigcup_{i=1}^n X_i.." descr=" E \subseteq \bigcup_{i=1}^n X_i \times X_i 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558110"/>
            <a:ext cx="2410968" cy="3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7" name="LaTeX: \forall v \in V" descr="\forall v \in V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960635"/>
            <a:ext cx="932688" cy="2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8" name="LaTeX: X_i" descr="X_i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95" y="2966731"/>
            <a:ext cx="329184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9" name="LaTeX: v" descr="v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70" y="3039883"/>
            <a:ext cx="143256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1" name="TextBox 1140"/>
          <p:cNvSpPr txBox="1"/>
          <p:nvPr/>
        </p:nvSpPr>
        <p:spPr>
          <a:xfrm>
            <a:off x="457042" y="4137023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  <a:endParaRPr lang="nl-NL" sz="2800" dirty="0"/>
          </a:p>
        </p:txBody>
      </p:sp>
      <p:sp>
        <p:nvSpPr>
          <p:cNvPr id="177" name="TextBox 176"/>
          <p:cNvSpPr txBox="1"/>
          <p:nvPr/>
        </p:nvSpPr>
        <p:spPr>
          <a:xfrm>
            <a:off x="1426610" y="4129916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</a:t>
            </a:r>
            <a:endParaRPr lang="nl-NL" sz="2800" dirty="0"/>
          </a:p>
        </p:txBody>
      </p:sp>
      <p:sp>
        <p:nvSpPr>
          <p:cNvPr id="178" name="TextBox 177"/>
          <p:cNvSpPr txBox="1"/>
          <p:nvPr/>
        </p:nvSpPr>
        <p:spPr>
          <a:xfrm>
            <a:off x="2434722" y="414908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</a:t>
            </a:r>
            <a:endParaRPr lang="nl-NL" sz="2800" dirty="0"/>
          </a:p>
        </p:txBody>
      </p:sp>
      <p:sp>
        <p:nvSpPr>
          <p:cNvPr id="179" name="TextBox 178"/>
          <p:cNvSpPr txBox="1"/>
          <p:nvPr/>
        </p:nvSpPr>
        <p:spPr>
          <a:xfrm>
            <a:off x="467544" y="5085184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  <a:endParaRPr lang="nl-NL" sz="2800" dirty="0"/>
          </a:p>
        </p:txBody>
      </p:sp>
      <p:sp>
        <p:nvSpPr>
          <p:cNvPr id="180" name="TextBox 179"/>
          <p:cNvSpPr txBox="1"/>
          <p:nvPr/>
        </p:nvSpPr>
        <p:spPr>
          <a:xfrm>
            <a:off x="467544" y="6021288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</a:t>
            </a:r>
            <a:endParaRPr lang="nl-NL" sz="2800" dirty="0"/>
          </a:p>
        </p:txBody>
      </p:sp>
      <p:sp>
        <p:nvSpPr>
          <p:cNvPr id="181" name="TextBox 180"/>
          <p:cNvSpPr txBox="1"/>
          <p:nvPr/>
        </p:nvSpPr>
        <p:spPr>
          <a:xfrm>
            <a:off x="1426610" y="6021288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endParaRPr lang="nl-NL" sz="2800" dirty="0"/>
          </a:p>
        </p:txBody>
      </p:sp>
      <p:sp>
        <p:nvSpPr>
          <p:cNvPr id="182" name="TextBox 181"/>
          <p:cNvSpPr txBox="1"/>
          <p:nvPr/>
        </p:nvSpPr>
        <p:spPr>
          <a:xfrm>
            <a:off x="2434722" y="6002124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endParaRPr lang="nl-NL" sz="2800" dirty="0"/>
          </a:p>
        </p:txBody>
      </p:sp>
      <p:sp>
        <p:nvSpPr>
          <p:cNvPr id="183" name="TextBox 182"/>
          <p:cNvSpPr txBox="1"/>
          <p:nvPr/>
        </p:nvSpPr>
        <p:spPr>
          <a:xfrm>
            <a:off x="2434722" y="508518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</a:t>
            </a:r>
            <a:endParaRPr lang="nl-NL" sz="2800" dirty="0"/>
          </a:p>
        </p:txBody>
      </p:sp>
      <p:sp>
        <p:nvSpPr>
          <p:cNvPr id="1142" name="Right Arrow 1141"/>
          <p:cNvSpPr/>
          <p:nvPr/>
        </p:nvSpPr>
        <p:spPr>
          <a:xfrm>
            <a:off x="3297525" y="4509006"/>
            <a:ext cx="1100981" cy="1675576"/>
          </a:xfrm>
          <a:prstGeom prst="rightArrow">
            <a:avLst>
              <a:gd name="adj1" fmla="val 50000"/>
              <a:gd name="adj2" fmla="val 488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1" name="Group 200"/>
          <p:cNvGrpSpPr/>
          <p:nvPr/>
        </p:nvGrpSpPr>
        <p:grpSpPr>
          <a:xfrm>
            <a:off x="5868144" y="4581127"/>
            <a:ext cx="968788" cy="967631"/>
            <a:chOff x="4496347" y="5138592"/>
            <a:chExt cx="1296144" cy="1294597"/>
          </a:xfrm>
        </p:grpSpPr>
        <p:sp>
          <p:nvSpPr>
            <p:cNvPr id="202" name="Oval 201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chemeClr val="accent2">
                <a:alpha val="43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592687" y="5401973"/>
              <a:ext cx="56447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nl-NL" sz="2800" dirty="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5026650" y="5723213"/>
              <a:ext cx="40908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nl-NL" sz="2800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037834" y="5138592"/>
              <a:ext cx="540885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nl-NL" sz="2800" dirty="0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4971364" y="3871264"/>
            <a:ext cx="968788" cy="927150"/>
            <a:chOff x="4496347" y="5192752"/>
            <a:chExt cx="1296144" cy="1240437"/>
          </a:xfrm>
        </p:grpSpPr>
        <p:sp>
          <p:nvSpPr>
            <p:cNvPr id="207" name="Oval 206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641291" y="5723213"/>
              <a:ext cx="56447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nl-NL" sz="2800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026650" y="5233902"/>
              <a:ext cx="540885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nl-NL" sz="28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4641291" y="5241515"/>
              <a:ext cx="547317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nl-NL" sz="2800" dirty="0"/>
            </a:p>
          </p:txBody>
        </p:sp>
      </p:grpSp>
      <p:cxnSp>
        <p:nvCxnSpPr>
          <p:cNvPr id="1151" name="Straight Connector 1150"/>
          <p:cNvCxnSpPr>
            <a:stCxn id="207" idx="5"/>
            <a:endCxn id="202" idx="1"/>
          </p:cNvCxnSpPr>
          <p:nvPr/>
        </p:nvCxnSpPr>
        <p:spPr>
          <a:xfrm>
            <a:off x="5798276" y="4662636"/>
            <a:ext cx="211744" cy="94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971364" y="5310162"/>
            <a:ext cx="1038656" cy="927150"/>
            <a:chOff x="4971364" y="5310162"/>
            <a:chExt cx="1038656" cy="927150"/>
          </a:xfrm>
        </p:grpSpPr>
        <p:cxnSp>
          <p:nvCxnSpPr>
            <p:cNvPr id="227" name="Straight Connector 226"/>
            <p:cNvCxnSpPr>
              <a:endCxn id="202" idx="3"/>
            </p:cNvCxnSpPr>
            <p:nvPr/>
          </p:nvCxnSpPr>
          <p:spPr>
            <a:xfrm flipV="1">
              <a:off x="5870284" y="5412981"/>
              <a:ext cx="139736" cy="67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1" name="Group 240"/>
            <p:cNvGrpSpPr/>
            <p:nvPr/>
          </p:nvGrpSpPr>
          <p:grpSpPr>
            <a:xfrm>
              <a:off x="4971364" y="5310162"/>
              <a:ext cx="968788" cy="927150"/>
              <a:chOff x="4496347" y="5192752"/>
              <a:chExt cx="1296144" cy="1240437"/>
            </a:xfrm>
          </p:grpSpPr>
          <p:sp>
            <p:nvSpPr>
              <p:cNvPr id="242" name="Oval 241"/>
              <p:cNvSpPr/>
              <p:nvPr/>
            </p:nvSpPr>
            <p:spPr>
              <a:xfrm>
                <a:off x="4496347" y="5192752"/>
                <a:ext cx="1296144" cy="1240437"/>
              </a:xfrm>
              <a:prstGeom prst="ellipse">
                <a:avLst/>
              </a:prstGeom>
              <a:solidFill>
                <a:srgbClr val="7030A0">
                  <a:alpha val="43000"/>
                </a:srgb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>
                <a:off x="4641291" y="5723213"/>
                <a:ext cx="377026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F</a:t>
                </a:r>
                <a:endParaRPr lang="nl-NL" sz="2800" dirty="0"/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5026650" y="5723213"/>
                <a:ext cx="409086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G</a:t>
                </a:r>
                <a:endParaRPr lang="nl-NL" sz="2800" dirty="0"/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4641291" y="5241515"/>
                <a:ext cx="421910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</a:t>
                </a:r>
                <a:endParaRPr lang="nl-NL" sz="2800" dirty="0"/>
              </a:p>
            </p:txBody>
          </p:sp>
        </p:grpSp>
      </p:grpSp>
      <p:pic>
        <p:nvPicPr>
          <p:cNvPr id="239" name="LaTeX: G=(V,E)" descr="G=(V,E)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28" y="1400553"/>
            <a:ext cx="1066800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" name="LaTeX: (X,T)" descr="(X,T)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91" y="1400553"/>
            <a:ext cx="615696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" name="LaTeX: X=\{X_1,\ldots,X_n\}" descr="X=\{X_1,\ldots,X_n\}"/>
          <p:cNvPicPr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0" y="1769361"/>
            <a:ext cx="183184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" name="LaTeX: X_i \subseteq V" descr="X_i \subseteq V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73" y="1781553"/>
            <a:ext cx="743712" cy="19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" name="LaTeX: T" descr="T"/>
          <p:cNvPicPr>
            <a:picLocks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73" y="1784601"/>
            <a:ext cx="161544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" name="LaTeX: X" descr="X"/>
          <p:cNvPicPr>
            <a:picLocks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48" y="1784601"/>
            <a:ext cx="195072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34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ounded Rectangle 170"/>
          <p:cNvSpPr/>
          <p:nvPr/>
        </p:nvSpPr>
        <p:spPr>
          <a:xfrm>
            <a:off x="65782" y="3566454"/>
            <a:ext cx="8970714" cy="3174913"/>
          </a:xfrm>
          <a:prstGeom prst="roundRect">
            <a:avLst>
              <a:gd name="adj" fmla="val 12102"/>
            </a:avLst>
          </a:prstGeom>
          <a:gradFill>
            <a:gsLst>
              <a:gs pos="0">
                <a:schemeClr val="tx1">
                  <a:lumMod val="26000"/>
                  <a:lumOff val="74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16" name="Freeform 15"/>
          <p:cNvSpPr/>
          <p:nvPr/>
        </p:nvSpPr>
        <p:spPr>
          <a:xfrm>
            <a:off x="182880" y="4114800"/>
            <a:ext cx="1867989" cy="1647221"/>
          </a:xfrm>
          <a:custGeom>
            <a:avLst/>
            <a:gdLst>
              <a:gd name="connsiteX0" fmla="*/ 600891 w 1867989"/>
              <a:gd name="connsiteY0" fmla="*/ 1645920 h 1647221"/>
              <a:gd name="connsiteX1" fmla="*/ 666206 w 1867989"/>
              <a:gd name="connsiteY1" fmla="*/ 1606731 h 1647221"/>
              <a:gd name="connsiteX2" fmla="*/ 744583 w 1867989"/>
              <a:gd name="connsiteY2" fmla="*/ 1554480 h 1647221"/>
              <a:gd name="connsiteX3" fmla="*/ 849086 w 1867989"/>
              <a:gd name="connsiteY3" fmla="*/ 1463040 h 1647221"/>
              <a:gd name="connsiteX4" fmla="*/ 927463 w 1867989"/>
              <a:gd name="connsiteY4" fmla="*/ 1410789 h 1647221"/>
              <a:gd name="connsiteX5" fmla="*/ 992777 w 1867989"/>
              <a:gd name="connsiteY5" fmla="*/ 1358537 h 1647221"/>
              <a:gd name="connsiteX6" fmla="*/ 1031966 w 1867989"/>
              <a:gd name="connsiteY6" fmla="*/ 1319349 h 1647221"/>
              <a:gd name="connsiteX7" fmla="*/ 1071154 w 1867989"/>
              <a:gd name="connsiteY7" fmla="*/ 1293223 h 1647221"/>
              <a:gd name="connsiteX8" fmla="*/ 1136469 w 1867989"/>
              <a:gd name="connsiteY8" fmla="*/ 1214846 h 1647221"/>
              <a:gd name="connsiteX9" fmla="*/ 1175657 w 1867989"/>
              <a:gd name="connsiteY9" fmla="*/ 1188720 h 1647221"/>
              <a:gd name="connsiteX10" fmla="*/ 1240971 w 1867989"/>
              <a:gd name="connsiteY10" fmla="*/ 1123406 h 1647221"/>
              <a:gd name="connsiteX11" fmla="*/ 1267097 w 1867989"/>
              <a:gd name="connsiteY11" fmla="*/ 1084217 h 1647221"/>
              <a:gd name="connsiteX12" fmla="*/ 1306286 w 1867989"/>
              <a:gd name="connsiteY12" fmla="*/ 1071154 h 1647221"/>
              <a:gd name="connsiteX13" fmla="*/ 1345474 w 1867989"/>
              <a:gd name="connsiteY13" fmla="*/ 1045029 h 1647221"/>
              <a:gd name="connsiteX14" fmla="*/ 1397726 w 1867989"/>
              <a:gd name="connsiteY14" fmla="*/ 927463 h 1647221"/>
              <a:gd name="connsiteX15" fmla="*/ 1410789 w 1867989"/>
              <a:gd name="connsiteY15" fmla="*/ 888274 h 1647221"/>
              <a:gd name="connsiteX16" fmla="*/ 1449977 w 1867989"/>
              <a:gd name="connsiteY16" fmla="*/ 862149 h 1647221"/>
              <a:gd name="connsiteX17" fmla="*/ 1528354 w 1867989"/>
              <a:gd name="connsiteY17" fmla="*/ 809897 h 1647221"/>
              <a:gd name="connsiteX18" fmla="*/ 1593669 w 1867989"/>
              <a:gd name="connsiteY18" fmla="*/ 757646 h 1647221"/>
              <a:gd name="connsiteX19" fmla="*/ 1632857 w 1867989"/>
              <a:gd name="connsiteY19" fmla="*/ 718457 h 1647221"/>
              <a:gd name="connsiteX20" fmla="*/ 1658983 w 1867989"/>
              <a:gd name="connsiteY20" fmla="*/ 679269 h 1647221"/>
              <a:gd name="connsiteX21" fmla="*/ 1698171 w 1867989"/>
              <a:gd name="connsiteY21" fmla="*/ 666206 h 1647221"/>
              <a:gd name="connsiteX22" fmla="*/ 1789611 w 1867989"/>
              <a:gd name="connsiteY22" fmla="*/ 548640 h 1647221"/>
              <a:gd name="connsiteX23" fmla="*/ 1828800 w 1867989"/>
              <a:gd name="connsiteY23" fmla="*/ 470263 h 1647221"/>
              <a:gd name="connsiteX24" fmla="*/ 1867989 w 1867989"/>
              <a:gd name="connsiteY24" fmla="*/ 326571 h 1647221"/>
              <a:gd name="connsiteX25" fmla="*/ 1854926 w 1867989"/>
              <a:gd name="connsiteY25" fmla="*/ 235131 h 1647221"/>
              <a:gd name="connsiteX26" fmla="*/ 1841863 w 1867989"/>
              <a:gd name="connsiteY26" fmla="*/ 195943 h 1647221"/>
              <a:gd name="connsiteX27" fmla="*/ 1802674 w 1867989"/>
              <a:gd name="connsiteY27" fmla="*/ 169817 h 1647221"/>
              <a:gd name="connsiteX28" fmla="*/ 1711234 w 1867989"/>
              <a:gd name="connsiteY28" fmla="*/ 78377 h 1647221"/>
              <a:gd name="connsiteX29" fmla="*/ 1593669 w 1867989"/>
              <a:gd name="connsiteY29" fmla="*/ 13063 h 1647221"/>
              <a:gd name="connsiteX30" fmla="*/ 1502229 w 1867989"/>
              <a:gd name="connsiteY30" fmla="*/ 0 h 1647221"/>
              <a:gd name="connsiteX31" fmla="*/ 1110343 w 1867989"/>
              <a:gd name="connsiteY31" fmla="*/ 13063 h 1647221"/>
              <a:gd name="connsiteX32" fmla="*/ 1031966 w 1867989"/>
              <a:gd name="connsiteY32" fmla="*/ 26126 h 1647221"/>
              <a:gd name="connsiteX33" fmla="*/ 548640 w 1867989"/>
              <a:gd name="connsiteY33" fmla="*/ 0 h 1647221"/>
              <a:gd name="connsiteX34" fmla="*/ 326571 w 1867989"/>
              <a:gd name="connsiteY34" fmla="*/ 13063 h 1647221"/>
              <a:gd name="connsiteX35" fmla="*/ 248194 w 1867989"/>
              <a:gd name="connsiteY35" fmla="*/ 39189 h 1647221"/>
              <a:gd name="connsiteX36" fmla="*/ 222069 w 1867989"/>
              <a:gd name="connsiteY36" fmla="*/ 78377 h 1647221"/>
              <a:gd name="connsiteX37" fmla="*/ 182880 w 1867989"/>
              <a:gd name="connsiteY37" fmla="*/ 104503 h 1647221"/>
              <a:gd name="connsiteX38" fmla="*/ 91440 w 1867989"/>
              <a:gd name="connsiteY38" fmla="*/ 222069 h 1647221"/>
              <a:gd name="connsiteX39" fmla="*/ 65314 w 1867989"/>
              <a:gd name="connsiteY39" fmla="*/ 300446 h 1647221"/>
              <a:gd name="connsiteX40" fmla="*/ 52251 w 1867989"/>
              <a:gd name="connsiteY40" fmla="*/ 339634 h 1647221"/>
              <a:gd name="connsiteX41" fmla="*/ 13063 w 1867989"/>
              <a:gd name="connsiteY41" fmla="*/ 640080 h 1647221"/>
              <a:gd name="connsiteX42" fmla="*/ 0 w 1867989"/>
              <a:gd name="connsiteY42" fmla="*/ 796834 h 1647221"/>
              <a:gd name="connsiteX43" fmla="*/ 13063 w 1867989"/>
              <a:gd name="connsiteY43" fmla="*/ 1175657 h 1647221"/>
              <a:gd name="connsiteX44" fmla="*/ 26126 w 1867989"/>
              <a:gd name="connsiteY44" fmla="*/ 1280160 h 1647221"/>
              <a:gd name="connsiteX45" fmla="*/ 39189 w 1867989"/>
              <a:gd name="connsiteY45" fmla="*/ 1397726 h 1647221"/>
              <a:gd name="connsiteX46" fmla="*/ 91440 w 1867989"/>
              <a:gd name="connsiteY46" fmla="*/ 1515291 h 1647221"/>
              <a:gd name="connsiteX47" fmla="*/ 169817 w 1867989"/>
              <a:gd name="connsiteY47" fmla="*/ 1567543 h 1647221"/>
              <a:gd name="connsiteX48" fmla="*/ 404949 w 1867989"/>
              <a:gd name="connsiteY48" fmla="*/ 1593669 h 1647221"/>
              <a:gd name="connsiteX49" fmla="*/ 444137 w 1867989"/>
              <a:gd name="connsiteY49" fmla="*/ 1606731 h 1647221"/>
              <a:gd name="connsiteX50" fmla="*/ 483326 w 1867989"/>
              <a:gd name="connsiteY50" fmla="*/ 1632857 h 1647221"/>
              <a:gd name="connsiteX51" fmla="*/ 600891 w 1867989"/>
              <a:gd name="connsiteY51" fmla="*/ 1645920 h 164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67989" h="1647221">
                <a:moveTo>
                  <a:pt x="600891" y="1645920"/>
                </a:moveTo>
                <a:cubicBezTo>
                  <a:pt x="631371" y="1641566"/>
                  <a:pt x="644785" y="1620362"/>
                  <a:pt x="666206" y="1606731"/>
                </a:cubicBezTo>
                <a:cubicBezTo>
                  <a:pt x="692696" y="1589874"/>
                  <a:pt x="744583" y="1554480"/>
                  <a:pt x="744583" y="1554480"/>
                </a:cubicBezTo>
                <a:cubicBezTo>
                  <a:pt x="818611" y="1443438"/>
                  <a:pt x="696677" y="1615452"/>
                  <a:pt x="849086" y="1463040"/>
                </a:cubicBezTo>
                <a:cubicBezTo>
                  <a:pt x="898010" y="1414114"/>
                  <a:pt x="870748" y="1429692"/>
                  <a:pt x="927463" y="1410789"/>
                </a:cubicBezTo>
                <a:cubicBezTo>
                  <a:pt x="985892" y="1323146"/>
                  <a:pt x="917063" y="1409013"/>
                  <a:pt x="992777" y="1358537"/>
                </a:cubicBezTo>
                <a:cubicBezTo>
                  <a:pt x="1008148" y="1348290"/>
                  <a:pt x="1017774" y="1331176"/>
                  <a:pt x="1031966" y="1319349"/>
                </a:cubicBezTo>
                <a:cubicBezTo>
                  <a:pt x="1044027" y="1309298"/>
                  <a:pt x="1059093" y="1303274"/>
                  <a:pt x="1071154" y="1293223"/>
                </a:cubicBezTo>
                <a:cubicBezTo>
                  <a:pt x="1199557" y="1186219"/>
                  <a:pt x="1033714" y="1317601"/>
                  <a:pt x="1136469" y="1214846"/>
                </a:cubicBezTo>
                <a:cubicBezTo>
                  <a:pt x="1147570" y="1203745"/>
                  <a:pt x="1162594" y="1197429"/>
                  <a:pt x="1175657" y="1188720"/>
                </a:cubicBezTo>
                <a:cubicBezTo>
                  <a:pt x="1245327" y="1084214"/>
                  <a:pt x="1153885" y="1210492"/>
                  <a:pt x="1240971" y="1123406"/>
                </a:cubicBezTo>
                <a:cubicBezTo>
                  <a:pt x="1252072" y="1112305"/>
                  <a:pt x="1254838" y="1094025"/>
                  <a:pt x="1267097" y="1084217"/>
                </a:cubicBezTo>
                <a:cubicBezTo>
                  <a:pt x="1277849" y="1075615"/>
                  <a:pt x="1293970" y="1077312"/>
                  <a:pt x="1306286" y="1071154"/>
                </a:cubicBezTo>
                <a:cubicBezTo>
                  <a:pt x="1320328" y="1064133"/>
                  <a:pt x="1332411" y="1053737"/>
                  <a:pt x="1345474" y="1045029"/>
                </a:cubicBezTo>
                <a:cubicBezTo>
                  <a:pt x="1376565" y="951757"/>
                  <a:pt x="1356324" y="989565"/>
                  <a:pt x="1397726" y="927463"/>
                </a:cubicBezTo>
                <a:cubicBezTo>
                  <a:pt x="1402080" y="914400"/>
                  <a:pt x="1402187" y="899026"/>
                  <a:pt x="1410789" y="888274"/>
                </a:cubicBezTo>
                <a:cubicBezTo>
                  <a:pt x="1420596" y="876015"/>
                  <a:pt x="1437916" y="872199"/>
                  <a:pt x="1449977" y="862149"/>
                </a:cubicBezTo>
                <a:cubicBezTo>
                  <a:pt x="1515211" y="807787"/>
                  <a:pt x="1459484" y="832854"/>
                  <a:pt x="1528354" y="809897"/>
                </a:cubicBezTo>
                <a:cubicBezTo>
                  <a:pt x="1586785" y="722252"/>
                  <a:pt x="1517951" y="808125"/>
                  <a:pt x="1593669" y="757646"/>
                </a:cubicBezTo>
                <a:cubicBezTo>
                  <a:pt x="1609040" y="747399"/>
                  <a:pt x="1621030" y="732649"/>
                  <a:pt x="1632857" y="718457"/>
                </a:cubicBezTo>
                <a:cubicBezTo>
                  <a:pt x="1642908" y="706396"/>
                  <a:pt x="1646724" y="689076"/>
                  <a:pt x="1658983" y="679269"/>
                </a:cubicBezTo>
                <a:cubicBezTo>
                  <a:pt x="1669735" y="670667"/>
                  <a:pt x="1685108" y="670560"/>
                  <a:pt x="1698171" y="666206"/>
                </a:cubicBezTo>
                <a:cubicBezTo>
                  <a:pt x="1760670" y="572458"/>
                  <a:pt x="1728221" y="610032"/>
                  <a:pt x="1789611" y="548640"/>
                </a:cubicBezTo>
                <a:cubicBezTo>
                  <a:pt x="1837251" y="405721"/>
                  <a:pt x="1761273" y="622195"/>
                  <a:pt x="1828800" y="470263"/>
                </a:cubicBezTo>
                <a:cubicBezTo>
                  <a:pt x="1852907" y="416023"/>
                  <a:pt x="1856814" y="382448"/>
                  <a:pt x="1867989" y="326571"/>
                </a:cubicBezTo>
                <a:cubicBezTo>
                  <a:pt x="1863635" y="296091"/>
                  <a:pt x="1860964" y="265323"/>
                  <a:pt x="1854926" y="235131"/>
                </a:cubicBezTo>
                <a:cubicBezTo>
                  <a:pt x="1852226" y="221629"/>
                  <a:pt x="1850465" y="206695"/>
                  <a:pt x="1841863" y="195943"/>
                </a:cubicBezTo>
                <a:cubicBezTo>
                  <a:pt x="1832055" y="183684"/>
                  <a:pt x="1815737" y="178526"/>
                  <a:pt x="1802674" y="169817"/>
                </a:cubicBezTo>
                <a:cubicBezTo>
                  <a:pt x="1742785" y="79983"/>
                  <a:pt x="1780211" y="101369"/>
                  <a:pt x="1711234" y="78377"/>
                </a:cubicBezTo>
                <a:cubicBezTo>
                  <a:pt x="1666343" y="48450"/>
                  <a:pt x="1642936" y="22917"/>
                  <a:pt x="1593669" y="13063"/>
                </a:cubicBezTo>
                <a:cubicBezTo>
                  <a:pt x="1563477" y="7025"/>
                  <a:pt x="1532709" y="4354"/>
                  <a:pt x="1502229" y="0"/>
                </a:cubicBezTo>
                <a:cubicBezTo>
                  <a:pt x="1371600" y="4354"/>
                  <a:pt x="1240843" y="5813"/>
                  <a:pt x="1110343" y="13063"/>
                </a:cubicBezTo>
                <a:cubicBezTo>
                  <a:pt x="1083898" y="14532"/>
                  <a:pt x="1058452" y="26126"/>
                  <a:pt x="1031966" y="26126"/>
                </a:cubicBezTo>
                <a:cubicBezTo>
                  <a:pt x="981669" y="26126"/>
                  <a:pt x="615370" y="3925"/>
                  <a:pt x="548640" y="0"/>
                </a:cubicBezTo>
                <a:cubicBezTo>
                  <a:pt x="474617" y="4354"/>
                  <a:pt x="400099" y="3472"/>
                  <a:pt x="326571" y="13063"/>
                </a:cubicBezTo>
                <a:cubicBezTo>
                  <a:pt x="299263" y="16625"/>
                  <a:pt x="248194" y="39189"/>
                  <a:pt x="248194" y="39189"/>
                </a:cubicBezTo>
                <a:cubicBezTo>
                  <a:pt x="239486" y="52252"/>
                  <a:pt x="233170" y="67276"/>
                  <a:pt x="222069" y="78377"/>
                </a:cubicBezTo>
                <a:cubicBezTo>
                  <a:pt x="210968" y="89478"/>
                  <a:pt x="194941" y="94452"/>
                  <a:pt x="182880" y="104503"/>
                </a:cubicBezTo>
                <a:cubicBezTo>
                  <a:pt x="151666" y="130514"/>
                  <a:pt x="102645" y="188453"/>
                  <a:pt x="91440" y="222069"/>
                </a:cubicBezTo>
                <a:lnTo>
                  <a:pt x="65314" y="300446"/>
                </a:lnTo>
                <a:lnTo>
                  <a:pt x="52251" y="339634"/>
                </a:lnTo>
                <a:cubicBezTo>
                  <a:pt x="39767" y="427029"/>
                  <a:pt x="19050" y="568243"/>
                  <a:pt x="13063" y="640080"/>
                </a:cubicBezTo>
                <a:lnTo>
                  <a:pt x="0" y="796834"/>
                </a:lnTo>
                <a:cubicBezTo>
                  <a:pt x="4354" y="923108"/>
                  <a:pt x="6243" y="1049492"/>
                  <a:pt x="13063" y="1175657"/>
                </a:cubicBezTo>
                <a:cubicBezTo>
                  <a:pt x="14958" y="1210711"/>
                  <a:pt x="22024" y="1245295"/>
                  <a:pt x="26126" y="1280160"/>
                </a:cubicBezTo>
                <a:cubicBezTo>
                  <a:pt x="30733" y="1319320"/>
                  <a:pt x="31456" y="1359062"/>
                  <a:pt x="39189" y="1397726"/>
                </a:cubicBezTo>
                <a:cubicBezTo>
                  <a:pt x="44202" y="1422793"/>
                  <a:pt x="64904" y="1492072"/>
                  <a:pt x="91440" y="1515291"/>
                </a:cubicBezTo>
                <a:cubicBezTo>
                  <a:pt x="115070" y="1535968"/>
                  <a:pt x="139355" y="1559928"/>
                  <a:pt x="169817" y="1567543"/>
                </a:cubicBezTo>
                <a:cubicBezTo>
                  <a:pt x="281360" y="1595429"/>
                  <a:pt x="204161" y="1579327"/>
                  <a:pt x="404949" y="1593669"/>
                </a:cubicBezTo>
                <a:cubicBezTo>
                  <a:pt x="418012" y="1598023"/>
                  <a:pt x="431821" y="1600573"/>
                  <a:pt x="444137" y="1606731"/>
                </a:cubicBezTo>
                <a:cubicBezTo>
                  <a:pt x="458179" y="1613752"/>
                  <a:pt x="467931" y="1629778"/>
                  <a:pt x="483326" y="1632857"/>
                </a:cubicBezTo>
                <a:cubicBezTo>
                  <a:pt x="534740" y="1643140"/>
                  <a:pt x="570411" y="1650274"/>
                  <a:pt x="600891" y="1645920"/>
                </a:cubicBezTo>
                <a:close/>
              </a:path>
            </a:pathLst>
          </a:custGeom>
          <a:solidFill>
            <a:srgbClr val="00B05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Freeform 29"/>
          <p:cNvSpPr/>
          <p:nvPr/>
        </p:nvSpPr>
        <p:spPr>
          <a:xfrm>
            <a:off x="287383" y="5029200"/>
            <a:ext cx="1711494" cy="1645985"/>
          </a:xfrm>
          <a:custGeom>
            <a:avLst/>
            <a:gdLst>
              <a:gd name="connsiteX0" fmla="*/ 39188 w 1711494"/>
              <a:gd name="connsiteY0" fmla="*/ 65314 h 1645985"/>
              <a:gd name="connsiteX1" fmla="*/ 52251 w 1711494"/>
              <a:gd name="connsiteY1" fmla="*/ 313509 h 1645985"/>
              <a:gd name="connsiteX2" fmla="*/ 26126 w 1711494"/>
              <a:gd name="connsiteY2" fmla="*/ 666206 h 1645985"/>
              <a:gd name="connsiteX3" fmla="*/ 0 w 1711494"/>
              <a:gd name="connsiteY3" fmla="*/ 1084217 h 1645985"/>
              <a:gd name="connsiteX4" fmla="*/ 13063 w 1711494"/>
              <a:gd name="connsiteY4" fmla="*/ 1162594 h 1645985"/>
              <a:gd name="connsiteX5" fmla="*/ 52251 w 1711494"/>
              <a:gd name="connsiteY5" fmla="*/ 1463040 h 1645985"/>
              <a:gd name="connsiteX6" fmla="*/ 78377 w 1711494"/>
              <a:gd name="connsiteY6" fmla="*/ 1502229 h 1645985"/>
              <a:gd name="connsiteX7" fmla="*/ 117566 w 1711494"/>
              <a:gd name="connsiteY7" fmla="*/ 1528354 h 1645985"/>
              <a:gd name="connsiteX8" fmla="*/ 143691 w 1711494"/>
              <a:gd name="connsiteY8" fmla="*/ 1567543 h 1645985"/>
              <a:gd name="connsiteX9" fmla="*/ 261257 w 1711494"/>
              <a:gd name="connsiteY9" fmla="*/ 1619794 h 1645985"/>
              <a:gd name="connsiteX10" fmla="*/ 404948 w 1711494"/>
              <a:gd name="connsiteY10" fmla="*/ 1645920 h 1645985"/>
              <a:gd name="connsiteX11" fmla="*/ 953588 w 1711494"/>
              <a:gd name="connsiteY11" fmla="*/ 1632857 h 1645985"/>
              <a:gd name="connsiteX12" fmla="*/ 1593668 w 1711494"/>
              <a:gd name="connsiteY12" fmla="*/ 1632857 h 1645985"/>
              <a:gd name="connsiteX13" fmla="*/ 1645920 w 1711494"/>
              <a:gd name="connsiteY13" fmla="*/ 1554480 h 1645985"/>
              <a:gd name="connsiteX14" fmla="*/ 1658983 w 1711494"/>
              <a:gd name="connsiteY14" fmla="*/ 1515291 h 1645985"/>
              <a:gd name="connsiteX15" fmla="*/ 1698171 w 1711494"/>
              <a:gd name="connsiteY15" fmla="*/ 1436914 h 1645985"/>
              <a:gd name="connsiteX16" fmla="*/ 1711234 w 1711494"/>
              <a:gd name="connsiteY16" fmla="*/ 1319349 h 1645985"/>
              <a:gd name="connsiteX17" fmla="*/ 1672046 w 1711494"/>
              <a:gd name="connsiteY17" fmla="*/ 1149531 h 1645985"/>
              <a:gd name="connsiteX18" fmla="*/ 1632857 w 1711494"/>
              <a:gd name="connsiteY18" fmla="*/ 1123406 h 1645985"/>
              <a:gd name="connsiteX19" fmla="*/ 1619794 w 1711494"/>
              <a:gd name="connsiteY19" fmla="*/ 1084217 h 1645985"/>
              <a:gd name="connsiteX20" fmla="*/ 1580606 w 1711494"/>
              <a:gd name="connsiteY20" fmla="*/ 1045029 h 1645985"/>
              <a:gd name="connsiteX21" fmla="*/ 1489166 w 1711494"/>
              <a:gd name="connsiteY21" fmla="*/ 979714 h 1645985"/>
              <a:gd name="connsiteX22" fmla="*/ 1423851 w 1711494"/>
              <a:gd name="connsiteY22" fmla="*/ 901337 h 1645985"/>
              <a:gd name="connsiteX23" fmla="*/ 1384663 w 1711494"/>
              <a:gd name="connsiteY23" fmla="*/ 875211 h 1645985"/>
              <a:gd name="connsiteX24" fmla="*/ 1306286 w 1711494"/>
              <a:gd name="connsiteY24" fmla="*/ 849086 h 1645985"/>
              <a:gd name="connsiteX25" fmla="*/ 1254034 w 1711494"/>
              <a:gd name="connsiteY25" fmla="*/ 809897 h 1645985"/>
              <a:gd name="connsiteX26" fmla="*/ 1214846 w 1711494"/>
              <a:gd name="connsiteY26" fmla="*/ 783771 h 1645985"/>
              <a:gd name="connsiteX27" fmla="*/ 1175657 w 1711494"/>
              <a:gd name="connsiteY27" fmla="*/ 744583 h 1645985"/>
              <a:gd name="connsiteX28" fmla="*/ 1097280 w 1711494"/>
              <a:gd name="connsiteY28" fmla="*/ 692331 h 1645985"/>
              <a:gd name="connsiteX29" fmla="*/ 1018903 w 1711494"/>
              <a:gd name="connsiteY29" fmla="*/ 613954 h 1645985"/>
              <a:gd name="connsiteX30" fmla="*/ 966651 w 1711494"/>
              <a:gd name="connsiteY30" fmla="*/ 496389 h 1645985"/>
              <a:gd name="connsiteX31" fmla="*/ 927463 w 1711494"/>
              <a:gd name="connsiteY31" fmla="*/ 470263 h 1645985"/>
              <a:gd name="connsiteX32" fmla="*/ 914400 w 1711494"/>
              <a:gd name="connsiteY32" fmla="*/ 418011 h 1645985"/>
              <a:gd name="connsiteX33" fmla="*/ 822960 w 1711494"/>
              <a:gd name="connsiteY33" fmla="*/ 287383 h 1645985"/>
              <a:gd name="connsiteX34" fmla="*/ 770708 w 1711494"/>
              <a:gd name="connsiteY34" fmla="*/ 195943 h 1645985"/>
              <a:gd name="connsiteX35" fmla="*/ 705394 w 1711494"/>
              <a:gd name="connsiteY35" fmla="*/ 143691 h 1645985"/>
              <a:gd name="connsiteX36" fmla="*/ 679268 w 1711494"/>
              <a:gd name="connsiteY36" fmla="*/ 104503 h 1645985"/>
              <a:gd name="connsiteX37" fmla="*/ 600891 w 1711494"/>
              <a:gd name="connsiteY37" fmla="*/ 78377 h 1645985"/>
              <a:gd name="connsiteX38" fmla="*/ 561703 w 1711494"/>
              <a:gd name="connsiteY38" fmla="*/ 52251 h 1645985"/>
              <a:gd name="connsiteX39" fmla="*/ 444137 w 1711494"/>
              <a:gd name="connsiteY39" fmla="*/ 0 h 1645985"/>
              <a:gd name="connsiteX40" fmla="*/ 222068 w 1711494"/>
              <a:gd name="connsiteY40" fmla="*/ 13063 h 1645985"/>
              <a:gd name="connsiteX41" fmla="*/ 65314 w 1711494"/>
              <a:gd name="connsiteY41" fmla="*/ 91440 h 1645985"/>
              <a:gd name="connsiteX42" fmla="*/ 39188 w 1711494"/>
              <a:gd name="connsiteY42" fmla="*/ 65314 h 164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11494" h="1645985">
                <a:moveTo>
                  <a:pt x="39188" y="65314"/>
                </a:moveTo>
                <a:cubicBezTo>
                  <a:pt x="43542" y="148046"/>
                  <a:pt x="54051" y="230682"/>
                  <a:pt x="52251" y="313509"/>
                </a:cubicBezTo>
                <a:cubicBezTo>
                  <a:pt x="49689" y="431369"/>
                  <a:pt x="31733" y="548452"/>
                  <a:pt x="26126" y="666206"/>
                </a:cubicBezTo>
                <a:cubicBezTo>
                  <a:pt x="10775" y="988566"/>
                  <a:pt x="21351" y="849358"/>
                  <a:pt x="0" y="1084217"/>
                </a:cubicBezTo>
                <a:cubicBezTo>
                  <a:pt x="4354" y="1110343"/>
                  <a:pt x="10769" y="1136208"/>
                  <a:pt x="13063" y="1162594"/>
                </a:cubicBezTo>
                <a:cubicBezTo>
                  <a:pt x="15794" y="1194000"/>
                  <a:pt x="7116" y="1395337"/>
                  <a:pt x="52251" y="1463040"/>
                </a:cubicBezTo>
                <a:cubicBezTo>
                  <a:pt x="60960" y="1476103"/>
                  <a:pt x="67275" y="1491128"/>
                  <a:pt x="78377" y="1502229"/>
                </a:cubicBezTo>
                <a:cubicBezTo>
                  <a:pt x="89478" y="1513330"/>
                  <a:pt x="104503" y="1519646"/>
                  <a:pt x="117566" y="1528354"/>
                </a:cubicBezTo>
                <a:cubicBezTo>
                  <a:pt x="126274" y="1541417"/>
                  <a:pt x="132590" y="1556442"/>
                  <a:pt x="143691" y="1567543"/>
                </a:cubicBezTo>
                <a:cubicBezTo>
                  <a:pt x="174742" y="1598595"/>
                  <a:pt x="222453" y="1606860"/>
                  <a:pt x="261257" y="1619794"/>
                </a:cubicBezTo>
                <a:cubicBezTo>
                  <a:pt x="333752" y="1643958"/>
                  <a:pt x="286778" y="1631148"/>
                  <a:pt x="404948" y="1645920"/>
                </a:cubicBezTo>
                <a:cubicBezTo>
                  <a:pt x="587828" y="1641566"/>
                  <a:pt x="770656" y="1632857"/>
                  <a:pt x="953588" y="1632857"/>
                </a:cubicBezTo>
                <a:cubicBezTo>
                  <a:pt x="1687965" y="1632857"/>
                  <a:pt x="1150587" y="1662396"/>
                  <a:pt x="1593668" y="1632857"/>
                </a:cubicBezTo>
                <a:cubicBezTo>
                  <a:pt x="1611085" y="1606731"/>
                  <a:pt x="1635991" y="1584268"/>
                  <a:pt x="1645920" y="1554480"/>
                </a:cubicBezTo>
                <a:cubicBezTo>
                  <a:pt x="1650274" y="1541417"/>
                  <a:pt x="1652825" y="1527607"/>
                  <a:pt x="1658983" y="1515291"/>
                </a:cubicBezTo>
                <a:cubicBezTo>
                  <a:pt x="1709628" y="1414000"/>
                  <a:pt x="1665336" y="1535418"/>
                  <a:pt x="1698171" y="1436914"/>
                </a:cubicBezTo>
                <a:cubicBezTo>
                  <a:pt x="1702525" y="1397726"/>
                  <a:pt x="1711234" y="1358779"/>
                  <a:pt x="1711234" y="1319349"/>
                </a:cubicBezTo>
                <a:cubicBezTo>
                  <a:pt x="1711234" y="1257970"/>
                  <a:pt x="1717197" y="1194682"/>
                  <a:pt x="1672046" y="1149531"/>
                </a:cubicBezTo>
                <a:cubicBezTo>
                  <a:pt x="1660945" y="1138430"/>
                  <a:pt x="1645920" y="1132114"/>
                  <a:pt x="1632857" y="1123406"/>
                </a:cubicBezTo>
                <a:cubicBezTo>
                  <a:pt x="1628503" y="1110343"/>
                  <a:pt x="1627432" y="1095674"/>
                  <a:pt x="1619794" y="1084217"/>
                </a:cubicBezTo>
                <a:cubicBezTo>
                  <a:pt x="1609547" y="1068846"/>
                  <a:pt x="1594798" y="1056855"/>
                  <a:pt x="1580606" y="1045029"/>
                </a:cubicBezTo>
                <a:cubicBezTo>
                  <a:pt x="1536099" y="1007940"/>
                  <a:pt x="1536231" y="1026779"/>
                  <a:pt x="1489166" y="979714"/>
                </a:cubicBezTo>
                <a:cubicBezTo>
                  <a:pt x="1386411" y="876959"/>
                  <a:pt x="1552254" y="1008341"/>
                  <a:pt x="1423851" y="901337"/>
                </a:cubicBezTo>
                <a:cubicBezTo>
                  <a:pt x="1411790" y="891286"/>
                  <a:pt x="1399009" y="881587"/>
                  <a:pt x="1384663" y="875211"/>
                </a:cubicBezTo>
                <a:cubicBezTo>
                  <a:pt x="1359498" y="864026"/>
                  <a:pt x="1306286" y="849086"/>
                  <a:pt x="1306286" y="849086"/>
                </a:cubicBezTo>
                <a:cubicBezTo>
                  <a:pt x="1288869" y="836023"/>
                  <a:pt x="1271750" y="822552"/>
                  <a:pt x="1254034" y="809897"/>
                </a:cubicBezTo>
                <a:cubicBezTo>
                  <a:pt x="1241259" y="800772"/>
                  <a:pt x="1226907" y="793822"/>
                  <a:pt x="1214846" y="783771"/>
                </a:cubicBezTo>
                <a:cubicBezTo>
                  <a:pt x="1200654" y="771944"/>
                  <a:pt x="1190239" y="755925"/>
                  <a:pt x="1175657" y="744583"/>
                </a:cubicBezTo>
                <a:cubicBezTo>
                  <a:pt x="1150872" y="725306"/>
                  <a:pt x="1119483" y="714534"/>
                  <a:pt x="1097280" y="692331"/>
                </a:cubicBezTo>
                <a:lnTo>
                  <a:pt x="1018903" y="613954"/>
                </a:lnTo>
                <a:cubicBezTo>
                  <a:pt x="1005967" y="575148"/>
                  <a:pt x="997703" y="527441"/>
                  <a:pt x="966651" y="496389"/>
                </a:cubicBezTo>
                <a:cubicBezTo>
                  <a:pt x="955550" y="485288"/>
                  <a:pt x="940526" y="478972"/>
                  <a:pt x="927463" y="470263"/>
                </a:cubicBezTo>
                <a:cubicBezTo>
                  <a:pt x="923109" y="452846"/>
                  <a:pt x="922429" y="434069"/>
                  <a:pt x="914400" y="418011"/>
                </a:cubicBezTo>
                <a:cubicBezTo>
                  <a:pt x="898320" y="385851"/>
                  <a:pt x="847534" y="320148"/>
                  <a:pt x="822960" y="287383"/>
                </a:cubicBezTo>
                <a:cubicBezTo>
                  <a:pt x="801814" y="202800"/>
                  <a:pt x="826299" y="262652"/>
                  <a:pt x="770708" y="195943"/>
                </a:cubicBezTo>
                <a:cubicBezTo>
                  <a:pt x="725256" y="141400"/>
                  <a:pt x="769729" y="165136"/>
                  <a:pt x="705394" y="143691"/>
                </a:cubicBezTo>
                <a:cubicBezTo>
                  <a:pt x="696685" y="130628"/>
                  <a:pt x="692581" y="112824"/>
                  <a:pt x="679268" y="104503"/>
                </a:cubicBezTo>
                <a:cubicBezTo>
                  <a:pt x="655915" y="89907"/>
                  <a:pt x="600891" y="78377"/>
                  <a:pt x="600891" y="78377"/>
                </a:cubicBezTo>
                <a:cubicBezTo>
                  <a:pt x="587828" y="69668"/>
                  <a:pt x="576049" y="58627"/>
                  <a:pt x="561703" y="52251"/>
                </a:cubicBezTo>
                <a:cubicBezTo>
                  <a:pt x="421793" y="-9931"/>
                  <a:pt x="532828" y="59127"/>
                  <a:pt x="444137" y="0"/>
                </a:cubicBezTo>
                <a:cubicBezTo>
                  <a:pt x="370114" y="4354"/>
                  <a:pt x="295596" y="3472"/>
                  <a:pt x="222068" y="13063"/>
                </a:cubicBezTo>
                <a:cubicBezTo>
                  <a:pt x="133225" y="24651"/>
                  <a:pt x="144574" y="51810"/>
                  <a:pt x="65314" y="91440"/>
                </a:cubicBezTo>
                <a:lnTo>
                  <a:pt x="39188" y="65314"/>
                </a:lnTo>
                <a:close/>
              </a:path>
            </a:pathLst>
          </a:custGeom>
          <a:solidFill>
            <a:srgbClr val="7030A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7" name="Freeform 1146"/>
          <p:cNvSpPr/>
          <p:nvPr/>
        </p:nvSpPr>
        <p:spPr>
          <a:xfrm>
            <a:off x="327662" y="4119563"/>
            <a:ext cx="1667826" cy="2538412"/>
          </a:xfrm>
          <a:custGeom>
            <a:avLst/>
            <a:gdLst>
              <a:gd name="connsiteX0" fmla="*/ 1615438 w 1667826"/>
              <a:gd name="connsiteY0" fmla="*/ 195262 h 2538412"/>
              <a:gd name="connsiteX1" fmla="*/ 1601151 w 1667826"/>
              <a:gd name="connsiteY1" fmla="*/ 133350 h 2538412"/>
              <a:gd name="connsiteX2" fmla="*/ 1596388 w 1667826"/>
              <a:gd name="connsiteY2" fmla="*/ 119062 h 2538412"/>
              <a:gd name="connsiteX3" fmla="*/ 1582101 w 1667826"/>
              <a:gd name="connsiteY3" fmla="*/ 109537 h 2538412"/>
              <a:gd name="connsiteX4" fmla="*/ 1577338 w 1667826"/>
              <a:gd name="connsiteY4" fmla="*/ 95250 h 2538412"/>
              <a:gd name="connsiteX5" fmla="*/ 1548763 w 1667826"/>
              <a:gd name="connsiteY5" fmla="*/ 76200 h 2538412"/>
              <a:gd name="connsiteX6" fmla="*/ 1534476 w 1667826"/>
              <a:gd name="connsiteY6" fmla="*/ 66675 h 2538412"/>
              <a:gd name="connsiteX7" fmla="*/ 1491613 w 1667826"/>
              <a:gd name="connsiteY7" fmla="*/ 38100 h 2538412"/>
              <a:gd name="connsiteX8" fmla="*/ 1477326 w 1667826"/>
              <a:gd name="connsiteY8" fmla="*/ 28575 h 2538412"/>
              <a:gd name="connsiteX9" fmla="*/ 1434463 w 1667826"/>
              <a:gd name="connsiteY9" fmla="*/ 14287 h 2538412"/>
              <a:gd name="connsiteX10" fmla="*/ 1420176 w 1667826"/>
              <a:gd name="connsiteY10" fmla="*/ 9525 h 2538412"/>
              <a:gd name="connsiteX11" fmla="*/ 1367788 w 1667826"/>
              <a:gd name="connsiteY11" fmla="*/ 0 h 2538412"/>
              <a:gd name="connsiteX12" fmla="*/ 1324926 w 1667826"/>
              <a:gd name="connsiteY12" fmla="*/ 4762 h 2538412"/>
              <a:gd name="connsiteX13" fmla="*/ 1305876 w 1667826"/>
              <a:gd name="connsiteY13" fmla="*/ 9525 h 2538412"/>
              <a:gd name="connsiteX14" fmla="*/ 1210626 w 1667826"/>
              <a:gd name="connsiteY14" fmla="*/ 14287 h 2538412"/>
              <a:gd name="connsiteX15" fmla="*/ 1196338 w 1667826"/>
              <a:gd name="connsiteY15" fmla="*/ 19050 h 2538412"/>
              <a:gd name="connsiteX16" fmla="*/ 1177288 w 1667826"/>
              <a:gd name="connsiteY16" fmla="*/ 23812 h 2538412"/>
              <a:gd name="connsiteX17" fmla="*/ 1148713 w 1667826"/>
              <a:gd name="connsiteY17" fmla="*/ 33337 h 2538412"/>
              <a:gd name="connsiteX18" fmla="*/ 1120138 w 1667826"/>
              <a:gd name="connsiteY18" fmla="*/ 52387 h 2538412"/>
              <a:gd name="connsiteX19" fmla="*/ 1096326 w 1667826"/>
              <a:gd name="connsiteY19" fmla="*/ 76200 h 2538412"/>
              <a:gd name="connsiteX20" fmla="*/ 1077276 w 1667826"/>
              <a:gd name="connsiteY20" fmla="*/ 104775 h 2538412"/>
              <a:gd name="connsiteX21" fmla="*/ 1067751 w 1667826"/>
              <a:gd name="connsiteY21" fmla="*/ 119062 h 2538412"/>
              <a:gd name="connsiteX22" fmla="*/ 1039176 w 1667826"/>
              <a:gd name="connsiteY22" fmla="*/ 147637 h 2538412"/>
              <a:gd name="connsiteX23" fmla="*/ 1005838 w 1667826"/>
              <a:gd name="connsiteY23" fmla="*/ 190500 h 2538412"/>
              <a:gd name="connsiteX24" fmla="*/ 986788 w 1667826"/>
              <a:gd name="connsiteY24" fmla="*/ 233362 h 2538412"/>
              <a:gd name="connsiteX25" fmla="*/ 977263 w 1667826"/>
              <a:gd name="connsiteY25" fmla="*/ 261937 h 2538412"/>
              <a:gd name="connsiteX26" fmla="*/ 972501 w 1667826"/>
              <a:gd name="connsiteY26" fmla="*/ 276225 h 2538412"/>
              <a:gd name="connsiteX27" fmla="*/ 953451 w 1667826"/>
              <a:gd name="connsiteY27" fmla="*/ 304800 h 2538412"/>
              <a:gd name="connsiteX28" fmla="*/ 943926 w 1667826"/>
              <a:gd name="connsiteY28" fmla="*/ 319087 h 2538412"/>
              <a:gd name="connsiteX29" fmla="*/ 929638 w 1667826"/>
              <a:gd name="connsiteY29" fmla="*/ 328612 h 2538412"/>
              <a:gd name="connsiteX30" fmla="*/ 910588 w 1667826"/>
              <a:gd name="connsiteY30" fmla="*/ 357187 h 2538412"/>
              <a:gd name="connsiteX31" fmla="*/ 905826 w 1667826"/>
              <a:gd name="connsiteY31" fmla="*/ 371475 h 2538412"/>
              <a:gd name="connsiteX32" fmla="*/ 896301 w 1667826"/>
              <a:gd name="connsiteY32" fmla="*/ 385762 h 2538412"/>
              <a:gd name="connsiteX33" fmla="*/ 891538 w 1667826"/>
              <a:gd name="connsiteY33" fmla="*/ 400050 h 2538412"/>
              <a:gd name="connsiteX34" fmla="*/ 858201 w 1667826"/>
              <a:gd name="connsiteY34" fmla="*/ 442912 h 2538412"/>
              <a:gd name="connsiteX35" fmla="*/ 848676 w 1667826"/>
              <a:gd name="connsiteY35" fmla="*/ 457200 h 2538412"/>
              <a:gd name="connsiteX36" fmla="*/ 834388 w 1667826"/>
              <a:gd name="connsiteY36" fmla="*/ 471487 h 2538412"/>
              <a:gd name="connsiteX37" fmla="*/ 815338 w 1667826"/>
              <a:gd name="connsiteY37" fmla="*/ 504825 h 2538412"/>
              <a:gd name="connsiteX38" fmla="*/ 801051 w 1667826"/>
              <a:gd name="connsiteY38" fmla="*/ 528637 h 2538412"/>
              <a:gd name="connsiteX39" fmla="*/ 786763 w 1667826"/>
              <a:gd name="connsiteY39" fmla="*/ 538162 h 2538412"/>
              <a:gd name="connsiteX40" fmla="*/ 758188 w 1667826"/>
              <a:gd name="connsiteY40" fmla="*/ 581025 h 2538412"/>
              <a:gd name="connsiteX41" fmla="*/ 748663 w 1667826"/>
              <a:gd name="connsiteY41" fmla="*/ 595312 h 2538412"/>
              <a:gd name="connsiteX42" fmla="*/ 739138 w 1667826"/>
              <a:gd name="connsiteY42" fmla="*/ 623887 h 2538412"/>
              <a:gd name="connsiteX43" fmla="*/ 734376 w 1667826"/>
              <a:gd name="connsiteY43" fmla="*/ 638175 h 2538412"/>
              <a:gd name="connsiteX44" fmla="*/ 715326 w 1667826"/>
              <a:gd name="connsiteY44" fmla="*/ 666750 h 2538412"/>
              <a:gd name="connsiteX45" fmla="*/ 701038 w 1667826"/>
              <a:gd name="connsiteY45" fmla="*/ 681037 h 2538412"/>
              <a:gd name="connsiteX46" fmla="*/ 667701 w 1667826"/>
              <a:gd name="connsiteY46" fmla="*/ 714375 h 2538412"/>
              <a:gd name="connsiteX47" fmla="*/ 653413 w 1667826"/>
              <a:gd name="connsiteY47" fmla="*/ 728662 h 2538412"/>
              <a:gd name="connsiteX48" fmla="*/ 624838 w 1667826"/>
              <a:gd name="connsiteY48" fmla="*/ 747712 h 2538412"/>
              <a:gd name="connsiteX49" fmla="*/ 610551 w 1667826"/>
              <a:gd name="connsiteY49" fmla="*/ 762000 h 2538412"/>
              <a:gd name="connsiteX50" fmla="*/ 581976 w 1667826"/>
              <a:gd name="connsiteY50" fmla="*/ 781050 h 2538412"/>
              <a:gd name="connsiteX51" fmla="*/ 567688 w 1667826"/>
              <a:gd name="connsiteY51" fmla="*/ 790575 h 2538412"/>
              <a:gd name="connsiteX52" fmla="*/ 539113 w 1667826"/>
              <a:gd name="connsiteY52" fmla="*/ 809625 h 2538412"/>
              <a:gd name="connsiteX53" fmla="*/ 524826 w 1667826"/>
              <a:gd name="connsiteY53" fmla="*/ 819150 h 2538412"/>
              <a:gd name="connsiteX54" fmla="*/ 505776 w 1667826"/>
              <a:gd name="connsiteY54" fmla="*/ 823912 h 2538412"/>
              <a:gd name="connsiteX55" fmla="*/ 491488 w 1667826"/>
              <a:gd name="connsiteY55" fmla="*/ 828675 h 2538412"/>
              <a:gd name="connsiteX56" fmla="*/ 453388 w 1667826"/>
              <a:gd name="connsiteY56" fmla="*/ 838200 h 2538412"/>
              <a:gd name="connsiteX57" fmla="*/ 439101 w 1667826"/>
              <a:gd name="connsiteY57" fmla="*/ 847725 h 2538412"/>
              <a:gd name="connsiteX58" fmla="*/ 420051 w 1667826"/>
              <a:gd name="connsiteY58" fmla="*/ 852487 h 2538412"/>
              <a:gd name="connsiteX59" fmla="*/ 391476 w 1667826"/>
              <a:gd name="connsiteY59" fmla="*/ 862012 h 2538412"/>
              <a:gd name="connsiteX60" fmla="*/ 377188 w 1667826"/>
              <a:gd name="connsiteY60" fmla="*/ 866775 h 2538412"/>
              <a:gd name="connsiteX61" fmla="*/ 329563 w 1667826"/>
              <a:gd name="connsiteY61" fmla="*/ 890587 h 2538412"/>
              <a:gd name="connsiteX62" fmla="*/ 286701 w 1667826"/>
              <a:gd name="connsiteY62" fmla="*/ 909637 h 2538412"/>
              <a:gd name="connsiteX63" fmla="*/ 272413 w 1667826"/>
              <a:gd name="connsiteY63" fmla="*/ 914400 h 2538412"/>
              <a:gd name="connsiteX64" fmla="*/ 243838 w 1667826"/>
              <a:gd name="connsiteY64" fmla="*/ 933450 h 2538412"/>
              <a:gd name="connsiteX65" fmla="*/ 220026 w 1667826"/>
              <a:gd name="connsiteY65" fmla="*/ 952500 h 2538412"/>
              <a:gd name="connsiteX66" fmla="*/ 191451 w 1667826"/>
              <a:gd name="connsiteY66" fmla="*/ 971550 h 2538412"/>
              <a:gd name="connsiteX67" fmla="*/ 177163 w 1667826"/>
              <a:gd name="connsiteY67" fmla="*/ 981075 h 2538412"/>
              <a:gd name="connsiteX68" fmla="*/ 148588 w 1667826"/>
              <a:gd name="connsiteY68" fmla="*/ 990600 h 2538412"/>
              <a:gd name="connsiteX69" fmla="*/ 134301 w 1667826"/>
              <a:gd name="connsiteY69" fmla="*/ 1004887 h 2538412"/>
              <a:gd name="connsiteX70" fmla="*/ 120013 w 1667826"/>
              <a:gd name="connsiteY70" fmla="*/ 1009650 h 2538412"/>
              <a:gd name="connsiteX71" fmla="*/ 110488 w 1667826"/>
              <a:gd name="connsiteY71" fmla="*/ 1023937 h 2538412"/>
              <a:gd name="connsiteX72" fmla="*/ 96201 w 1667826"/>
              <a:gd name="connsiteY72" fmla="*/ 1033462 h 2538412"/>
              <a:gd name="connsiteX73" fmla="*/ 77151 w 1667826"/>
              <a:gd name="connsiteY73" fmla="*/ 1062037 h 2538412"/>
              <a:gd name="connsiteX74" fmla="*/ 67626 w 1667826"/>
              <a:gd name="connsiteY74" fmla="*/ 1076325 h 2538412"/>
              <a:gd name="connsiteX75" fmla="*/ 53338 w 1667826"/>
              <a:gd name="connsiteY75" fmla="*/ 1085850 h 2538412"/>
              <a:gd name="connsiteX76" fmla="*/ 34288 w 1667826"/>
              <a:gd name="connsiteY76" fmla="*/ 1128712 h 2538412"/>
              <a:gd name="connsiteX77" fmla="*/ 15238 w 1667826"/>
              <a:gd name="connsiteY77" fmla="*/ 1185862 h 2538412"/>
              <a:gd name="connsiteX78" fmla="*/ 10476 w 1667826"/>
              <a:gd name="connsiteY78" fmla="*/ 1200150 h 2538412"/>
              <a:gd name="connsiteX79" fmla="*/ 5713 w 1667826"/>
              <a:gd name="connsiteY79" fmla="*/ 1214437 h 2538412"/>
              <a:gd name="connsiteX80" fmla="*/ 5713 w 1667826"/>
              <a:gd name="connsiteY80" fmla="*/ 1314450 h 2538412"/>
              <a:gd name="connsiteX81" fmla="*/ 20001 w 1667826"/>
              <a:gd name="connsiteY81" fmla="*/ 1347787 h 2538412"/>
              <a:gd name="connsiteX82" fmla="*/ 34288 w 1667826"/>
              <a:gd name="connsiteY82" fmla="*/ 1352550 h 2538412"/>
              <a:gd name="connsiteX83" fmla="*/ 43813 w 1667826"/>
              <a:gd name="connsiteY83" fmla="*/ 1381125 h 2538412"/>
              <a:gd name="connsiteX84" fmla="*/ 58101 w 1667826"/>
              <a:gd name="connsiteY84" fmla="*/ 1409700 h 2538412"/>
              <a:gd name="connsiteX85" fmla="*/ 72388 w 1667826"/>
              <a:gd name="connsiteY85" fmla="*/ 1490662 h 2538412"/>
              <a:gd name="connsiteX86" fmla="*/ 86676 w 1667826"/>
              <a:gd name="connsiteY86" fmla="*/ 1495425 h 2538412"/>
              <a:gd name="connsiteX87" fmla="*/ 120013 w 1667826"/>
              <a:gd name="connsiteY87" fmla="*/ 1538287 h 2538412"/>
              <a:gd name="connsiteX88" fmla="*/ 129538 w 1667826"/>
              <a:gd name="connsiteY88" fmla="*/ 1552575 h 2538412"/>
              <a:gd name="connsiteX89" fmla="*/ 158113 w 1667826"/>
              <a:gd name="connsiteY89" fmla="*/ 1566862 h 2538412"/>
              <a:gd name="connsiteX90" fmla="*/ 167638 w 1667826"/>
              <a:gd name="connsiteY90" fmla="*/ 1581150 h 2538412"/>
              <a:gd name="connsiteX91" fmla="*/ 181926 w 1667826"/>
              <a:gd name="connsiteY91" fmla="*/ 1585912 h 2538412"/>
              <a:gd name="connsiteX92" fmla="*/ 210501 w 1667826"/>
              <a:gd name="connsiteY92" fmla="*/ 1600200 h 2538412"/>
              <a:gd name="connsiteX93" fmla="*/ 220026 w 1667826"/>
              <a:gd name="connsiteY93" fmla="*/ 1614487 h 2538412"/>
              <a:gd name="connsiteX94" fmla="*/ 234313 w 1667826"/>
              <a:gd name="connsiteY94" fmla="*/ 1619250 h 2538412"/>
              <a:gd name="connsiteX95" fmla="*/ 262888 w 1667826"/>
              <a:gd name="connsiteY95" fmla="*/ 1633537 h 2538412"/>
              <a:gd name="connsiteX96" fmla="*/ 291463 w 1667826"/>
              <a:gd name="connsiteY96" fmla="*/ 1657350 h 2538412"/>
              <a:gd name="connsiteX97" fmla="*/ 334326 w 1667826"/>
              <a:gd name="connsiteY97" fmla="*/ 1685925 h 2538412"/>
              <a:gd name="connsiteX98" fmla="*/ 348613 w 1667826"/>
              <a:gd name="connsiteY98" fmla="*/ 1695450 h 2538412"/>
              <a:gd name="connsiteX99" fmla="*/ 362901 w 1667826"/>
              <a:gd name="connsiteY99" fmla="*/ 1709737 h 2538412"/>
              <a:gd name="connsiteX100" fmla="*/ 377188 w 1667826"/>
              <a:gd name="connsiteY100" fmla="*/ 1714500 h 2538412"/>
              <a:gd name="connsiteX101" fmla="*/ 396238 w 1667826"/>
              <a:gd name="connsiteY101" fmla="*/ 1724025 h 2538412"/>
              <a:gd name="connsiteX102" fmla="*/ 410526 w 1667826"/>
              <a:gd name="connsiteY102" fmla="*/ 1738312 h 2538412"/>
              <a:gd name="connsiteX103" fmla="*/ 429576 w 1667826"/>
              <a:gd name="connsiteY103" fmla="*/ 1781175 h 2538412"/>
              <a:gd name="connsiteX104" fmla="*/ 439101 w 1667826"/>
              <a:gd name="connsiteY104" fmla="*/ 1800225 h 2538412"/>
              <a:gd name="connsiteX105" fmla="*/ 453388 w 1667826"/>
              <a:gd name="connsiteY105" fmla="*/ 1809750 h 2538412"/>
              <a:gd name="connsiteX106" fmla="*/ 491488 w 1667826"/>
              <a:gd name="connsiteY106" fmla="*/ 1833562 h 2538412"/>
              <a:gd name="connsiteX107" fmla="*/ 510538 w 1667826"/>
              <a:gd name="connsiteY107" fmla="*/ 1862137 h 2538412"/>
              <a:gd name="connsiteX108" fmla="*/ 515301 w 1667826"/>
              <a:gd name="connsiteY108" fmla="*/ 1876425 h 2538412"/>
              <a:gd name="connsiteX109" fmla="*/ 534351 w 1667826"/>
              <a:gd name="connsiteY109" fmla="*/ 1895475 h 2538412"/>
              <a:gd name="connsiteX110" fmla="*/ 562926 w 1667826"/>
              <a:gd name="connsiteY110" fmla="*/ 1928812 h 2538412"/>
              <a:gd name="connsiteX111" fmla="*/ 567688 w 1667826"/>
              <a:gd name="connsiteY111" fmla="*/ 1943100 h 2538412"/>
              <a:gd name="connsiteX112" fmla="*/ 591501 w 1667826"/>
              <a:gd name="connsiteY112" fmla="*/ 1971675 h 2538412"/>
              <a:gd name="connsiteX113" fmla="*/ 605788 w 1667826"/>
              <a:gd name="connsiteY113" fmla="*/ 2000250 h 2538412"/>
              <a:gd name="connsiteX114" fmla="*/ 624838 w 1667826"/>
              <a:gd name="connsiteY114" fmla="*/ 2005012 h 2538412"/>
              <a:gd name="connsiteX115" fmla="*/ 639126 w 1667826"/>
              <a:gd name="connsiteY115" fmla="*/ 2014537 h 2538412"/>
              <a:gd name="connsiteX116" fmla="*/ 667701 w 1667826"/>
              <a:gd name="connsiteY116" fmla="*/ 2024062 h 2538412"/>
              <a:gd name="connsiteX117" fmla="*/ 705801 w 1667826"/>
              <a:gd name="connsiteY117" fmla="*/ 2057400 h 2538412"/>
              <a:gd name="connsiteX118" fmla="*/ 720088 w 1667826"/>
              <a:gd name="connsiteY118" fmla="*/ 2066925 h 2538412"/>
              <a:gd name="connsiteX119" fmla="*/ 734376 w 1667826"/>
              <a:gd name="connsiteY119" fmla="*/ 2076450 h 2538412"/>
              <a:gd name="connsiteX120" fmla="*/ 743901 w 1667826"/>
              <a:gd name="connsiteY120" fmla="*/ 2090737 h 2538412"/>
              <a:gd name="connsiteX121" fmla="*/ 786763 w 1667826"/>
              <a:gd name="connsiteY121" fmla="*/ 2105025 h 2538412"/>
              <a:gd name="connsiteX122" fmla="*/ 801051 w 1667826"/>
              <a:gd name="connsiteY122" fmla="*/ 2114550 h 2538412"/>
              <a:gd name="connsiteX123" fmla="*/ 824863 w 1667826"/>
              <a:gd name="connsiteY123" fmla="*/ 2138362 h 2538412"/>
              <a:gd name="connsiteX124" fmla="*/ 853438 w 1667826"/>
              <a:gd name="connsiteY124" fmla="*/ 2143125 h 2538412"/>
              <a:gd name="connsiteX125" fmla="*/ 896301 w 1667826"/>
              <a:gd name="connsiteY125" fmla="*/ 2176462 h 2538412"/>
              <a:gd name="connsiteX126" fmla="*/ 915351 w 1667826"/>
              <a:gd name="connsiteY126" fmla="*/ 2205037 h 2538412"/>
              <a:gd name="connsiteX127" fmla="*/ 924876 w 1667826"/>
              <a:gd name="connsiteY127" fmla="*/ 2219325 h 2538412"/>
              <a:gd name="connsiteX128" fmla="*/ 929638 w 1667826"/>
              <a:gd name="connsiteY128" fmla="*/ 2233612 h 2538412"/>
              <a:gd name="connsiteX129" fmla="*/ 948688 w 1667826"/>
              <a:gd name="connsiteY129" fmla="*/ 2262187 h 2538412"/>
              <a:gd name="connsiteX130" fmla="*/ 972501 w 1667826"/>
              <a:gd name="connsiteY130" fmla="*/ 2300287 h 2538412"/>
              <a:gd name="connsiteX131" fmla="*/ 991551 w 1667826"/>
              <a:gd name="connsiteY131" fmla="*/ 2333625 h 2538412"/>
              <a:gd name="connsiteX132" fmla="*/ 1020126 w 1667826"/>
              <a:gd name="connsiteY132" fmla="*/ 2376487 h 2538412"/>
              <a:gd name="connsiteX133" fmla="*/ 1029651 w 1667826"/>
              <a:gd name="connsiteY133" fmla="*/ 2390775 h 2538412"/>
              <a:gd name="connsiteX134" fmla="*/ 1058226 w 1667826"/>
              <a:gd name="connsiteY134" fmla="*/ 2409825 h 2538412"/>
              <a:gd name="connsiteX135" fmla="*/ 1077276 w 1667826"/>
              <a:gd name="connsiteY135" fmla="*/ 2438400 h 2538412"/>
              <a:gd name="connsiteX136" fmla="*/ 1086801 w 1667826"/>
              <a:gd name="connsiteY136" fmla="*/ 2486025 h 2538412"/>
              <a:gd name="connsiteX137" fmla="*/ 1096326 w 1667826"/>
              <a:gd name="connsiteY137" fmla="*/ 2500312 h 2538412"/>
              <a:gd name="connsiteX138" fmla="*/ 1110613 w 1667826"/>
              <a:gd name="connsiteY138" fmla="*/ 2505075 h 2538412"/>
              <a:gd name="connsiteX139" fmla="*/ 1148713 w 1667826"/>
              <a:gd name="connsiteY139" fmla="*/ 2509837 h 2538412"/>
              <a:gd name="connsiteX140" fmla="*/ 1210626 w 1667826"/>
              <a:gd name="connsiteY140" fmla="*/ 2524125 h 2538412"/>
              <a:gd name="connsiteX141" fmla="*/ 1263013 w 1667826"/>
              <a:gd name="connsiteY141" fmla="*/ 2533650 h 2538412"/>
              <a:gd name="connsiteX142" fmla="*/ 1296351 w 1667826"/>
              <a:gd name="connsiteY142" fmla="*/ 2538412 h 2538412"/>
              <a:gd name="connsiteX143" fmla="*/ 1439226 w 1667826"/>
              <a:gd name="connsiteY143" fmla="*/ 2533650 h 2538412"/>
              <a:gd name="connsiteX144" fmla="*/ 1482088 w 1667826"/>
              <a:gd name="connsiteY144" fmla="*/ 2509837 h 2538412"/>
              <a:gd name="connsiteX145" fmla="*/ 1496376 w 1667826"/>
              <a:gd name="connsiteY145" fmla="*/ 2500312 h 2538412"/>
              <a:gd name="connsiteX146" fmla="*/ 1505901 w 1667826"/>
              <a:gd name="connsiteY146" fmla="*/ 2486025 h 2538412"/>
              <a:gd name="connsiteX147" fmla="*/ 1534476 w 1667826"/>
              <a:gd name="connsiteY147" fmla="*/ 2466975 h 2538412"/>
              <a:gd name="connsiteX148" fmla="*/ 1544001 w 1667826"/>
              <a:gd name="connsiteY148" fmla="*/ 2452687 h 2538412"/>
              <a:gd name="connsiteX149" fmla="*/ 1558288 w 1667826"/>
              <a:gd name="connsiteY149" fmla="*/ 2443162 h 2538412"/>
              <a:gd name="connsiteX150" fmla="*/ 1577338 w 1667826"/>
              <a:gd name="connsiteY150" fmla="*/ 2414587 h 2538412"/>
              <a:gd name="connsiteX151" fmla="*/ 1582101 w 1667826"/>
              <a:gd name="connsiteY151" fmla="*/ 2400300 h 2538412"/>
              <a:gd name="connsiteX152" fmla="*/ 1596388 w 1667826"/>
              <a:gd name="connsiteY152" fmla="*/ 2386012 h 2538412"/>
              <a:gd name="connsiteX153" fmla="*/ 1615438 w 1667826"/>
              <a:gd name="connsiteY153" fmla="*/ 2357437 h 2538412"/>
              <a:gd name="connsiteX154" fmla="*/ 1620201 w 1667826"/>
              <a:gd name="connsiteY154" fmla="*/ 2343150 h 2538412"/>
              <a:gd name="connsiteX155" fmla="*/ 1629726 w 1667826"/>
              <a:gd name="connsiteY155" fmla="*/ 2328862 h 2538412"/>
              <a:gd name="connsiteX156" fmla="*/ 1644013 w 1667826"/>
              <a:gd name="connsiteY156" fmla="*/ 2266950 h 2538412"/>
              <a:gd name="connsiteX157" fmla="*/ 1648776 w 1667826"/>
              <a:gd name="connsiteY157" fmla="*/ 2252662 h 2538412"/>
              <a:gd name="connsiteX158" fmla="*/ 1653538 w 1667826"/>
              <a:gd name="connsiteY158" fmla="*/ 2233612 h 2538412"/>
              <a:gd name="connsiteX159" fmla="*/ 1658301 w 1667826"/>
              <a:gd name="connsiteY159" fmla="*/ 2190750 h 2538412"/>
              <a:gd name="connsiteX160" fmla="*/ 1663063 w 1667826"/>
              <a:gd name="connsiteY160" fmla="*/ 2176462 h 2538412"/>
              <a:gd name="connsiteX161" fmla="*/ 1667826 w 1667826"/>
              <a:gd name="connsiteY161" fmla="*/ 2133600 h 2538412"/>
              <a:gd name="connsiteX162" fmla="*/ 1658301 w 1667826"/>
              <a:gd name="connsiteY162" fmla="*/ 1957387 h 2538412"/>
              <a:gd name="connsiteX163" fmla="*/ 1644013 w 1667826"/>
              <a:gd name="connsiteY163" fmla="*/ 1952625 h 2538412"/>
              <a:gd name="connsiteX164" fmla="*/ 1639251 w 1667826"/>
              <a:gd name="connsiteY164" fmla="*/ 1933575 h 2538412"/>
              <a:gd name="connsiteX165" fmla="*/ 1629726 w 1667826"/>
              <a:gd name="connsiteY165" fmla="*/ 1890712 h 2538412"/>
              <a:gd name="connsiteX166" fmla="*/ 1634488 w 1667826"/>
              <a:gd name="connsiteY166" fmla="*/ 1438275 h 2538412"/>
              <a:gd name="connsiteX167" fmla="*/ 1639251 w 1667826"/>
              <a:gd name="connsiteY167" fmla="*/ 514350 h 2538412"/>
              <a:gd name="connsiteX168" fmla="*/ 1644013 w 1667826"/>
              <a:gd name="connsiteY168" fmla="*/ 500062 h 2538412"/>
              <a:gd name="connsiteX169" fmla="*/ 1644013 w 1667826"/>
              <a:gd name="connsiteY169" fmla="*/ 280987 h 2538412"/>
              <a:gd name="connsiteX170" fmla="*/ 1634488 w 1667826"/>
              <a:gd name="connsiteY170" fmla="*/ 266700 h 2538412"/>
              <a:gd name="connsiteX171" fmla="*/ 1624963 w 1667826"/>
              <a:gd name="connsiteY171" fmla="*/ 238125 h 2538412"/>
              <a:gd name="connsiteX172" fmla="*/ 1615438 w 1667826"/>
              <a:gd name="connsiteY172" fmla="*/ 223837 h 2538412"/>
              <a:gd name="connsiteX173" fmla="*/ 1615438 w 1667826"/>
              <a:gd name="connsiteY173" fmla="*/ 195262 h 25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667826" h="2538412">
                <a:moveTo>
                  <a:pt x="1615438" y="195262"/>
                </a:moveTo>
                <a:cubicBezTo>
                  <a:pt x="1613057" y="180181"/>
                  <a:pt x="1620674" y="172395"/>
                  <a:pt x="1601151" y="133350"/>
                </a:cubicBezTo>
                <a:cubicBezTo>
                  <a:pt x="1598906" y="128860"/>
                  <a:pt x="1599524" y="122982"/>
                  <a:pt x="1596388" y="119062"/>
                </a:cubicBezTo>
                <a:cubicBezTo>
                  <a:pt x="1592812" y="114593"/>
                  <a:pt x="1586863" y="112712"/>
                  <a:pt x="1582101" y="109537"/>
                </a:cubicBezTo>
                <a:cubicBezTo>
                  <a:pt x="1580513" y="104775"/>
                  <a:pt x="1580888" y="98800"/>
                  <a:pt x="1577338" y="95250"/>
                </a:cubicBezTo>
                <a:cubicBezTo>
                  <a:pt x="1569243" y="87155"/>
                  <a:pt x="1558288" y="82550"/>
                  <a:pt x="1548763" y="76200"/>
                </a:cubicBezTo>
                <a:lnTo>
                  <a:pt x="1534476" y="66675"/>
                </a:lnTo>
                <a:lnTo>
                  <a:pt x="1491613" y="38100"/>
                </a:lnTo>
                <a:cubicBezTo>
                  <a:pt x="1486851" y="34925"/>
                  <a:pt x="1482756" y="30385"/>
                  <a:pt x="1477326" y="28575"/>
                </a:cubicBezTo>
                <a:lnTo>
                  <a:pt x="1434463" y="14287"/>
                </a:lnTo>
                <a:cubicBezTo>
                  <a:pt x="1429701" y="12700"/>
                  <a:pt x="1425145" y="10235"/>
                  <a:pt x="1420176" y="9525"/>
                </a:cubicBezTo>
                <a:cubicBezTo>
                  <a:pt x="1380358" y="3836"/>
                  <a:pt x="1397728" y="7484"/>
                  <a:pt x="1367788" y="0"/>
                </a:cubicBezTo>
                <a:cubicBezTo>
                  <a:pt x="1353501" y="1587"/>
                  <a:pt x="1339134" y="2576"/>
                  <a:pt x="1324926" y="4762"/>
                </a:cubicBezTo>
                <a:cubicBezTo>
                  <a:pt x="1318457" y="5757"/>
                  <a:pt x="1312399" y="8981"/>
                  <a:pt x="1305876" y="9525"/>
                </a:cubicBezTo>
                <a:cubicBezTo>
                  <a:pt x="1274196" y="12165"/>
                  <a:pt x="1242376" y="12700"/>
                  <a:pt x="1210626" y="14287"/>
                </a:cubicBezTo>
                <a:cubicBezTo>
                  <a:pt x="1205863" y="15875"/>
                  <a:pt x="1201165" y="17671"/>
                  <a:pt x="1196338" y="19050"/>
                </a:cubicBezTo>
                <a:cubicBezTo>
                  <a:pt x="1190044" y="20848"/>
                  <a:pt x="1183557" y="21931"/>
                  <a:pt x="1177288" y="23812"/>
                </a:cubicBezTo>
                <a:cubicBezTo>
                  <a:pt x="1167671" y="26697"/>
                  <a:pt x="1148713" y="33337"/>
                  <a:pt x="1148713" y="33337"/>
                </a:cubicBezTo>
                <a:cubicBezTo>
                  <a:pt x="1139188" y="39687"/>
                  <a:pt x="1126488" y="42862"/>
                  <a:pt x="1120138" y="52387"/>
                </a:cubicBezTo>
                <a:cubicBezTo>
                  <a:pt x="1107438" y="71437"/>
                  <a:pt x="1115376" y="63500"/>
                  <a:pt x="1096326" y="76200"/>
                </a:cubicBezTo>
                <a:lnTo>
                  <a:pt x="1077276" y="104775"/>
                </a:lnTo>
                <a:cubicBezTo>
                  <a:pt x="1074101" y="109537"/>
                  <a:pt x="1071798" y="115015"/>
                  <a:pt x="1067751" y="119062"/>
                </a:cubicBezTo>
                <a:cubicBezTo>
                  <a:pt x="1058226" y="128587"/>
                  <a:pt x="1046648" y="136429"/>
                  <a:pt x="1039176" y="147637"/>
                </a:cubicBezTo>
                <a:cubicBezTo>
                  <a:pt x="1016390" y="181816"/>
                  <a:pt x="1028221" y="168117"/>
                  <a:pt x="1005838" y="190500"/>
                </a:cubicBezTo>
                <a:cubicBezTo>
                  <a:pt x="994503" y="224505"/>
                  <a:pt x="1001882" y="210721"/>
                  <a:pt x="986788" y="233362"/>
                </a:cubicBezTo>
                <a:lnTo>
                  <a:pt x="977263" y="261937"/>
                </a:lnTo>
                <a:cubicBezTo>
                  <a:pt x="975676" y="266700"/>
                  <a:pt x="975286" y="272048"/>
                  <a:pt x="972501" y="276225"/>
                </a:cubicBezTo>
                <a:lnTo>
                  <a:pt x="953451" y="304800"/>
                </a:lnTo>
                <a:cubicBezTo>
                  <a:pt x="950276" y="309562"/>
                  <a:pt x="948688" y="315912"/>
                  <a:pt x="943926" y="319087"/>
                </a:cubicBezTo>
                <a:lnTo>
                  <a:pt x="929638" y="328612"/>
                </a:lnTo>
                <a:cubicBezTo>
                  <a:pt x="918315" y="362586"/>
                  <a:pt x="934371" y="321512"/>
                  <a:pt x="910588" y="357187"/>
                </a:cubicBezTo>
                <a:cubicBezTo>
                  <a:pt x="907803" y="361364"/>
                  <a:pt x="908071" y="366985"/>
                  <a:pt x="905826" y="371475"/>
                </a:cubicBezTo>
                <a:cubicBezTo>
                  <a:pt x="903266" y="376594"/>
                  <a:pt x="898861" y="380643"/>
                  <a:pt x="896301" y="385762"/>
                </a:cubicBezTo>
                <a:cubicBezTo>
                  <a:pt x="894056" y="390252"/>
                  <a:pt x="893976" y="395661"/>
                  <a:pt x="891538" y="400050"/>
                </a:cubicBezTo>
                <a:cubicBezTo>
                  <a:pt x="867462" y="443387"/>
                  <a:pt x="881342" y="415142"/>
                  <a:pt x="858201" y="442912"/>
                </a:cubicBezTo>
                <a:cubicBezTo>
                  <a:pt x="854537" y="447309"/>
                  <a:pt x="852340" y="452803"/>
                  <a:pt x="848676" y="457200"/>
                </a:cubicBezTo>
                <a:cubicBezTo>
                  <a:pt x="844364" y="462374"/>
                  <a:pt x="838700" y="466313"/>
                  <a:pt x="834388" y="471487"/>
                </a:cubicBezTo>
                <a:cubicBezTo>
                  <a:pt x="824410" y="483460"/>
                  <a:pt x="823100" y="490854"/>
                  <a:pt x="815338" y="504825"/>
                </a:cubicBezTo>
                <a:cubicBezTo>
                  <a:pt x="810843" y="512917"/>
                  <a:pt x="807075" y="521609"/>
                  <a:pt x="801051" y="528637"/>
                </a:cubicBezTo>
                <a:cubicBezTo>
                  <a:pt x="797326" y="532983"/>
                  <a:pt x="791526" y="534987"/>
                  <a:pt x="786763" y="538162"/>
                </a:cubicBezTo>
                <a:lnTo>
                  <a:pt x="758188" y="581025"/>
                </a:lnTo>
                <a:lnTo>
                  <a:pt x="748663" y="595312"/>
                </a:lnTo>
                <a:lnTo>
                  <a:pt x="739138" y="623887"/>
                </a:lnTo>
                <a:cubicBezTo>
                  <a:pt x="737551" y="628650"/>
                  <a:pt x="737161" y="633998"/>
                  <a:pt x="734376" y="638175"/>
                </a:cubicBezTo>
                <a:cubicBezTo>
                  <a:pt x="728026" y="647700"/>
                  <a:pt x="723421" y="658656"/>
                  <a:pt x="715326" y="666750"/>
                </a:cubicBezTo>
                <a:cubicBezTo>
                  <a:pt x="710563" y="671512"/>
                  <a:pt x="705173" y="675721"/>
                  <a:pt x="701038" y="681037"/>
                </a:cubicBezTo>
                <a:cubicBezTo>
                  <a:pt x="674289" y="715427"/>
                  <a:pt x="695003" y="705273"/>
                  <a:pt x="667701" y="714375"/>
                </a:cubicBezTo>
                <a:cubicBezTo>
                  <a:pt x="662938" y="719137"/>
                  <a:pt x="658729" y="724527"/>
                  <a:pt x="653413" y="728662"/>
                </a:cubicBezTo>
                <a:cubicBezTo>
                  <a:pt x="644377" y="735690"/>
                  <a:pt x="632932" y="739617"/>
                  <a:pt x="624838" y="747712"/>
                </a:cubicBezTo>
                <a:cubicBezTo>
                  <a:pt x="620076" y="752475"/>
                  <a:pt x="615867" y="757865"/>
                  <a:pt x="610551" y="762000"/>
                </a:cubicBezTo>
                <a:cubicBezTo>
                  <a:pt x="601515" y="769028"/>
                  <a:pt x="591501" y="774700"/>
                  <a:pt x="581976" y="781050"/>
                </a:cubicBezTo>
                <a:cubicBezTo>
                  <a:pt x="577213" y="784225"/>
                  <a:pt x="571735" y="786528"/>
                  <a:pt x="567688" y="790575"/>
                </a:cubicBezTo>
                <a:cubicBezTo>
                  <a:pt x="540605" y="817658"/>
                  <a:pt x="566683" y="795840"/>
                  <a:pt x="539113" y="809625"/>
                </a:cubicBezTo>
                <a:cubicBezTo>
                  <a:pt x="533994" y="812185"/>
                  <a:pt x="530087" y="816895"/>
                  <a:pt x="524826" y="819150"/>
                </a:cubicBezTo>
                <a:cubicBezTo>
                  <a:pt x="518810" y="821728"/>
                  <a:pt x="512070" y="822114"/>
                  <a:pt x="505776" y="823912"/>
                </a:cubicBezTo>
                <a:cubicBezTo>
                  <a:pt x="500949" y="825291"/>
                  <a:pt x="496331" y="827354"/>
                  <a:pt x="491488" y="828675"/>
                </a:cubicBezTo>
                <a:cubicBezTo>
                  <a:pt x="478858" y="832120"/>
                  <a:pt x="453388" y="838200"/>
                  <a:pt x="453388" y="838200"/>
                </a:cubicBezTo>
                <a:cubicBezTo>
                  <a:pt x="448626" y="841375"/>
                  <a:pt x="444362" y="845470"/>
                  <a:pt x="439101" y="847725"/>
                </a:cubicBezTo>
                <a:cubicBezTo>
                  <a:pt x="433085" y="850303"/>
                  <a:pt x="426320" y="850606"/>
                  <a:pt x="420051" y="852487"/>
                </a:cubicBezTo>
                <a:cubicBezTo>
                  <a:pt x="410434" y="855372"/>
                  <a:pt x="401001" y="858837"/>
                  <a:pt x="391476" y="862012"/>
                </a:cubicBezTo>
                <a:cubicBezTo>
                  <a:pt x="386713" y="863600"/>
                  <a:pt x="381365" y="863990"/>
                  <a:pt x="377188" y="866775"/>
                </a:cubicBezTo>
                <a:cubicBezTo>
                  <a:pt x="343167" y="889456"/>
                  <a:pt x="359719" y="883049"/>
                  <a:pt x="329563" y="890587"/>
                </a:cubicBezTo>
                <a:cubicBezTo>
                  <a:pt x="306922" y="905682"/>
                  <a:pt x="320707" y="898301"/>
                  <a:pt x="286701" y="909637"/>
                </a:cubicBezTo>
                <a:cubicBezTo>
                  <a:pt x="281938" y="911225"/>
                  <a:pt x="276590" y="911615"/>
                  <a:pt x="272413" y="914400"/>
                </a:cubicBezTo>
                <a:lnTo>
                  <a:pt x="243838" y="933450"/>
                </a:lnTo>
                <a:cubicBezTo>
                  <a:pt x="226239" y="959847"/>
                  <a:pt x="244382" y="938969"/>
                  <a:pt x="220026" y="952500"/>
                </a:cubicBezTo>
                <a:cubicBezTo>
                  <a:pt x="210019" y="958060"/>
                  <a:pt x="200976" y="965200"/>
                  <a:pt x="191451" y="971550"/>
                </a:cubicBezTo>
                <a:cubicBezTo>
                  <a:pt x="186688" y="974725"/>
                  <a:pt x="182593" y="979265"/>
                  <a:pt x="177163" y="981075"/>
                </a:cubicBezTo>
                <a:lnTo>
                  <a:pt x="148588" y="990600"/>
                </a:lnTo>
                <a:cubicBezTo>
                  <a:pt x="143826" y="995362"/>
                  <a:pt x="139905" y="1001151"/>
                  <a:pt x="134301" y="1004887"/>
                </a:cubicBezTo>
                <a:cubicBezTo>
                  <a:pt x="130124" y="1007672"/>
                  <a:pt x="123933" y="1006514"/>
                  <a:pt x="120013" y="1009650"/>
                </a:cubicBezTo>
                <a:cubicBezTo>
                  <a:pt x="115544" y="1013226"/>
                  <a:pt x="114535" y="1019890"/>
                  <a:pt x="110488" y="1023937"/>
                </a:cubicBezTo>
                <a:cubicBezTo>
                  <a:pt x="106441" y="1027984"/>
                  <a:pt x="100963" y="1030287"/>
                  <a:pt x="96201" y="1033462"/>
                </a:cubicBezTo>
                <a:lnTo>
                  <a:pt x="77151" y="1062037"/>
                </a:lnTo>
                <a:cubicBezTo>
                  <a:pt x="73976" y="1066800"/>
                  <a:pt x="72389" y="1073150"/>
                  <a:pt x="67626" y="1076325"/>
                </a:cubicBezTo>
                <a:lnTo>
                  <a:pt x="53338" y="1085850"/>
                </a:lnTo>
                <a:cubicBezTo>
                  <a:pt x="42003" y="1119855"/>
                  <a:pt x="49382" y="1106071"/>
                  <a:pt x="34288" y="1128712"/>
                </a:cubicBezTo>
                <a:lnTo>
                  <a:pt x="15238" y="1185862"/>
                </a:lnTo>
                <a:lnTo>
                  <a:pt x="10476" y="1200150"/>
                </a:lnTo>
                <a:lnTo>
                  <a:pt x="5713" y="1214437"/>
                </a:lnTo>
                <a:cubicBezTo>
                  <a:pt x="-2196" y="1261896"/>
                  <a:pt x="-1609" y="1244887"/>
                  <a:pt x="5713" y="1314450"/>
                </a:cubicBezTo>
                <a:cubicBezTo>
                  <a:pt x="6765" y="1324443"/>
                  <a:pt x="11304" y="1340830"/>
                  <a:pt x="20001" y="1347787"/>
                </a:cubicBezTo>
                <a:cubicBezTo>
                  <a:pt x="23921" y="1350923"/>
                  <a:pt x="29526" y="1350962"/>
                  <a:pt x="34288" y="1352550"/>
                </a:cubicBezTo>
                <a:cubicBezTo>
                  <a:pt x="37463" y="1362075"/>
                  <a:pt x="38244" y="1372771"/>
                  <a:pt x="43813" y="1381125"/>
                </a:cubicBezTo>
                <a:cubicBezTo>
                  <a:pt x="56123" y="1399589"/>
                  <a:pt x="51528" y="1389982"/>
                  <a:pt x="58101" y="1409700"/>
                </a:cubicBezTo>
                <a:cubicBezTo>
                  <a:pt x="58754" y="1418837"/>
                  <a:pt x="51663" y="1474083"/>
                  <a:pt x="72388" y="1490662"/>
                </a:cubicBezTo>
                <a:cubicBezTo>
                  <a:pt x="76308" y="1493798"/>
                  <a:pt x="81913" y="1493837"/>
                  <a:pt x="86676" y="1495425"/>
                </a:cubicBezTo>
                <a:cubicBezTo>
                  <a:pt x="134829" y="1567655"/>
                  <a:pt x="82707" y="1493519"/>
                  <a:pt x="120013" y="1538287"/>
                </a:cubicBezTo>
                <a:cubicBezTo>
                  <a:pt x="123677" y="1542684"/>
                  <a:pt x="125491" y="1548528"/>
                  <a:pt x="129538" y="1552575"/>
                </a:cubicBezTo>
                <a:cubicBezTo>
                  <a:pt x="138770" y="1561807"/>
                  <a:pt x="146493" y="1562989"/>
                  <a:pt x="158113" y="1566862"/>
                </a:cubicBezTo>
                <a:cubicBezTo>
                  <a:pt x="161288" y="1571625"/>
                  <a:pt x="163168" y="1577574"/>
                  <a:pt x="167638" y="1581150"/>
                </a:cubicBezTo>
                <a:cubicBezTo>
                  <a:pt x="171558" y="1584286"/>
                  <a:pt x="177436" y="1583667"/>
                  <a:pt x="181926" y="1585912"/>
                </a:cubicBezTo>
                <a:cubicBezTo>
                  <a:pt x="218863" y="1604380"/>
                  <a:pt x="174580" y="1588225"/>
                  <a:pt x="210501" y="1600200"/>
                </a:cubicBezTo>
                <a:cubicBezTo>
                  <a:pt x="213676" y="1604962"/>
                  <a:pt x="215557" y="1610911"/>
                  <a:pt x="220026" y="1614487"/>
                </a:cubicBezTo>
                <a:cubicBezTo>
                  <a:pt x="223946" y="1617623"/>
                  <a:pt x="229823" y="1617005"/>
                  <a:pt x="234313" y="1619250"/>
                </a:cubicBezTo>
                <a:cubicBezTo>
                  <a:pt x="271234" y="1637711"/>
                  <a:pt x="226985" y="1621570"/>
                  <a:pt x="262888" y="1633537"/>
                </a:cubicBezTo>
                <a:cubicBezTo>
                  <a:pt x="313938" y="1667569"/>
                  <a:pt x="236467" y="1614574"/>
                  <a:pt x="291463" y="1657350"/>
                </a:cubicBezTo>
                <a:cubicBezTo>
                  <a:pt x="291473" y="1657358"/>
                  <a:pt x="327177" y="1681159"/>
                  <a:pt x="334326" y="1685925"/>
                </a:cubicBezTo>
                <a:cubicBezTo>
                  <a:pt x="339088" y="1689100"/>
                  <a:pt x="344566" y="1691403"/>
                  <a:pt x="348613" y="1695450"/>
                </a:cubicBezTo>
                <a:cubicBezTo>
                  <a:pt x="353376" y="1700212"/>
                  <a:pt x="357297" y="1706001"/>
                  <a:pt x="362901" y="1709737"/>
                </a:cubicBezTo>
                <a:cubicBezTo>
                  <a:pt x="367078" y="1712522"/>
                  <a:pt x="372574" y="1712522"/>
                  <a:pt x="377188" y="1714500"/>
                </a:cubicBezTo>
                <a:cubicBezTo>
                  <a:pt x="383713" y="1717297"/>
                  <a:pt x="390461" y="1719899"/>
                  <a:pt x="396238" y="1724025"/>
                </a:cubicBezTo>
                <a:cubicBezTo>
                  <a:pt x="401719" y="1727940"/>
                  <a:pt x="405763" y="1733550"/>
                  <a:pt x="410526" y="1738312"/>
                </a:cubicBezTo>
                <a:cubicBezTo>
                  <a:pt x="418289" y="1769369"/>
                  <a:pt x="410851" y="1747469"/>
                  <a:pt x="429576" y="1781175"/>
                </a:cubicBezTo>
                <a:cubicBezTo>
                  <a:pt x="433024" y="1787381"/>
                  <a:pt x="434556" y="1794771"/>
                  <a:pt x="439101" y="1800225"/>
                </a:cubicBezTo>
                <a:cubicBezTo>
                  <a:pt x="442765" y="1804622"/>
                  <a:pt x="448809" y="1806316"/>
                  <a:pt x="453388" y="1809750"/>
                </a:cubicBezTo>
                <a:cubicBezTo>
                  <a:pt x="484448" y="1833045"/>
                  <a:pt x="465915" y="1825038"/>
                  <a:pt x="491488" y="1833562"/>
                </a:cubicBezTo>
                <a:cubicBezTo>
                  <a:pt x="497838" y="1843087"/>
                  <a:pt x="506918" y="1851277"/>
                  <a:pt x="510538" y="1862137"/>
                </a:cubicBezTo>
                <a:cubicBezTo>
                  <a:pt x="512126" y="1866900"/>
                  <a:pt x="512383" y="1872340"/>
                  <a:pt x="515301" y="1876425"/>
                </a:cubicBezTo>
                <a:cubicBezTo>
                  <a:pt x="520521" y="1883733"/>
                  <a:pt x="528438" y="1888717"/>
                  <a:pt x="534351" y="1895475"/>
                </a:cubicBezTo>
                <a:cubicBezTo>
                  <a:pt x="577105" y="1944338"/>
                  <a:pt x="522299" y="1888187"/>
                  <a:pt x="562926" y="1928812"/>
                </a:cubicBezTo>
                <a:cubicBezTo>
                  <a:pt x="564513" y="1933575"/>
                  <a:pt x="565443" y="1938610"/>
                  <a:pt x="567688" y="1943100"/>
                </a:cubicBezTo>
                <a:cubicBezTo>
                  <a:pt x="574317" y="1956359"/>
                  <a:pt x="580970" y="1961144"/>
                  <a:pt x="591501" y="1971675"/>
                </a:cubicBezTo>
                <a:cubicBezTo>
                  <a:pt x="594218" y="1979825"/>
                  <a:pt x="597875" y="1994974"/>
                  <a:pt x="605788" y="2000250"/>
                </a:cubicBezTo>
                <a:cubicBezTo>
                  <a:pt x="611234" y="2003881"/>
                  <a:pt x="618488" y="2003425"/>
                  <a:pt x="624838" y="2005012"/>
                </a:cubicBezTo>
                <a:cubicBezTo>
                  <a:pt x="629601" y="2008187"/>
                  <a:pt x="633895" y="2012212"/>
                  <a:pt x="639126" y="2014537"/>
                </a:cubicBezTo>
                <a:cubicBezTo>
                  <a:pt x="648301" y="2018615"/>
                  <a:pt x="667701" y="2024062"/>
                  <a:pt x="667701" y="2024062"/>
                </a:cubicBezTo>
                <a:cubicBezTo>
                  <a:pt x="683576" y="2047875"/>
                  <a:pt x="672463" y="2035174"/>
                  <a:pt x="705801" y="2057400"/>
                </a:cubicBezTo>
                <a:lnTo>
                  <a:pt x="720088" y="2066925"/>
                </a:lnTo>
                <a:lnTo>
                  <a:pt x="734376" y="2076450"/>
                </a:lnTo>
                <a:cubicBezTo>
                  <a:pt x="737551" y="2081212"/>
                  <a:pt x="739504" y="2087073"/>
                  <a:pt x="743901" y="2090737"/>
                </a:cubicBezTo>
                <a:cubicBezTo>
                  <a:pt x="756354" y="2101114"/>
                  <a:pt x="771766" y="2102025"/>
                  <a:pt x="786763" y="2105025"/>
                </a:cubicBezTo>
                <a:cubicBezTo>
                  <a:pt x="791526" y="2108200"/>
                  <a:pt x="796743" y="2110781"/>
                  <a:pt x="801051" y="2114550"/>
                </a:cubicBezTo>
                <a:cubicBezTo>
                  <a:pt x="809499" y="2121942"/>
                  <a:pt x="815009" y="2132987"/>
                  <a:pt x="824863" y="2138362"/>
                </a:cubicBezTo>
                <a:cubicBezTo>
                  <a:pt x="833340" y="2142986"/>
                  <a:pt x="843913" y="2141537"/>
                  <a:pt x="853438" y="2143125"/>
                </a:cubicBezTo>
                <a:cubicBezTo>
                  <a:pt x="870055" y="2154203"/>
                  <a:pt x="884250" y="2160969"/>
                  <a:pt x="896301" y="2176462"/>
                </a:cubicBezTo>
                <a:cubicBezTo>
                  <a:pt x="903329" y="2185498"/>
                  <a:pt x="909001" y="2195512"/>
                  <a:pt x="915351" y="2205037"/>
                </a:cubicBezTo>
                <a:lnTo>
                  <a:pt x="924876" y="2219325"/>
                </a:lnTo>
                <a:cubicBezTo>
                  <a:pt x="926463" y="2224087"/>
                  <a:pt x="927200" y="2229224"/>
                  <a:pt x="929638" y="2233612"/>
                </a:cubicBezTo>
                <a:cubicBezTo>
                  <a:pt x="935197" y="2243619"/>
                  <a:pt x="945068" y="2251327"/>
                  <a:pt x="948688" y="2262187"/>
                </a:cubicBezTo>
                <a:cubicBezTo>
                  <a:pt x="960023" y="2296192"/>
                  <a:pt x="949859" y="2285193"/>
                  <a:pt x="972501" y="2300287"/>
                </a:cubicBezTo>
                <a:cubicBezTo>
                  <a:pt x="1005457" y="2349722"/>
                  <a:pt x="955289" y="2273188"/>
                  <a:pt x="991551" y="2333625"/>
                </a:cubicBezTo>
                <a:cubicBezTo>
                  <a:pt x="991561" y="2333642"/>
                  <a:pt x="1015358" y="2369335"/>
                  <a:pt x="1020126" y="2376487"/>
                </a:cubicBezTo>
                <a:cubicBezTo>
                  <a:pt x="1023301" y="2381250"/>
                  <a:pt x="1024888" y="2387600"/>
                  <a:pt x="1029651" y="2390775"/>
                </a:cubicBezTo>
                <a:lnTo>
                  <a:pt x="1058226" y="2409825"/>
                </a:lnTo>
                <a:cubicBezTo>
                  <a:pt x="1064576" y="2419350"/>
                  <a:pt x="1075394" y="2427108"/>
                  <a:pt x="1077276" y="2438400"/>
                </a:cubicBezTo>
                <a:cubicBezTo>
                  <a:pt x="1078351" y="2444852"/>
                  <a:pt x="1082924" y="2476980"/>
                  <a:pt x="1086801" y="2486025"/>
                </a:cubicBezTo>
                <a:cubicBezTo>
                  <a:pt x="1089056" y="2491286"/>
                  <a:pt x="1091857" y="2496736"/>
                  <a:pt x="1096326" y="2500312"/>
                </a:cubicBezTo>
                <a:cubicBezTo>
                  <a:pt x="1100246" y="2503448"/>
                  <a:pt x="1105674" y="2504177"/>
                  <a:pt x="1110613" y="2505075"/>
                </a:cubicBezTo>
                <a:cubicBezTo>
                  <a:pt x="1123205" y="2507365"/>
                  <a:pt x="1136013" y="2508250"/>
                  <a:pt x="1148713" y="2509837"/>
                </a:cubicBezTo>
                <a:cubicBezTo>
                  <a:pt x="1187937" y="2522912"/>
                  <a:pt x="1167349" y="2517942"/>
                  <a:pt x="1210626" y="2524125"/>
                </a:cubicBezTo>
                <a:cubicBezTo>
                  <a:pt x="1237758" y="2533168"/>
                  <a:pt x="1218140" y="2527667"/>
                  <a:pt x="1263013" y="2533650"/>
                </a:cubicBezTo>
                <a:lnTo>
                  <a:pt x="1296351" y="2538412"/>
                </a:lnTo>
                <a:cubicBezTo>
                  <a:pt x="1343976" y="2536825"/>
                  <a:pt x="1391662" y="2536533"/>
                  <a:pt x="1439226" y="2533650"/>
                </a:cubicBezTo>
                <a:cubicBezTo>
                  <a:pt x="1453055" y="2532812"/>
                  <a:pt x="1475146" y="2514465"/>
                  <a:pt x="1482088" y="2509837"/>
                </a:cubicBezTo>
                <a:lnTo>
                  <a:pt x="1496376" y="2500312"/>
                </a:lnTo>
                <a:cubicBezTo>
                  <a:pt x="1499551" y="2495550"/>
                  <a:pt x="1501593" y="2489794"/>
                  <a:pt x="1505901" y="2486025"/>
                </a:cubicBezTo>
                <a:cubicBezTo>
                  <a:pt x="1514516" y="2478487"/>
                  <a:pt x="1534476" y="2466975"/>
                  <a:pt x="1534476" y="2466975"/>
                </a:cubicBezTo>
                <a:cubicBezTo>
                  <a:pt x="1537651" y="2462212"/>
                  <a:pt x="1539954" y="2456735"/>
                  <a:pt x="1544001" y="2452687"/>
                </a:cubicBezTo>
                <a:cubicBezTo>
                  <a:pt x="1548048" y="2448640"/>
                  <a:pt x="1554519" y="2447470"/>
                  <a:pt x="1558288" y="2443162"/>
                </a:cubicBezTo>
                <a:cubicBezTo>
                  <a:pt x="1565826" y="2434547"/>
                  <a:pt x="1570988" y="2424112"/>
                  <a:pt x="1577338" y="2414587"/>
                </a:cubicBezTo>
                <a:cubicBezTo>
                  <a:pt x="1580123" y="2410410"/>
                  <a:pt x="1579316" y="2404477"/>
                  <a:pt x="1582101" y="2400300"/>
                </a:cubicBezTo>
                <a:cubicBezTo>
                  <a:pt x="1585837" y="2394696"/>
                  <a:pt x="1591626" y="2390775"/>
                  <a:pt x="1596388" y="2386012"/>
                </a:cubicBezTo>
                <a:cubicBezTo>
                  <a:pt x="1607713" y="2352041"/>
                  <a:pt x="1591655" y="2393111"/>
                  <a:pt x="1615438" y="2357437"/>
                </a:cubicBezTo>
                <a:cubicBezTo>
                  <a:pt x="1618223" y="2353260"/>
                  <a:pt x="1617956" y="2347640"/>
                  <a:pt x="1620201" y="2343150"/>
                </a:cubicBezTo>
                <a:cubicBezTo>
                  <a:pt x="1622761" y="2338030"/>
                  <a:pt x="1626551" y="2333625"/>
                  <a:pt x="1629726" y="2328862"/>
                </a:cubicBezTo>
                <a:cubicBezTo>
                  <a:pt x="1648332" y="2273045"/>
                  <a:pt x="1631647" y="2328778"/>
                  <a:pt x="1644013" y="2266950"/>
                </a:cubicBezTo>
                <a:cubicBezTo>
                  <a:pt x="1644998" y="2262027"/>
                  <a:pt x="1647397" y="2257489"/>
                  <a:pt x="1648776" y="2252662"/>
                </a:cubicBezTo>
                <a:cubicBezTo>
                  <a:pt x="1650574" y="2246368"/>
                  <a:pt x="1651951" y="2239962"/>
                  <a:pt x="1653538" y="2233612"/>
                </a:cubicBezTo>
                <a:cubicBezTo>
                  <a:pt x="1655126" y="2219325"/>
                  <a:pt x="1655938" y="2204930"/>
                  <a:pt x="1658301" y="2190750"/>
                </a:cubicBezTo>
                <a:cubicBezTo>
                  <a:pt x="1659126" y="2185798"/>
                  <a:pt x="1662238" y="2181414"/>
                  <a:pt x="1663063" y="2176462"/>
                </a:cubicBezTo>
                <a:cubicBezTo>
                  <a:pt x="1665426" y="2162282"/>
                  <a:pt x="1666238" y="2147887"/>
                  <a:pt x="1667826" y="2133600"/>
                </a:cubicBezTo>
                <a:cubicBezTo>
                  <a:pt x="1664651" y="2074862"/>
                  <a:pt x="1665975" y="2015708"/>
                  <a:pt x="1658301" y="1957387"/>
                </a:cubicBezTo>
                <a:cubicBezTo>
                  <a:pt x="1657646" y="1952410"/>
                  <a:pt x="1647149" y="1956545"/>
                  <a:pt x="1644013" y="1952625"/>
                </a:cubicBezTo>
                <a:cubicBezTo>
                  <a:pt x="1639924" y="1947514"/>
                  <a:pt x="1640535" y="1939993"/>
                  <a:pt x="1639251" y="1933575"/>
                </a:cubicBezTo>
                <a:cubicBezTo>
                  <a:pt x="1630870" y="1891668"/>
                  <a:pt x="1638993" y="1918518"/>
                  <a:pt x="1629726" y="1890712"/>
                </a:cubicBezTo>
                <a:cubicBezTo>
                  <a:pt x="1631313" y="1739900"/>
                  <a:pt x="1633444" y="1589092"/>
                  <a:pt x="1634488" y="1438275"/>
                </a:cubicBezTo>
                <a:cubicBezTo>
                  <a:pt x="1636619" y="1130303"/>
                  <a:pt x="1636124" y="822313"/>
                  <a:pt x="1639251" y="514350"/>
                </a:cubicBezTo>
                <a:cubicBezTo>
                  <a:pt x="1639302" y="509330"/>
                  <a:pt x="1642426" y="504825"/>
                  <a:pt x="1644013" y="500062"/>
                </a:cubicBezTo>
                <a:cubicBezTo>
                  <a:pt x="1656446" y="413042"/>
                  <a:pt x="1655076" y="435865"/>
                  <a:pt x="1644013" y="280987"/>
                </a:cubicBezTo>
                <a:cubicBezTo>
                  <a:pt x="1643605" y="275278"/>
                  <a:pt x="1637663" y="271462"/>
                  <a:pt x="1634488" y="266700"/>
                </a:cubicBezTo>
                <a:cubicBezTo>
                  <a:pt x="1631313" y="257175"/>
                  <a:pt x="1630532" y="246479"/>
                  <a:pt x="1624963" y="238125"/>
                </a:cubicBezTo>
                <a:cubicBezTo>
                  <a:pt x="1621788" y="233362"/>
                  <a:pt x="1616379" y="229483"/>
                  <a:pt x="1615438" y="223837"/>
                </a:cubicBezTo>
                <a:cubicBezTo>
                  <a:pt x="1613089" y="209744"/>
                  <a:pt x="1617819" y="210343"/>
                  <a:pt x="1615438" y="195262"/>
                </a:cubicBezTo>
                <a:close/>
              </a:path>
            </a:pathLst>
          </a:custGeom>
          <a:solidFill>
            <a:schemeClr val="accent2"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9" name="Freeform 1148"/>
          <p:cNvSpPr/>
          <p:nvPr/>
        </p:nvSpPr>
        <p:spPr>
          <a:xfrm>
            <a:off x="1323962" y="4105275"/>
            <a:ext cx="1633551" cy="2566988"/>
          </a:xfrm>
          <a:custGeom>
            <a:avLst/>
            <a:gdLst>
              <a:gd name="connsiteX0" fmla="*/ 290526 w 1633551"/>
              <a:gd name="connsiteY0" fmla="*/ 14288 h 2566988"/>
              <a:gd name="connsiteX1" fmla="*/ 266713 w 1633551"/>
              <a:gd name="connsiteY1" fmla="*/ 19050 h 2566988"/>
              <a:gd name="connsiteX2" fmla="*/ 252426 w 1633551"/>
              <a:gd name="connsiteY2" fmla="*/ 23813 h 2566988"/>
              <a:gd name="connsiteX3" fmla="*/ 233376 w 1633551"/>
              <a:gd name="connsiteY3" fmla="*/ 28575 h 2566988"/>
              <a:gd name="connsiteX4" fmla="*/ 195276 w 1633551"/>
              <a:gd name="connsiteY4" fmla="*/ 38100 h 2566988"/>
              <a:gd name="connsiteX5" fmla="*/ 166701 w 1633551"/>
              <a:gd name="connsiteY5" fmla="*/ 57150 h 2566988"/>
              <a:gd name="connsiteX6" fmla="*/ 152413 w 1633551"/>
              <a:gd name="connsiteY6" fmla="*/ 71438 h 2566988"/>
              <a:gd name="connsiteX7" fmla="*/ 123838 w 1633551"/>
              <a:gd name="connsiteY7" fmla="*/ 80963 h 2566988"/>
              <a:gd name="connsiteX8" fmla="*/ 95263 w 1633551"/>
              <a:gd name="connsiteY8" fmla="*/ 95250 h 2566988"/>
              <a:gd name="connsiteX9" fmla="*/ 61926 w 1633551"/>
              <a:gd name="connsiteY9" fmla="*/ 133350 h 2566988"/>
              <a:gd name="connsiteX10" fmla="*/ 52401 w 1633551"/>
              <a:gd name="connsiteY10" fmla="*/ 161925 h 2566988"/>
              <a:gd name="connsiteX11" fmla="*/ 33351 w 1633551"/>
              <a:gd name="connsiteY11" fmla="*/ 190500 h 2566988"/>
              <a:gd name="connsiteX12" fmla="*/ 23826 w 1633551"/>
              <a:gd name="connsiteY12" fmla="*/ 219075 h 2566988"/>
              <a:gd name="connsiteX13" fmla="*/ 14301 w 1633551"/>
              <a:gd name="connsiteY13" fmla="*/ 233363 h 2566988"/>
              <a:gd name="connsiteX14" fmla="*/ 4776 w 1633551"/>
              <a:gd name="connsiteY14" fmla="*/ 261938 h 2566988"/>
              <a:gd name="connsiteX15" fmla="*/ 13 w 1633551"/>
              <a:gd name="connsiteY15" fmla="*/ 276225 h 2566988"/>
              <a:gd name="connsiteX16" fmla="*/ 9538 w 1633551"/>
              <a:gd name="connsiteY16" fmla="*/ 447675 h 2566988"/>
              <a:gd name="connsiteX17" fmla="*/ 19063 w 1633551"/>
              <a:gd name="connsiteY17" fmla="*/ 500063 h 2566988"/>
              <a:gd name="connsiteX18" fmla="*/ 28588 w 1633551"/>
              <a:gd name="connsiteY18" fmla="*/ 566738 h 2566988"/>
              <a:gd name="connsiteX19" fmla="*/ 33351 w 1633551"/>
              <a:gd name="connsiteY19" fmla="*/ 600075 h 2566988"/>
              <a:gd name="connsiteX20" fmla="*/ 42876 w 1633551"/>
              <a:gd name="connsiteY20" fmla="*/ 628650 h 2566988"/>
              <a:gd name="connsiteX21" fmla="*/ 47638 w 1633551"/>
              <a:gd name="connsiteY21" fmla="*/ 790575 h 2566988"/>
              <a:gd name="connsiteX22" fmla="*/ 38113 w 1633551"/>
              <a:gd name="connsiteY22" fmla="*/ 1428750 h 2566988"/>
              <a:gd name="connsiteX23" fmla="*/ 42876 w 1633551"/>
              <a:gd name="connsiteY23" fmla="*/ 1509713 h 2566988"/>
              <a:gd name="connsiteX24" fmla="*/ 33351 w 1633551"/>
              <a:gd name="connsiteY24" fmla="*/ 1685925 h 2566988"/>
              <a:gd name="connsiteX25" fmla="*/ 28588 w 1633551"/>
              <a:gd name="connsiteY25" fmla="*/ 1709738 h 2566988"/>
              <a:gd name="connsiteX26" fmla="*/ 33351 w 1633551"/>
              <a:gd name="connsiteY26" fmla="*/ 1800225 h 2566988"/>
              <a:gd name="connsiteX27" fmla="*/ 38113 w 1633551"/>
              <a:gd name="connsiteY27" fmla="*/ 1814513 h 2566988"/>
              <a:gd name="connsiteX28" fmla="*/ 47638 w 1633551"/>
              <a:gd name="connsiteY28" fmla="*/ 1828800 h 2566988"/>
              <a:gd name="connsiteX29" fmla="*/ 47638 w 1633551"/>
              <a:gd name="connsiteY29" fmla="*/ 2005013 h 2566988"/>
              <a:gd name="connsiteX30" fmla="*/ 42876 w 1633551"/>
              <a:gd name="connsiteY30" fmla="*/ 2047875 h 2566988"/>
              <a:gd name="connsiteX31" fmla="*/ 38113 w 1633551"/>
              <a:gd name="connsiteY31" fmla="*/ 2095500 h 2566988"/>
              <a:gd name="connsiteX32" fmla="*/ 28588 w 1633551"/>
              <a:gd name="connsiteY32" fmla="*/ 2124075 h 2566988"/>
              <a:gd name="connsiteX33" fmla="*/ 23826 w 1633551"/>
              <a:gd name="connsiteY33" fmla="*/ 2138363 h 2566988"/>
              <a:gd name="connsiteX34" fmla="*/ 14301 w 1633551"/>
              <a:gd name="connsiteY34" fmla="*/ 2185988 h 2566988"/>
              <a:gd name="connsiteX35" fmla="*/ 4776 w 1633551"/>
              <a:gd name="connsiteY35" fmla="*/ 2219325 h 2566988"/>
              <a:gd name="connsiteX36" fmla="*/ 13 w 1633551"/>
              <a:gd name="connsiteY36" fmla="*/ 2309813 h 2566988"/>
              <a:gd name="connsiteX37" fmla="*/ 4776 w 1633551"/>
              <a:gd name="connsiteY37" fmla="*/ 2371725 h 2566988"/>
              <a:gd name="connsiteX38" fmla="*/ 38113 w 1633551"/>
              <a:gd name="connsiteY38" fmla="*/ 2409825 h 2566988"/>
              <a:gd name="connsiteX39" fmla="*/ 47638 w 1633551"/>
              <a:gd name="connsiteY39" fmla="*/ 2424113 h 2566988"/>
              <a:gd name="connsiteX40" fmla="*/ 52401 w 1633551"/>
              <a:gd name="connsiteY40" fmla="*/ 2438400 h 2566988"/>
              <a:gd name="connsiteX41" fmla="*/ 66688 w 1633551"/>
              <a:gd name="connsiteY41" fmla="*/ 2447925 h 2566988"/>
              <a:gd name="connsiteX42" fmla="*/ 90501 w 1633551"/>
              <a:gd name="connsiteY42" fmla="*/ 2490788 h 2566988"/>
              <a:gd name="connsiteX43" fmla="*/ 104788 w 1633551"/>
              <a:gd name="connsiteY43" fmla="*/ 2495550 h 2566988"/>
              <a:gd name="connsiteX44" fmla="*/ 119076 w 1633551"/>
              <a:gd name="connsiteY44" fmla="*/ 2509838 h 2566988"/>
              <a:gd name="connsiteX45" fmla="*/ 147651 w 1633551"/>
              <a:gd name="connsiteY45" fmla="*/ 2519363 h 2566988"/>
              <a:gd name="connsiteX46" fmla="*/ 190513 w 1633551"/>
              <a:gd name="connsiteY46" fmla="*/ 2528888 h 2566988"/>
              <a:gd name="connsiteX47" fmla="*/ 204801 w 1633551"/>
              <a:gd name="connsiteY47" fmla="*/ 2533650 h 2566988"/>
              <a:gd name="connsiteX48" fmla="*/ 238138 w 1633551"/>
              <a:gd name="connsiteY48" fmla="*/ 2543175 h 2566988"/>
              <a:gd name="connsiteX49" fmla="*/ 281001 w 1633551"/>
              <a:gd name="connsiteY49" fmla="*/ 2566988 h 2566988"/>
              <a:gd name="connsiteX50" fmla="*/ 457213 w 1633551"/>
              <a:gd name="connsiteY50" fmla="*/ 2557463 h 2566988"/>
              <a:gd name="connsiteX51" fmla="*/ 471501 w 1633551"/>
              <a:gd name="connsiteY51" fmla="*/ 2552700 h 2566988"/>
              <a:gd name="connsiteX52" fmla="*/ 500076 w 1633551"/>
              <a:gd name="connsiteY52" fmla="*/ 2533650 h 2566988"/>
              <a:gd name="connsiteX53" fmla="*/ 528651 w 1633551"/>
              <a:gd name="connsiteY53" fmla="*/ 2505075 h 2566988"/>
              <a:gd name="connsiteX54" fmla="*/ 542938 w 1633551"/>
              <a:gd name="connsiteY54" fmla="*/ 2490788 h 2566988"/>
              <a:gd name="connsiteX55" fmla="*/ 557226 w 1633551"/>
              <a:gd name="connsiteY55" fmla="*/ 2486025 h 2566988"/>
              <a:gd name="connsiteX56" fmla="*/ 571513 w 1633551"/>
              <a:gd name="connsiteY56" fmla="*/ 2466975 h 2566988"/>
              <a:gd name="connsiteX57" fmla="*/ 600088 w 1633551"/>
              <a:gd name="connsiteY57" fmla="*/ 2438400 h 2566988"/>
              <a:gd name="connsiteX58" fmla="*/ 633426 w 1633551"/>
              <a:gd name="connsiteY58" fmla="*/ 2400300 h 2566988"/>
              <a:gd name="connsiteX59" fmla="*/ 652476 w 1633551"/>
              <a:gd name="connsiteY59" fmla="*/ 2381250 h 2566988"/>
              <a:gd name="connsiteX60" fmla="*/ 671526 w 1633551"/>
              <a:gd name="connsiteY60" fmla="*/ 2352675 h 2566988"/>
              <a:gd name="connsiteX61" fmla="*/ 695338 w 1633551"/>
              <a:gd name="connsiteY61" fmla="*/ 2324100 h 2566988"/>
              <a:gd name="connsiteX62" fmla="*/ 704863 w 1633551"/>
              <a:gd name="connsiteY62" fmla="*/ 2309813 h 2566988"/>
              <a:gd name="connsiteX63" fmla="*/ 738201 w 1633551"/>
              <a:gd name="connsiteY63" fmla="*/ 2276475 h 2566988"/>
              <a:gd name="connsiteX64" fmla="*/ 762013 w 1633551"/>
              <a:gd name="connsiteY64" fmla="*/ 2252663 h 2566988"/>
              <a:gd name="connsiteX65" fmla="*/ 790588 w 1633551"/>
              <a:gd name="connsiteY65" fmla="*/ 2228850 h 2566988"/>
              <a:gd name="connsiteX66" fmla="*/ 828688 w 1633551"/>
              <a:gd name="connsiteY66" fmla="*/ 2195513 h 2566988"/>
              <a:gd name="connsiteX67" fmla="*/ 857263 w 1633551"/>
              <a:gd name="connsiteY67" fmla="*/ 2176463 h 2566988"/>
              <a:gd name="connsiteX68" fmla="*/ 885838 w 1633551"/>
              <a:gd name="connsiteY68" fmla="*/ 2157413 h 2566988"/>
              <a:gd name="connsiteX69" fmla="*/ 909651 w 1633551"/>
              <a:gd name="connsiteY69" fmla="*/ 2138363 h 2566988"/>
              <a:gd name="connsiteX70" fmla="*/ 923938 w 1633551"/>
              <a:gd name="connsiteY70" fmla="*/ 2124075 h 2566988"/>
              <a:gd name="connsiteX71" fmla="*/ 942988 w 1633551"/>
              <a:gd name="connsiteY71" fmla="*/ 2114550 h 2566988"/>
              <a:gd name="connsiteX72" fmla="*/ 962038 w 1633551"/>
              <a:gd name="connsiteY72" fmla="*/ 2100263 h 2566988"/>
              <a:gd name="connsiteX73" fmla="*/ 1004901 w 1633551"/>
              <a:gd name="connsiteY73" fmla="*/ 2071688 h 2566988"/>
              <a:gd name="connsiteX74" fmla="*/ 1019188 w 1633551"/>
              <a:gd name="connsiteY74" fmla="*/ 2062163 h 2566988"/>
              <a:gd name="connsiteX75" fmla="*/ 1028713 w 1633551"/>
              <a:gd name="connsiteY75" fmla="*/ 2047875 h 2566988"/>
              <a:gd name="connsiteX76" fmla="*/ 1043001 w 1633551"/>
              <a:gd name="connsiteY76" fmla="*/ 2033588 h 2566988"/>
              <a:gd name="connsiteX77" fmla="*/ 1047763 w 1633551"/>
              <a:gd name="connsiteY77" fmla="*/ 2019300 h 2566988"/>
              <a:gd name="connsiteX78" fmla="*/ 1066813 w 1633551"/>
              <a:gd name="connsiteY78" fmla="*/ 1990725 h 2566988"/>
              <a:gd name="connsiteX79" fmla="*/ 1085863 w 1633551"/>
              <a:gd name="connsiteY79" fmla="*/ 1962150 h 2566988"/>
              <a:gd name="connsiteX80" fmla="*/ 1109676 w 1633551"/>
              <a:gd name="connsiteY80" fmla="*/ 1924050 h 2566988"/>
              <a:gd name="connsiteX81" fmla="*/ 1119201 w 1633551"/>
              <a:gd name="connsiteY81" fmla="*/ 1909763 h 2566988"/>
              <a:gd name="connsiteX82" fmla="*/ 1157301 w 1633551"/>
              <a:gd name="connsiteY82" fmla="*/ 1852613 h 2566988"/>
              <a:gd name="connsiteX83" fmla="*/ 1181113 w 1633551"/>
              <a:gd name="connsiteY83" fmla="*/ 1824038 h 2566988"/>
              <a:gd name="connsiteX84" fmla="*/ 1190638 w 1633551"/>
              <a:gd name="connsiteY84" fmla="*/ 1809750 h 2566988"/>
              <a:gd name="connsiteX85" fmla="*/ 1219213 w 1633551"/>
              <a:gd name="connsiteY85" fmla="*/ 1785938 h 2566988"/>
              <a:gd name="connsiteX86" fmla="*/ 1257313 w 1633551"/>
              <a:gd name="connsiteY86" fmla="*/ 1743075 h 2566988"/>
              <a:gd name="connsiteX87" fmla="*/ 1271601 w 1633551"/>
              <a:gd name="connsiteY87" fmla="*/ 1728788 h 2566988"/>
              <a:gd name="connsiteX88" fmla="*/ 1285888 w 1633551"/>
              <a:gd name="connsiteY88" fmla="*/ 1714500 h 2566988"/>
              <a:gd name="connsiteX89" fmla="*/ 1300176 w 1633551"/>
              <a:gd name="connsiteY89" fmla="*/ 1709738 h 2566988"/>
              <a:gd name="connsiteX90" fmla="*/ 1314463 w 1633551"/>
              <a:gd name="connsiteY90" fmla="*/ 1695450 h 2566988"/>
              <a:gd name="connsiteX91" fmla="*/ 1328751 w 1633551"/>
              <a:gd name="connsiteY91" fmla="*/ 1685925 h 2566988"/>
              <a:gd name="connsiteX92" fmla="*/ 1347801 w 1633551"/>
              <a:gd name="connsiteY92" fmla="*/ 1671638 h 2566988"/>
              <a:gd name="connsiteX93" fmla="*/ 1376376 w 1633551"/>
              <a:gd name="connsiteY93" fmla="*/ 1652588 h 2566988"/>
              <a:gd name="connsiteX94" fmla="*/ 1414476 w 1633551"/>
              <a:gd name="connsiteY94" fmla="*/ 1619250 h 2566988"/>
              <a:gd name="connsiteX95" fmla="*/ 1443051 w 1633551"/>
              <a:gd name="connsiteY95" fmla="*/ 1609725 h 2566988"/>
              <a:gd name="connsiteX96" fmla="*/ 1457338 w 1633551"/>
              <a:gd name="connsiteY96" fmla="*/ 1604963 h 2566988"/>
              <a:gd name="connsiteX97" fmla="*/ 1481151 w 1633551"/>
              <a:gd name="connsiteY97" fmla="*/ 1585913 h 2566988"/>
              <a:gd name="connsiteX98" fmla="*/ 1495438 w 1633551"/>
              <a:gd name="connsiteY98" fmla="*/ 1576388 h 2566988"/>
              <a:gd name="connsiteX99" fmla="*/ 1528776 w 1633551"/>
              <a:gd name="connsiteY99" fmla="*/ 1552575 h 2566988"/>
              <a:gd name="connsiteX100" fmla="*/ 1538301 w 1633551"/>
              <a:gd name="connsiteY100" fmla="*/ 1538288 h 2566988"/>
              <a:gd name="connsiteX101" fmla="*/ 1552588 w 1633551"/>
              <a:gd name="connsiteY101" fmla="*/ 1519238 h 2566988"/>
              <a:gd name="connsiteX102" fmla="*/ 1562113 w 1633551"/>
              <a:gd name="connsiteY102" fmla="*/ 1500188 h 2566988"/>
              <a:gd name="connsiteX103" fmla="*/ 1543063 w 1633551"/>
              <a:gd name="connsiteY103" fmla="*/ 1476375 h 2566988"/>
              <a:gd name="connsiteX104" fmla="*/ 1547826 w 1633551"/>
              <a:gd name="connsiteY104" fmla="*/ 1462088 h 2566988"/>
              <a:gd name="connsiteX105" fmla="*/ 1566876 w 1633551"/>
              <a:gd name="connsiteY105" fmla="*/ 1433513 h 2566988"/>
              <a:gd name="connsiteX106" fmla="*/ 1585926 w 1633551"/>
              <a:gd name="connsiteY106" fmla="*/ 1404938 h 2566988"/>
              <a:gd name="connsiteX107" fmla="*/ 1600213 w 1633551"/>
              <a:gd name="connsiteY107" fmla="*/ 1390650 h 2566988"/>
              <a:gd name="connsiteX108" fmla="*/ 1604976 w 1633551"/>
              <a:gd name="connsiteY108" fmla="*/ 1376363 h 2566988"/>
              <a:gd name="connsiteX109" fmla="*/ 1614501 w 1633551"/>
              <a:gd name="connsiteY109" fmla="*/ 1362075 h 2566988"/>
              <a:gd name="connsiteX110" fmla="*/ 1624026 w 1633551"/>
              <a:gd name="connsiteY110" fmla="*/ 1333500 h 2566988"/>
              <a:gd name="connsiteX111" fmla="*/ 1628788 w 1633551"/>
              <a:gd name="connsiteY111" fmla="*/ 1300163 h 2566988"/>
              <a:gd name="connsiteX112" fmla="*/ 1633551 w 1633551"/>
              <a:gd name="connsiteY112" fmla="*/ 1285875 h 2566988"/>
              <a:gd name="connsiteX113" fmla="*/ 1628788 w 1633551"/>
              <a:gd name="connsiteY113" fmla="*/ 1200150 h 2566988"/>
              <a:gd name="connsiteX114" fmla="*/ 1624026 w 1633551"/>
              <a:gd name="connsiteY114" fmla="*/ 1185863 h 2566988"/>
              <a:gd name="connsiteX115" fmla="*/ 1619263 w 1633551"/>
              <a:gd name="connsiteY115" fmla="*/ 1166813 h 2566988"/>
              <a:gd name="connsiteX116" fmla="*/ 1609738 w 1633551"/>
              <a:gd name="connsiteY116" fmla="*/ 1133475 h 2566988"/>
              <a:gd name="connsiteX117" fmla="*/ 1595451 w 1633551"/>
              <a:gd name="connsiteY117" fmla="*/ 1100138 h 2566988"/>
              <a:gd name="connsiteX118" fmla="*/ 1576401 w 1633551"/>
              <a:gd name="connsiteY118" fmla="*/ 1085850 h 2566988"/>
              <a:gd name="connsiteX119" fmla="*/ 1552588 w 1633551"/>
              <a:gd name="connsiteY119" fmla="*/ 1042988 h 2566988"/>
              <a:gd name="connsiteX120" fmla="*/ 1538301 w 1633551"/>
              <a:gd name="connsiteY120" fmla="*/ 1033463 h 2566988"/>
              <a:gd name="connsiteX121" fmla="*/ 1504963 w 1633551"/>
              <a:gd name="connsiteY121" fmla="*/ 1000125 h 2566988"/>
              <a:gd name="connsiteX122" fmla="*/ 1490676 w 1633551"/>
              <a:gd name="connsiteY122" fmla="*/ 995363 h 2566988"/>
              <a:gd name="connsiteX123" fmla="*/ 1447813 w 1633551"/>
              <a:gd name="connsiteY123" fmla="*/ 971550 h 2566988"/>
              <a:gd name="connsiteX124" fmla="*/ 1428763 w 1633551"/>
              <a:gd name="connsiteY124" fmla="*/ 957263 h 2566988"/>
              <a:gd name="connsiteX125" fmla="*/ 1400188 w 1633551"/>
              <a:gd name="connsiteY125" fmla="*/ 938213 h 2566988"/>
              <a:gd name="connsiteX126" fmla="*/ 1385901 w 1633551"/>
              <a:gd name="connsiteY126" fmla="*/ 928688 h 2566988"/>
              <a:gd name="connsiteX127" fmla="*/ 1366851 w 1633551"/>
              <a:gd name="connsiteY127" fmla="*/ 919163 h 2566988"/>
              <a:gd name="connsiteX128" fmla="*/ 1333513 w 1633551"/>
              <a:gd name="connsiteY128" fmla="*/ 895350 h 2566988"/>
              <a:gd name="connsiteX129" fmla="*/ 1314463 w 1633551"/>
              <a:gd name="connsiteY129" fmla="*/ 890588 h 2566988"/>
              <a:gd name="connsiteX130" fmla="*/ 1300176 w 1633551"/>
              <a:gd name="connsiteY130" fmla="*/ 881063 h 2566988"/>
              <a:gd name="connsiteX131" fmla="*/ 1266838 w 1633551"/>
              <a:gd name="connsiteY131" fmla="*/ 862013 h 2566988"/>
              <a:gd name="connsiteX132" fmla="*/ 1233501 w 1633551"/>
              <a:gd name="connsiteY132" fmla="*/ 838200 h 2566988"/>
              <a:gd name="connsiteX133" fmla="*/ 1209688 w 1633551"/>
              <a:gd name="connsiteY133" fmla="*/ 828675 h 2566988"/>
              <a:gd name="connsiteX134" fmla="*/ 1176351 w 1633551"/>
              <a:gd name="connsiteY134" fmla="*/ 800100 h 2566988"/>
              <a:gd name="connsiteX135" fmla="*/ 1162063 w 1633551"/>
              <a:gd name="connsiteY135" fmla="*/ 795338 h 2566988"/>
              <a:gd name="connsiteX136" fmla="*/ 1133488 w 1633551"/>
              <a:gd name="connsiteY136" fmla="*/ 776288 h 2566988"/>
              <a:gd name="connsiteX137" fmla="*/ 1090626 w 1633551"/>
              <a:gd name="connsiteY137" fmla="*/ 742950 h 2566988"/>
              <a:gd name="connsiteX138" fmla="*/ 1076338 w 1633551"/>
              <a:gd name="connsiteY138" fmla="*/ 733425 h 2566988"/>
              <a:gd name="connsiteX139" fmla="*/ 1052526 w 1633551"/>
              <a:gd name="connsiteY139" fmla="*/ 704850 h 2566988"/>
              <a:gd name="connsiteX140" fmla="*/ 1038238 w 1633551"/>
              <a:gd name="connsiteY140" fmla="*/ 676275 h 2566988"/>
              <a:gd name="connsiteX141" fmla="*/ 1023951 w 1633551"/>
              <a:gd name="connsiteY141" fmla="*/ 666750 h 2566988"/>
              <a:gd name="connsiteX142" fmla="*/ 1014426 w 1633551"/>
              <a:gd name="connsiteY142" fmla="*/ 647700 h 2566988"/>
              <a:gd name="connsiteX143" fmla="*/ 1009663 w 1633551"/>
              <a:gd name="connsiteY143" fmla="*/ 633413 h 2566988"/>
              <a:gd name="connsiteX144" fmla="*/ 985851 w 1633551"/>
              <a:gd name="connsiteY144" fmla="*/ 604838 h 2566988"/>
              <a:gd name="connsiteX145" fmla="*/ 976326 w 1633551"/>
              <a:gd name="connsiteY145" fmla="*/ 585788 h 2566988"/>
              <a:gd name="connsiteX146" fmla="*/ 971563 w 1633551"/>
              <a:gd name="connsiteY146" fmla="*/ 571500 h 2566988"/>
              <a:gd name="connsiteX147" fmla="*/ 957276 w 1633551"/>
              <a:gd name="connsiteY147" fmla="*/ 561975 h 2566988"/>
              <a:gd name="connsiteX148" fmla="*/ 947751 w 1633551"/>
              <a:gd name="connsiteY148" fmla="*/ 547688 h 2566988"/>
              <a:gd name="connsiteX149" fmla="*/ 933463 w 1633551"/>
              <a:gd name="connsiteY149" fmla="*/ 538163 h 2566988"/>
              <a:gd name="connsiteX150" fmla="*/ 904888 w 1633551"/>
              <a:gd name="connsiteY150" fmla="*/ 500063 h 2566988"/>
              <a:gd name="connsiteX151" fmla="*/ 857263 w 1633551"/>
              <a:gd name="connsiteY151" fmla="*/ 471488 h 2566988"/>
              <a:gd name="connsiteX152" fmla="*/ 823926 w 1633551"/>
              <a:gd name="connsiteY152" fmla="*/ 447675 h 2566988"/>
              <a:gd name="connsiteX153" fmla="*/ 795351 w 1633551"/>
              <a:gd name="connsiteY153" fmla="*/ 428625 h 2566988"/>
              <a:gd name="connsiteX154" fmla="*/ 785826 w 1633551"/>
              <a:gd name="connsiteY154" fmla="*/ 414338 h 2566988"/>
              <a:gd name="connsiteX155" fmla="*/ 771538 w 1633551"/>
              <a:gd name="connsiteY155" fmla="*/ 404813 h 2566988"/>
              <a:gd name="connsiteX156" fmla="*/ 733438 w 1633551"/>
              <a:gd name="connsiteY156" fmla="*/ 390525 h 2566988"/>
              <a:gd name="connsiteX157" fmla="*/ 723913 w 1633551"/>
              <a:gd name="connsiteY157" fmla="*/ 376238 h 2566988"/>
              <a:gd name="connsiteX158" fmla="*/ 695338 w 1633551"/>
              <a:gd name="connsiteY158" fmla="*/ 361950 h 2566988"/>
              <a:gd name="connsiteX159" fmla="*/ 676288 w 1633551"/>
              <a:gd name="connsiteY159" fmla="*/ 319088 h 2566988"/>
              <a:gd name="connsiteX160" fmla="*/ 666763 w 1633551"/>
              <a:gd name="connsiteY160" fmla="*/ 290513 h 2566988"/>
              <a:gd name="connsiteX161" fmla="*/ 657238 w 1633551"/>
              <a:gd name="connsiteY161" fmla="*/ 276225 h 2566988"/>
              <a:gd name="connsiteX162" fmla="*/ 647713 w 1633551"/>
              <a:gd name="connsiteY162" fmla="*/ 247650 h 2566988"/>
              <a:gd name="connsiteX163" fmla="*/ 642951 w 1633551"/>
              <a:gd name="connsiteY163" fmla="*/ 233363 h 2566988"/>
              <a:gd name="connsiteX164" fmla="*/ 633426 w 1633551"/>
              <a:gd name="connsiteY164" fmla="*/ 219075 h 2566988"/>
              <a:gd name="connsiteX165" fmla="*/ 623901 w 1633551"/>
              <a:gd name="connsiteY165" fmla="*/ 190500 h 2566988"/>
              <a:gd name="connsiteX166" fmla="*/ 619138 w 1633551"/>
              <a:gd name="connsiteY166" fmla="*/ 176213 h 2566988"/>
              <a:gd name="connsiteX167" fmla="*/ 604851 w 1633551"/>
              <a:gd name="connsiteY167" fmla="*/ 133350 h 2566988"/>
              <a:gd name="connsiteX168" fmla="*/ 600088 w 1633551"/>
              <a:gd name="connsiteY168" fmla="*/ 119063 h 2566988"/>
              <a:gd name="connsiteX169" fmla="*/ 571513 w 1633551"/>
              <a:gd name="connsiteY169" fmla="*/ 90488 h 2566988"/>
              <a:gd name="connsiteX170" fmla="*/ 552463 w 1633551"/>
              <a:gd name="connsiteY170" fmla="*/ 80963 h 2566988"/>
              <a:gd name="connsiteX171" fmla="*/ 538176 w 1633551"/>
              <a:gd name="connsiteY171" fmla="*/ 71438 h 2566988"/>
              <a:gd name="connsiteX172" fmla="*/ 523888 w 1633551"/>
              <a:gd name="connsiteY172" fmla="*/ 66675 h 2566988"/>
              <a:gd name="connsiteX173" fmla="*/ 495313 w 1633551"/>
              <a:gd name="connsiteY173" fmla="*/ 52388 h 2566988"/>
              <a:gd name="connsiteX174" fmla="*/ 466738 w 1633551"/>
              <a:gd name="connsiteY174" fmla="*/ 33338 h 2566988"/>
              <a:gd name="connsiteX175" fmla="*/ 442926 w 1633551"/>
              <a:gd name="connsiteY175" fmla="*/ 19050 h 2566988"/>
              <a:gd name="connsiteX176" fmla="*/ 400063 w 1633551"/>
              <a:gd name="connsiteY176" fmla="*/ 4763 h 2566988"/>
              <a:gd name="connsiteX177" fmla="*/ 385776 w 1633551"/>
              <a:gd name="connsiteY177" fmla="*/ 0 h 2566988"/>
              <a:gd name="connsiteX178" fmla="*/ 300051 w 1633551"/>
              <a:gd name="connsiteY178" fmla="*/ 4763 h 2566988"/>
              <a:gd name="connsiteX179" fmla="*/ 285763 w 1633551"/>
              <a:gd name="connsiteY179" fmla="*/ 9525 h 2566988"/>
              <a:gd name="connsiteX180" fmla="*/ 290526 w 1633551"/>
              <a:gd name="connsiteY180" fmla="*/ 14288 h 256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633551" h="2566988">
                <a:moveTo>
                  <a:pt x="290526" y="14288"/>
                </a:moveTo>
                <a:cubicBezTo>
                  <a:pt x="287351" y="15875"/>
                  <a:pt x="274566" y="17087"/>
                  <a:pt x="266713" y="19050"/>
                </a:cubicBezTo>
                <a:cubicBezTo>
                  <a:pt x="261843" y="20268"/>
                  <a:pt x="257253" y="22434"/>
                  <a:pt x="252426" y="23813"/>
                </a:cubicBezTo>
                <a:cubicBezTo>
                  <a:pt x="246132" y="25611"/>
                  <a:pt x="239766" y="27155"/>
                  <a:pt x="233376" y="28575"/>
                </a:cubicBezTo>
                <a:cubicBezTo>
                  <a:pt x="198897" y="36237"/>
                  <a:pt x="220804" y="29591"/>
                  <a:pt x="195276" y="38100"/>
                </a:cubicBezTo>
                <a:cubicBezTo>
                  <a:pt x="185751" y="44450"/>
                  <a:pt x="174796" y="49055"/>
                  <a:pt x="166701" y="57150"/>
                </a:cubicBezTo>
                <a:cubicBezTo>
                  <a:pt x="161938" y="61913"/>
                  <a:pt x="158301" y="68167"/>
                  <a:pt x="152413" y="71438"/>
                </a:cubicBezTo>
                <a:cubicBezTo>
                  <a:pt x="143636" y="76314"/>
                  <a:pt x="132192" y="75394"/>
                  <a:pt x="123838" y="80963"/>
                </a:cubicBezTo>
                <a:cubicBezTo>
                  <a:pt x="105374" y="93273"/>
                  <a:pt x="114981" y="88678"/>
                  <a:pt x="95263" y="95250"/>
                </a:cubicBezTo>
                <a:cubicBezTo>
                  <a:pt x="73038" y="128587"/>
                  <a:pt x="85738" y="117475"/>
                  <a:pt x="61926" y="133350"/>
                </a:cubicBezTo>
                <a:cubicBezTo>
                  <a:pt x="58751" y="142875"/>
                  <a:pt x="57970" y="153571"/>
                  <a:pt x="52401" y="161925"/>
                </a:cubicBezTo>
                <a:cubicBezTo>
                  <a:pt x="46051" y="171450"/>
                  <a:pt x="36971" y="179640"/>
                  <a:pt x="33351" y="190500"/>
                </a:cubicBezTo>
                <a:cubicBezTo>
                  <a:pt x="30176" y="200025"/>
                  <a:pt x="29395" y="210721"/>
                  <a:pt x="23826" y="219075"/>
                </a:cubicBezTo>
                <a:cubicBezTo>
                  <a:pt x="20651" y="223838"/>
                  <a:pt x="16626" y="228132"/>
                  <a:pt x="14301" y="233363"/>
                </a:cubicBezTo>
                <a:cubicBezTo>
                  <a:pt x="10223" y="242538"/>
                  <a:pt x="7951" y="252413"/>
                  <a:pt x="4776" y="261938"/>
                </a:cubicBezTo>
                <a:lnTo>
                  <a:pt x="13" y="276225"/>
                </a:lnTo>
                <a:cubicBezTo>
                  <a:pt x="11998" y="384076"/>
                  <a:pt x="-3169" y="238013"/>
                  <a:pt x="9538" y="447675"/>
                </a:cubicBezTo>
                <a:cubicBezTo>
                  <a:pt x="10175" y="458187"/>
                  <a:pt x="16982" y="488616"/>
                  <a:pt x="19063" y="500063"/>
                </a:cubicBezTo>
                <a:cubicBezTo>
                  <a:pt x="25342" y="534597"/>
                  <a:pt x="23408" y="527890"/>
                  <a:pt x="28588" y="566738"/>
                </a:cubicBezTo>
                <a:cubicBezTo>
                  <a:pt x="30072" y="577865"/>
                  <a:pt x="30827" y="589137"/>
                  <a:pt x="33351" y="600075"/>
                </a:cubicBezTo>
                <a:cubicBezTo>
                  <a:pt x="35609" y="609858"/>
                  <a:pt x="42876" y="628650"/>
                  <a:pt x="42876" y="628650"/>
                </a:cubicBezTo>
                <a:cubicBezTo>
                  <a:pt x="44463" y="682625"/>
                  <a:pt x="47638" y="736577"/>
                  <a:pt x="47638" y="790575"/>
                </a:cubicBezTo>
                <a:cubicBezTo>
                  <a:pt x="47638" y="1405084"/>
                  <a:pt x="108534" y="1217517"/>
                  <a:pt x="38113" y="1428750"/>
                </a:cubicBezTo>
                <a:cubicBezTo>
                  <a:pt x="39701" y="1455738"/>
                  <a:pt x="42876" y="1482679"/>
                  <a:pt x="42876" y="1509713"/>
                </a:cubicBezTo>
                <a:cubicBezTo>
                  <a:pt x="42876" y="1560610"/>
                  <a:pt x="41319" y="1630148"/>
                  <a:pt x="33351" y="1685925"/>
                </a:cubicBezTo>
                <a:cubicBezTo>
                  <a:pt x="32206" y="1693939"/>
                  <a:pt x="30176" y="1701800"/>
                  <a:pt x="28588" y="1709738"/>
                </a:cubicBezTo>
                <a:cubicBezTo>
                  <a:pt x="30176" y="1739900"/>
                  <a:pt x="30616" y="1770145"/>
                  <a:pt x="33351" y="1800225"/>
                </a:cubicBezTo>
                <a:cubicBezTo>
                  <a:pt x="33806" y="1805225"/>
                  <a:pt x="35868" y="1810023"/>
                  <a:pt x="38113" y="1814513"/>
                </a:cubicBezTo>
                <a:cubicBezTo>
                  <a:pt x="40673" y="1819632"/>
                  <a:pt x="44463" y="1824038"/>
                  <a:pt x="47638" y="1828800"/>
                </a:cubicBezTo>
                <a:cubicBezTo>
                  <a:pt x="60076" y="1903418"/>
                  <a:pt x="54859" y="1860600"/>
                  <a:pt x="47638" y="2005013"/>
                </a:cubicBezTo>
                <a:cubicBezTo>
                  <a:pt x="46920" y="2019370"/>
                  <a:pt x="44381" y="2033579"/>
                  <a:pt x="42876" y="2047875"/>
                </a:cubicBezTo>
                <a:cubicBezTo>
                  <a:pt x="41206" y="2063742"/>
                  <a:pt x="41053" y="2079819"/>
                  <a:pt x="38113" y="2095500"/>
                </a:cubicBezTo>
                <a:cubicBezTo>
                  <a:pt x="36263" y="2105368"/>
                  <a:pt x="31763" y="2114550"/>
                  <a:pt x="28588" y="2124075"/>
                </a:cubicBezTo>
                <a:cubicBezTo>
                  <a:pt x="27001" y="2128838"/>
                  <a:pt x="24811" y="2133440"/>
                  <a:pt x="23826" y="2138363"/>
                </a:cubicBezTo>
                <a:cubicBezTo>
                  <a:pt x="20651" y="2154238"/>
                  <a:pt x="19421" y="2170630"/>
                  <a:pt x="14301" y="2185988"/>
                </a:cubicBezTo>
                <a:cubicBezTo>
                  <a:pt x="7468" y="2206484"/>
                  <a:pt x="10755" y="2195405"/>
                  <a:pt x="4776" y="2219325"/>
                </a:cubicBezTo>
                <a:cubicBezTo>
                  <a:pt x="3188" y="2249488"/>
                  <a:pt x="13" y="2279609"/>
                  <a:pt x="13" y="2309813"/>
                </a:cubicBezTo>
                <a:cubicBezTo>
                  <a:pt x="13" y="2330511"/>
                  <a:pt x="-492" y="2351708"/>
                  <a:pt x="4776" y="2371725"/>
                </a:cubicBezTo>
                <a:cubicBezTo>
                  <a:pt x="10687" y="2394186"/>
                  <a:pt x="22458" y="2399388"/>
                  <a:pt x="38113" y="2409825"/>
                </a:cubicBezTo>
                <a:cubicBezTo>
                  <a:pt x="41288" y="2414588"/>
                  <a:pt x="45078" y="2418993"/>
                  <a:pt x="47638" y="2424113"/>
                </a:cubicBezTo>
                <a:cubicBezTo>
                  <a:pt x="49883" y="2428603"/>
                  <a:pt x="49265" y="2434480"/>
                  <a:pt x="52401" y="2438400"/>
                </a:cubicBezTo>
                <a:cubicBezTo>
                  <a:pt x="55977" y="2442869"/>
                  <a:pt x="61926" y="2444750"/>
                  <a:pt x="66688" y="2447925"/>
                </a:cubicBezTo>
                <a:cubicBezTo>
                  <a:pt x="70882" y="2460505"/>
                  <a:pt x="78220" y="2486695"/>
                  <a:pt x="90501" y="2490788"/>
                </a:cubicBezTo>
                <a:lnTo>
                  <a:pt x="104788" y="2495550"/>
                </a:lnTo>
                <a:cubicBezTo>
                  <a:pt x="109551" y="2500313"/>
                  <a:pt x="113188" y="2506567"/>
                  <a:pt x="119076" y="2509838"/>
                </a:cubicBezTo>
                <a:cubicBezTo>
                  <a:pt x="127853" y="2514714"/>
                  <a:pt x="138126" y="2516188"/>
                  <a:pt x="147651" y="2519363"/>
                </a:cubicBezTo>
                <a:cubicBezTo>
                  <a:pt x="179807" y="2530082"/>
                  <a:pt x="140235" y="2517715"/>
                  <a:pt x="190513" y="2528888"/>
                </a:cubicBezTo>
                <a:cubicBezTo>
                  <a:pt x="195414" y="2529977"/>
                  <a:pt x="199974" y="2532271"/>
                  <a:pt x="204801" y="2533650"/>
                </a:cubicBezTo>
                <a:cubicBezTo>
                  <a:pt x="246653" y="2545607"/>
                  <a:pt x="203889" y="2531759"/>
                  <a:pt x="238138" y="2543175"/>
                </a:cubicBezTo>
                <a:cubicBezTo>
                  <a:pt x="270890" y="2565010"/>
                  <a:pt x="255853" y="2558605"/>
                  <a:pt x="281001" y="2566988"/>
                </a:cubicBezTo>
                <a:lnTo>
                  <a:pt x="457213" y="2557463"/>
                </a:lnTo>
                <a:cubicBezTo>
                  <a:pt x="462206" y="2556937"/>
                  <a:pt x="467112" y="2555138"/>
                  <a:pt x="471501" y="2552700"/>
                </a:cubicBezTo>
                <a:cubicBezTo>
                  <a:pt x="481508" y="2547141"/>
                  <a:pt x="491981" y="2541745"/>
                  <a:pt x="500076" y="2533650"/>
                </a:cubicBezTo>
                <a:lnTo>
                  <a:pt x="528651" y="2505075"/>
                </a:lnTo>
                <a:cubicBezTo>
                  <a:pt x="533413" y="2500313"/>
                  <a:pt x="536549" y="2492918"/>
                  <a:pt x="542938" y="2490788"/>
                </a:cubicBezTo>
                <a:lnTo>
                  <a:pt x="557226" y="2486025"/>
                </a:lnTo>
                <a:cubicBezTo>
                  <a:pt x="561988" y="2479675"/>
                  <a:pt x="566203" y="2472875"/>
                  <a:pt x="571513" y="2466975"/>
                </a:cubicBezTo>
                <a:cubicBezTo>
                  <a:pt x="580524" y="2456962"/>
                  <a:pt x="592616" y="2449608"/>
                  <a:pt x="600088" y="2438400"/>
                </a:cubicBezTo>
                <a:cubicBezTo>
                  <a:pt x="622313" y="2405062"/>
                  <a:pt x="609613" y="2416175"/>
                  <a:pt x="633426" y="2400300"/>
                </a:cubicBezTo>
                <a:cubicBezTo>
                  <a:pt x="646124" y="2362203"/>
                  <a:pt x="627077" y="2406649"/>
                  <a:pt x="652476" y="2381250"/>
                </a:cubicBezTo>
                <a:cubicBezTo>
                  <a:pt x="660571" y="2373155"/>
                  <a:pt x="665176" y="2362200"/>
                  <a:pt x="671526" y="2352675"/>
                </a:cubicBezTo>
                <a:cubicBezTo>
                  <a:pt x="695172" y="2317207"/>
                  <a:pt x="664784" y="2360766"/>
                  <a:pt x="695338" y="2324100"/>
                </a:cubicBezTo>
                <a:cubicBezTo>
                  <a:pt x="699002" y="2319703"/>
                  <a:pt x="701034" y="2314067"/>
                  <a:pt x="704863" y="2309813"/>
                </a:cubicBezTo>
                <a:cubicBezTo>
                  <a:pt x="715376" y="2298132"/>
                  <a:pt x="729483" y="2289551"/>
                  <a:pt x="738201" y="2276475"/>
                </a:cubicBezTo>
                <a:cubicBezTo>
                  <a:pt x="755664" y="2250282"/>
                  <a:pt x="738201" y="2272507"/>
                  <a:pt x="762013" y="2252663"/>
                </a:cubicBezTo>
                <a:cubicBezTo>
                  <a:pt x="798682" y="2222105"/>
                  <a:pt x="755117" y="2252498"/>
                  <a:pt x="790588" y="2228850"/>
                </a:cubicBezTo>
                <a:cubicBezTo>
                  <a:pt x="817577" y="2188369"/>
                  <a:pt x="773123" y="2251078"/>
                  <a:pt x="828688" y="2195513"/>
                </a:cubicBezTo>
                <a:cubicBezTo>
                  <a:pt x="846526" y="2177675"/>
                  <a:pt x="836586" y="2183355"/>
                  <a:pt x="857263" y="2176463"/>
                </a:cubicBezTo>
                <a:cubicBezTo>
                  <a:pt x="896679" y="2137047"/>
                  <a:pt x="849079" y="2180387"/>
                  <a:pt x="885838" y="2157413"/>
                </a:cubicBezTo>
                <a:cubicBezTo>
                  <a:pt x="894458" y="2152026"/>
                  <a:pt x="902001" y="2145057"/>
                  <a:pt x="909651" y="2138363"/>
                </a:cubicBezTo>
                <a:cubicBezTo>
                  <a:pt x="914720" y="2133928"/>
                  <a:pt x="918457" y="2127990"/>
                  <a:pt x="923938" y="2124075"/>
                </a:cubicBezTo>
                <a:cubicBezTo>
                  <a:pt x="929715" y="2119948"/>
                  <a:pt x="936968" y="2118313"/>
                  <a:pt x="942988" y="2114550"/>
                </a:cubicBezTo>
                <a:cubicBezTo>
                  <a:pt x="949719" y="2110343"/>
                  <a:pt x="955535" y="2104815"/>
                  <a:pt x="962038" y="2100263"/>
                </a:cubicBezTo>
                <a:cubicBezTo>
                  <a:pt x="962071" y="2100240"/>
                  <a:pt x="997740" y="2076462"/>
                  <a:pt x="1004901" y="2071688"/>
                </a:cubicBezTo>
                <a:lnTo>
                  <a:pt x="1019188" y="2062163"/>
                </a:lnTo>
                <a:cubicBezTo>
                  <a:pt x="1022363" y="2057400"/>
                  <a:pt x="1025049" y="2052272"/>
                  <a:pt x="1028713" y="2047875"/>
                </a:cubicBezTo>
                <a:cubicBezTo>
                  <a:pt x="1033025" y="2042701"/>
                  <a:pt x="1039265" y="2039192"/>
                  <a:pt x="1043001" y="2033588"/>
                </a:cubicBezTo>
                <a:cubicBezTo>
                  <a:pt x="1045786" y="2029411"/>
                  <a:pt x="1045325" y="2023688"/>
                  <a:pt x="1047763" y="2019300"/>
                </a:cubicBezTo>
                <a:cubicBezTo>
                  <a:pt x="1053322" y="2009293"/>
                  <a:pt x="1060463" y="2000250"/>
                  <a:pt x="1066813" y="1990725"/>
                </a:cubicBezTo>
                <a:lnTo>
                  <a:pt x="1085863" y="1962150"/>
                </a:lnTo>
                <a:cubicBezTo>
                  <a:pt x="1093801" y="1949450"/>
                  <a:pt x="1101635" y="1936685"/>
                  <a:pt x="1109676" y="1924050"/>
                </a:cubicBezTo>
                <a:cubicBezTo>
                  <a:pt x="1112749" y="1919221"/>
                  <a:pt x="1119201" y="1909763"/>
                  <a:pt x="1119201" y="1909763"/>
                </a:cubicBezTo>
                <a:cubicBezTo>
                  <a:pt x="1131129" y="1873973"/>
                  <a:pt x="1115677" y="1915051"/>
                  <a:pt x="1157301" y="1852613"/>
                </a:cubicBezTo>
                <a:cubicBezTo>
                  <a:pt x="1180950" y="1817138"/>
                  <a:pt x="1150555" y="1860708"/>
                  <a:pt x="1181113" y="1824038"/>
                </a:cubicBezTo>
                <a:cubicBezTo>
                  <a:pt x="1184777" y="1819641"/>
                  <a:pt x="1186974" y="1814147"/>
                  <a:pt x="1190638" y="1809750"/>
                </a:cubicBezTo>
                <a:cubicBezTo>
                  <a:pt x="1202095" y="1796001"/>
                  <a:pt x="1205167" y="1795302"/>
                  <a:pt x="1219213" y="1785938"/>
                </a:cubicBezTo>
                <a:cubicBezTo>
                  <a:pt x="1236209" y="1760443"/>
                  <a:pt x="1224692" y="1775695"/>
                  <a:pt x="1257313" y="1743075"/>
                </a:cubicBezTo>
                <a:lnTo>
                  <a:pt x="1271601" y="1728788"/>
                </a:lnTo>
                <a:cubicBezTo>
                  <a:pt x="1276364" y="1724025"/>
                  <a:pt x="1279498" y="1716630"/>
                  <a:pt x="1285888" y="1714500"/>
                </a:cubicBezTo>
                <a:lnTo>
                  <a:pt x="1300176" y="1709738"/>
                </a:lnTo>
                <a:cubicBezTo>
                  <a:pt x="1304938" y="1704975"/>
                  <a:pt x="1309289" y="1699762"/>
                  <a:pt x="1314463" y="1695450"/>
                </a:cubicBezTo>
                <a:cubicBezTo>
                  <a:pt x="1318860" y="1691786"/>
                  <a:pt x="1324093" y="1689252"/>
                  <a:pt x="1328751" y="1685925"/>
                </a:cubicBezTo>
                <a:cubicBezTo>
                  <a:pt x="1335210" y="1681312"/>
                  <a:pt x="1341298" y="1676190"/>
                  <a:pt x="1347801" y="1671638"/>
                </a:cubicBezTo>
                <a:cubicBezTo>
                  <a:pt x="1357179" y="1665073"/>
                  <a:pt x="1376376" y="1652588"/>
                  <a:pt x="1376376" y="1652588"/>
                </a:cubicBezTo>
                <a:cubicBezTo>
                  <a:pt x="1387488" y="1635919"/>
                  <a:pt x="1390663" y="1627188"/>
                  <a:pt x="1414476" y="1619250"/>
                </a:cubicBezTo>
                <a:lnTo>
                  <a:pt x="1443051" y="1609725"/>
                </a:lnTo>
                <a:lnTo>
                  <a:pt x="1457338" y="1604963"/>
                </a:lnTo>
                <a:cubicBezTo>
                  <a:pt x="1473395" y="1580876"/>
                  <a:pt x="1458146" y="1597415"/>
                  <a:pt x="1481151" y="1585913"/>
                </a:cubicBezTo>
                <a:cubicBezTo>
                  <a:pt x="1486270" y="1583353"/>
                  <a:pt x="1490781" y="1579715"/>
                  <a:pt x="1495438" y="1576388"/>
                </a:cubicBezTo>
                <a:cubicBezTo>
                  <a:pt x="1536771" y="1546863"/>
                  <a:pt x="1495117" y="1575014"/>
                  <a:pt x="1528776" y="1552575"/>
                </a:cubicBezTo>
                <a:cubicBezTo>
                  <a:pt x="1531951" y="1547813"/>
                  <a:pt x="1534974" y="1542946"/>
                  <a:pt x="1538301" y="1538288"/>
                </a:cubicBezTo>
                <a:cubicBezTo>
                  <a:pt x="1542915" y="1531829"/>
                  <a:pt x="1548381" y="1525969"/>
                  <a:pt x="1552588" y="1519238"/>
                </a:cubicBezTo>
                <a:cubicBezTo>
                  <a:pt x="1556351" y="1513218"/>
                  <a:pt x="1558938" y="1506538"/>
                  <a:pt x="1562113" y="1500188"/>
                </a:cubicBezTo>
                <a:cubicBezTo>
                  <a:pt x="1555763" y="1492250"/>
                  <a:pt x="1546632" y="1485893"/>
                  <a:pt x="1543063" y="1476375"/>
                </a:cubicBezTo>
                <a:cubicBezTo>
                  <a:pt x="1541300" y="1471675"/>
                  <a:pt x="1545388" y="1466476"/>
                  <a:pt x="1547826" y="1462088"/>
                </a:cubicBezTo>
                <a:cubicBezTo>
                  <a:pt x="1553386" y="1452081"/>
                  <a:pt x="1560526" y="1443038"/>
                  <a:pt x="1566876" y="1433513"/>
                </a:cubicBezTo>
                <a:lnTo>
                  <a:pt x="1585926" y="1404938"/>
                </a:lnTo>
                <a:lnTo>
                  <a:pt x="1600213" y="1390650"/>
                </a:lnTo>
                <a:cubicBezTo>
                  <a:pt x="1601801" y="1385888"/>
                  <a:pt x="1602731" y="1380853"/>
                  <a:pt x="1604976" y="1376363"/>
                </a:cubicBezTo>
                <a:cubicBezTo>
                  <a:pt x="1607536" y="1371243"/>
                  <a:pt x="1612176" y="1367306"/>
                  <a:pt x="1614501" y="1362075"/>
                </a:cubicBezTo>
                <a:cubicBezTo>
                  <a:pt x="1618579" y="1352900"/>
                  <a:pt x="1624026" y="1333500"/>
                  <a:pt x="1624026" y="1333500"/>
                </a:cubicBezTo>
                <a:cubicBezTo>
                  <a:pt x="1625613" y="1322388"/>
                  <a:pt x="1626587" y="1311170"/>
                  <a:pt x="1628788" y="1300163"/>
                </a:cubicBezTo>
                <a:cubicBezTo>
                  <a:pt x="1629773" y="1295240"/>
                  <a:pt x="1633551" y="1290895"/>
                  <a:pt x="1633551" y="1285875"/>
                </a:cubicBezTo>
                <a:cubicBezTo>
                  <a:pt x="1633551" y="1257256"/>
                  <a:pt x="1631501" y="1228640"/>
                  <a:pt x="1628788" y="1200150"/>
                </a:cubicBezTo>
                <a:cubicBezTo>
                  <a:pt x="1628312" y="1195153"/>
                  <a:pt x="1625405" y="1190690"/>
                  <a:pt x="1624026" y="1185863"/>
                </a:cubicBezTo>
                <a:cubicBezTo>
                  <a:pt x="1622228" y="1179569"/>
                  <a:pt x="1620985" y="1173128"/>
                  <a:pt x="1619263" y="1166813"/>
                </a:cubicBezTo>
                <a:cubicBezTo>
                  <a:pt x="1616222" y="1155663"/>
                  <a:pt x="1613059" y="1144545"/>
                  <a:pt x="1609738" y="1133475"/>
                </a:cubicBezTo>
                <a:cubicBezTo>
                  <a:pt x="1607009" y="1124379"/>
                  <a:pt x="1601170" y="1106811"/>
                  <a:pt x="1595451" y="1100138"/>
                </a:cubicBezTo>
                <a:cubicBezTo>
                  <a:pt x="1590285" y="1094111"/>
                  <a:pt x="1582751" y="1090613"/>
                  <a:pt x="1576401" y="1085850"/>
                </a:cubicBezTo>
                <a:cubicBezTo>
                  <a:pt x="1571438" y="1070962"/>
                  <a:pt x="1566623" y="1052345"/>
                  <a:pt x="1552588" y="1042988"/>
                </a:cubicBezTo>
                <a:cubicBezTo>
                  <a:pt x="1547826" y="1039813"/>
                  <a:pt x="1542348" y="1037510"/>
                  <a:pt x="1538301" y="1033463"/>
                </a:cubicBezTo>
                <a:cubicBezTo>
                  <a:pt x="1517827" y="1012988"/>
                  <a:pt x="1526498" y="1010892"/>
                  <a:pt x="1504963" y="1000125"/>
                </a:cubicBezTo>
                <a:cubicBezTo>
                  <a:pt x="1500473" y="997880"/>
                  <a:pt x="1495290" y="997340"/>
                  <a:pt x="1490676" y="995363"/>
                </a:cubicBezTo>
                <a:cubicBezTo>
                  <a:pt x="1477966" y="989916"/>
                  <a:pt x="1458652" y="978776"/>
                  <a:pt x="1447813" y="971550"/>
                </a:cubicBezTo>
                <a:cubicBezTo>
                  <a:pt x="1441209" y="967147"/>
                  <a:pt x="1435266" y="961815"/>
                  <a:pt x="1428763" y="957263"/>
                </a:cubicBezTo>
                <a:cubicBezTo>
                  <a:pt x="1419385" y="950698"/>
                  <a:pt x="1409713" y="944563"/>
                  <a:pt x="1400188" y="938213"/>
                </a:cubicBezTo>
                <a:cubicBezTo>
                  <a:pt x="1395426" y="935038"/>
                  <a:pt x="1391020" y="931248"/>
                  <a:pt x="1385901" y="928688"/>
                </a:cubicBezTo>
                <a:cubicBezTo>
                  <a:pt x="1379551" y="925513"/>
                  <a:pt x="1372871" y="922926"/>
                  <a:pt x="1366851" y="919163"/>
                </a:cubicBezTo>
                <a:cubicBezTo>
                  <a:pt x="1363298" y="916942"/>
                  <a:pt x="1339928" y="898099"/>
                  <a:pt x="1333513" y="895350"/>
                </a:cubicBezTo>
                <a:cubicBezTo>
                  <a:pt x="1327497" y="892772"/>
                  <a:pt x="1320813" y="892175"/>
                  <a:pt x="1314463" y="890588"/>
                </a:cubicBezTo>
                <a:cubicBezTo>
                  <a:pt x="1309701" y="887413"/>
                  <a:pt x="1305146" y="883903"/>
                  <a:pt x="1300176" y="881063"/>
                </a:cubicBezTo>
                <a:cubicBezTo>
                  <a:pt x="1272274" y="865119"/>
                  <a:pt x="1290042" y="878588"/>
                  <a:pt x="1266838" y="862013"/>
                </a:cubicBezTo>
                <a:cubicBezTo>
                  <a:pt x="1261805" y="858418"/>
                  <a:pt x="1240983" y="841941"/>
                  <a:pt x="1233501" y="838200"/>
                </a:cubicBezTo>
                <a:cubicBezTo>
                  <a:pt x="1225854" y="834377"/>
                  <a:pt x="1217161" y="832827"/>
                  <a:pt x="1209688" y="828675"/>
                </a:cubicBezTo>
                <a:cubicBezTo>
                  <a:pt x="1157651" y="799766"/>
                  <a:pt x="1219669" y="828979"/>
                  <a:pt x="1176351" y="800100"/>
                </a:cubicBezTo>
                <a:cubicBezTo>
                  <a:pt x="1172174" y="797315"/>
                  <a:pt x="1166826" y="796925"/>
                  <a:pt x="1162063" y="795338"/>
                </a:cubicBezTo>
                <a:cubicBezTo>
                  <a:pt x="1143529" y="767535"/>
                  <a:pt x="1164242" y="791665"/>
                  <a:pt x="1133488" y="776288"/>
                </a:cubicBezTo>
                <a:cubicBezTo>
                  <a:pt x="1097373" y="758231"/>
                  <a:pt x="1114146" y="762551"/>
                  <a:pt x="1090626" y="742950"/>
                </a:cubicBezTo>
                <a:cubicBezTo>
                  <a:pt x="1086229" y="739286"/>
                  <a:pt x="1081101" y="736600"/>
                  <a:pt x="1076338" y="733425"/>
                </a:cubicBezTo>
                <a:cubicBezTo>
                  <a:pt x="1067243" y="706138"/>
                  <a:pt x="1078475" y="730799"/>
                  <a:pt x="1052526" y="704850"/>
                </a:cubicBezTo>
                <a:cubicBezTo>
                  <a:pt x="1012385" y="664709"/>
                  <a:pt x="1069222" y="715006"/>
                  <a:pt x="1038238" y="676275"/>
                </a:cubicBezTo>
                <a:cubicBezTo>
                  <a:pt x="1034662" y="671806"/>
                  <a:pt x="1028713" y="669925"/>
                  <a:pt x="1023951" y="666750"/>
                </a:cubicBezTo>
                <a:cubicBezTo>
                  <a:pt x="1020776" y="660400"/>
                  <a:pt x="1017223" y="654225"/>
                  <a:pt x="1014426" y="647700"/>
                </a:cubicBezTo>
                <a:cubicBezTo>
                  <a:pt x="1012448" y="643086"/>
                  <a:pt x="1011908" y="637903"/>
                  <a:pt x="1009663" y="633413"/>
                </a:cubicBezTo>
                <a:cubicBezTo>
                  <a:pt x="997062" y="608212"/>
                  <a:pt x="1003409" y="629420"/>
                  <a:pt x="985851" y="604838"/>
                </a:cubicBezTo>
                <a:cubicBezTo>
                  <a:pt x="981725" y="599061"/>
                  <a:pt x="979123" y="592313"/>
                  <a:pt x="976326" y="585788"/>
                </a:cubicBezTo>
                <a:cubicBezTo>
                  <a:pt x="974348" y="581174"/>
                  <a:pt x="974699" y="575420"/>
                  <a:pt x="971563" y="571500"/>
                </a:cubicBezTo>
                <a:cubicBezTo>
                  <a:pt x="967987" y="567031"/>
                  <a:pt x="962038" y="565150"/>
                  <a:pt x="957276" y="561975"/>
                </a:cubicBezTo>
                <a:cubicBezTo>
                  <a:pt x="954101" y="557213"/>
                  <a:pt x="951798" y="551735"/>
                  <a:pt x="947751" y="547688"/>
                </a:cubicBezTo>
                <a:cubicBezTo>
                  <a:pt x="943703" y="543641"/>
                  <a:pt x="937188" y="542509"/>
                  <a:pt x="933463" y="538163"/>
                </a:cubicBezTo>
                <a:cubicBezTo>
                  <a:pt x="914169" y="515653"/>
                  <a:pt x="926844" y="515745"/>
                  <a:pt x="904888" y="500063"/>
                </a:cubicBezTo>
                <a:cubicBezTo>
                  <a:pt x="878588" y="481278"/>
                  <a:pt x="886925" y="501152"/>
                  <a:pt x="857263" y="471488"/>
                </a:cubicBezTo>
                <a:cubicBezTo>
                  <a:pt x="832010" y="446233"/>
                  <a:pt x="855268" y="466480"/>
                  <a:pt x="823926" y="447675"/>
                </a:cubicBezTo>
                <a:cubicBezTo>
                  <a:pt x="814110" y="441785"/>
                  <a:pt x="795351" y="428625"/>
                  <a:pt x="795351" y="428625"/>
                </a:cubicBezTo>
                <a:cubicBezTo>
                  <a:pt x="792176" y="423863"/>
                  <a:pt x="789873" y="418385"/>
                  <a:pt x="785826" y="414338"/>
                </a:cubicBezTo>
                <a:cubicBezTo>
                  <a:pt x="781778" y="410291"/>
                  <a:pt x="776508" y="407653"/>
                  <a:pt x="771538" y="404813"/>
                </a:cubicBezTo>
                <a:cubicBezTo>
                  <a:pt x="752168" y="393744"/>
                  <a:pt x="754273" y="395734"/>
                  <a:pt x="733438" y="390525"/>
                </a:cubicBezTo>
                <a:cubicBezTo>
                  <a:pt x="730263" y="385763"/>
                  <a:pt x="727960" y="380285"/>
                  <a:pt x="723913" y="376238"/>
                </a:cubicBezTo>
                <a:cubicBezTo>
                  <a:pt x="714681" y="367006"/>
                  <a:pt x="706959" y="365824"/>
                  <a:pt x="695338" y="361950"/>
                </a:cubicBezTo>
                <a:cubicBezTo>
                  <a:pt x="680244" y="339310"/>
                  <a:pt x="687622" y="353091"/>
                  <a:pt x="676288" y="319088"/>
                </a:cubicBezTo>
                <a:cubicBezTo>
                  <a:pt x="676286" y="319083"/>
                  <a:pt x="666767" y="290518"/>
                  <a:pt x="666763" y="290513"/>
                </a:cubicBezTo>
                <a:lnTo>
                  <a:pt x="657238" y="276225"/>
                </a:lnTo>
                <a:lnTo>
                  <a:pt x="647713" y="247650"/>
                </a:lnTo>
                <a:cubicBezTo>
                  <a:pt x="646126" y="242888"/>
                  <a:pt x="645735" y="237540"/>
                  <a:pt x="642951" y="233363"/>
                </a:cubicBezTo>
                <a:cubicBezTo>
                  <a:pt x="639776" y="228600"/>
                  <a:pt x="635751" y="224306"/>
                  <a:pt x="633426" y="219075"/>
                </a:cubicBezTo>
                <a:cubicBezTo>
                  <a:pt x="629348" y="209900"/>
                  <a:pt x="627076" y="200025"/>
                  <a:pt x="623901" y="190500"/>
                </a:cubicBezTo>
                <a:lnTo>
                  <a:pt x="619138" y="176213"/>
                </a:lnTo>
                <a:lnTo>
                  <a:pt x="604851" y="133350"/>
                </a:lnTo>
                <a:cubicBezTo>
                  <a:pt x="603264" y="128588"/>
                  <a:pt x="603638" y="122613"/>
                  <a:pt x="600088" y="119063"/>
                </a:cubicBezTo>
                <a:cubicBezTo>
                  <a:pt x="590563" y="109538"/>
                  <a:pt x="583561" y="96512"/>
                  <a:pt x="571513" y="90488"/>
                </a:cubicBezTo>
                <a:cubicBezTo>
                  <a:pt x="565163" y="87313"/>
                  <a:pt x="558627" y="84485"/>
                  <a:pt x="552463" y="80963"/>
                </a:cubicBezTo>
                <a:cubicBezTo>
                  <a:pt x="547493" y="78123"/>
                  <a:pt x="543295" y="73998"/>
                  <a:pt x="538176" y="71438"/>
                </a:cubicBezTo>
                <a:cubicBezTo>
                  <a:pt x="533686" y="69193"/>
                  <a:pt x="528378" y="68920"/>
                  <a:pt x="523888" y="66675"/>
                </a:cubicBezTo>
                <a:cubicBezTo>
                  <a:pt x="486966" y="48214"/>
                  <a:pt x="531220" y="64355"/>
                  <a:pt x="495313" y="52388"/>
                </a:cubicBezTo>
                <a:cubicBezTo>
                  <a:pt x="468228" y="25301"/>
                  <a:pt x="494309" y="47124"/>
                  <a:pt x="466738" y="33338"/>
                </a:cubicBezTo>
                <a:cubicBezTo>
                  <a:pt x="458459" y="29198"/>
                  <a:pt x="451434" y="22696"/>
                  <a:pt x="442926" y="19050"/>
                </a:cubicBezTo>
                <a:cubicBezTo>
                  <a:pt x="429083" y="13117"/>
                  <a:pt x="414351" y="9526"/>
                  <a:pt x="400063" y="4763"/>
                </a:cubicBezTo>
                <a:lnTo>
                  <a:pt x="385776" y="0"/>
                </a:lnTo>
                <a:cubicBezTo>
                  <a:pt x="357201" y="1588"/>
                  <a:pt x="328541" y="2050"/>
                  <a:pt x="300051" y="4763"/>
                </a:cubicBezTo>
                <a:cubicBezTo>
                  <a:pt x="295053" y="5239"/>
                  <a:pt x="290068" y="6942"/>
                  <a:pt x="285763" y="9525"/>
                </a:cubicBezTo>
                <a:cubicBezTo>
                  <a:pt x="281913" y="11835"/>
                  <a:pt x="293701" y="12701"/>
                  <a:pt x="290526" y="1428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sp>
        <p:nvSpPr>
          <p:cNvPr id="4" name="Rounded Rectangle 3"/>
          <p:cNvSpPr/>
          <p:nvPr/>
        </p:nvSpPr>
        <p:spPr>
          <a:xfrm>
            <a:off x="107504" y="849529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506092" y="2066145"/>
            <a:ext cx="7857472" cy="1234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>
              <a:buFont typeface="+mj-lt"/>
              <a:buAutoNum type="arabicPeriod"/>
            </a:pPr>
            <a:r>
              <a:rPr lang="en-US" sz="2512" dirty="0" smtClean="0"/>
              <a:t>                         </a:t>
            </a:r>
          </a:p>
          <a:p>
            <a:pPr marL="342900" indent="-342900" eaLnBrk="0">
              <a:buFont typeface="+mj-lt"/>
              <a:buAutoNum type="arabicPeriod"/>
            </a:pPr>
            <a:r>
              <a:rPr lang="en-US" sz="2512" dirty="0" smtClean="0"/>
              <a:t>                                   </a:t>
            </a:r>
          </a:p>
          <a:p>
            <a:pPr marL="342900" indent="-342900" eaLnBrk="0">
              <a:buFont typeface="+mj-lt"/>
              <a:buAutoNum type="arabicPeriod"/>
            </a:pPr>
            <a:r>
              <a:rPr lang="en-US" sz="2400" dirty="0" smtClean="0"/>
              <a:t>               : All        containing     induce a connected subtree</a:t>
            </a:r>
            <a:endParaRPr lang="nl-N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23212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en-US" sz="2400" dirty="0"/>
              <a:t>A </a:t>
            </a:r>
            <a:r>
              <a:rPr lang="en-US" sz="2400" b="1" dirty="0"/>
              <a:t>treedecomposition</a:t>
            </a:r>
            <a:r>
              <a:rPr lang="en-US" sz="2400" dirty="0"/>
              <a:t> of </a:t>
            </a:r>
            <a:r>
              <a:rPr lang="en-US" sz="2400" dirty="0" smtClean="0"/>
              <a:t>graph </a:t>
            </a:r>
            <a:r>
              <a:rPr lang="en-US" dirty="0" smtClean="0"/>
              <a:t>                      </a:t>
            </a:r>
            <a:r>
              <a:rPr lang="en-US" sz="2400" dirty="0" smtClean="0"/>
              <a:t> </a:t>
            </a:r>
            <a:r>
              <a:rPr lang="en-US" sz="2400" dirty="0"/>
              <a:t>is a pair </a:t>
            </a:r>
            <a:r>
              <a:rPr lang="en-US" dirty="0" smtClean="0"/>
              <a:t>             </a:t>
            </a:r>
            <a:r>
              <a:rPr lang="en-US" sz="2400" dirty="0" smtClean="0"/>
              <a:t> </a:t>
            </a:r>
            <a:r>
              <a:rPr lang="en-US" sz="2400" dirty="0"/>
              <a:t>where </a:t>
            </a:r>
            <a:r>
              <a:rPr lang="en-US" dirty="0" smtClean="0"/>
              <a:t>                                      </a:t>
            </a:r>
            <a:r>
              <a:rPr lang="en-US" sz="2400" dirty="0" smtClean="0"/>
              <a:t>with </a:t>
            </a:r>
            <a:r>
              <a:rPr lang="en-US" dirty="0" smtClean="0"/>
              <a:t>               </a:t>
            </a:r>
            <a:r>
              <a:rPr lang="en-US" sz="2400" dirty="0" smtClean="0"/>
              <a:t> and </a:t>
            </a:r>
            <a:r>
              <a:rPr lang="en-US" dirty="0" smtClean="0"/>
              <a:t>    </a:t>
            </a:r>
            <a:r>
              <a:rPr lang="en-US" sz="2400" dirty="0" smtClean="0"/>
              <a:t> a </a:t>
            </a:r>
            <a:r>
              <a:rPr lang="en-US" sz="2400" dirty="0"/>
              <a:t>tree with </a:t>
            </a:r>
            <a:r>
              <a:rPr lang="en-US" sz="2400" dirty="0" smtClean="0"/>
              <a:t>vertex set </a:t>
            </a:r>
            <a:r>
              <a:rPr lang="en-US" dirty="0" smtClean="0"/>
              <a:t>     </a:t>
            </a:r>
            <a:r>
              <a:rPr lang="en-US" sz="2400" dirty="0" smtClean="0"/>
              <a:t> </a:t>
            </a:r>
            <a:r>
              <a:rPr lang="en-US" sz="2400" dirty="0"/>
              <a:t>such that</a:t>
            </a:r>
            <a:r>
              <a:rPr lang="en-US" sz="2400" dirty="0" smtClean="0"/>
              <a:t>:</a:t>
            </a:r>
            <a:endParaRPr lang="nl-NL" sz="2400" dirty="0"/>
          </a:p>
          <a:p>
            <a:endParaRPr lang="nl-NL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2113" y="793383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Definition</a:t>
            </a:r>
            <a:endParaRPr lang="nl-NL" sz="3200" dirty="0">
              <a:latin typeface="+mj-lt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72113" y="4149080"/>
            <a:ext cx="2547360" cy="2473507"/>
            <a:chOff x="543820" y="2276872"/>
            <a:chExt cx="3168352" cy="3024336"/>
          </a:xfrm>
        </p:grpSpPr>
        <p:sp>
          <p:nvSpPr>
            <p:cNvPr id="82" name="Oval 81"/>
            <p:cNvSpPr/>
            <p:nvPr/>
          </p:nvSpPr>
          <p:spPr>
            <a:xfrm>
              <a:off x="543820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Oval 82"/>
            <p:cNvSpPr/>
            <p:nvPr/>
          </p:nvSpPr>
          <p:spPr>
            <a:xfrm>
              <a:off x="1767956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Oval 83"/>
            <p:cNvSpPr/>
            <p:nvPr/>
          </p:nvSpPr>
          <p:spPr>
            <a:xfrm>
              <a:off x="2992092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Oval 84"/>
            <p:cNvSpPr/>
            <p:nvPr/>
          </p:nvSpPr>
          <p:spPr>
            <a:xfrm>
              <a:off x="543820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Oval 85"/>
            <p:cNvSpPr/>
            <p:nvPr/>
          </p:nvSpPr>
          <p:spPr>
            <a:xfrm>
              <a:off x="2992092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Oval 86"/>
            <p:cNvSpPr/>
            <p:nvPr/>
          </p:nvSpPr>
          <p:spPr>
            <a:xfrm>
              <a:off x="543820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Oval 87"/>
            <p:cNvSpPr/>
            <p:nvPr/>
          </p:nvSpPr>
          <p:spPr>
            <a:xfrm>
              <a:off x="1767956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Oval 88"/>
            <p:cNvSpPr/>
            <p:nvPr/>
          </p:nvSpPr>
          <p:spPr>
            <a:xfrm>
              <a:off x="2992092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90" name="Straight Connector 89"/>
            <p:cNvCxnSpPr>
              <a:stCxn id="82" idx="4"/>
              <a:endCxn id="85" idx="0"/>
            </p:cNvCxnSpPr>
            <p:nvPr/>
          </p:nvCxnSpPr>
          <p:spPr>
            <a:xfrm>
              <a:off x="903860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>
              <a:stCxn id="85" idx="4"/>
              <a:endCxn id="87" idx="0"/>
            </p:cNvCxnSpPr>
            <p:nvPr/>
          </p:nvCxnSpPr>
          <p:spPr>
            <a:xfrm>
              <a:off x="903860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>
              <a:stCxn id="82" idx="6"/>
              <a:endCxn id="83" idx="2"/>
            </p:cNvCxnSpPr>
            <p:nvPr/>
          </p:nvCxnSpPr>
          <p:spPr>
            <a:xfrm>
              <a:off x="1263900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>
              <a:stCxn id="85" idx="7"/>
              <a:endCxn id="83" idx="3"/>
            </p:cNvCxnSpPr>
            <p:nvPr/>
          </p:nvCxnSpPr>
          <p:spPr>
            <a:xfrm flipV="1">
              <a:off x="1158447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Straight Connector 93"/>
            <p:cNvCxnSpPr>
              <a:stCxn id="83" idx="6"/>
              <a:endCxn id="84" idx="2"/>
            </p:cNvCxnSpPr>
            <p:nvPr/>
          </p:nvCxnSpPr>
          <p:spPr>
            <a:xfrm>
              <a:off x="2488036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Connector 94"/>
            <p:cNvCxnSpPr>
              <a:stCxn id="83" idx="5"/>
              <a:endCxn id="86" idx="1"/>
            </p:cNvCxnSpPr>
            <p:nvPr/>
          </p:nvCxnSpPr>
          <p:spPr>
            <a:xfrm>
              <a:off x="2382583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6" name="Straight Connector 95"/>
            <p:cNvCxnSpPr>
              <a:stCxn id="84" idx="4"/>
              <a:endCxn id="86" idx="0"/>
            </p:cNvCxnSpPr>
            <p:nvPr/>
          </p:nvCxnSpPr>
          <p:spPr>
            <a:xfrm>
              <a:off x="3352132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7" name="Straight Connector 96"/>
            <p:cNvCxnSpPr>
              <a:stCxn id="86" idx="4"/>
              <a:endCxn id="89" idx="0"/>
            </p:cNvCxnSpPr>
            <p:nvPr/>
          </p:nvCxnSpPr>
          <p:spPr>
            <a:xfrm>
              <a:off x="3352132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8" name="Straight Connector 97"/>
            <p:cNvCxnSpPr>
              <a:stCxn id="89" idx="2"/>
              <a:endCxn id="88" idx="6"/>
            </p:cNvCxnSpPr>
            <p:nvPr/>
          </p:nvCxnSpPr>
          <p:spPr>
            <a:xfrm flipH="1">
              <a:off x="2488036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9" name="Straight Connector 98"/>
            <p:cNvCxnSpPr>
              <a:stCxn id="88" idx="7"/>
              <a:endCxn id="86" idx="3"/>
            </p:cNvCxnSpPr>
            <p:nvPr/>
          </p:nvCxnSpPr>
          <p:spPr>
            <a:xfrm flipV="1">
              <a:off x="2382583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0" name="Straight Connector 99"/>
            <p:cNvCxnSpPr>
              <a:stCxn id="85" idx="5"/>
              <a:endCxn id="88" idx="1"/>
            </p:cNvCxnSpPr>
            <p:nvPr/>
          </p:nvCxnSpPr>
          <p:spPr>
            <a:xfrm>
              <a:off x="1158447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1" name="Straight Connector 100"/>
            <p:cNvCxnSpPr>
              <a:stCxn id="87" idx="6"/>
              <a:endCxn id="88" idx="2"/>
            </p:cNvCxnSpPr>
            <p:nvPr/>
          </p:nvCxnSpPr>
          <p:spPr>
            <a:xfrm>
              <a:off x="1263900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506092" y="3578877"/>
            <a:ext cx="221605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Example</a:t>
            </a:r>
            <a:endParaRPr lang="nl-NL" sz="3200" dirty="0">
              <a:latin typeface="+mj-lt"/>
            </a:endParaRPr>
          </a:p>
        </p:txBody>
      </p:sp>
      <p:pic>
        <p:nvPicPr>
          <p:cNvPr id="1135" name="LaTeX:  \bigcup_{i=1}^n X_i = V " descr=" \bigcup_{i=1}^n X_i = V 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175269"/>
            <a:ext cx="1703832" cy="3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" name="LaTeX:  E \subseteq \bigcup_{i=1}^n X_i.." descr=" E \subseteq \bigcup_{i=1}^n X_i \times X_i 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558110"/>
            <a:ext cx="2410968" cy="3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7" name="LaTeX: \forall v \in V" descr="\forall v \in V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960635"/>
            <a:ext cx="932688" cy="2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8" name="LaTeX: X_i" descr="X_i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95" y="2966731"/>
            <a:ext cx="329184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9" name="LaTeX: v" descr="v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70" y="3039883"/>
            <a:ext cx="143256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1" name="TextBox 1140"/>
          <p:cNvSpPr txBox="1"/>
          <p:nvPr/>
        </p:nvSpPr>
        <p:spPr>
          <a:xfrm>
            <a:off x="457042" y="4137023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  <a:endParaRPr lang="nl-NL" sz="2800" dirty="0"/>
          </a:p>
        </p:txBody>
      </p:sp>
      <p:sp>
        <p:nvSpPr>
          <p:cNvPr id="177" name="TextBox 176"/>
          <p:cNvSpPr txBox="1"/>
          <p:nvPr/>
        </p:nvSpPr>
        <p:spPr>
          <a:xfrm>
            <a:off x="1426610" y="4129916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</a:t>
            </a:r>
            <a:endParaRPr lang="nl-NL" sz="2800" dirty="0"/>
          </a:p>
        </p:txBody>
      </p:sp>
      <p:sp>
        <p:nvSpPr>
          <p:cNvPr id="178" name="TextBox 177"/>
          <p:cNvSpPr txBox="1"/>
          <p:nvPr/>
        </p:nvSpPr>
        <p:spPr>
          <a:xfrm>
            <a:off x="2434722" y="414908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</a:t>
            </a:r>
            <a:endParaRPr lang="nl-NL" sz="2800" dirty="0"/>
          </a:p>
        </p:txBody>
      </p:sp>
      <p:sp>
        <p:nvSpPr>
          <p:cNvPr id="179" name="TextBox 178"/>
          <p:cNvSpPr txBox="1"/>
          <p:nvPr/>
        </p:nvSpPr>
        <p:spPr>
          <a:xfrm>
            <a:off x="467544" y="5085184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  <a:endParaRPr lang="nl-NL" sz="2800" dirty="0"/>
          </a:p>
        </p:txBody>
      </p:sp>
      <p:sp>
        <p:nvSpPr>
          <p:cNvPr id="180" name="TextBox 179"/>
          <p:cNvSpPr txBox="1"/>
          <p:nvPr/>
        </p:nvSpPr>
        <p:spPr>
          <a:xfrm>
            <a:off x="467544" y="6021288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</a:t>
            </a:r>
            <a:endParaRPr lang="nl-NL" sz="2800" dirty="0"/>
          </a:p>
        </p:txBody>
      </p:sp>
      <p:sp>
        <p:nvSpPr>
          <p:cNvPr id="181" name="TextBox 180"/>
          <p:cNvSpPr txBox="1"/>
          <p:nvPr/>
        </p:nvSpPr>
        <p:spPr>
          <a:xfrm>
            <a:off x="1426610" y="6021288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endParaRPr lang="nl-NL" sz="2800" dirty="0"/>
          </a:p>
        </p:txBody>
      </p:sp>
      <p:sp>
        <p:nvSpPr>
          <p:cNvPr id="182" name="TextBox 181"/>
          <p:cNvSpPr txBox="1"/>
          <p:nvPr/>
        </p:nvSpPr>
        <p:spPr>
          <a:xfrm>
            <a:off x="2434722" y="6002124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endParaRPr lang="nl-NL" sz="2800" dirty="0"/>
          </a:p>
        </p:txBody>
      </p:sp>
      <p:sp>
        <p:nvSpPr>
          <p:cNvPr id="183" name="TextBox 182"/>
          <p:cNvSpPr txBox="1"/>
          <p:nvPr/>
        </p:nvSpPr>
        <p:spPr>
          <a:xfrm>
            <a:off x="2434722" y="508518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</a:t>
            </a:r>
            <a:endParaRPr lang="nl-NL" sz="2800" dirty="0"/>
          </a:p>
        </p:txBody>
      </p:sp>
      <p:sp>
        <p:nvSpPr>
          <p:cNvPr id="1142" name="Right Arrow 1141"/>
          <p:cNvSpPr/>
          <p:nvPr/>
        </p:nvSpPr>
        <p:spPr>
          <a:xfrm>
            <a:off x="3297525" y="4509006"/>
            <a:ext cx="1100981" cy="1675576"/>
          </a:xfrm>
          <a:prstGeom prst="rightArrow">
            <a:avLst>
              <a:gd name="adj1" fmla="val 50000"/>
              <a:gd name="adj2" fmla="val 488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1" name="Group 200"/>
          <p:cNvGrpSpPr/>
          <p:nvPr/>
        </p:nvGrpSpPr>
        <p:grpSpPr>
          <a:xfrm>
            <a:off x="5868144" y="4581127"/>
            <a:ext cx="968788" cy="967631"/>
            <a:chOff x="4496347" y="5138592"/>
            <a:chExt cx="1296144" cy="1294597"/>
          </a:xfrm>
        </p:grpSpPr>
        <p:sp>
          <p:nvSpPr>
            <p:cNvPr id="202" name="Oval 201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chemeClr val="accent2">
                <a:alpha val="43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592687" y="5401973"/>
              <a:ext cx="56447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nl-NL" sz="2800" dirty="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5026650" y="5723213"/>
              <a:ext cx="40908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nl-NL" sz="2800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037834" y="5138592"/>
              <a:ext cx="540885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nl-NL" sz="2800" dirty="0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4971364" y="3871264"/>
            <a:ext cx="968788" cy="927150"/>
            <a:chOff x="4496347" y="5192752"/>
            <a:chExt cx="1296144" cy="1240437"/>
          </a:xfrm>
        </p:grpSpPr>
        <p:sp>
          <p:nvSpPr>
            <p:cNvPr id="207" name="Oval 206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641291" y="5723213"/>
              <a:ext cx="56447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nl-NL" sz="2800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026650" y="5233902"/>
              <a:ext cx="540885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nl-NL" sz="28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4641291" y="5241515"/>
              <a:ext cx="547317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nl-NL" sz="2800" dirty="0"/>
            </a:p>
          </p:txBody>
        </p:sp>
      </p:grpSp>
      <p:cxnSp>
        <p:nvCxnSpPr>
          <p:cNvPr id="1151" name="Straight Connector 1150"/>
          <p:cNvCxnSpPr>
            <a:stCxn id="207" idx="5"/>
            <a:endCxn id="202" idx="1"/>
          </p:cNvCxnSpPr>
          <p:nvPr/>
        </p:nvCxnSpPr>
        <p:spPr>
          <a:xfrm>
            <a:off x="5798276" y="4662636"/>
            <a:ext cx="211744" cy="94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endCxn id="202" idx="3"/>
          </p:cNvCxnSpPr>
          <p:nvPr/>
        </p:nvCxnSpPr>
        <p:spPr>
          <a:xfrm flipV="1">
            <a:off x="5870284" y="5412981"/>
            <a:ext cx="139736" cy="6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836932" y="4617096"/>
            <a:ext cx="1192032" cy="927150"/>
            <a:chOff x="6836932" y="4617096"/>
            <a:chExt cx="1192032" cy="927150"/>
          </a:xfrm>
        </p:grpSpPr>
        <p:sp>
          <p:nvSpPr>
            <p:cNvPr id="212" name="Oval 211"/>
            <p:cNvSpPr/>
            <p:nvPr/>
          </p:nvSpPr>
          <p:spPr>
            <a:xfrm>
              <a:off x="7060176" y="4617096"/>
              <a:ext cx="968788" cy="927150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43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29" name="Straight Connector 228"/>
            <p:cNvCxnSpPr>
              <a:stCxn id="202" idx="6"/>
              <a:endCxn id="212" idx="2"/>
            </p:cNvCxnSpPr>
            <p:nvPr/>
          </p:nvCxnSpPr>
          <p:spPr>
            <a:xfrm flipV="1">
              <a:off x="6836932" y="5080670"/>
              <a:ext cx="223243" cy="45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/>
          <p:cNvGrpSpPr/>
          <p:nvPr/>
        </p:nvGrpSpPr>
        <p:grpSpPr>
          <a:xfrm>
            <a:off x="4971364" y="5310162"/>
            <a:ext cx="968788" cy="927150"/>
            <a:chOff x="4496347" y="5192752"/>
            <a:chExt cx="1296144" cy="1240437"/>
          </a:xfrm>
        </p:grpSpPr>
        <p:sp>
          <p:nvSpPr>
            <p:cNvPr id="242" name="Oval 241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7030A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4641291" y="5723213"/>
              <a:ext cx="37702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</a:t>
              </a:r>
              <a:endParaRPr lang="nl-NL" sz="2800" dirty="0"/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5026650" y="5723213"/>
              <a:ext cx="40908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nl-NL" sz="2800" dirty="0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641291" y="5241515"/>
              <a:ext cx="421910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nl-NL" sz="2800" dirty="0"/>
            </a:p>
          </p:txBody>
        </p:sp>
      </p:grpSp>
      <p:pic>
        <p:nvPicPr>
          <p:cNvPr id="239" name="LaTeX: G=(V,E)" descr="G=(V,E)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28" y="1400553"/>
            <a:ext cx="1066800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" name="LaTeX: (X,T)" descr="(X,T)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91" y="1400553"/>
            <a:ext cx="615696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" name="LaTeX: X=\{X_1,\ldots,X_n\}" descr="X=\{X_1,\ldots,X_n\}"/>
          <p:cNvPicPr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0" y="1769361"/>
            <a:ext cx="183184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" name="LaTeX: X_i \subseteq V" descr="X_i \subseteq V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73" y="1781553"/>
            <a:ext cx="743712" cy="19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" name="LaTeX: T" descr="T"/>
          <p:cNvPicPr>
            <a:picLocks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73" y="1784601"/>
            <a:ext cx="161544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" name="LaTeX: X" descr="X"/>
          <p:cNvPicPr>
            <a:picLocks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48" y="1784601"/>
            <a:ext cx="195072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" name="TextBox 251"/>
          <p:cNvSpPr txBox="1"/>
          <p:nvPr/>
        </p:nvSpPr>
        <p:spPr>
          <a:xfrm>
            <a:off x="7183699" y="5018096"/>
            <a:ext cx="305767" cy="3910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endParaRPr lang="nl-NL" sz="2800" dirty="0"/>
          </a:p>
        </p:txBody>
      </p:sp>
      <p:sp>
        <p:nvSpPr>
          <p:cNvPr id="253" name="TextBox 252"/>
          <p:cNvSpPr txBox="1"/>
          <p:nvPr/>
        </p:nvSpPr>
        <p:spPr>
          <a:xfrm>
            <a:off x="7192058" y="458112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</a:t>
            </a:r>
            <a:endParaRPr lang="nl-NL" sz="2800" dirty="0"/>
          </a:p>
        </p:txBody>
      </p:sp>
      <p:sp>
        <p:nvSpPr>
          <p:cNvPr id="254" name="TextBox 253"/>
          <p:cNvSpPr txBox="1"/>
          <p:nvPr/>
        </p:nvSpPr>
        <p:spPr>
          <a:xfrm>
            <a:off x="7534466" y="4777988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41821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ounded Rectangle 170"/>
          <p:cNvSpPr/>
          <p:nvPr/>
        </p:nvSpPr>
        <p:spPr>
          <a:xfrm>
            <a:off x="65782" y="3566454"/>
            <a:ext cx="8970714" cy="3174913"/>
          </a:xfrm>
          <a:prstGeom prst="roundRect">
            <a:avLst>
              <a:gd name="adj" fmla="val 12102"/>
            </a:avLst>
          </a:prstGeom>
          <a:gradFill>
            <a:gsLst>
              <a:gs pos="0">
                <a:schemeClr val="tx1">
                  <a:lumMod val="26000"/>
                  <a:lumOff val="74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16" name="Freeform 15"/>
          <p:cNvSpPr/>
          <p:nvPr/>
        </p:nvSpPr>
        <p:spPr>
          <a:xfrm>
            <a:off x="182880" y="4114800"/>
            <a:ext cx="1867989" cy="1647221"/>
          </a:xfrm>
          <a:custGeom>
            <a:avLst/>
            <a:gdLst>
              <a:gd name="connsiteX0" fmla="*/ 600891 w 1867989"/>
              <a:gd name="connsiteY0" fmla="*/ 1645920 h 1647221"/>
              <a:gd name="connsiteX1" fmla="*/ 666206 w 1867989"/>
              <a:gd name="connsiteY1" fmla="*/ 1606731 h 1647221"/>
              <a:gd name="connsiteX2" fmla="*/ 744583 w 1867989"/>
              <a:gd name="connsiteY2" fmla="*/ 1554480 h 1647221"/>
              <a:gd name="connsiteX3" fmla="*/ 849086 w 1867989"/>
              <a:gd name="connsiteY3" fmla="*/ 1463040 h 1647221"/>
              <a:gd name="connsiteX4" fmla="*/ 927463 w 1867989"/>
              <a:gd name="connsiteY4" fmla="*/ 1410789 h 1647221"/>
              <a:gd name="connsiteX5" fmla="*/ 992777 w 1867989"/>
              <a:gd name="connsiteY5" fmla="*/ 1358537 h 1647221"/>
              <a:gd name="connsiteX6" fmla="*/ 1031966 w 1867989"/>
              <a:gd name="connsiteY6" fmla="*/ 1319349 h 1647221"/>
              <a:gd name="connsiteX7" fmla="*/ 1071154 w 1867989"/>
              <a:gd name="connsiteY7" fmla="*/ 1293223 h 1647221"/>
              <a:gd name="connsiteX8" fmla="*/ 1136469 w 1867989"/>
              <a:gd name="connsiteY8" fmla="*/ 1214846 h 1647221"/>
              <a:gd name="connsiteX9" fmla="*/ 1175657 w 1867989"/>
              <a:gd name="connsiteY9" fmla="*/ 1188720 h 1647221"/>
              <a:gd name="connsiteX10" fmla="*/ 1240971 w 1867989"/>
              <a:gd name="connsiteY10" fmla="*/ 1123406 h 1647221"/>
              <a:gd name="connsiteX11" fmla="*/ 1267097 w 1867989"/>
              <a:gd name="connsiteY11" fmla="*/ 1084217 h 1647221"/>
              <a:gd name="connsiteX12" fmla="*/ 1306286 w 1867989"/>
              <a:gd name="connsiteY12" fmla="*/ 1071154 h 1647221"/>
              <a:gd name="connsiteX13" fmla="*/ 1345474 w 1867989"/>
              <a:gd name="connsiteY13" fmla="*/ 1045029 h 1647221"/>
              <a:gd name="connsiteX14" fmla="*/ 1397726 w 1867989"/>
              <a:gd name="connsiteY14" fmla="*/ 927463 h 1647221"/>
              <a:gd name="connsiteX15" fmla="*/ 1410789 w 1867989"/>
              <a:gd name="connsiteY15" fmla="*/ 888274 h 1647221"/>
              <a:gd name="connsiteX16" fmla="*/ 1449977 w 1867989"/>
              <a:gd name="connsiteY16" fmla="*/ 862149 h 1647221"/>
              <a:gd name="connsiteX17" fmla="*/ 1528354 w 1867989"/>
              <a:gd name="connsiteY17" fmla="*/ 809897 h 1647221"/>
              <a:gd name="connsiteX18" fmla="*/ 1593669 w 1867989"/>
              <a:gd name="connsiteY18" fmla="*/ 757646 h 1647221"/>
              <a:gd name="connsiteX19" fmla="*/ 1632857 w 1867989"/>
              <a:gd name="connsiteY19" fmla="*/ 718457 h 1647221"/>
              <a:gd name="connsiteX20" fmla="*/ 1658983 w 1867989"/>
              <a:gd name="connsiteY20" fmla="*/ 679269 h 1647221"/>
              <a:gd name="connsiteX21" fmla="*/ 1698171 w 1867989"/>
              <a:gd name="connsiteY21" fmla="*/ 666206 h 1647221"/>
              <a:gd name="connsiteX22" fmla="*/ 1789611 w 1867989"/>
              <a:gd name="connsiteY22" fmla="*/ 548640 h 1647221"/>
              <a:gd name="connsiteX23" fmla="*/ 1828800 w 1867989"/>
              <a:gd name="connsiteY23" fmla="*/ 470263 h 1647221"/>
              <a:gd name="connsiteX24" fmla="*/ 1867989 w 1867989"/>
              <a:gd name="connsiteY24" fmla="*/ 326571 h 1647221"/>
              <a:gd name="connsiteX25" fmla="*/ 1854926 w 1867989"/>
              <a:gd name="connsiteY25" fmla="*/ 235131 h 1647221"/>
              <a:gd name="connsiteX26" fmla="*/ 1841863 w 1867989"/>
              <a:gd name="connsiteY26" fmla="*/ 195943 h 1647221"/>
              <a:gd name="connsiteX27" fmla="*/ 1802674 w 1867989"/>
              <a:gd name="connsiteY27" fmla="*/ 169817 h 1647221"/>
              <a:gd name="connsiteX28" fmla="*/ 1711234 w 1867989"/>
              <a:gd name="connsiteY28" fmla="*/ 78377 h 1647221"/>
              <a:gd name="connsiteX29" fmla="*/ 1593669 w 1867989"/>
              <a:gd name="connsiteY29" fmla="*/ 13063 h 1647221"/>
              <a:gd name="connsiteX30" fmla="*/ 1502229 w 1867989"/>
              <a:gd name="connsiteY30" fmla="*/ 0 h 1647221"/>
              <a:gd name="connsiteX31" fmla="*/ 1110343 w 1867989"/>
              <a:gd name="connsiteY31" fmla="*/ 13063 h 1647221"/>
              <a:gd name="connsiteX32" fmla="*/ 1031966 w 1867989"/>
              <a:gd name="connsiteY32" fmla="*/ 26126 h 1647221"/>
              <a:gd name="connsiteX33" fmla="*/ 548640 w 1867989"/>
              <a:gd name="connsiteY33" fmla="*/ 0 h 1647221"/>
              <a:gd name="connsiteX34" fmla="*/ 326571 w 1867989"/>
              <a:gd name="connsiteY34" fmla="*/ 13063 h 1647221"/>
              <a:gd name="connsiteX35" fmla="*/ 248194 w 1867989"/>
              <a:gd name="connsiteY35" fmla="*/ 39189 h 1647221"/>
              <a:gd name="connsiteX36" fmla="*/ 222069 w 1867989"/>
              <a:gd name="connsiteY36" fmla="*/ 78377 h 1647221"/>
              <a:gd name="connsiteX37" fmla="*/ 182880 w 1867989"/>
              <a:gd name="connsiteY37" fmla="*/ 104503 h 1647221"/>
              <a:gd name="connsiteX38" fmla="*/ 91440 w 1867989"/>
              <a:gd name="connsiteY38" fmla="*/ 222069 h 1647221"/>
              <a:gd name="connsiteX39" fmla="*/ 65314 w 1867989"/>
              <a:gd name="connsiteY39" fmla="*/ 300446 h 1647221"/>
              <a:gd name="connsiteX40" fmla="*/ 52251 w 1867989"/>
              <a:gd name="connsiteY40" fmla="*/ 339634 h 1647221"/>
              <a:gd name="connsiteX41" fmla="*/ 13063 w 1867989"/>
              <a:gd name="connsiteY41" fmla="*/ 640080 h 1647221"/>
              <a:gd name="connsiteX42" fmla="*/ 0 w 1867989"/>
              <a:gd name="connsiteY42" fmla="*/ 796834 h 1647221"/>
              <a:gd name="connsiteX43" fmla="*/ 13063 w 1867989"/>
              <a:gd name="connsiteY43" fmla="*/ 1175657 h 1647221"/>
              <a:gd name="connsiteX44" fmla="*/ 26126 w 1867989"/>
              <a:gd name="connsiteY44" fmla="*/ 1280160 h 1647221"/>
              <a:gd name="connsiteX45" fmla="*/ 39189 w 1867989"/>
              <a:gd name="connsiteY45" fmla="*/ 1397726 h 1647221"/>
              <a:gd name="connsiteX46" fmla="*/ 91440 w 1867989"/>
              <a:gd name="connsiteY46" fmla="*/ 1515291 h 1647221"/>
              <a:gd name="connsiteX47" fmla="*/ 169817 w 1867989"/>
              <a:gd name="connsiteY47" fmla="*/ 1567543 h 1647221"/>
              <a:gd name="connsiteX48" fmla="*/ 404949 w 1867989"/>
              <a:gd name="connsiteY48" fmla="*/ 1593669 h 1647221"/>
              <a:gd name="connsiteX49" fmla="*/ 444137 w 1867989"/>
              <a:gd name="connsiteY49" fmla="*/ 1606731 h 1647221"/>
              <a:gd name="connsiteX50" fmla="*/ 483326 w 1867989"/>
              <a:gd name="connsiteY50" fmla="*/ 1632857 h 1647221"/>
              <a:gd name="connsiteX51" fmla="*/ 600891 w 1867989"/>
              <a:gd name="connsiteY51" fmla="*/ 1645920 h 164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67989" h="1647221">
                <a:moveTo>
                  <a:pt x="600891" y="1645920"/>
                </a:moveTo>
                <a:cubicBezTo>
                  <a:pt x="631371" y="1641566"/>
                  <a:pt x="644785" y="1620362"/>
                  <a:pt x="666206" y="1606731"/>
                </a:cubicBezTo>
                <a:cubicBezTo>
                  <a:pt x="692696" y="1589874"/>
                  <a:pt x="744583" y="1554480"/>
                  <a:pt x="744583" y="1554480"/>
                </a:cubicBezTo>
                <a:cubicBezTo>
                  <a:pt x="818611" y="1443438"/>
                  <a:pt x="696677" y="1615452"/>
                  <a:pt x="849086" y="1463040"/>
                </a:cubicBezTo>
                <a:cubicBezTo>
                  <a:pt x="898010" y="1414114"/>
                  <a:pt x="870748" y="1429692"/>
                  <a:pt x="927463" y="1410789"/>
                </a:cubicBezTo>
                <a:cubicBezTo>
                  <a:pt x="985892" y="1323146"/>
                  <a:pt x="917063" y="1409013"/>
                  <a:pt x="992777" y="1358537"/>
                </a:cubicBezTo>
                <a:cubicBezTo>
                  <a:pt x="1008148" y="1348290"/>
                  <a:pt x="1017774" y="1331176"/>
                  <a:pt x="1031966" y="1319349"/>
                </a:cubicBezTo>
                <a:cubicBezTo>
                  <a:pt x="1044027" y="1309298"/>
                  <a:pt x="1059093" y="1303274"/>
                  <a:pt x="1071154" y="1293223"/>
                </a:cubicBezTo>
                <a:cubicBezTo>
                  <a:pt x="1199557" y="1186219"/>
                  <a:pt x="1033714" y="1317601"/>
                  <a:pt x="1136469" y="1214846"/>
                </a:cubicBezTo>
                <a:cubicBezTo>
                  <a:pt x="1147570" y="1203745"/>
                  <a:pt x="1162594" y="1197429"/>
                  <a:pt x="1175657" y="1188720"/>
                </a:cubicBezTo>
                <a:cubicBezTo>
                  <a:pt x="1245327" y="1084214"/>
                  <a:pt x="1153885" y="1210492"/>
                  <a:pt x="1240971" y="1123406"/>
                </a:cubicBezTo>
                <a:cubicBezTo>
                  <a:pt x="1252072" y="1112305"/>
                  <a:pt x="1254838" y="1094025"/>
                  <a:pt x="1267097" y="1084217"/>
                </a:cubicBezTo>
                <a:cubicBezTo>
                  <a:pt x="1277849" y="1075615"/>
                  <a:pt x="1293970" y="1077312"/>
                  <a:pt x="1306286" y="1071154"/>
                </a:cubicBezTo>
                <a:cubicBezTo>
                  <a:pt x="1320328" y="1064133"/>
                  <a:pt x="1332411" y="1053737"/>
                  <a:pt x="1345474" y="1045029"/>
                </a:cubicBezTo>
                <a:cubicBezTo>
                  <a:pt x="1376565" y="951757"/>
                  <a:pt x="1356324" y="989565"/>
                  <a:pt x="1397726" y="927463"/>
                </a:cubicBezTo>
                <a:cubicBezTo>
                  <a:pt x="1402080" y="914400"/>
                  <a:pt x="1402187" y="899026"/>
                  <a:pt x="1410789" y="888274"/>
                </a:cubicBezTo>
                <a:cubicBezTo>
                  <a:pt x="1420596" y="876015"/>
                  <a:pt x="1437916" y="872199"/>
                  <a:pt x="1449977" y="862149"/>
                </a:cubicBezTo>
                <a:cubicBezTo>
                  <a:pt x="1515211" y="807787"/>
                  <a:pt x="1459484" y="832854"/>
                  <a:pt x="1528354" y="809897"/>
                </a:cubicBezTo>
                <a:cubicBezTo>
                  <a:pt x="1586785" y="722252"/>
                  <a:pt x="1517951" y="808125"/>
                  <a:pt x="1593669" y="757646"/>
                </a:cubicBezTo>
                <a:cubicBezTo>
                  <a:pt x="1609040" y="747399"/>
                  <a:pt x="1621030" y="732649"/>
                  <a:pt x="1632857" y="718457"/>
                </a:cubicBezTo>
                <a:cubicBezTo>
                  <a:pt x="1642908" y="706396"/>
                  <a:pt x="1646724" y="689076"/>
                  <a:pt x="1658983" y="679269"/>
                </a:cubicBezTo>
                <a:cubicBezTo>
                  <a:pt x="1669735" y="670667"/>
                  <a:pt x="1685108" y="670560"/>
                  <a:pt x="1698171" y="666206"/>
                </a:cubicBezTo>
                <a:cubicBezTo>
                  <a:pt x="1760670" y="572458"/>
                  <a:pt x="1728221" y="610032"/>
                  <a:pt x="1789611" y="548640"/>
                </a:cubicBezTo>
                <a:cubicBezTo>
                  <a:pt x="1837251" y="405721"/>
                  <a:pt x="1761273" y="622195"/>
                  <a:pt x="1828800" y="470263"/>
                </a:cubicBezTo>
                <a:cubicBezTo>
                  <a:pt x="1852907" y="416023"/>
                  <a:pt x="1856814" y="382448"/>
                  <a:pt x="1867989" y="326571"/>
                </a:cubicBezTo>
                <a:cubicBezTo>
                  <a:pt x="1863635" y="296091"/>
                  <a:pt x="1860964" y="265323"/>
                  <a:pt x="1854926" y="235131"/>
                </a:cubicBezTo>
                <a:cubicBezTo>
                  <a:pt x="1852226" y="221629"/>
                  <a:pt x="1850465" y="206695"/>
                  <a:pt x="1841863" y="195943"/>
                </a:cubicBezTo>
                <a:cubicBezTo>
                  <a:pt x="1832055" y="183684"/>
                  <a:pt x="1815737" y="178526"/>
                  <a:pt x="1802674" y="169817"/>
                </a:cubicBezTo>
                <a:cubicBezTo>
                  <a:pt x="1742785" y="79983"/>
                  <a:pt x="1780211" y="101369"/>
                  <a:pt x="1711234" y="78377"/>
                </a:cubicBezTo>
                <a:cubicBezTo>
                  <a:pt x="1666343" y="48450"/>
                  <a:pt x="1642936" y="22917"/>
                  <a:pt x="1593669" y="13063"/>
                </a:cubicBezTo>
                <a:cubicBezTo>
                  <a:pt x="1563477" y="7025"/>
                  <a:pt x="1532709" y="4354"/>
                  <a:pt x="1502229" y="0"/>
                </a:cubicBezTo>
                <a:cubicBezTo>
                  <a:pt x="1371600" y="4354"/>
                  <a:pt x="1240843" y="5813"/>
                  <a:pt x="1110343" y="13063"/>
                </a:cubicBezTo>
                <a:cubicBezTo>
                  <a:pt x="1083898" y="14532"/>
                  <a:pt x="1058452" y="26126"/>
                  <a:pt x="1031966" y="26126"/>
                </a:cubicBezTo>
                <a:cubicBezTo>
                  <a:pt x="981669" y="26126"/>
                  <a:pt x="615370" y="3925"/>
                  <a:pt x="548640" y="0"/>
                </a:cubicBezTo>
                <a:cubicBezTo>
                  <a:pt x="474617" y="4354"/>
                  <a:pt x="400099" y="3472"/>
                  <a:pt x="326571" y="13063"/>
                </a:cubicBezTo>
                <a:cubicBezTo>
                  <a:pt x="299263" y="16625"/>
                  <a:pt x="248194" y="39189"/>
                  <a:pt x="248194" y="39189"/>
                </a:cubicBezTo>
                <a:cubicBezTo>
                  <a:pt x="239486" y="52252"/>
                  <a:pt x="233170" y="67276"/>
                  <a:pt x="222069" y="78377"/>
                </a:cubicBezTo>
                <a:cubicBezTo>
                  <a:pt x="210968" y="89478"/>
                  <a:pt x="194941" y="94452"/>
                  <a:pt x="182880" y="104503"/>
                </a:cubicBezTo>
                <a:cubicBezTo>
                  <a:pt x="151666" y="130514"/>
                  <a:pt x="102645" y="188453"/>
                  <a:pt x="91440" y="222069"/>
                </a:cubicBezTo>
                <a:lnTo>
                  <a:pt x="65314" y="300446"/>
                </a:lnTo>
                <a:lnTo>
                  <a:pt x="52251" y="339634"/>
                </a:lnTo>
                <a:cubicBezTo>
                  <a:pt x="39767" y="427029"/>
                  <a:pt x="19050" y="568243"/>
                  <a:pt x="13063" y="640080"/>
                </a:cubicBezTo>
                <a:lnTo>
                  <a:pt x="0" y="796834"/>
                </a:lnTo>
                <a:cubicBezTo>
                  <a:pt x="4354" y="923108"/>
                  <a:pt x="6243" y="1049492"/>
                  <a:pt x="13063" y="1175657"/>
                </a:cubicBezTo>
                <a:cubicBezTo>
                  <a:pt x="14958" y="1210711"/>
                  <a:pt x="22024" y="1245295"/>
                  <a:pt x="26126" y="1280160"/>
                </a:cubicBezTo>
                <a:cubicBezTo>
                  <a:pt x="30733" y="1319320"/>
                  <a:pt x="31456" y="1359062"/>
                  <a:pt x="39189" y="1397726"/>
                </a:cubicBezTo>
                <a:cubicBezTo>
                  <a:pt x="44202" y="1422793"/>
                  <a:pt x="64904" y="1492072"/>
                  <a:pt x="91440" y="1515291"/>
                </a:cubicBezTo>
                <a:cubicBezTo>
                  <a:pt x="115070" y="1535968"/>
                  <a:pt x="139355" y="1559928"/>
                  <a:pt x="169817" y="1567543"/>
                </a:cubicBezTo>
                <a:cubicBezTo>
                  <a:pt x="281360" y="1595429"/>
                  <a:pt x="204161" y="1579327"/>
                  <a:pt x="404949" y="1593669"/>
                </a:cubicBezTo>
                <a:cubicBezTo>
                  <a:pt x="418012" y="1598023"/>
                  <a:pt x="431821" y="1600573"/>
                  <a:pt x="444137" y="1606731"/>
                </a:cubicBezTo>
                <a:cubicBezTo>
                  <a:pt x="458179" y="1613752"/>
                  <a:pt x="467931" y="1629778"/>
                  <a:pt x="483326" y="1632857"/>
                </a:cubicBezTo>
                <a:cubicBezTo>
                  <a:pt x="534740" y="1643140"/>
                  <a:pt x="570411" y="1650274"/>
                  <a:pt x="600891" y="1645920"/>
                </a:cubicBezTo>
                <a:close/>
              </a:path>
            </a:pathLst>
          </a:custGeom>
          <a:solidFill>
            <a:srgbClr val="00B05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Freeform 29"/>
          <p:cNvSpPr/>
          <p:nvPr/>
        </p:nvSpPr>
        <p:spPr>
          <a:xfrm>
            <a:off x="287383" y="5029200"/>
            <a:ext cx="1711494" cy="1645985"/>
          </a:xfrm>
          <a:custGeom>
            <a:avLst/>
            <a:gdLst>
              <a:gd name="connsiteX0" fmla="*/ 39188 w 1711494"/>
              <a:gd name="connsiteY0" fmla="*/ 65314 h 1645985"/>
              <a:gd name="connsiteX1" fmla="*/ 52251 w 1711494"/>
              <a:gd name="connsiteY1" fmla="*/ 313509 h 1645985"/>
              <a:gd name="connsiteX2" fmla="*/ 26126 w 1711494"/>
              <a:gd name="connsiteY2" fmla="*/ 666206 h 1645985"/>
              <a:gd name="connsiteX3" fmla="*/ 0 w 1711494"/>
              <a:gd name="connsiteY3" fmla="*/ 1084217 h 1645985"/>
              <a:gd name="connsiteX4" fmla="*/ 13063 w 1711494"/>
              <a:gd name="connsiteY4" fmla="*/ 1162594 h 1645985"/>
              <a:gd name="connsiteX5" fmla="*/ 52251 w 1711494"/>
              <a:gd name="connsiteY5" fmla="*/ 1463040 h 1645985"/>
              <a:gd name="connsiteX6" fmla="*/ 78377 w 1711494"/>
              <a:gd name="connsiteY6" fmla="*/ 1502229 h 1645985"/>
              <a:gd name="connsiteX7" fmla="*/ 117566 w 1711494"/>
              <a:gd name="connsiteY7" fmla="*/ 1528354 h 1645985"/>
              <a:gd name="connsiteX8" fmla="*/ 143691 w 1711494"/>
              <a:gd name="connsiteY8" fmla="*/ 1567543 h 1645985"/>
              <a:gd name="connsiteX9" fmla="*/ 261257 w 1711494"/>
              <a:gd name="connsiteY9" fmla="*/ 1619794 h 1645985"/>
              <a:gd name="connsiteX10" fmla="*/ 404948 w 1711494"/>
              <a:gd name="connsiteY10" fmla="*/ 1645920 h 1645985"/>
              <a:gd name="connsiteX11" fmla="*/ 953588 w 1711494"/>
              <a:gd name="connsiteY11" fmla="*/ 1632857 h 1645985"/>
              <a:gd name="connsiteX12" fmla="*/ 1593668 w 1711494"/>
              <a:gd name="connsiteY12" fmla="*/ 1632857 h 1645985"/>
              <a:gd name="connsiteX13" fmla="*/ 1645920 w 1711494"/>
              <a:gd name="connsiteY13" fmla="*/ 1554480 h 1645985"/>
              <a:gd name="connsiteX14" fmla="*/ 1658983 w 1711494"/>
              <a:gd name="connsiteY14" fmla="*/ 1515291 h 1645985"/>
              <a:gd name="connsiteX15" fmla="*/ 1698171 w 1711494"/>
              <a:gd name="connsiteY15" fmla="*/ 1436914 h 1645985"/>
              <a:gd name="connsiteX16" fmla="*/ 1711234 w 1711494"/>
              <a:gd name="connsiteY16" fmla="*/ 1319349 h 1645985"/>
              <a:gd name="connsiteX17" fmla="*/ 1672046 w 1711494"/>
              <a:gd name="connsiteY17" fmla="*/ 1149531 h 1645985"/>
              <a:gd name="connsiteX18" fmla="*/ 1632857 w 1711494"/>
              <a:gd name="connsiteY18" fmla="*/ 1123406 h 1645985"/>
              <a:gd name="connsiteX19" fmla="*/ 1619794 w 1711494"/>
              <a:gd name="connsiteY19" fmla="*/ 1084217 h 1645985"/>
              <a:gd name="connsiteX20" fmla="*/ 1580606 w 1711494"/>
              <a:gd name="connsiteY20" fmla="*/ 1045029 h 1645985"/>
              <a:gd name="connsiteX21" fmla="*/ 1489166 w 1711494"/>
              <a:gd name="connsiteY21" fmla="*/ 979714 h 1645985"/>
              <a:gd name="connsiteX22" fmla="*/ 1423851 w 1711494"/>
              <a:gd name="connsiteY22" fmla="*/ 901337 h 1645985"/>
              <a:gd name="connsiteX23" fmla="*/ 1384663 w 1711494"/>
              <a:gd name="connsiteY23" fmla="*/ 875211 h 1645985"/>
              <a:gd name="connsiteX24" fmla="*/ 1306286 w 1711494"/>
              <a:gd name="connsiteY24" fmla="*/ 849086 h 1645985"/>
              <a:gd name="connsiteX25" fmla="*/ 1254034 w 1711494"/>
              <a:gd name="connsiteY25" fmla="*/ 809897 h 1645985"/>
              <a:gd name="connsiteX26" fmla="*/ 1214846 w 1711494"/>
              <a:gd name="connsiteY26" fmla="*/ 783771 h 1645985"/>
              <a:gd name="connsiteX27" fmla="*/ 1175657 w 1711494"/>
              <a:gd name="connsiteY27" fmla="*/ 744583 h 1645985"/>
              <a:gd name="connsiteX28" fmla="*/ 1097280 w 1711494"/>
              <a:gd name="connsiteY28" fmla="*/ 692331 h 1645985"/>
              <a:gd name="connsiteX29" fmla="*/ 1018903 w 1711494"/>
              <a:gd name="connsiteY29" fmla="*/ 613954 h 1645985"/>
              <a:gd name="connsiteX30" fmla="*/ 966651 w 1711494"/>
              <a:gd name="connsiteY30" fmla="*/ 496389 h 1645985"/>
              <a:gd name="connsiteX31" fmla="*/ 927463 w 1711494"/>
              <a:gd name="connsiteY31" fmla="*/ 470263 h 1645985"/>
              <a:gd name="connsiteX32" fmla="*/ 914400 w 1711494"/>
              <a:gd name="connsiteY32" fmla="*/ 418011 h 1645985"/>
              <a:gd name="connsiteX33" fmla="*/ 822960 w 1711494"/>
              <a:gd name="connsiteY33" fmla="*/ 287383 h 1645985"/>
              <a:gd name="connsiteX34" fmla="*/ 770708 w 1711494"/>
              <a:gd name="connsiteY34" fmla="*/ 195943 h 1645985"/>
              <a:gd name="connsiteX35" fmla="*/ 705394 w 1711494"/>
              <a:gd name="connsiteY35" fmla="*/ 143691 h 1645985"/>
              <a:gd name="connsiteX36" fmla="*/ 679268 w 1711494"/>
              <a:gd name="connsiteY36" fmla="*/ 104503 h 1645985"/>
              <a:gd name="connsiteX37" fmla="*/ 600891 w 1711494"/>
              <a:gd name="connsiteY37" fmla="*/ 78377 h 1645985"/>
              <a:gd name="connsiteX38" fmla="*/ 561703 w 1711494"/>
              <a:gd name="connsiteY38" fmla="*/ 52251 h 1645985"/>
              <a:gd name="connsiteX39" fmla="*/ 444137 w 1711494"/>
              <a:gd name="connsiteY39" fmla="*/ 0 h 1645985"/>
              <a:gd name="connsiteX40" fmla="*/ 222068 w 1711494"/>
              <a:gd name="connsiteY40" fmla="*/ 13063 h 1645985"/>
              <a:gd name="connsiteX41" fmla="*/ 65314 w 1711494"/>
              <a:gd name="connsiteY41" fmla="*/ 91440 h 1645985"/>
              <a:gd name="connsiteX42" fmla="*/ 39188 w 1711494"/>
              <a:gd name="connsiteY42" fmla="*/ 65314 h 164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11494" h="1645985">
                <a:moveTo>
                  <a:pt x="39188" y="65314"/>
                </a:moveTo>
                <a:cubicBezTo>
                  <a:pt x="43542" y="148046"/>
                  <a:pt x="54051" y="230682"/>
                  <a:pt x="52251" y="313509"/>
                </a:cubicBezTo>
                <a:cubicBezTo>
                  <a:pt x="49689" y="431369"/>
                  <a:pt x="31733" y="548452"/>
                  <a:pt x="26126" y="666206"/>
                </a:cubicBezTo>
                <a:cubicBezTo>
                  <a:pt x="10775" y="988566"/>
                  <a:pt x="21351" y="849358"/>
                  <a:pt x="0" y="1084217"/>
                </a:cubicBezTo>
                <a:cubicBezTo>
                  <a:pt x="4354" y="1110343"/>
                  <a:pt x="10769" y="1136208"/>
                  <a:pt x="13063" y="1162594"/>
                </a:cubicBezTo>
                <a:cubicBezTo>
                  <a:pt x="15794" y="1194000"/>
                  <a:pt x="7116" y="1395337"/>
                  <a:pt x="52251" y="1463040"/>
                </a:cubicBezTo>
                <a:cubicBezTo>
                  <a:pt x="60960" y="1476103"/>
                  <a:pt x="67275" y="1491128"/>
                  <a:pt x="78377" y="1502229"/>
                </a:cubicBezTo>
                <a:cubicBezTo>
                  <a:pt x="89478" y="1513330"/>
                  <a:pt x="104503" y="1519646"/>
                  <a:pt x="117566" y="1528354"/>
                </a:cubicBezTo>
                <a:cubicBezTo>
                  <a:pt x="126274" y="1541417"/>
                  <a:pt x="132590" y="1556442"/>
                  <a:pt x="143691" y="1567543"/>
                </a:cubicBezTo>
                <a:cubicBezTo>
                  <a:pt x="174742" y="1598595"/>
                  <a:pt x="222453" y="1606860"/>
                  <a:pt x="261257" y="1619794"/>
                </a:cubicBezTo>
                <a:cubicBezTo>
                  <a:pt x="333752" y="1643958"/>
                  <a:pt x="286778" y="1631148"/>
                  <a:pt x="404948" y="1645920"/>
                </a:cubicBezTo>
                <a:cubicBezTo>
                  <a:pt x="587828" y="1641566"/>
                  <a:pt x="770656" y="1632857"/>
                  <a:pt x="953588" y="1632857"/>
                </a:cubicBezTo>
                <a:cubicBezTo>
                  <a:pt x="1687965" y="1632857"/>
                  <a:pt x="1150587" y="1662396"/>
                  <a:pt x="1593668" y="1632857"/>
                </a:cubicBezTo>
                <a:cubicBezTo>
                  <a:pt x="1611085" y="1606731"/>
                  <a:pt x="1635991" y="1584268"/>
                  <a:pt x="1645920" y="1554480"/>
                </a:cubicBezTo>
                <a:cubicBezTo>
                  <a:pt x="1650274" y="1541417"/>
                  <a:pt x="1652825" y="1527607"/>
                  <a:pt x="1658983" y="1515291"/>
                </a:cubicBezTo>
                <a:cubicBezTo>
                  <a:pt x="1709628" y="1414000"/>
                  <a:pt x="1665336" y="1535418"/>
                  <a:pt x="1698171" y="1436914"/>
                </a:cubicBezTo>
                <a:cubicBezTo>
                  <a:pt x="1702525" y="1397726"/>
                  <a:pt x="1711234" y="1358779"/>
                  <a:pt x="1711234" y="1319349"/>
                </a:cubicBezTo>
                <a:cubicBezTo>
                  <a:pt x="1711234" y="1257970"/>
                  <a:pt x="1717197" y="1194682"/>
                  <a:pt x="1672046" y="1149531"/>
                </a:cubicBezTo>
                <a:cubicBezTo>
                  <a:pt x="1660945" y="1138430"/>
                  <a:pt x="1645920" y="1132114"/>
                  <a:pt x="1632857" y="1123406"/>
                </a:cubicBezTo>
                <a:cubicBezTo>
                  <a:pt x="1628503" y="1110343"/>
                  <a:pt x="1627432" y="1095674"/>
                  <a:pt x="1619794" y="1084217"/>
                </a:cubicBezTo>
                <a:cubicBezTo>
                  <a:pt x="1609547" y="1068846"/>
                  <a:pt x="1594798" y="1056855"/>
                  <a:pt x="1580606" y="1045029"/>
                </a:cubicBezTo>
                <a:cubicBezTo>
                  <a:pt x="1536099" y="1007940"/>
                  <a:pt x="1536231" y="1026779"/>
                  <a:pt x="1489166" y="979714"/>
                </a:cubicBezTo>
                <a:cubicBezTo>
                  <a:pt x="1386411" y="876959"/>
                  <a:pt x="1552254" y="1008341"/>
                  <a:pt x="1423851" y="901337"/>
                </a:cubicBezTo>
                <a:cubicBezTo>
                  <a:pt x="1411790" y="891286"/>
                  <a:pt x="1399009" y="881587"/>
                  <a:pt x="1384663" y="875211"/>
                </a:cubicBezTo>
                <a:cubicBezTo>
                  <a:pt x="1359498" y="864026"/>
                  <a:pt x="1306286" y="849086"/>
                  <a:pt x="1306286" y="849086"/>
                </a:cubicBezTo>
                <a:cubicBezTo>
                  <a:pt x="1288869" y="836023"/>
                  <a:pt x="1271750" y="822552"/>
                  <a:pt x="1254034" y="809897"/>
                </a:cubicBezTo>
                <a:cubicBezTo>
                  <a:pt x="1241259" y="800772"/>
                  <a:pt x="1226907" y="793822"/>
                  <a:pt x="1214846" y="783771"/>
                </a:cubicBezTo>
                <a:cubicBezTo>
                  <a:pt x="1200654" y="771944"/>
                  <a:pt x="1190239" y="755925"/>
                  <a:pt x="1175657" y="744583"/>
                </a:cubicBezTo>
                <a:cubicBezTo>
                  <a:pt x="1150872" y="725306"/>
                  <a:pt x="1119483" y="714534"/>
                  <a:pt x="1097280" y="692331"/>
                </a:cubicBezTo>
                <a:lnTo>
                  <a:pt x="1018903" y="613954"/>
                </a:lnTo>
                <a:cubicBezTo>
                  <a:pt x="1005967" y="575148"/>
                  <a:pt x="997703" y="527441"/>
                  <a:pt x="966651" y="496389"/>
                </a:cubicBezTo>
                <a:cubicBezTo>
                  <a:pt x="955550" y="485288"/>
                  <a:pt x="940526" y="478972"/>
                  <a:pt x="927463" y="470263"/>
                </a:cubicBezTo>
                <a:cubicBezTo>
                  <a:pt x="923109" y="452846"/>
                  <a:pt x="922429" y="434069"/>
                  <a:pt x="914400" y="418011"/>
                </a:cubicBezTo>
                <a:cubicBezTo>
                  <a:pt x="898320" y="385851"/>
                  <a:pt x="847534" y="320148"/>
                  <a:pt x="822960" y="287383"/>
                </a:cubicBezTo>
                <a:cubicBezTo>
                  <a:pt x="801814" y="202800"/>
                  <a:pt x="826299" y="262652"/>
                  <a:pt x="770708" y="195943"/>
                </a:cubicBezTo>
                <a:cubicBezTo>
                  <a:pt x="725256" y="141400"/>
                  <a:pt x="769729" y="165136"/>
                  <a:pt x="705394" y="143691"/>
                </a:cubicBezTo>
                <a:cubicBezTo>
                  <a:pt x="696685" y="130628"/>
                  <a:pt x="692581" y="112824"/>
                  <a:pt x="679268" y="104503"/>
                </a:cubicBezTo>
                <a:cubicBezTo>
                  <a:pt x="655915" y="89907"/>
                  <a:pt x="600891" y="78377"/>
                  <a:pt x="600891" y="78377"/>
                </a:cubicBezTo>
                <a:cubicBezTo>
                  <a:pt x="587828" y="69668"/>
                  <a:pt x="576049" y="58627"/>
                  <a:pt x="561703" y="52251"/>
                </a:cubicBezTo>
                <a:cubicBezTo>
                  <a:pt x="421793" y="-9931"/>
                  <a:pt x="532828" y="59127"/>
                  <a:pt x="444137" y="0"/>
                </a:cubicBezTo>
                <a:cubicBezTo>
                  <a:pt x="370114" y="4354"/>
                  <a:pt x="295596" y="3472"/>
                  <a:pt x="222068" y="13063"/>
                </a:cubicBezTo>
                <a:cubicBezTo>
                  <a:pt x="133225" y="24651"/>
                  <a:pt x="144574" y="51810"/>
                  <a:pt x="65314" y="91440"/>
                </a:cubicBezTo>
                <a:lnTo>
                  <a:pt x="39188" y="65314"/>
                </a:lnTo>
                <a:close/>
              </a:path>
            </a:pathLst>
          </a:custGeom>
          <a:solidFill>
            <a:srgbClr val="7030A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7" name="Freeform 1146"/>
          <p:cNvSpPr/>
          <p:nvPr/>
        </p:nvSpPr>
        <p:spPr>
          <a:xfrm>
            <a:off x="327662" y="4119563"/>
            <a:ext cx="1667826" cy="2538412"/>
          </a:xfrm>
          <a:custGeom>
            <a:avLst/>
            <a:gdLst>
              <a:gd name="connsiteX0" fmla="*/ 1615438 w 1667826"/>
              <a:gd name="connsiteY0" fmla="*/ 195262 h 2538412"/>
              <a:gd name="connsiteX1" fmla="*/ 1601151 w 1667826"/>
              <a:gd name="connsiteY1" fmla="*/ 133350 h 2538412"/>
              <a:gd name="connsiteX2" fmla="*/ 1596388 w 1667826"/>
              <a:gd name="connsiteY2" fmla="*/ 119062 h 2538412"/>
              <a:gd name="connsiteX3" fmla="*/ 1582101 w 1667826"/>
              <a:gd name="connsiteY3" fmla="*/ 109537 h 2538412"/>
              <a:gd name="connsiteX4" fmla="*/ 1577338 w 1667826"/>
              <a:gd name="connsiteY4" fmla="*/ 95250 h 2538412"/>
              <a:gd name="connsiteX5" fmla="*/ 1548763 w 1667826"/>
              <a:gd name="connsiteY5" fmla="*/ 76200 h 2538412"/>
              <a:gd name="connsiteX6" fmla="*/ 1534476 w 1667826"/>
              <a:gd name="connsiteY6" fmla="*/ 66675 h 2538412"/>
              <a:gd name="connsiteX7" fmla="*/ 1491613 w 1667826"/>
              <a:gd name="connsiteY7" fmla="*/ 38100 h 2538412"/>
              <a:gd name="connsiteX8" fmla="*/ 1477326 w 1667826"/>
              <a:gd name="connsiteY8" fmla="*/ 28575 h 2538412"/>
              <a:gd name="connsiteX9" fmla="*/ 1434463 w 1667826"/>
              <a:gd name="connsiteY9" fmla="*/ 14287 h 2538412"/>
              <a:gd name="connsiteX10" fmla="*/ 1420176 w 1667826"/>
              <a:gd name="connsiteY10" fmla="*/ 9525 h 2538412"/>
              <a:gd name="connsiteX11" fmla="*/ 1367788 w 1667826"/>
              <a:gd name="connsiteY11" fmla="*/ 0 h 2538412"/>
              <a:gd name="connsiteX12" fmla="*/ 1324926 w 1667826"/>
              <a:gd name="connsiteY12" fmla="*/ 4762 h 2538412"/>
              <a:gd name="connsiteX13" fmla="*/ 1305876 w 1667826"/>
              <a:gd name="connsiteY13" fmla="*/ 9525 h 2538412"/>
              <a:gd name="connsiteX14" fmla="*/ 1210626 w 1667826"/>
              <a:gd name="connsiteY14" fmla="*/ 14287 h 2538412"/>
              <a:gd name="connsiteX15" fmla="*/ 1196338 w 1667826"/>
              <a:gd name="connsiteY15" fmla="*/ 19050 h 2538412"/>
              <a:gd name="connsiteX16" fmla="*/ 1177288 w 1667826"/>
              <a:gd name="connsiteY16" fmla="*/ 23812 h 2538412"/>
              <a:gd name="connsiteX17" fmla="*/ 1148713 w 1667826"/>
              <a:gd name="connsiteY17" fmla="*/ 33337 h 2538412"/>
              <a:gd name="connsiteX18" fmla="*/ 1120138 w 1667826"/>
              <a:gd name="connsiteY18" fmla="*/ 52387 h 2538412"/>
              <a:gd name="connsiteX19" fmla="*/ 1096326 w 1667826"/>
              <a:gd name="connsiteY19" fmla="*/ 76200 h 2538412"/>
              <a:gd name="connsiteX20" fmla="*/ 1077276 w 1667826"/>
              <a:gd name="connsiteY20" fmla="*/ 104775 h 2538412"/>
              <a:gd name="connsiteX21" fmla="*/ 1067751 w 1667826"/>
              <a:gd name="connsiteY21" fmla="*/ 119062 h 2538412"/>
              <a:gd name="connsiteX22" fmla="*/ 1039176 w 1667826"/>
              <a:gd name="connsiteY22" fmla="*/ 147637 h 2538412"/>
              <a:gd name="connsiteX23" fmla="*/ 1005838 w 1667826"/>
              <a:gd name="connsiteY23" fmla="*/ 190500 h 2538412"/>
              <a:gd name="connsiteX24" fmla="*/ 986788 w 1667826"/>
              <a:gd name="connsiteY24" fmla="*/ 233362 h 2538412"/>
              <a:gd name="connsiteX25" fmla="*/ 977263 w 1667826"/>
              <a:gd name="connsiteY25" fmla="*/ 261937 h 2538412"/>
              <a:gd name="connsiteX26" fmla="*/ 972501 w 1667826"/>
              <a:gd name="connsiteY26" fmla="*/ 276225 h 2538412"/>
              <a:gd name="connsiteX27" fmla="*/ 953451 w 1667826"/>
              <a:gd name="connsiteY27" fmla="*/ 304800 h 2538412"/>
              <a:gd name="connsiteX28" fmla="*/ 943926 w 1667826"/>
              <a:gd name="connsiteY28" fmla="*/ 319087 h 2538412"/>
              <a:gd name="connsiteX29" fmla="*/ 929638 w 1667826"/>
              <a:gd name="connsiteY29" fmla="*/ 328612 h 2538412"/>
              <a:gd name="connsiteX30" fmla="*/ 910588 w 1667826"/>
              <a:gd name="connsiteY30" fmla="*/ 357187 h 2538412"/>
              <a:gd name="connsiteX31" fmla="*/ 905826 w 1667826"/>
              <a:gd name="connsiteY31" fmla="*/ 371475 h 2538412"/>
              <a:gd name="connsiteX32" fmla="*/ 896301 w 1667826"/>
              <a:gd name="connsiteY32" fmla="*/ 385762 h 2538412"/>
              <a:gd name="connsiteX33" fmla="*/ 891538 w 1667826"/>
              <a:gd name="connsiteY33" fmla="*/ 400050 h 2538412"/>
              <a:gd name="connsiteX34" fmla="*/ 858201 w 1667826"/>
              <a:gd name="connsiteY34" fmla="*/ 442912 h 2538412"/>
              <a:gd name="connsiteX35" fmla="*/ 848676 w 1667826"/>
              <a:gd name="connsiteY35" fmla="*/ 457200 h 2538412"/>
              <a:gd name="connsiteX36" fmla="*/ 834388 w 1667826"/>
              <a:gd name="connsiteY36" fmla="*/ 471487 h 2538412"/>
              <a:gd name="connsiteX37" fmla="*/ 815338 w 1667826"/>
              <a:gd name="connsiteY37" fmla="*/ 504825 h 2538412"/>
              <a:gd name="connsiteX38" fmla="*/ 801051 w 1667826"/>
              <a:gd name="connsiteY38" fmla="*/ 528637 h 2538412"/>
              <a:gd name="connsiteX39" fmla="*/ 786763 w 1667826"/>
              <a:gd name="connsiteY39" fmla="*/ 538162 h 2538412"/>
              <a:gd name="connsiteX40" fmla="*/ 758188 w 1667826"/>
              <a:gd name="connsiteY40" fmla="*/ 581025 h 2538412"/>
              <a:gd name="connsiteX41" fmla="*/ 748663 w 1667826"/>
              <a:gd name="connsiteY41" fmla="*/ 595312 h 2538412"/>
              <a:gd name="connsiteX42" fmla="*/ 739138 w 1667826"/>
              <a:gd name="connsiteY42" fmla="*/ 623887 h 2538412"/>
              <a:gd name="connsiteX43" fmla="*/ 734376 w 1667826"/>
              <a:gd name="connsiteY43" fmla="*/ 638175 h 2538412"/>
              <a:gd name="connsiteX44" fmla="*/ 715326 w 1667826"/>
              <a:gd name="connsiteY44" fmla="*/ 666750 h 2538412"/>
              <a:gd name="connsiteX45" fmla="*/ 701038 w 1667826"/>
              <a:gd name="connsiteY45" fmla="*/ 681037 h 2538412"/>
              <a:gd name="connsiteX46" fmla="*/ 667701 w 1667826"/>
              <a:gd name="connsiteY46" fmla="*/ 714375 h 2538412"/>
              <a:gd name="connsiteX47" fmla="*/ 653413 w 1667826"/>
              <a:gd name="connsiteY47" fmla="*/ 728662 h 2538412"/>
              <a:gd name="connsiteX48" fmla="*/ 624838 w 1667826"/>
              <a:gd name="connsiteY48" fmla="*/ 747712 h 2538412"/>
              <a:gd name="connsiteX49" fmla="*/ 610551 w 1667826"/>
              <a:gd name="connsiteY49" fmla="*/ 762000 h 2538412"/>
              <a:gd name="connsiteX50" fmla="*/ 581976 w 1667826"/>
              <a:gd name="connsiteY50" fmla="*/ 781050 h 2538412"/>
              <a:gd name="connsiteX51" fmla="*/ 567688 w 1667826"/>
              <a:gd name="connsiteY51" fmla="*/ 790575 h 2538412"/>
              <a:gd name="connsiteX52" fmla="*/ 539113 w 1667826"/>
              <a:gd name="connsiteY52" fmla="*/ 809625 h 2538412"/>
              <a:gd name="connsiteX53" fmla="*/ 524826 w 1667826"/>
              <a:gd name="connsiteY53" fmla="*/ 819150 h 2538412"/>
              <a:gd name="connsiteX54" fmla="*/ 505776 w 1667826"/>
              <a:gd name="connsiteY54" fmla="*/ 823912 h 2538412"/>
              <a:gd name="connsiteX55" fmla="*/ 491488 w 1667826"/>
              <a:gd name="connsiteY55" fmla="*/ 828675 h 2538412"/>
              <a:gd name="connsiteX56" fmla="*/ 453388 w 1667826"/>
              <a:gd name="connsiteY56" fmla="*/ 838200 h 2538412"/>
              <a:gd name="connsiteX57" fmla="*/ 439101 w 1667826"/>
              <a:gd name="connsiteY57" fmla="*/ 847725 h 2538412"/>
              <a:gd name="connsiteX58" fmla="*/ 420051 w 1667826"/>
              <a:gd name="connsiteY58" fmla="*/ 852487 h 2538412"/>
              <a:gd name="connsiteX59" fmla="*/ 391476 w 1667826"/>
              <a:gd name="connsiteY59" fmla="*/ 862012 h 2538412"/>
              <a:gd name="connsiteX60" fmla="*/ 377188 w 1667826"/>
              <a:gd name="connsiteY60" fmla="*/ 866775 h 2538412"/>
              <a:gd name="connsiteX61" fmla="*/ 329563 w 1667826"/>
              <a:gd name="connsiteY61" fmla="*/ 890587 h 2538412"/>
              <a:gd name="connsiteX62" fmla="*/ 286701 w 1667826"/>
              <a:gd name="connsiteY62" fmla="*/ 909637 h 2538412"/>
              <a:gd name="connsiteX63" fmla="*/ 272413 w 1667826"/>
              <a:gd name="connsiteY63" fmla="*/ 914400 h 2538412"/>
              <a:gd name="connsiteX64" fmla="*/ 243838 w 1667826"/>
              <a:gd name="connsiteY64" fmla="*/ 933450 h 2538412"/>
              <a:gd name="connsiteX65" fmla="*/ 220026 w 1667826"/>
              <a:gd name="connsiteY65" fmla="*/ 952500 h 2538412"/>
              <a:gd name="connsiteX66" fmla="*/ 191451 w 1667826"/>
              <a:gd name="connsiteY66" fmla="*/ 971550 h 2538412"/>
              <a:gd name="connsiteX67" fmla="*/ 177163 w 1667826"/>
              <a:gd name="connsiteY67" fmla="*/ 981075 h 2538412"/>
              <a:gd name="connsiteX68" fmla="*/ 148588 w 1667826"/>
              <a:gd name="connsiteY68" fmla="*/ 990600 h 2538412"/>
              <a:gd name="connsiteX69" fmla="*/ 134301 w 1667826"/>
              <a:gd name="connsiteY69" fmla="*/ 1004887 h 2538412"/>
              <a:gd name="connsiteX70" fmla="*/ 120013 w 1667826"/>
              <a:gd name="connsiteY70" fmla="*/ 1009650 h 2538412"/>
              <a:gd name="connsiteX71" fmla="*/ 110488 w 1667826"/>
              <a:gd name="connsiteY71" fmla="*/ 1023937 h 2538412"/>
              <a:gd name="connsiteX72" fmla="*/ 96201 w 1667826"/>
              <a:gd name="connsiteY72" fmla="*/ 1033462 h 2538412"/>
              <a:gd name="connsiteX73" fmla="*/ 77151 w 1667826"/>
              <a:gd name="connsiteY73" fmla="*/ 1062037 h 2538412"/>
              <a:gd name="connsiteX74" fmla="*/ 67626 w 1667826"/>
              <a:gd name="connsiteY74" fmla="*/ 1076325 h 2538412"/>
              <a:gd name="connsiteX75" fmla="*/ 53338 w 1667826"/>
              <a:gd name="connsiteY75" fmla="*/ 1085850 h 2538412"/>
              <a:gd name="connsiteX76" fmla="*/ 34288 w 1667826"/>
              <a:gd name="connsiteY76" fmla="*/ 1128712 h 2538412"/>
              <a:gd name="connsiteX77" fmla="*/ 15238 w 1667826"/>
              <a:gd name="connsiteY77" fmla="*/ 1185862 h 2538412"/>
              <a:gd name="connsiteX78" fmla="*/ 10476 w 1667826"/>
              <a:gd name="connsiteY78" fmla="*/ 1200150 h 2538412"/>
              <a:gd name="connsiteX79" fmla="*/ 5713 w 1667826"/>
              <a:gd name="connsiteY79" fmla="*/ 1214437 h 2538412"/>
              <a:gd name="connsiteX80" fmla="*/ 5713 w 1667826"/>
              <a:gd name="connsiteY80" fmla="*/ 1314450 h 2538412"/>
              <a:gd name="connsiteX81" fmla="*/ 20001 w 1667826"/>
              <a:gd name="connsiteY81" fmla="*/ 1347787 h 2538412"/>
              <a:gd name="connsiteX82" fmla="*/ 34288 w 1667826"/>
              <a:gd name="connsiteY82" fmla="*/ 1352550 h 2538412"/>
              <a:gd name="connsiteX83" fmla="*/ 43813 w 1667826"/>
              <a:gd name="connsiteY83" fmla="*/ 1381125 h 2538412"/>
              <a:gd name="connsiteX84" fmla="*/ 58101 w 1667826"/>
              <a:gd name="connsiteY84" fmla="*/ 1409700 h 2538412"/>
              <a:gd name="connsiteX85" fmla="*/ 72388 w 1667826"/>
              <a:gd name="connsiteY85" fmla="*/ 1490662 h 2538412"/>
              <a:gd name="connsiteX86" fmla="*/ 86676 w 1667826"/>
              <a:gd name="connsiteY86" fmla="*/ 1495425 h 2538412"/>
              <a:gd name="connsiteX87" fmla="*/ 120013 w 1667826"/>
              <a:gd name="connsiteY87" fmla="*/ 1538287 h 2538412"/>
              <a:gd name="connsiteX88" fmla="*/ 129538 w 1667826"/>
              <a:gd name="connsiteY88" fmla="*/ 1552575 h 2538412"/>
              <a:gd name="connsiteX89" fmla="*/ 158113 w 1667826"/>
              <a:gd name="connsiteY89" fmla="*/ 1566862 h 2538412"/>
              <a:gd name="connsiteX90" fmla="*/ 167638 w 1667826"/>
              <a:gd name="connsiteY90" fmla="*/ 1581150 h 2538412"/>
              <a:gd name="connsiteX91" fmla="*/ 181926 w 1667826"/>
              <a:gd name="connsiteY91" fmla="*/ 1585912 h 2538412"/>
              <a:gd name="connsiteX92" fmla="*/ 210501 w 1667826"/>
              <a:gd name="connsiteY92" fmla="*/ 1600200 h 2538412"/>
              <a:gd name="connsiteX93" fmla="*/ 220026 w 1667826"/>
              <a:gd name="connsiteY93" fmla="*/ 1614487 h 2538412"/>
              <a:gd name="connsiteX94" fmla="*/ 234313 w 1667826"/>
              <a:gd name="connsiteY94" fmla="*/ 1619250 h 2538412"/>
              <a:gd name="connsiteX95" fmla="*/ 262888 w 1667826"/>
              <a:gd name="connsiteY95" fmla="*/ 1633537 h 2538412"/>
              <a:gd name="connsiteX96" fmla="*/ 291463 w 1667826"/>
              <a:gd name="connsiteY96" fmla="*/ 1657350 h 2538412"/>
              <a:gd name="connsiteX97" fmla="*/ 334326 w 1667826"/>
              <a:gd name="connsiteY97" fmla="*/ 1685925 h 2538412"/>
              <a:gd name="connsiteX98" fmla="*/ 348613 w 1667826"/>
              <a:gd name="connsiteY98" fmla="*/ 1695450 h 2538412"/>
              <a:gd name="connsiteX99" fmla="*/ 362901 w 1667826"/>
              <a:gd name="connsiteY99" fmla="*/ 1709737 h 2538412"/>
              <a:gd name="connsiteX100" fmla="*/ 377188 w 1667826"/>
              <a:gd name="connsiteY100" fmla="*/ 1714500 h 2538412"/>
              <a:gd name="connsiteX101" fmla="*/ 396238 w 1667826"/>
              <a:gd name="connsiteY101" fmla="*/ 1724025 h 2538412"/>
              <a:gd name="connsiteX102" fmla="*/ 410526 w 1667826"/>
              <a:gd name="connsiteY102" fmla="*/ 1738312 h 2538412"/>
              <a:gd name="connsiteX103" fmla="*/ 429576 w 1667826"/>
              <a:gd name="connsiteY103" fmla="*/ 1781175 h 2538412"/>
              <a:gd name="connsiteX104" fmla="*/ 439101 w 1667826"/>
              <a:gd name="connsiteY104" fmla="*/ 1800225 h 2538412"/>
              <a:gd name="connsiteX105" fmla="*/ 453388 w 1667826"/>
              <a:gd name="connsiteY105" fmla="*/ 1809750 h 2538412"/>
              <a:gd name="connsiteX106" fmla="*/ 491488 w 1667826"/>
              <a:gd name="connsiteY106" fmla="*/ 1833562 h 2538412"/>
              <a:gd name="connsiteX107" fmla="*/ 510538 w 1667826"/>
              <a:gd name="connsiteY107" fmla="*/ 1862137 h 2538412"/>
              <a:gd name="connsiteX108" fmla="*/ 515301 w 1667826"/>
              <a:gd name="connsiteY108" fmla="*/ 1876425 h 2538412"/>
              <a:gd name="connsiteX109" fmla="*/ 534351 w 1667826"/>
              <a:gd name="connsiteY109" fmla="*/ 1895475 h 2538412"/>
              <a:gd name="connsiteX110" fmla="*/ 562926 w 1667826"/>
              <a:gd name="connsiteY110" fmla="*/ 1928812 h 2538412"/>
              <a:gd name="connsiteX111" fmla="*/ 567688 w 1667826"/>
              <a:gd name="connsiteY111" fmla="*/ 1943100 h 2538412"/>
              <a:gd name="connsiteX112" fmla="*/ 591501 w 1667826"/>
              <a:gd name="connsiteY112" fmla="*/ 1971675 h 2538412"/>
              <a:gd name="connsiteX113" fmla="*/ 605788 w 1667826"/>
              <a:gd name="connsiteY113" fmla="*/ 2000250 h 2538412"/>
              <a:gd name="connsiteX114" fmla="*/ 624838 w 1667826"/>
              <a:gd name="connsiteY114" fmla="*/ 2005012 h 2538412"/>
              <a:gd name="connsiteX115" fmla="*/ 639126 w 1667826"/>
              <a:gd name="connsiteY115" fmla="*/ 2014537 h 2538412"/>
              <a:gd name="connsiteX116" fmla="*/ 667701 w 1667826"/>
              <a:gd name="connsiteY116" fmla="*/ 2024062 h 2538412"/>
              <a:gd name="connsiteX117" fmla="*/ 705801 w 1667826"/>
              <a:gd name="connsiteY117" fmla="*/ 2057400 h 2538412"/>
              <a:gd name="connsiteX118" fmla="*/ 720088 w 1667826"/>
              <a:gd name="connsiteY118" fmla="*/ 2066925 h 2538412"/>
              <a:gd name="connsiteX119" fmla="*/ 734376 w 1667826"/>
              <a:gd name="connsiteY119" fmla="*/ 2076450 h 2538412"/>
              <a:gd name="connsiteX120" fmla="*/ 743901 w 1667826"/>
              <a:gd name="connsiteY120" fmla="*/ 2090737 h 2538412"/>
              <a:gd name="connsiteX121" fmla="*/ 786763 w 1667826"/>
              <a:gd name="connsiteY121" fmla="*/ 2105025 h 2538412"/>
              <a:gd name="connsiteX122" fmla="*/ 801051 w 1667826"/>
              <a:gd name="connsiteY122" fmla="*/ 2114550 h 2538412"/>
              <a:gd name="connsiteX123" fmla="*/ 824863 w 1667826"/>
              <a:gd name="connsiteY123" fmla="*/ 2138362 h 2538412"/>
              <a:gd name="connsiteX124" fmla="*/ 853438 w 1667826"/>
              <a:gd name="connsiteY124" fmla="*/ 2143125 h 2538412"/>
              <a:gd name="connsiteX125" fmla="*/ 896301 w 1667826"/>
              <a:gd name="connsiteY125" fmla="*/ 2176462 h 2538412"/>
              <a:gd name="connsiteX126" fmla="*/ 915351 w 1667826"/>
              <a:gd name="connsiteY126" fmla="*/ 2205037 h 2538412"/>
              <a:gd name="connsiteX127" fmla="*/ 924876 w 1667826"/>
              <a:gd name="connsiteY127" fmla="*/ 2219325 h 2538412"/>
              <a:gd name="connsiteX128" fmla="*/ 929638 w 1667826"/>
              <a:gd name="connsiteY128" fmla="*/ 2233612 h 2538412"/>
              <a:gd name="connsiteX129" fmla="*/ 948688 w 1667826"/>
              <a:gd name="connsiteY129" fmla="*/ 2262187 h 2538412"/>
              <a:gd name="connsiteX130" fmla="*/ 972501 w 1667826"/>
              <a:gd name="connsiteY130" fmla="*/ 2300287 h 2538412"/>
              <a:gd name="connsiteX131" fmla="*/ 991551 w 1667826"/>
              <a:gd name="connsiteY131" fmla="*/ 2333625 h 2538412"/>
              <a:gd name="connsiteX132" fmla="*/ 1020126 w 1667826"/>
              <a:gd name="connsiteY132" fmla="*/ 2376487 h 2538412"/>
              <a:gd name="connsiteX133" fmla="*/ 1029651 w 1667826"/>
              <a:gd name="connsiteY133" fmla="*/ 2390775 h 2538412"/>
              <a:gd name="connsiteX134" fmla="*/ 1058226 w 1667826"/>
              <a:gd name="connsiteY134" fmla="*/ 2409825 h 2538412"/>
              <a:gd name="connsiteX135" fmla="*/ 1077276 w 1667826"/>
              <a:gd name="connsiteY135" fmla="*/ 2438400 h 2538412"/>
              <a:gd name="connsiteX136" fmla="*/ 1086801 w 1667826"/>
              <a:gd name="connsiteY136" fmla="*/ 2486025 h 2538412"/>
              <a:gd name="connsiteX137" fmla="*/ 1096326 w 1667826"/>
              <a:gd name="connsiteY137" fmla="*/ 2500312 h 2538412"/>
              <a:gd name="connsiteX138" fmla="*/ 1110613 w 1667826"/>
              <a:gd name="connsiteY138" fmla="*/ 2505075 h 2538412"/>
              <a:gd name="connsiteX139" fmla="*/ 1148713 w 1667826"/>
              <a:gd name="connsiteY139" fmla="*/ 2509837 h 2538412"/>
              <a:gd name="connsiteX140" fmla="*/ 1210626 w 1667826"/>
              <a:gd name="connsiteY140" fmla="*/ 2524125 h 2538412"/>
              <a:gd name="connsiteX141" fmla="*/ 1263013 w 1667826"/>
              <a:gd name="connsiteY141" fmla="*/ 2533650 h 2538412"/>
              <a:gd name="connsiteX142" fmla="*/ 1296351 w 1667826"/>
              <a:gd name="connsiteY142" fmla="*/ 2538412 h 2538412"/>
              <a:gd name="connsiteX143" fmla="*/ 1439226 w 1667826"/>
              <a:gd name="connsiteY143" fmla="*/ 2533650 h 2538412"/>
              <a:gd name="connsiteX144" fmla="*/ 1482088 w 1667826"/>
              <a:gd name="connsiteY144" fmla="*/ 2509837 h 2538412"/>
              <a:gd name="connsiteX145" fmla="*/ 1496376 w 1667826"/>
              <a:gd name="connsiteY145" fmla="*/ 2500312 h 2538412"/>
              <a:gd name="connsiteX146" fmla="*/ 1505901 w 1667826"/>
              <a:gd name="connsiteY146" fmla="*/ 2486025 h 2538412"/>
              <a:gd name="connsiteX147" fmla="*/ 1534476 w 1667826"/>
              <a:gd name="connsiteY147" fmla="*/ 2466975 h 2538412"/>
              <a:gd name="connsiteX148" fmla="*/ 1544001 w 1667826"/>
              <a:gd name="connsiteY148" fmla="*/ 2452687 h 2538412"/>
              <a:gd name="connsiteX149" fmla="*/ 1558288 w 1667826"/>
              <a:gd name="connsiteY149" fmla="*/ 2443162 h 2538412"/>
              <a:gd name="connsiteX150" fmla="*/ 1577338 w 1667826"/>
              <a:gd name="connsiteY150" fmla="*/ 2414587 h 2538412"/>
              <a:gd name="connsiteX151" fmla="*/ 1582101 w 1667826"/>
              <a:gd name="connsiteY151" fmla="*/ 2400300 h 2538412"/>
              <a:gd name="connsiteX152" fmla="*/ 1596388 w 1667826"/>
              <a:gd name="connsiteY152" fmla="*/ 2386012 h 2538412"/>
              <a:gd name="connsiteX153" fmla="*/ 1615438 w 1667826"/>
              <a:gd name="connsiteY153" fmla="*/ 2357437 h 2538412"/>
              <a:gd name="connsiteX154" fmla="*/ 1620201 w 1667826"/>
              <a:gd name="connsiteY154" fmla="*/ 2343150 h 2538412"/>
              <a:gd name="connsiteX155" fmla="*/ 1629726 w 1667826"/>
              <a:gd name="connsiteY155" fmla="*/ 2328862 h 2538412"/>
              <a:gd name="connsiteX156" fmla="*/ 1644013 w 1667826"/>
              <a:gd name="connsiteY156" fmla="*/ 2266950 h 2538412"/>
              <a:gd name="connsiteX157" fmla="*/ 1648776 w 1667826"/>
              <a:gd name="connsiteY157" fmla="*/ 2252662 h 2538412"/>
              <a:gd name="connsiteX158" fmla="*/ 1653538 w 1667826"/>
              <a:gd name="connsiteY158" fmla="*/ 2233612 h 2538412"/>
              <a:gd name="connsiteX159" fmla="*/ 1658301 w 1667826"/>
              <a:gd name="connsiteY159" fmla="*/ 2190750 h 2538412"/>
              <a:gd name="connsiteX160" fmla="*/ 1663063 w 1667826"/>
              <a:gd name="connsiteY160" fmla="*/ 2176462 h 2538412"/>
              <a:gd name="connsiteX161" fmla="*/ 1667826 w 1667826"/>
              <a:gd name="connsiteY161" fmla="*/ 2133600 h 2538412"/>
              <a:gd name="connsiteX162" fmla="*/ 1658301 w 1667826"/>
              <a:gd name="connsiteY162" fmla="*/ 1957387 h 2538412"/>
              <a:gd name="connsiteX163" fmla="*/ 1644013 w 1667826"/>
              <a:gd name="connsiteY163" fmla="*/ 1952625 h 2538412"/>
              <a:gd name="connsiteX164" fmla="*/ 1639251 w 1667826"/>
              <a:gd name="connsiteY164" fmla="*/ 1933575 h 2538412"/>
              <a:gd name="connsiteX165" fmla="*/ 1629726 w 1667826"/>
              <a:gd name="connsiteY165" fmla="*/ 1890712 h 2538412"/>
              <a:gd name="connsiteX166" fmla="*/ 1634488 w 1667826"/>
              <a:gd name="connsiteY166" fmla="*/ 1438275 h 2538412"/>
              <a:gd name="connsiteX167" fmla="*/ 1639251 w 1667826"/>
              <a:gd name="connsiteY167" fmla="*/ 514350 h 2538412"/>
              <a:gd name="connsiteX168" fmla="*/ 1644013 w 1667826"/>
              <a:gd name="connsiteY168" fmla="*/ 500062 h 2538412"/>
              <a:gd name="connsiteX169" fmla="*/ 1644013 w 1667826"/>
              <a:gd name="connsiteY169" fmla="*/ 280987 h 2538412"/>
              <a:gd name="connsiteX170" fmla="*/ 1634488 w 1667826"/>
              <a:gd name="connsiteY170" fmla="*/ 266700 h 2538412"/>
              <a:gd name="connsiteX171" fmla="*/ 1624963 w 1667826"/>
              <a:gd name="connsiteY171" fmla="*/ 238125 h 2538412"/>
              <a:gd name="connsiteX172" fmla="*/ 1615438 w 1667826"/>
              <a:gd name="connsiteY172" fmla="*/ 223837 h 2538412"/>
              <a:gd name="connsiteX173" fmla="*/ 1615438 w 1667826"/>
              <a:gd name="connsiteY173" fmla="*/ 195262 h 25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667826" h="2538412">
                <a:moveTo>
                  <a:pt x="1615438" y="195262"/>
                </a:moveTo>
                <a:cubicBezTo>
                  <a:pt x="1613057" y="180181"/>
                  <a:pt x="1620674" y="172395"/>
                  <a:pt x="1601151" y="133350"/>
                </a:cubicBezTo>
                <a:cubicBezTo>
                  <a:pt x="1598906" y="128860"/>
                  <a:pt x="1599524" y="122982"/>
                  <a:pt x="1596388" y="119062"/>
                </a:cubicBezTo>
                <a:cubicBezTo>
                  <a:pt x="1592812" y="114593"/>
                  <a:pt x="1586863" y="112712"/>
                  <a:pt x="1582101" y="109537"/>
                </a:cubicBezTo>
                <a:cubicBezTo>
                  <a:pt x="1580513" y="104775"/>
                  <a:pt x="1580888" y="98800"/>
                  <a:pt x="1577338" y="95250"/>
                </a:cubicBezTo>
                <a:cubicBezTo>
                  <a:pt x="1569243" y="87155"/>
                  <a:pt x="1558288" y="82550"/>
                  <a:pt x="1548763" y="76200"/>
                </a:cubicBezTo>
                <a:lnTo>
                  <a:pt x="1534476" y="66675"/>
                </a:lnTo>
                <a:lnTo>
                  <a:pt x="1491613" y="38100"/>
                </a:lnTo>
                <a:cubicBezTo>
                  <a:pt x="1486851" y="34925"/>
                  <a:pt x="1482756" y="30385"/>
                  <a:pt x="1477326" y="28575"/>
                </a:cubicBezTo>
                <a:lnTo>
                  <a:pt x="1434463" y="14287"/>
                </a:lnTo>
                <a:cubicBezTo>
                  <a:pt x="1429701" y="12700"/>
                  <a:pt x="1425145" y="10235"/>
                  <a:pt x="1420176" y="9525"/>
                </a:cubicBezTo>
                <a:cubicBezTo>
                  <a:pt x="1380358" y="3836"/>
                  <a:pt x="1397728" y="7484"/>
                  <a:pt x="1367788" y="0"/>
                </a:cubicBezTo>
                <a:cubicBezTo>
                  <a:pt x="1353501" y="1587"/>
                  <a:pt x="1339134" y="2576"/>
                  <a:pt x="1324926" y="4762"/>
                </a:cubicBezTo>
                <a:cubicBezTo>
                  <a:pt x="1318457" y="5757"/>
                  <a:pt x="1312399" y="8981"/>
                  <a:pt x="1305876" y="9525"/>
                </a:cubicBezTo>
                <a:cubicBezTo>
                  <a:pt x="1274196" y="12165"/>
                  <a:pt x="1242376" y="12700"/>
                  <a:pt x="1210626" y="14287"/>
                </a:cubicBezTo>
                <a:cubicBezTo>
                  <a:pt x="1205863" y="15875"/>
                  <a:pt x="1201165" y="17671"/>
                  <a:pt x="1196338" y="19050"/>
                </a:cubicBezTo>
                <a:cubicBezTo>
                  <a:pt x="1190044" y="20848"/>
                  <a:pt x="1183557" y="21931"/>
                  <a:pt x="1177288" y="23812"/>
                </a:cubicBezTo>
                <a:cubicBezTo>
                  <a:pt x="1167671" y="26697"/>
                  <a:pt x="1148713" y="33337"/>
                  <a:pt x="1148713" y="33337"/>
                </a:cubicBezTo>
                <a:cubicBezTo>
                  <a:pt x="1139188" y="39687"/>
                  <a:pt x="1126488" y="42862"/>
                  <a:pt x="1120138" y="52387"/>
                </a:cubicBezTo>
                <a:cubicBezTo>
                  <a:pt x="1107438" y="71437"/>
                  <a:pt x="1115376" y="63500"/>
                  <a:pt x="1096326" y="76200"/>
                </a:cubicBezTo>
                <a:lnTo>
                  <a:pt x="1077276" y="104775"/>
                </a:lnTo>
                <a:cubicBezTo>
                  <a:pt x="1074101" y="109537"/>
                  <a:pt x="1071798" y="115015"/>
                  <a:pt x="1067751" y="119062"/>
                </a:cubicBezTo>
                <a:cubicBezTo>
                  <a:pt x="1058226" y="128587"/>
                  <a:pt x="1046648" y="136429"/>
                  <a:pt x="1039176" y="147637"/>
                </a:cubicBezTo>
                <a:cubicBezTo>
                  <a:pt x="1016390" y="181816"/>
                  <a:pt x="1028221" y="168117"/>
                  <a:pt x="1005838" y="190500"/>
                </a:cubicBezTo>
                <a:cubicBezTo>
                  <a:pt x="994503" y="224505"/>
                  <a:pt x="1001882" y="210721"/>
                  <a:pt x="986788" y="233362"/>
                </a:cubicBezTo>
                <a:lnTo>
                  <a:pt x="977263" y="261937"/>
                </a:lnTo>
                <a:cubicBezTo>
                  <a:pt x="975676" y="266700"/>
                  <a:pt x="975286" y="272048"/>
                  <a:pt x="972501" y="276225"/>
                </a:cubicBezTo>
                <a:lnTo>
                  <a:pt x="953451" y="304800"/>
                </a:lnTo>
                <a:cubicBezTo>
                  <a:pt x="950276" y="309562"/>
                  <a:pt x="948688" y="315912"/>
                  <a:pt x="943926" y="319087"/>
                </a:cubicBezTo>
                <a:lnTo>
                  <a:pt x="929638" y="328612"/>
                </a:lnTo>
                <a:cubicBezTo>
                  <a:pt x="918315" y="362586"/>
                  <a:pt x="934371" y="321512"/>
                  <a:pt x="910588" y="357187"/>
                </a:cubicBezTo>
                <a:cubicBezTo>
                  <a:pt x="907803" y="361364"/>
                  <a:pt x="908071" y="366985"/>
                  <a:pt x="905826" y="371475"/>
                </a:cubicBezTo>
                <a:cubicBezTo>
                  <a:pt x="903266" y="376594"/>
                  <a:pt x="898861" y="380643"/>
                  <a:pt x="896301" y="385762"/>
                </a:cubicBezTo>
                <a:cubicBezTo>
                  <a:pt x="894056" y="390252"/>
                  <a:pt x="893976" y="395661"/>
                  <a:pt x="891538" y="400050"/>
                </a:cubicBezTo>
                <a:cubicBezTo>
                  <a:pt x="867462" y="443387"/>
                  <a:pt x="881342" y="415142"/>
                  <a:pt x="858201" y="442912"/>
                </a:cubicBezTo>
                <a:cubicBezTo>
                  <a:pt x="854537" y="447309"/>
                  <a:pt x="852340" y="452803"/>
                  <a:pt x="848676" y="457200"/>
                </a:cubicBezTo>
                <a:cubicBezTo>
                  <a:pt x="844364" y="462374"/>
                  <a:pt x="838700" y="466313"/>
                  <a:pt x="834388" y="471487"/>
                </a:cubicBezTo>
                <a:cubicBezTo>
                  <a:pt x="824410" y="483460"/>
                  <a:pt x="823100" y="490854"/>
                  <a:pt x="815338" y="504825"/>
                </a:cubicBezTo>
                <a:cubicBezTo>
                  <a:pt x="810843" y="512917"/>
                  <a:pt x="807075" y="521609"/>
                  <a:pt x="801051" y="528637"/>
                </a:cubicBezTo>
                <a:cubicBezTo>
                  <a:pt x="797326" y="532983"/>
                  <a:pt x="791526" y="534987"/>
                  <a:pt x="786763" y="538162"/>
                </a:cubicBezTo>
                <a:lnTo>
                  <a:pt x="758188" y="581025"/>
                </a:lnTo>
                <a:lnTo>
                  <a:pt x="748663" y="595312"/>
                </a:lnTo>
                <a:lnTo>
                  <a:pt x="739138" y="623887"/>
                </a:lnTo>
                <a:cubicBezTo>
                  <a:pt x="737551" y="628650"/>
                  <a:pt x="737161" y="633998"/>
                  <a:pt x="734376" y="638175"/>
                </a:cubicBezTo>
                <a:cubicBezTo>
                  <a:pt x="728026" y="647700"/>
                  <a:pt x="723421" y="658656"/>
                  <a:pt x="715326" y="666750"/>
                </a:cubicBezTo>
                <a:cubicBezTo>
                  <a:pt x="710563" y="671512"/>
                  <a:pt x="705173" y="675721"/>
                  <a:pt x="701038" y="681037"/>
                </a:cubicBezTo>
                <a:cubicBezTo>
                  <a:pt x="674289" y="715427"/>
                  <a:pt x="695003" y="705273"/>
                  <a:pt x="667701" y="714375"/>
                </a:cubicBezTo>
                <a:cubicBezTo>
                  <a:pt x="662938" y="719137"/>
                  <a:pt x="658729" y="724527"/>
                  <a:pt x="653413" y="728662"/>
                </a:cubicBezTo>
                <a:cubicBezTo>
                  <a:pt x="644377" y="735690"/>
                  <a:pt x="632932" y="739617"/>
                  <a:pt x="624838" y="747712"/>
                </a:cubicBezTo>
                <a:cubicBezTo>
                  <a:pt x="620076" y="752475"/>
                  <a:pt x="615867" y="757865"/>
                  <a:pt x="610551" y="762000"/>
                </a:cubicBezTo>
                <a:cubicBezTo>
                  <a:pt x="601515" y="769028"/>
                  <a:pt x="591501" y="774700"/>
                  <a:pt x="581976" y="781050"/>
                </a:cubicBezTo>
                <a:cubicBezTo>
                  <a:pt x="577213" y="784225"/>
                  <a:pt x="571735" y="786528"/>
                  <a:pt x="567688" y="790575"/>
                </a:cubicBezTo>
                <a:cubicBezTo>
                  <a:pt x="540605" y="817658"/>
                  <a:pt x="566683" y="795840"/>
                  <a:pt x="539113" y="809625"/>
                </a:cubicBezTo>
                <a:cubicBezTo>
                  <a:pt x="533994" y="812185"/>
                  <a:pt x="530087" y="816895"/>
                  <a:pt x="524826" y="819150"/>
                </a:cubicBezTo>
                <a:cubicBezTo>
                  <a:pt x="518810" y="821728"/>
                  <a:pt x="512070" y="822114"/>
                  <a:pt x="505776" y="823912"/>
                </a:cubicBezTo>
                <a:cubicBezTo>
                  <a:pt x="500949" y="825291"/>
                  <a:pt x="496331" y="827354"/>
                  <a:pt x="491488" y="828675"/>
                </a:cubicBezTo>
                <a:cubicBezTo>
                  <a:pt x="478858" y="832120"/>
                  <a:pt x="453388" y="838200"/>
                  <a:pt x="453388" y="838200"/>
                </a:cubicBezTo>
                <a:cubicBezTo>
                  <a:pt x="448626" y="841375"/>
                  <a:pt x="444362" y="845470"/>
                  <a:pt x="439101" y="847725"/>
                </a:cubicBezTo>
                <a:cubicBezTo>
                  <a:pt x="433085" y="850303"/>
                  <a:pt x="426320" y="850606"/>
                  <a:pt x="420051" y="852487"/>
                </a:cubicBezTo>
                <a:cubicBezTo>
                  <a:pt x="410434" y="855372"/>
                  <a:pt x="401001" y="858837"/>
                  <a:pt x="391476" y="862012"/>
                </a:cubicBezTo>
                <a:cubicBezTo>
                  <a:pt x="386713" y="863600"/>
                  <a:pt x="381365" y="863990"/>
                  <a:pt x="377188" y="866775"/>
                </a:cubicBezTo>
                <a:cubicBezTo>
                  <a:pt x="343167" y="889456"/>
                  <a:pt x="359719" y="883049"/>
                  <a:pt x="329563" y="890587"/>
                </a:cubicBezTo>
                <a:cubicBezTo>
                  <a:pt x="306922" y="905682"/>
                  <a:pt x="320707" y="898301"/>
                  <a:pt x="286701" y="909637"/>
                </a:cubicBezTo>
                <a:cubicBezTo>
                  <a:pt x="281938" y="911225"/>
                  <a:pt x="276590" y="911615"/>
                  <a:pt x="272413" y="914400"/>
                </a:cubicBezTo>
                <a:lnTo>
                  <a:pt x="243838" y="933450"/>
                </a:lnTo>
                <a:cubicBezTo>
                  <a:pt x="226239" y="959847"/>
                  <a:pt x="244382" y="938969"/>
                  <a:pt x="220026" y="952500"/>
                </a:cubicBezTo>
                <a:cubicBezTo>
                  <a:pt x="210019" y="958060"/>
                  <a:pt x="200976" y="965200"/>
                  <a:pt x="191451" y="971550"/>
                </a:cubicBezTo>
                <a:cubicBezTo>
                  <a:pt x="186688" y="974725"/>
                  <a:pt x="182593" y="979265"/>
                  <a:pt x="177163" y="981075"/>
                </a:cubicBezTo>
                <a:lnTo>
                  <a:pt x="148588" y="990600"/>
                </a:lnTo>
                <a:cubicBezTo>
                  <a:pt x="143826" y="995362"/>
                  <a:pt x="139905" y="1001151"/>
                  <a:pt x="134301" y="1004887"/>
                </a:cubicBezTo>
                <a:cubicBezTo>
                  <a:pt x="130124" y="1007672"/>
                  <a:pt x="123933" y="1006514"/>
                  <a:pt x="120013" y="1009650"/>
                </a:cubicBezTo>
                <a:cubicBezTo>
                  <a:pt x="115544" y="1013226"/>
                  <a:pt x="114535" y="1019890"/>
                  <a:pt x="110488" y="1023937"/>
                </a:cubicBezTo>
                <a:cubicBezTo>
                  <a:pt x="106441" y="1027984"/>
                  <a:pt x="100963" y="1030287"/>
                  <a:pt x="96201" y="1033462"/>
                </a:cubicBezTo>
                <a:lnTo>
                  <a:pt x="77151" y="1062037"/>
                </a:lnTo>
                <a:cubicBezTo>
                  <a:pt x="73976" y="1066800"/>
                  <a:pt x="72389" y="1073150"/>
                  <a:pt x="67626" y="1076325"/>
                </a:cubicBezTo>
                <a:lnTo>
                  <a:pt x="53338" y="1085850"/>
                </a:lnTo>
                <a:cubicBezTo>
                  <a:pt x="42003" y="1119855"/>
                  <a:pt x="49382" y="1106071"/>
                  <a:pt x="34288" y="1128712"/>
                </a:cubicBezTo>
                <a:lnTo>
                  <a:pt x="15238" y="1185862"/>
                </a:lnTo>
                <a:lnTo>
                  <a:pt x="10476" y="1200150"/>
                </a:lnTo>
                <a:lnTo>
                  <a:pt x="5713" y="1214437"/>
                </a:lnTo>
                <a:cubicBezTo>
                  <a:pt x="-2196" y="1261896"/>
                  <a:pt x="-1609" y="1244887"/>
                  <a:pt x="5713" y="1314450"/>
                </a:cubicBezTo>
                <a:cubicBezTo>
                  <a:pt x="6765" y="1324443"/>
                  <a:pt x="11304" y="1340830"/>
                  <a:pt x="20001" y="1347787"/>
                </a:cubicBezTo>
                <a:cubicBezTo>
                  <a:pt x="23921" y="1350923"/>
                  <a:pt x="29526" y="1350962"/>
                  <a:pt x="34288" y="1352550"/>
                </a:cubicBezTo>
                <a:cubicBezTo>
                  <a:pt x="37463" y="1362075"/>
                  <a:pt x="38244" y="1372771"/>
                  <a:pt x="43813" y="1381125"/>
                </a:cubicBezTo>
                <a:cubicBezTo>
                  <a:pt x="56123" y="1399589"/>
                  <a:pt x="51528" y="1389982"/>
                  <a:pt x="58101" y="1409700"/>
                </a:cubicBezTo>
                <a:cubicBezTo>
                  <a:pt x="58754" y="1418837"/>
                  <a:pt x="51663" y="1474083"/>
                  <a:pt x="72388" y="1490662"/>
                </a:cubicBezTo>
                <a:cubicBezTo>
                  <a:pt x="76308" y="1493798"/>
                  <a:pt x="81913" y="1493837"/>
                  <a:pt x="86676" y="1495425"/>
                </a:cubicBezTo>
                <a:cubicBezTo>
                  <a:pt x="134829" y="1567655"/>
                  <a:pt x="82707" y="1493519"/>
                  <a:pt x="120013" y="1538287"/>
                </a:cubicBezTo>
                <a:cubicBezTo>
                  <a:pt x="123677" y="1542684"/>
                  <a:pt x="125491" y="1548528"/>
                  <a:pt x="129538" y="1552575"/>
                </a:cubicBezTo>
                <a:cubicBezTo>
                  <a:pt x="138770" y="1561807"/>
                  <a:pt x="146493" y="1562989"/>
                  <a:pt x="158113" y="1566862"/>
                </a:cubicBezTo>
                <a:cubicBezTo>
                  <a:pt x="161288" y="1571625"/>
                  <a:pt x="163168" y="1577574"/>
                  <a:pt x="167638" y="1581150"/>
                </a:cubicBezTo>
                <a:cubicBezTo>
                  <a:pt x="171558" y="1584286"/>
                  <a:pt x="177436" y="1583667"/>
                  <a:pt x="181926" y="1585912"/>
                </a:cubicBezTo>
                <a:cubicBezTo>
                  <a:pt x="218863" y="1604380"/>
                  <a:pt x="174580" y="1588225"/>
                  <a:pt x="210501" y="1600200"/>
                </a:cubicBezTo>
                <a:cubicBezTo>
                  <a:pt x="213676" y="1604962"/>
                  <a:pt x="215557" y="1610911"/>
                  <a:pt x="220026" y="1614487"/>
                </a:cubicBezTo>
                <a:cubicBezTo>
                  <a:pt x="223946" y="1617623"/>
                  <a:pt x="229823" y="1617005"/>
                  <a:pt x="234313" y="1619250"/>
                </a:cubicBezTo>
                <a:cubicBezTo>
                  <a:pt x="271234" y="1637711"/>
                  <a:pt x="226985" y="1621570"/>
                  <a:pt x="262888" y="1633537"/>
                </a:cubicBezTo>
                <a:cubicBezTo>
                  <a:pt x="313938" y="1667569"/>
                  <a:pt x="236467" y="1614574"/>
                  <a:pt x="291463" y="1657350"/>
                </a:cubicBezTo>
                <a:cubicBezTo>
                  <a:pt x="291473" y="1657358"/>
                  <a:pt x="327177" y="1681159"/>
                  <a:pt x="334326" y="1685925"/>
                </a:cubicBezTo>
                <a:cubicBezTo>
                  <a:pt x="339088" y="1689100"/>
                  <a:pt x="344566" y="1691403"/>
                  <a:pt x="348613" y="1695450"/>
                </a:cubicBezTo>
                <a:cubicBezTo>
                  <a:pt x="353376" y="1700212"/>
                  <a:pt x="357297" y="1706001"/>
                  <a:pt x="362901" y="1709737"/>
                </a:cubicBezTo>
                <a:cubicBezTo>
                  <a:pt x="367078" y="1712522"/>
                  <a:pt x="372574" y="1712522"/>
                  <a:pt x="377188" y="1714500"/>
                </a:cubicBezTo>
                <a:cubicBezTo>
                  <a:pt x="383713" y="1717297"/>
                  <a:pt x="390461" y="1719899"/>
                  <a:pt x="396238" y="1724025"/>
                </a:cubicBezTo>
                <a:cubicBezTo>
                  <a:pt x="401719" y="1727940"/>
                  <a:pt x="405763" y="1733550"/>
                  <a:pt x="410526" y="1738312"/>
                </a:cubicBezTo>
                <a:cubicBezTo>
                  <a:pt x="418289" y="1769369"/>
                  <a:pt x="410851" y="1747469"/>
                  <a:pt x="429576" y="1781175"/>
                </a:cubicBezTo>
                <a:cubicBezTo>
                  <a:pt x="433024" y="1787381"/>
                  <a:pt x="434556" y="1794771"/>
                  <a:pt x="439101" y="1800225"/>
                </a:cubicBezTo>
                <a:cubicBezTo>
                  <a:pt x="442765" y="1804622"/>
                  <a:pt x="448809" y="1806316"/>
                  <a:pt x="453388" y="1809750"/>
                </a:cubicBezTo>
                <a:cubicBezTo>
                  <a:pt x="484448" y="1833045"/>
                  <a:pt x="465915" y="1825038"/>
                  <a:pt x="491488" y="1833562"/>
                </a:cubicBezTo>
                <a:cubicBezTo>
                  <a:pt x="497838" y="1843087"/>
                  <a:pt x="506918" y="1851277"/>
                  <a:pt x="510538" y="1862137"/>
                </a:cubicBezTo>
                <a:cubicBezTo>
                  <a:pt x="512126" y="1866900"/>
                  <a:pt x="512383" y="1872340"/>
                  <a:pt x="515301" y="1876425"/>
                </a:cubicBezTo>
                <a:cubicBezTo>
                  <a:pt x="520521" y="1883733"/>
                  <a:pt x="528438" y="1888717"/>
                  <a:pt x="534351" y="1895475"/>
                </a:cubicBezTo>
                <a:cubicBezTo>
                  <a:pt x="577105" y="1944338"/>
                  <a:pt x="522299" y="1888187"/>
                  <a:pt x="562926" y="1928812"/>
                </a:cubicBezTo>
                <a:cubicBezTo>
                  <a:pt x="564513" y="1933575"/>
                  <a:pt x="565443" y="1938610"/>
                  <a:pt x="567688" y="1943100"/>
                </a:cubicBezTo>
                <a:cubicBezTo>
                  <a:pt x="574317" y="1956359"/>
                  <a:pt x="580970" y="1961144"/>
                  <a:pt x="591501" y="1971675"/>
                </a:cubicBezTo>
                <a:cubicBezTo>
                  <a:pt x="594218" y="1979825"/>
                  <a:pt x="597875" y="1994974"/>
                  <a:pt x="605788" y="2000250"/>
                </a:cubicBezTo>
                <a:cubicBezTo>
                  <a:pt x="611234" y="2003881"/>
                  <a:pt x="618488" y="2003425"/>
                  <a:pt x="624838" y="2005012"/>
                </a:cubicBezTo>
                <a:cubicBezTo>
                  <a:pt x="629601" y="2008187"/>
                  <a:pt x="633895" y="2012212"/>
                  <a:pt x="639126" y="2014537"/>
                </a:cubicBezTo>
                <a:cubicBezTo>
                  <a:pt x="648301" y="2018615"/>
                  <a:pt x="667701" y="2024062"/>
                  <a:pt x="667701" y="2024062"/>
                </a:cubicBezTo>
                <a:cubicBezTo>
                  <a:pt x="683576" y="2047875"/>
                  <a:pt x="672463" y="2035174"/>
                  <a:pt x="705801" y="2057400"/>
                </a:cubicBezTo>
                <a:lnTo>
                  <a:pt x="720088" y="2066925"/>
                </a:lnTo>
                <a:lnTo>
                  <a:pt x="734376" y="2076450"/>
                </a:lnTo>
                <a:cubicBezTo>
                  <a:pt x="737551" y="2081212"/>
                  <a:pt x="739504" y="2087073"/>
                  <a:pt x="743901" y="2090737"/>
                </a:cubicBezTo>
                <a:cubicBezTo>
                  <a:pt x="756354" y="2101114"/>
                  <a:pt x="771766" y="2102025"/>
                  <a:pt x="786763" y="2105025"/>
                </a:cubicBezTo>
                <a:cubicBezTo>
                  <a:pt x="791526" y="2108200"/>
                  <a:pt x="796743" y="2110781"/>
                  <a:pt x="801051" y="2114550"/>
                </a:cubicBezTo>
                <a:cubicBezTo>
                  <a:pt x="809499" y="2121942"/>
                  <a:pt x="815009" y="2132987"/>
                  <a:pt x="824863" y="2138362"/>
                </a:cubicBezTo>
                <a:cubicBezTo>
                  <a:pt x="833340" y="2142986"/>
                  <a:pt x="843913" y="2141537"/>
                  <a:pt x="853438" y="2143125"/>
                </a:cubicBezTo>
                <a:cubicBezTo>
                  <a:pt x="870055" y="2154203"/>
                  <a:pt x="884250" y="2160969"/>
                  <a:pt x="896301" y="2176462"/>
                </a:cubicBezTo>
                <a:cubicBezTo>
                  <a:pt x="903329" y="2185498"/>
                  <a:pt x="909001" y="2195512"/>
                  <a:pt x="915351" y="2205037"/>
                </a:cubicBezTo>
                <a:lnTo>
                  <a:pt x="924876" y="2219325"/>
                </a:lnTo>
                <a:cubicBezTo>
                  <a:pt x="926463" y="2224087"/>
                  <a:pt x="927200" y="2229224"/>
                  <a:pt x="929638" y="2233612"/>
                </a:cubicBezTo>
                <a:cubicBezTo>
                  <a:pt x="935197" y="2243619"/>
                  <a:pt x="945068" y="2251327"/>
                  <a:pt x="948688" y="2262187"/>
                </a:cubicBezTo>
                <a:cubicBezTo>
                  <a:pt x="960023" y="2296192"/>
                  <a:pt x="949859" y="2285193"/>
                  <a:pt x="972501" y="2300287"/>
                </a:cubicBezTo>
                <a:cubicBezTo>
                  <a:pt x="1005457" y="2349722"/>
                  <a:pt x="955289" y="2273188"/>
                  <a:pt x="991551" y="2333625"/>
                </a:cubicBezTo>
                <a:cubicBezTo>
                  <a:pt x="991561" y="2333642"/>
                  <a:pt x="1015358" y="2369335"/>
                  <a:pt x="1020126" y="2376487"/>
                </a:cubicBezTo>
                <a:cubicBezTo>
                  <a:pt x="1023301" y="2381250"/>
                  <a:pt x="1024888" y="2387600"/>
                  <a:pt x="1029651" y="2390775"/>
                </a:cubicBezTo>
                <a:lnTo>
                  <a:pt x="1058226" y="2409825"/>
                </a:lnTo>
                <a:cubicBezTo>
                  <a:pt x="1064576" y="2419350"/>
                  <a:pt x="1075394" y="2427108"/>
                  <a:pt x="1077276" y="2438400"/>
                </a:cubicBezTo>
                <a:cubicBezTo>
                  <a:pt x="1078351" y="2444852"/>
                  <a:pt x="1082924" y="2476980"/>
                  <a:pt x="1086801" y="2486025"/>
                </a:cubicBezTo>
                <a:cubicBezTo>
                  <a:pt x="1089056" y="2491286"/>
                  <a:pt x="1091857" y="2496736"/>
                  <a:pt x="1096326" y="2500312"/>
                </a:cubicBezTo>
                <a:cubicBezTo>
                  <a:pt x="1100246" y="2503448"/>
                  <a:pt x="1105674" y="2504177"/>
                  <a:pt x="1110613" y="2505075"/>
                </a:cubicBezTo>
                <a:cubicBezTo>
                  <a:pt x="1123205" y="2507365"/>
                  <a:pt x="1136013" y="2508250"/>
                  <a:pt x="1148713" y="2509837"/>
                </a:cubicBezTo>
                <a:cubicBezTo>
                  <a:pt x="1187937" y="2522912"/>
                  <a:pt x="1167349" y="2517942"/>
                  <a:pt x="1210626" y="2524125"/>
                </a:cubicBezTo>
                <a:cubicBezTo>
                  <a:pt x="1237758" y="2533168"/>
                  <a:pt x="1218140" y="2527667"/>
                  <a:pt x="1263013" y="2533650"/>
                </a:cubicBezTo>
                <a:lnTo>
                  <a:pt x="1296351" y="2538412"/>
                </a:lnTo>
                <a:cubicBezTo>
                  <a:pt x="1343976" y="2536825"/>
                  <a:pt x="1391662" y="2536533"/>
                  <a:pt x="1439226" y="2533650"/>
                </a:cubicBezTo>
                <a:cubicBezTo>
                  <a:pt x="1453055" y="2532812"/>
                  <a:pt x="1475146" y="2514465"/>
                  <a:pt x="1482088" y="2509837"/>
                </a:cubicBezTo>
                <a:lnTo>
                  <a:pt x="1496376" y="2500312"/>
                </a:lnTo>
                <a:cubicBezTo>
                  <a:pt x="1499551" y="2495550"/>
                  <a:pt x="1501593" y="2489794"/>
                  <a:pt x="1505901" y="2486025"/>
                </a:cubicBezTo>
                <a:cubicBezTo>
                  <a:pt x="1514516" y="2478487"/>
                  <a:pt x="1534476" y="2466975"/>
                  <a:pt x="1534476" y="2466975"/>
                </a:cubicBezTo>
                <a:cubicBezTo>
                  <a:pt x="1537651" y="2462212"/>
                  <a:pt x="1539954" y="2456735"/>
                  <a:pt x="1544001" y="2452687"/>
                </a:cubicBezTo>
                <a:cubicBezTo>
                  <a:pt x="1548048" y="2448640"/>
                  <a:pt x="1554519" y="2447470"/>
                  <a:pt x="1558288" y="2443162"/>
                </a:cubicBezTo>
                <a:cubicBezTo>
                  <a:pt x="1565826" y="2434547"/>
                  <a:pt x="1570988" y="2424112"/>
                  <a:pt x="1577338" y="2414587"/>
                </a:cubicBezTo>
                <a:cubicBezTo>
                  <a:pt x="1580123" y="2410410"/>
                  <a:pt x="1579316" y="2404477"/>
                  <a:pt x="1582101" y="2400300"/>
                </a:cubicBezTo>
                <a:cubicBezTo>
                  <a:pt x="1585837" y="2394696"/>
                  <a:pt x="1591626" y="2390775"/>
                  <a:pt x="1596388" y="2386012"/>
                </a:cubicBezTo>
                <a:cubicBezTo>
                  <a:pt x="1607713" y="2352041"/>
                  <a:pt x="1591655" y="2393111"/>
                  <a:pt x="1615438" y="2357437"/>
                </a:cubicBezTo>
                <a:cubicBezTo>
                  <a:pt x="1618223" y="2353260"/>
                  <a:pt x="1617956" y="2347640"/>
                  <a:pt x="1620201" y="2343150"/>
                </a:cubicBezTo>
                <a:cubicBezTo>
                  <a:pt x="1622761" y="2338030"/>
                  <a:pt x="1626551" y="2333625"/>
                  <a:pt x="1629726" y="2328862"/>
                </a:cubicBezTo>
                <a:cubicBezTo>
                  <a:pt x="1648332" y="2273045"/>
                  <a:pt x="1631647" y="2328778"/>
                  <a:pt x="1644013" y="2266950"/>
                </a:cubicBezTo>
                <a:cubicBezTo>
                  <a:pt x="1644998" y="2262027"/>
                  <a:pt x="1647397" y="2257489"/>
                  <a:pt x="1648776" y="2252662"/>
                </a:cubicBezTo>
                <a:cubicBezTo>
                  <a:pt x="1650574" y="2246368"/>
                  <a:pt x="1651951" y="2239962"/>
                  <a:pt x="1653538" y="2233612"/>
                </a:cubicBezTo>
                <a:cubicBezTo>
                  <a:pt x="1655126" y="2219325"/>
                  <a:pt x="1655938" y="2204930"/>
                  <a:pt x="1658301" y="2190750"/>
                </a:cubicBezTo>
                <a:cubicBezTo>
                  <a:pt x="1659126" y="2185798"/>
                  <a:pt x="1662238" y="2181414"/>
                  <a:pt x="1663063" y="2176462"/>
                </a:cubicBezTo>
                <a:cubicBezTo>
                  <a:pt x="1665426" y="2162282"/>
                  <a:pt x="1666238" y="2147887"/>
                  <a:pt x="1667826" y="2133600"/>
                </a:cubicBezTo>
                <a:cubicBezTo>
                  <a:pt x="1664651" y="2074862"/>
                  <a:pt x="1665975" y="2015708"/>
                  <a:pt x="1658301" y="1957387"/>
                </a:cubicBezTo>
                <a:cubicBezTo>
                  <a:pt x="1657646" y="1952410"/>
                  <a:pt x="1647149" y="1956545"/>
                  <a:pt x="1644013" y="1952625"/>
                </a:cubicBezTo>
                <a:cubicBezTo>
                  <a:pt x="1639924" y="1947514"/>
                  <a:pt x="1640535" y="1939993"/>
                  <a:pt x="1639251" y="1933575"/>
                </a:cubicBezTo>
                <a:cubicBezTo>
                  <a:pt x="1630870" y="1891668"/>
                  <a:pt x="1638993" y="1918518"/>
                  <a:pt x="1629726" y="1890712"/>
                </a:cubicBezTo>
                <a:cubicBezTo>
                  <a:pt x="1631313" y="1739900"/>
                  <a:pt x="1633444" y="1589092"/>
                  <a:pt x="1634488" y="1438275"/>
                </a:cubicBezTo>
                <a:cubicBezTo>
                  <a:pt x="1636619" y="1130303"/>
                  <a:pt x="1636124" y="822313"/>
                  <a:pt x="1639251" y="514350"/>
                </a:cubicBezTo>
                <a:cubicBezTo>
                  <a:pt x="1639302" y="509330"/>
                  <a:pt x="1642426" y="504825"/>
                  <a:pt x="1644013" y="500062"/>
                </a:cubicBezTo>
                <a:cubicBezTo>
                  <a:pt x="1656446" y="413042"/>
                  <a:pt x="1655076" y="435865"/>
                  <a:pt x="1644013" y="280987"/>
                </a:cubicBezTo>
                <a:cubicBezTo>
                  <a:pt x="1643605" y="275278"/>
                  <a:pt x="1637663" y="271462"/>
                  <a:pt x="1634488" y="266700"/>
                </a:cubicBezTo>
                <a:cubicBezTo>
                  <a:pt x="1631313" y="257175"/>
                  <a:pt x="1630532" y="246479"/>
                  <a:pt x="1624963" y="238125"/>
                </a:cubicBezTo>
                <a:cubicBezTo>
                  <a:pt x="1621788" y="233362"/>
                  <a:pt x="1616379" y="229483"/>
                  <a:pt x="1615438" y="223837"/>
                </a:cubicBezTo>
                <a:cubicBezTo>
                  <a:pt x="1613089" y="209744"/>
                  <a:pt x="1617819" y="210343"/>
                  <a:pt x="1615438" y="195262"/>
                </a:cubicBezTo>
                <a:close/>
              </a:path>
            </a:pathLst>
          </a:custGeom>
          <a:solidFill>
            <a:schemeClr val="accent2"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9" name="Freeform 1148"/>
          <p:cNvSpPr/>
          <p:nvPr/>
        </p:nvSpPr>
        <p:spPr>
          <a:xfrm>
            <a:off x="1323962" y="4105275"/>
            <a:ext cx="1633551" cy="2566988"/>
          </a:xfrm>
          <a:custGeom>
            <a:avLst/>
            <a:gdLst>
              <a:gd name="connsiteX0" fmla="*/ 290526 w 1633551"/>
              <a:gd name="connsiteY0" fmla="*/ 14288 h 2566988"/>
              <a:gd name="connsiteX1" fmla="*/ 266713 w 1633551"/>
              <a:gd name="connsiteY1" fmla="*/ 19050 h 2566988"/>
              <a:gd name="connsiteX2" fmla="*/ 252426 w 1633551"/>
              <a:gd name="connsiteY2" fmla="*/ 23813 h 2566988"/>
              <a:gd name="connsiteX3" fmla="*/ 233376 w 1633551"/>
              <a:gd name="connsiteY3" fmla="*/ 28575 h 2566988"/>
              <a:gd name="connsiteX4" fmla="*/ 195276 w 1633551"/>
              <a:gd name="connsiteY4" fmla="*/ 38100 h 2566988"/>
              <a:gd name="connsiteX5" fmla="*/ 166701 w 1633551"/>
              <a:gd name="connsiteY5" fmla="*/ 57150 h 2566988"/>
              <a:gd name="connsiteX6" fmla="*/ 152413 w 1633551"/>
              <a:gd name="connsiteY6" fmla="*/ 71438 h 2566988"/>
              <a:gd name="connsiteX7" fmla="*/ 123838 w 1633551"/>
              <a:gd name="connsiteY7" fmla="*/ 80963 h 2566988"/>
              <a:gd name="connsiteX8" fmla="*/ 95263 w 1633551"/>
              <a:gd name="connsiteY8" fmla="*/ 95250 h 2566988"/>
              <a:gd name="connsiteX9" fmla="*/ 61926 w 1633551"/>
              <a:gd name="connsiteY9" fmla="*/ 133350 h 2566988"/>
              <a:gd name="connsiteX10" fmla="*/ 52401 w 1633551"/>
              <a:gd name="connsiteY10" fmla="*/ 161925 h 2566988"/>
              <a:gd name="connsiteX11" fmla="*/ 33351 w 1633551"/>
              <a:gd name="connsiteY11" fmla="*/ 190500 h 2566988"/>
              <a:gd name="connsiteX12" fmla="*/ 23826 w 1633551"/>
              <a:gd name="connsiteY12" fmla="*/ 219075 h 2566988"/>
              <a:gd name="connsiteX13" fmla="*/ 14301 w 1633551"/>
              <a:gd name="connsiteY13" fmla="*/ 233363 h 2566988"/>
              <a:gd name="connsiteX14" fmla="*/ 4776 w 1633551"/>
              <a:gd name="connsiteY14" fmla="*/ 261938 h 2566988"/>
              <a:gd name="connsiteX15" fmla="*/ 13 w 1633551"/>
              <a:gd name="connsiteY15" fmla="*/ 276225 h 2566988"/>
              <a:gd name="connsiteX16" fmla="*/ 9538 w 1633551"/>
              <a:gd name="connsiteY16" fmla="*/ 447675 h 2566988"/>
              <a:gd name="connsiteX17" fmla="*/ 19063 w 1633551"/>
              <a:gd name="connsiteY17" fmla="*/ 500063 h 2566988"/>
              <a:gd name="connsiteX18" fmla="*/ 28588 w 1633551"/>
              <a:gd name="connsiteY18" fmla="*/ 566738 h 2566988"/>
              <a:gd name="connsiteX19" fmla="*/ 33351 w 1633551"/>
              <a:gd name="connsiteY19" fmla="*/ 600075 h 2566988"/>
              <a:gd name="connsiteX20" fmla="*/ 42876 w 1633551"/>
              <a:gd name="connsiteY20" fmla="*/ 628650 h 2566988"/>
              <a:gd name="connsiteX21" fmla="*/ 47638 w 1633551"/>
              <a:gd name="connsiteY21" fmla="*/ 790575 h 2566988"/>
              <a:gd name="connsiteX22" fmla="*/ 38113 w 1633551"/>
              <a:gd name="connsiteY22" fmla="*/ 1428750 h 2566988"/>
              <a:gd name="connsiteX23" fmla="*/ 42876 w 1633551"/>
              <a:gd name="connsiteY23" fmla="*/ 1509713 h 2566988"/>
              <a:gd name="connsiteX24" fmla="*/ 33351 w 1633551"/>
              <a:gd name="connsiteY24" fmla="*/ 1685925 h 2566988"/>
              <a:gd name="connsiteX25" fmla="*/ 28588 w 1633551"/>
              <a:gd name="connsiteY25" fmla="*/ 1709738 h 2566988"/>
              <a:gd name="connsiteX26" fmla="*/ 33351 w 1633551"/>
              <a:gd name="connsiteY26" fmla="*/ 1800225 h 2566988"/>
              <a:gd name="connsiteX27" fmla="*/ 38113 w 1633551"/>
              <a:gd name="connsiteY27" fmla="*/ 1814513 h 2566988"/>
              <a:gd name="connsiteX28" fmla="*/ 47638 w 1633551"/>
              <a:gd name="connsiteY28" fmla="*/ 1828800 h 2566988"/>
              <a:gd name="connsiteX29" fmla="*/ 47638 w 1633551"/>
              <a:gd name="connsiteY29" fmla="*/ 2005013 h 2566988"/>
              <a:gd name="connsiteX30" fmla="*/ 42876 w 1633551"/>
              <a:gd name="connsiteY30" fmla="*/ 2047875 h 2566988"/>
              <a:gd name="connsiteX31" fmla="*/ 38113 w 1633551"/>
              <a:gd name="connsiteY31" fmla="*/ 2095500 h 2566988"/>
              <a:gd name="connsiteX32" fmla="*/ 28588 w 1633551"/>
              <a:gd name="connsiteY32" fmla="*/ 2124075 h 2566988"/>
              <a:gd name="connsiteX33" fmla="*/ 23826 w 1633551"/>
              <a:gd name="connsiteY33" fmla="*/ 2138363 h 2566988"/>
              <a:gd name="connsiteX34" fmla="*/ 14301 w 1633551"/>
              <a:gd name="connsiteY34" fmla="*/ 2185988 h 2566988"/>
              <a:gd name="connsiteX35" fmla="*/ 4776 w 1633551"/>
              <a:gd name="connsiteY35" fmla="*/ 2219325 h 2566988"/>
              <a:gd name="connsiteX36" fmla="*/ 13 w 1633551"/>
              <a:gd name="connsiteY36" fmla="*/ 2309813 h 2566988"/>
              <a:gd name="connsiteX37" fmla="*/ 4776 w 1633551"/>
              <a:gd name="connsiteY37" fmla="*/ 2371725 h 2566988"/>
              <a:gd name="connsiteX38" fmla="*/ 38113 w 1633551"/>
              <a:gd name="connsiteY38" fmla="*/ 2409825 h 2566988"/>
              <a:gd name="connsiteX39" fmla="*/ 47638 w 1633551"/>
              <a:gd name="connsiteY39" fmla="*/ 2424113 h 2566988"/>
              <a:gd name="connsiteX40" fmla="*/ 52401 w 1633551"/>
              <a:gd name="connsiteY40" fmla="*/ 2438400 h 2566988"/>
              <a:gd name="connsiteX41" fmla="*/ 66688 w 1633551"/>
              <a:gd name="connsiteY41" fmla="*/ 2447925 h 2566988"/>
              <a:gd name="connsiteX42" fmla="*/ 90501 w 1633551"/>
              <a:gd name="connsiteY42" fmla="*/ 2490788 h 2566988"/>
              <a:gd name="connsiteX43" fmla="*/ 104788 w 1633551"/>
              <a:gd name="connsiteY43" fmla="*/ 2495550 h 2566988"/>
              <a:gd name="connsiteX44" fmla="*/ 119076 w 1633551"/>
              <a:gd name="connsiteY44" fmla="*/ 2509838 h 2566988"/>
              <a:gd name="connsiteX45" fmla="*/ 147651 w 1633551"/>
              <a:gd name="connsiteY45" fmla="*/ 2519363 h 2566988"/>
              <a:gd name="connsiteX46" fmla="*/ 190513 w 1633551"/>
              <a:gd name="connsiteY46" fmla="*/ 2528888 h 2566988"/>
              <a:gd name="connsiteX47" fmla="*/ 204801 w 1633551"/>
              <a:gd name="connsiteY47" fmla="*/ 2533650 h 2566988"/>
              <a:gd name="connsiteX48" fmla="*/ 238138 w 1633551"/>
              <a:gd name="connsiteY48" fmla="*/ 2543175 h 2566988"/>
              <a:gd name="connsiteX49" fmla="*/ 281001 w 1633551"/>
              <a:gd name="connsiteY49" fmla="*/ 2566988 h 2566988"/>
              <a:gd name="connsiteX50" fmla="*/ 457213 w 1633551"/>
              <a:gd name="connsiteY50" fmla="*/ 2557463 h 2566988"/>
              <a:gd name="connsiteX51" fmla="*/ 471501 w 1633551"/>
              <a:gd name="connsiteY51" fmla="*/ 2552700 h 2566988"/>
              <a:gd name="connsiteX52" fmla="*/ 500076 w 1633551"/>
              <a:gd name="connsiteY52" fmla="*/ 2533650 h 2566988"/>
              <a:gd name="connsiteX53" fmla="*/ 528651 w 1633551"/>
              <a:gd name="connsiteY53" fmla="*/ 2505075 h 2566988"/>
              <a:gd name="connsiteX54" fmla="*/ 542938 w 1633551"/>
              <a:gd name="connsiteY54" fmla="*/ 2490788 h 2566988"/>
              <a:gd name="connsiteX55" fmla="*/ 557226 w 1633551"/>
              <a:gd name="connsiteY55" fmla="*/ 2486025 h 2566988"/>
              <a:gd name="connsiteX56" fmla="*/ 571513 w 1633551"/>
              <a:gd name="connsiteY56" fmla="*/ 2466975 h 2566988"/>
              <a:gd name="connsiteX57" fmla="*/ 600088 w 1633551"/>
              <a:gd name="connsiteY57" fmla="*/ 2438400 h 2566988"/>
              <a:gd name="connsiteX58" fmla="*/ 633426 w 1633551"/>
              <a:gd name="connsiteY58" fmla="*/ 2400300 h 2566988"/>
              <a:gd name="connsiteX59" fmla="*/ 652476 w 1633551"/>
              <a:gd name="connsiteY59" fmla="*/ 2381250 h 2566988"/>
              <a:gd name="connsiteX60" fmla="*/ 671526 w 1633551"/>
              <a:gd name="connsiteY60" fmla="*/ 2352675 h 2566988"/>
              <a:gd name="connsiteX61" fmla="*/ 695338 w 1633551"/>
              <a:gd name="connsiteY61" fmla="*/ 2324100 h 2566988"/>
              <a:gd name="connsiteX62" fmla="*/ 704863 w 1633551"/>
              <a:gd name="connsiteY62" fmla="*/ 2309813 h 2566988"/>
              <a:gd name="connsiteX63" fmla="*/ 738201 w 1633551"/>
              <a:gd name="connsiteY63" fmla="*/ 2276475 h 2566988"/>
              <a:gd name="connsiteX64" fmla="*/ 762013 w 1633551"/>
              <a:gd name="connsiteY64" fmla="*/ 2252663 h 2566988"/>
              <a:gd name="connsiteX65" fmla="*/ 790588 w 1633551"/>
              <a:gd name="connsiteY65" fmla="*/ 2228850 h 2566988"/>
              <a:gd name="connsiteX66" fmla="*/ 828688 w 1633551"/>
              <a:gd name="connsiteY66" fmla="*/ 2195513 h 2566988"/>
              <a:gd name="connsiteX67" fmla="*/ 857263 w 1633551"/>
              <a:gd name="connsiteY67" fmla="*/ 2176463 h 2566988"/>
              <a:gd name="connsiteX68" fmla="*/ 885838 w 1633551"/>
              <a:gd name="connsiteY68" fmla="*/ 2157413 h 2566988"/>
              <a:gd name="connsiteX69" fmla="*/ 909651 w 1633551"/>
              <a:gd name="connsiteY69" fmla="*/ 2138363 h 2566988"/>
              <a:gd name="connsiteX70" fmla="*/ 923938 w 1633551"/>
              <a:gd name="connsiteY70" fmla="*/ 2124075 h 2566988"/>
              <a:gd name="connsiteX71" fmla="*/ 942988 w 1633551"/>
              <a:gd name="connsiteY71" fmla="*/ 2114550 h 2566988"/>
              <a:gd name="connsiteX72" fmla="*/ 962038 w 1633551"/>
              <a:gd name="connsiteY72" fmla="*/ 2100263 h 2566988"/>
              <a:gd name="connsiteX73" fmla="*/ 1004901 w 1633551"/>
              <a:gd name="connsiteY73" fmla="*/ 2071688 h 2566988"/>
              <a:gd name="connsiteX74" fmla="*/ 1019188 w 1633551"/>
              <a:gd name="connsiteY74" fmla="*/ 2062163 h 2566988"/>
              <a:gd name="connsiteX75" fmla="*/ 1028713 w 1633551"/>
              <a:gd name="connsiteY75" fmla="*/ 2047875 h 2566988"/>
              <a:gd name="connsiteX76" fmla="*/ 1043001 w 1633551"/>
              <a:gd name="connsiteY76" fmla="*/ 2033588 h 2566988"/>
              <a:gd name="connsiteX77" fmla="*/ 1047763 w 1633551"/>
              <a:gd name="connsiteY77" fmla="*/ 2019300 h 2566988"/>
              <a:gd name="connsiteX78" fmla="*/ 1066813 w 1633551"/>
              <a:gd name="connsiteY78" fmla="*/ 1990725 h 2566988"/>
              <a:gd name="connsiteX79" fmla="*/ 1085863 w 1633551"/>
              <a:gd name="connsiteY79" fmla="*/ 1962150 h 2566988"/>
              <a:gd name="connsiteX80" fmla="*/ 1109676 w 1633551"/>
              <a:gd name="connsiteY80" fmla="*/ 1924050 h 2566988"/>
              <a:gd name="connsiteX81" fmla="*/ 1119201 w 1633551"/>
              <a:gd name="connsiteY81" fmla="*/ 1909763 h 2566988"/>
              <a:gd name="connsiteX82" fmla="*/ 1157301 w 1633551"/>
              <a:gd name="connsiteY82" fmla="*/ 1852613 h 2566988"/>
              <a:gd name="connsiteX83" fmla="*/ 1181113 w 1633551"/>
              <a:gd name="connsiteY83" fmla="*/ 1824038 h 2566988"/>
              <a:gd name="connsiteX84" fmla="*/ 1190638 w 1633551"/>
              <a:gd name="connsiteY84" fmla="*/ 1809750 h 2566988"/>
              <a:gd name="connsiteX85" fmla="*/ 1219213 w 1633551"/>
              <a:gd name="connsiteY85" fmla="*/ 1785938 h 2566988"/>
              <a:gd name="connsiteX86" fmla="*/ 1257313 w 1633551"/>
              <a:gd name="connsiteY86" fmla="*/ 1743075 h 2566988"/>
              <a:gd name="connsiteX87" fmla="*/ 1271601 w 1633551"/>
              <a:gd name="connsiteY87" fmla="*/ 1728788 h 2566988"/>
              <a:gd name="connsiteX88" fmla="*/ 1285888 w 1633551"/>
              <a:gd name="connsiteY88" fmla="*/ 1714500 h 2566988"/>
              <a:gd name="connsiteX89" fmla="*/ 1300176 w 1633551"/>
              <a:gd name="connsiteY89" fmla="*/ 1709738 h 2566988"/>
              <a:gd name="connsiteX90" fmla="*/ 1314463 w 1633551"/>
              <a:gd name="connsiteY90" fmla="*/ 1695450 h 2566988"/>
              <a:gd name="connsiteX91" fmla="*/ 1328751 w 1633551"/>
              <a:gd name="connsiteY91" fmla="*/ 1685925 h 2566988"/>
              <a:gd name="connsiteX92" fmla="*/ 1347801 w 1633551"/>
              <a:gd name="connsiteY92" fmla="*/ 1671638 h 2566988"/>
              <a:gd name="connsiteX93" fmla="*/ 1376376 w 1633551"/>
              <a:gd name="connsiteY93" fmla="*/ 1652588 h 2566988"/>
              <a:gd name="connsiteX94" fmla="*/ 1414476 w 1633551"/>
              <a:gd name="connsiteY94" fmla="*/ 1619250 h 2566988"/>
              <a:gd name="connsiteX95" fmla="*/ 1443051 w 1633551"/>
              <a:gd name="connsiteY95" fmla="*/ 1609725 h 2566988"/>
              <a:gd name="connsiteX96" fmla="*/ 1457338 w 1633551"/>
              <a:gd name="connsiteY96" fmla="*/ 1604963 h 2566988"/>
              <a:gd name="connsiteX97" fmla="*/ 1481151 w 1633551"/>
              <a:gd name="connsiteY97" fmla="*/ 1585913 h 2566988"/>
              <a:gd name="connsiteX98" fmla="*/ 1495438 w 1633551"/>
              <a:gd name="connsiteY98" fmla="*/ 1576388 h 2566988"/>
              <a:gd name="connsiteX99" fmla="*/ 1528776 w 1633551"/>
              <a:gd name="connsiteY99" fmla="*/ 1552575 h 2566988"/>
              <a:gd name="connsiteX100" fmla="*/ 1538301 w 1633551"/>
              <a:gd name="connsiteY100" fmla="*/ 1538288 h 2566988"/>
              <a:gd name="connsiteX101" fmla="*/ 1552588 w 1633551"/>
              <a:gd name="connsiteY101" fmla="*/ 1519238 h 2566988"/>
              <a:gd name="connsiteX102" fmla="*/ 1562113 w 1633551"/>
              <a:gd name="connsiteY102" fmla="*/ 1500188 h 2566988"/>
              <a:gd name="connsiteX103" fmla="*/ 1543063 w 1633551"/>
              <a:gd name="connsiteY103" fmla="*/ 1476375 h 2566988"/>
              <a:gd name="connsiteX104" fmla="*/ 1547826 w 1633551"/>
              <a:gd name="connsiteY104" fmla="*/ 1462088 h 2566988"/>
              <a:gd name="connsiteX105" fmla="*/ 1566876 w 1633551"/>
              <a:gd name="connsiteY105" fmla="*/ 1433513 h 2566988"/>
              <a:gd name="connsiteX106" fmla="*/ 1585926 w 1633551"/>
              <a:gd name="connsiteY106" fmla="*/ 1404938 h 2566988"/>
              <a:gd name="connsiteX107" fmla="*/ 1600213 w 1633551"/>
              <a:gd name="connsiteY107" fmla="*/ 1390650 h 2566988"/>
              <a:gd name="connsiteX108" fmla="*/ 1604976 w 1633551"/>
              <a:gd name="connsiteY108" fmla="*/ 1376363 h 2566988"/>
              <a:gd name="connsiteX109" fmla="*/ 1614501 w 1633551"/>
              <a:gd name="connsiteY109" fmla="*/ 1362075 h 2566988"/>
              <a:gd name="connsiteX110" fmla="*/ 1624026 w 1633551"/>
              <a:gd name="connsiteY110" fmla="*/ 1333500 h 2566988"/>
              <a:gd name="connsiteX111" fmla="*/ 1628788 w 1633551"/>
              <a:gd name="connsiteY111" fmla="*/ 1300163 h 2566988"/>
              <a:gd name="connsiteX112" fmla="*/ 1633551 w 1633551"/>
              <a:gd name="connsiteY112" fmla="*/ 1285875 h 2566988"/>
              <a:gd name="connsiteX113" fmla="*/ 1628788 w 1633551"/>
              <a:gd name="connsiteY113" fmla="*/ 1200150 h 2566988"/>
              <a:gd name="connsiteX114" fmla="*/ 1624026 w 1633551"/>
              <a:gd name="connsiteY114" fmla="*/ 1185863 h 2566988"/>
              <a:gd name="connsiteX115" fmla="*/ 1619263 w 1633551"/>
              <a:gd name="connsiteY115" fmla="*/ 1166813 h 2566988"/>
              <a:gd name="connsiteX116" fmla="*/ 1609738 w 1633551"/>
              <a:gd name="connsiteY116" fmla="*/ 1133475 h 2566988"/>
              <a:gd name="connsiteX117" fmla="*/ 1595451 w 1633551"/>
              <a:gd name="connsiteY117" fmla="*/ 1100138 h 2566988"/>
              <a:gd name="connsiteX118" fmla="*/ 1576401 w 1633551"/>
              <a:gd name="connsiteY118" fmla="*/ 1085850 h 2566988"/>
              <a:gd name="connsiteX119" fmla="*/ 1552588 w 1633551"/>
              <a:gd name="connsiteY119" fmla="*/ 1042988 h 2566988"/>
              <a:gd name="connsiteX120" fmla="*/ 1538301 w 1633551"/>
              <a:gd name="connsiteY120" fmla="*/ 1033463 h 2566988"/>
              <a:gd name="connsiteX121" fmla="*/ 1504963 w 1633551"/>
              <a:gd name="connsiteY121" fmla="*/ 1000125 h 2566988"/>
              <a:gd name="connsiteX122" fmla="*/ 1490676 w 1633551"/>
              <a:gd name="connsiteY122" fmla="*/ 995363 h 2566988"/>
              <a:gd name="connsiteX123" fmla="*/ 1447813 w 1633551"/>
              <a:gd name="connsiteY123" fmla="*/ 971550 h 2566988"/>
              <a:gd name="connsiteX124" fmla="*/ 1428763 w 1633551"/>
              <a:gd name="connsiteY124" fmla="*/ 957263 h 2566988"/>
              <a:gd name="connsiteX125" fmla="*/ 1400188 w 1633551"/>
              <a:gd name="connsiteY125" fmla="*/ 938213 h 2566988"/>
              <a:gd name="connsiteX126" fmla="*/ 1385901 w 1633551"/>
              <a:gd name="connsiteY126" fmla="*/ 928688 h 2566988"/>
              <a:gd name="connsiteX127" fmla="*/ 1366851 w 1633551"/>
              <a:gd name="connsiteY127" fmla="*/ 919163 h 2566988"/>
              <a:gd name="connsiteX128" fmla="*/ 1333513 w 1633551"/>
              <a:gd name="connsiteY128" fmla="*/ 895350 h 2566988"/>
              <a:gd name="connsiteX129" fmla="*/ 1314463 w 1633551"/>
              <a:gd name="connsiteY129" fmla="*/ 890588 h 2566988"/>
              <a:gd name="connsiteX130" fmla="*/ 1300176 w 1633551"/>
              <a:gd name="connsiteY130" fmla="*/ 881063 h 2566988"/>
              <a:gd name="connsiteX131" fmla="*/ 1266838 w 1633551"/>
              <a:gd name="connsiteY131" fmla="*/ 862013 h 2566988"/>
              <a:gd name="connsiteX132" fmla="*/ 1233501 w 1633551"/>
              <a:gd name="connsiteY132" fmla="*/ 838200 h 2566988"/>
              <a:gd name="connsiteX133" fmla="*/ 1209688 w 1633551"/>
              <a:gd name="connsiteY133" fmla="*/ 828675 h 2566988"/>
              <a:gd name="connsiteX134" fmla="*/ 1176351 w 1633551"/>
              <a:gd name="connsiteY134" fmla="*/ 800100 h 2566988"/>
              <a:gd name="connsiteX135" fmla="*/ 1162063 w 1633551"/>
              <a:gd name="connsiteY135" fmla="*/ 795338 h 2566988"/>
              <a:gd name="connsiteX136" fmla="*/ 1133488 w 1633551"/>
              <a:gd name="connsiteY136" fmla="*/ 776288 h 2566988"/>
              <a:gd name="connsiteX137" fmla="*/ 1090626 w 1633551"/>
              <a:gd name="connsiteY137" fmla="*/ 742950 h 2566988"/>
              <a:gd name="connsiteX138" fmla="*/ 1076338 w 1633551"/>
              <a:gd name="connsiteY138" fmla="*/ 733425 h 2566988"/>
              <a:gd name="connsiteX139" fmla="*/ 1052526 w 1633551"/>
              <a:gd name="connsiteY139" fmla="*/ 704850 h 2566988"/>
              <a:gd name="connsiteX140" fmla="*/ 1038238 w 1633551"/>
              <a:gd name="connsiteY140" fmla="*/ 676275 h 2566988"/>
              <a:gd name="connsiteX141" fmla="*/ 1023951 w 1633551"/>
              <a:gd name="connsiteY141" fmla="*/ 666750 h 2566988"/>
              <a:gd name="connsiteX142" fmla="*/ 1014426 w 1633551"/>
              <a:gd name="connsiteY142" fmla="*/ 647700 h 2566988"/>
              <a:gd name="connsiteX143" fmla="*/ 1009663 w 1633551"/>
              <a:gd name="connsiteY143" fmla="*/ 633413 h 2566988"/>
              <a:gd name="connsiteX144" fmla="*/ 985851 w 1633551"/>
              <a:gd name="connsiteY144" fmla="*/ 604838 h 2566988"/>
              <a:gd name="connsiteX145" fmla="*/ 976326 w 1633551"/>
              <a:gd name="connsiteY145" fmla="*/ 585788 h 2566988"/>
              <a:gd name="connsiteX146" fmla="*/ 971563 w 1633551"/>
              <a:gd name="connsiteY146" fmla="*/ 571500 h 2566988"/>
              <a:gd name="connsiteX147" fmla="*/ 957276 w 1633551"/>
              <a:gd name="connsiteY147" fmla="*/ 561975 h 2566988"/>
              <a:gd name="connsiteX148" fmla="*/ 947751 w 1633551"/>
              <a:gd name="connsiteY148" fmla="*/ 547688 h 2566988"/>
              <a:gd name="connsiteX149" fmla="*/ 933463 w 1633551"/>
              <a:gd name="connsiteY149" fmla="*/ 538163 h 2566988"/>
              <a:gd name="connsiteX150" fmla="*/ 904888 w 1633551"/>
              <a:gd name="connsiteY150" fmla="*/ 500063 h 2566988"/>
              <a:gd name="connsiteX151" fmla="*/ 857263 w 1633551"/>
              <a:gd name="connsiteY151" fmla="*/ 471488 h 2566988"/>
              <a:gd name="connsiteX152" fmla="*/ 823926 w 1633551"/>
              <a:gd name="connsiteY152" fmla="*/ 447675 h 2566988"/>
              <a:gd name="connsiteX153" fmla="*/ 795351 w 1633551"/>
              <a:gd name="connsiteY153" fmla="*/ 428625 h 2566988"/>
              <a:gd name="connsiteX154" fmla="*/ 785826 w 1633551"/>
              <a:gd name="connsiteY154" fmla="*/ 414338 h 2566988"/>
              <a:gd name="connsiteX155" fmla="*/ 771538 w 1633551"/>
              <a:gd name="connsiteY155" fmla="*/ 404813 h 2566988"/>
              <a:gd name="connsiteX156" fmla="*/ 733438 w 1633551"/>
              <a:gd name="connsiteY156" fmla="*/ 390525 h 2566988"/>
              <a:gd name="connsiteX157" fmla="*/ 723913 w 1633551"/>
              <a:gd name="connsiteY157" fmla="*/ 376238 h 2566988"/>
              <a:gd name="connsiteX158" fmla="*/ 695338 w 1633551"/>
              <a:gd name="connsiteY158" fmla="*/ 361950 h 2566988"/>
              <a:gd name="connsiteX159" fmla="*/ 676288 w 1633551"/>
              <a:gd name="connsiteY159" fmla="*/ 319088 h 2566988"/>
              <a:gd name="connsiteX160" fmla="*/ 666763 w 1633551"/>
              <a:gd name="connsiteY160" fmla="*/ 290513 h 2566988"/>
              <a:gd name="connsiteX161" fmla="*/ 657238 w 1633551"/>
              <a:gd name="connsiteY161" fmla="*/ 276225 h 2566988"/>
              <a:gd name="connsiteX162" fmla="*/ 647713 w 1633551"/>
              <a:gd name="connsiteY162" fmla="*/ 247650 h 2566988"/>
              <a:gd name="connsiteX163" fmla="*/ 642951 w 1633551"/>
              <a:gd name="connsiteY163" fmla="*/ 233363 h 2566988"/>
              <a:gd name="connsiteX164" fmla="*/ 633426 w 1633551"/>
              <a:gd name="connsiteY164" fmla="*/ 219075 h 2566988"/>
              <a:gd name="connsiteX165" fmla="*/ 623901 w 1633551"/>
              <a:gd name="connsiteY165" fmla="*/ 190500 h 2566988"/>
              <a:gd name="connsiteX166" fmla="*/ 619138 w 1633551"/>
              <a:gd name="connsiteY166" fmla="*/ 176213 h 2566988"/>
              <a:gd name="connsiteX167" fmla="*/ 604851 w 1633551"/>
              <a:gd name="connsiteY167" fmla="*/ 133350 h 2566988"/>
              <a:gd name="connsiteX168" fmla="*/ 600088 w 1633551"/>
              <a:gd name="connsiteY168" fmla="*/ 119063 h 2566988"/>
              <a:gd name="connsiteX169" fmla="*/ 571513 w 1633551"/>
              <a:gd name="connsiteY169" fmla="*/ 90488 h 2566988"/>
              <a:gd name="connsiteX170" fmla="*/ 552463 w 1633551"/>
              <a:gd name="connsiteY170" fmla="*/ 80963 h 2566988"/>
              <a:gd name="connsiteX171" fmla="*/ 538176 w 1633551"/>
              <a:gd name="connsiteY171" fmla="*/ 71438 h 2566988"/>
              <a:gd name="connsiteX172" fmla="*/ 523888 w 1633551"/>
              <a:gd name="connsiteY172" fmla="*/ 66675 h 2566988"/>
              <a:gd name="connsiteX173" fmla="*/ 495313 w 1633551"/>
              <a:gd name="connsiteY173" fmla="*/ 52388 h 2566988"/>
              <a:gd name="connsiteX174" fmla="*/ 466738 w 1633551"/>
              <a:gd name="connsiteY174" fmla="*/ 33338 h 2566988"/>
              <a:gd name="connsiteX175" fmla="*/ 442926 w 1633551"/>
              <a:gd name="connsiteY175" fmla="*/ 19050 h 2566988"/>
              <a:gd name="connsiteX176" fmla="*/ 400063 w 1633551"/>
              <a:gd name="connsiteY176" fmla="*/ 4763 h 2566988"/>
              <a:gd name="connsiteX177" fmla="*/ 385776 w 1633551"/>
              <a:gd name="connsiteY177" fmla="*/ 0 h 2566988"/>
              <a:gd name="connsiteX178" fmla="*/ 300051 w 1633551"/>
              <a:gd name="connsiteY178" fmla="*/ 4763 h 2566988"/>
              <a:gd name="connsiteX179" fmla="*/ 285763 w 1633551"/>
              <a:gd name="connsiteY179" fmla="*/ 9525 h 2566988"/>
              <a:gd name="connsiteX180" fmla="*/ 290526 w 1633551"/>
              <a:gd name="connsiteY180" fmla="*/ 14288 h 256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633551" h="2566988">
                <a:moveTo>
                  <a:pt x="290526" y="14288"/>
                </a:moveTo>
                <a:cubicBezTo>
                  <a:pt x="287351" y="15875"/>
                  <a:pt x="274566" y="17087"/>
                  <a:pt x="266713" y="19050"/>
                </a:cubicBezTo>
                <a:cubicBezTo>
                  <a:pt x="261843" y="20268"/>
                  <a:pt x="257253" y="22434"/>
                  <a:pt x="252426" y="23813"/>
                </a:cubicBezTo>
                <a:cubicBezTo>
                  <a:pt x="246132" y="25611"/>
                  <a:pt x="239766" y="27155"/>
                  <a:pt x="233376" y="28575"/>
                </a:cubicBezTo>
                <a:cubicBezTo>
                  <a:pt x="198897" y="36237"/>
                  <a:pt x="220804" y="29591"/>
                  <a:pt x="195276" y="38100"/>
                </a:cubicBezTo>
                <a:cubicBezTo>
                  <a:pt x="185751" y="44450"/>
                  <a:pt x="174796" y="49055"/>
                  <a:pt x="166701" y="57150"/>
                </a:cubicBezTo>
                <a:cubicBezTo>
                  <a:pt x="161938" y="61913"/>
                  <a:pt x="158301" y="68167"/>
                  <a:pt x="152413" y="71438"/>
                </a:cubicBezTo>
                <a:cubicBezTo>
                  <a:pt x="143636" y="76314"/>
                  <a:pt x="132192" y="75394"/>
                  <a:pt x="123838" y="80963"/>
                </a:cubicBezTo>
                <a:cubicBezTo>
                  <a:pt x="105374" y="93273"/>
                  <a:pt x="114981" y="88678"/>
                  <a:pt x="95263" y="95250"/>
                </a:cubicBezTo>
                <a:cubicBezTo>
                  <a:pt x="73038" y="128587"/>
                  <a:pt x="85738" y="117475"/>
                  <a:pt x="61926" y="133350"/>
                </a:cubicBezTo>
                <a:cubicBezTo>
                  <a:pt x="58751" y="142875"/>
                  <a:pt x="57970" y="153571"/>
                  <a:pt x="52401" y="161925"/>
                </a:cubicBezTo>
                <a:cubicBezTo>
                  <a:pt x="46051" y="171450"/>
                  <a:pt x="36971" y="179640"/>
                  <a:pt x="33351" y="190500"/>
                </a:cubicBezTo>
                <a:cubicBezTo>
                  <a:pt x="30176" y="200025"/>
                  <a:pt x="29395" y="210721"/>
                  <a:pt x="23826" y="219075"/>
                </a:cubicBezTo>
                <a:cubicBezTo>
                  <a:pt x="20651" y="223838"/>
                  <a:pt x="16626" y="228132"/>
                  <a:pt x="14301" y="233363"/>
                </a:cubicBezTo>
                <a:cubicBezTo>
                  <a:pt x="10223" y="242538"/>
                  <a:pt x="7951" y="252413"/>
                  <a:pt x="4776" y="261938"/>
                </a:cubicBezTo>
                <a:lnTo>
                  <a:pt x="13" y="276225"/>
                </a:lnTo>
                <a:cubicBezTo>
                  <a:pt x="11998" y="384076"/>
                  <a:pt x="-3169" y="238013"/>
                  <a:pt x="9538" y="447675"/>
                </a:cubicBezTo>
                <a:cubicBezTo>
                  <a:pt x="10175" y="458187"/>
                  <a:pt x="16982" y="488616"/>
                  <a:pt x="19063" y="500063"/>
                </a:cubicBezTo>
                <a:cubicBezTo>
                  <a:pt x="25342" y="534597"/>
                  <a:pt x="23408" y="527890"/>
                  <a:pt x="28588" y="566738"/>
                </a:cubicBezTo>
                <a:cubicBezTo>
                  <a:pt x="30072" y="577865"/>
                  <a:pt x="30827" y="589137"/>
                  <a:pt x="33351" y="600075"/>
                </a:cubicBezTo>
                <a:cubicBezTo>
                  <a:pt x="35609" y="609858"/>
                  <a:pt x="42876" y="628650"/>
                  <a:pt x="42876" y="628650"/>
                </a:cubicBezTo>
                <a:cubicBezTo>
                  <a:pt x="44463" y="682625"/>
                  <a:pt x="47638" y="736577"/>
                  <a:pt x="47638" y="790575"/>
                </a:cubicBezTo>
                <a:cubicBezTo>
                  <a:pt x="47638" y="1405084"/>
                  <a:pt x="108534" y="1217517"/>
                  <a:pt x="38113" y="1428750"/>
                </a:cubicBezTo>
                <a:cubicBezTo>
                  <a:pt x="39701" y="1455738"/>
                  <a:pt x="42876" y="1482679"/>
                  <a:pt x="42876" y="1509713"/>
                </a:cubicBezTo>
                <a:cubicBezTo>
                  <a:pt x="42876" y="1560610"/>
                  <a:pt x="41319" y="1630148"/>
                  <a:pt x="33351" y="1685925"/>
                </a:cubicBezTo>
                <a:cubicBezTo>
                  <a:pt x="32206" y="1693939"/>
                  <a:pt x="30176" y="1701800"/>
                  <a:pt x="28588" y="1709738"/>
                </a:cubicBezTo>
                <a:cubicBezTo>
                  <a:pt x="30176" y="1739900"/>
                  <a:pt x="30616" y="1770145"/>
                  <a:pt x="33351" y="1800225"/>
                </a:cubicBezTo>
                <a:cubicBezTo>
                  <a:pt x="33806" y="1805225"/>
                  <a:pt x="35868" y="1810023"/>
                  <a:pt x="38113" y="1814513"/>
                </a:cubicBezTo>
                <a:cubicBezTo>
                  <a:pt x="40673" y="1819632"/>
                  <a:pt x="44463" y="1824038"/>
                  <a:pt x="47638" y="1828800"/>
                </a:cubicBezTo>
                <a:cubicBezTo>
                  <a:pt x="60076" y="1903418"/>
                  <a:pt x="54859" y="1860600"/>
                  <a:pt x="47638" y="2005013"/>
                </a:cubicBezTo>
                <a:cubicBezTo>
                  <a:pt x="46920" y="2019370"/>
                  <a:pt x="44381" y="2033579"/>
                  <a:pt x="42876" y="2047875"/>
                </a:cubicBezTo>
                <a:cubicBezTo>
                  <a:pt x="41206" y="2063742"/>
                  <a:pt x="41053" y="2079819"/>
                  <a:pt x="38113" y="2095500"/>
                </a:cubicBezTo>
                <a:cubicBezTo>
                  <a:pt x="36263" y="2105368"/>
                  <a:pt x="31763" y="2114550"/>
                  <a:pt x="28588" y="2124075"/>
                </a:cubicBezTo>
                <a:cubicBezTo>
                  <a:pt x="27001" y="2128838"/>
                  <a:pt x="24811" y="2133440"/>
                  <a:pt x="23826" y="2138363"/>
                </a:cubicBezTo>
                <a:cubicBezTo>
                  <a:pt x="20651" y="2154238"/>
                  <a:pt x="19421" y="2170630"/>
                  <a:pt x="14301" y="2185988"/>
                </a:cubicBezTo>
                <a:cubicBezTo>
                  <a:pt x="7468" y="2206484"/>
                  <a:pt x="10755" y="2195405"/>
                  <a:pt x="4776" y="2219325"/>
                </a:cubicBezTo>
                <a:cubicBezTo>
                  <a:pt x="3188" y="2249488"/>
                  <a:pt x="13" y="2279609"/>
                  <a:pt x="13" y="2309813"/>
                </a:cubicBezTo>
                <a:cubicBezTo>
                  <a:pt x="13" y="2330511"/>
                  <a:pt x="-492" y="2351708"/>
                  <a:pt x="4776" y="2371725"/>
                </a:cubicBezTo>
                <a:cubicBezTo>
                  <a:pt x="10687" y="2394186"/>
                  <a:pt x="22458" y="2399388"/>
                  <a:pt x="38113" y="2409825"/>
                </a:cubicBezTo>
                <a:cubicBezTo>
                  <a:pt x="41288" y="2414588"/>
                  <a:pt x="45078" y="2418993"/>
                  <a:pt x="47638" y="2424113"/>
                </a:cubicBezTo>
                <a:cubicBezTo>
                  <a:pt x="49883" y="2428603"/>
                  <a:pt x="49265" y="2434480"/>
                  <a:pt x="52401" y="2438400"/>
                </a:cubicBezTo>
                <a:cubicBezTo>
                  <a:pt x="55977" y="2442869"/>
                  <a:pt x="61926" y="2444750"/>
                  <a:pt x="66688" y="2447925"/>
                </a:cubicBezTo>
                <a:cubicBezTo>
                  <a:pt x="70882" y="2460505"/>
                  <a:pt x="78220" y="2486695"/>
                  <a:pt x="90501" y="2490788"/>
                </a:cubicBezTo>
                <a:lnTo>
                  <a:pt x="104788" y="2495550"/>
                </a:lnTo>
                <a:cubicBezTo>
                  <a:pt x="109551" y="2500313"/>
                  <a:pt x="113188" y="2506567"/>
                  <a:pt x="119076" y="2509838"/>
                </a:cubicBezTo>
                <a:cubicBezTo>
                  <a:pt x="127853" y="2514714"/>
                  <a:pt x="138126" y="2516188"/>
                  <a:pt x="147651" y="2519363"/>
                </a:cubicBezTo>
                <a:cubicBezTo>
                  <a:pt x="179807" y="2530082"/>
                  <a:pt x="140235" y="2517715"/>
                  <a:pt x="190513" y="2528888"/>
                </a:cubicBezTo>
                <a:cubicBezTo>
                  <a:pt x="195414" y="2529977"/>
                  <a:pt x="199974" y="2532271"/>
                  <a:pt x="204801" y="2533650"/>
                </a:cubicBezTo>
                <a:cubicBezTo>
                  <a:pt x="246653" y="2545607"/>
                  <a:pt x="203889" y="2531759"/>
                  <a:pt x="238138" y="2543175"/>
                </a:cubicBezTo>
                <a:cubicBezTo>
                  <a:pt x="270890" y="2565010"/>
                  <a:pt x="255853" y="2558605"/>
                  <a:pt x="281001" y="2566988"/>
                </a:cubicBezTo>
                <a:lnTo>
                  <a:pt x="457213" y="2557463"/>
                </a:lnTo>
                <a:cubicBezTo>
                  <a:pt x="462206" y="2556937"/>
                  <a:pt x="467112" y="2555138"/>
                  <a:pt x="471501" y="2552700"/>
                </a:cubicBezTo>
                <a:cubicBezTo>
                  <a:pt x="481508" y="2547141"/>
                  <a:pt x="491981" y="2541745"/>
                  <a:pt x="500076" y="2533650"/>
                </a:cubicBezTo>
                <a:lnTo>
                  <a:pt x="528651" y="2505075"/>
                </a:lnTo>
                <a:cubicBezTo>
                  <a:pt x="533413" y="2500313"/>
                  <a:pt x="536549" y="2492918"/>
                  <a:pt x="542938" y="2490788"/>
                </a:cubicBezTo>
                <a:lnTo>
                  <a:pt x="557226" y="2486025"/>
                </a:lnTo>
                <a:cubicBezTo>
                  <a:pt x="561988" y="2479675"/>
                  <a:pt x="566203" y="2472875"/>
                  <a:pt x="571513" y="2466975"/>
                </a:cubicBezTo>
                <a:cubicBezTo>
                  <a:pt x="580524" y="2456962"/>
                  <a:pt x="592616" y="2449608"/>
                  <a:pt x="600088" y="2438400"/>
                </a:cubicBezTo>
                <a:cubicBezTo>
                  <a:pt x="622313" y="2405062"/>
                  <a:pt x="609613" y="2416175"/>
                  <a:pt x="633426" y="2400300"/>
                </a:cubicBezTo>
                <a:cubicBezTo>
                  <a:pt x="646124" y="2362203"/>
                  <a:pt x="627077" y="2406649"/>
                  <a:pt x="652476" y="2381250"/>
                </a:cubicBezTo>
                <a:cubicBezTo>
                  <a:pt x="660571" y="2373155"/>
                  <a:pt x="665176" y="2362200"/>
                  <a:pt x="671526" y="2352675"/>
                </a:cubicBezTo>
                <a:cubicBezTo>
                  <a:pt x="695172" y="2317207"/>
                  <a:pt x="664784" y="2360766"/>
                  <a:pt x="695338" y="2324100"/>
                </a:cubicBezTo>
                <a:cubicBezTo>
                  <a:pt x="699002" y="2319703"/>
                  <a:pt x="701034" y="2314067"/>
                  <a:pt x="704863" y="2309813"/>
                </a:cubicBezTo>
                <a:cubicBezTo>
                  <a:pt x="715376" y="2298132"/>
                  <a:pt x="729483" y="2289551"/>
                  <a:pt x="738201" y="2276475"/>
                </a:cubicBezTo>
                <a:cubicBezTo>
                  <a:pt x="755664" y="2250282"/>
                  <a:pt x="738201" y="2272507"/>
                  <a:pt x="762013" y="2252663"/>
                </a:cubicBezTo>
                <a:cubicBezTo>
                  <a:pt x="798682" y="2222105"/>
                  <a:pt x="755117" y="2252498"/>
                  <a:pt x="790588" y="2228850"/>
                </a:cubicBezTo>
                <a:cubicBezTo>
                  <a:pt x="817577" y="2188369"/>
                  <a:pt x="773123" y="2251078"/>
                  <a:pt x="828688" y="2195513"/>
                </a:cubicBezTo>
                <a:cubicBezTo>
                  <a:pt x="846526" y="2177675"/>
                  <a:pt x="836586" y="2183355"/>
                  <a:pt x="857263" y="2176463"/>
                </a:cubicBezTo>
                <a:cubicBezTo>
                  <a:pt x="896679" y="2137047"/>
                  <a:pt x="849079" y="2180387"/>
                  <a:pt x="885838" y="2157413"/>
                </a:cubicBezTo>
                <a:cubicBezTo>
                  <a:pt x="894458" y="2152026"/>
                  <a:pt x="902001" y="2145057"/>
                  <a:pt x="909651" y="2138363"/>
                </a:cubicBezTo>
                <a:cubicBezTo>
                  <a:pt x="914720" y="2133928"/>
                  <a:pt x="918457" y="2127990"/>
                  <a:pt x="923938" y="2124075"/>
                </a:cubicBezTo>
                <a:cubicBezTo>
                  <a:pt x="929715" y="2119948"/>
                  <a:pt x="936968" y="2118313"/>
                  <a:pt x="942988" y="2114550"/>
                </a:cubicBezTo>
                <a:cubicBezTo>
                  <a:pt x="949719" y="2110343"/>
                  <a:pt x="955535" y="2104815"/>
                  <a:pt x="962038" y="2100263"/>
                </a:cubicBezTo>
                <a:cubicBezTo>
                  <a:pt x="962071" y="2100240"/>
                  <a:pt x="997740" y="2076462"/>
                  <a:pt x="1004901" y="2071688"/>
                </a:cubicBezTo>
                <a:lnTo>
                  <a:pt x="1019188" y="2062163"/>
                </a:lnTo>
                <a:cubicBezTo>
                  <a:pt x="1022363" y="2057400"/>
                  <a:pt x="1025049" y="2052272"/>
                  <a:pt x="1028713" y="2047875"/>
                </a:cubicBezTo>
                <a:cubicBezTo>
                  <a:pt x="1033025" y="2042701"/>
                  <a:pt x="1039265" y="2039192"/>
                  <a:pt x="1043001" y="2033588"/>
                </a:cubicBezTo>
                <a:cubicBezTo>
                  <a:pt x="1045786" y="2029411"/>
                  <a:pt x="1045325" y="2023688"/>
                  <a:pt x="1047763" y="2019300"/>
                </a:cubicBezTo>
                <a:cubicBezTo>
                  <a:pt x="1053322" y="2009293"/>
                  <a:pt x="1060463" y="2000250"/>
                  <a:pt x="1066813" y="1990725"/>
                </a:cubicBezTo>
                <a:lnTo>
                  <a:pt x="1085863" y="1962150"/>
                </a:lnTo>
                <a:cubicBezTo>
                  <a:pt x="1093801" y="1949450"/>
                  <a:pt x="1101635" y="1936685"/>
                  <a:pt x="1109676" y="1924050"/>
                </a:cubicBezTo>
                <a:cubicBezTo>
                  <a:pt x="1112749" y="1919221"/>
                  <a:pt x="1119201" y="1909763"/>
                  <a:pt x="1119201" y="1909763"/>
                </a:cubicBezTo>
                <a:cubicBezTo>
                  <a:pt x="1131129" y="1873973"/>
                  <a:pt x="1115677" y="1915051"/>
                  <a:pt x="1157301" y="1852613"/>
                </a:cubicBezTo>
                <a:cubicBezTo>
                  <a:pt x="1180950" y="1817138"/>
                  <a:pt x="1150555" y="1860708"/>
                  <a:pt x="1181113" y="1824038"/>
                </a:cubicBezTo>
                <a:cubicBezTo>
                  <a:pt x="1184777" y="1819641"/>
                  <a:pt x="1186974" y="1814147"/>
                  <a:pt x="1190638" y="1809750"/>
                </a:cubicBezTo>
                <a:cubicBezTo>
                  <a:pt x="1202095" y="1796001"/>
                  <a:pt x="1205167" y="1795302"/>
                  <a:pt x="1219213" y="1785938"/>
                </a:cubicBezTo>
                <a:cubicBezTo>
                  <a:pt x="1236209" y="1760443"/>
                  <a:pt x="1224692" y="1775695"/>
                  <a:pt x="1257313" y="1743075"/>
                </a:cubicBezTo>
                <a:lnTo>
                  <a:pt x="1271601" y="1728788"/>
                </a:lnTo>
                <a:cubicBezTo>
                  <a:pt x="1276364" y="1724025"/>
                  <a:pt x="1279498" y="1716630"/>
                  <a:pt x="1285888" y="1714500"/>
                </a:cubicBezTo>
                <a:lnTo>
                  <a:pt x="1300176" y="1709738"/>
                </a:lnTo>
                <a:cubicBezTo>
                  <a:pt x="1304938" y="1704975"/>
                  <a:pt x="1309289" y="1699762"/>
                  <a:pt x="1314463" y="1695450"/>
                </a:cubicBezTo>
                <a:cubicBezTo>
                  <a:pt x="1318860" y="1691786"/>
                  <a:pt x="1324093" y="1689252"/>
                  <a:pt x="1328751" y="1685925"/>
                </a:cubicBezTo>
                <a:cubicBezTo>
                  <a:pt x="1335210" y="1681312"/>
                  <a:pt x="1341298" y="1676190"/>
                  <a:pt x="1347801" y="1671638"/>
                </a:cubicBezTo>
                <a:cubicBezTo>
                  <a:pt x="1357179" y="1665073"/>
                  <a:pt x="1376376" y="1652588"/>
                  <a:pt x="1376376" y="1652588"/>
                </a:cubicBezTo>
                <a:cubicBezTo>
                  <a:pt x="1387488" y="1635919"/>
                  <a:pt x="1390663" y="1627188"/>
                  <a:pt x="1414476" y="1619250"/>
                </a:cubicBezTo>
                <a:lnTo>
                  <a:pt x="1443051" y="1609725"/>
                </a:lnTo>
                <a:lnTo>
                  <a:pt x="1457338" y="1604963"/>
                </a:lnTo>
                <a:cubicBezTo>
                  <a:pt x="1473395" y="1580876"/>
                  <a:pt x="1458146" y="1597415"/>
                  <a:pt x="1481151" y="1585913"/>
                </a:cubicBezTo>
                <a:cubicBezTo>
                  <a:pt x="1486270" y="1583353"/>
                  <a:pt x="1490781" y="1579715"/>
                  <a:pt x="1495438" y="1576388"/>
                </a:cubicBezTo>
                <a:cubicBezTo>
                  <a:pt x="1536771" y="1546863"/>
                  <a:pt x="1495117" y="1575014"/>
                  <a:pt x="1528776" y="1552575"/>
                </a:cubicBezTo>
                <a:cubicBezTo>
                  <a:pt x="1531951" y="1547813"/>
                  <a:pt x="1534974" y="1542946"/>
                  <a:pt x="1538301" y="1538288"/>
                </a:cubicBezTo>
                <a:cubicBezTo>
                  <a:pt x="1542915" y="1531829"/>
                  <a:pt x="1548381" y="1525969"/>
                  <a:pt x="1552588" y="1519238"/>
                </a:cubicBezTo>
                <a:cubicBezTo>
                  <a:pt x="1556351" y="1513218"/>
                  <a:pt x="1558938" y="1506538"/>
                  <a:pt x="1562113" y="1500188"/>
                </a:cubicBezTo>
                <a:cubicBezTo>
                  <a:pt x="1555763" y="1492250"/>
                  <a:pt x="1546632" y="1485893"/>
                  <a:pt x="1543063" y="1476375"/>
                </a:cubicBezTo>
                <a:cubicBezTo>
                  <a:pt x="1541300" y="1471675"/>
                  <a:pt x="1545388" y="1466476"/>
                  <a:pt x="1547826" y="1462088"/>
                </a:cubicBezTo>
                <a:cubicBezTo>
                  <a:pt x="1553386" y="1452081"/>
                  <a:pt x="1560526" y="1443038"/>
                  <a:pt x="1566876" y="1433513"/>
                </a:cubicBezTo>
                <a:lnTo>
                  <a:pt x="1585926" y="1404938"/>
                </a:lnTo>
                <a:lnTo>
                  <a:pt x="1600213" y="1390650"/>
                </a:lnTo>
                <a:cubicBezTo>
                  <a:pt x="1601801" y="1385888"/>
                  <a:pt x="1602731" y="1380853"/>
                  <a:pt x="1604976" y="1376363"/>
                </a:cubicBezTo>
                <a:cubicBezTo>
                  <a:pt x="1607536" y="1371243"/>
                  <a:pt x="1612176" y="1367306"/>
                  <a:pt x="1614501" y="1362075"/>
                </a:cubicBezTo>
                <a:cubicBezTo>
                  <a:pt x="1618579" y="1352900"/>
                  <a:pt x="1624026" y="1333500"/>
                  <a:pt x="1624026" y="1333500"/>
                </a:cubicBezTo>
                <a:cubicBezTo>
                  <a:pt x="1625613" y="1322388"/>
                  <a:pt x="1626587" y="1311170"/>
                  <a:pt x="1628788" y="1300163"/>
                </a:cubicBezTo>
                <a:cubicBezTo>
                  <a:pt x="1629773" y="1295240"/>
                  <a:pt x="1633551" y="1290895"/>
                  <a:pt x="1633551" y="1285875"/>
                </a:cubicBezTo>
                <a:cubicBezTo>
                  <a:pt x="1633551" y="1257256"/>
                  <a:pt x="1631501" y="1228640"/>
                  <a:pt x="1628788" y="1200150"/>
                </a:cubicBezTo>
                <a:cubicBezTo>
                  <a:pt x="1628312" y="1195153"/>
                  <a:pt x="1625405" y="1190690"/>
                  <a:pt x="1624026" y="1185863"/>
                </a:cubicBezTo>
                <a:cubicBezTo>
                  <a:pt x="1622228" y="1179569"/>
                  <a:pt x="1620985" y="1173128"/>
                  <a:pt x="1619263" y="1166813"/>
                </a:cubicBezTo>
                <a:cubicBezTo>
                  <a:pt x="1616222" y="1155663"/>
                  <a:pt x="1613059" y="1144545"/>
                  <a:pt x="1609738" y="1133475"/>
                </a:cubicBezTo>
                <a:cubicBezTo>
                  <a:pt x="1607009" y="1124379"/>
                  <a:pt x="1601170" y="1106811"/>
                  <a:pt x="1595451" y="1100138"/>
                </a:cubicBezTo>
                <a:cubicBezTo>
                  <a:pt x="1590285" y="1094111"/>
                  <a:pt x="1582751" y="1090613"/>
                  <a:pt x="1576401" y="1085850"/>
                </a:cubicBezTo>
                <a:cubicBezTo>
                  <a:pt x="1571438" y="1070962"/>
                  <a:pt x="1566623" y="1052345"/>
                  <a:pt x="1552588" y="1042988"/>
                </a:cubicBezTo>
                <a:cubicBezTo>
                  <a:pt x="1547826" y="1039813"/>
                  <a:pt x="1542348" y="1037510"/>
                  <a:pt x="1538301" y="1033463"/>
                </a:cubicBezTo>
                <a:cubicBezTo>
                  <a:pt x="1517827" y="1012988"/>
                  <a:pt x="1526498" y="1010892"/>
                  <a:pt x="1504963" y="1000125"/>
                </a:cubicBezTo>
                <a:cubicBezTo>
                  <a:pt x="1500473" y="997880"/>
                  <a:pt x="1495290" y="997340"/>
                  <a:pt x="1490676" y="995363"/>
                </a:cubicBezTo>
                <a:cubicBezTo>
                  <a:pt x="1477966" y="989916"/>
                  <a:pt x="1458652" y="978776"/>
                  <a:pt x="1447813" y="971550"/>
                </a:cubicBezTo>
                <a:cubicBezTo>
                  <a:pt x="1441209" y="967147"/>
                  <a:pt x="1435266" y="961815"/>
                  <a:pt x="1428763" y="957263"/>
                </a:cubicBezTo>
                <a:cubicBezTo>
                  <a:pt x="1419385" y="950698"/>
                  <a:pt x="1409713" y="944563"/>
                  <a:pt x="1400188" y="938213"/>
                </a:cubicBezTo>
                <a:cubicBezTo>
                  <a:pt x="1395426" y="935038"/>
                  <a:pt x="1391020" y="931248"/>
                  <a:pt x="1385901" y="928688"/>
                </a:cubicBezTo>
                <a:cubicBezTo>
                  <a:pt x="1379551" y="925513"/>
                  <a:pt x="1372871" y="922926"/>
                  <a:pt x="1366851" y="919163"/>
                </a:cubicBezTo>
                <a:cubicBezTo>
                  <a:pt x="1363298" y="916942"/>
                  <a:pt x="1339928" y="898099"/>
                  <a:pt x="1333513" y="895350"/>
                </a:cubicBezTo>
                <a:cubicBezTo>
                  <a:pt x="1327497" y="892772"/>
                  <a:pt x="1320813" y="892175"/>
                  <a:pt x="1314463" y="890588"/>
                </a:cubicBezTo>
                <a:cubicBezTo>
                  <a:pt x="1309701" y="887413"/>
                  <a:pt x="1305146" y="883903"/>
                  <a:pt x="1300176" y="881063"/>
                </a:cubicBezTo>
                <a:cubicBezTo>
                  <a:pt x="1272274" y="865119"/>
                  <a:pt x="1290042" y="878588"/>
                  <a:pt x="1266838" y="862013"/>
                </a:cubicBezTo>
                <a:cubicBezTo>
                  <a:pt x="1261805" y="858418"/>
                  <a:pt x="1240983" y="841941"/>
                  <a:pt x="1233501" y="838200"/>
                </a:cubicBezTo>
                <a:cubicBezTo>
                  <a:pt x="1225854" y="834377"/>
                  <a:pt x="1217161" y="832827"/>
                  <a:pt x="1209688" y="828675"/>
                </a:cubicBezTo>
                <a:cubicBezTo>
                  <a:pt x="1157651" y="799766"/>
                  <a:pt x="1219669" y="828979"/>
                  <a:pt x="1176351" y="800100"/>
                </a:cubicBezTo>
                <a:cubicBezTo>
                  <a:pt x="1172174" y="797315"/>
                  <a:pt x="1166826" y="796925"/>
                  <a:pt x="1162063" y="795338"/>
                </a:cubicBezTo>
                <a:cubicBezTo>
                  <a:pt x="1143529" y="767535"/>
                  <a:pt x="1164242" y="791665"/>
                  <a:pt x="1133488" y="776288"/>
                </a:cubicBezTo>
                <a:cubicBezTo>
                  <a:pt x="1097373" y="758231"/>
                  <a:pt x="1114146" y="762551"/>
                  <a:pt x="1090626" y="742950"/>
                </a:cubicBezTo>
                <a:cubicBezTo>
                  <a:pt x="1086229" y="739286"/>
                  <a:pt x="1081101" y="736600"/>
                  <a:pt x="1076338" y="733425"/>
                </a:cubicBezTo>
                <a:cubicBezTo>
                  <a:pt x="1067243" y="706138"/>
                  <a:pt x="1078475" y="730799"/>
                  <a:pt x="1052526" y="704850"/>
                </a:cubicBezTo>
                <a:cubicBezTo>
                  <a:pt x="1012385" y="664709"/>
                  <a:pt x="1069222" y="715006"/>
                  <a:pt x="1038238" y="676275"/>
                </a:cubicBezTo>
                <a:cubicBezTo>
                  <a:pt x="1034662" y="671806"/>
                  <a:pt x="1028713" y="669925"/>
                  <a:pt x="1023951" y="666750"/>
                </a:cubicBezTo>
                <a:cubicBezTo>
                  <a:pt x="1020776" y="660400"/>
                  <a:pt x="1017223" y="654225"/>
                  <a:pt x="1014426" y="647700"/>
                </a:cubicBezTo>
                <a:cubicBezTo>
                  <a:pt x="1012448" y="643086"/>
                  <a:pt x="1011908" y="637903"/>
                  <a:pt x="1009663" y="633413"/>
                </a:cubicBezTo>
                <a:cubicBezTo>
                  <a:pt x="997062" y="608212"/>
                  <a:pt x="1003409" y="629420"/>
                  <a:pt x="985851" y="604838"/>
                </a:cubicBezTo>
                <a:cubicBezTo>
                  <a:pt x="981725" y="599061"/>
                  <a:pt x="979123" y="592313"/>
                  <a:pt x="976326" y="585788"/>
                </a:cubicBezTo>
                <a:cubicBezTo>
                  <a:pt x="974348" y="581174"/>
                  <a:pt x="974699" y="575420"/>
                  <a:pt x="971563" y="571500"/>
                </a:cubicBezTo>
                <a:cubicBezTo>
                  <a:pt x="967987" y="567031"/>
                  <a:pt x="962038" y="565150"/>
                  <a:pt x="957276" y="561975"/>
                </a:cubicBezTo>
                <a:cubicBezTo>
                  <a:pt x="954101" y="557213"/>
                  <a:pt x="951798" y="551735"/>
                  <a:pt x="947751" y="547688"/>
                </a:cubicBezTo>
                <a:cubicBezTo>
                  <a:pt x="943703" y="543641"/>
                  <a:pt x="937188" y="542509"/>
                  <a:pt x="933463" y="538163"/>
                </a:cubicBezTo>
                <a:cubicBezTo>
                  <a:pt x="914169" y="515653"/>
                  <a:pt x="926844" y="515745"/>
                  <a:pt x="904888" y="500063"/>
                </a:cubicBezTo>
                <a:cubicBezTo>
                  <a:pt x="878588" y="481278"/>
                  <a:pt x="886925" y="501152"/>
                  <a:pt x="857263" y="471488"/>
                </a:cubicBezTo>
                <a:cubicBezTo>
                  <a:pt x="832010" y="446233"/>
                  <a:pt x="855268" y="466480"/>
                  <a:pt x="823926" y="447675"/>
                </a:cubicBezTo>
                <a:cubicBezTo>
                  <a:pt x="814110" y="441785"/>
                  <a:pt x="795351" y="428625"/>
                  <a:pt x="795351" y="428625"/>
                </a:cubicBezTo>
                <a:cubicBezTo>
                  <a:pt x="792176" y="423863"/>
                  <a:pt x="789873" y="418385"/>
                  <a:pt x="785826" y="414338"/>
                </a:cubicBezTo>
                <a:cubicBezTo>
                  <a:pt x="781778" y="410291"/>
                  <a:pt x="776508" y="407653"/>
                  <a:pt x="771538" y="404813"/>
                </a:cubicBezTo>
                <a:cubicBezTo>
                  <a:pt x="752168" y="393744"/>
                  <a:pt x="754273" y="395734"/>
                  <a:pt x="733438" y="390525"/>
                </a:cubicBezTo>
                <a:cubicBezTo>
                  <a:pt x="730263" y="385763"/>
                  <a:pt x="727960" y="380285"/>
                  <a:pt x="723913" y="376238"/>
                </a:cubicBezTo>
                <a:cubicBezTo>
                  <a:pt x="714681" y="367006"/>
                  <a:pt x="706959" y="365824"/>
                  <a:pt x="695338" y="361950"/>
                </a:cubicBezTo>
                <a:cubicBezTo>
                  <a:pt x="680244" y="339310"/>
                  <a:pt x="687622" y="353091"/>
                  <a:pt x="676288" y="319088"/>
                </a:cubicBezTo>
                <a:cubicBezTo>
                  <a:pt x="676286" y="319083"/>
                  <a:pt x="666767" y="290518"/>
                  <a:pt x="666763" y="290513"/>
                </a:cubicBezTo>
                <a:lnTo>
                  <a:pt x="657238" y="276225"/>
                </a:lnTo>
                <a:lnTo>
                  <a:pt x="647713" y="247650"/>
                </a:lnTo>
                <a:cubicBezTo>
                  <a:pt x="646126" y="242888"/>
                  <a:pt x="645735" y="237540"/>
                  <a:pt x="642951" y="233363"/>
                </a:cubicBezTo>
                <a:cubicBezTo>
                  <a:pt x="639776" y="228600"/>
                  <a:pt x="635751" y="224306"/>
                  <a:pt x="633426" y="219075"/>
                </a:cubicBezTo>
                <a:cubicBezTo>
                  <a:pt x="629348" y="209900"/>
                  <a:pt x="627076" y="200025"/>
                  <a:pt x="623901" y="190500"/>
                </a:cubicBezTo>
                <a:lnTo>
                  <a:pt x="619138" y="176213"/>
                </a:lnTo>
                <a:lnTo>
                  <a:pt x="604851" y="133350"/>
                </a:lnTo>
                <a:cubicBezTo>
                  <a:pt x="603264" y="128588"/>
                  <a:pt x="603638" y="122613"/>
                  <a:pt x="600088" y="119063"/>
                </a:cubicBezTo>
                <a:cubicBezTo>
                  <a:pt x="590563" y="109538"/>
                  <a:pt x="583561" y="96512"/>
                  <a:pt x="571513" y="90488"/>
                </a:cubicBezTo>
                <a:cubicBezTo>
                  <a:pt x="565163" y="87313"/>
                  <a:pt x="558627" y="84485"/>
                  <a:pt x="552463" y="80963"/>
                </a:cubicBezTo>
                <a:cubicBezTo>
                  <a:pt x="547493" y="78123"/>
                  <a:pt x="543295" y="73998"/>
                  <a:pt x="538176" y="71438"/>
                </a:cubicBezTo>
                <a:cubicBezTo>
                  <a:pt x="533686" y="69193"/>
                  <a:pt x="528378" y="68920"/>
                  <a:pt x="523888" y="66675"/>
                </a:cubicBezTo>
                <a:cubicBezTo>
                  <a:pt x="486966" y="48214"/>
                  <a:pt x="531220" y="64355"/>
                  <a:pt x="495313" y="52388"/>
                </a:cubicBezTo>
                <a:cubicBezTo>
                  <a:pt x="468228" y="25301"/>
                  <a:pt x="494309" y="47124"/>
                  <a:pt x="466738" y="33338"/>
                </a:cubicBezTo>
                <a:cubicBezTo>
                  <a:pt x="458459" y="29198"/>
                  <a:pt x="451434" y="22696"/>
                  <a:pt x="442926" y="19050"/>
                </a:cubicBezTo>
                <a:cubicBezTo>
                  <a:pt x="429083" y="13117"/>
                  <a:pt x="414351" y="9526"/>
                  <a:pt x="400063" y="4763"/>
                </a:cubicBezTo>
                <a:lnTo>
                  <a:pt x="385776" y="0"/>
                </a:lnTo>
                <a:cubicBezTo>
                  <a:pt x="357201" y="1588"/>
                  <a:pt x="328541" y="2050"/>
                  <a:pt x="300051" y="4763"/>
                </a:cubicBezTo>
                <a:cubicBezTo>
                  <a:pt x="295053" y="5239"/>
                  <a:pt x="290068" y="6942"/>
                  <a:pt x="285763" y="9525"/>
                </a:cubicBezTo>
                <a:cubicBezTo>
                  <a:pt x="281913" y="11835"/>
                  <a:pt x="293701" y="12701"/>
                  <a:pt x="290526" y="1428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Freeform 28"/>
          <p:cNvSpPr/>
          <p:nvPr/>
        </p:nvSpPr>
        <p:spPr>
          <a:xfrm>
            <a:off x="1227909" y="4049486"/>
            <a:ext cx="1802674" cy="1763485"/>
          </a:xfrm>
          <a:custGeom>
            <a:avLst/>
            <a:gdLst>
              <a:gd name="connsiteX0" fmla="*/ 130628 w 1802674"/>
              <a:gd name="connsiteY0" fmla="*/ 52251 h 1763485"/>
              <a:gd name="connsiteX1" fmla="*/ 287382 w 1802674"/>
              <a:gd name="connsiteY1" fmla="*/ 39188 h 1763485"/>
              <a:gd name="connsiteX2" fmla="*/ 339634 w 1802674"/>
              <a:gd name="connsiteY2" fmla="*/ 26125 h 1763485"/>
              <a:gd name="connsiteX3" fmla="*/ 404948 w 1802674"/>
              <a:gd name="connsiteY3" fmla="*/ 13063 h 1763485"/>
              <a:gd name="connsiteX4" fmla="*/ 535577 w 1802674"/>
              <a:gd name="connsiteY4" fmla="*/ 0 h 1763485"/>
              <a:gd name="connsiteX5" fmla="*/ 1554480 w 1802674"/>
              <a:gd name="connsiteY5" fmla="*/ 13063 h 1763485"/>
              <a:gd name="connsiteX6" fmla="*/ 1593668 w 1802674"/>
              <a:gd name="connsiteY6" fmla="*/ 39188 h 1763485"/>
              <a:gd name="connsiteX7" fmla="*/ 1645920 w 1802674"/>
              <a:gd name="connsiteY7" fmla="*/ 117565 h 1763485"/>
              <a:gd name="connsiteX8" fmla="*/ 1698171 w 1802674"/>
              <a:gd name="connsiteY8" fmla="*/ 274320 h 1763485"/>
              <a:gd name="connsiteX9" fmla="*/ 1711234 w 1802674"/>
              <a:gd name="connsiteY9" fmla="*/ 313508 h 1763485"/>
              <a:gd name="connsiteX10" fmla="*/ 1737360 w 1802674"/>
              <a:gd name="connsiteY10" fmla="*/ 352697 h 1763485"/>
              <a:gd name="connsiteX11" fmla="*/ 1750422 w 1802674"/>
              <a:gd name="connsiteY11" fmla="*/ 391885 h 1763485"/>
              <a:gd name="connsiteX12" fmla="*/ 1776548 w 1802674"/>
              <a:gd name="connsiteY12" fmla="*/ 587828 h 1763485"/>
              <a:gd name="connsiteX13" fmla="*/ 1789611 w 1802674"/>
              <a:gd name="connsiteY13" fmla="*/ 627017 h 1763485"/>
              <a:gd name="connsiteX14" fmla="*/ 1802674 w 1802674"/>
              <a:gd name="connsiteY14" fmla="*/ 679268 h 1763485"/>
              <a:gd name="connsiteX15" fmla="*/ 1789611 w 1802674"/>
              <a:gd name="connsiteY15" fmla="*/ 849085 h 1763485"/>
              <a:gd name="connsiteX16" fmla="*/ 1776548 w 1802674"/>
              <a:gd name="connsiteY16" fmla="*/ 901337 h 1763485"/>
              <a:gd name="connsiteX17" fmla="*/ 1763485 w 1802674"/>
              <a:gd name="connsiteY17" fmla="*/ 992777 h 1763485"/>
              <a:gd name="connsiteX18" fmla="*/ 1750422 w 1802674"/>
              <a:gd name="connsiteY18" fmla="*/ 1528354 h 1763485"/>
              <a:gd name="connsiteX19" fmla="*/ 1711234 w 1802674"/>
              <a:gd name="connsiteY19" fmla="*/ 1554480 h 1763485"/>
              <a:gd name="connsiteX20" fmla="*/ 1685108 w 1802674"/>
              <a:gd name="connsiteY20" fmla="*/ 1632857 h 1763485"/>
              <a:gd name="connsiteX21" fmla="*/ 1619794 w 1802674"/>
              <a:gd name="connsiteY21" fmla="*/ 1711234 h 1763485"/>
              <a:gd name="connsiteX22" fmla="*/ 1541417 w 1802674"/>
              <a:gd name="connsiteY22" fmla="*/ 1763485 h 1763485"/>
              <a:gd name="connsiteX23" fmla="*/ 1306285 w 1802674"/>
              <a:gd name="connsiteY23" fmla="*/ 1750423 h 1763485"/>
              <a:gd name="connsiteX24" fmla="*/ 1227908 w 1802674"/>
              <a:gd name="connsiteY24" fmla="*/ 1724297 h 1763485"/>
              <a:gd name="connsiteX25" fmla="*/ 1110342 w 1802674"/>
              <a:gd name="connsiteY25" fmla="*/ 1672045 h 1763485"/>
              <a:gd name="connsiteX26" fmla="*/ 1071154 w 1802674"/>
              <a:gd name="connsiteY26" fmla="*/ 1658983 h 1763485"/>
              <a:gd name="connsiteX27" fmla="*/ 1031965 w 1802674"/>
              <a:gd name="connsiteY27" fmla="*/ 1645920 h 1763485"/>
              <a:gd name="connsiteX28" fmla="*/ 966651 w 1802674"/>
              <a:gd name="connsiteY28" fmla="*/ 1580605 h 1763485"/>
              <a:gd name="connsiteX29" fmla="*/ 875211 w 1802674"/>
              <a:gd name="connsiteY29" fmla="*/ 1528354 h 1763485"/>
              <a:gd name="connsiteX30" fmla="*/ 796834 w 1802674"/>
              <a:gd name="connsiteY30" fmla="*/ 1476103 h 1763485"/>
              <a:gd name="connsiteX31" fmla="*/ 731520 w 1802674"/>
              <a:gd name="connsiteY31" fmla="*/ 1423851 h 1763485"/>
              <a:gd name="connsiteX32" fmla="*/ 653142 w 1802674"/>
              <a:gd name="connsiteY32" fmla="*/ 1371600 h 1763485"/>
              <a:gd name="connsiteX33" fmla="*/ 600891 w 1802674"/>
              <a:gd name="connsiteY33" fmla="*/ 1293223 h 1763485"/>
              <a:gd name="connsiteX34" fmla="*/ 522514 w 1802674"/>
              <a:gd name="connsiteY34" fmla="*/ 1240971 h 1763485"/>
              <a:gd name="connsiteX35" fmla="*/ 431074 w 1802674"/>
              <a:gd name="connsiteY35" fmla="*/ 1123405 h 1763485"/>
              <a:gd name="connsiteX36" fmla="*/ 378822 w 1802674"/>
              <a:gd name="connsiteY36" fmla="*/ 1058091 h 1763485"/>
              <a:gd name="connsiteX37" fmla="*/ 365760 w 1802674"/>
              <a:gd name="connsiteY37" fmla="*/ 1018903 h 1763485"/>
              <a:gd name="connsiteX38" fmla="*/ 300445 w 1802674"/>
              <a:gd name="connsiteY38" fmla="*/ 953588 h 1763485"/>
              <a:gd name="connsiteX39" fmla="*/ 274320 w 1802674"/>
              <a:gd name="connsiteY39" fmla="*/ 914400 h 1763485"/>
              <a:gd name="connsiteX40" fmla="*/ 235131 w 1802674"/>
              <a:gd name="connsiteY40" fmla="*/ 888274 h 1763485"/>
              <a:gd name="connsiteX41" fmla="*/ 209005 w 1802674"/>
              <a:gd name="connsiteY41" fmla="*/ 809897 h 1763485"/>
              <a:gd name="connsiteX42" fmla="*/ 130628 w 1802674"/>
              <a:gd name="connsiteY42" fmla="*/ 757645 h 1763485"/>
              <a:gd name="connsiteX43" fmla="*/ 104502 w 1802674"/>
              <a:gd name="connsiteY43" fmla="*/ 718457 h 1763485"/>
              <a:gd name="connsiteX44" fmla="*/ 78377 w 1802674"/>
              <a:gd name="connsiteY44" fmla="*/ 640080 h 1763485"/>
              <a:gd name="connsiteX45" fmla="*/ 65314 w 1802674"/>
              <a:gd name="connsiteY45" fmla="*/ 600891 h 1763485"/>
              <a:gd name="connsiteX46" fmla="*/ 26125 w 1802674"/>
              <a:gd name="connsiteY46" fmla="*/ 483325 h 1763485"/>
              <a:gd name="connsiteX47" fmla="*/ 13062 w 1802674"/>
              <a:gd name="connsiteY47" fmla="*/ 444137 h 1763485"/>
              <a:gd name="connsiteX48" fmla="*/ 0 w 1802674"/>
              <a:gd name="connsiteY48" fmla="*/ 378823 h 1763485"/>
              <a:gd name="connsiteX49" fmla="*/ 13062 w 1802674"/>
              <a:gd name="connsiteY49" fmla="*/ 287383 h 1763485"/>
              <a:gd name="connsiteX50" fmla="*/ 39188 w 1802674"/>
              <a:gd name="connsiteY50" fmla="*/ 248194 h 1763485"/>
              <a:gd name="connsiteX51" fmla="*/ 78377 w 1802674"/>
              <a:gd name="connsiteY51" fmla="*/ 169817 h 1763485"/>
              <a:gd name="connsiteX52" fmla="*/ 130628 w 1802674"/>
              <a:gd name="connsiteY52" fmla="*/ 104503 h 1763485"/>
              <a:gd name="connsiteX53" fmla="*/ 156754 w 1802674"/>
              <a:gd name="connsiteY53" fmla="*/ 65314 h 1763485"/>
              <a:gd name="connsiteX54" fmla="*/ 130628 w 1802674"/>
              <a:gd name="connsiteY54" fmla="*/ 52251 h 17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802674" h="1763485">
                <a:moveTo>
                  <a:pt x="130628" y="52251"/>
                </a:moveTo>
                <a:cubicBezTo>
                  <a:pt x="152399" y="47897"/>
                  <a:pt x="235354" y="45692"/>
                  <a:pt x="287382" y="39188"/>
                </a:cubicBezTo>
                <a:cubicBezTo>
                  <a:pt x="305197" y="36961"/>
                  <a:pt x="322108" y="30020"/>
                  <a:pt x="339634" y="26125"/>
                </a:cubicBezTo>
                <a:cubicBezTo>
                  <a:pt x="361308" y="21309"/>
                  <a:pt x="382940" y="15997"/>
                  <a:pt x="404948" y="13063"/>
                </a:cubicBezTo>
                <a:cubicBezTo>
                  <a:pt x="448324" y="7280"/>
                  <a:pt x="492034" y="4354"/>
                  <a:pt x="535577" y="0"/>
                </a:cubicBezTo>
                <a:cubicBezTo>
                  <a:pt x="875211" y="4354"/>
                  <a:pt x="1215050" y="492"/>
                  <a:pt x="1554480" y="13063"/>
                </a:cubicBezTo>
                <a:cubicBezTo>
                  <a:pt x="1570169" y="13644"/>
                  <a:pt x="1583330" y="27373"/>
                  <a:pt x="1593668" y="39188"/>
                </a:cubicBezTo>
                <a:cubicBezTo>
                  <a:pt x="1614345" y="62818"/>
                  <a:pt x="1645920" y="117565"/>
                  <a:pt x="1645920" y="117565"/>
                </a:cubicBezTo>
                <a:lnTo>
                  <a:pt x="1698171" y="274320"/>
                </a:lnTo>
                <a:cubicBezTo>
                  <a:pt x="1702525" y="287383"/>
                  <a:pt x="1703596" y="302051"/>
                  <a:pt x="1711234" y="313508"/>
                </a:cubicBezTo>
                <a:lnTo>
                  <a:pt x="1737360" y="352697"/>
                </a:lnTo>
                <a:cubicBezTo>
                  <a:pt x="1741714" y="365760"/>
                  <a:pt x="1747435" y="378444"/>
                  <a:pt x="1750422" y="391885"/>
                </a:cubicBezTo>
                <a:cubicBezTo>
                  <a:pt x="1771903" y="488552"/>
                  <a:pt x="1757678" y="474611"/>
                  <a:pt x="1776548" y="587828"/>
                </a:cubicBezTo>
                <a:cubicBezTo>
                  <a:pt x="1778812" y="601410"/>
                  <a:pt x="1785828" y="613777"/>
                  <a:pt x="1789611" y="627017"/>
                </a:cubicBezTo>
                <a:cubicBezTo>
                  <a:pt x="1794543" y="644279"/>
                  <a:pt x="1798320" y="661851"/>
                  <a:pt x="1802674" y="679268"/>
                </a:cubicBezTo>
                <a:cubicBezTo>
                  <a:pt x="1798320" y="735874"/>
                  <a:pt x="1796244" y="792701"/>
                  <a:pt x="1789611" y="849085"/>
                </a:cubicBezTo>
                <a:cubicBezTo>
                  <a:pt x="1787513" y="866915"/>
                  <a:pt x="1779760" y="883673"/>
                  <a:pt x="1776548" y="901337"/>
                </a:cubicBezTo>
                <a:cubicBezTo>
                  <a:pt x="1771040" y="931630"/>
                  <a:pt x="1767839" y="962297"/>
                  <a:pt x="1763485" y="992777"/>
                </a:cubicBezTo>
                <a:cubicBezTo>
                  <a:pt x="1759131" y="1171303"/>
                  <a:pt x="1766962" y="1350543"/>
                  <a:pt x="1750422" y="1528354"/>
                </a:cubicBezTo>
                <a:cubicBezTo>
                  <a:pt x="1748968" y="1543986"/>
                  <a:pt x="1719555" y="1541167"/>
                  <a:pt x="1711234" y="1554480"/>
                </a:cubicBezTo>
                <a:cubicBezTo>
                  <a:pt x="1696638" y="1577833"/>
                  <a:pt x="1700384" y="1609943"/>
                  <a:pt x="1685108" y="1632857"/>
                </a:cubicBezTo>
                <a:cubicBezTo>
                  <a:pt x="1661886" y="1667688"/>
                  <a:pt x="1654607" y="1684157"/>
                  <a:pt x="1619794" y="1711234"/>
                </a:cubicBezTo>
                <a:cubicBezTo>
                  <a:pt x="1595009" y="1730511"/>
                  <a:pt x="1541417" y="1763485"/>
                  <a:pt x="1541417" y="1763485"/>
                </a:cubicBezTo>
                <a:cubicBezTo>
                  <a:pt x="1463040" y="1759131"/>
                  <a:pt x="1384177" y="1760159"/>
                  <a:pt x="1306285" y="1750423"/>
                </a:cubicBezTo>
                <a:cubicBezTo>
                  <a:pt x="1278959" y="1747007"/>
                  <a:pt x="1227908" y="1724297"/>
                  <a:pt x="1227908" y="1724297"/>
                </a:cubicBezTo>
                <a:cubicBezTo>
                  <a:pt x="1165807" y="1682895"/>
                  <a:pt x="1203612" y="1703135"/>
                  <a:pt x="1110342" y="1672045"/>
                </a:cubicBezTo>
                <a:lnTo>
                  <a:pt x="1071154" y="1658983"/>
                </a:lnTo>
                <a:lnTo>
                  <a:pt x="1031965" y="1645920"/>
                </a:lnTo>
                <a:cubicBezTo>
                  <a:pt x="927457" y="1576246"/>
                  <a:pt x="1053744" y="1667697"/>
                  <a:pt x="966651" y="1580605"/>
                </a:cubicBezTo>
                <a:cubicBezTo>
                  <a:pt x="944061" y="1558015"/>
                  <a:pt x="900819" y="1543719"/>
                  <a:pt x="875211" y="1528354"/>
                </a:cubicBezTo>
                <a:cubicBezTo>
                  <a:pt x="848287" y="1512199"/>
                  <a:pt x="796834" y="1476103"/>
                  <a:pt x="796834" y="1476103"/>
                </a:cubicBezTo>
                <a:cubicBezTo>
                  <a:pt x="748562" y="1403695"/>
                  <a:pt x="798327" y="1460965"/>
                  <a:pt x="731520" y="1423851"/>
                </a:cubicBezTo>
                <a:cubicBezTo>
                  <a:pt x="704072" y="1408602"/>
                  <a:pt x="653142" y="1371600"/>
                  <a:pt x="653142" y="1371600"/>
                </a:cubicBezTo>
                <a:cubicBezTo>
                  <a:pt x="635725" y="1345474"/>
                  <a:pt x="627017" y="1310640"/>
                  <a:pt x="600891" y="1293223"/>
                </a:cubicBezTo>
                <a:lnTo>
                  <a:pt x="522514" y="1240971"/>
                </a:lnTo>
                <a:cubicBezTo>
                  <a:pt x="460015" y="1147223"/>
                  <a:pt x="492464" y="1184797"/>
                  <a:pt x="431074" y="1123405"/>
                </a:cubicBezTo>
                <a:cubicBezTo>
                  <a:pt x="398239" y="1024903"/>
                  <a:pt x="446351" y="1142502"/>
                  <a:pt x="378822" y="1058091"/>
                </a:cubicBezTo>
                <a:cubicBezTo>
                  <a:pt x="370220" y="1047339"/>
                  <a:pt x="371918" y="1031219"/>
                  <a:pt x="365760" y="1018903"/>
                </a:cubicBezTo>
                <a:cubicBezTo>
                  <a:pt x="343989" y="975360"/>
                  <a:pt x="339634" y="979714"/>
                  <a:pt x="300445" y="953588"/>
                </a:cubicBezTo>
                <a:cubicBezTo>
                  <a:pt x="291737" y="940525"/>
                  <a:pt x="285421" y="925501"/>
                  <a:pt x="274320" y="914400"/>
                </a:cubicBezTo>
                <a:cubicBezTo>
                  <a:pt x="263219" y="903299"/>
                  <a:pt x="243452" y="901587"/>
                  <a:pt x="235131" y="888274"/>
                </a:cubicBezTo>
                <a:cubicBezTo>
                  <a:pt x="220535" y="864921"/>
                  <a:pt x="231919" y="825173"/>
                  <a:pt x="209005" y="809897"/>
                </a:cubicBezTo>
                <a:lnTo>
                  <a:pt x="130628" y="757645"/>
                </a:lnTo>
                <a:cubicBezTo>
                  <a:pt x="121919" y="744582"/>
                  <a:pt x="110878" y="732803"/>
                  <a:pt x="104502" y="718457"/>
                </a:cubicBezTo>
                <a:cubicBezTo>
                  <a:pt x="93317" y="693292"/>
                  <a:pt x="87085" y="666206"/>
                  <a:pt x="78377" y="640080"/>
                </a:cubicBezTo>
                <a:lnTo>
                  <a:pt x="65314" y="600891"/>
                </a:lnTo>
                <a:lnTo>
                  <a:pt x="26125" y="483325"/>
                </a:lnTo>
                <a:cubicBezTo>
                  <a:pt x="21771" y="470262"/>
                  <a:pt x="15762" y="457639"/>
                  <a:pt x="13062" y="444137"/>
                </a:cubicBezTo>
                <a:lnTo>
                  <a:pt x="0" y="378823"/>
                </a:lnTo>
                <a:cubicBezTo>
                  <a:pt x="4354" y="348343"/>
                  <a:pt x="4215" y="316874"/>
                  <a:pt x="13062" y="287383"/>
                </a:cubicBezTo>
                <a:cubicBezTo>
                  <a:pt x="17573" y="272345"/>
                  <a:pt x="32167" y="262236"/>
                  <a:pt x="39188" y="248194"/>
                </a:cubicBezTo>
                <a:cubicBezTo>
                  <a:pt x="93268" y="140034"/>
                  <a:pt x="3507" y="282118"/>
                  <a:pt x="78377" y="169817"/>
                </a:cubicBezTo>
                <a:cubicBezTo>
                  <a:pt x="103808" y="93524"/>
                  <a:pt x="71542" y="163589"/>
                  <a:pt x="130628" y="104503"/>
                </a:cubicBezTo>
                <a:cubicBezTo>
                  <a:pt x="141729" y="93402"/>
                  <a:pt x="147334" y="77874"/>
                  <a:pt x="156754" y="65314"/>
                </a:cubicBezTo>
                <a:cubicBezTo>
                  <a:pt x="160449" y="60388"/>
                  <a:pt x="108857" y="56605"/>
                  <a:pt x="130628" y="52251"/>
                </a:cubicBezTo>
                <a:close/>
              </a:path>
            </a:pathLst>
          </a:custGeom>
          <a:solidFill>
            <a:schemeClr val="bg1">
              <a:alpha val="43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2" name="Oval 211"/>
          <p:cNvSpPr/>
          <p:nvPr/>
        </p:nvSpPr>
        <p:spPr>
          <a:xfrm>
            <a:off x="7060176" y="4617096"/>
            <a:ext cx="968788" cy="927150"/>
          </a:xfrm>
          <a:prstGeom prst="ellipse">
            <a:avLst/>
          </a:prstGeom>
          <a:solidFill>
            <a:schemeClr val="tx1">
              <a:lumMod val="95000"/>
              <a:lumOff val="5000"/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sp>
        <p:nvSpPr>
          <p:cNvPr id="4" name="Rounded Rectangle 3"/>
          <p:cNvSpPr/>
          <p:nvPr/>
        </p:nvSpPr>
        <p:spPr>
          <a:xfrm>
            <a:off x="107504" y="849529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506092" y="2066145"/>
            <a:ext cx="7857472" cy="1234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>
              <a:buFont typeface="+mj-lt"/>
              <a:buAutoNum type="arabicPeriod"/>
            </a:pPr>
            <a:r>
              <a:rPr lang="en-US" sz="2512" dirty="0" smtClean="0"/>
              <a:t>                         </a:t>
            </a:r>
          </a:p>
          <a:p>
            <a:pPr marL="342900" indent="-342900" eaLnBrk="0">
              <a:buFont typeface="+mj-lt"/>
              <a:buAutoNum type="arabicPeriod"/>
            </a:pPr>
            <a:r>
              <a:rPr lang="en-US" sz="2512" dirty="0" smtClean="0"/>
              <a:t>                                   </a:t>
            </a:r>
          </a:p>
          <a:p>
            <a:pPr marL="342900" indent="-342900" eaLnBrk="0">
              <a:buFont typeface="+mj-lt"/>
              <a:buAutoNum type="arabicPeriod"/>
            </a:pPr>
            <a:r>
              <a:rPr lang="en-US" sz="2400" dirty="0" smtClean="0"/>
              <a:t>               : All        containing     induce a connected subtree</a:t>
            </a:r>
            <a:endParaRPr lang="nl-N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23212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en-US" sz="2400" dirty="0"/>
              <a:t>A </a:t>
            </a:r>
            <a:r>
              <a:rPr lang="en-US" sz="2400" b="1" dirty="0"/>
              <a:t>treedecomposition</a:t>
            </a:r>
            <a:r>
              <a:rPr lang="en-US" sz="2400" dirty="0"/>
              <a:t> of </a:t>
            </a:r>
            <a:r>
              <a:rPr lang="en-US" sz="2400" dirty="0" smtClean="0"/>
              <a:t>graph </a:t>
            </a:r>
            <a:r>
              <a:rPr lang="en-US" dirty="0" smtClean="0"/>
              <a:t>                      </a:t>
            </a:r>
            <a:r>
              <a:rPr lang="en-US" sz="2400" dirty="0" smtClean="0"/>
              <a:t> </a:t>
            </a:r>
            <a:r>
              <a:rPr lang="en-US" sz="2400" dirty="0"/>
              <a:t>is a pair </a:t>
            </a:r>
            <a:r>
              <a:rPr lang="en-US" dirty="0" smtClean="0"/>
              <a:t>             </a:t>
            </a:r>
            <a:r>
              <a:rPr lang="en-US" sz="2400" dirty="0" smtClean="0"/>
              <a:t> </a:t>
            </a:r>
            <a:r>
              <a:rPr lang="en-US" sz="2400" dirty="0"/>
              <a:t>where </a:t>
            </a:r>
            <a:r>
              <a:rPr lang="en-US" dirty="0" smtClean="0"/>
              <a:t>                                      </a:t>
            </a:r>
            <a:r>
              <a:rPr lang="en-US" sz="2400" dirty="0" smtClean="0"/>
              <a:t>with </a:t>
            </a:r>
            <a:r>
              <a:rPr lang="en-US" dirty="0" smtClean="0"/>
              <a:t>               </a:t>
            </a:r>
            <a:r>
              <a:rPr lang="en-US" sz="2400" dirty="0" smtClean="0"/>
              <a:t> and </a:t>
            </a:r>
            <a:r>
              <a:rPr lang="en-US" dirty="0" smtClean="0"/>
              <a:t>    </a:t>
            </a:r>
            <a:r>
              <a:rPr lang="en-US" sz="2400" dirty="0" smtClean="0"/>
              <a:t> a </a:t>
            </a:r>
            <a:r>
              <a:rPr lang="en-US" sz="2400" dirty="0"/>
              <a:t>tree with </a:t>
            </a:r>
            <a:r>
              <a:rPr lang="en-US" sz="2400" dirty="0" smtClean="0"/>
              <a:t>vertex set </a:t>
            </a:r>
            <a:r>
              <a:rPr lang="en-US" dirty="0" smtClean="0"/>
              <a:t>     </a:t>
            </a:r>
            <a:r>
              <a:rPr lang="en-US" sz="2400" dirty="0" smtClean="0"/>
              <a:t> </a:t>
            </a:r>
            <a:r>
              <a:rPr lang="en-US" sz="2400" dirty="0"/>
              <a:t>such that</a:t>
            </a:r>
            <a:r>
              <a:rPr lang="en-US" sz="2400" dirty="0" smtClean="0"/>
              <a:t>:</a:t>
            </a:r>
            <a:endParaRPr lang="nl-NL" sz="2400" dirty="0"/>
          </a:p>
          <a:p>
            <a:endParaRPr lang="nl-NL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2113" y="793383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Definition</a:t>
            </a:r>
            <a:endParaRPr lang="nl-NL" sz="3200" dirty="0">
              <a:latin typeface="+mj-lt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72113" y="4149080"/>
            <a:ext cx="2547360" cy="2473507"/>
            <a:chOff x="543820" y="2276872"/>
            <a:chExt cx="3168352" cy="3024336"/>
          </a:xfrm>
        </p:grpSpPr>
        <p:sp>
          <p:nvSpPr>
            <p:cNvPr id="82" name="Oval 81"/>
            <p:cNvSpPr/>
            <p:nvPr/>
          </p:nvSpPr>
          <p:spPr>
            <a:xfrm>
              <a:off x="543820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Oval 82"/>
            <p:cNvSpPr/>
            <p:nvPr/>
          </p:nvSpPr>
          <p:spPr>
            <a:xfrm>
              <a:off x="1767956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Oval 83"/>
            <p:cNvSpPr/>
            <p:nvPr/>
          </p:nvSpPr>
          <p:spPr>
            <a:xfrm>
              <a:off x="2992092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Oval 84"/>
            <p:cNvSpPr/>
            <p:nvPr/>
          </p:nvSpPr>
          <p:spPr>
            <a:xfrm>
              <a:off x="543820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Oval 85"/>
            <p:cNvSpPr/>
            <p:nvPr/>
          </p:nvSpPr>
          <p:spPr>
            <a:xfrm>
              <a:off x="2992092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Oval 86"/>
            <p:cNvSpPr/>
            <p:nvPr/>
          </p:nvSpPr>
          <p:spPr>
            <a:xfrm>
              <a:off x="543820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Oval 87"/>
            <p:cNvSpPr/>
            <p:nvPr/>
          </p:nvSpPr>
          <p:spPr>
            <a:xfrm>
              <a:off x="1767956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Oval 88"/>
            <p:cNvSpPr/>
            <p:nvPr/>
          </p:nvSpPr>
          <p:spPr>
            <a:xfrm>
              <a:off x="2992092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90" name="Straight Connector 89"/>
            <p:cNvCxnSpPr>
              <a:stCxn id="82" idx="4"/>
              <a:endCxn id="85" idx="0"/>
            </p:cNvCxnSpPr>
            <p:nvPr/>
          </p:nvCxnSpPr>
          <p:spPr>
            <a:xfrm>
              <a:off x="903860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>
              <a:stCxn id="85" idx="4"/>
              <a:endCxn id="87" idx="0"/>
            </p:cNvCxnSpPr>
            <p:nvPr/>
          </p:nvCxnSpPr>
          <p:spPr>
            <a:xfrm>
              <a:off x="903860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>
              <a:stCxn id="82" idx="6"/>
              <a:endCxn id="83" idx="2"/>
            </p:cNvCxnSpPr>
            <p:nvPr/>
          </p:nvCxnSpPr>
          <p:spPr>
            <a:xfrm>
              <a:off x="1263900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>
              <a:stCxn id="85" idx="7"/>
              <a:endCxn id="83" idx="3"/>
            </p:cNvCxnSpPr>
            <p:nvPr/>
          </p:nvCxnSpPr>
          <p:spPr>
            <a:xfrm flipV="1">
              <a:off x="1158447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Straight Connector 93"/>
            <p:cNvCxnSpPr>
              <a:stCxn id="83" idx="6"/>
              <a:endCxn id="84" idx="2"/>
            </p:cNvCxnSpPr>
            <p:nvPr/>
          </p:nvCxnSpPr>
          <p:spPr>
            <a:xfrm>
              <a:off x="2488036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Connector 94"/>
            <p:cNvCxnSpPr>
              <a:stCxn id="83" idx="5"/>
              <a:endCxn id="86" idx="1"/>
            </p:cNvCxnSpPr>
            <p:nvPr/>
          </p:nvCxnSpPr>
          <p:spPr>
            <a:xfrm>
              <a:off x="2382583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6" name="Straight Connector 95"/>
            <p:cNvCxnSpPr>
              <a:stCxn id="84" idx="4"/>
              <a:endCxn id="86" idx="0"/>
            </p:cNvCxnSpPr>
            <p:nvPr/>
          </p:nvCxnSpPr>
          <p:spPr>
            <a:xfrm>
              <a:off x="3352132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7" name="Straight Connector 96"/>
            <p:cNvCxnSpPr>
              <a:stCxn id="86" idx="4"/>
              <a:endCxn id="89" idx="0"/>
            </p:cNvCxnSpPr>
            <p:nvPr/>
          </p:nvCxnSpPr>
          <p:spPr>
            <a:xfrm>
              <a:off x="3352132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8" name="Straight Connector 97"/>
            <p:cNvCxnSpPr>
              <a:stCxn id="89" idx="2"/>
              <a:endCxn id="88" idx="6"/>
            </p:cNvCxnSpPr>
            <p:nvPr/>
          </p:nvCxnSpPr>
          <p:spPr>
            <a:xfrm flipH="1">
              <a:off x="2488036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9" name="Straight Connector 98"/>
            <p:cNvCxnSpPr>
              <a:stCxn id="88" idx="7"/>
              <a:endCxn id="86" idx="3"/>
            </p:cNvCxnSpPr>
            <p:nvPr/>
          </p:nvCxnSpPr>
          <p:spPr>
            <a:xfrm flipV="1">
              <a:off x="2382583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0" name="Straight Connector 99"/>
            <p:cNvCxnSpPr>
              <a:stCxn id="85" idx="5"/>
              <a:endCxn id="88" idx="1"/>
            </p:cNvCxnSpPr>
            <p:nvPr/>
          </p:nvCxnSpPr>
          <p:spPr>
            <a:xfrm>
              <a:off x="1158447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1" name="Straight Connector 100"/>
            <p:cNvCxnSpPr>
              <a:stCxn id="87" idx="6"/>
              <a:endCxn id="88" idx="2"/>
            </p:cNvCxnSpPr>
            <p:nvPr/>
          </p:nvCxnSpPr>
          <p:spPr>
            <a:xfrm>
              <a:off x="1263900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506092" y="3578877"/>
            <a:ext cx="221605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Example</a:t>
            </a:r>
            <a:endParaRPr lang="nl-NL" sz="3200" dirty="0">
              <a:latin typeface="+mj-lt"/>
            </a:endParaRPr>
          </a:p>
        </p:txBody>
      </p:sp>
      <p:pic>
        <p:nvPicPr>
          <p:cNvPr id="1135" name="LaTeX:  \bigcup_{i=1}^n X_i = V " descr=" \bigcup_{i=1}^n X_i = V 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175269"/>
            <a:ext cx="1703832" cy="3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" name="LaTeX:  E \subseteq \bigcup_{i=1}^n X_i.." descr=" E \subseteq \bigcup_{i=1}^n X_i \times X_i 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558110"/>
            <a:ext cx="2410968" cy="3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7" name="LaTeX: \forall v \in V" descr="\forall v \in V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960635"/>
            <a:ext cx="932688" cy="2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8" name="LaTeX: X_i" descr="X_i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95" y="2966731"/>
            <a:ext cx="329184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9" name="LaTeX: v" descr="v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70" y="3039883"/>
            <a:ext cx="143256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1" name="TextBox 1140"/>
          <p:cNvSpPr txBox="1"/>
          <p:nvPr/>
        </p:nvSpPr>
        <p:spPr>
          <a:xfrm>
            <a:off x="457042" y="4137023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  <a:endParaRPr lang="nl-NL" sz="2800" dirty="0"/>
          </a:p>
        </p:txBody>
      </p:sp>
      <p:sp>
        <p:nvSpPr>
          <p:cNvPr id="177" name="TextBox 176"/>
          <p:cNvSpPr txBox="1"/>
          <p:nvPr/>
        </p:nvSpPr>
        <p:spPr>
          <a:xfrm>
            <a:off x="1426610" y="4129916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</a:t>
            </a:r>
            <a:endParaRPr lang="nl-NL" sz="2800" dirty="0"/>
          </a:p>
        </p:txBody>
      </p:sp>
      <p:sp>
        <p:nvSpPr>
          <p:cNvPr id="178" name="TextBox 177"/>
          <p:cNvSpPr txBox="1"/>
          <p:nvPr/>
        </p:nvSpPr>
        <p:spPr>
          <a:xfrm>
            <a:off x="2434722" y="414908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</a:t>
            </a:r>
            <a:endParaRPr lang="nl-NL" sz="2800" dirty="0"/>
          </a:p>
        </p:txBody>
      </p:sp>
      <p:sp>
        <p:nvSpPr>
          <p:cNvPr id="179" name="TextBox 178"/>
          <p:cNvSpPr txBox="1"/>
          <p:nvPr/>
        </p:nvSpPr>
        <p:spPr>
          <a:xfrm>
            <a:off x="467544" y="5085184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  <a:endParaRPr lang="nl-NL" sz="2800" dirty="0"/>
          </a:p>
        </p:txBody>
      </p:sp>
      <p:sp>
        <p:nvSpPr>
          <p:cNvPr id="180" name="TextBox 179"/>
          <p:cNvSpPr txBox="1"/>
          <p:nvPr/>
        </p:nvSpPr>
        <p:spPr>
          <a:xfrm>
            <a:off x="467544" y="6021288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</a:t>
            </a:r>
            <a:endParaRPr lang="nl-NL" sz="2800" dirty="0"/>
          </a:p>
        </p:txBody>
      </p:sp>
      <p:sp>
        <p:nvSpPr>
          <p:cNvPr id="181" name="TextBox 180"/>
          <p:cNvSpPr txBox="1"/>
          <p:nvPr/>
        </p:nvSpPr>
        <p:spPr>
          <a:xfrm>
            <a:off x="1426610" y="6021288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endParaRPr lang="nl-NL" sz="2800" dirty="0"/>
          </a:p>
        </p:txBody>
      </p:sp>
      <p:sp>
        <p:nvSpPr>
          <p:cNvPr id="182" name="TextBox 181"/>
          <p:cNvSpPr txBox="1"/>
          <p:nvPr/>
        </p:nvSpPr>
        <p:spPr>
          <a:xfrm>
            <a:off x="2434722" y="6002124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endParaRPr lang="nl-NL" sz="2800" dirty="0"/>
          </a:p>
        </p:txBody>
      </p:sp>
      <p:sp>
        <p:nvSpPr>
          <p:cNvPr id="183" name="TextBox 182"/>
          <p:cNvSpPr txBox="1"/>
          <p:nvPr/>
        </p:nvSpPr>
        <p:spPr>
          <a:xfrm>
            <a:off x="2434722" y="508518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</a:t>
            </a:r>
            <a:endParaRPr lang="nl-NL" sz="2800" dirty="0"/>
          </a:p>
        </p:txBody>
      </p:sp>
      <p:sp>
        <p:nvSpPr>
          <p:cNvPr id="1142" name="Right Arrow 1141"/>
          <p:cNvSpPr/>
          <p:nvPr/>
        </p:nvSpPr>
        <p:spPr>
          <a:xfrm>
            <a:off x="3297525" y="4509006"/>
            <a:ext cx="1100981" cy="1675576"/>
          </a:xfrm>
          <a:prstGeom prst="rightArrow">
            <a:avLst>
              <a:gd name="adj1" fmla="val 50000"/>
              <a:gd name="adj2" fmla="val 488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1" name="Group 200"/>
          <p:cNvGrpSpPr/>
          <p:nvPr/>
        </p:nvGrpSpPr>
        <p:grpSpPr>
          <a:xfrm>
            <a:off x="5868144" y="4581127"/>
            <a:ext cx="968788" cy="967631"/>
            <a:chOff x="4496347" y="5138592"/>
            <a:chExt cx="1296144" cy="1294597"/>
          </a:xfrm>
        </p:grpSpPr>
        <p:sp>
          <p:nvSpPr>
            <p:cNvPr id="202" name="Oval 201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chemeClr val="accent2">
                <a:alpha val="43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592687" y="5401973"/>
              <a:ext cx="56447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nl-NL" sz="2800" dirty="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5026650" y="5723213"/>
              <a:ext cx="40908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nl-NL" sz="2800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037834" y="5138592"/>
              <a:ext cx="540885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nl-NL" sz="2800" dirty="0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4971364" y="3871264"/>
            <a:ext cx="968788" cy="927150"/>
            <a:chOff x="4496347" y="5192752"/>
            <a:chExt cx="1296144" cy="1240437"/>
          </a:xfrm>
        </p:grpSpPr>
        <p:sp>
          <p:nvSpPr>
            <p:cNvPr id="207" name="Oval 206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641291" y="5723213"/>
              <a:ext cx="56447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nl-NL" sz="2800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026650" y="5233902"/>
              <a:ext cx="540885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nl-NL" sz="28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4641291" y="5241515"/>
              <a:ext cx="547317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nl-NL" sz="2800" dirty="0"/>
            </a:p>
          </p:txBody>
        </p:sp>
      </p:grpSp>
      <p:cxnSp>
        <p:nvCxnSpPr>
          <p:cNvPr id="1151" name="Straight Connector 1150"/>
          <p:cNvCxnSpPr>
            <a:stCxn id="207" idx="5"/>
            <a:endCxn id="202" idx="1"/>
          </p:cNvCxnSpPr>
          <p:nvPr/>
        </p:nvCxnSpPr>
        <p:spPr>
          <a:xfrm>
            <a:off x="5798276" y="4662636"/>
            <a:ext cx="211744" cy="94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endCxn id="202" idx="3"/>
          </p:cNvCxnSpPr>
          <p:nvPr/>
        </p:nvCxnSpPr>
        <p:spPr>
          <a:xfrm flipV="1">
            <a:off x="5870284" y="5412981"/>
            <a:ext cx="139736" cy="6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202" idx="6"/>
            <a:endCxn id="212" idx="2"/>
          </p:cNvCxnSpPr>
          <p:nvPr/>
        </p:nvCxnSpPr>
        <p:spPr>
          <a:xfrm flipV="1">
            <a:off x="6836932" y="5080670"/>
            <a:ext cx="223243" cy="4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879170" y="3797019"/>
            <a:ext cx="968788" cy="955854"/>
            <a:chOff x="7879170" y="3797019"/>
            <a:chExt cx="968788" cy="955854"/>
          </a:xfrm>
        </p:grpSpPr>
        <p:grpSp>
          <p:nvGrpSpPr>
            <p:cNvPr id="216" name="Group 215"/>
            <p:cNvGrpSpPr/>
            <p:nvPr/>
          </p:nvGrpSpPr>
          <p:grpSpPr>
            <a:xfrm>
              <a:off x="7879170" y="3797019"/>
              <a:ext cx="968788" cy="927150"/>
              <a:chOff x="4496347" y="5192752"/>
              <a:chExt cx="1296144" cy="1240437"/>
            </a:xfrm>
          </p:grpSpPr>
          <p:sp>
            <p:nvSpPr>
              <p:cNvPr id="217" name="Oval 216"/>
              <p:cNvSpPr/>
              <p:nvPr/>
            </p:nvSpPr>
            <p:spPr>
              <a:xfrm>
                <a:off x="4496347" y="5192752"/>
                <a:ext cx="1296144" cy="1240437"/>
              </a:xfrm>
              <a:prstGeom prst="ellipse">
                <a:avLst/>
              </a:prstGeom>
              <a:solidFill>
                <a:schemeClr val="bg1">
                  <a:alpha val="43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5080783" y="5242229"/>
                <a:ext cx="517292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</a:t>
                </a:r>
                <a:endParaRPr lang="nl-NL" sz="2800" dirty="0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5081340" y="5723213"/>
                <a:ext cx="523727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E</a:t>
                </a:r>
                <a:endParaRPr lang="nl-NL" sz="2800" dirty="0"/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4641291" y="5241515"/>
                <a:ext cx="540885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B</a:t>
                </a:r>
                <a:endParaRPr lang="nl-NL" sz="2800" dirty="0"/>
              </a:p>
            </p:txBody>
          </p:sp>
        </p:grpSp>
        <p:cxnSp>
          <p:nvCxnSpPr>
            <p:cNvPr id="231" name="Straight Connector 230"/>
            <p:cNvCxnSpPr>
              <a:stCxn id="212" idx="7"/>
              <a:endCxn id="217" idx="3"/>
            </p:cNvCxnSpPr>
            <p:nvPr/>
          </p:nvCxnSpPr>
          <p:spPr>
            <a:xfrm flipV="1">
              <a:off x="7887087" y="4588391"/>
              <a:ext cx="133959" cy="1644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/>
          <p:cNvGrpSpPr/>
          <p:nvPr/>
        </p:nvGrpSpPr>
        <p:grpSpPr>
          <a:xfrm>
            <a:off x="4971364" y="5310162"/>
            <a:ext cx="968788" cy="927150"/>
            <a:chOff x="4496347" y="5192752"/>
            <a:chExt cx="1296144" cy="1240437"/>
          </a:xfrm>
        </p:grpSpPr>
        <p:sp>
          <p:nvSpPr>
            <p:cNvPr id="242" name="Oval 241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7030A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4641291" y="5723213"/>
              <a:ext cx="37702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</a:t>
              </a:r>
              <a:endParaRPr lang="nl-NL" sz="2800" dirty="0"/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5026650" y="5723213"/>
              <a:ext cx="40908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nl-NL" sz="2800" dirty="0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641291" y="5241515"/>
              <a:ext cx="421910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nl-NL" sz="2800" dirty="0"/>
            </a:p>
          </p:txBody>
        </p:sp>
      </p:grpSp>
      <p:pic>
        <p:nvPicPr>
          <p:cNvPr id="239" name="LaTeX: G=(V,E)" descr="G=(V,E)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28" y="1400553"/>
            <a:ext cx="1066800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" name="LaTeX: (X,T)" descr="(X,T)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91" y="1400553"/>
            <a:ext cx="615696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" name="LaTeX: X=\{X_1,\ldots,X_n\}" descr="X=\{X_1,\ldots,X_n\}"/>
          <p:cNvPicPr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0" y="1769361"/>
            <a:ext cx="183184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" name="LaTeX: X_i \subseteq V" descr="X_i \subseteq V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73" y="1781553"/>
            <a:ext cx="743712" cy="19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" name="LaTeX: T" descr="T"/>
          <p:cNvPicPr>
            <a:picLocks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73" y="1784601"/>
            <a:ext cx="161544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" name="LaTeX: X" descr="X"/>
          <p:cNvPicPr>
            <a:picLocks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48" y="1784601"/>
            <a:ext cx="195072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" name="TextBox 251"/>
          <p:cNvSpPr txBox="1"/>
          <p:nvPr/>
        </p:nvSpPr>
        <p:spPr>
          <a:xfrm>
            <a:off x="7183699" y="5018096"/>
            <a:ext cx="305767" cy="3910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endParaRPr lang="nl-NL" sz="2800" dirty="0"/>
          </a:p>
        </p:txBody>
      </p:sp>
      <p:sp>
        <p:nvSpPr>
          <p:cNvPr id="253" name="TextBox 252"/>
          <p:cNvSpPr txBox="1"/>
          <p:nvPr/>
        </p:nvSpPr>
        <p:spPr>
          <a:xfrm>
            <a:off x="7192058" y="458112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</a:t>
            </a:r>
            <a:endParaRPr lang="nl-NL" sz="2800" dirty="0"/>
          </a:p>
        </p:txBody>
      </p:sp>
      <p:sp>
        <p:nvSpPr>
          <p:cNvPr id="254" name="TextBox 253"/>
          <p:cNvSpPr txBox="1"/>
          <p:nvPr/>
        </p:nvSpPr>
        <p:spPr>
          <a:xfrm>
            <a:off x="7534466" y="4777988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22663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Rank-Based approach</a:t>
            </a:r>
          </a:p>
          <a:p>
            <a:pPr lvl="1"/>
            <a:r>
              <a:rPr lang="nl-NL" dirty="0" smtClean="0"/>
              <a:t>The </a:t>
            </a:r>
            <a:r>
              <a:rPr lang="nl-NL" dirty="0" err="1" smtClean="0"/>
              <a:t>usual</a:t>
            </a:r>
            <a:r>
              <a:rPr lang="nl-NL" dirty="0" smtClean="0"/>
              <a:t> </a:t>
            </a:r>
            <a:r>
              <a:rPr lang="nl-NL" dirty="0" err="1" smtClean="0"/>
              <a:t>definitions</a:t>
            </a:r>
            <a:endParaRPr lang="nl-NL" dirty="0" smtClean="0"/>
          </a:p>
          <a:p>
            <a:pPr lvl="1"/>
            <a:r>
              <a:rPr lang="nl-NL" dirty="0" err="1" smtClean="0"/>
              <a:t>Naive</a:t>
            </a:r>
            <a:r>
              <a:rPr lang="nl-NL" dirty="0" smtClean="0"/>
              <a:t> DP </a:t>
            </a:r>
            <a:r>
              <a:rPr lang="nl-NL" dirty="0" err="1" smtClean="0"/>
              <a:t>for</a:t>
            </a:r>
            <a:r>
              <a:rPr lang="nl-NL" dirty="0" smtClean="0"/>
              <a:t> Steiner Tree</a:t>
            </a:r>
          </a:p>
          <a:p>
            <a:pPr lvl="1"/>
            <a:r>
              <a:rPr lang="nl-NL" dirty="0" err="1" smtClean="0"/>
              <a:t>Improving</a:t>
            </a:r>
            <a:r>
              <a:rPr lang="nl-NL" dirty="0" smtClean="0"/>
              <a:t> the </a:t>
            </a:r>
            <a:r>
              <a:rPr lang="nl-NL" dirty="0" err="1" smtClean="0"/>
              <a:t>naive</a:t>
            </a:r>
            <a:r>
              <a:rPr lang="nl-NL" dirty="0" smtClean="0"/>
              <a:t> DP</a:t>
            </a:r>
          </a:p>
          <a:p>
            <a:r>
              <a:rPr lang="nl-NL" dirty="0" smtClean="0"/>
              <a:t>Determinant approach (</a:t>
            </a:r>
            <a:r>
              <a:rPr lang="nl-NL" dirty="0" err="1" smtClean="0"/>
              <a:t>very</a:t>
            </a:r>
            <a:r>
              <a:rPr lang="nl-NL" dirty="0" smtClean="0"/>
              <a:t> </a:t>
            </a:r>
            <a:r>
              <a:rPr lang="nl-NL" dirty="0" err="1" smtClean="0"/>
              <a:t>briefly</a:t>
            </a:r>
            <a:r>
              <a:rPr lang="nl-NL" dirty="0" smtClean="0"/>
              <a:t>)</a:t>
            </a:r>
            <a:endParaRPr lang="en-US" dirty="0" smtClean="0"/>
          </a:p>
          <a:p>
            <a:r>
              <a:rPr lang="en-US" dirty="0" smtClean="0"/>
              <a:t>Other recent work</a:t>
            </a:r>
          </a:p>
          <a:p>
            <a:r>
              <a:rPr lang="en-US" dirty="0" smtClean="0"/>
              <a:t>Conclusions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27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ounded Rectangle 170"/>
          <p:cNvSpPr/>
          <p:nvPr/>
        </p:nvSpPr>
        <p:spPr>
          <a:xfrm>
            <a:off x="65782" y="3566454"/>
            <a:ext cx="8970714" cy="3174913"/>
          </a:xfrm>
          <a:prstGeom prst="roundRect">
            <a:avLst>
              <a:gd name="adj" fmla="val 12102"/>
            </a:avLst>
          </a:prstGeom>
          <a:gradFill>
            <a:gsLst>
              <a:gs pos="0">
                <a:schemeClr val="tx1">
                  <a:lumMod val="26000"/>
                  <a:lumOff val="74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16" name="Freeform 15"/>
          <p:cNvSpPr/>
          <p:nvPr/>
        </p:nvSpPr>
        <p:spPr>
          <a:xfrm>
            <a:off x="182880" y="4114800"/>
            <a:ext cx="1867989" cy="1647221"/>
          </a:xfrm>
          <a:custGeom>
            <a:avLst/>
            <a:gdLst>
              <a:gd name="connsiteX0" fmla="*/ 600891 w 1867989"/>
              <a:gd name="connsiteY0" fmla="*/ 1645920 h 1647221"/>
              <a:gd name="connsiteX1" fmla="*/ 666206 w 1867989"/>
              <a:gd name="connsiteY1" fmla="*/ 1606731 h 1647221"/>
              <a:gd name="connsiteX2" fmla="*/ 744583 w 1867989"/>
              <a:gd name="connsiteY2" fmla="*/ 1554480 h 1647221"/>
              <a:gd name="connsiteX3" fmla="*/ 849086 w 1867989"/>
              <a:gd name="connsiteY3" fmla="*/ 1463040 h 1647221"/>
              <a:gd name="connsiteX4" fmla="*/ 927463 w 1867989"/>
              <a:gd name="connsiteY4" fmla="*/ 1410789 h 1647221"/>
              <a:gd name="connsiteX5" fmla="*/ 992777 w 1867989"/>
              <a:gd name="connsiteY5" fmla="*/ 1358537 h 1647221"/>
              <a:gd name="connsiteX6" fmla="*/ 1031966 w 1867989"/>
              <a:gd name="connsiteY6" fmla="*/ 1319349 h 1647221"/>
              <a:gd name="connsiteX7" fmla="*/ 1071154 w 1867989"/>
              <a:gd name="connsiteY7" fmla="*/ 1293223 h 1647221"/>
              <a:gd name="connsiteX8" fmla="*/ 1136469 w 1867989"/>
              <a:gd name="connsiteY8" fmla="*/ 1214846 h 1647221"/>
              <a:gd name="connsiteX9" fmla="*/ 1175657 w 1867989"/>
              <a:gd name="connsiteY9" fmla="*/ 1188720 h 1647221"/>
              <a:gd name="connsiteX10" fmla="*/ 1240971 w 1867989"/>
              <a:gd name="connsiteY10" fmla="*/ 1123406 h 1647221"/>
              <a:gd name="connsiteX11" fmla="*/ 1267097 w 1867989"/>
              <a:gd name="connsiteY11" fmla="*/ 1084217 h 1647221"/>
              <a:gd name="connsiteX12" fmla="*/ 1306286 w 1867989"/>
              <a:gd name="connsiteY12" fmla="*/ 1071154 h 1647221"/>
              <a:gd name="connsiteX13" fmla="*/ 1345474 w 1867989"/>
              <a:gd name="connsiteY13" fmla="*/ 1045029 h 1647221"/>
              <a:gd name="connsiteX14" fmla="*/ 1397726 w 1867989"/>
              <a:gd name="connsiteY14" fmla="*/ 927463 h 1647221"/>
              <a:gd name="connsiteX15" fmla="*/ 1410789 w 1867989"/>
              <a:gd name="connsiteY15" fmla="*/ 888274 h 1647221"/>
              <a:gd name="connsiteX16" fmla="*/ 1449977 w 1867989"/>
              <a:gd name="connsiteY16" fmla="*/ 862149 h 1647221"/>
              <a:gd name="connsiteX17" fmla="*/ 1528354 w 1867989"/>
              <a:gd name="connsiteY17" fmla="*/ 809897 h 1647221"/>
              <a:gd name="connsiteX18" fmla="*/ 1593669 w 1867989"/>
              <a:gd name="connsiteY18" fmla="*/ 757646 h 1647221"/>
              <a:gd name="connsiteX19" fmla="*/ 1632857 w 1867989"/>
              <a:gd name="connsiteY19" fmla="*/ 718457 h 1647221"/>
              <a:gd name="connsiteX20" fmla="*/ 1658983 w 1867989"/>
              <a:gd name="connsiteY20" fmla="*/ 679269 h 1647221"/>
              <a:gd name="connsiteX21" fmla="*/ 1698171 w 1867989"/>
              <a:gd name="connsiteY21" fmla="*/ 666206 h 1647221"/>
              <a:gd name="connsiteX22" fmla="*/ 1789611 w 1867989"/>
              <a:gd name="connsiteY22" fmla="*/ 548640 h 1647221"/>
              <a:gd name="connsiteX23" fmla="*/ 1828800 w 1867989"/>
              <a:gd name="connsiteY23" fmla="*/ 470263 h 1647221"/>
              <a:gd name="connsiteX24" fmla="*/ 1867989 w 1867989"/>
              <a:gd name="connsiteY24" fmla="*/ 326571 h 1647221"/>
              <a:gd name="connsiteX25" fmla="*/ 1854926 w 1867989"/>
              <a:gd name="connsiteY25" fmla="*/ 235131 h 1647221"/>
              <a:gd name="connsiteX26" fmla="*/ 1841863 w 1867989"/>
              <a:gd name="connsiteY26" fmla="*/ 195943 h 1647221"/>
              <a:gd name="connsiteX27" fmla="*/ 1802674 w 1867989"/>
              <a:gd name="connsiteY27" fmla="*/ 169817 h 1647221"/>
              <a:gd name="connsiteX28" fmla="*/ 1711234 w 1867989"/>
              <a:gd name="connsiteY28" fmla="*/ 78377 h 1647221"/>
              <a:gd name="connsiteX29" fmla="*/ 1593669 w 1867989"/>
              <a:gd name="connsiteY29" fmla="*/ 13063 h 1647221"/>
              <a:gd name="connsiteX30" fmla="*/ 1502229 w 1867989"/>
              <a:gd name="connsiteY30" fmla="*/ 0 h 1647221"/>
              <a:gd name="connsiteX31" fmla="*/ 1110343 w 1867989"/>
              <a:gd name="connsiteY31" fmla="*/ 13063 h 1647221"/>
              <a:gd name="connsiteX32" fmla="*/ 1031966 w 1867989"/>
              <a:gd name="connsiteY32" fmla="*/ 26126 h 1647221"/>
              <a:gd name="connsiteX33" fmla="*/ 548640 w 1867989"/>
              <a:gd name="connsiteY33" fmla="*/ 0 h 1647221"/>
              <a:gd name="connsiteX34" fmla="*/ 326571 w 1867989"/>
              <a:gd name="connsiteY34" fmla="*/ 13063 h 1647221"/>
              <a:gd name="connsiteX35" fmla="*/ 248194 w 1867989"/>
              <a:gd name="connsiteY35" fmla="*/ 39189 h 1647221"/>
              <a:gd name="connsiteX36" fmla="*/ 222069 w 1867989"/>
              <a:gd name="connsiteY36" fmla="*/ 78377 h 1647221"/>
              <a:gd name="connsiteX37" fmla="*/ 182880 w 1867989"/>
              <a:gd name="connsiteY37" fmla="*/ 104503 h 1647221"/>
              <a:gd name="connsiteX38" fmla="*/ 91440 w 1867989"/>
              <a:gd name="connsiteY38" fmla="*/ 222069 h 1647221"/>
              <a:gd name="connsiteX39" fmla="*/ 65314 w 1867989"/>
              <a:gd name="connsiteY39" fmla="*/ 300446 h 1647221"/>
              <a:gd name="connsiteX40" fmla="*/ 52251 w 1867989"/>
              <a:gd name="connsiteY40" fmla="*/ 339634 h 1647221"/>
              <a:gd name="connsiteX41" fmla="*/ 13063 w 1867989"/>
              <a:gd name="connsiteY41" fmla="*/ 640080 h 1647221"/>
              <a:gd name="connsiteX42" fmla="*/ 0 w 1867989"/>
              <a:gd name="connsiteY42" fmla="*/ 796834 h 1647221"/>
              <a:gd name="connsiteX43" fmla="*/ 13063 w 1867989"/>
              <a:gd name="connsiteY43" fmla="*/ 1175657 h 1647221"/>
              <a:gd name="connsiteX44" fmla="*/ 26126 w 1867989"/>
              <a:gd name="connsiteY44" fmla="*/ 1280160 h 1647221"/>
              <a:gd name="connsiteX45" fmla="*/ 39189 w 1867989"/>
              <a:gd name="connsiteY45" fmla="*/ 1397726 h 1647221"/>
              <a:gd name="connsiteX46" fmla="*/ 91440 w 1867989"/>
              <a:gd name="connsiteY46" fmla="*/ 1515291 h 1647221"/>
              <a:gd name="connsiteX47" fmla="*/ 169817 w 1867989"/>
              <a:gd name="connsiteY47" fmla="*/ 1567543 h 1647221"/>
              <a:gd name="connsiteX48" fmla="*/ 404949 w 1867989"/>
              <a:gd name="connsiteY48" fmla="*/ 1593669 h 1647221"/>
              <a:gd name="connsiteX49" fmla="*/ 444137 w 1867989"/>
              <a:gd name="connsiteY49" fmla="*/ 1606731 h 1647221"/>
              <a:gd name="connsiteX50" fmla="*/ 483326 w 1867989"/>
              <a:gd name="connsiteY50" fmla="*/ 1632857 h 1647221"/>
              <a:gd name="connsiteX51" fmla="*/ 600891 w 1867989"/>
              <a:gd name="connsiteY51" fmla="*/ 1645920 h 164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67989" h="1647221">
                <a:moveTo>
                  <a:pt x="600891" y="1645920"/>
                </a:moveTo>
                <a:cubicBezTo>
                  <a:pt x="631371" y="1641566"/>
                  <a:pt x="644785" y="1620362"/>
                  <a:pt x="666206" y="1606731"/>
                </a:cubicBezTo>
                <a:cubicBezTo>
                  <a:pt x="692696" y="1589874"/>
                  <a:pt x="744583" y="1554480"/>
                  <a:pt x="744583" y="1554480"/>
                </a:cubicBezTo>
                <a:cubicBezTo>
                  <a:pt x="818611" y="1443438"/>
                  <a:pt x="696677" y="1615452"/>
                  <a:pt x="849086" y="1463040"/>
                </a:cubicBezTo>
                <a:cubicBezTo>
                  <a:pt x="898010" y="1414114"/>
                  <a:pt x="870748" y="1429692"/>
                  <a:pt x="927463" y="1410789"/>
                </a:cubicBezTo>
                <a:cubicBezTo>
                  <a:pt x="985892" y="1323146"/>
                  <a:pt x="917063" y="1409013"/>
                  <a:pt x="992777" y="1358537"/>
                </a:cubicBezTo>
                <a:cubicBezTo>
                  <a:pt x="1008148" y="1348290"/>
                  <a:pt x="1017774" y="1331176"/>
                  <a:pt x="1031966" y="1319349"/>
                </a:cubicBezTo>
                <a:cubicBezTo>
                  <a:pt x="1044027" y="1309298"/>
                  <a:pt x="1059093" y="1303274"/>
                  <a:pt x="1071154" y="1293223"/>
                </a:cubicBezTo>
                <a:cubicBezTo>
                  <a:pt x="1199557" y="1186219"/>
                  <a:pt x="1033714" y="1317601"/>
                  <a:pt x="1136469" y="1214846"/>
                </a:cubicBezTo>
                <a:cubicBezTo>
                  <a:pt x="1147570" y="1203745"/>
                  <a:pt x="1162594" y="1197429"/>
                  <a:pt x="1175657" y="1188720"/>
                </a:cubicBezTo>
                <a:cubicBezTo>
                  <a:pt x="1245327" y="1084214"/>
                  <a:pt x="1153885" y="1210492"/>
                  <a:pt x="1240971" y="1123406"/>
                </a:cubicBezTo>
                <a:cubicBezTo>
                  <a:pt x="1252072" y="1112305"/>
                  <a:pt x="1254838" y="1094025"/>
                  <a:pt x="1267097" y="1084217"/>
                </a:cubicBezTo>
                <a:cubicBezTo>
                  <a:pt x="1277849" y="1075615"/>
                  <a:pt x="1293970" y="1077312"/>
                  <a:pt x="1306286" y="1071154"/>
                </a:cubicBezTo>
                <a:cubicBezTo>
                  <a:pt x="1320328" y="1064133"/>
                  <a:pt x="1332411" y="1053737"/>
                  <a:pt x="1345474" y="1045029"/>
                </a:cubicBezTo>
                <a:cubicBezTo>
                  <a:pt x="1376565" y="951757"/>
                  <a:pt x="1356324" y="989565"/>
                  <a:pt x="1397726" y="927463"/>
                </a:cubicBezTo>
                <a:cubicBezTo>
                  <a:pt x="1402080" y="914400"/>
                  <a:pt x="1402187" y="899026"/>
                  <a:pt x="1410789" y="888274"/>
                </a:cubicBezTo>
                <a:cubicBezTo>
                  <a:pt x="1420596" y="876015"/>
                  <a:pt x="1437916" y="872199"/>
                  <a:pt x="1449977" y="862149"/>
                </a:cubicBezTo>
                <a:cubicBezTo>
                  <a:pt x="1515211" y="807787"/>
                  <a:pt x="1459484" y="832854"/>
                  <a:pt x="1528354" y="809897"/>
                </a:cubicBezTo>
                <a:cubicBezTo>
                  <a:pt x="1586785" y="722252"/>
                  <a:pt x="1517951" y="808125"/>
                  <a:pt x="1593669" y="757646"/>
                </a:cubicBezTo>
                <a:cubicBezTo>
                  <a:pt x="1609040" y="747399"/>
                  <a:pt x="1621030" y="732649"/>
                  <a:pt x="1632857" y="718457"/>
                </a:cubicBezTo>
                <a:cubicBezTo>
                  <a:pt x="1642908" y="706396"/>
                  <a:pt x="1646724" y="689076"/>
                  <a:pt x="1658983" y="679269"/>
                </a:cubicBezTo>
                <a:cubicBezTo>
                  <a:pt x="1669735" y="670667"/>
                  <a:pt x="1685108" y="670560"/>
                  <a:pt x="1698171" y="666206"/>
                </a:cubicBezTo>
                <a:cubicBezTo>
                  <a:pt x="1760670" y="572458"/>
                  <a:pt x="1728221" y="610032"/>
                  <a:pt x="1789611" y="548640"/>
                </a:cubicBezTo>
                <a:cubicBezTo>
                  <a:pt x="1837251" y="405721"/>
                  <a:pt x="1761273" y="622195"/>
                  <a:pt x="1828800" y="470263"/>
                </a:cubicBezTo>
                <a:cubicBezTo>
                  <a:pt x="1852907" y="416023"/>
                  <a:pt x="1856814" y="382448"/>
                  <a:pt x="1867989" y="326571"/>
                </a:cubicBezTo>
                <a:cubicBezTo>
                  <a:pt x="1863635" y="296091"/>
                  <a:pt x="1860964" y="265323"/>
                  <a:pt x="1854926" y="235131"/>
                </a:cubicBezTo>
                <a:cubicBezTo>
                  <a:pt x="1852226" y="221629"/>
                  <a:pt x="1850465" y="206695"/>
                  <a:pt x="1841863" y="195943"/>
                </a:cubicBezTo>
                <a:cubicBezTo>
                  <a:pt x="1832055" y="183684"/>
                  <a:pt x="1815737" y="178526"/>
                  <a:pt x="1802674" y="169817"/>
                </a:cubicBezTo>
                <a:cubicBezTo>
                  <a:pt x="1742785" y="79983"/>
                  <a:pt x="1780211" y="101369"/>
                  <a:pt x="1711234" y="78377"/>
                </a:cubicBezTo>
                <a:cubicBezTo>
                  <a:pt x="1666343" y="48450"/>
                  <a:pt x="1642936" y="22917"/>
                  <a:pt x="1593669" y="13063"/>
                </a:cubicBezTo>
                <a:cubicBezTo>
                  <a:pt x="1563477" y="7025"/>
                  <a:pt x="1532709" y="4354"/>
                  <a:pt x="1502229" y="0"/>
                </a:cubicBezTo>
                <a:cubicBezTo>
                  <a:pt x="1371600" y="4354"/>
                  <a:pt x="1240843" y="5813"/>
                  <a:pt x="1110343" y="13063"/>
                </a:cubicBezTo>
                <a:cubicBezTo>
                  <a:pt x="1083898" y="14532"/>
                  <a:pt x="1058452" y="26126"/>
                  <a:pt x="1031966" y="26126"/>
                </a:cubicBezTo>
                <a:cubicBezTo>
                  <a:pt x="981669" y="26126"/>
                  <a:pt x="615370" y="3925"/>
                  <a:pt x="548640" y="0"/>
                </a:cubicBezTo>
                <a:cubicBezTo>
                  <a:pt x="474617" y="4354"/>
                  <a:pt x="400099" y="3472"/>
                  <a:pt x="326571" y="13063"/>
                </a:cubicBezTo>
                <a:cubicBezTo>
                  <a:pt x="299263" y="16625"/>
                  <a:pt x="248194" y="39189"/>
                  <a:pt x="248194" y="39189"/>
                </a:cubicBezTo>
                <a:cubicBezTo>
                  <a:pt x="239486" y="52252"/>
                  <a:pt x="233170" y="67276"/>
                  <a:pt x="222069" y="78377"/>
                </a:cubicBezTo>
                <a:cubicBezTo>
                  <a:pt x="210968" y="89478"/>
                  <a:pt x="194941" y="94452"/>
                  <a:pt x="182880" y="104503"/>
                </a:cubicBezTo>
                <a:cubicBezTo>
                  <a:pt x="151666" y="130514"/>
                  <a:pt x="102645" y="188453"/>
                  <a:pt x="91440" y="222069"/>
                </a:cubicBezTo>
                <a:lnTo>
                  <a:pt x="65314" y="300446"/>
                </a:lnTo>
                <a:lnTo>
                  <a:pt x="52251" y="339634"/>
                </a:lnTo>
                <a:cubicBezTo>
                  <a:pt x="39767" y="427029"/>
                  <a:pt x="19050" y="568243"/>
                  <a:pt x="13063" y="640080"/>
                </a:cubicBezTo>
                <a:lnTo>
                  <a:pt x="0" y="796834"/>
                </a:lnTo>
                <a:cubicBezTo>
                  <a:pt x="4354" y="923108"/>
                  <a:pt x="6243" y="1049492"/>
                  <a:pt x="13063" y="1175657"/>
                </a:cubicBezTo>
                <a:cubicBezTo>
                  <a:pt x="14958" y="1210711"/>
                  <a:pt x="22024" y="1245295"/>
                  <a:pt x="26126" y="1280160"/>
                </a:cubicBezTo>
                <a:cubicBezTo>
                  <a:pt x="30733" y="1319320"/>
                  <a:pt x="31456" y="1359062"/>
                  <a:pt x="39189" y="1397726"/>
                </a:cubicBezTo>
                <a:cubicBezTo>
                  <a:pt x="44202" y="1422793"/>
                  <a:pt x="64904" y="1492072"/>
                  <a:pt x="91440" y="1515291"/>
                </a:cubicBezTo>
                <a:cubicBezTo>
                  <a:pt x="115070" y="1535968"/>
                  <a:pt x="139355" y="1559928"/>
                  <a:pt x="169817" y="1567543"/>
                </a:cubicBezTo>
                <a:cubicBezTo>
                  <a:pt x="281360" y="1595429"/>
                  <a:pt x="204161" y="1579327"/>
                  <a:pt x="404949" y="1593669"/>
                </a:cubicBezTo>
                <a:cubicBezTo>
                  <a:pt x="418012" y="1598023"/>
                  <a:pt x="431821" y="1600573"/>
                  <a:pt x="444137" y="1606731"/>
                </a:cubicBezTo>
                <a:cubicBezTo>
                  <a:pt x="458179" y="1613752"/>
                  <a:pt x="467931" y="1629778"/>
                  <a:pt x="483326" y="1632857"/>
                </a:cubicBezTo>
                <a:cubicBezTo>
                  <a:pt x="534740" y="1643140"/>
                  <a:pt x="570411" y="1650274"/>
                  <a:pt x="600891" y="1645920"/>
                </a:cubicBezTo>
                <a:close/>
              </a:path>
            </a:pathLst>
          </a:custGeom>
          <a:solidFill>
            <a:srgbClr val="00B05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Freeform 29"/>
          <p:cNvSpPr/>
          <p:nvPr/>
        </p:nvSpPr>
        <p:spPr>
          <a:xfrm>
            <a:off x="287383" y="5029200"/>
            <a:ext cx="1711494" cy="1645985"/>
          </a:xfrm>
          <a:custGeom>
            <a:avLst/>
            <a:gdLst>
              <a:gd name="connsiteX0" fmla="*/ 39188 w 1711494"/>
              <a:gd name="connsiteY0" fmla="*/ 65314 h 1645985"/>
              <a:gd name="connsiteX1" fmla="*/ 52251 w 1711494"/>
              <a:gd name="connsiteY1" fmla="*/ 313509 h 1645985"/>
              <a:gd name="connsiteX2" fmla="*/ 26126 w 1711494"/>
              <a:gd name="connsiteY2" fmla="*/ 666206 h 1645985"/>
              <a:gd name="connsiteX3" fmla="*/ 0 w 1711494"/>
              <a:gd name="connsiteY3" fmla="*/ 1084217 h 1645985"/>
              <a:gd name="connsiteX4" fmla="*/ 13063 w 1711494"/>
              <a:gd name="connsiteY4" fmla="*/ 1162594 h 1645985"/>
              <a:gd name="connsiteX5" fmla="*/ 52251 w 1711494"/>
              <a:gd name="connsiteY5" fmla="*/ 1463040 h 1645985"/>
              <a:gd name="connsiteX6" fmla="*/ 78377 w 1711494"/>
              <a:gd name="connsiteY6" fmla="*/ 1502229 h 1645985"/>
              <a:gd name="connsiteX7" fmla="*/ 117566 w 1711494"/>
              <a:gd name="connsiteY7" fmla="*/ 1528354 h 1645985"/>
              <a:gd name="connsiteX8" fmla="*/ 143691 w 1711494"/>
              <a:gd name="connsiteY8" fmla="*/ 1567543 h 1645985"/>
              <a:gd name="connsiteX9" fmla="*/ 261257 w 1711494"/>
              <a:gd name="connsiteY9" fmla="*/ 1619794 h 1645985"/>
              <a:gd name="connsiteX10" fmla="*/ 404948 w 1711494"/>
              <a:gd name="connsiteY10" fmla="*/ 1645920 h 1645985"/>
              <a:gd name="connsiteX11" fmla="*/ 953588 w 1711494"/>
              <a:gd name="connsiteY11" fmla="*/ 1632857 h 1645985"/>
              <a:gd name="connsiteX12" fmla="*/ 1593668 w 1711494"/>
              <a:gd name="connsiteY12" fmla="*/ 1632857 h 1645985"/>
              <a:gd name="connsiteX13" fmla="*/ 1645920 w 1711494"/>
              <a:gd name="connsiteY13" fmla="*/ 1554480 h 1645985"/>
              <a:gd name="connsiteX14" fmla="*/ 1658983 w 1711494"/>
              <a:gd name="connsiteY14" fmla="*/ 1515291 h 1645985"/>
              <a:gd name="connsiteX15" fmla="*/ 1698171 w 1711494"/>
              <a:gd name="connsiteY15" fmla="*/ 1436914 h 1645985"/>
              <a:gd name="connsiteX16" fmla="*/ 1711234 w 1711494"/>
              <a:gd name="connsiteY16" fmla="*/ 1319349 h 1645985"/>
              <a:gd name="connsiteX17" fmla="*/ 1672046 w 1711494"/>
              <a:gd name="connsiteY17" fmla="*/ 1149531 h 1645985"/>
              <a:gd name="connsiteX18" fmla="*/ 1632857 w 1711494"/>
              <a:gd name="connsiteY18" fmla="*/ 1123406 h 1645985"/>
              <a:gd name="connsiteX19" fmla="*/ 1619794 w 1711494"/>
              <a:gd name="connsiteY19" fmla="*/ 1084217 h 1645985"/>
              <a:gd name="connsiteX20" fmla="*/ 1580606 w 1711494"/>
              <a:gd name="connsiteY20" fmla="*/ 1045029 h 1645985"/>
              <a:gd name="connsiteX21" fmla="*/ 1489166 w 1711494"/>
              <a:gd name="connsiteY21" fmla="*/ 979714 h 1645985"/>
              <a:gd name="connsiteX22" fmla="*/ 1423851 w 1711494"/>
              <a:gd name="connsiteY22" fmla="*/ 901337 h 1645985"/>
              <a:gd name="connsiteX23" fmla="*/ 1384663 w 1711494"/>
              <a:gd name="connsiteY23" fmla="*/ 875211 h 1645985"/>
              <a:gd name="connsiteX24" fmla="*/ 1306286 w 1711494"/>
              <a:gd name="connsiteY24" fmla="*/ 849086 h 1645985"/>
              <a:gd name="connsiteX25" fmla="*/ 1254034 w 1711494"/>
              <a:gd name="connsiteY25" fmla="*/ 809897 h 1645985"/>
              <a:gd name="connsiteX26" fmla="*/ 1214846 w 1711494"/>
              <a:gd name="connsiteY26" fmla="*/ 783771 h 1645985"/>
              <a:gd name="connsiteX27" fmla="*/ 1175657 w 1711494"/>
              <a:gd name="connsiteY27" fmla="*/ 744583 h 1645985"/>
              <a:gd name="connsiteX28" fmla="*/ 1097280 w 1711494"/>
              <a:gd name="connsiteY28" fmla="*/ 692331 h 1645985"/>
              <a:gd name="connsiteX29" fmla="*/ 1018903 w 1711494"/>
              <a:gd name="connsiteY29" fmla="*/ 613954 h 1645985"/>
              <a:gd name="connsiteX30" fmla="*/ 966651 w 1711494"/>
              <a:gd name="connsiteY30" fmla="*/ 496389 h 1645985"/>
              <a:gd name="connsiteX31" fmla="*/ 927463 w 1711494"/>
              <a:gd name="connsiteY31" fmla="*/ 470263 h 1645985"/>
              <a:gd name="connsiteX32" fmla="*/ 914400 w 1711494"/>
              <a:gd name="connsiteY32" fmla="*/ 418011 h 1645985"/>
              <a:gd name="connsiteX33" fmla="*/ 822960 w 1711494"/>
              <a:gd name="connsiteY33" fmla="*/ 287383 h 1645985"/>
              <a:gd name="connsiteX34" fmla="*/ 770708 w 1711494"/>
              <a:gd name="connsiteY34" fmla="*/ 195943 h 1645985"/>
              <a:gd name="connsiteX35" fmla="*/ 705394 w 1711494"/>
              <a:gd name="connsiteY35" fmla="*/ 143691 h 1645985"/>
              <a:gd name="connsiteX36" fmla="*/ 679268 w 1711494"/>
              <a:gd name="connsiteY36" fmla="*/ 104503 h 1645985"/>
              <a:gd name="connsiteX37" fmla="*/ 600891 w 1711494"/>
              <a:gd name="connsiteY37" fmla="*/ 78377 h 1645985"/>
              <a:gd name="connsiteX38" fmla="*/ 561703 w 1711494"/>
              <a:gd name="connsiteY38" fmla="*/ 52251 h 1645985"/>
              <a:gd name="connsiteX39" fmla="*/ 444137 w 1711494"/>
              <a:gd name="connsiteY39" fmla="*/ 0 h 1645985"/>
              <a:gd name="connsiteX40" fmla="*/ 222068 w 1711494"/>
              <a:gd name="connsiteY40" fmla="*/ 13063 h 1645985"/>
              <a:gd name="connsiteX41" fmla="*/ 65314 w 1711494"/>
              <a:gd name="connsiteY41" fmla="*/ 91440 h 1645985"/>
              <a:gd name="connsiteX42" fmla="*/ 39188 w 1711494"/>
              <a:gd name="connsiteY42" fmla="*/ 65314 h 164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11494" h="1645985">
                <a:moveTo>
                  <a:pt x="39188" y="65314"/>
                </a:moveTo>
                <a:cubicBezTo>
                  <a:pt x="43542" y="148046"/>
                  <a:pt x="54051" y="230682"/>
                  <a:pt x="52251" y="313509"/>
                </a:cubicBezTo>
                <a:cubicBezTo>
                  <a:pt x="49689" y="431369"/>
                  <a:pt x="31733" y="548452"/>
                  <a:pt x="26126" y="666206"/>
                </a:cubicBezTo>
                <a:cubicBezTo>
                  <a:pt x="10775" y="988566"/>
                  <a:pt x="21351" y="849358"/>
                  <a:pt x="0" y="1084217"/>
                </a:cubicBezTo>
                <a:cubicBezTo>
                  <a:pt x="4354" y="1110343"/>
                  <a:pt x="10769" y="1136208"/>
                  <a:pt x="13063" y="1162594"/>
                </a:cubicBezTo>
                <a:cubicBezTo>
                  <a:pt x="15794" y="1194000"/>
                  <a:pt x="7116" y="1395337"/>
                  <a:pt x="52251" y="1463040"/>
                </a:cubicBezTo>
                <a:cubicBezTo>
                  <a:pt x="60960" y="1476103"/>
                  <a:pt x="67275" y="1491128"/>
                  <a:pt x="78377" y="1502229"/>
                </a:cubicBezTo>
                <a:cubicBezTo>
                  <a:pt x="89478" y="1513330"/>
                  <a:pt x="104503" y="1519646"/>
                  <a:pt x="117566" y="1528354"/>
                </a:cubicBezTo>
                <a:cubicBezTo>
                  <a:pt x="126274" y="1541417"/>
                  <a:pt x="132590" y="1556442"/>
                  <a:pt x="143691" y="1567543"/>
                </a:cubicBezTo>
                <a:cubicBezTo>
                  <a:pt x="174742" y="1598595"/>
                  <a:pt x="222453" y="1606860"/>
                  <a:pt x="261257" y="1619794"/>
                </a:cubicBezTo>
                <a:cubicBezTo>
                  <a:pt x="333752" y="1643958"/>
                  <a:pt x="286778" y="1631148"/>
                  <a:pt x="404948" y="1645920"/>
                </a:cubicBezTo>
                <a:cubicBezTo>
                  <a:pt x="587828" y="1641566"/>
                  <a:pt x="770656" y="1632857"/>
                  <a:pt x="953588" y="1632857"/>
                </a:cubicBezTo>
                <a:cubicBezTo>
                  <a:pt x="1687965" y="1632857"/>
                  <a:pt x="1150587" y="1662396"/>
                  <a:pt x="1593668" y="1632857"/>
                </a:cubicBezTo>
                <a:cubicBezTo>
                  <a:pt x="1611085" y="1606731"/>
                  <a:pt x="1635991" y="1584268"/>
                  <a:pt x="1645920" y="1554480"/>
                </a:cubicBezTo>
                <a:cubicBezTo>
                  <a:pt x="1650274" y="1541417"/>
                  <a:pt x="1652825" y="1527607"/>
                  <a:pt x="1658983" y="1515291"/>
                </a:cubicBezTo>
                <a:cubicBezTo>
                  <a:pt x="1709628" y="1414000"/>
                  <a:pt x="1665336" y="1535418"/>
                  <a:pt x="1698171" y="1436914"/>
                </a:cubicBezTo>
                <a:cubicBezTo>
                  <a:pt x="1702525" y="1397726"/>
                  <a:pt x="1711234" y="1358779"/>
                  <a:pt x="1711234" y="1319349"/>
                </a:cubicBezTo>
                <a:cubicBezTo>
                  <a:pt x="1711234" y="1257970"/>
                  <a:pt x="1717197" y="1194682"/>
                  <a:pt x="1672046" y="1149531"/>
                </a:cubicBezTo>
                <a:cubicBezTo>
                  <a:pt x="1660945" y="1138430"/>
                  <a:pt x="1645920" y="1132114"/>
                  <a:pt x="1632857" y="1123406"/>
                </a:cubicBezTo>
                <a:cubicBezTo>
                  <a:pt x="1628503" y="1110343"/>
                  <a:pt x="1627432" y="1095674"/>
                  <a:pt x="1619794" y="1084217"/>
                </a:cubicBezTo>
                <a:cubicBezTo>
                  <a:pt x="1609547" y="1068846"/>
                  <a:pt x="1594798" y="1056855"/>
                  <a:pt x="1580606" y="1045029"/>
                </a:cubicBezTo>
                <a:cubicBezTo>
                  <a:pt x="1536099" y="1007940"/>
                  <a:pt x="1536231" y="1026779"/>
                  <a:pt x="1489166" y="979714"/>
                </a:cubicBezTo>
                <a:cubicBezTo>
                  <a:pt x="1386411" y="876959"/>
                  <a:pt x="1552254" y="1008341"/>
                  <a:pt x="1423851" y="901337"/>
                </a:cubicBezTo>
                <a:cubicBezTo>
                  <a:pt x="1411790" y="891286"/>
                  <a:pt x="1399009" y="881587"/>
                  <a:pt x="1384663" y="875211"/>
                </a:cubicBezTo>
                <a:cubicBezTo>
                  <a:pt x="1359498" y="864026"/>
                  <a:pt x="1306286" y="849086"/>
                  <a:pt x="1306286" y="849086"/>
                </a:cubicBezTo>
                <a:cubicBezTo>
                  <a:pt x="1288869" y="836023"/>
                  <a:pt x="1271750" y="822552"/>
                  <a:pt x="1254034" y="809897"/>
                </a:cubicBezTo>
                <a:cubicBezTo>
                  <a:pt x="1241259" y="800772"/>
                  <a:pt x="1226907" y="793822"/>
                  <a:pt x="1214846" y="783771"/>
                </a:cubicBezTo>
                <a:cubicBezTo>
                  <a:pt x="1200654" y="771944"/>
                  <a:pt x="1190239" y="755925"/>
                  <a:pt x="1175657" y="744583"/>
                </a:cubicBezTo>
                <a:cubicBezTo>
                  <a:pt x="1150872" y="725306"/>
                  <a:pt x="1119483" y="714534"/>
                  <a:pt x="1097280" y="692331"/>
                </a:cubicBezTo>
                <a:lnTo>
                  <a:pt x="1018903" y="613954"/>
                </a:lnTo>
                <a:cubicBezTo>
                  <a:pt x="1005967" y="575148"/>
                  <a:pt x="997703" y="527441"/>
                  <a:pt x="966651" y="496389"/>
                </a:cubicBezTo>
                <a:cubicBezTo>
                  <a:pt x="955550" y="485288"/>
                  <a:pt x="940526" y="478972"/>
                  <a:pt x="927463" y="470263"/>
                </a:cubicBezTo>
                <a:cubicBezTo>
                  <a:pt x="923109" y="452846"/>
                  <a:pt x="922429" y="434069"/>
                  <a:pt x="914400" y="418011"/>
                </a:cubicBezTo>
                <a:cubicBezTo>
                  <a:pt x="898320" y="385851"/>
                  <a:pt x="847534" y="320148"/>
                  <a:pt x="822960" y="287383"/>
                </a:cubicBezTo>
                <a:cubicBezTo>
                  <a:pt x="801814" y="202800"/>
                  <a:pt x="826299" y="262652"/>
                  <a:pt x="770708" y="195943"/>
                </a:cubicBezTo>
                <a:cubicBezTo>
                  <a:pt x="725256" y="141400"/>
                  <a:pt x="769729" y="165136"/>
                  <a:pt x="705394" y="143691"/>
                </a:cubicBezTo>
                <a:cubicBezTo>
                  <a:pt x="696685" y="130628"/>
                  <a:pt x="692581" y="112824"/>
                  <a:pt x="679268" y="104503"/>
                </a:cubicBezTo>
                <a:cubicBezTo>
                  <a:pt x="655915" y="89907"/>
                  <a:pt x="600891" y="78377"/>
                  <a:pt x="600891" y="78377"/>
                </a:cubicBezTo>
                <a:cubicBezTo>
                  <a:pt x="587828" y="69668"/>
                  <a:pt x="576049" y="58627"/>
                  <a:pt x="561703" y="52251"/>
                </a:cubicBezTo>
                <a:cubicBezTo>
                  <a:pt x="421793" y="-9931"/>
                  <a:pt x="532828" y="59127"/>
                  <a:pt x="444137" y="0"/>
                </a:cubicBezTo>
                <a:cubicBezTo>
                  <a:pt x="370114" y="4354"/>
                  <a:pt x="295596" y="3472"/>
                  <a:pt x="222068" y="13063"/>
                </a:cubicBezTo>
                <a:cubicBezTo>
                  <a:pt x="133225" y="24651"/>
                  <a:pt x="144574" y="51810"/>
                  <a:pt x="65314" y="91440"/>
                </a:cubicBezTo>
                <a:lnTo>
                  <a:pt x="39188" y="65314"/>
                </a:lnTo>
                <a:close/>
              </a:path>
            </a:pathLst>
          </a:custGeom>
          <a:solidFill>
            <a:srgbClr val="7030A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7" name="Freeform 1146"/>
          <p:cNvSpPr/>
          <p:nvPr/>
        </p:nvSpPr>
        <p:spPr>
          <a:xfrm>
            <a:off x="327662" y="4119563"/>
            <a:ext cx="1667826" cy="2538412"/>
          </a:xfrm>
          <a:custGeom>
            <a:avLst/>
            <a:gdLst>
              <a:gd name="connsiteX0" fmla="*/ 1615438 w 1667826"/>
              <a:gd name="connsiteY0" fmla="*/ 195262 h 2538412"/>
              <a:gd name="connsiteX1" fmla="*/ 1601151 w 1667826"/>
              <a:gd name="connsiteY1" fmla="*/ 133350 h 2538412"/>
              <a:gd name="connsiteX2" fmla="*/ 1596388 w 1667826"/>
              <a:gd name="connsiteY2" fmla="*/ 119062 h 2538412"/>
              <a:gd name="connsiteX3" fmla="*/ 1582101 w 1667826"/>
              <a:gd name="connsiteY3" fmla="*/ 109537 h 2538412"/>
              <a:gd name="connsiteX4" fmla="*/ 1577338 w 1667826"/>
              <a:gd name="connsiteY4" fmla="*/ 95250 h 2538412"/>
              <a:gd name="connsiteX5" fmla="*/ 1548763 w 1667826"/>
              <a:gd name="connsiteY5" fmla="*/ 76200 h 2538412"/>
              <a:gd name="connsiteX6" fmla="*/ 1534476 w 1667826"/>
              <a:gd name="connsiteY6" fmla="*/ 66675 h 2538412"/>
              <a:gd name="connsiteX7" fmla="*/ 1491613 w 1667826"/>
              <a:gd name="connsiteY7" fmla="*/ 38100 h 2538412"/>
              <a:gd name="connsiteX8" fmla="*/ 1477326 w 1667826"/>
              <a:gd name="connsiteY8" fmla="*/ 28575 h 2538412"/>
              <a:gd name="connsiteX9" fmla="*/ 1434463 w 1667826"/>
              <a:gd name="connsiteY9" fmla="*/ 14287 h 2538412"/>
              <a:gd name="connsiteX10" fmla="*/ 1420176 w 1667826"/>
              <a:gd name="connsiteY10" fmla="*/ 9525 h 2538412"/>
              <a:gd name="connsiteX11" fmla="*/ 1367788 w 1667826"/>
              <a:gd name="connsiteY11" fmla="*/ 0 h 2538412"/>
              <a:gd name="connsiteX12" fmla="*/ 1324926 w 1667826"/>
              <a:gd name="connsiteY12" fmla="*/ 4762 h 2538412"/>
              <a:gd name="connsiteX13" fmla="*/ 1305876 w 1667826"/>
              <a:gd name="connsiteY13" fmla="*/ 9525 h 2538412"/>
              <a:gd name="connsiteX14" fmla="*/ 1210626 w 1667826"/>
              <a:gd name="connsiteY14" fmla="*/ 14287 h 2538412"/>
              <a:gd name="connsiteX15" fmla="*/ 1196338 w 1667826"/>
              <a:gd name="connsiteY15" fmla="*/ 19050 h 2538412"/>
              <a:gd name="connsiteX16" fmla="*/ 1177288 w 1667826"/>
              <a:gd name="connsiteY16" fmla="*/ 23812 h 2538412"/>
              <a:gd name="connsiteX17" fmla="*/ 1148713 w 1667826"/>
              <a:gd name="connsiteY17" fmla="*/ 33337 h 2538412"/>
              <a:gd name="connsiteX18" fmla="*/ 1120138 w 1667826"/>
              <a:gd name="connsiteY18" fmla="*/ 52387 h 2538412"/>
              <a:gd name="connsiteX19" fmla="*/ 1096326 w 1667826"/>
              <a:gd name="connsiteY19" fmla="*/ 76200 h 2538412"/>
              <a:gd name="connsiteX20" fmla="*/ 1077276 w 1667826"/>
              <a:gd name="connsiteY20" fmla="*/ 104775 h 2538412"/>
              <a:gd name="connsiteX21" fmla="*/ 1067751 w 1667826"/>
              <a:gd name="connsiteY21" fmla="*/ 119062 h 2538412"/>
              <a:gd name="connsiteX22" fmla="*/ 1039176 w 1667826"/>
              <a:gd name="connsiteY22" fmla="*/ 147637 h 2538412"/>
              <a:gd name="connsiteX23" fmla="*/ 1005838 w 1667826"/>
              <a:gd name="connsiteY23" fmla="*/ 190500 h 2538412"/>
              <a:gd name="connsiteX24" fmla="*/ 986788 w 1667826"/>
              <a:gd name="connsiteY24" fmla="*/ 233362 h 2538412"/>
              <a:gd name="connsiteX25" fmla="*/ 977263 w 1667826"/>
              <a:gd name="connsiteY25" fmla="*/ 261937 h 2538412"/>
              <a:gd name="connsiteX26" fmla="*/ 972501 w 1667826"/>
              <a:gd name="connsiteY26" fmla="*/ 276225 h 2538412"/>
              <a:gd name="connsiteX27" fmla="*/ 953451 w 1667826"/>
              <a:gd name="connsiteY27" fmla="*/ 304800 h 2538412"/>
              <a:gd name="connsiteX28" fmla="*/ 943926 w 1667826"/>
              <a:gd name="connsiteY28" fmla="*/ 319087 h 2538412"/>
              <a:gd name="connsiteX29" fmla="*/ 929638 w 1667826"/>
              <a:gd name="connsiteY29" fmla="*/ 328612 h 2538412"/>
              <a:gd name="connsiteX30" fmla="*/ 910588 w 1667826"/>
              <a:gd name="connsiteY30" fmla="*/ 357187 h 2538412"/>
              <a:gd name="connsiteX31" fmla="*/ 905826 w 1667826"/>
              <a:gd name="connsiteY31" fmla="*/ 371475 h 2538412"/>
              <a:gd name="connsiteX32" fmla="*/ 896301 w 1667826"/>
              <a:gd name="connsiteY32" fmla="*/ 385762 h 2538412"/>
              <a:gd name="connsiteX33" fmla="*/ 891538 w 1667826"/>
              <a:gd name="connsiteY33" fmla="*/ 400050 h 2538412"/>
              <a:gd name="connsiteX34" fmla="*/ 858201 w 1667826"/>
              <a:gd name="connsiteY34" fmla="*/ 442912 h 2538412"/>
              <a:gd name="connsiteX35" fmla="*/ 848676 w 1667826"/>
              <a:gd name="connsiteY35" fmla="*/ 457200 h 2538412"/>
              <a:gd name="connsiteX36" fmla="*/ 834388 w 1667826"/>
              <a:gd name="connsiteY36" fmla="*/ 471487 h 2538412"/>
              <a:gd name="connsiteX37" fmla="*/ 815338 w 1667826"/>
              <a:gd name="connsiteY37" fmla="*/ 504825 h 2538412"/>
              <a:gd name="connsiteX38" fmla="*/ 801051 w 1667826"/>
              <a:gd name="connsiteY38" fmla="*/ 528637 h 2538412"/>
              <a:gd name="connsiteX39" fmla="*/ 786763 w 1667826"/>
              <a:gd name="connsiteY39" fmla="*/ 538162 h 2538412"/>
              <a:gd name="connsiteX40" fmla="*/ 758188 w 1667826"/>
              <a:gd name="connsiteY40" fmla="*/ 581025 h 2538412"/>
              <a:gd name="connsiteX41" fmla="*/ 748663 w 1667826"/>
              <a:gd name="connsiteY41" fmla="*/ 595312 h 2538412"/>
              <a:gd name="connsiteX42" fmla="*/ 739138 w 1667826"/>
              <a:gd name="connsiteY42" fmla="*/ 623887 h 2538412"/>
              <a:gd name="connsiteX43" fmla="*/ 734376 w 1667826"/>
              <a:gd name="connsiteY43" fmla="*/ 638175 h 2538412"/>
              <a:gd name="connsiteX44" fmla="*/ 715326 w 1667826"/>
              <a:gd name="connsiteY44" fmla="*/ 666750 h 2538412"/>
              <a:gd name="connsiteX45" fmla="*/ 701038 w 1667826"/>
              <a:gd name="connsiteY45" fmla="*/ 681037 h 2538412"/>
              <a:gd name="connsiteX46" fmla="*/ 667701 w 1667826"/>
              <a:gd name="connsiteY46" fmla="*/ 714375 h 2538412"/>
              <a:gd name="connsiteX47" fmla="*/ 653413 w 1667826"/>
              <a:gd name="connsiteY47" fmla="*/ 728662 h 2538412"/>
              <a:gd name="connsiteX48" fmla="*/ 624838 w 1667826"/>
              <a:gd name="connsiteY48" fmla="*/ 747712 h 2538412"/>
              <a:gd name="connsiteX49" fmla="*/ 610551 w 1667826"/>
              <a:gd name="connsiteY49" fmla="*/ 762000 h 2538412"/>
              <a:gd name="connsiteX50" fmla="*/ 581976 w 1667826"/>
              <a:gd name="connsiteY50" fmla="*/ 781050 h 2538412"/>
              <a:gd name="connsiteX51" fmla="*/ 567688 w 1667826"/>
              <a:gd name="connsiteY51" fmla="*/ 790575 h 2538412"/>
              <a:gd name="connsiteX52" fmla="*/ 539113 w 1667826"/>
              <a:gd name="connsiteY52" fmla="*/ 809625 h 2538412"/>
              <a:gd name="connsiteX53" fmla="*/ 524826 w 1667826"/>
              <a:gd name="connsiteY53" fmla="*/ 819150 h 2538412"/>
              <a:gd name="connsiteX54" fmla="*/ 505776 w 1667826"/>
              <a:gd name="connsiteY54" fmla="*/ 823912 h 2538412"/>
              <a:gd name="connsiteX55" fmla="*/ 491488 w 1667826"/>
              <a:gd name="connsiteY55" fmla="*/ 828675 h 2538412"/>
              <a:gd name="connsiteX56" fmla="*/ 453388 w 1667826"/>
              <a:gd name="connsiteY56" fmla="*/ 838200 h 2538412"/>
              <a:gd name="connsiteX57" fmla="*/ 439101 w 1667826"/>
              <a:gd name="connsiteY57" fmla="*/ 847725 h 2538412"/>
              <a:gd name="connsiteX58" fmla="*/ 420051 w 1667826"/>
              <a:gd name="connsiteY58" fmla="*/ 852487 h 2538412"/>
              <a:gd name="connsiteX59" fmla="*/ 391476 w 1667826"/>
              <a:gd name="connsiteY59" fmla="*/ 862012 h 2538412"/>
              <a:gd name="connsiteX60" fmla="*/ 377188 w 1667826"/>
              <a:gd name="connsiteY60" fmla="*/ 866775 h 2538412"/>
              <a:gd name="connsiteX61" fmla="*/ 329563 w 1667826"/>
              <a:gd name="connsiteY61" fmla="*/ 890587 h 2538412"/>
              <a:gd name="connsiteX62" fmla="*/ 286701 w 1667826"/>
              <a:gd name="connsiteY62" fmla="*/ 909637 h 2538412"/>
              <a:gd name="connsiteX63" fmla="*/ 272413 w 1667826"/>
              <a:gd name="connsiteY63" fmla="*/ 914400 h 2538412"/>
              <a:gd name="connsiteX64" fmla="*/ 243838 w 1667826"/>
              <a:gd name="connsiteY64" fmla="*/ 933450 h 2538412"/>
              <a:gd name="connsiteX65" fmla="*/ 220026 w 1667826"/>
              <a:gd name="connsiteY65" fmla="*/ 952500 h 2538412"/>
              <a:gd name="connsiteX66" fmla="*/ 191451 w 1667826"/>
              <a:gd name="connsiteY66" fmla="*/ 971550 h 2538412"/>
              <a:gd name="connsiteX67" fmla="*/ 177163 w 1667826"/>
              <a:gd name="connsiteY67" fmla="*/ 981075 h 2538412"/>
              <a:gd name="connsiteX68" fmla="*/ 148588 w 1667826"/>
              <a:gd name="connsiteY68" fmla="*/ 990600 h 2538412"/>
              <a:gd name="connsiteX69" fmla="*/ 134301 w 1667826"/>
              <a:gd name="connsiteY69" fmla="*/ 1004887 h 2538412"/>
              <a:gd name="connsiteX70" fmla="*/ 120013 w 1667826"/>
              <a:gd name="connsiteY70" fmla="*/ 1009650 h 2538412"/>
              <a:gd name="connsiteX71" fmla="*/ 110488 w 1667826"/>
              <a:gd name="connsiteY71" fmla="*/ 1023937 h 2538412"/>
              <a:gd name="connsiteX72" fmla="*/ 96201 w 1667826"/>
              <a:gd name="connsiteY72" fmla="*/ 1033462 h 2538412"/>
              <a:gd name="connsiteX73" fmla="*/ 77151 w 1667826"/>
              <a:gd name="connsiteY73" fmla="*/ 1062037 h 2538412"/>
              <a:gd name="connsiteX74" fmla="*/ 67626 w 1667826"/>
              <a:gd name="connsiteY74" fmla="*/ 1076325 h 2538412"/>
              <a:gd name="connsiteX75" fmla="*/ 53338 w 1667826"/>
              <a:gd name="connsiteY75" fmla="*/ 1085850 h 2538412"/>
              <a:gd name="connsiteX76" fmla="*/ 34288 w 1667826"/>
              <a:gd name="connsiteY76" fmla="*/ 1128712 h 2538412"/>
              <a:gd name="connsiteX77" fmla="*/ 15238 w 1667826"/>
              <a:gd name="connsiteY77" fmla="*/ 1185862 h 2538412"/>
              <a:gd name="connsiteX78" fmla="*/ 10476 w 1667826"/>
              <a:gd name="connsiteY78" fmla="*/ 1200150 h 2538412"/>
              <a:gd name="connsiteX79" fmla="*/ 5713 w 1667826"/>
              <a:gd name="connsiteY79" fmla="*/ 1214437 h 2538412"/>
              <a:gd name="connsiteX80" fmla="*/ 5713 w 1667826"/>
              <a:gd name="connsiteY80" fmla="*/ 1314450 h 2538412"/>
              <a:gd name="connsiteX81" fmla="*/ 20001 w 1667826"/>
              <a:gd name="connsiteY81" fmla="*/ 1347787 h 2538412"/>
              <a:gd name="connsiteX82" fmla="*/ 34288 w 1667826"/>
              <a:gd name="connsiteY82" fmla="*/ 1352550 h 2538412"/>
              <a:gd name="connsiteX83" fmla="*/ 43813 w 1667826"/>
              <a:gd name="connsiteY83" fmla="*/ 1381125 h 2538412"/>
              <a:gd name="connsiteX84" fmla="*/ 58101 w 1667826"/>
              <a:gd name="connsiteY84" fmla="*/ 1409700 h 2538412"/>
              <a:gd name="connsiteX85" fmla="*/ 72388 w 1667826"/>
              <a:gd name="connsiteY85" fmla="*/ 1490662 h 2538412"/>
              <a:gd name="connsiteX86" fmla="*/ 86676 w 1667826"/>
              <a:gd name="connsiteY86" fmla="*/ 1495425 h 2538412"/>
              <a:gd name="connsiteX87" fmla="*/ 120013 w 1667826"/>
              <a:gd name="connsiteY87" fmla="*/ 1538287 h 2538412"/>
              <a:gd name="connsiteX88" fmla="*/ 129538 w 1667826"/>
              <a:gd name="connsiteY88" fmla="*/ 1552575 h 2538412"/>
              <a:gd name="connsiteX89" fmla="*/ 158113 w 1667826"/>
              <a:gd name="connsiteY89" fmla="*/ 1566862 h 2538412"/>
              <a:gd name="connsiteX90" fmla="*/ 167638 w 1667826"/>
              <a:gd name="connsiteY90" fmla="*/ 1581150 h 2538412"/>
              <a:gd name="connsiteX91" fmla="*/ 181926 w 1667826"/>
              <a:gd name="connsiteY91" fmla="*/ 1585912 h 2538412"/>
              <a:gd name="connsiteX92" fmla="*/ 210501 w 1667826"/>
              <a:gd name="connsiteY92" fmla="*/ 1600200 h 2538412"/>
              <a:gd name="connsiteX93" fmla="*/ 220026 w 1667826"/>
              <a:gd name="connsiteY93" fmla="*/ 1614487 h 2538412"/>
              <a:gd name="connsiteX94" fmla="*/ 234313 w 1667826"/>
              <a:gd name="connsiteY94" fmla="*/ 1619250 h 2538412"/>
              <a:gd name="connsiteX95" fmla="*/ 262888 w 1667826"/>
              <a:gd name="connsiteY95" fmla="*/ 1633537 h 2538412"/>
              <a:gd name="connsiteX96" fmla="*/ 291463 w 1667826"/>
              <a:gd name="connsiteY96" fmla="*/ 1657350 h 2538412"/>
              <a:gd name="connsiteX97" fmla="*/ 334326 w 1667826"/>
              <a:gd name="connsiteY97" fmla="*/ 1685925 h 2538412"/>
              <a:gd name="connsiteX98" fmla="*/ 348613 w 1667826"/>
              <a:gd name="connsiteY98" fmla="*/ 1695450 h 2538412"/>
              <a:gd name="connsiteX99" fmla="*/ 362901 w 1667826"/>
              <a:gd name="connsiteY99" fmla="*/ 1709737 h 2538412"/>
              <a:gd name="connsiteX100" fmla="*/ 377188 w 1667826"/>
              <a:gd name="connsiteY100" fmla="*/ 1714500 h 2538412"/>
              <a:gd name="connsiteX101" fmla="*/ 396238 w 1667826"/>
              <a:gd name="connsiteY101" fmla="*/ 1724025 h 2538412"/>
              <a:gd name="connsiteX102" fmla="*/ 410526 w 1667826"/>
              <a:gd name="connsiteY102" fmla="*/ 1738312 h 2538412"/>
              <a:gd name="connsiteX103" fmla="*/ 429576 w 1667826"/>
              <a:gd name="connsiteY103" fmla="*/ 1781175 h 2538412"/>
              <a:gd name="connsiteX104" fmla="*/ 439101 w 1667826"/>
              <a:gd name="connsiteY104" fmla="*/ 1800225 h 2538412"/>
              <a:gd name="connsiteX105" fmla="*/ 453388 w 1667826"/>
              <a:gd name="connsiteY105" fmla="*/ 1809750 h 2538412"/>
              <a:gd name="connsiteX106" fmla="*/ 491488 w 1667826"/>
              <a:gd name="connsiteY106" fmla="*/ 1833562 h 2538412"/>
              <a:gd name="connsiteX107" fmla="*/ 510538 w 1667826"/>
              <a:gd name="connsiteY107" fmla="*/ 1862137 h 2538412"/>
              <a:gd name="connsiteX108" fmla="*/ 515301 w 1667826"/>
              <a:gd name="connsiteY108" fmla="*/ 1876425 h 2538412"/>
              <a:gd name="connsiteX109" fmla="*/ 534351 w 1667826"/>
              <a:gd name="connsiteY109" fmla="*/ 1895475 h 2538412"/>
              <a:gd name="connsiteX110" fmla="*/ 562926 w 1667826"/>
              <a:gd name="connsiteY110" fmla="*/ 1928812 h 2538412"/>
              <a:gd name="connsiteX111" fmla="*/ 567688 w 1667826"/>
              <a:gd name="connsiteY111" fmla="*/ 1943100 h 2538412"/>
              <a:gd name="connsiteX112" fmla="*/ 591501 w 1667826"/>
              <a:gd name="connsiteY112" fmla="*/ 1971675 h 2538412"/>
              <a:gd name="connsiteX113" fmla="*/ 605788 w 1667826"/>
              <a:gd name="connsiteY113" fmla="*/ 2000250 h 2538412"/>
              <a:gd name="connsiteX114" fmla="*/ 624838 w 1667826"/>
              <a:gd name="connsiteY114" fmla="*/ 2005012 h 2538412"/>
              <a:gd name="connsiteX115" fmla="*/ 639126 w 1667826"/>
              <a:gd name="connsiteY115" fmla="*/ 2014537 h 2538412"/>
              <a:gd name="connsiteX116" fmla="*/ 667701 w 1667826"/>
              <a:gd name="connsiteY116" fmla="*/ 2024062 h 2538412"/>
              <a:gd name="connsiteX117" fmla="*/ 705801 w 1667826"/>
              <a:gd name="connsiteY117" fmla="*/ 2057400 h 2538412"/>
              <a:gd name="connsiteX118" fmla="*/ 720088 w 1667826"/>
              <a:gd name="connsiteY118" fmla="*/ 2066925 h 2538412"/>
              <a:gd name="connsiteX119" fmla="*/ 734376 w 1667826"/>
              <a:gd name="connsiteY119" fmla="*/ 2076450 h 2538412"/>
              <a:gd name="connsiteX120" fmla="*/ 743901 w 1667826"/>
              <a:gd name="connsiteY120" fmla="*/ 2090737 h 2538412"/>
              <a:gd name="connsiteX121" fmla="*/ 786763 w 1667826"/>
              <a:gd name="connsiteY121" fmla="*/ 2105025 h 2538412"/>
              <a:gd name="connsiteX122" fmla="*/ 801051 w 1667826"/>
              <a:gd name="connsiteY122" fmla="*/ 2114550 h 2538412"/>
              <a:gd name="connsiteX123" fmla="*/ 824863 w 1667826"/>
              <a:gd name="connsiteY123" fmla="*/ 2138362 h 2538412"/>
              <a:gd name="connsiteX124" fmla="*/ 853438 w 1667826"/>
              <a:gd name="connsiteY124" fmla="*/ 2143125 h 2538412"/>
              <a:gd name="connsiteX125" fmla="*/ 896301 w 1667826"/>
              <a:gd name="connsiteY125" fmla="*/ 2176462 h 2538412"/>
              <a:gd name="connsiteX126" fmla="*/ 915351 w 1667826"/>
              <a:gd name="connsiteY126" fmla="*/ 2205037 h 2538412"/>
              <a:gd name="connsiteX127" fmla="*/ 924876 w 1667826"/>
              <a:gd name="connsiteY127" fmla="*/ 2219325 h 2538412"/>
              <a:gd name="connsiteX128" fmla="*/ 929638 w 1667826"/>
              <a:gd name="connsiteY128" fmla="*/ 2233612 h 2538412"/>
              <a:gd name="connsiteX129" fmla="*/ 948688 w 1667826"/>
              <a:gd name="connsiteY129" fmla="*/ 2262187 h 2538412"/>
              <a:gd name="connsiteX130" fmla="*/ 972501 w 1667826"/>
              <a:gd name="connsiteY130" fmla="*/ 2300287 h 2538412"/>
              <a:gd name="connsiteX131" fmla="*/ 991551 w 1667826"/>
              <a:gd name="connsiteY131" fmla="*/ 2333625 h 2538412"/>
              <a:gd name="connsiteX132" fmla="*/ 1020126 w 1667826"/>
              <a:gd name="connsiteY132" fmla="*/ 2376487 h 2538412"/>
              <a:gd name="connsiteX133" fmla="*/ 1029651 w 1667826"/>
              <a:gd name="connsiteY133" fmla="*/ 2390775 h 2538412"/>
              <a:gd name="connsiteX134" fmla="*/ 1058226 w 1667826"/>
              <a:gd name="connsiteY134" fmla="*/ 2409825 h 2538412"/>
              <a:gd name="connsiteX135" fmla="*/ 1077276 w 1667826"/>
              <a:gd name="connsiteY135" fmla="*/ 2438400 h 2538412"/>
              <a:gd name="connsiteX136" fmla="*/ 1086801 w 1667826"/>
              <a:gd name="connsiteY136" fmla="*/ 2486025 h 2538412"/>
              <a:gd name="connsiteX137" fmla="*/ 1096326 w 1667826"/>
              <a:gd name="connsiteY137" fmla="*/ 2500312 h 2538412"/>
              <a:gd name="connsiteX138" fmla="*/ 1110613 w 1667826"/>
              <a:gd name="connsiteY138" fmla="*/ 2505075 h 2538412"/>
              <a:gd name="connsiteX139" fmla="*/ 1148713 w 1667826"/>
              <a:gd name="connsiteY139" fmla="*/ 2509837 h 2538412"/>
              <a:gd name="connsiteX140" fmla="*/ 1210626 w 1667826"/>
              <a:gd name="connsiteY140" fmla="*/ 2524125 h 2538412"/>
              <a:gd name="connsiteX141" fmla="*/ 1263013 w 1667826"/>
              <a:gd name="connsiteY141" fmla="*/ 2533650 h 2538412"/>
              <a:gd name="connsiteX142" fmla="*/ 1296351 w 1667826"/>
              <a:gd name="connsiteY142" fmla="*/ 2538412 h 2538412"/>
              <a:gd name="connsiteX143" fmla="*/ 1439226 w 1667826"/>
              <a:gd name="connsiteY143" fmla="*/ 2533650 h 2538412"/>
              <a:gd name="connsiteX144" fmla="*/ 1482088 w 1667826"/>
              <a:gd name="connsiteY144" fmla="*/ 2509837 h 2538412"/>
              <a:gd name="connsiteX145" fmla="*/ 1496376 w 1667826"/>
              <a:gd name="connsiteY145" fmla="*/ 2500312 h 2538412"/>
              <a:gd name="connsiteX146" fmla="*/ 1505901 w 1667826"/>
              <a:gd name="connsiteY146" fmla="*/ 2486025 h 2538412"/>
              <a:gd name="connsiteX147" fmla="*/ 1534476 w 1667826"/>
              <a:gd name="connsiteY147" fmla="*/ 2466975 h 2538412"/>
              <a:gd name="connsiteX148" fmla="*/ 1544001 w 1667826"/>
              <a:gd name="connsiteY148" fmla="*/ 2452687 h 2538412"/>
              <a:gd name="connsiteX149" fmla="*/ 1558288 w 1667826"/>
              <a:gd name="connsiteY149" fmla="*/ 2443162 h 2538412"/>
              <a:gd name="connsiteX150" fmla="*/ 1577338 w 1667826"/>
              <a:gd name="connsiteY150" fmla="*/ 2414587 h 2538412"/>
              <a:gd name="connsiteX151" fmla="*/ 1582101 w 1667826"/>
              <a:gd name="connsiteY151" fmla="*/ 2400300 h 2538412"/>
              <a:gd name="connsiteX152" fmla="*/ 1596388 w 1667826"/>
              <a:gd name="connsiteY152" fmla="*/ 2386012 h 2538412"/>
              <a:gd name="connsiteX153" fmla="*/ 1615438 w 1667826"/>
              <a:gd name="connsiteY153" fmla="*/ 2357437 h 2538412"/>
              <a:gd name="connsiteX154" fmla="*/ 1620201 w 1667826"/>
              <a:gd name="connsiteY154" fmla="*/ 2343150 h 2538412"/>
              <a:gd name="connsiteX155" fmla="*/ 1629726 w 1667826"/>
              <a:gd name="connsiteY155" fmla="*/ 2328862 h 2538412"/>
              <a:gd name="connsiteX156" fmla="*/ 1644013 w 1667826"/>
              <a:gd name="connsiteY156" fmla="*/ 2266950 h 2538412"/>
              <a:gd name="connsiteX157" fmla="*/ 1648776 w 1667826"/>
              <a:gd name="connsiteY157" fmla="*/ 2252662 h 2538412"/>
              <a:gd name="connsiteX158" fmla="*/ 1653538 w 1667826"/>
              <a:gd name="connsiteY158" fmla="*/ 2233612 h 2538412"/>
              <a:gd name="connsiteX159" fmla="*/ 1658301 w 1667826"/>
              <a:gd name="connsiteY159" fmla="*/ 2190750 h 2538412"/>
              <a:gd name="connsiteX160" fmla="*/ 1663063 w 1667826"/>
              <a:gd name="connsiteY160" fmla="*/ 2176462 h 2538412"/>
              <a:gd name="connsiteX161" fmla="*/ 1667826 w 1667826"/>
              <a:gd name="connsiteY161" fmla="*/ 2133600 h 2538412"/>
              <a:gd name="connsiteX162" fmla="*/ 1658301 w 1667826"/>
              <a:gd name="connsiteY162" fmla="*/ 1957387 h 2538412"/>
              <a:gd name="connsiteX163" fmla="*/ 1644013 w 1667826"/>
              <a:gd name="connsiteY163" fmla="*/ 1952625 h 2538412"/>
              <a:gd name="connsiteX164" fmla="*/ 1639251 w 1667826"/>
              <a:gd name="connsiteY164" fmla="*/ 1933575 h 2538412"/>
              <a:gd name="connsiteX165" fmla="*/ 1629726 w 1667826"/>
              <a:gd name="connsiteY165" fmla="*/ 1890712 h 2538412"/>
              <a:gd name="connsiteX166" fmla="*/ 1634488 w 1667826"/>
              <a:gd name="connsiteY166" fmla="*/ 1438275 h 2538412"/>
              <a:gd name="connsiteX167" fmla="*/ 1639251 w 1667826"/>
              <a:gd name="connsiteY167" fmla="*/ 514350 h 2538412"/>
              <a:gd name="connsiteX168" fmla="*/ 1644013 w 1667826"/>
              <a:gd name="connsiteY168" fmla="*/ 500062 h 2538412"/>
              <a:gd name="connsiteX169" fmla="*/ 1644013 w 1667826"/>
              <a:gd name="connsiteY169" fmla="*/ 280987 h 2538412"/>
              <a:gd name="connsiteX170" fmla="*/ 1634488 w 1667826"/>
              <a:gd name="connsiteY170" fmla="*/ 266700 h 2538412"/>
              <a:gd name="connsiteX171" fmla="*/ 1624963 w 1667826"/>
              <a:gd name="connsiteY171" fmla="*/ 238125 h 2538412"/>
              <a:gd name="connsiteX172" fmla="*/ 1615438 w 1667826"/>
              <a:gd name="connsiteY172" fmla="*/ 223837 h 2538412"/>
              <a:gd name="connsiteX173" fmla="*/ 1615438 w 1667826"/>
              <a:gd name="connsiteY173" fmla="*/ 195262 h 25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667826" h="2538412">
                <a:moveTo>
                  <a:pt x="1615438" y="195262"/>
                </a:moveTo>
                <a:cubicBezTo>
                  <a:pt x="1613057" y="180181"/>
                  <a:pt x="1620674" y="172395"/>
                  <a:pt x="1601151" y="133350"/>
                </a:cubicBezTo>
                <a:cubicBezTo>
                  <a:pt x="1598906" y="128860"/>
                  <a:pt x="1599524" y="122982"/>
                  <a:pt x="1596388" y="119062"/>
                </a:cubicBezTo>
                <a:cubicBezTo>
                  <a:pt x="1592812" y="114593"/>
                  <a:pt x="1586863" y="112712"/>
                  <a:pt x="1582101" y="109537"/>
                </a:cubicBezTo>
                <a:cubicBezTo>
                  <a:pt x="1580513" y="104775"/>
                  <a:pt x="1580888" y="98800"/>
                  <a:pt x="1577338" y="95250"/>
                </a:cubicBezTo>
                <a:cubicBezTo>
                  <a:pt x="1569243" y="87155"/>
                  <a:pt x="1558288" y="82550"/>
                  <a:pt x="1548763" y="76200"/>
                </a:cubicBezTo>
                <a:lnTo>
                  <a:pt x="1534476" y="66675"/>
                </a:lnTo>
                <a:lnTo>
                  <a:pt x="1491613" y="38100"/>
                </a:lnTo>
                <a:cubicBezTo>
                  <a:pt x="1486851" y="34925"/>
                  <a:pt x="1482756" y="30385"/>
                  <a:pt x="1477326" y="28575"/>
                </a:cubicBezTo>
                <a:lnTo>
                  <a:pt x="1434463" y="14287"/>
                </a:lnTo>
                <a:cubicBezTo>
                  <a:pt x="1429701" y="12700"/>
                  <a:pt x="1425145" y="10235"/>
                  <a:pt x="1420176" y="9525"/>
                </a:cubicBezTo>
                <a:cubicBezTo>
                  <a:pt x="1380358" y="3836"/>
                  <a:pt x="1397728" y="7484"/>
                  <a:pt x="1367788" y="0"/>
                </a:cubicBezTo>
                <a:cubicBezTo>
                  <a:pt x="1353501" y="1587"/>
                  <a:pt x="1339134" y="2576"/>
                  <a:pt x="1324926" y="4762"/>
                </a:cubicBezTo>
                <a:cubicBezTo>
                  <a:pt x="1318457" y="5757"/>
                  <a:pt x="1312399" y="8981"/>
                  <a:pt x="1305876" y="9525"/>
                </a:cubicBezTo>
                <a:cubicBezTo>
                  <a:pt x="1274196" y="12165"/>
                  <a:pt x="1242376" y="12700"/>
                  <a:pt x="1210626" y="14287"/>
                </a:cubicBezTo>
                <a:cubicBezTo>
                  <a:pt x="1205863" y="15875"/>
                  <a:pt x="1201165" y="17671"/>
                  <a:pt x="1196338" y="19050"/>
                </a:cubicBezTo>
                <a:cubicBezTo>
                  <a:pt x="1190044" y="20848"/>
                  <a:pt x="1183557" y="21931"/>
                  <a:pt x="1177288" y="23812"/>
                </a:cubicBezTo>
                <a:cubicBezTo>
                  <a:pt x="1167671" y="26697"/>
                  <a:pt x="1148713" y="33337"/>
                  <a:pt x="1148713" y="33337"/>
                </a:cubicBezTo>
                <a:cubicBezTo>
                  <a:pt x="1139188" y="39687"/>
                  <a:pt x="1126488" y="42862"/>
                  <a:pt x="1120138" y="52387"/>
                </a:cubicBezTo>
                <a:cubicBezTo>
                  <a:pt x="1107438" y="71437"/>
                  <a:pt x="1115376" y="63500"/>
                  <a:pt x="1096326" y="76200"/>
                </a:cubicBezTo>
                <a:lnTo>
                  <a:pt x="1077276" y="104775"/>
                </a:lnTo>
                <a:cubicBezTo>
                  <a:pt x="1074101" y="109537"/>
                  <a:pt x="1071798" y="115015"/>
                  <a:pt x="1067751" y="119062"/>
                </a:cubicBezTo>
                <a:cubicBezTo>
                  <a:pt x="1058226" y="128587"/>
                  <a:pt x="1046648" y="136429"/>
                  <a:pt x="1039176" y="147637"/>
                </a:cubicBezTo>
                <a:cubicBezTo>
                  <a:pt x="1016390" y="181816"/>
                  <a:pt x="1028221" y="168117"/>
                  <a:pt x="1005838" y="190500"/>
                </a:cubicBezTo>
                <a:cubicBezTo>
                  <a:pt x="994503" y="224505"/>
                  <a:pt x="1001882" y="210721"/>
                  <a:pt x="986788" y="233362"/>
                </a:cubicBezTo>
                <a:lnTo>
                  <a:pt x="977263" y="261937"/>
                </a:lnTo>
                <a:cubicBezTo>
                  <a:pt x="975676" y="266700"/>
                  <a:pt x="975286" y="272048"/>
                  <a:pt x="972501" y="276225"/>
                </a:cubicBezTo>
                <a:lnTo>
                  <a:pt x="953451" y="304800"/>
                </a:lnTo>
                <a:cubicBezTo>
                  <a:pt x="950276" y="309562"/>
                  <a:pt x="948688" y="315912"/>
                  <a:pt x="943926" y="319087"/>
                </a:cubicBezTo>
                <a:lnTo>
                  <a:pt x="929638" y="328612"/>
                </a:lnTo>
                <a:cubicBezTo>
                  <a:pt x="918315" y="362586"/>
                  <a:pt x="934371" y="321512"/>
                  <a:pt x="910588" y="357187"/>
                </a:cubicBezTo>
                <a:cubicBezTo>
                  <a:pt x="907803" y="361364"/>
                  <a:pt x="908071" y="366985"/>
                  <a:pt x="905826" y="371475"/>
                </a:cubicBezTo>
                <a:cubicBezTo>
                  <a:pt x="903266" y="376594"/>
                  <a:pt x="898861" y="380643"/>
                  <a:pt x="896301" y="385762"/>
                </a:cubicBezTo>
                <a:cubicBezTo>
                  <a:pt x="894056" y="390252"/>
                  <a:pt x="893976" y="395661"/>
                  <a:pt x="891538" y="400050"/>
                </a:cubicBezTo>
                <a:cubicBezTo>
                  <a:pt x="867462" y="443387"/>
                  <a:pt x="881342" y="415142"/>
                  <a:pt x="858201" y="442912"/>
                </a:cubicBezTo>
                <a:cubicBezTo>
                  <a:pt x="854537" y="447309"/>
                  <a:pt x="852340" y="452803"/>
                  <a:pt x="848676" y="457200"/>
                </a:cubicBezTo>
                <a:cubicBezTo>
                  <a:pt x="844364" y="462374"/>
                  <a:pt x="838700" y="466313"/>
                  <a:pt x="834388" y="471487"/>
                </a:cubicBezTo>
                <a:cubicBezTo>
                  <a:pt x="824410" y="483460"/>
                  <a:pt x="823100" y="490854"/>
                  <a:pt x="815338" y="504825"/>
                </a:cubicBezTo>
                <a:cubicBezTo>
                  <a:pt x="810843" y="512917"/>
                  <a:pt x="807075" y="521609"/>
                  <a:pt x="801051" y="528637"/>
                </a:cubicBezTo>
                <a:cubicBezTo>
                  <a:pt x="797326" y="532983"/>
                  <a:pt x="791526" y="534987"/>
                  <a:pt x="786763" y="538162"/>
                </a:cubicBezTo>
                <a:lnTo>
                  <a:pt x="758188" y="581025"/>
                </a:lnTo>
                <a:lnTo>
                  <a:pt x="748663" y="595312"/>
                </a:lnTo>
                <a:lnTo>
                  <a:pt x="739138" y="623887"/>
                </a:lnTo>
                <a:cubicBezTo>
                  <a:pt x="737551" y="628650"/>
                  <a:pt x="737161" y="633998"/>
                  <a:pt x="734376" y="638175"/>
                </a:cubicBezTo>
                <a:cubicBezTo>
                  <a:pt x="728026" y="647700"/>
                  <a:pt x="723421" y="658656"/>
                  <a:pt x="715326" y="666750"/>
                </a:cubicBezTo>
                <a:cubicBezTo>
                  <a:pt x="710563" y="671512"/>
                  <a:pt x="705173" y="675721"/>
                  <a:pt x="701038" y="681037"/>
                </a:cubicBezTo>
                <a:cubicBezTo>
                  <a:pt x="674289" y="715427"/>
                  <a:pt x="695003" y="705273"/>
                  <a:pt x="667701" y="714375"/>
                </a:cubicBezTo>
                <a:cubicBezTo>
                  <a:pt x="662938" y="719137"/>
                  <a:pt x="658729" y="724527"/>
                  <a:pt x="653413" y="728662"/>
                </a:cubicBezTo>
                <a:cubicBezTo>
                  <a:pt x="644377" y="735690"/>
                  <a:pt x="632932" y="739617"/>
                  <a:pt x="624838" y="747712"/>
                </a:cubicBezTo>
                <a:cubicBezTo>
                  <a:pt x="620076" y="752475"/>
                  <a:pt x="615867" y="757865"/>
                  <a:pt x="610551" y="762000"/>
                </a:cubicBezTo>
                <a:cubicBezTo>
                  <a:pt x="601515" y="769028"/>
                  <a:pt x="591501" y="774700"/>
                  <a:pt x="581976" y="781050"/>
                </a:cubicBezTo>
                <a:cubicBezTo>
                  <a:pt x="577213" y="784225"/>
                  <a:pt x="571735" y="786528"/>
                  <a:pt x="567688" y="790575"/>
                </a:cubicBezTo>
                <a:cubicBezTo>
                  <a:pt x="540605" y="817658"/>
                  <a:pt x="566683" y="795840"/>
                  <a:pt x="539113" y="809625"/>
                </a:cubicBezTo>
                <a:cubicBezTo>
                  <a:pt x="533994" y="812185"/>
                  <a:pt x="530087" y="816895"/>
                  <a:pt x="524826" y="819150"/>
                </a:cubicBezTo>
                <a:cubicBezTo>
                  <a:pt x="518810" y="821728"/>
                  <a:pt x="512070" y="822114"/>
                  <a:pt x="505776" y="823912"/>
                </a:cubicBezTo>
                <a:cubicBezTo>
                  <a:pt x="500949" y="825291"/>
                  <a:pt x="496331" y="827354"/>
                  <a:pt x="491488" y="828675"/>
                </a:cubicBezTo>
                <a:cubicBezTo>
                  <a:pt x="478858" y="832120"/>
                  <a:pt x="453388" y="838200"/>
                  <a:pt x="453388" y="838200"/>
                </a:cubicBezTo>
                <a:cubicBezTo>
                  <a:pt x="448626" y="841375"/>
                  <a:pt x="444362" y="845470"/>
                  <a:pt x="439101" y="847725"/>
                </a:cubicBezTo>
                <a:cubicBezTo>
                  <a:pt x="433085" y="850303"/>
                  <a:pt x="426320" y="850606"/>
                  <a:pt x="420051" y="852487"/>
                </a:cubicBezTo>
                <a:cubicBezTo>
                  <a:pt x="410434" y="855372"/>
                  <a:pt x="401001" y="858837"/>
                  <a:pt x="391476" y="862012"/>
                </a:cubicBezTo>
                <a:cubicBezTo>
                  <a:pt x="386713" y="863600"/>
                  <a:pt x="381365" y="863990"/>
                  <a:pt x="377188" y="866775"/>
                </a:cubicBezTo>
                <a:cubicBezTo>
                  <a:pt x="343167" y="889456"/>
                  <a:pt x="359719" y="883049"/>
                  <a:pt x="329563" y="890587"/>
                </a:cubicBezTo>
                <a:cubicBezTo>
                  <a:pt x="306922" y="905682"/>
                  <a:pt x="320707" y="898301"/>
                  <a:pt x="286701" y="909637"/>
                </a:cubicBezTo>
                <a:cubicBezTo>
                  <a:pt x="281938" y="911225"/>
                  <a:pt x="276590" y="911615"/>
                  <a:pt x="272413" y="914400"/>
                </a:cubicBezTo>
                <a:lnTo>
                  <a:pt x="243838" y="933450"/>
                </a:lnTo>
                <a:cubicBezTo>
                  <a:pt x="226239" y="959847"/>
                  <a:pt x="244382" y="938969"/>
                  <a:pt x="220026" y="952500"/>
                </a:cubicBezTo>
                <a:cubicBezTo>
                  <a:pt x="210019" y="958060"/>
                  <a:pt x="200976" y="965200"/>
                  <a:pt x="191451" y="971550"/>
                </a:cubicBezTo>
                <a:cubicBezTo>
                  <a:pt x="186688" y="974725"/>
                  <a:pt x="182593" y="979265"/>
                  <a:pt x="177163" y="981075"/>
                </a:cubicBezTo>
                <a:lnTo>
                  <a:pt x="148588" y="990600"/>
                </a:lnTo>
                <a:cubicBezTo>
                  <a:pt x="143826" y="995362"/>
                  <a:pt x="139905" y="1001151"/>
                  <a:pt x="134301" y="1004887"/>
                </a:cubicBezTo>
                <a:cubicBezTo>
                  <a:pt x="130124" y="1007672"/>
                  <a:pt x="123933" y="1006514"/>
                  <a:pt x="120013" y="1009650"/>
                </a:cubicBezTo>
                <a:cubicBezTo>
                  <a:pt x="115544" y="1013226"/>
                  <a:pt x="114535" y="1019890"/>
                  <a:pt x="110488" y="1023937"/>
                </a:cubicBezTo>
                <a:cubicBezTo>
                  <a:pt x="106441" y="1027984"/>
                  <a:pt x="100963" y="1030287"/>
                  <a:pt x="96201" y="1033462"/>
                </a:cubicBezTo>
                <a:lnTo>
                  <a:pt x="77151" y="1062037"/>
                </a:lnTo>
                <a:cubicBezTo>
                  <a:pt x="73976" y="1066800"/>
                  <a:pt x="72389" y="1073150"/>
                  <a:pt x="67626" y="1076325"/>
                </a:cubicBezTo>
                <a:lnTo>
                  <a:pt x="53338" y="1085850"/>
                </a:lnTo>
                <a:cubicBezTo>
                  <a:pt x="42003" y="1119855"/>
                  <a:pt x="49382" y="1106071"/>
                  <a:pt x="34288" y="1128712"/>
                </a:cubicBezTo>
                <a:lnTo>
                  <a:pt x="15238" y="1185862"/>
                </a:lnTo>
                <a:lnTo>
                  <a:pt x="10476" y="1200150"/>
                </a:lnTo>
                <a:lnTo>
                  <a:pt x="5713" y="1214437"/>
                </a:lnTo>
                <a:cubicBezTo>
                  <a:pt x="-2196" y="1261896"/>
                  <a:pt x="-1609" y="1244887"/>
                  <a:pt x="5713" y="1314450"/>
                </a:cubicBezTo>
                <a:cubicBezTo>
                  <a:pt x="6765" y="1324443"/>
                  <a:pt x="11304" y="1340830"/>
                  <a:pt x="20001" y="1347787"/>
                </a:cubicBezTo>
                <a:cubicBezTo>
                  <a:pt x="23921" y="1350923"/>
                  <a:pt x="29526" y="1350962"/>
                  <a:pt x="34288" y="1352550"/>
                </a:cubicBezTo>
                <a:cubicBezTo>
                  <a:pt x="37463" y="1362075"/>
                  <a:pt x="38244" y="1372771"/>
                  <a:pt x="43813" y="1381125"/>
                </a:cubicBezTo>
                <a:cubicBezTo>
                  <a:pt x="56123" y="1399589"/>
                  <a:pt x="51528" y="1389982"/>
                  <a:pt x="58101" y="1409700"/>
                </a:cubicBezTo>
                <a:cubicBezTo>
                  <a:pt x="58754" y="1418837"/>
                  <a:pt x="51663" y="1474083"/>
                  <a:pt x="72388" y="1490662"/>
                </a:cubicBezTo>
                <a:cubicBezTo>
                  <a:pt x="76308" y="1493798"/>
                  <a:pt x="81913" y="1493837"/>
                  <a:pt x="86676" y="1495425"/>
                </a:cubicBezTo>
                <a:cubicBezTo>
                  <a:pt x="134829" y="1567655"/>
                  <a:pt x="82707" y="1493519"/>
                  <a:pt x="120013" y="1538287"/>
                </a:cubicBezTo>
                <a:cubicBezTo>
                  <a:pt x="123677" y="1542684"/>
                  <a:pt x="125491" y="1548528"/>
                  <a:pt x="129538" y="1552575"/>
                </a:cubicBezTo>
                <a:cubicBezTo>
                  <a:pt x="138770" y="1561807"/>
                  <a:pt x="146493" y="1562989"/>
                  <a:pt x="158113" y="1566862"/>
                </a:cubicBezTo>
                <a:cubicBezTo>
                  <a:pt x="161288" y="1571625"/>
                  <a:pt x="163168" y="1577574"/>
                  <a:pt x="167638" y="1581150"/>
                </a:cubicBezTo>
                <a:cubicBezTo>
                  <a:pt x="171558" y="1584286"/>
                  <a:pt x="177436" y="1583667"/>
                  <a:pt x="181926" y="1585912"/>
                </a:cubicBezTo>
                <a:cubicBezTo>
                  <a:pt x="218863" y="1604380"/>
                  <a:pt x="174580" y="1588225"/>
                  <a:pt x="210501" y="1600200"/>
                </a:cubicBezTo>
                <a:cubicBezTo>
                  <a:pt x="213676" y="1604962"/>
                  <a:pt x="215557" y="1610911"/>
                  <a:pt x="220026" y="1614487"/>
                </a:cubicBezTo>
                <a:cubicBezTo>
                  <a:pt x="223946" y="1617623"/>
                  <a:pt x="229823" y="1617005"/>
                  <a:pt x="234313" y="1619250"/>
                </a:cubicBezTo>
                <a:cubicBezTo>
                  <a:pt x="271234" y="1637711"/>
                  <a:pt x="226985" y="1621570"/>
                  <a:pt x="262888" y="1633537"/>
                </a:cubicBezTo>
                <a:cubicBezTo>
                  <a:pt x="313938" y="1667569"/>
                  <a:pt x="236467" y="1614574"/>
                  <a:pt x="291463" y="1657350"/>
                </a:cubicBezTo>
                <a:cubicBezTo>
                  <a:pt x="291473" y="1657358"/>
                  <a:pt x="327177" y="1681159"/>
                  <a:pt x="334326" y="1685925"/>
                </a:cubicBezTo>
                <a:cubicBezTo>
                  <a:pt x="339088" y="1689100"/>
                  <a:pt x="344566" y="1691403"/>
                  <a:pt x="348613" y="1695450"/>
                </a:cubicBezTo>
                <a:cubicBezTo>
                  <a:pt x="353376" y="1700212"/>
                  <a:pt x="357297" y="1706001"/>
                  <a:pt x="362901" y="1709737"/>
                </a:cubicBezTo>
                <a:cubicBezTo>
                  <a:pt x="367078" y="1712522"/>
                  <a:pt x="372574" y="1712522"/>
                  <a:pt x="377188" y="1714500"/>
                </a:cubicBezTo>
                <a:cubicBezTo>
                  <a:pt x="383713" y="1717297"/>
                  <a:pt x="390461" y="1719899"/>
                  <a:pt x="396238" y="1724025"/>
                </a:cubicBezTo>
                <a:cubicBezTo>
                  <a:pt x="401719" y="1727940"/>
                  <a:pt x="405763" y="1733550"/>
                  <a:pt x="410526" y="1738312"/>
                </a:cubicBezTo>
                <a:cubicBezTo>
                  <a:pt x="418289" y="1769369"/>
                  <a:pt x="410851" y="1747469"/>
                  <a:pt x="429576" y="1781175"/>
                </a:cubicBezTo>
                <a:cubicBezTo>
                  <a:pt x="433024" y="1787381"/>
                  <a:pt x="434556" y="1794771"/>
                  <a:pt x="439101" y="1800225"/>
                </a:cubicBezTo>
                <a:cubicBezTo>
                  <a:pt x="442765" y="1804622"/>
                  <a:pt x="448809" y="1806316"/>
                  <a:pt x="453388" y="1809750"/>
                </a:cubicBezTo>
                <a:cubicBezTo>
                  <a:pt x="484448" y="1833045"/>
                  <a:pt x="465915" y="1825038"/>
                  <a:pt x="491488" y="1833562"/>
                </a:cubicBezTo>
                <a:cubicBezTo>
                  <a:pt x="497838" y="1843087"/>
                  <a:pt x="506918" y="1851277"/>
                  <a:pt x="510538" y="1862137"/>
                </a:cubicBezTo>
                <a:cubicBezTo>
                  <a:pt x="512126" y="1866900"/>
                  <a:pt x="512383" y="1872340"/>
                  <a:pt x="515301" y="1876425"/>
                </a:cubicBezTo>
                <a:cubicBezTo>
                  <a:pt x="520521" y="1883733"/>
                  <a:pt x="528438" y="1888717"/>
                  <a:pt x="534351" y="1895475"/>
                </a:cubicBezTo>
                <a:cubicBezTo>
                  <a:pt x="577105" y="1944338"/>
                  <a:pt x="522299" y="1888187"/>
                  <a:pt x="562926" y="1928812"/>
                </a:cubicBezTo>
                <a:cubicBezTo>
                  <a:pt x="564513" y="1933575"/>
                  <a:pt x="565443" y="1938610"/>
                  <a:pt x="567688" y="1943100"/>
                </a:cubicBezTo>
                <a:cubicBezTo>
                  <a:pt x="574317" y="1956359"/>
                  <a:pt x="580970" y="1961144"/>
                  <a:pt x="591501" y="1971675"/>
                </a:cubicBezTo>
                <a:cubicBezTo>
                  <a:pt x="594218" y="1979825"/>
                  <a:pt x="597875" y="1994974"/>
                  <a:pt x="605788" y="2000250"/>
                </a:cubicBezTo>
                <a:cubicBezTo>
                  <a:pt x="611234" y="2003881"/>
                  <a:pt x="618488" y="2003425"/>
                  <a:pt x="624838" y="2005012"/>
                </a:cubicBezTo>
                <a:cubicBezTo>
                  <a:pt x="629601" y="2008187"/>
                  <a:pt x="633895" y="2012212"/>
                  <a:pt x="639126" y="2014537"/>
                </a:cubicBezTo>
                <a:cubicBezTo>
                  <a:pt x="648301" y="2018615"/>
                  <a:pt x="667701" y="2024062"/>
                  <a:pt x="667701" y="2024062"/>
                </a:cubicBezTo>
                <a:cubicBezTo>
                  <a:pt x="683576" y="2047875"/>
                  <a:pt x="672463" y="2035174"/>
                  <a:pt x="705801" y="2057400"/>
                </a:cubicBezTo>
                <a:lnTo>
                  <a:pt x="720088" y="2066925"/>
                </a:lnTo>
                <a:lnTo>
                  <a:pt x="734376" y="2076450"/>
                </a:lnTo>
                <a:cubicBezTo>
                  <a:pt x="737551" y="2081212"/>
                  <a:pt x="739504" y="2087073"/>
                  <a:pt x="743901" y="2090737"/>
                </a:cubicBezTo>
                <a:cubicBezTo>
                  <a:pt x="756354" y="2101114"/>
                  <a:pt x="771766" y="2102025"/>
                  <a:pt x="786763" y="2105025"/>
                </a:cubicBezTo>
                <a:cubicBezTo>
                  <a:pt x="791526" y="2108200"/>
                  <a:pt x="796743" y="2110781"/>
                  <a:pt x="801051" y="2114550"/>
                </a:cubicBezTo>
                <a:cubicBezTo>
                  <a:pt x="809499" y="2121942"/>
                  <a:pt x="815009" y="2132987"/>
                  <a:pt x="824863" y="2138362"/>
                </a:cubicBezTo>
                <a:cubicBezTo>
                  <a:pt x="833340" y="2142986"/>
                  <a:pt x="843913" y="2141537"/>
                  <a:pt x="853438" y="2143125"/>
                </a:cubicBezTo>
                <a:cubicBezTo>
                  <a:pt x="870055" y="2154203"/>
                  <a:pt x="884250" y="2160969"/>
                  <a:pt x="896301" y="2176462"/>
                </a:cubicBezTo>
                <a:cubicBezTo>
                  <a:pt x="903329" y="2185498"/>
                  <a:pt x="909001" y="2195512"/>
                  <a:pt x="915351" y="2205037"/>
                </a:cubicBezTo>
                <a:lnTo>
                  <a:pt x="924876" y="2219325"/>
                </a:lnTo>
                <a:cubicBezTo>
                  <a:pt x="926463" y="2224087"/>
                  <a:pt x="927200" y="2229224"/>
                  <a:pt x="929638" y="2233612"/>
                </a:cubicBezTo>
                <a:cubicBezTo>
                  <a:pt x="935197" y="2243619"/>
                  <a:pt x="945068" y="2251327"/>
                  <a:pt x="948688" y="2262187"/>
                </a:cubicBezTo>
                <a:cubicBezTo>
                  <a:pt x="960023" y="2296192"/>
                  <a:pt x="949859" y="2285193"/>
                  <a:pt x="972501" y="2300287"/>
                </a:cubicBezTo>
                <a:cubicBezTo>
                  <a:pt x="1005457" y="2349722"/>
                  <a:pt x="955289" y="2273188"/>
                  <a:pt x="991551" y="2333625"/>
                </a:cubicBezTo>
                <a:cubicBezTo>
                  <a:pt x="991561" y="2333642"/>
                  <a:pt x="1015358" y="2369335"/>
                  <a:pt x="1020126" y="2376487"/>
                </a:cubicBezTo>
                <a:cubicBezTo>
                  <a:pt x="1023301" y="2381250"/>
                  <a:pt x="1024888" y="2387600"/>
                  <a:pt x="1029651" y="2390775"/>
                </a:cubicBezTo>
                <a:lnTo>
                  <a:pt x="1058226" y="2409825"/>
                </a:lnTo>
                <a:cubicBezTo>
                  <a:pt x="1064576" y="2419350"/>
                  <a:pt x="1075394" y="2427108"/>
                  <a:pt x="1077276" y="2438400"/>
                </a:cubicBezTo>
                <a:cubicBezTo>
                  <a:pt x="1078351" y="2444852"/>
                  <a:pt x="1082924" y="2476980"/>
                  <a:pt x="1086801" y="2486025"/>
                </a:cubicBezTo>
                <a:cubicBezTo>
                  <a:pt x="1089056" y="2491286"/>
                  <a:pt x="1091857" y="2496736"/>
                  <a:pt x="1096326" y="2500312"/>
                </a:cubicBezTo>
                <a:cubicBezTo>
                  <a:pt x="1100246" y="2503448"/>
                  <a:pt x="1105674" y="2504177"/>
                  <a:pt x="1110613" y="2505075"/>
                </a:cubicBezTo>
                <a:cubicBezTo>
                  <a:pt x="1123205" y="2507365"/>
                  <a:pt x="1136013" y="2508250"/>
                  <a:pt x="1148713" y="2509837"/>
                </a:cubicBezTo>
                <a:cubicBezTo>
                  <a:pt x="1187937" y="2522912"/>
                  <a:pt x="1167349" y="2517942"/>
                  <a:pt x="1210626" y="2524125"/>
                </a:cubicBezTo>
                <a:cubicBezTo>
                  <a:pt x="1237758" y="2533168"/>
                  <a:pt x="1218140" y="2527667"/>
                  <a:pt x="1263013" y="2533650"/>
                </a:cubicBezTo>
                <a:lnTo>
                  <a:pt x="1296351" y="2538412"/>
                </a:lnTo>
                <a:cubicBezTo>
                  <a:pt x="1343976" y="2536825"/>
                  <a:pt x="1391662" y="2536533"/>
                  <a:pt x="1439226" y="2533650"/>
                </a:cubicBezTo>
                <a:cubicBezTo>
                  <a:pt x="1453055" y="2532812"/>
                  <a:pt x="1475146" y="2514465"/>
                  <a:pt x="1482088" y="2509837"/>
                </a:cubicBezTo>
                <a:lnTo>
                  <a:pt x="1496376" y="2500312"/>
                </a:lnTo>
                <a:cubicBezTo>
                  <a:pt x="1499551" y="2495550"/>
                  <a:pt x="1501593" y="2489794"/>
                  <a:pt x="1505901" y="2486025"/>
                </a:cubicBezTo>
                <a:cubicBezTo>
                  <a:pt x="1514516" y="2478487"/>
                  <a:pt x="1534476" y="2466975"/>
                  <a:pt x="1534476" y="2466975"/>
                </a:cubicBezTo>
                <a:cubicBezTo>
                  <a:pt x="1537651" y="2462212"/>
                  <a:pt x="1539954" y="2456735"/>
                  <a:pt x="1544001" y="2452687"/>
                </a:cubicBezTo>
                <a:cubicBezTo>
                  <a:pt x="1548048" y="2448640"/>
                  <a:pt x="1554519" y="2447470"/>
                  <a:pt x="1558288" y="2443162"/>
                </a:cubicBezTo>
                <a:cubicBezTo>
                  <a:pt x="1565826" y="2434547"/>
                  <a:pt x="1570988" y="2424112"/>
                  <a:pt x="1577338" y="2414587"/>
                </a:cubicBezTo>
                <a:cubicBezTo>
                  <a:pt x="1580123" y="2410410"/>
                  <a:pt x="1579316" y="2404477"/>
                  <a:pt x="1582101" y="2400300"/>
                </a:cubicBezTo>
                <a:cubicBezTo>
                  <a:pt x="1585837" y="2394696"/>
                  <a:pt x="1591626" y="2390775"/>
                  <a:pt x="1596388" y="2386012"/>
                </a:cubicBezTo>
                <a:cubicBezTo>
                  <a:pt x="1607713" y="2352041"/>
                  <a:pt x="1591655" y="2393111"/>
                  <a:pt x="1615438" y="2357437"/>
                </a:cubicBezTo>
                <a:cubicBezTo>
                  <a:pt x="1618223" y="2353260"/>
                  <a:pt x="1617956" y="2347640"/>
                  <a:pt x="1620201" y="2343150"/>
                </a:cubicBezTo>
                <a:cubicBezTo>
                  <a:pt x="1622761" y="2338030"/>
                  <a:pt x="1626551" y="2333625"/>
                  <a:pt x="1629726" y="2328862"/>
                </a:cubicBezTo>
                <a:cubicBezTo>
                  <a:pt x="1648332" y="2273045"/>
                  <a:pt x="1631647" y="2328778"/>
                  <a:pt x="1644013" y="2266950"/>
                </a:cubicBezTo>
                <a:cubicBezTo>
                  <a:pt x="1644998" y="2262027"/>
                  <a:pt x="1647397" y="2257489"/>
                  <a:pt x="1648776" y="2252662"/>
                </a:cubicBezTo>
                <a:cubicBezTo>
                  <a:pt x="1650574" y="2246368"/>
                  <a:pt x="1651951" y="2239962"/>
                  <a:pt x="1653538" y="2233612"/>
                </a:cubicBezTo>
                <a:cubicBezTo>
                  <a:pt x="1655126" y="2219325"/>
                  <a:pt x="1655938" y="2204930"/>
                  <a:pt x="1658301" y="2190750"/>
                </a:cubicBezTo>
                <a:cubicBezTo>
                  <a:pt x="1659126" y="2185798"/>
                  <a:pt x="1662238" y="2181414"/>
                  <a:pt x="1663063" y="2176462"/>
                </a:cubicBezTo>
                <a:cubicBezTo>
                  <a:pt x="1665426" y="2162282"/>
                  <a:pt x="1666238" y="2147887"/>
                  <a:pt x="1667826" y="2133600"/>
                </a:cubicBezTo>
                <a:cubicBezTo>
                  <a:pt x="1664651" y="2074862"/>
                  <a:pt x="1665975" y="2015708"/>
                  <a:pt x="1658301" y="1957387"/>
                </a:cubicBezTo>
                <a:cubicBezTo>
                  <a:pt x="1657646" y="1952410"/>
                  <a:pt x="1647149" y="1956545"/>
                  <a:pt x="1644013" y="1952625"/>
                </a:cubicBezTo>
                <a:cubicBezTo>
                  <a:pt x="1639924" y="1947514"/>
                  <a:pt x="1640535" y="1939993"/>
                  <a:pt x="1639251" y="1933575"/>
                </a:cubicBezTo>
                <a:cubicBezTo>
                  <a:pt x="1630870" y="1891668"/>
                  <a:pt x="1638993" y="1918518"/>
                  <a:pt x="1629726" y="1890712"/>
                </a:cubicBezTo>
                <a:cubicBezTo>
                  <a:pt x="1631313" y="1739900"/>
                  <a:pt x="1633444" y="1589092"/>
                  <a:pt x="1634488" y="1438275"/>
                </a:cubicBezTo>
                <a:cubicBezTo>
                  <a:pt x="1636619" y="1130303"/>
                  <a:pt x="1636124" y="822313"/>
                  <a:pt x="1639251" y="514350"/>
                </a:cubicBezTo>
                <a:cubicBezTo>
                  <a:pt x="1639302" y="509330"/>
                  <a:pt x="1642426" y="504825"/>
                  <a:pt x="1644013" y="500062"/>
                </a:cubicBezTo>
                <a:cubicBezTo>
                  <a:pt x="1656446" y="413042"/>
                  <a:pt x="1655076" y="435865"/>
                  <a:pt x="1644013" y="280987"/>
                </a:cubicBezTo>
                <a:cubicBezTo>
                  <a:pt x="1643605" y="275278"/>
                  <a:pt x="1637663" y="271462"/>
                  <a:pt x="1634488" y="266700"/>
                </a:cubicBezTo>
                <a:cubicBezTo>
                  <a:pt x="1631313" y="257175"/>
                  <a:pt x="1630532" y="246479"/>
                  <a:pt x="1624963" y="238125"/>
                </a:cubicBezTo>
                <a:cubicBezTo>
                  <a:pt x="1621788" y="233362"/>
                  <a:pt x="1616379" y="229483"/>
                  <a:pt x="1615438" y="223837"/>
                </a:cubicBezTo>
                <a:cubicBezTo>
                  <a:pt x="1613089" y="209744"/>
                  <a:pt x="1617819" y="210343"/>
                  <a:pt x="1615438" y="195262"/>
                </a:cubicBezTo>
                <a:close/>
              </a:path>
            </a:pathLst>
          </a:custGeom>
          <a:solidFill>
            <a:schemeClr val="accent2"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9" name="Freeform 1148"/>
          <p:cNvSpPr/>
          <p:nvPr/>
        </p:nvSpPr>
        <p:spPr>
          <a:xfrm>
            <a:off x="1323962" y="4105275"/>
            <a:ext cx="1633551" cy="2566988"/>
          </a:xfrm>
          <a:custGeom>
            <a:avLst/>
            <a:gdLst>
              <a:gd name="connsiteX0" fmla="*/ 290526 w 1633551"/>
              <a:gd name="connsiteY0" fmla="*/ 14288 h 2566988"/>
              <a:gd name="connsiteX1" fmla="*/ 266713 w 1633551"/>
              <a:gd name="connsiteY1" fmla="*/ 19050 h 2566988"/>
              <a:gd name="connsiteX2" fmla="*/ 252426 w 1633551"/>
              <a:gd name="connsiteY2" fmla="*/ 23813 h 2566988"/>
              <a:gd name="connsiteX3" fmla="*/ 233376 w 1633551"/>
              <a:gd name="connsiteY3" fmla="*/ 28575 h 2566988"/>
              <a:gd name="connsiteX4" fmla="*/ 195276 w 1633551"/>
              <a:gd name="connsiteY4" fmla="*/ 38100 h 2566988"/>
              <a:gd name="connsiteX5" fmla="*/ 166701 w 1633551"/>
              <a:gd name="connsiteY5" fmla="*/ 57150 h 2566988"/>
              <a:gd name="connsiteX6" fmla="*/ 152413 w 1633551"/>
              <a:gd name="connsiteY6" fmla="*/ 71438 h 2566988"/>
              <a:gd name="connsiteX7" fmla="*/ 123838 w 1633551"/>
              <a:gd name="connsiteY7" fmla="*/ 80963 h 2566988"/>
              <a:gd name="connsiteX8" fmla="*/ 95263 w 1633551"/>
              <a:gd name="connsiteY8" fmla="*/ 95250 h 2566988"/>
              <a:gd name="connsiteX9" fmla="*/ 61926 w 1633551"/>
              <a:gd name="connsiteY9" fmla="*/ 133350 h 2566988"/>
              <a:gd name="connsiteX10" fmla="*/ 52401 w 1633551"/>
              <a:gd name="connsiteY10" fmla="*/ 161925 h 2566988"/>
              <a:gd name="connsiteX11" fmla="*/ 33351 w 1633551"/>
              <a:gd name="connsiteY11" fmla="*/ 190500 h 2566988"/>
              <a:gd name="connsiteX12" fmla="*/ 23826 w 1633551"/>
              <a:gd name="connsiteY12" fmla="*/ 219075 h 2566988"/>
              <a:gd name="connsiteX13" fmla="*/ 14301 w 1633551"/>
              <a:gd name="connsiteY13" fmla="*/ 233363 h 2566988"/>
              <a:gd name="connsiteX14" fmla="*/ 4776 w 1633551"/>
              <a:gd name="connsiteY14" fmla="*/ 261938 h 2566988"/>
              <a:gd name="connsiteX15" fmla="*/ 13 w 1633551"/>
              <a:gd name="connsiteY15" fmla="*/ 276225 h 2566988"/>
              <a:gd name="connsiteX16" fmla="*/ 9538 w 1633551"/>
              <a:gd name="connsiteY16" fmla="*/ 447675 h 2566988"/>
              <a:gd name="connsiteX17" fmla="*/ 19063 w 1633551"/>
              <a:gd name="connsiteY17" fmla="*/ 500063 h 2566988"/>
              <a:gd name="connsiteX18" fmla="*/ 28588 w 1633551"/>
              <a:gd name="connsiteY18" fmla="*/ 566738 h 2566988"/>
              <a:gd name="connsiteX19" fmla="*/ 33351 w 1633551"/>
              <a:gd name="connsiteY19" fmla="*/ 600075 h 2566988"/>
              <a:gd name="connsiteX20" fmla="*/ 42876 w 1633551"/>
              <a:gd name="connsiteY20" fmla="*/ 628650 h 2566988"/>
              <a:gd name="connsiteX21" fmla="*/ 47638 w 1633551"/>
              <a:gd name="connsiteY21" fmla="*/ 790575 h 2566988"/>
              <a:gd name="connsiteX22" fmla="*/ 38113 w 1633551"/>
              <a:gd name="connsiteY22" fmla="*/ 1428750 h 2566988"/>
              <a:gd name="connsiteX23" fmla="*/ 42876 w 1633551"/>
              <a:gd name="connsiteY23" fmla="*/ 1509713 h 2566988"/>
              <a:gd name="connsiteX24" fmla="*/ 33351 w 1633551"/>
              <a:gd name="connsiteY24" fmla="*/ 1685925 h 2566988"/>
              <a:gd name="connsiteX25" fmla="*/ 28588 w 1633551"/>
              <a:gd name="connsiteY25" fmla="*/ 1709738 h 2566988"/>
              <a:gd name="connsiteX26" fmla="*/ 33351 w 1633551"/>
              <a:gd name="connsiteY26" fmla="*/ 1800225 h 2566988"/>
              <a:gd name="connsiteX27" fmla="*/ 38113 w 1633551"/>
              <a:gd name="connsiteY27" fmla="*/ 1814513 h 2566988"/>
              <a:gd name="connsiteX28" fmla="*/ 47638 w 1633551"/>
              <a:gd name="connsiteY28" fmla="*/ 1828800 h 2566988"/>
              <a:gd name="connsiteX29" fmla="*/ 47638 w 1633551"/>
              <a:gd name="connsiteY29" fmla="*/ 2005013 h 2566988"/>
              <a:gd name="connsiteX30" fmla="*/ 42876 w 1633551"/>
              <a:gd name="connsiteY30" fmla="*/ 2047875 h 2566988"/>
              <a:gd name="connsiteX31" fmla="*/ 38113 w 1633551"/>
              <a:gd name="connsiteY31" fmla="*/ 2095500 h 2566988"/>
              <a:gd name="connsiteX32" fmla="*/ 28588 w 1633551"/>
              <a:gd name="connsiteY32" fmla="*/ 2124075 h 2566988"/>
              <a:gd name="connsiteX33" fmla="*/ 23826 w 1633551"/>
              <a:gd name="connsiteY33" fmla="*/ 2138363 h 2566988"/>
              <a:gd name="connsiteX34" fmla="*/ 14301 w 1633551"/>
              <a:gd name="connsiteY34" fmla="*/ 2185988 h 2566988"/>
              <a:gd name="connsiteX35" fmla="*/ 4776 w 1633551"/>
              <a:gd name="connsiteY35" fmla="*/ 2219325 h 2566988"/>
              <a:gd name="connsiteX36" fmla="*/ 13 w 1633551"/>
              <a:gd name="connsiteY36" fmla="*/ 2309813 h 2566988"/>
              <a:gd name="connsiteX37" fmla="*/ 4776 w 1633551"/>
              <a:gd name="connsiteY37" fmla="*/ 2371725 h 2566988"/>
              <a:gd name="connsiteX38" fmla="*/ 38113 w 1633551"/>
              <a:gd name="connsiteY38" fmla="*/ 2409825 h 2566988"/>
              <a:gd name="connsiteX39" fmla="*/ 47638 w 1633551"/>
              <a:gd name="connsiteY39" fmla="*/ 2424113 h 2566988"/>
              <a:gd name="connsiteX40" fmla="*/ 52401 w 1633551"/>
              <a:gd name="connsiteY40" fmla="*/ 2438400 h 2566988"/>
              <a:gd name="connsiteX41" fmla="*/ 66688 w 1633551"/>
              <a:gd name="connsiteY41" fmla="*/ 2447925 h 2566988"/>
              <a:gd name="connsiteX42" fmla="*/ 90501 w 1633551"/>
              <a:gd name="connsiteY42" fmla="*/ 2490788 h 2566988"/>
              <a:gd name="connsiteX43" fmla="*/ 104788 w 1633551"/>
              <a:gd name="connsiteY43" fmla="*/ 2495550 h 2566988"/>
              <a:gd name="connsiteX44" fmla="*/ 119076 w 1633551"/>
              <a:gd name="connsiteY44" fmla="*/ 2509838 h 2566988"/>
              <a:gd name="connsiteX45" fmla="*/ 147651 w 1633551"/>
              <a:gd name="connsiteY45" fmla="*/ 2519363 h 2566988"/>
              <a:gd name="connsiteX46" fmla="*/ 190513 w 1633551"/>
              <a:gd name="connsiteY46" fmla="*/ 2528888 h 2566988"/>
              <a:gd name="connsiteX47" fmla="*/ 204801 w 1633551"/>
              <a:gd name="connsiteY47" fmla="*/ 2533650 h 2566988"/>
              <a:gd name="connsiteX48" fmla="*/ 238138 w 1633551"/>
              <a:gd name="connsiteY48" fmla="*/ 2543175 h 2566988"/>
              <a:gd name="connsiteX49" fmla="*/ 281001 w 1633551"/>
              <a:gd name="connsiteY49" fmla="*/ 2566988 h 2566988"/>
              <a:gd name="connsiteX50" fmla="*/ 457213 w 1633551"/>
              <a:gd name="connsiteY50" fmla="*/ 2557463 h 2566988"/>
              <a:gd name="connsiteX51" fmla="*/ 471501 w 1633551"/>
              <a:gd name="connsiteY51" fmla="*/ 2552700 h 2566988"/>
              <a:gd name="connsiteX52" fmla="*/ 500076 w 1633551"/>
              <a:gd name="connsiteY52" fmla="*/ 2533650 h 2566988"/>
              <a:gd name="connsiteX53" fmla="*/ 528651 w 1633551"/>
              <a:gd name="connsiteY53" fmla="*/ 2505075 h 2566988"/>
              <a:gd name="connsiteX54" fmla="*/ 542938 w 1633551"/>
              <a:gd name="connsiteY54" fmla="*/ 2490788 h 2566988"/>
              <a:gd name="connsiteX55" fmla="*/ 557226 w 1633551"/>
              <a:gd name="connsiteY55" fmla="*/ 2486025 h 2566988"/>
              <a:gd name="connsiteX56" fmla="*/ 571513 w 1633551"/>
              <a:gd name="connsiteY56" fmla="*/ 2466975 h 2566988"/>
              <a:gd name="connsiteX57" fmla="*/ 600088 w 1633551"/>
              <a:gd name="connsiteY57" fmla="*/ 2438400 h 2566988"/>
              <a:gd name="connsiteX58" fmla="*/ 633426 w 1633551"/>
              <a:gd name="connsiteY58" fmla="*/ 2400300 h 2566988"/>
              <a:gd name="connsiteX59" fmla="*/ 652476 w 1633551"/>
              <a:gd name="connsiteY59" fmla="*/ 2381250 h 2566988"/>
              <a:gd name="connsiteX60" fmla="*/ 671526 w 1633551"/>
              <a:gd name="connsiteY60" fmla="*/ 2352675 h 2566988"/>
              <a:gd name="connsiteX61" fmla="*/ 695338 w 1633551"/>
              <a:gd name="connsiteY61" fmla="*/ 2324100 h 2566988"/>
              <a:gd name="connsiteX62" fmla="*/ 704863 w 1633551"/>
              <a:gd name="connsiteY62" fmla="*/ 2309813 h 2566988"/>
              <a:gd name="connsiteX63" fmla="*/ 738201 w 1633551"/>
              <a:gd name="connsiteY63" fmla="*/ 2276475 h 2566988"/>
              <a:gd name="connsiteX64" fmla="*/ 762013 w 1633551"/>
              <a:gd name="connsiteY64" fmla="*/ 2252663 h 2566988"/>
              <a:gd name="connsiteX65" fmla="*/ 790588 w 1633551"/>
              <a:gd name="connsiteY65" fmla="*/ 2228850 h 2566988"/>
              <a:gd name="connsiteX66" fmla="*/ 828688 w 1633551"/>
              <a:gd name="connsiteY66" fmla="*/ 2195513 h 2566988"/>
              <a:gd name="connsiteX67" fmla="*/ 857263 w 1633551"/>
              <a:gd name="connsiteY67" fmla="*/ 2176463 h 2566988"/>
              <a:gd name="connsiteX68" fmla="*/ 885838 w 1633551"/>
              <a:gd name="connsiteY68" fmla="*/ 2157413 h 2566988"/>
              <a:gd name="connsiteX69" fmla="*/ 909651 w 1633551"/>
              <a:gd name="connsiteY69" fmla="*/ 2138363 h 2566988"/>
              <a:gd name="connsiteX70" fmla="*/ 923938 w 1633551"/>
              <a:gd name="connsiteY70" fmla="*/ 2124075 h 2566988"/>
              <a:gd name="connsiteX71" fmla="*/ 942988 w 1633551"/>
              <a:gd name="connsiteY71" fmla="*/ 2114550 h 2566988"/>
              <a:gd name="connsiteX72" fmla="*/ 962038 w 1633551"/>
              <a:gd name="connsiteY72" fmla="*/ 2100263 h 2566988"/>
              <a:gd name="connsiteX73" fmla="*/ 1004901 w 1633551"/>
              <a:gd name="connsiteY73" fmla="*/ 2071688 h 2566988"/>
              <a:gd name="connsiteX74" fmla="*/ 1019188 w 1633551"/>
              <a:gd name="connsiteY74" fmla="*/ 2062163 h 2566988"/>
              <a:gd name="connsiteX75" fmla="*/ 1028713 w 1633551"/>
              <a:gd name="connsiteY75" fmla="*/ 2047875 h 2566988"/>
              <a:gd name="connsiteX76" fmla="*/ 1043001 w 1633551"/>
              <a:gd name="connsiteY76" fmla="*/ 2033588 h 2566988"/>
              <a:gd name="connsiteX77" fmla="*/ 1047763 w 1633551"/>
              <a:gd name="connsiteY77" fmla="*/ 2019300 h 2566988"/>
              <a:gd name="connsiteX78" fmla="*/ 1066813 w 1633551"/>
              <a:gd name="connsiteY78" fmla="*/ 1990725 h 2566988"/>
              <a:gd name="connsiteX79" fmla="*/ 1085863 w 1633551"/>
              <a:gd name="connsiteY79" fmla="*/ 1962150 h 2566988"/>
              <a:gd name="connsiteX80" fmla="*/ 1109676 w 1633551"/>
              <a:gd name="connsiteY80" fmla="*/ 1924050 h 2566988"/>
              <a:gd name="connsiteX81" fmla="*/ 1119201 w 1633551"/>
              <a:gd name="connsiteY81" fmla="*/ 1909763 h 2566988"/>
              <a:gd name="connsiteX82" fmla="*/ 1157301 w 1633551"/>
              <a:gd name="connsiteY82" fmla="*/ 1852613 h 2566988"/>
              <a:gd name="connsiteX83" fmla="*/ 1181113 w 1633551"/>
              <a:gd name="connsiteY83" fmla="*/ 1824038 h 2566988"/>
              <a:gd name="connsiteX84" fmla="*/ 1190638 w 1633551"/>
              <a:gd name="connsiteY84" fmla="*/ 1809750 h 2566988"/>
              <a:gd name="connsiteX85" fmla="*/ 1219213 w 1633551"/>
              <a:gd name="connsiteY85" fmla="*/ 1785938 h 2566988"/>
              <a:gd name="connsiteX86" fmla="*/ 1257313 w 1633551"/>
              <a:gd name="connsiteY86" fmla="*/ 1743075 h 2566988"/>
              <a:gd name="connsiteX87" fmla="*/ 1271601 w 1633551"/>
              <a:gd name="connsiteY87" fmla="*/ 1728788 h 2566988"/>
              <a:gd name="connsiteX88" fmla="*/ 1285888 w 1633551"/>
              <a:gd name="connsiteY88" fmla="*/ 1714500 h 2566988"/>
              <a:gd name="connsiteX89" fmla="*/ 1300176 w 1633551"/>
              <a:gd name="connsiteY89" fmla="*/ 1709738 h 2566988"/>
              <a:gd name="connsiteX90" fmla="*/ 1314463 w 1633551"/>
              <a:gd name="connsiteY90" fmla="*/ 1695450 h 2566988"/>
              <a:gd name="connsiteX91" fmla="*/ 1328751 w 1633551"/>
              <a:gd name="connsiteY91" fmla="*/ 1685925 h 2566988"/>
              <a:gd name="connsiteX92" fmla="*/ 1347801 w 1633551"/>
              <a:gd name="connsiteY92" fmla="*/ 1671638 h 2566988"/>
              <a:gd name="connsiteX93" fmla="*/ 1376376 w 1633551"/>
              <a:gd name="connsiteY93" fmla="*/ 1652588 h 2566988"/>
              <a:gd name="connsiteX94" fmla="*/ 1414476 w 1633551"/>
              <a:gd name="connsiteY94" fmla="*/ 1619250 h 2566988"/>
              <a:gd name="connsiteX95" fmla="*/ 1443051 w 1633551"/>
              <a:gd name="connsiteY95" fmla="*/ 1609725 h 2566988"/>
              <a:gd name="connsiteX96" fmla="*/ 1457338 w 1633551"/>
              <a:gd name="connsiteY96" fmla="*/ 1604963 h 2566988"/>
              <a:gd name="connsiteX97" fmla="*/ 1481151 w 1633551"/>
              <a:gd name="connsiteY97" fmla="*/ 1585913 h 2566988"/>
              <a:gd name="connsiteX98" fmla="*/ 1495438 w 1633551"/>
              <a:gd name="connsiteY98" fmla="*/ 1576388 h 2566988"/>
              <a:gd name="connsiteX99" fmla="*/ 1528776 w 1633551"/>
              <a:gd name="connsiteY99" fmla="*/ 1552575 h 2566988"/>
              <a:gd name="connsiteX100" fmla="*/ 1538301 w 1633551"/>
              <a:gd name="connsiteY100" fmla="*/ 1538288 h 2566988"/>
              <a:gd name="connsiteX101" fmla="*/ 1552588 w 1633551"/>
              <a:gd name="connsiteY101" fmla="*/ 1519238 h 2566988"/>
              <a:gd name="connsiteX102" fmla="*/ 1562113 w 1633551"/>
              <a:gd name="connsiteY102" fmla="*/ 1500188 h 2566988"/>
              <a:gd name="connsiteX103" fmla="*/ 1543063 w 1633551"/>
              <a:gd name="connsiteY103" fmla="*/ 1476375 h 2566988"/>
              <a:gd name="connsiteX104" fmla="*/ 1547826 w 1633551"/>
              <a:gd name="connsiteY104" fmla="*/ 1462088 h 2566988"/>
              <a:gd name="connsiteX105" fmla="*/ 1566876 w 1633551"/>
              <a:gd name="connsiteY105" fmla="*/ 1433513 h 2566988"/>
              <a:gd name="connsiteX106" fmla="*/ 1585926 w 1633551"/>
              <a:gd name="connsiteY106" fmla="*/ 1404938 h 2566988"/>
              <a:gd name="connsiteX107" fmla="*/ 1600213 w 1633551"/>
              <a:gd name="connsiteY107" fmla="*/ 1390650 h 2566988"/>
              <a:gd name="connsiteX108" fmla="*/ 1604976 w 1633551"/>
              <a:gd name="connsiteY108" fmla="*/ 1376363 h 2566988"/>
              <a:gd name="connsiteX109" fmla="*/ 1614501 w 1633551"/>
              <a:gd name="connsiteY109" fmla="*/ 1362075 h 2566988"/>
              <a:gd name="connsiteX110" fmla="*/ 1624026 w 1633551"/>
              <a:gd name="connsiteY110" fmla="*/ 1333500 h 2566988"/>
              <a:gd name="connsiteX111" fmla="*/ 1628788 w 1633551"/>
              <a:gd name="connsiteY111" fmla="*/ 1300163 h 2566988"/>
              <a:gd name="connsiteX112" fmla="*/ 1633551 w 1633551"/>
              <a:gd name="connsiteY112" fmla="*/ 1285875 h 2566988"/>
              <a:gd name="connsiteX113" fmla="*/ 1628788 w 1633551"/>
              <a:gd name="connsiteY113" fmla="*/ 1200150 h 2566988"/>
              <a:gd name="connsiteX114" fmla="*/ 1624026 w 1633551"/>
              <a:gd name="connsiteY114" fmla="*/ 1185863 h 2566988"/>
              <a:gd name="connsiteX115" fmla="*/ 1619263 w 1633551"/>
              <a:gd name="connsiteY115" fmla="*/ 1166813 h 2566988"/>
              <a:gd name="connsiteX116" fmla="*/ 1609738 w 1633551"/>
              <a:gd name="connsiteY116" fmla="*/ 1133475 h 2566988"/>
              <a:gd name="connsiteX117" fmla="*/ 1595451 w 1633551"/>
              <a:gd name="connsiteY117" fmla="*/ 1100138 h 2566988"/>
              <a:gd name="connsiteX118" fmla="*/ 1576401 w 1633551"/>
              <a:gd name="connsiteY118" fmla="*/ 1085850 h 2566988"/>
              <a:gd name="connsiteX119" fmla="*/ 1552588 w 1633551"/>
              <a:gd name="connsiteY119" fmla="*/ 1042988 h 2566988"/>
              <a:gd name="connsiteX120" fmla="*/ 1538301 w 1633551"/>
              <a:gd name="connsiteY120" fmla="*/ 1033463 h 2566988"/>
              <a:gd name="connsiteX121" fmla="*/ 1504963 w 1633551"/>
              <a:gd name="connsiteY121" fmla="*/ 1000125 h 2566988"/>
              <a:gd name="connsiteX122" fmla="*/ 1490676 w 1633551"/>
              <a:gd name="connsiteY122" fmla="*/ 995363 h 2566988"/>
              <a:gd name="connsiteX123" fmla="*/ 1447813 w 1633551"/>
              <a:gd name="connsiteY123" fmla="*/ 971550 h 2566988"/>
              <a:gd name="connsiteX124" fmla="*/ 1428763 w 1633551"/>
              <a:gd name="connsiteY124" fmla="*/ 957263 h 2566988"/>
              <a:gd name="connsiteX125" fmla="*/ 1400188 w 1633551"/>
              <a:gd name="connsiteY125" fmla="*/ 938213 h 2566988"/>
              <a:gd name="connsiteX126" fmla="*/ 1385901 w 1633551"/>
              <a:gd name="connsiteY126" fmla="*/ 928688 h 2566988"/>
              <a:gd name="connsiteX127" fmla="*/ 1366851 w 1633551"/>
              <a:gd name="connsiteY127" fmla="*/ 919163 h 2566988"/>
              <a:gd name="connsiteX128" fmla="*/ 1333513 w 1633551"/>
              <a:gd name="connsiteY128" fmla="*/ 895350 h 2566988"/>
              <a:gd name="connsiteX129" fmla="*/ 1314463 w 1633551"/>
              <a:gd name="connsiteY129" fmla="*/ 890588 h 2566988"/>
              <a:gd name="connsiteX130" fmla="*/ 1300176 w 1633551"/>
              <a:gd name="connsiteY130" fmla="*/ 881063 h 2566988"/>
              <a:gd name="connsiteX131" fmla="*/ 1266838 w 1633551"/>
              <a:gd name="connsiteY131" fmla="*/ 862013 h 2566988"/>
              <a:gd name="connsiteX132" fmla="*/ 1233501 w 1633551"/>
              <a:gd name="connsiteY132" fmla="*/ 838200 h 2566988"/>
              <a:gd name="connsiteX133" fmla="*/ 1209688 w 1633551"/>
              <a:gd name="connsiteY133" fmla="*/ 828675 h 2566988"/>
              <a:gd name="connsiteX134" fmla="*/ 1176351 w 1633551"/>
              <a:gd name="connsiteY134" fmla="*/ 800100 h 2566988"/>
              <a:gd name="connsiteX135" fmla="*/ 1162063 w 1633551"/>
              <a:gd name="connsiteY135" fmla="*/ 795338 h 2566988"/>
              <a:gd name="connsiteX136" fmla="*/ 1133488 w 1633551"/>
              <a:gd name="connsiteY136" fmla="*/ 776288 h 2566988"/>
              <a:gd name="connsiteX137" fmla="*/ 1090626 w 1633551"/>
              <a:gd name="connsiteY137" fmla="*/ 742950 h 2566988"/>
              <a:gd name="connsiteX138" fmla="*/ 1076338 w 1633551"/>
              <a:gd name="connsiteY138" fmla="*/ 733425 h 2566988"/>
              <a:gd name="connsiteX139" fmla="*/ 1052526 w 1633551"/>
              <a:gd name="connsiteY139" fmla="*/ 704850 h 2566988"/>
              <a:gd name="connsiteX140" fmla="*/ 1038238 w 1633551"/>
              <a:gd name="connsiteY140" fmla="*/ 676275 h 2566988"/>
              <a:gd name="connsiteX141" fmla="*/ 1023951 w 1633551"/>
              <a:gd name="connsiteY141" fmla="*/ 666750 h 2566988"/>
              <a:gd name="connsiteX142" fmla="*/ 1014426 w 1633551"/>
              <a:gd name="connsiteY142" fmla="*/ 647700 h 2566988"/>
              <a:gd name="connsiteX143" fmla="*/ 1009663 w 1633551"/>
              <a:gd name="connsiteY143" fmla="*/ 633413 h 2566988"/>
              <a:gd name="connsiteX144" fmla="*/ 985851 w 1633551"/>
              <a:gd name="connsiteY144" fmla="*/ 604838 h 2566988"/>
              <a:gd name="connsiteX145" fmla="*/ 976326 w 1633551"/>
              <a:gd name="connsiteY145" fmla="*/ 585788 h 2566988"/>
              <a:gd name="connsiteX146" fmla="*/ 971563 w 1633551"/>
              <a:gd name="connsiteY146" fmla="*/ 571500 h 2566988"/>
              <a:gd name="connsiteX147" fmla="*/ 957276 w 1633551"/>
              <a:gd name="connsiteY147" fmla="*/ 561975 h 2566988"/>
              <a:gd name="connsiteX148" fmla="*/ 947751 w 1633551"/>
              <a:gd name="connsiteY148" fmla="*/ 547688 h 2566988"/>
              <a:gd name="connsiteX149" fmla="*/ 933463 w 1633551"/>
              <a:gd name="connsiteY149" fmla="*/ 538163 h 2566988"/>
              <a:gd name="connsiteX150" fmla="*/ 904888 w 1633551"/>
              <a:gd name="connsiteY150" fmla="*/ 500063 h 2566988"/>
              <a:gd name="connsiteX151" fmla="*/ 857263 w 1633551"/>
              <a:gd name="connsiteY151" fmla="*/ 471488 h 2566988"/>
              <a:gd name="connsiteX152" fmla="*/ 823926 w 1633551"/>
              <a:gd name="connsiteY152" fmla="*/ 447675 h 2566988"/>
              <a:gd name="connsiteX153" fmla="*/ 795351 w 1633551"/>
              <a:gd name="connsiteY153" fmla="*/ 428625 h 2566988"/>
              <a:gd name="connsiteX154" fmla="*/ 785826 w 1633551"/>
              <a:gd name="connsiteY154" fmla="*/ 414338 h 2566988"/>
              <a:gd name="connsiteX155" fmla="*/ 771538 w 1633551"/>
              <a:gd name="connsiteY155" fmla="*/ 404813 h 2566988"/>
              <a:gd name="connsiteX156" fmla="*/ 733438 w 1633551"/>
              <a:gd name="connsiteY156" fmla="*/ 390525 h 2566988"/>
              <a:gd name="connsiteX157" fmla="*/ 723913 w 1633551"/>
              <a:gd name="connsiteY157" fmla="*/ 376238 h 2566988"/>
              <a:gd name="connsiteX158" fmla="*/ 695338 w 1633551"/>
              <a:gd name="connsiteY158" fmla="*/ 361950 h 2566988"/>
              <a:gd name="connsiteX159" fmla="*/ 676288 w 1633551"/>
              <a:gd name="connsiteY159" fmla="*/ 319088 h 2566988"/>
              <a:gd name="connsiteX160" fmla="*/ 666763 w 1633551"/>
              <a:gd name="connsiteY160" fmla="*/ 290513 h 2566988"/>
              <a:gd name="connsiteX161" fmla="*/ 657238 w 1633551"/>
              <a:gd name="connsiteY161" fmla="*/ 276225 h 2566988"/>
              <a:gd name="connsiteX162" fmla="*/ 647713 w 1633551"/>
              <a:gd name="connsiteY162" fmla="*/ 247650 h 2566988"/>
              <a:gd name="connsiteX163" fmla="*/ 642951 w 1633551"/>
              <a:gd name="connsiteY163" fmla="*/ 233363 h 2566988"/>
              <a:gd name="connsiteX164" fmla="*/ 633426 w 1633551"/>
              <a:gd name="connsiteY164" fmla="*/ 219075 h 2566988"/>
              <a:gd name="connsiteX165" fmla="*/ 623901 w 1633551"/>
              <a:gd name="connsiteY165" fmla="*/ 190500 h 2566988"/>
              <a:gd name="connsiteX166" fmla="*/ 619138 w 1633551"/>
              <a:gd name="connsiteY166" fmla="*/ 176213 h 2566988"/>
              <a:gd name="connsiteX167" fmla="*/ 604851 w 1633551"/>
              <a:gd name="connsiteY167" fmla="*/ 133350 h 2566988"/>
              <a:gd name="connsiteX168" fmla="*/ 600088 w 1633551"/>
              <a:gd name="connsiteY168" fmla="*/ 119063 h 2566988"/>
              <a:gd name="connsiteX169" fmla="*/ 571513 w 1633551"/>
              <a:gd name="connsiteY169" fmla="*/ 90488 h 2566988"/>
              <a:gd name="connsiteX170" fmla="*/ 552463 w 1633551"/>
              <a:gd name="connsiteY170" fmla="*/ 80963 h 2566988"/>
              <a:gd name="connsiteX171" fmla="*/ 538176 w 1633551"/>
              <a:gd name="connsiteY171" fmla="*/ 71438 h 2566988"/>
              <a:gd name="connsiteX172" fmla="*/ 523888 w 1633551"/>
              <a:gd name="connsiteY172" fmla="*/ 66675 h 2566988"/>
              <a:gd name="connsiteX173" fmla="*/ 495313 w 1633551"/>
              <a:gd name="connsiteY173" fmla="*/ 52388 h 2566988"/>
              <a:gd name="connsiteX174" fmla="*/ 466738 w 1633551"/>
              <a:gd name="connsiteY174" fmla="*/ 33338 h 2566988"/>
              <a:gd name="connsiteX175" fmla="*/ 442926 w 1633551"/>
              <a:gd name="connsiteY175" fmla="*/ 19050 h 2566988"/>
              <a:gd name="connsiteX176" fmla="*/ 400063 w 1633551"/>
              <a:gd name="connsiteY176" fmla="*/ 4763 h 2566988"/>
              <a:gd name="connsiteX177" fmla="*/ 385776 w 1633551"/>
              <a:gd name="connsiteY177" fmla="*/ 0 h 2566988"/>
              <a:gd name="connsiteX178" fmla="*/ 300051 w 1633551"/>
              <a:gd name="connsiteY178" fmla="*/ 4763 h 2566988"/>
              <a:gd name="connsiteX179" fmla="*/ 285763 w 1633551"/>
              <a:gd name="connsiteY179" fmla="*/ 9525 h 2566988"/>
              <a:gd name="connsiteX180" fmla="*/ 290526 w 1633551"/>
              <a:gd name="connsiteY180" fmla="*/ 14288 h 256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633551" h="2566988">
                <a:moveTo>
                  <a:pt x="290526" y="14288"/>
                </a:moveTo>
                <a:cubicBezTo>
                  <a:pt x="287351" y="15875"/>
                  <a:pt x="274566" y="17087"/>
                  <a:pt x="266713" y="19050"/>
                </a:cubicBezTo>
                <a:cubicBezTo>
                  <a:pt x="261843" y="20268"/>
                  <a:pt x="257253" y="22434"/>
                  <a:pt x="252426" y="23813"/>
                </a:cubicBezTo>
                <a:cubicBezTo>
                  <a:pt x="246132" y="25611"/>
                  <a:pt x="239766" y="27155"/>
                  <a:pt x="233376" y="28575"/>
                </a:cubicBezTo>
                <a:cubicBezTo>
                  <a:pt x="198897" y="36237"/>
                  <a:pt x="220804" y="29591"/>
                  <a:pt x="195276" y="38100"/>
                </a:cubicBezTo>
                <a:cubicBezTo>
                  <a:pt x="185751" y="44450"/>
                  <a:pt x="174796" y="49055"/>
                  <a:pt x="166701" y="57150"/>
                </a:cubicBezTo>
                <a:cubicBezTo>
                  <a:pt x="161938" y="61913"/>
                  <a:pt x="158301" y="68167"/>
                  <a:pt x="152413" y="71438"/>
                </a:cubicBezTo>
                <a:cubicBezTo>
                  <a:pt x="143636" y="76314"/>
                  <a:pt x="132192" y="75394"/>
                  <a:pt x="123838" y="80963"/>
                </a:cubicBezTo>
                <a:cubicBezTo>
                  <a:pt x="105374" y="93273"/>
                  <a:pt x="114981" y="88678"/>
                  <a:pt x="95263" y="95250"/>
                </a:cubicBezTo>
                <a:cubicBezTo>
                  <a:pt x="73038" y="128587"/>
                  <a:pt x="85738" y="117475"/>
                  <a:pt x="61926" y="133350"/>
                </a:cubicBezTo>
                <a:cubicBezTo>
                  <a:pt x="58751" y="142875"/>
                  <a:pt x="57970" y="153571"/>
                  <a:pt x="52401" y="161925"/>
                </a:cubicBezTo>
                <a:cubicBezTo>
                  <a:pt x="46051" y="171450"/>
                  <a:pt x="36971" y="179640"/>
                  <a:pt x="33351" y="190500"/>
                </a:cubicBezTo>
                <a:cubicBezTo>
                  <a:pt x="30176" y="200025"/>
                  <a:pt x="29395" y="210721"/>
                  <a:pt x="23826" y="219075"/>
                </a:cubicBezTo>
                <a:cubicBezTo>
                  <a:pt x="20651" y="223838"/>
                  <a:pt x="16626" y="228132"/>
                  <a:pt x="14301" y="233363"/>
                </a:cubicBezTo>
                <a:cubicBezTo>
                  <a:pt x="10223" y="242538"/>
                  <a:pt x="7951" y="252413"/>
                  <a:pt x="4776" y="261938"/>
                </a:cubicBezTo>
                <a:lnTo>
                  <a:pt x="13" y="276225"/>
                </a:lnTo>
                <a:cubicBezTo>
                  <a:pt x="11998" y="384076"/>
                  <a:pt x="-3169" y="238013"/>
                  <a:pt x="9538" y="447675"/>
                </a:cubicBezTo>
                <a:cubicBezTo>
                  <a:pt x="10175" y="458187"/>
                  <a:pt x="16982" y="488616"/>
                  <a:pt x="19063" y="500063"/>
                </a:cubicBezTo>
                <a:cubicBezTo>
                  <a:pt x="25342" y="534597"/>
                  <a:pt x="23408" y="527890"/>
                  <a:pt x="28588" y="566738"/>
                </a:cubicBezTo>
                <a:cubicBezTo>
                  <a:pt x="30072" y="577865"/>
                  <a:pt x="30827" y="589137"/>
                  <a:pt x="33351" y="600075"/>
                </a:cubicBezTo>
                <a:cubicBezTo>
                  <a:pt x="35609" y="609858"/>
                  <a:pt x="42876" y="628650"/>
                  <a:pt x="42876" y="628650"/>
                </a:cubicBezTo>
                <a:cubicBezTo>
                  <a:pt x="44463" y="682625"/>
                  <a:pt x="47638" y="736577"/>
                  <a:pt x="47638" y="790575"/>
                </a:cubicBezTo>
                <a:cubicBezTo>
                  <a:pt x="47638" y="1405084"/>
                  <a:pt x="108534" y="1217517"/>
                  <a:pt x="38113" y="1428750"/>
                </a:cubicBezTo>
                <a:cubicBezTo>
                  <a:pt x="39701" y="1455738"/>
                  <a:pt x="42876" y="1482679"/>
                  <a:pt x="42876" y="1509713"/>
                </a:cubicBezTo>
                <a:cubicBezTo>
                  <a:pt x="42876" y="1560610"/>
                  <a:pt x="41319" y="1630148"/>
                  <a:pt x="33351" y="1685925"/>
                </a:cubicBezTo>
                <a:cubicBezTo>
                  <a:pt x="32206" y="1693939"/>
                  <a:pt x="30176" y="1701800"/>
                  <a:pt x="28588" y="1709738"/>
                </a:cubicBezTo>
                <a:cubicBezTo>
                  <a:pt x="30176" y="1739900"/>
                  <a:pt x="30616" y="1770145"/>
                  <a:pt x="33351" y="1800225"/>
                </a:cubicBezTo>
                <a:cubicBezTo>
                  <a:pt x="33806" y="1805225"/>
                  <a:pt x="35868" y="1810023"/>
                  <a:pt x="38113" y="1814513"/>
                </a:cubicBezTo>
                <a:cubicBezTo>
                  <a:pt x="40673" y="1819632"/>
                  <a:pt x="44463" y="1824038"/>
                  <a:pt x="47638" y="1828800"/>
                </a:cubicBezTo>
                <a:cubicBezTo>
                  <a:pt x="60076" y="1903418"/>
                  <a:pt x="54859" y="1860600"/>
                  <a:pt x="47638" y="2005013"/>
                </a:cubicBezTo>
                <a:cubicBezTo>
                  <a:pt x="46920" y="2019370"/>
                  <a:pt x="44381" y="2033579"/>
                  <a:pt x="42876" y="2047875"/>
                </a:cubicBezTo>
                <a:cubicBezTo>
                  <a:pt x="41206" y="2063742"/>
                  <a:pt x="41053" y="2079819"/>
                  <a:pt x="38113" y="2095500"/>
                </a:cubicBezTo>
                <a:cubicBezTo>
                  <a:pt x="36263" y="2105368"/>
                  <a:pt x="31763" y="2114550"/>
                  <a:pt x="28588" y="2124075"/>
                </a:cubicBezTo>
                <a:cubicBezTo>
                  <a:pt x="27001" y="2128838"/>
                  <a:pt x="24811" y="2133440"/>
                  <a:pt x="23826" y="2138363"/>
                </a:cubicBezTo>
                <a:cubicBezTo>
                  <a:pt x="20651" y="2154238"/>
                  <a:pt x="19421" y="2170630"/>
                  <a:pt x="14301" y="2185988"/>
                </a:cubicBezTo>
                <a:cubicBezTo>
                  <a:pt x="7468" y="2206484"/>
                  <a:pt x="10755" y="2195405"/>
                  <a:pt x="4776" y="2219325"/>
                </a:cubicBezTo>
                <a:cubicBezTo>
                  <a:pt x="3188" y="2249488"/>
                  <a:pt x="13" y="2279609"/>
                  <a:pt x="13" y="2309813"/>
                </a:cubicBezTo>
                <a:cubicBezTo>
                  <a:pt x="13" y="2330511"/>
                  <a:pt x="-492" y="2351708"/>
                  <a:pt x="4776" y="2371725"/>
                </a:cubicBezTo>
                <a:cubicBezTo>
                  <a:pt x="10687" y="2394186"/>
                  <a:pt x="22458" y="2399388"/>
                  <a:pt x="38113" y="2409825"/>
                </a:cubicBezTo>
                <a:cubicBezTo>
                  <a:pt x="41288" y="2414588"/>
                  <a:pt x="45078" y="2418993"/>
                  <a:pt x="47638" y="2424113"/>
                </a:cubicBezTo>
                <a:cubicBezTo>
                  <a:pt x="49883" y="2428603"/>
                  <a:pt x="49265" y="2434480"/>
                  <a:pt x="52401" y="2438400"/>
                </a:cubicBezTo>
                <a:cubicBezTo>
                  <a:pt x="55977" y="2442869"/>
                  <a:pt x="61926" y="2444750"/>
                  <a:pt x="66688" y="2447925"/>
                </a:cubicBezTo>
                <a:cubicBezTo>
                  <a:pt x="70882" y="2460505"/>
                  <a:pt x="78220" y="2486695"/>
                  <a:pt x="90501" y="2490788"/>
                </a:cubicBezTo>
                <a:lnTo>
                  <a:pt x="104788" y="2495550"/>
                </a:lnTo>
                <a:cubicBezTo>
                  <a:pt x="109551" y="2500313"/>
                  <a:pt x="113188" y="2506567"/>
                  <a:pt x="119076" y="2509838"/>
                </a:cubicBezTo>
                <a:cubicBezTo>
                  <a:pt x="127853" y="2514714"/>
                  <a:pt x="138126" y="2516188"/>
                  <a:pt x="147651" y="2519363"/>
                </a:cubicBezTo>
                <a:cubicBezTo>
                  <a:pt x="179807" y="2530082"/>
                  <a:pt x="140235" y="2517715"/>
                  <a:pt x="190513" y="2528888"/>
                </a:cubicBezTo>
                <a:cubicBezTo>
                  <a:pt x="195414" y="2529977"/>
                  <a:pt x="199974" y="2532271"/>
                  <a:pt x="204801" y="2533650"/>
                </a:cubicBezTo>
                <a:cubicBezTo>
                  <a:pt x="246653" y="2545607"/>
                  <a:pt x="203889" y="2531759"/>
                  <a:pt x="238138" y="2543175"/>
                </a:cubicBezTo>
                <a:cubicBezTo>
                  <a:pt x="270890" y="2565010"/>
                  <a:pt x="255853" y="2558605"/>
                  <a:pt x="281001" y="2566988"/>
                </a:cubicBezTo>
                <a:lnTo>
                  <a:pt x="457213" y="2557463"/>
                </a:lnTo>
                <a:cubicBezTo>
                  <a:pt x="462206" y="2556937"/>
                  <a:pt x="467112" y="2555138"/>
                  <a:pt x="471501" y="2552700"/>
                </a:cubicBezTo>
                <a:cubicBezTo>
                  <a:pt x="481508" y="2547141"/>
                  <a:pt x="491981" y="2541745"/>
                  <a:pt x="500076" y="2533650"/>
                </a:cubicBezTo>
                <a:lnTo>
                  <a:pt x="528651" y="2505075"/>
                </a:lnTo>
                <a:cubicBezTo>
                  <a:pt x="533413" y="2500313"/>
                  <a:pt x="536549" y="2492918"/>
                  <a:pt x="542938" y="2490788"/>
                </a:cubicBezTo>
                <a:lnTo>
                  <a:pt x="557226" y="2486025"/>
                </a:lnTo>
                <a:cubicBezTo>
                  <a:pt x="561988" y="2479675"/>
                  <a:pt x="566203" y="2472875"/>
                  <a:pt x="571513" y="2466975"/>
                </a:cubicBezTo>
                <a:cubicBezTo>
                  <a:pt x="580524" y="2456962"/>
                  <a:pt x="592616" y="2449608"/>
                  <a:pt x="600088" y="2438400"/>
                </a:cubicBezTo>
                <a:cubicBezTo>
                  <a:pt x="622313" y="2405062"/>
                  <a:pt x="609613" y="2416175"/>
                  <a:pt x="633426" y="2400300"/>
                </a:cubicBezTo>
                <a:cubicBezTo>
                  <a:pt x="646124" y="2362203"/>
                  <a:pt x="627077" y="2406649"/>
                  <a:pt x="652476" y="2381250"/>
                </a:cubicBezTo>
                <a:cubicBezTo>
                  <a:pt x="660571" y="2373155"/>
                  <a:pt x="665176" y="2362200"/>
                  <a:pt x="671526" y="2352675"/>
                </a:cubicBezTo>
                <a:cubicBezTo>
                  <a:pt x="695172" y="2317207"/>
                  <a:pt x="664784" y="2360766"/>
                  <a:pt x="695338" y="2324100"/>
                </a:cubicBezTo>
                <a:cubicBezTo>
                  <a:pt x="699002" y="2319703"/>
                  <a:pt x="701034" y="2314067"/>
                  <a:pt x="704863" y="2309813"/>
                </a:cubicBezTo>
                <a:cubicBezTo>
                  <a:pt x="715376" y="2298132"/>
                  <a:pt x="729483" y="2289551"/>
                  <a:pt x="738201" y="2276475"/>
                </a:cubicBezTo>
                <a:cubicBezTo>
                  <a:pt x="755664" y="2250282"/>
                  <a:pt x="738201" y="2272507"/>
                  <a:pt x="762013" y="2252663"/>
                </a:cubicBezTo>
                <a:cubicBezTo>
                  <a:pt x="798682" y="2222105"/>
                  <a:pt x="755117" y="2252498"/>
                  <a:pt x="790588" y="2228850"/>
                </a:cubicBezTo>
                <a:cubicBezTo>
                  <a:pt x="817577" y="2188369"/>
                  <a:pt x="773123" y="2251078"/>
                  <a:pt x="828688" y="2195513"/>
                </a:cubicBezTo>
                <a:cubicBezTo>
                  <a:pt x="846526" y="2177675"/>
                  <a:pt x="836586" y="2183355"/>
                  <a:pt x="857263" y="2176463"/>
                </a:cubicBezTo>
                <a:cubicBezTo>
                  <a:pt x="896679" y="2137047"/>
                  <a:pt x="849079" y="2180387"/>
                  <a:pt x="885838" y="2157413"/>
                </a:cubicBezTo>
                <a:cubicBezTo>
                  <a:pt x="894458" y="2152026"/>
                  <a:pt x="902001" y="2145057"/>
                  <a:pt x="909651" y="2138363"/>
                </a:cubicBezTo>
                <a:cubicBezTo>
                  <a:pt x="914720" y="2133928"/>
                  <a:pt x="918457" y="2127990"/>
                  <a:pt x="923938" y="2124075"/>
                </a:cubicBezTo>
                <a:cubicBezTo>
                  <a:pt x="929715" y="2119948"/>
                  <a:pt x="936968" y="2118313"/>
                  <a:pt x="942988" y="2114550"/>
                </a:cubicBezTo>
                <a:cubicBezTo>
                  <a:pt x="949719" y="2110343"/>
                  <a:pt x="955535" y="2104815"/>
                  <a:pt x="962038" y="2100263"/>
                </a:cubicBezTo>
                <a:cubicBezTo>
                  <a:pt x="962071" y="2100240"/>
                  <a:pt x="997740" y="2076462"/>
                  <a:pt x="1004901" y="2071688"/>
                </a:cubicBezTo>
                <a:lnTo>
                  <a:pt x="1019188" y="2062163"/>
                </a:lnTo>
                <a:cubicBezTo>
                  <a:pt x="1022363" y="2057400"/>
                  <a:pt x="1025049" y="2052272"/>
                  <a:pt x="1028713" y="2047875"/>
                </a:cubicBezTo>
                <a:cubicBezTo>
                  <a:pt x="1033025" y="2042701"/>
                  <a:pt x="1039265" y="2039192"/>
                  <a:pt x="1043001" y="2033588"/>
                </a:cubicBezTo>
                <a:cubicBezTo>
                  <a:pt x="1045786" y="2029411"/>
                  <a:pt x="1045325" y="2023688"/>
                  <a:pt x="1047763" y="2019300"/>
                </a:cubicBezTo>
                <a:cubicBezTo>
                  <a:pt x="1053322" y="2009293"/>
                  <a:pt x="1060463" y="2000250"/>
                  <a:pt x="1066813" y="1990725"/>
                </a:cubicBezTo>
                <a:lnTo>
                  <a:pt x="1085863" y="1962150"/>
                </a:lnTo>
                <a:cubicBezTo>
                  <a:pt x="1093801" y="1949450"/>
                  <a:pt x="1101635" y="1936685"/>
                  <a:pt x="1109676" y="1924050"/>
                </a:cubicBezTo>
                <a:cubicBezTo>
                  <a:pt x="1112749" y="1919221"/>
                  <a:pt x="1119201" y="1909763"/>
                  <a:pt x="1119201" y="1909763"/>
                </a:cubicBezTo>
                <a:cubicBezTo>
                  <a:pt x="1131129" y="1873973"/>
                  <a:pt x="1115677" y="1915051"/>
                  <a:pt x="1157301" y="1852613"/>
                </a:cubicBezTo>
                <a:cubicBezTo>
                  <a:pt x="1180950" y="1817138"/>
                  <a:pt x="1150555" y="1860708"/>
                  <a:pt x="1181113" y="1824038"/>
                </a:cubicBezTo>
                <a:cubicBezTo>
                  <a:pt x="1184777" y="1819641"/>
                  <a:pt x="1186974" y="1814147"/>
                  <a:pt x="1190638" y="1809750"/>
                </a:cubicBezTo>
                <a:cubicBezTo>
                  <a:pt x="1202095" y="1796001"/>
                  <a:pt x="1205167" y="1795302"/>
                  <a:pt x="1219213" y="1785938"/>
                </a:cubicBezTo>
                <a:cubicBezTo>
                  <a:pt x="1236209" y="1760443"/>
                  <a:pt x="1224692" y="1775695"/>
                  <a:pt x="1257313" y="1743075"/>
                </a:cubicBezTo>
                <a:lnTo>
                  <a:pt x="1271601" y="1728788"/>
                </a:lnTo>
                <a:cubicBezTo>
                  <a:pt x="1276364" y="1724025"/>
                  <a:pt x="1279498" y="1716630"/>
                  <a:pt x="1285888" y="1714500"/>
                </a:cubicBezTo>
                <a:lnTo>
                  <a:pt x="1300176" y="1709738"/>
                </a:lnTo>
                <a:cubicBezTo>
                  <a:pt x="1304938" y="1704975"/>
                  <a:pt x="1309289" y="1699762"/>
                  <a:pt x="1314463" y="1695450"/>
                </a:cubicBezTo>
                <a:cubicBezTo>
                  <a:pt x="1318860" y="1691786"/>
                  <a:pt x="1324093" y="1689252"/>
                  <a:pt x="1328751" y="1685925"/>
                </a:cubicBezTo>
                <a:cubicBezTo>
                  <a:pt x="1335210" y="1681312"/>
                  <a:pt x="1341298" y="1676190"/>
                  <a:pt x="1347801" y="1671638"/>
                </a:cubicBezTo>
                <a:cubicBezTo>
                  <a:pt x="1357179" y="1665073"/>
                  <a:pt x="1376376" y="1652588"/>
                  <a:pt x="1376376" y="1652588"/>
                </a:cubicBezTo>
                <a:cubicBezTo>
                  <a:pt x="1387488" y="1635919"/>
                  <a:pt x="1390663" y="1627188"/>
                  <a:pt x="1414476" y="1619250"/>
                </a:cubicBezTo>
                <a:lnTo>
                  <a:pt x="1443051" y="1609725"/>
                </a:lnTo>
                <a:lnTo>
                  <a:pt x="1457338" y="1604963"/>
                </a:lnTo>
                <a:cubicBezTo>
                  <a:pt x="1473395" y="1580876"/>
                  <a:pt x="1458146" y="1597415"/>
                  <a:pt x="1481151" y="1585913"/>
                </a:cubicBezTo>
                <a:cubicBezTo>
                  <a:pt x="1486270" y="1583353"/>
                  <a:pt x="1490781" y="1579715"/>
                  <a:pt x="1495438" y="1576388"/>
                </a:cubicBezTo>
                <a:cubicBezTo>
                  <a:pt x="1536771" y="1546863"/>
                  <a:pt x="1495117" y="1575014"/>
                  <a:pt x="1528776" y="1552575"/>
                </a:cubicBezTo>
                <a:cubicBezTo>
                  <a:pt x="1531951" y="1547813"/>
                  <a:pt x="1534974" y="1542946"/>
                  <a:pt x="1538301" y="1538288"/>
                </a:cubicBezTo>
                <a:cubicBezTo>
                  <a:pt x="1542915" y="1531829"/>
                  <a:pt x="1548381" y="1525969"/>
                  <a:pt x="1552588" y="1519238"/>
                </a:cubicBezTo>
                <a:cubicBezTo>
                  <a:pt x="1556351" y="1513218"/>
                  <a:pt x="1558938" y="1506538"/>
                  <a:pt x="1562113" y="1500188"/>
                </a:cubicBezTo>
                <a:cubicBezTo>
                  <a:pt x="1555763" y="1492250"/>
                  <a:pt x="1546632" y="1485893"/>
                  <a:pt x="1543063" y="1476375"/>
                </a:cubicBezTo>
                <a:cubicBezTo>
                  <a:pt x="1541300" y="1471675"/>
                  <a:pt x="1545388" y="1466476"/>
                  <a:pt x="1547826" y="1462088"/>
                </a:cubicBezTo>
                <a:cubicBezTo>
                  <a:pt x="1553386" y="1452081"/>
                  <a:pt x="1560526" y="1443038"/>
                  <a:pt x="1566876" y="1433513"/>
                </a:cubicBezTo>
                <a:lnTo>
                  <a:pt x="1585926" y="1404938"/>
                </a:lnTo>
                <a:lnTo>
                  <a:pt x="1600213" y="1390650"/>
                </a:lnTo>
                <a:cubicBezTo>
                  <a:pt x="1601801" y="1385888"/>
                  <a:pt x="1602731" y="1380853"/>
                  <a:pt x="1604976" y="1376363"/>
                </a:cubicBezTo>
                <a:cubicBezTo>
                  <a:pt x="1607536" y="1371243"/>
                  <a:pt x="1612176" y="1367306"/>
                  <a:pt x="1614501" y="1362075"/>
                </a:cubicBezTo>
                <a:cubicBezTo>
                  <a:pt x="1618579" y="1352900"/>
                  <a:pt x="1624026" y="1333500"/>
                  <a:pt x="1624026" y="1333500"/>
                </a:cubicBezTo>
                <a:cubicBezTo>
                  <a:pt x="1625613" y="1322388"/>
                  <a:pt x="1626587" y="1311170"/>
                  <a:pt x="1628788" y="1300163"/>
                </a:cubicBezTo>
                <a:cubicBezTo>
                  <a:pt x="1629773" y="1295240"/>
                  <a:pt x="1633551" y="1290895"/>
                  <a:pt x="1633551" y="1285875"/>
                </a:cubicBezTo>
                <a:cubicBezTo>
                  <a:pt x="1633551" y="1257256"/>
                  <a:pt x="1631501" y="1228640"/>
                  <a:pt x="1628788" y="1200150"/>
                </a:cubicBezTo>
                <a:cubicBezTo>
                  <a:pt x="1628312" y="1195153"/>
                  <a:pt x="1625405" y="1190690"/>
                  <a:pt x="1624026" y="1185863"/>
                </a:cubicBezTo>
                <a:cubicBezTo>
                  <a:pt x="1622228" y="1179569"/>
                  <a:pt x="1620985" y="1173128"/>
                  <a:pt x="1619263" y="1166813"/>
                </a:cubicBezTo>
                <a:cubicBezTo>
                  <a:pt x="1616222" y="1155663"/>
                  <a:pt x="1613059" y="1144545"/>
                  <a:pt x="1609738" y="1133475"/>
                </a:cubicBezTo>
                <a:cubicBezTo>
                  <a:pt x="1607009" y="1124379"/>
                  <a:pt x="1601170" y="1106811"/>
                  <a:pt x="1595451" y="1100138"/>
                </a:cubicBezTo>
                <a:cubicBezTo>
                  <a:pt x="1590285" y="1094111"/>
                  <a:pt x="1582751" y="1090613"/>
                  <a:pt x="1576401" y="1085850"/>
                </a:cubicBezTo>
                <a:cubicBezTo>
                  <a:pt x="1571438" y="1070962"/>
                  <a:pt x="1566623" y="1052345"/>
                  <a:pt x="1552588" y="1042988"/>
                </a:cubicBezTo>
                <a:cubicBezTo>
                  <a:pt x="1547826" y="1039813"/>
                  <a:pt x="1542348" y="1037510"/>
                  <a:pt x="1538301" y="1033463"/>
                </a:cubicBezTo>
                <a:cubicBezTo>
                  <a:pt x="1517827" y="1012988"/>
                  <a:pt x="1526498" y="1010892"/>
                  <a:pt x="1504963" y="1000125"/>
                </a:cubicBezTo>
                <a:cubicBezTo>
                  <a:pt x="1500473" y="997880"/>
                  <a:pt x="1495290" y="997340"/>
                  <a:pt x="1490676" y="995363"/>
                </a:cubicBezTo>
                <a:cubicBezTo>
                  <a:pt x="1477966" y="989916"/>
                  <a:pt x="1458652" y="978776"/>
                  <a:pt x="1447813" y="971550"/>
                </a:cubicBezTo>
                <a:cubicBezTo>
                  <a:pt x="1441209" y="967147"/>
                  <a:pt x="1435266" y="961815"/>
                  <a:pt x="1428763" y="957263"/>
                </a:cubicBezTo>
                <a:cubicBezTo>
                  <a:pt x="1419385" y="950698"/>
                  <a:pt x="1409713" y="944563"/>
                  <a:pt x="1400188" y="938213"/>
                </a:cubicBezTo>
                <a:cubicBezTo>
                  <a:pt x="1395426" y="935038"/>
                  <a:pt x="1391020" y="931248"/>
                  <a:pt x="1385901" y="928688"/>
                </a:cubicBezTo>
                <a:cubicBezTo>
                  <a:pt x="1379551" y="925513"/>
                  <a:pt x="1372871" y="922926"/>
                  <a:pt x="1366851" y="919163"/>
                </a:cubicBezTo>
                <a:cubicBezTo>
                  <a:pt x="1363298" y="916942"/>
                  <a:pt x="1339928" y="898099"/>
                  <a:pt x="1333513" y="895350"/>
                </a:cubicBezTo>
                <a:cubicBezTo>
                  <a:pt x="1327497" y="892772"/>
                  <a:pt x="1320813" y="892175"/>
                  <a:pt x="1314463" y="890588"/>
                </a:cubicBezTo>
                <a:cubicBezTo>
                  <a:pt x="1309701" y="887413"/>
                  <a:pt x="1305146" y="883903"/>
                  <a:pt x="1300176" y="881063"/>
                </a:cubicBezTo>
                <a:cubicBezTo>
                  <a:pt x="1272274" y="865119"/>
                  <a:pt x="1290042" y="878588"/>
                  <a:pt x="1266838" y="862013"/>
                </a:cubicBezTo>
                <a:cubicBezTo>
                  <a:pt x="1261805" y="858418"/>
                  <a:pt x="1240983" y="841941"/>
                  <a:pt x="1233501" y="838200"/>
                </a:cubicBezTo>
                <a:cubicBezTo>
                  <a:pt x="1225854" y="834377"/>
                  <a:pt x="1217161" y="832827"/>
                  <a:pt x="1209688" y="828675"/>
                </a:cubicBezTo>
                <a:cubicBezTo>
                  <a:pt x="1157651" y="799766"/>
                  <a:pt x="1219669" y="828979"/>
                  <a:pt x="1176351" y="800100"/>
                </a:cubicBezTo>
                <a:cubicBezTo>
                  <a:pt x="1172174" y="797315"/>
                  <a:pt x="1166826" y="796925"/>
                  <a:pt x="1162063" y="795338"/>
                </a:cubicBezTo>
                <a:cubicBezTo>
                  <a:pt x="1143529" y="767535"/>
                  <a:pt x="1164242" y="791665"/>
                  <a:pt x="1133488" y="776288"/>
                </a:cubicBezTo>
                <a:cubicBezTo>
                  <a:pt x="1097373" y="758231"/>
                  <a:pt x="1114146" y="762551"/>
                  <a:pt x="1090626" y="742950"/>
                </a:cubicBezTo>
                <a:cubicBezTo>
                  <a:pt x="1086229" y="739286"/>
                  <a:pt x="1081101" y="736600"/>
                  <a:pt x="1076338" y="733425"/>
                </a:cubicBezTo>
                <a:cubicBezTo>
                  <a:pt x="1067243" y="706138"/>
                  <a:pt x="1078475" y="730799"/>
                  <a:pt x="1052526" y="704850"/>
                </a:cubicBezTo>
                <a:cubicBezTo>
                  <a:pt x="1012385" y="664709"/>
                  <a:pt x="1069222" y="715006"/>
                  <a:pt x="1038238" y="676275"/>
                </a:cubicBezTo>
                <a:cubicBezTo>
                  <a:pt x="1034662" y="671806"/>
                  <a:pt x="1028713" y="669925"/>
                  <a:pt x="1023951" y="666750"/>
                </a:cubicBezTo>
                <a:cubicBezTo>
                  <a:pt x="1020776" y="660400"/>
                  <a:pt x="1017223" y="654225"/>
                  <a:pt x="1014426" y="647700"/>
                </a:cubicBezTo>
                <a:cubicBezTo>
                  <a:pt x="1012448" y="643086"/>
                  <a:pt x="1011908" y="637903"/>
                  <a:pt x="1009663" y="633413"/>
                </a:cubicBezTo>
                <a:cubicBezTo>
                  <a:pt x="997062" y="608212"/>
                  <a:pt x="1003409" y="629420"/>
                  <a:pt x="985851" y="604838"/>
                </a:cubicBezTo>
                <a:cubicBezTo>
                  <a:pt x="981725" y="599061"/>
                  <a:pt x="979123" y="592313"/>
                  <a:pt x="976326" y="585788"/>
                </a:cubicBezTo>
                <a:cubicBezTo>
                  <a:pt x="974348" y="581174"/>
                  <a:pt x="974699" y="575420"/>
                  <a:pt x="971563" y="571500"/>
                </a:cubicBezTo>
                <a:cubicBezTo>
                  <a:pt x="967987" y="567031"/>
                  <a:pt x="962038" y="565150"/>
                  <a:pt x="957276" y="561975"/>
                </a:cubicBezTo>
                <a:cubicBezTo>
                  <a:pt x="954101" y="557213"/>
                  <a:pt x="951798" y="551735"/>
                  <a:pt x="947751" y="547688"/>
                </a:cubicBezTo>
                <a:cubicBezTo>
                  <a:pt x="943703" y="543641"/>
                  <a:pt x="937188" y="542509"/>
                  <a:pt x="933463" y="538163"/>
                </a:cubicBezTo>
                <a:cubicBezTo>
                  <a:pt x="914169" y="515653"/>
                  <a:pt x="926844" y="515745"/>
                  <a:pt x="904888" y="500063"/>
                </a:cubicBezTo>
                <a:cubicBezTo>
                  <a:pt x="878588" y="481278"/>
                  <a:pt x="886925" y="501152"/>
                  <a:pt x="857263" y="471488"/>
                </a:cubicBezTo>
                <a:cubicBezTo>
                  <a:pt x="832010" y="446233"/>
                  <a:pt x="855268" y="466480"/>
                  <a:pt x="823926" y="447675"/>
                </a:cubicBezTo>
                <a:cubicBezTo>
                  <a:pt x="814110" y="441785"/>
                  <a:pt x="795351" y="428625"/>
                  <a:pt x="795351" y="428625"/>
                </a:cubicBezTo>
                <a:cubicBezTo>
                  <a:pt x="792176" y="423863"/>
                  <a:pt x="789873" y="418385"/>
                  <a:pt x="785826" y="414338"/>
                </a:cubicBezTo>
                <a:cubicBezTo>
                  <a:pt x="781778" y="410291"/>
                  <a:pt x="776508" y="407653"/>
                  <a:pt x="771538" y="404813"/>
                </a:cubicBezTo>
                <a:cubicBezTo>
                  <a:pt x="752168" y="393744"/>
                  <a:pt x="754273" y="395734"/>
                  <a:pt x="733438" y="390525"/>
                </a:cubicBezTo>
                <a:cubicBezTo>
                  <a:pt x="730263" y="385763"/>
                  <a:pt x="727960" y="380285"/>
                  <a:pt x="723913" y="376238"/>
                </a:cubicBezTo>
                <a:cubicBezTo>
                  <a:pt x="714681" y="367006"/>
                  <a:pt x="706959" y="365824"/>
                  <a:pt x="695338" y="361950"/>
                </a:cubicBezTo>
                <a:cubicBezTo>
                  <a:pt x="680244" y="339310"/>
                  <a:pt x="687622" y="353091"/>
                  <a:pt x="676288" y="319088"/>
                </a:cubicBezTo>
                <a:cubicBezTo>
                  <a:pt x="676286" y="319083"/>
                  <a:pt x="666767" y="290518"/>
                  <a:pt x="666763" y="290513"/>
                </a:cubicBezTo>
                <a:lnTo>
                  <a:pt x="657238" y="276225"/>
                </a:lnTo>
                <a:lnTo>
                  <a:pt x="647713" y="247650"/>
                </a:lnTo>
                <a:cubicBezTo>
                  <a:pt x="646126" y="242888"/>
                  <a:pt x="645735" y="237540"/>
                  <a:pt x="642951" y="233363"/>
                </a:cubicBezTo>
                <a:cubicBezTo>
                  <a:pt x="639776" y="228600"/>
                  <a:pt x="635751" y="224306"/>
                  <a:pt x="633426" y="219075"/>
                </a:cubicBezTo>
                <a:cubicBezTo>
                  <a:pt x="629348" y="209900"/>
                  <a:pt x="627076" y="200025"/>
                  <a:pt x="623901" y="190500"/>
                </a:cubicBezTo>
                <a:lnTo>
                  <a:pt x="619138" y="176213"/>
                </a:lnTo>
                <a:lnTo>
                  <a:pt x="604851" y="133350"/>
                </a:lnTo>
                <a:cubicBezTo>
                  <a:pt x="603264" y="128588"/>
                  <a:pt x="603638" y="122613"/>
                  <a:pt x="600088" y="119063"/>
                </a:cubicBezTo>
                <a:cubicBezTo>
                  <a:pt x="590563" y="109538"/>
                  <a:pt x="583561" y="96512"/>
                  <a:pt x="571513" y="90488"/>
                </a:cubicBezTo>
                <a:cubicBezTo>
                  <a:pt x="565163" y="87313"/>
                  <a:pt x="558627" y="84485"/>
                  <a:pt x="552463" y="80963"/>
                </a:cubicBezTo>
                <a:cubicBezTo>
                  <a:pt x="547493" y="78123"/>
                  <a:pt x="543295" y="73998"/>
                  <a:pt x="538176" y="71438"/>
                </a:cubicBezTo>
                <a:cubicBezTo>
                  <a:pt x="533686" y="69193"/>
                  <a:pt x="528378" y="68920"/>
                  <a:pt x="523888" y="66675"/>
                </a:cubicBezTo>
                <a:cubicBezTo>
                  <a:pt x="486966" y="48214"/>
                  <a:pt x="531220" y="64355"/>
                  <a:pt x="495313" y="52388"/>
                </a:cubicBezTo>
                <a:cubicBezTo>
                  <a:pt x="468228" y="25301"/>
                  <a:pt x="494309" y="47124"/>
                  <a:pt x="466738" y="33338"/>
                </a:cubicBezTo>
                <a:cubicBezTo>
                  <a:pt x="458459" y="29198"/>
                  <a:pt x="451434" y="22696"/>
                  <a:pt x="442926" y="19050"/>
                </a:cubicBezTo>
                <a:cubicBezTo>
                  <a:pt x="429083" y="13117"/>
                  <a:pt x="414351" y="9526"/>
                  <a:pt x="400063" y="4763"/>
                </a:cubicBezTo>
                <a:lnTo>
                  <a:pt x="385776" y="0"/>
                </a:lnTo>
                <a:cubicBezTo>
                  <a:pt x="357201" y="1588"/>
                  <a:pt x="328541" y="2050"/>
                  <a:pt x="300051" y="4763"/>
                </a:cubicBezTo>
                <a:cubicBezTo>
                  <a:pt x="295053" y="5239"/>
                  <a:pt x="290068" y="6942"/>
                  <a:pt x="285763" y="9525"/>
                </a:cubicBezTo>
                <a:cubicBezTo>
                  <a:pt x="281913" y="11835"/>
                  <a:pt x="293701" y="12701"/>
                  <a:pt x="290526" y="1428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Freeform 28"/>
          <p:cNvSpPr/>
          <p:nvPr/>
        </p:nvSpPr>
        <p:spPr>
          <a:xfrm>
            <a:off x="1227909" y="4049486"/>
            <a:ext cx="1802674" cy="1763485"/>
          </a:xfrm>
          <a:custGeom>
            <a:avLst/>
            <a:gdLst>
              <a:gd name="connsiteX0" fmla="*/ 130628 w 1802674"/>
              <a:gd name="connsiteY0" fmla="*/ 52251 h 1763485"/>
              <a:gd name="connsiteX1" fmla="*/ 287382 w 1802674"/>
              <a:gd name="connsiteY1" fmla="*/ 39188 h 1763485"/>
              <a:gd name="connsiteX2" fmla="*/ 339634 w 1802674"/>
              <a:gd name="connsiteY2" fmla="*/ 26125 h 1763485"/>
              <a:gd name="connsiteX3" fmla="*/ 404948 w 1802674"/>
              <a:gd name="connsiteY3" fmla="*/ 13063 h 1763485"/>
              <a:gd name="connsiteX4" fmla="*/ 535577 w 1802674"/>
              <a:gd name="connsiteY4" fmla="*/ 0 h 1763485"/>
              <a:gd name="connsiteX5" fmla="*/ 1554480 w 1802674"/>
              <a:gd name="connsiteY5" fmla="*/ 13063 h 1763485"/>
              <a:gd name="connsiteX6" fmla="*/ 1593668 w 1802674"/>
              <a:gd name="connsiteY6" fmla="*/ 39188 h 1763485"/>
              <a:gd name="connsiteX7" fmla="*/ 1645920 w 1802674"/>
              <a:gd name="connsiteY7" fmla="*/ 117565 h 1763485"/>
              <a:gd name="connsiteX8" fmla="*/ 1698171 w 1802674"/>
              <a:gd name="connsiteY8" fmla="*/ 274320 h 1763485"/>
              <a:gd name="connsiteX9" fmla="*/ 1711234 w 1802674"/>
              <a:gd name="connsiteY9" fmla="*/ 313508 h 1763485"/>
              <a:gd name="connsiteX10" fmla="*/ 1737360 w 1802674"/>
              <a:gd name="connsiteY10" fmla="*/ 352697 h 1763485"/>
              <a:gd name="connsiteX11" fmla="*/ 1750422 w 1802674"/>
              <a:gd name="connsiteY11" fmla="*/ 391885 h 1763485"/>
              <a:gd name="connsiteX12" fmla="*/ 1776548 w 1802674"/>
              <a:gd name="connsiteY12" fmla="*/ 587828 h 1763485"/>
              <a:gd name="connsiteX13" fmla="*/ 1789611 w 1802674"/>
              <a:gd name="connsiteY13" fmla="*/ 627017 h 1763485"/>
              <a:gd name="connsiteX14" fmla="*/ 1802674 w 1802674"/>
              <a:gd name="connsiteY14" fmla="*/ 679268 h 1763485"/>
              <a:gd name="connsiteX15" fmla="*/ 1789611 w 1802674"/>
              <a:gd name="connsiteY15" fmla="*/ 849085 h 1763485"/>
              <a:gd name="connsiteX16" fmla="*/ 1776548 w 1802674"/>
              <a:gd name="connsiteY16" fmla="*/ 901337 h 1763485"/>
              <a:gd name="connsiteX17" fmla="*/ 1763485 w 1802674"/>
              <a:gd name="connsiteY17" fmla="*/ 992777 h 1763485"/>
              <a:gd name="connsiteX18" fmla="*/ 1750422 w 1802674"/>
              <a:gd name="connsiteY18" fmla="*/ 1528354 h 1763485"/>
              <a:gd name="connsiteX19" fmla="*/ 1711234 w 1802674"/>
              <a:gd name="connsiteY19" fmla="*/ 1554480 h 1763485"/>
              <a:gd name="connsiteX20" fmla="*/ 1685108 w 1802674"/>
              <a:gd name="connsiteY20" fmla="*/ 1632857 h 1763485"/>
              <a:gd name="connsiteX21" fmla="*/ 1619794 w 1802674"/>
              <a:gd name="connsiteY21" fmla="*/ 1711234 h 1763485"/>
              <a:gd name="connsiteX22" fmla="*/ 1541417 w 1802674"/>
              <a:gd name="connsiteY22" fmla="*/ 1763485 h 1763485"/>
              <a:gd name="connsiteX23" fmla="*/ 1306285 w 1802674"/>
              <a:gd name="connsiteY23" fmla="*/ 1750423 h 1763485"/>
              <a:gd name="connsiteX24" fmla="*/ 1227908 w 1802674"/>
              <a:gd name="connsiteY24" fmla="*/ 1724297 h 1763485"/>
              <a:gd name="connsiteX25" fmla="*/ 1110342 w 1802674"/>
              <a:gd name="connsiteY25" fmla="*/ 1672045 h 1763485"/>
              <a:gd name="connsiteX26" fmla="*/ 1071154 w 1802674"/>
              <a:gd name="connsiteY26" fmla="*/ 1658983 h 1763485"/>
              <a:gd name="connsiteX27" fmla="*/ 1031965 w 1802674"/>
              <a:gd name="connsiteY27" fmla="*/ 1645920 h 1763485"/>
              <a:gd name="connsiteX28" fmla="*/ 966651 w 1802674"/>
              <a:gd name="connsiteY28" fmla="*/ 1580605 h 1763485"/>
              <a:gd name="connsiteX29" fmla="*/ 875211 w 1802674"/>
              <a:gd name="connsiteY29" fmla="*/ 1528354 h 1763485"/>
              <a:gd name="connsiteX30" fmla="*/ 796834 w 1802674"/>
              <a:gd name="connsiteY30" fmla="*/ 1476103 h 1763485"/>
              <a:gd name="connsiteX31" fmla="*/ 731520 w 1802674"/>
              <a:gd name="connsiteY31" fmla="*/ 1423851 h 1763485"/>
              <a:gd name="connsiteX32" fmla="*/ 653142 w 1802674"/>
              <a:gd name="connsiteY32" fmla="*/ 1371600 h 1763485"/>
              <a:gd name="connsiteX33" fmla="*/ 600891 w 1802674"/>
              <a:gd name="connsiteY33" fmla="*/ 1293223 h 1763485"/>
              <a:gd name="connsiteX34" fmla="*/ 522514 w 1802674"/>
              <a:gd name="connsiteY34" fmla="*/ 1240971 h 1763485"/>
              <a:gd name="connsiteX35" fmla="*/ 431074 w 1802674"/>
              <a:gd name="connsiteY35" fmla="*/ 1123405 h 1763485"/>
              <a:gd name="connsiteX36" fmla="*/ 378822 w 1802674"/>
              <a:gd name="connsiteY36" fmla="*/ 1058091 h 1763485"/>
              <a:gd name="connsiteX37" fmla="*/ 365760 w 1802674"/>
              <a:gd name="connsiteY37" fmla="*/ 1018903 h 1763485"/>
              <a:gd name="connsiteX38" fmla="*/ 300445 w 1802674"/>
              <a:gd name="connsiteY38" fmla="*/ 953588 h 1763485"/>
              <a:gd name="connsiteX39" fmla="*/ 274320 w 1802674"/>
              <a:gd name="connsiteY39" fmla="*/ 914400 h 1763485"/>
              <a:gd name="connsiteX40" fmla="*/ 235131 w 1802674"/>
              <a:gd name="connsiteY40" fmla="*/ 888274 h 1763485"/>
              <a:gd name="connsiteX41" fmla="*/ 209005 w 1802674"/>
              <a:gd name="connsiteY41" fmla="*/ 809897 h 1763485"/>
              <a:gd name="connsiteX42" fmla="*/ 130628 w 1802674"/>
              <a:gd name="connsiteY42" fmla="*/ 757645 h 1763485"/>
              <a:gd name="connsiteX43" fmla="*/ 104502 w 1802674"/>
              <a:gd name="connsiteY43" fmla="*/ 718457 h 1763485"/>
              <a:gd name="connsiteX44" fmla="*/ 78377 w 1802674"/>
              <a:gd name="connsiteY44" fmla="*/ 640080 h 1763485"/>
              <a:gd name="connsiteX45" fmla="*/ 65314 w 1802674"/>
              <a:gd name="connsiteY45" fmla="*/ 600891 h 1763485"/>
              <a:gd name="connsiteX46" fmla="*/ 26125 w 1802674"/>
              <a:gd name="connsiteY46" fmla="*/ 483325 h 1763485"/>
              <a:gd name="connsiteX47" fmla="*/ 13062 w 1802674"/>
              <a:gd name="connsiteY47" fmla="*/ 444137 h 1763485"/>
              <a:gd name="connsiteX48" fmla="*/ 0 w 1802674"/>
              <a:gd name="connsiteY48" fmla="*/ 378823 h 1763485"/>
              <a:gd name="connsiteX49" fmla="*/ 13062 w 1802674"/>
              <a:gd name="connsiteY49" fmla="*/ 287383 h 1763485"/>
              <a:gd name="connsiteX50" fmla="*/ 39188 w 1802674"/>
              <a:gd name="connsiteY50" fmla="*/ 248194 h 1763485"/>
              <a:gd name="connsiteX51" fmla="*/ 78377 w 1802674"/>
              <a:gd name="connsiteY51" fmla="*/ 169817 h 1763485"/>
              <a:gd name="connsiteX52" fmla="*/ 130628 w 1802674"/>
              <a:gd name="connsiteY52" fmla="*/ 104503 h 1763485"/>
              <a:gd name="connsiteX53" fmla="*/ 156754 w 1802674"/>
              <a:gd name="connsiteY53" fmla="*/ 65314 h 1763485"/>
              <a:gd name="connsiteX54" fmla="*/ 130628 w 1802674"/>
              <a:gd name="connsiteY54" fmla="*/ 52251 h 17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802674" h="1763485">
                <a:moveTo>
                  <a:pt x="130628" y="52251"/>
                </a:moveTo>
                <a:cubicBezTo>
                  <a:pt x="152399" y="47897"/>
                  <a:pt x="235354" y="45692"/>
                  <a:pt x="287382" y="39188"/>
                </a:cubicBezTo>
                <a:cubicBezTo>
                  <a:pt x="305197" y="36961"/>
                  <a:pt x="322108" y="30020"/>
                  <a:pt x="339634" y="26125"/>
                </a:cubicBezTo>
                <a:cubicBezTo>
                  <a:pt x="361308" y="21309"/>
                  <a:pt x="382940" y="15997"/>
                  <a:pt x="404948" y="13063"/>
                </a:cubicBezTo>
                <a:cubicBezTo>
                  <a:pt x="448324" y="7280"/>
                  <a:pt x="492034" y="4354"/>
                  <a:pt x="535577" y="0"/>
                </a:cubicBezTo>
                <a:cubicBezTo>
                  <a:pt x="875211" y="4354"/>
                  <a:pt x="1215050" y="492"/>
                  <a:pt x="1554480" y="13063"/>
                </a:cubicBezTo>
                <a:cubicBezTo>
                  <a:pt x="1570169" y="13644"/>
                  <a:pt x="1583330" y="27373"/>
                  <a:pt x="1593668" y="39188"/>
                </a:cubicBezTo>
                <a:cubicBezTo>
                  <a:pt x="1614345" y="62818"/>
                  <a:pt x="1645920" y="117565"/>
                  <a:pt x="1645920" y="117565"/>
                </a:cubicBezTo>
                <a:lnTo>
                  <a:pt x="1698171" y="274320"/>
                </a:lnTo>
                <a:cubicBezTo>
                  <a:pt x="1702525" y="287383"/>
                  <a:pt x="1703596" y="302051"/>
                  <a:pt x="1711234" y="313508"/>
                </a:cubicBezTo>
                <a:lnTo>
                  <a:pt x="1737360" y="352697"/>
                </a:lnTo>
                <a:cubicBezTo>
                  <a:pt x="1741714" y="365760"/>
                  <a:pt x="1747435" y="378444"/>
                  <a:pt x="1750422" y="391885"/>
                </a:cubicBezTo>
                <a:cubicBezTo>
                  <a:pt x="1771903" y="488552"/>
                  <a:pt x="1757678" y="474611"/>
                  <a:pt x="1776548" y="587828"/>
                </a:cubicBezTo>
                <a:cubicBezTo>
                  <a:pt x="1778812" y="601410"/>
                  <a:pt x="1785828" y="613777"/>
                  <a:pt x="1789611" y="627017"/>
                </a:cubicBezTo>
                <a:cubicBezTo>
                  <a:pt x="1794543" y="644279"/>
                  <a:pt x="1798320" y="661851"/>
                  <a:pt x="1802674" y="679268"/>
                </a:cubicBezTo>
                <a:cubicBezTo>
                  <a:pt x="1798320" y="735874"/>
                  <a:pt x="1796244" y="792701"/>
                  <a:pt x="1789611" y="849085"/>
                </a:cubicBezTo>
                <a:cubicBezTo>
                  <a:pt x="1787513" y="866915"/>
                  <a:pt x="1779760" y="883673"/>
                  <a:pt x="1776548" y="901337"/>
                </a:cubicBezTo>
                <a:cubicBezTo>
                  <a:pt x="1771040" y="931630"/>
                  <a:pt x="1767839" y="962297"/>
                  <a:pt x="1763485" y="992777"/>
                </a:cubicBezTo>
                <a:cubicBezTo>
                  <a:pt x="1759131" y="1171303"/>
                  <a:pt x="1766962" y="1350543"/>
                  <a:pt x="1750422" y="1528354"/>
                </a:cubicBezTo>
                <a:cubicBezTo>
                  <a:pt x="1748968" y="1543986"/>
                  <a:pt x="1719555" y="1541167"/>
                  <a:pt x="1711234" y="1554480"/>
                </a:cubicBezTo>
                <a:cubicBezTo>
                  <a:pt x="1696638" y="1577833"/>
                  <a:pt x="1700384" y="1609943"/>
                  <a:pt x="1685108" y="1632857"/>
                </a:cubicBezTo>
                <a:cubicBezTo>
                  <a:pt x="1661886" y="1667688"/>
                  <a:pt x="1654607" y="1684157"/>
                  <a:pt x="1619794" y="1711234"/>
                </a:cubicBezTo>
                <a:cubicBezTo>
                  <a:pt x="1595009" y="1730511"/>
                  <a:pt x="1541417" y="1763485"/>
                  <a:pt x="1541417" y="1763485"/>
                </a:cubicBezTo>
                <a:cubicBezTo>
                  <a:pt x="1463040" y="1759131"/>
                  <a:pt x="1384177" y="1760159"/>
                  <a:pt x="1306285" y="1750423"/>
                </a:cubicBezTo>
                <a:cubicBezTo>
                  <a:pt x="1278959" y="1747007"/>
                  <a:pt x="1227908" y="1724297"/>
                  <a:pt x="1227908" y="1724297"/>
                </a:cubicBezTo>
                <a:cubicBezTo>
                  <a:pt x="1165807" y="1682895"/>
                  <a:pt x="1203612" y="1703135"/>
                  <a:pt x="1110342" y="1672045"/>
                </a:cubicBezTo>
                <a:lnTo>
                  <a:pt x="1071154" y="1658983"/>
                </a:lnTo>
                <a:lnTo>
                  <a:pt x="1031965" y="1645920"/>
                </a:lnTo>
                <a:cubicBezTo>
                  <a:pt x="927457" y="1576246"/>
                  <a:pt x="1053744" y="1667697"/>
                  <a:pt x="966651" y="1580605"/>
                </a:cubicBezTo>
                <a:cubicBezTo>
                  <a:pt x="944061" y="1558015"/>
                  <a:pt x="900819" y="1543719"/>
                  <a:pt x="875211" y="1528354"/>
                </a:cubicBezTo>
                <a:cubicBezTo>
                  <a:pt x="848287" y="1512199"/>
                  <a:pt x="796834" y="1476103"/>
                  <a:pt x="796834" y="1476103"/>
                </a:cubicBezTo>
                <a:cubicBezTo>
                  <a:pt x="748562" y="1403695"/>
                  <a:pt x="798327" y="1460965"/>
                  <a:pt x="731520" y="1423851"/>
                </a:cubicBezTo>
                <a:cubicBezTo>
                  <a:pt x="704072" y="1408602"/>
                  <a:pt x="653142" y="1371600"/>
                  <a:pt x="653142" y="1371600"/>
                </a:cubicBezTo>
                <a:cubicBezTo>
                  <a:pt x="635725" y="1345474"/>
                  <a:pt x="627017" y="1310640"/>
                  <a:pt x="600891" y="1293223"/>
                </a:cubicBezTo>
                <a:lnTo>
                  <a:pt x="522514" y="1240971"/>
                </a:lnTo>
                <a:cubicBezTo>
                  <a:pt x="460015" y="1147223"/>
                  <a:pt x="492464" y="1184797"/>
                  <a:pt x="431074" y="1123405"/>
                </a:cubicBezTo>
                <a:cubicBezTo>
                  <a:pt x="398239" y="1024903"/>
                  <a:pt x="446351" y="1142502"/>
                  <a:pt x="378822" y="1058091"/>
                </a:cubicBezTo>
                <a:cubicBezTo>
                  <a:pt x="370220" y="1047339"/>
                  <a:pt x="371918" y="1031219"/>
                  <a:pt x="365760" y="1018903"/>
                </a:cubicBezTo>
                <a:cubicBezTo>
                  <a:pt x="343989" y="975360"/>
                  <a:pt x="339634" y="979714"/>
                  <a:pt x="300445" y="953588"/>
                </a:cubicBezTo>
                <a:cubicBezTo>
                  <a:pt x="291737" y="940525"/>
                  <a:pt x="285421" y="925501"/>
                  <a:pt x="274320" y="914400"/>
                </a:cubicBezTo>
                <a:cubicBezTo>
                  <a:pt x="263219" y="903299"/>
                  <a:pt x="243452" y="901587"/>
                  <a:pt x="235131" y="888274"/>
                </a:cubicBezTo>
                <a:cubicBezTo>
                  <a:pt x="220535" y="864921"/>
                  <a:pt x="231919" y="825173"/>
                  <a:pt x="209005" y="809897"/>
                </a:cubicBezTo>
                <a:lnTo>
                  <a:pt x="130628" y="757645"/>
                </a:lnTo>
                <a:cubicBezTo>
                  <a:pt x="121919" y="744582"/>
                  <a:pt x="110878" y="732803"/>
                  <a:pt x="104502" y="718457"/>
                </a:cubicBezTo>
                <a:cubicBezTo>
                  <a:pt x="93317" y="693292"/>
                  <a:pt x="87085" y="666206"/>
                  <a:pt x="78377" y="640080"/>
                </a:cubicBezTo>
                <a:lnTo>
                  <a:pt x="65314" y="600891"/>
                </a:lnTo>
                <a:lnTo>
                  <a:pt x="26125" y="483325"/>
                </a:lnTo>
                <a:cubicBezTo>
                  <a:pt x="21771" y="470262"/>
                  <a:pt x="15762" y="457639"/>
                  <a:pt x="13062" y="444137"/>
                </a:cubicBezTo>
                <a:lnTo>
                  <a:pt x="0" y="378823"/>
                </a:lnTo>
                <a:cubicBezTo>
                  <a:pt x="4354" y="348343"/>
                  <a:pt x="4215" y="316874"/>
                  <a:pt x="13062" y="287383"/>
                </a:cubicBezTo>
                <a:cubicBezTo>
                  <a:pt x="17573" y="272345"/>
                  <a:pt x="32167" y="262236"/>
                  <a:pt x="39188" y="248194"/>
                </a:cubicBezTo>
                <a:cubicBezTo>
                  <a:pt x="93268" y="140034"/>
                  <a:pt x="3507" y="282118"/>
                  <a:pt x="78377" y="169817"/>
                </a:cubicBezTo>
                <a:cubicBezTo>
                  <a:pt x="103808" y="93524"/>
                  <a:pt x="71542" y="163589"/>
                  <a:pt x="130628" y="104503"/>
                </a:cubicBezTo>
                <a:cubicBezTo>
                  <a:pt x="141729" y="93402"/>
                  <a:pt x="147334" y="77874"/>
                  <a:pt x="156754" y="65314"/>
                </a:cubicBezTo>
                <a:cubicBezTo>
                  <a:pt x="160449" y="60388"/>
                  <a:pt x="108857" y="56605"/>
                  <a:pt x="130628" y="52251"/>
                </a:cubicBezTo>
                <a:close/>
              </a:path>
            </a:pathLst>
          </a:custGeom>
          <a:solidFill>
            <a:schemeClr val="bg1">
              <a:alpha val="43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0" name="Freeform 1139"/>
          <p:cNvSpPr/>
          <p:nvPr/>
        </p:nvSpPr>
        <p:spPr>
          <a:xfrm>
            <a:off x="1266677" y="5015871"/>
            <a:ext cx="1742439" cy="1659314"/>
          </a:xfrm>
          <a:custGeom>
            <a:avLst/>
            <a:gdLst>
              <a:gd name="connsiteX0" fmla="*/ 1711235 w 1742439"/>
              <a:gd name="connsiteY0" fmla="*/ 287383 h 1659314"/>
              <a:gd name="connsiteX1" fmla="*/ 1698172 w 1742439"/>
              <a:gd name="connsiteY1" fmla="*/ 222069 h 1659314"/>
              <a:gd name="connsiteX2" fmla="*/ 1658983 w 1742439"/>
              <a:gd name="connsiteY2" fmla="*/ 182880 h 1659314"/>
              <a:gd name="connsiteX3" fmla="*/ 1593669 w 1742439"/>
              <a:gd name="connsiteY3" fmla="*/ 130629 h 1659314"/>
              <a:gd name="connsiteX4" fmla="*/ 1541417 w 1742439"/>
              <a:gd name="connsiteY4" fmla="*/ 65314 h 1659314"/>
              <a:gd name="connsiteX5" fmla="*/ 1515292 w 1742439"/>
              <a:gd name="connsiteY5" fmla="*/ 26126 h 1659314"/>
              <a:gd name="connsiteX6" fmla="*/ 1436915 w 1742439"/>
              <a:gd name="connsiteY6" fmla="*/ 0 h 1659314"/>
              <a:gd name="connsiteX7" fmla="*/ 1254035 w 1742439"/>
              <a:gd name="connsiteY7" fmla="*/ 13063 h 1659314"/>
              <a:gd name="connsiteX8" fmla="*/ 1175657 w 1742439"/>
              <a:gd name="connsiteY8" fmla="*/ 39189 h 1659314"/>
              <a:gd name="connsiteX9" fmla="*/ 1149532 w 1742439"/>
              <a:gd name="connsiteY9" fmla="*/ 78377 h 1659314"/>
              <a:gd name="connsiteX10" fmla="*/ 1110343 w 1742439"/>
              <a:gd name="connsiteY10" fmla="*/ 91440 h 1659314"/>
              <a:gd name="connsiteX11" fmla="*/ 1031966 w 1742439"/>
              <a:gd name="connsiteY11" fmla="*/ 143691 h 1659314"/>
              <a:gd name="connsiteX12" fmla="*/ 992777 w 1742439"/>
              <a:gd name="connsiteY12" fmla="*/ 182880 h 1659314"/>
              <a:gd name="connsiteX13" fmla="*/ 966652 w 1742439"/>
              <a:gd name="connsiteY13" fmla="*/ 222069 h 1659314"/>
              <a:gd name="connsiteX14" fmla="*/ 927463 w 1742439"/>
              <a:gd name="connsiteY14" fmla="*/ 248194 h 1659314"/>
              <a:gd name="connsiteX15" fmla="*/ 901337 w 1742439"/>
              <a:gd name="connsiteY15" fmla="*/ 287383 h 1659314"/>
              <a:gd name="connsiteX16" fmla="*/ 862149 w 1742439"/>
              <a:gd name="connsiteY16" fmla="*/ 300446 h 1659314"/>
              <a:gd name="connsiteX17" fmla="*/ 822960 w 1742439"/>
              <a:gd name="connsiteY17" fmla="*/ 326571 h 1659314"/>
              <a:gd name="connsiteX18" fmla="*/ 796835 w 1742439"/>
              <a:gd name="connsiteY18" fmla="*/ 365760 h 1659314"/>
              <a:gd name="connsiteX19" fmla="*/ 718457 w 1742439"/>
              <a:gd name="connsiteY19" fmla="*/ 431074 h 1659314"/>
              <a:gd name="connsiteX20" fmla="*/ 666206 w 1742439"/>
              <a:gd name="connsiteY20" fmla="*/ 509451 h 1659314"/>
              <a:gd name="connsiteX21" fmla="*/ 653143 w 1742439"/>
              <a:gd name="connsiteY21" fmla="*/ 548640 h 1659314"/>
              <a:gd name="connsiteX22" fmla="*/ 613955 w 1742439"/>
              <a:gd name="connsiteY22" fmla="*/ 574766 h 1659314"/>
              <a:gd name="connsiteX23" fmla="*/ 574766 w 1742439"/>
              <a:gd name="connsiteY23" fmla="*/ 613954 h 1659314"/>
              <a:gd name="connsiteX24" fmla="*/ 535577 w 1742439"/>
              <a:gd name="connsiteY24" fmla="*/ 640080 h 1659314"/>
              <a:gd name="connsiteX25" fmla="*/ 457200 w 1742439"/>
              <a:gd name="connsiteY25" fmla="*/ 718457 h 1659314"/>
              <a:gd name="connsiteX26" fmla="*/ 418012 w 1742439"/>
              <a:gd name="connsiteY26" fmla="*/ 757646 h 1659314"/>
              <a:gd name="connsiteX27" fmla="*/ 378823 w 1742439"/>
              <a:gd name="connsiteY27" fmla="*/ 796834 h 1659314"/>
              <a:gd name="connsiteX28" fmla="*/ 326572 w 1742439"/>
              <a:gd name="connsiteY28" fmla="*/ 862149 h 1659314"/>
              <a:gd name="connsiteX29" fmla="*/ 300446 w 1742439"/>
              <a:gd name="connsiteY29" fmla="*/ 901337 h 1659314"/>
              <a:gd name="connsiteX30" fmla="*/ 222069 w 1742439"/>
              <a:gd name="connsiteY30" fmla="*/ 953589 h 1659314"/>
              <a:gd name="connsiteX31" fmla="*/ 195943 w 1742439"/>
              <a:gd name="connsiteY31" fmla="*/ 992777 h 1659314"/>
              <a:gd name="connsiteX32" fmla="*/ 156755 w 1742439"/>
              <a:gd name="connsiteY32" fmla="*/ 1018903 h 1659314"/>
              <a:gd name="connsiteX33" fmla="*/ 143692 w 1742439"/>
              <a:gd name="connsiteY33" fmla="*/ 1058091 h 1659314"/>
              <a:gd name="connsiteX34" fmla="*/ 91440 w 1742439"/>
              <a:gd name="connsiteY34" fmla="*/ 1136469 h 1659314"/>
              <a:gd name="connsiteX35" fmla="*/ 65315 w 1742439"/>
              <a:gd name="connsiteY35" fmla="*/ 1175657 h 1659314"/>
              <a:gd name="connsiteX36" fmla="*/ 26126 w 1742439"/>
              <a:gd name="connsiteY36" fmla="*/ 1254034 h 1659314"/>
              <a:gd name="connsiteX37" fmla="*/ 13063 w 1742439"/>
              <a:gd name="connsiteY37" fmla="*/ 1319349 h 1659314"/>
              <a:gd name="connsiteX38" fmla="*/ 0 w 1742439"/>
              <a:gd name="connsiteY38" fmla="*/ 1358537 h 1659314"/>
              <a:gd name="connsiteX39" fmla="*/ 13063 w 1742439"/>
              <a:gd name="connsiteY39" fmla="*/ 1502229 h 1659314"/>
              <a:gd name="connsiteX40" fmla="*/ 78377 w 1742439"/>
              <a:gd name="connsiteY40" fmla="*/ 1554480 h 1659314"/>
              <a:gd name="connsiteX41" fmla="*/ 156755 w 1742439"/>
              <a:gd name="connsiteY41" fmla="*/ 1606731 h 1659314"/>
              <a:gd name="connsiteX42" fmla="*/ 235132 w 1742439"/>
              <a:gd name="connsiteY42" fmla="*/ 1632857 h 1659314"/>
              <a:gd name="connsiteX43" fmla="*/ 274320 w 1742439"/>
              <a:gd name="connsiteY43" fmla="*/ 1645920 h 1659314"/>
              <a:gd name="connsiteX44" fmla="*/ 365760 w 1742439"/>
              <a:gd name="connsiteY44" fmla="*/ 1658983 h 1659314"/>
              <a:gd name="connsiteX45" fmla="*/ 653143 w 1742439"/>
              <a:gd name="connsiteY45" fmla="*/ 1645920 h 1659314"/>
              <a:gd name="connsiteX46" fmla="*/ 1463040 w 1742439"/>
              <a:gd name="connsiteY46" fmla="*/ 1645920 h 1659314"/>
              <a:gd name="connsiteX47" fmla="*/ 1541417 w 1742439"/>
              <a:gd name="connsiteY47" fmla="*/ 1619794 h 1659314"/>
              <a:gd name="connsiteX48" fmla="*/ 1580606 w 1742439"/>
              <a:gd name="connsiteY48" fmla="*/ 1606731 h 1659314"/>
              <a:gd name="connsiteX49" fmla="*/ 1619795 w 1742439"/>
              <a:gd name="connsiteY49" fmla="*/ 1580606 h 1659314"/>
              <a:gd name="connsiteX50" fmla="*/ 1645920 w 1742439"/>
              <a:gd name="connsiteY50" fmla="*/ 1541417 h 1659314"/>
              <a:gd name="connsiteX51" fmla="*/ 1685109 w 1742439"/>
              <a:gd name="connsiteY51" fmla="*/ 1502229 h 1659314"/>
              <a:gd name="connsiteX52" fmla="*/ 1698172 w 1742439"/>
              <a:gd name="connsiteY52" fmla="*/ 1463040 h 1659314"/>
              <a:gd name="connsiteX53" fmla="*/ 1724297 w 1742439"/>
              <a:gd name="connsiteY53" fmla="*/ 1423851 h 1659314"/>
              <a:gd name="connsiteX54" fmla="*/ 1724297 w 1742439"/>
              <a:gd name="connsiteY54" fmla="*/ 705394 h 1659314"/>
              <a:gd name="connsiteX55" fmla="*/ 1737360 w 1742439"/>
              <a:gd name="connsiteY55" fmla="*/ 548640 h 1659314"/>
              <a:gd name="connsiteX56" fmla="*/ 1724297 w 1742439"/>
              <a:gd name="connsiteY56" fmla="*/ 326571 h 1659314"/>
              <a:gd name="connsiteX57" fmla="*/ 1711235 w 1742439"/>
              <a:gd name="connsiteY57" fmla="*/ 287383 h 16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742439" h="1659314">
                <a:moveTo>
                  <a:pt x="1711235" y="287383"/>
                </a:moveTo>
                <a:cubicBezTo>
                  <a:pt x="1706881" y="269966"/>
                  <a:pt x="1708101" y="241927"/>
                  <a:pt x="1698172" y="222069"/>
                </a:cubicBezTo>
                <a:cubicBezTo>
                  <a:pt x="1689910" y="205545"/>
                  <a:pt x="1670810" y="197072"/>
                  <a:pt x="1658983" y="182880"/>
                </a:cubicBezTo>
                <a:cubicBezTo>
                  <a:pt x="1613532" y="128339"/>
                  <a:pt x="1658001" y="152072"/>
                  <a:pt x="1593669" y="130629"/>
                </a:cubicBezTo>
                <a:cubicBezTo>
                  <a:pt x="1568238" y="54336"/>
                  <a:pt x="1600504" y="124401"/>
                  <a:pt x="1541417" y="65314"/>
                </a:cubicBezTo>
                <a:cubicBezTo>
                  <a:pt x="1530316" y="54213"/>
                  <a:pt x="1528605" y="34447"/>
                  <a:pt x="1515292" y="26126"/>
                </a:cubicBezTo>
                <a:cubicBezTo>
                  <a:pt x="1491939" y="11530"/>
                  <a:pt x="1436915" y="0"/>
                  <a:pt x="1436915" y="0"/>
                </a:cubicBezTo>
                <a:cubicBezTo>
                  <a:pt x="1375955" y="4354"/>
                  <a:pt x="1314474" y="3997"/>
                  <a:pt x="1254035" y="13063"/>
                </a:cubicBezTo>
                <a:cubicBezTo>
                  <a:pt x="1226800" y="17148"/>
                  <a:pt x="1175657" y="39189"/>
                  <a:pt x="1175657" y="39189"/>
                </a:cubicBezTo>
                <a:cubicBezTo>
                  <a:pt x="1166949" y="52252"/>
                  <a:pt x="1161791" y="68570"/>
                  <a:pt x="1149532" y="78377"/>
                </a:cubicBezTo>
                <a:cubicBezTo>
                  <a:pt x="1138780" y="86979"/>
                  <a:pt x="1122380" y="84753"/>
                  <a:pt x="1110343" y="91440"/>
                </a:cubicBezTo>
                <a:cubicBezTo>
                  <a:pt x="1082895" y="106689"/>
                  <a:pt x="1054169" y="121488"/>
                  <a:pt x="1031966" y="143691"/>
                </a:cubicBezTo>
                <a:cubicBezTo>
                  <a:pt x="1018903" y="156754"/>
                  <a:pt x="1004604" y="168688"/>
                  <a:pt x="992777" y="182880"/>
                </a:cubicBezTo>
                <a:cubicBezTo>
                  <a:pt x="982726" y="194941"/>
                  <a:pt x="977753" y="210968"/>
                  <a:pt x="966652" y="222069"/>
                </a:cubicBezTo>
                <a:cubicBezTo>
                  <a:pt x="955551" y="233170"/>
                  <a:pt x="940526" y="239486"/>
                  <a:pt x="927463" y="248194"/>
                </a:cubicBezTo>
                <a:cubicBezTo>
                  <a:pt x="918754" y="261257"/>
                  <a:pt x="913596" y="277575"/>
                  <a:pt x="901337" y="287383"/>
                </a:cubicBezTo>
                <a:cubicBezTo>
                  <a:pt x="890585" y="295985"/>
                  <a:pt x="874465" y="294288"/>
                  <a:pt x="862149" y="300446"/>
                </a:cubicBezTo>
                <a:cubicBezTo>
                  <a:pt x="848107" y="307467"/>
                  <a:pt x="836023" y="317863"/>
                  <a:pt x="822960" y="326571"/>
                </a:cubicBezTo>
                <a:cubicBezTo>
                  <a:pt x="814252" y="339634"/>
                  <a:pt x="807936" y="354659"/>
                  <a:pt x="796835" y="365760"/>
                </a:cubicBezTo>
                <a:cubicBezTo>
                  <a:pt x="721359" y="441237"/>
                  <a:pt x="793359" y="334772"/>
                  <a:pt x="718457" y="431074"/>
                </a:cubicBezTo>
                <a:cubicBezTo>
                  <a:pt x="699180" y="455859"/>
                  <a:pt x="666206" y="509451"/>
                  <a:pt x="666206" y="509451"/>
                </a:cubicBezTo>
                <a:cubicBezTo>
                  <a:pt x="661852" y="522514"/>
                  <a:pt x="661745" y="537888"/>
                  <a:pt x="653143" y="548640"/>
                </a:cubicBezTo>
                <a:cubicBezTo>
                  <a:pt x="643336" y="560899"/>
                  <a:pt x="626016" y="564715"/>
                  <a:pt x="613955" y="574766"/>
                </a:cubicBezTo>
                <a:cubicBezTo>
                  <a:pt x="599763" y="586593"/>
                  <a:pt x="588958" y="602128"/>
                  <a:pt x="574766" y="613954"/>
                </a:cubicBezTo>
                <a:cubicBezTo>
                  <a:pt x="562705" y="624005"/>
                  <a:pt x="547311" y="629650"/>
                  <a:pt x="535577" y="640080"/>
                </a:cubicBezTo>
                <a:cubicBezTo>
                  <a:pt x="507962" y="664626"/>
                  <a:pt x="483326" y="692331"/>
                  <a:pt x="457200" y="718457"/>
                </a:cubicBezTo>
                <a:lnTo>
                  <a:pt x="418012" y="757646"/>
                </a:lnTo>
                <a:lnTo>
                  <a:pt x="378823" y="796834"/>
                </a:lnTo>
                <a:cubicBezTo>
                  <a:pt x="353393" y="873125"/>
                  <a:pt x="385657" y="803064"/>
                  <a:pt x="326572" y="862149"/>
                </a:cubicBezTo>
                <a:cubicBezTo>
                  <a:pt x="315471" y="873250"/>
                  <a:pt x="312261" y="890999"/>
                  <a:pt x="300446" y="901337"/>
                </a:cubicBezTo>
                <a:cubicBezTo>
                  <a:pt x="276816" y="922014"/>
                  <a:pt x="222069" y="953589"/>
                  <a:pt x="222069" y="953589"/>
                </a:cubicBezTo>
                <a:cubicBezTo>
                  <a:pt x="213360" y="966652"/>
                  <a:pt x="207044" y="981676"/>
                  <a:pt x="195943" y="992777"/>
                </a:cubicBezTo>
                <a:cubicBezTo>
                  <a:pt x="184842" y="1003878"/>
                  <a:pt x="166562" y="1006644"/>
                  <a:pt x="156755" y="1018903"/>
                </a:cubicBezTo>
                <a:cubicBezTo>
                  <a:pt x="148153" y="1029655"/>
                  <a:pt x="150379" y="1046054"/>
                  <a:pt x="143692" y="1058091"/>
                </a:cubicBezTo>
                <a:cubicBezTo>
                  <a:pt x="128443" y="1085539"/>
                  <a:pt x="108857" y="1110343"/>
                  <a:pt x="91440" y="1136469"/>
                </a:cubicBezTo>
                <a:cubicBezTo>
                  <a:pt x="82732" y="1149532"/>
                  <a:pt x="70280" y="1160763"/>
                  <a:pt x="65315" y="1175657"/>
                </a:cubicBezTo>
                <a:cubicBezTo>
                  <a:pt x="47287" y="1229740"/>
                  <a:pt x="59890" y="1203389"/>
                  <a:pt x="26126" y="1254034"/>
                </a:cubicBezTo>
                <a:cubicBezTo>
                  <a:pt x="21772" y="1275806"/>
                  <a:pt x="18448" y="1297809"/>
                  <a:pt x="13063" y="1319349"/>
                </a:cubicBezTo>
                <a:cubicBezTo>
                  <a:pt x="9723" y="1332707"/>
                  <a:pt x="0" y="1344768"/>
                  <a:pt x="0" y="1358537"/>
                </a:cubicBezTo>
                <a:cubicBezTo>
                  <a:pt x="0" y="1406632"/>
                  <a:pt x="2986" y="1455202"/>
                  <a:pt x="13063" y="1502229"/>
                </a:cubicBezTo>
                <a:cubicBezTo>
                  <a:pt x="24152" y="1553979"/>
                  <a:pt x="44182" y="1535483"/>
                  <a:pt x="78377" y="1554480"/>
                </a:cubicBezTo>
                <a:cubicBezTo>
                  <a:pt x="105825" y="1569729"/>
                  <a:pt x="126967" y="1596802"/>
                  <a:pt x="156755" y="1606731"/>
                </a:cubicBezTo>
                <a:lnTo>
                  <a:pt x="235132" y="1632857"/>
                </a:lnTo>
                <a:cubicBezTo>
                  <a:pt x="248195" y="1637211"/>
                  <a:pt x="260689" y="1643973"/>
                  <a:pt x="274320" y="1645920"/>
                </a:cubicBezTo>
                <a:lnTo>
                  <a:pt x="365760" y="1658983"/>
                </a:lnTo>
                <a:cubicBezTo>
                  <a:pt x="461554" y="1654629"/>
                  <a:pt x="557250" y="1645920"/>
                  <a:pt x="653143" y="1645920"/>
                </a:cubicBezTo>
                <a:cubicBezTo>
                  <a:pt x="1565178" y="1645920"/>
                  <a:pt x="950707" y="1676058"/>
                  <a:pt x="1463040" y="1645920"/>
                </a:cubicBezTo>
                <a:lnTo>
                  <a:pt x="1541417" y="1619794"/>
                </a:lnTo>
                <a:cubicBezTo>
                  <a:pt x="1554480" y="1615440"/>
                  <a:pt x="1569149" y="1614369"/>
                  <a:pt x="1580606" y="1606731"/>
                </a:cubicBezTo>
                <a:lnTo>
                  <a:pt x="1619795" y="1580606"/>
                </a:lnTo>
                <a:cubicBezTo>
                  <a:pt x="1628503" y="1567543"/>
                  <a:pt x="1635869" y="1553478"/>
                  <a:pt x="1645920" y="1541417"/>
                </a:cubicBezTo>
                <a:cubicBezTo>
                  <a:pt x="1657747" y="1527225"/>
                  <a:pt x="1674862" y="1517600"/>
                  <a:pt x="1685109" y="1502229"/>
                </a:cubicBezTo>
                <a:cubicBezTo>
                  <a:pt x="1692747" y="1490772"/>
                  <a:pt x="1692014" y="1475356"/>
                  <a:pt x="1698172" y="1463040"/>
                </a:cubicBezTo>
                <a:cubicBezTo>
                  <a:pt x="1705193" y="1448998"/>
                  <a:pt x="1715589" y="1436914"/>
                  <a:pt x="1724297" y="1423851"/>
                </a:cubicBezTo>
                <a:cubicBezTo>
                  <a:pt x="1765118" y="1097285"/>
                  <a:pt x="1724297" y="1464922"/>
                  <a:pt x="1724297" y="705394"/>
                </a:cubicBezTo>
                <a:cubicBezTo>
                  <a:pt x="1724297" y="652962"/>
                  <a:pt x="1733006" y="600891"/>
                  <a:pt x="1737360" y="548640"/>
                </a:cubicBezTo>
                <a:cubicBezTo>
                  <a:pt x="1733006" y="474617"/>
                  <a:pt x="1731675" y="400354"/>
                  <a:pt x="1724297" y="326571"/>
                </a:cubicBezTo>
                <a:cubicBezTo>
                  <a:pt x="1719965" y="283252"/>
                  <a:pt x="1715589" y="304800"/>
                  <a:pt x="1711235" y="287383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2" name="Oval 211"/>
          <p:cNvSpPr/>
          <p:nvPr/>
        </p:nvSpPr>
        <p:spPr>
          <a:xfrm>
            <a:off x="7060176" y="4617096"/>
            <a:ext cx="968788" cy="927150"/>
          </a:xfrm>
          <a:prstGeom prst="ellipse">
            <a:avLst/>
          </a:prstGeom>
          <a:solidFill>
            <a:schemeClr val="tx1">
              <a:lumMod val="95000"/>
              <a:lumOff val="5000"/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sp>
        <p:nvSpPr>
          <p:cNvPr id="4" name="Rounded Rectangle 3"/>
          <p:cNvSpPr/>
          <p:nvPr/>
        </p:nvSpPr>
        <p:spPr>
          <a:xfrm>
            <a:off x="107504" y="849529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506092" y="2066145"/>
            <a:ext cx="7857472" cy="1234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>
              <a:buFont typeface="+mj-lt"/>
              <a:buAutoNum type="arabicPeriod"/>
            </a:pPr>
            <a:r>
              <a:rPr lang="en-US" sz="2512" dirty="0" smtClean="0"/>
              <a:t>                         </a:t>
            </a:r>
          </a:p>
          <a:p>
            <a:pPr marL="342900" indent="-342900" eaLnBrk="0">
              <a:buFont typeface="+mj-lt"/>
              <a:buAutoNum type="arabicPeriod"/>
            </a:pPr>
            <a:r>
              <a:rPr lang="en-US" sz="2512" dirty="0" smtClean="0"/>
              <a:t>                                   </a:t>
            </a:r>
          </a:p>
          <a:p>
            <a:pPr marL="342900" indent="-342900" eaLnBrk="0">
              <a:buFont typeface="+mj-lt"/>
              <a:buAutoNum type="arabicPeriod"/>
            </a:pPr>
            <a:r>
              <a:rPr lang="en-US" sz="2400" dirty="0" smtClean="0"/>
              <a:t>               : All        containing     induce a connected subtree</a:t>
            </a:r>
            <a:endParaRPr lang="nl-N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23212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en-US" sz="2400" dirty="0"/>
              <a:t>A </a:t>
            </a:r>
            <a:r>
              <a:rPr lang="en-US" sz="2400" b="1" dirty="0"/>
              <a:t>treedecomposition</a:t>
            </a:r>
            <a:r>
              <a:rPr lang="en-US" sz="2400" dirty="0"/>
              <a:t> of </a:t>
            </a:r>
            <a:r>
              <a:rPr lang="en-US" sz="2400" dirty="0" smtClean="0"/>
              <a:t>graph </a:t>
            </a:r>
            <a:r>
              <a:rPr lang="en-US" dirty="0" smtClean="0"/>
              <a:t>                      </a:t>
            </a:r>
            <a:r>
              <a:rPr lang="en-US" sz="2400" dirty="0" smtClean="0"/>
              <a:t> </a:t>
            </a:r>
            <a:r>
              <a:rPr lang="en-US" sz="2400" dirty="0"/>
              <a:t>is a pair </a:t>
            </a:r>
            <a:r>
              <a:rPr lang="en-US" dirty="0" smtClean="0"/>
              <a:t>             </a:t>
            </a:r>
            <a:r>
              <a:rPr lang="en-US" sz="2400" dirty="0" smtClean="0"/>
              <a:t> </a:t>
            </a:r>
            <a:r>
              <a:rPr lang="en-US" sz="2400" dirty="0"/>
              <a:t>where </a:t>
            </a:r>
            <a:r>
              <a:rPr lang="en-US" dirty="0" smtClean="0"/>
              <a:t>                                      </a:t>
            </a:r>
            <a:r>
              <a:rPr lang="en-US" sz="2400" dirty="0" smtClean="0"/>
              <a:t>with </a:t>
            </a:r>
            <a:r>
              <a:rPr lang="en-US" dirty="0" smtClean="0"/>
              <a:t>               </a:t>
            </a:r>
            <a:r>
              <a:rPr lang="en-US" sz="2400" dirty="0" smtClean="0"/>
              <a:t> and </a:t>
            </a:r>
            <a:r>
              <a:rPr lang="en-US" dirty="0" smtClean="0"/>
              <a:t>    </a:t>
            </a:r>
            <a:r>
              <a:rPr lang="en-US" sz="2400" dirty="0" smtClean="0"/>
              <a:t> a </a:t>
            </a:r>
            <a:r>
              <a:rPr lang="en-US" sz="2400" dirty="0"/>
              <a:t>tree with </a:t>
            </a:r>
            <a:r>
              <a:rPr lang="en-US" sz="2400" dirty="0" smtClean="0"/>
              <a:t>vertex set </a:t>
            </a:r>
            <a:r>
              <a:rPr lang="en-US" dirty="0" smtClean="0"/>
              <a:t>     </a:t>
            </a:r>
            <a:r>
              <a:rPr lang="en-US" sz="2400" dirty="0" smtClean="0"/>
              <a:t> </a:t>
            </a:r>
            <a:r>
              <a:rPr lang="en-US" sz="2400" dirty="0"/>
              <a:t>such that</a:t>
            </a:r>
            <a:r>
              <a:rPr lang="en-US" sz="2400" dirty="0" smtClean="0"/>
              <a:t>:</a:t>
            </a:r>
            <a:endParaRPr lang="nl-NL" sz="2400" dirty="0"/>
          </a:p>
          <a:p>
            <a:endParaRPr lang="nl-NL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2113" y="793383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Definition</a:t>
            </a:r>
            <a:endParaRPr lang="nl-NL" sz="3200" dirty="0">
              <a:latin typeface="+mj-lt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72113" y="4149080"/>
            <a:ext cx="2547360" cy="2473507"/>
            <a:chOff x="543820" y="2276872"/>
            <a:chExt cx="3168352" cy="3024336"/>
          </a:xfrm>
        </p:grpSpPr>
        <p:sp>
          <p:nvSpPr>
            <p:cNvPr id="82" name="Oval 81"/>
            <p:cNvSpPr/>
            <p:nvPr/>
          </p:nvSpPr>
          <p:spPr>
            <a:xfrm>
              <a:off x="543820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Oval 82"/>
            <p:cNvSpPr/>
            <p:nvPr/>
          </p:nvSpPr>
          <p:spPr>
            <a:xfrm>
              <a:off x="1767956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Oval 83"/>
            <p:cNvSpPr/>
            <p:nvPr/>
          </p:nvSpPr>
          <p:spPr>
            <a:xfrm>
              <a:off x="2992092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Oval 84"/>
            <p:cNvSpPr/>
            <p:nvPr/>
          </p:nvSpPr>
          <p:spPr>
            <a:xfrm>
              <a:off x="543820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Oval 85"/>
            <p:cNvSpPr/>
            <p:nvPr/>
          </p:nvSpPr>
          <p:spPr>
            <a:xfrm>
              <a:off x="2992092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Oval 86"/>
            <p:cNvSpPr/>
            <p:nvPr/>
          </p:nvSpPr>
          <p:spPr>
            <a:xfrm>
              <a:off x="543820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Oval 87"/>
            <p:cNvSpPr/>
            <p:nvPr/>
          </p:nvSpPr>
          <p:spPr>
            <a:xfrm>
              <a:off x="1767956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Oval 88"/>
            <p:cNvSpPr/>
            <p:nvPr/>
          </p:nvSpPr>
          <p:spPr>
            <a:xfrm>
              <a:off x="2992092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90" name="Straight Connector 89"/>
            <p:cNvCxnSpPr>
              <a:stCxn id="82" idx="4"/>
              <a:endCxn id="85" idx="0"/>
            </p:cNvCxnSpPr>
            <p:nvPr/>
          </p:nvCxnSpPr>
          <p:spPr>
            <a:xfrm>
              <a:off x="903860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>
              <a:stCxn id="85" idx="4"/>
              <a:endCxn id="87" idx="0"/>
            </p:cNvCxnSpPr>
            <p:nvPr/>
          </p:nvCxnSpPr>
          <p:spPr>
            <a:xfrm>
              <a:off x="903860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>
              <a:stCxn id="82" idx="6"/>
              <a:endCxn id="83" idx="2"/>
            </p:cNvCxnSpPr>
            <p:nvPr/>
          </p:nvCxnSpPr>
          <p:spPr>
            <a:xfrm>
              <a:off x="1263900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>
              <a:stCxn id="85" idx="7"/>
              <a:endCxn id="83" idx="3"/>
            </p:cNvCxnSpPr>
            <p:nvPr/>
          </p:nvCxnSpPr>
          <p:spPr>
            <a:xfrm flipV="1">
              <a:off x="1158447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Straight Connector 93"/>
            <p:cNvCxnSpPr>
              <a:stCxn id="83" idx="6"/>
              <a:endCxn id="84" idx="2"/>
            </p:cNvCxnSpPr>
            <p:nvPr/>
          </p:nvCxnSpPr>
          <p:spPr>
            <a:xfrm>
              <a:off x="2488036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Connector 94"/>
            <p:cNvCxnSpPr>
              <a:stCxn id="83" idx="5"/>
              <a:endCxn id="86" idx="1"/>
            </p:cNvCxnSpPr>
            <p:nvPr/>
          </p:nvCxnSpPr>
          <p:spPr>
            <a:xfrm>
              <a:off x="2382583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6" name="Straight Connector 95"/>
            <p:cNvCxnSpPr>
              <a:stCxn id="84" idx="4"/>
              <a:endCxn id="86" idx="0"/>
            </p:cNvCxnSpPr>
            <p:nvPr/>
          </p:nvCxnSpPr>
          <p:spPr>
            <a:xfrm>
              <a:off x="3352132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7" name="Straight Connector 96"/>
            <p:cNvCxnSpPr>
              <a:stCxn id="86" idx="4"/>
              <a:endCxn id="89" idx="0"/>
            </p:cNvCxnSpPr>
            <p:nvPr/>
          </p:nvCxnSpPr>
          <p:spPr>
            <a:xfrm>
              <a:off x="3352132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8" name="Straight Connector 97"/>
            <p:cNvCxnSpPr>
              <a:stCxn id="89" idx="2"/>
              <a:endCxn id="88" idx="6"/>
            </p:cNvCxnSpPr>
            <p:nvPr/>
          </p:nvCxnSpPr>
          <p:spPr>
            <a:xfrm flipH="1">
              <a:off x="2488036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9" name="Straight Connector 98"/>
            <p:cNvCxnSpPr>
              <a:stCxn id="88" idx="7"/>
              <a:endCxn id="86" idx="3"/>
            </p:cNvCxnSpPr>
            <p:nvPr/>
          </p:nvCxnSpPr>
          <p:spPr>
            <a:xfrm flipV="1">
              <a:off x="2382583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0" name="Straight Connector 99"/>
            <p:cNvCxnSpPr>
              <a:stCxn id="85" idx="5"/>
              <a:endCxn id="88" idx="1"/>
            </p:cNvCxnSpPr>
            <p:nvPr/>
          </p:nvCxnSpPr>
          <p:spPr>
            <a:xfrm>
              <a:off x="1158447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1" name="Straight Connector 100"/>
            <p:cNvCxnSpPr>
              <a:stCxn id="87" idx="6"/>
              <a:endCxn id="88" idx="2"/>
            </p:cNvCxnSpPr>
            <p:nvPr/>
          </p:nvCxnSpPr>
          <p:spPr>
            <a:xfrm>
              <a:off x="1263900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506092" y="3578877"/>
            <a:ext cx="221605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Example</a:t>
            </a:r>
            <a:endParaRPr lang="nl-NL" sz="3200" dirty="0">
              <a:latin typeface="+mj-lt"/>
            </a:endParaRPr>
          </a:p>
        </p:txBody>
      </p:sp>
      <p:pic>
        <p:nvPicPr>
          <p:cNvPr id="1135" name="LaTeX:  \bigcup_{i=1}^n X_i = V " descr=" \bigcup_{i=1}^n X_i = V 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175269"/>
            <a:ext cx="1703832" cy="3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" name="LaTeX:  E \subseteq \bigcup_{i=1}^n X_i.." descr=" E \subseteq \bigcup_{i=1}^n X_i \times X_i 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558110"/>
            <a:ext cx="2410968" cy="3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7" name="LaTeX: \forall v \in V" descr="\forall v \in V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2" y="2960635"/>
            <a:ext cx="932688" cy="2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8" name="LaTeX: X_i" descr="X_i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95" y="2966731"/>
            <a:ext cx="329184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9" name="LaTeX: v" descr="v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70" y="3039883"/>
            <a:ext cx="143256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1" name="TextBox 1140"/>
          <p:cNvSpPr txBox="1"/>
          <p:nvPr/>
        </p:nvSpPr>
        <p:spPr>
          <a:xfrm>
            <a:off x="457042" y="4137023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  <a:endParaRPr lang="nl-NL" sz="2800" dirty="0"/>
          </a:p>
        </p:txBody>
      </p:sp>
      <p:sp>
        <p:nvSpPr>
          <p:cNvPr id="177" name="TextBox 176"/>
          <p:cNvSpPr txBox="1"/>
          <p:nvPr/>
        </p:nvSpPr>
        <p:spPr>
          <a:xfrm>
            <a:off x="1426610" y="4129916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</a:t>
            </a:r>
            <a:endParaRPr lang="nl-NL" sz="2800" dirty="0"/>
          </a:p>
        </p:txBody>
      </p:sp>
      <p:sp>
        <p:nvSpPr>
          <p:cNvPr id="178" name="TextBox 177"/>
          <p:cNvSpPr txBox="1"/>
          <p:nvPr/>
        </p:nvSpPr>
        <p:spPr>
          <a:xfrm>
            <a:off x="2434722" y="414908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</a:t>
            </a:r>
            <a:endParaRPr lang="nl-NL" sz="2800" dirty="0"/>
          </a:p>
        </p:txBody>
      </p:sp>
      <p:sp>
        <p:nvSpPr>
          <p:cNvPr id="179" name="TextBox 178"/>
          <p:cNvSpPr txBox="1"/>
          <p:nvPr/>
        </p:nvSpPr>
        <p:spPr>
          <a:xfrm>
            <a:off x="467544" y="5085184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  <a:endParaRPr lang="nl-NL" sz="2800" dirty="0"/>
          </a:p>
        </p:txBody>
      </p:sp>
      <p:sp>
        <p:nvSpPr>
          <p:cNvPr id="180" name="TextBox 179"/>
          <p:cNvSpPr txBox="1"/>
          <p:nvPr/>
        </p:nvSpPr>
        <p:spPr>
          <a:xfrm>
            <a:off x="467544" y="6021288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</a:t>
            </a:r>
            <a:endParaRPr lang="nl-NL" sz="2800" dirty="0"/>
          </a:p>
        </p:txBody>
      </p:sp>
      <p:sp>
        <p:nvSpPr>
          <p:cNvPr id="181" name="TextBox 180"/>
          <p:cNvSpPr txBox="1"/>
          <p:nvPr/>
        </p:nvSpPr>
        <p:spPr>
          <a:xfrm>
            <a:off x="1426610" y="6021288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endParaRPr lang="nl-NL" sz="2800" dirty="0"/>
          </a:p>
        </p:txBody>
      </p:sp>
      <p:sp>
        <p:nvSpPr>
          <p:cNvPr id="182" name="TextBox 181"/>
          <p:cNvSpPr txBox="1"/>
          <p:nvPr/>
        </p:nvSpPr>
        <p:spPr>
          <a:xfrm>
            <a:off x="2434722" y="6002124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endParaRPr lang="nl-NL" sz="2800" dirty="0"/>
          </a:p>
        </p:txBody>
      </p:sp>
      <p:sp>
        <p:nvSpPr>
          <p:cNvPr id="183" name="TextBox 182"/>
          <p:cNvSpPr txBox="1"/>
          <p:nvPr/>
        </p:nvSpPr>
        <p:spPr>
          <a:xfrm>
            <a:off x="2434722" y="508518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</a:t>
            </a:r>
            <a:endParaRPr lang="nl-NL" sz="2800" dirty="0"/>
          </a:p>
        </p:txBody>
      </p:sp>
      <p:sp>
        <p:nvSpPr>
          <p:cNvPr id="1142" name="Right Arrow 1141"/>
          <p:cNvSpPr/>
          <p:nvPr/>
        </p:nvSpPr>
        <p:spPr>
          <a:xfrm>
            <a:off x="3297525" y="4509006"/>
            <a:ext cx="1100981" cy="1675576"/>
          </a:xfrm>
          <a:prstGeom prst="rightArrow">
            <a:avLst>
              <a:gd name="adj1" fmla="val 50000"/>
              <a:gd name="adj2" fmla="val 488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1" name="Group 200"/>
          <p:cNvGrpSpPr/>
          <p:nvPr/>
        </p:nvGrpSpPr>
        <p:grpSpPr>
          <a:xfrm>
            <a:off x="5868144" y="4581127"/>
            <a:ext cx="968788" cy="967631"/>
            <a:chOff x="4496347" y="5138592"/>
            <a:chExt cx="1296144" cy="1294597"/>
          </a:xfrm>
        </p:grpSpPr>
        <p:sp>
          <p:nvSpPr>
            <p:cNvPr id="202" name="Oval 201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chemeClr val="accent2">
                <a:alpha val="43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592687" y="5401973"/>
              <a:ext cx="56447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nl-NL" sz="2800" dirty="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5026650" y="5723213"/>
              <a:ext cx="40908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nl-NL" sz="2800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037834" y="5138592"/>
              <a:ext cx="540885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nl-NL" sz="2800" dirty="0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4971364" y="3871264"/>
            <a:ext cx="968788" cy="927150"/>
            <a:chOff x="4496347" y="5192752"/>
            <a:chExt cx="1296144" cy="1240437"/>
          </a:xfrm>
        </p:grpSpPr>
        <p:sp>
          <p:nvSpPr>
            <p:cNvPr id="207" name="Oval 206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641291" y="5723213"/>
              <a:ext cx="56447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nl-NL" sz="2800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026650" y="5233902"/>
              <a:ext cx="540885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nl-NL" sz="28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4641291" y="5241515"/>
              <a:ext cx="547317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nl-NL" sz="2800" dirty="0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7879170" y="3797019"/>
            <a:ext cx="968788" cy="927150"/>
            <a:chOff x="4496347" y="5192752"/>
            <a:chExt cx="1296144" cy="1240437"/>
          </a:xfrm>
        </p:grpSpPr>
        <p:sp>
          <p:nvSpPr>
            <p:cNvPr id="217" name="Oval 216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chemeClr val="bg1">
                <a:alpha val="43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5080783" y="5242229"/>
              <a:ext cx="517292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nl-NL" sz="2800" dirty="0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5081340" y="5723213"/>
              <a:ext cx="523727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nl-NL" sz="2800" dirty="0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4641291" y="5241515"/>
              <a:ext cx="540885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nl-NL" sz="2800" dirty="0"/>
            </a:p>
          </p:txBody>
        </p:sp>
      </p:grpSp>
      <p:cxnSp>
        <p:nvCxnSpPr>
          <p:cNvPr id="1151" name="Straight Connector 1150"/>
          <p:cNvCxnSpPr>
            <a:stCxn id="207" idx="5"/>
            <a:endCxn id="202" idx="1"/>
          </p:cNvCxnSpPr>
          <p:nvPr/>
        </p:nvCxnSpPr>
        <p:spPr>
          <a:xfrm>
            <a:off x="5798276" y="4662636"/>
            <a:ext cx="211744" cy="94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endCxn id="202" idx="3"/>
          </p:cNvCxnSpPr>
          <p:nvPr/>
        </p:nvCxnSpPr>
        <p:spPr>
          <a:xfrm flipV="1">
            <a:off x="5870284" y="5412981"/>
            <a:ext cx="139736" cy="6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202" idx="6"/>
            <a:endCxn id="212" idx="2"/>
          </p:cNvCxnSpPr>
          <p:nvPr/>
        </p:nvCxnSpPr>
        <p:spPr>
          <a:xfrm flipV="1">
            <a:off x="6836932" y="5080670"/>
            <a:ext cx="223243" cy="4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stCxn id="212" idx="7"/>
            <a:endCxn id="217" idx="3"/>
          </p:cNvCxnSpPr>
          <p:nvPr/>
        </p:nvCxnSpPr>
        <p:spPr>
          <a:xfrm flipV="1">
            <a:off x="7887087" y="4588391"/>
            <a:ext cx="133959" cy="164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879170" y="5365831"/>
            <a:ext cx="968788" cy="927150"/>
            <a:chOff x="7879170" y="5365831"/>
            <a:chExt cx="968788" cy="927150"/>
          </a:xfrm>
        </p:grpSpPr>
        <p:grpSp>
          <p:nvGrpSpPr>
            <p:cNvPr id="1144" name="Group 1143"/>
            <p:cNvGrpSpPr/>
            <p:nvPr/>
          </p:nvGrpSpPr>
          <p:grpSpPr>
            <a:xfrm>
              <a:off x="7879170" y="5365831"/>
              <a:ext cx="968788" cy="927150"/>
              <a:chOff x="4496347" y="5192752"/>
              <a:chExt cx="1296144" cy="1240437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4496347" y="5192752"/>
                <a:ext cx="1296144" cy="1240437"/>
              </a:xfrm>
              <a:prstGeom prst="ellipse">
                <a:avLst/>
              </a:prstGeom>
              <a:solidFill>
                <a:schemeClr val="tx2">
                  <a:alpha val="43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4641290" y="5723213"/>
                <a:ext cx="794445" cy="700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</a:t>
                </a:r>
                <a:endParaRPr lang="nl-NL" sz="2800" dirty="0"/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5026650" y="5723213"/>
                <a:ext cx="577342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H</a:t>
                </a:r>
                <a:endParaRPr lang="nl-NL" sz="2800" dirty="0"/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5044788" y="5241515"/>
                <a:ext cx="523727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E</a:t>
                </a:r>
                <a:endParaRPr lang="nl-NL" sz="2800" dirty="0"/>
              </a:p>
            </p:txBody>
          </p:sp>
        </p:grpSp>
        <p:cxnSp>
          <p:nvCxnSpPr>
            <p:cNvPr id="238" name="Straight Connector 237"/>
            <p:cNvCxnSpPr>
              <a:stCxn id="212" idx="5"/>
              <a:endCxn id="190" idx="1"/>
            </p:cNvCxnSpPr>
            <p:nvPr/>
          </p:nvCxnSpPr>
          <p:spPr>
            <a:xfrm>
              <a:off x="7887087" y="5408467"/>
              <a:ext cx="133959" cy="93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/>
          <p:cNvGrpSpPr/>
          <p:nvPr/>
        </p:nvGrpSpPr>
        <p:grpSpPr>
          <a:xfrm>
            <a:off x="4971364" y="5310162"/>
            <a:ext cx="968788" cy="927150"/>
            <a:chOff x="4496347" y="5192752"/>
            <a:chExt cx="1296144" cy="1240437"/>
          </a:xfrm>
        </p:grpSpPr>
        <p:sp>
          <p:nvSpPr>
            <p:cNvPr id="242" name="Oval 241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7030A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4641291" y="5723213"/>
              <a:ext cx="37702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</a:t>
              </a:r>
              <a:endParaRPr lang="nl-NL" sz="2800" dirty="0"/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5026650" y="5723213"/>
              <a:ext cx="40908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nl-NL" sz="2800" dirty="0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641291" y="5241515"/>
              <a:ext cx="421910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nl-NL" sz="2800" dirty="0"/>
            </a:p>
          </p:txBody>
        </p:sp>
      </p:grpSp>
      <p:pic>
        <p:nvPicPr>
          <p:cNvPr id="239" name="LaTeX: G=(V,E)" descr="G=(V,E)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28" y="1400553"/>
            <a:ext cx="1066800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" name="LaTeX: (X,T)" descr="(X,T)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91" y="1400553"/>
            <a:ext cx="615696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" name="LaTeX: X=\{X_1,\ldots,X_n\}" descr="X=\{X_1,\ldots,X_n\}"/>
          <p:cNvPicPr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0" y="1769361"/>
            <a:ext cx="183184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" name="LaTeX: X_i \subseteq V" descr="X_i \subseteq V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73" y="1781553"/>
            <a:ext cx="743712" cy="19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" name="LaTeX: T" descr="T"/>
          <p:cNvPicPr>
            <a:picLocks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73" y="1784601"/>
            <a:ext cx="161544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" name="LaTeX: X" descr="X"/>
          <p:cNvPicPr>
            <a:picLocks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48" y="1784601"/>
            <a:ext cx="195072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" name="TextBox 251"/>
          <p:cNvSpPr txBox="1"/>
          <p:nvPr/>
        </p:nvSpPr>
        <p:spPr>
          <a:xfrm>
            <a:off x="7183699" y="5018096"/>
            <a:ext cx="305767" cy="3910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endParaRPr lang="nl-NL" sz="2800" dirty="0"/>
          </a:p>
        </p:txBody>
      </p:sp>
      <p:sp>
        <p:nvSpPr>
          <p:cNvPr id="253" name="TextBox 252"/>
          <p:cNvSpPr txBox="1"/>
          <p:nvPr/>
        </p:nvSpPr>
        <p:spPr>
          <a:xfrm>
            <a:off x="7192058" y="458112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</a:t>
            </a:r>
            <a:endParaRPr lang="nl-NL" sz="2800" dirty="0"/>
          </a:p>
        </p:txBody>
      </p:sp>
      <p:sp>
        <p:nvSpPr>
          <p:cNvPr id="254" name="TextBox 253"/>
          <p:cNvSpPr txBox="1"/>
          <p:nvPr/>
        </p:nvSpPr>
        <p:spPr>
          <a:xfrm>
            <a:off x="7534466" y="4777988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75730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Nice </a:t>
            </a:r>
            <a:r>
              <a:rPr lang="nl-NL" dirty="0" err="1" smtClean="0"/>
              <a:t>Path</a:t>
            </a:r>
            <a:r>
              <a:rPr lang="nl-NL" dirty="0" smtClean="0"/>
              <a:t> </a:t>
            </a:r>
            <a:r>
              <a:rPr lang="nl-NL" dirty="0" err="1" smtClean="0"/>
              <a:t>Decomposition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7504" y="1337599"/>
            <a:ext cx="8928992" cy="2955497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409232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Definition</a:t>
            </a:r>
            <a:endParaRPr lang="nl-NL" sz="3200" dirty="0">
              <a:latin typeface="+mj-lt"/>
            </a:endParaRPr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251520" y="1916832"/>
            <a:ext cx="8907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sz="2400" dirty="0" smtClean="0"/>
              <a:t>A </a:t>
            </a:r>
            <a:r>
              <a:rPr lang="nl-NL" sz="2400" b="1" dirty="0" smtClean="0"/>
              <a:t>(</a:t>
            </a:r>
            <a:r>
              <a:rPr lang="nl-NL" sz="2400" b="1" dirty="0" err="1" smtClean="0"/>
              <a:t>very</a:t>
            </a:r>
            <a:r>
              <a:rPr lang="nl-NL" sz="2400" b="1" dirty="0" smtClean="0"/>
              <a:t>)</a:t>
            </a:r>
            <a:r>
              <a:rPr lang="nl-NL" sz="2400" dirty="0" smtClean="0"/>
              <a:t> </a:t>
            </a:r>
            <a:r>
              <a:rPr lang="nl-NL" sz="2400" b="1" dirty="0" err="1" smtClean="0"/>
              <a:t>nice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path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decomposition</a:t>
            </a:r>
            <a:r>
              <a:rPr lang="nl-NL" sz="2400" b="1" dirty="0" smtClean="0"/>
              <a:t> </a:t>
            </a:r>
            <a:r>
              <a:rPr lang="nl-NL" sz="2400" dirty="0" smtClean="0"/>
              <a:t>is a tree </a:t>
            </a:r>
            <a:r>
              <a:rPr lang="nl-NL" sz="2400" dirty="0" err="1" smtClean="0"/>
              <a:t>decomposition</a:t>
            </a:r>
            <a:r>
              <a:rPr lang="nl-NL" sz="2400" dirty="0" smtClean="0"/>
              <a:t>              </a:t>
            </a:r>
          </a:p>
          <a:p>
            <a:pPr eaLnBrk="0"/>
            <a:r>
              <a:rPr lang="nl-NL" sz="2400" dirty="0" err="1" smtClean="0"/>
              <a:t>where</a:t>
            </a:r>
            <a:r>
              <a:rPr lang="nl-NL" sz="2400" dirty="0" smtClean="0"/>
              <a:t>      is a </a:t>
            </a:r>
            <a:r>
              <a:rPr lang="nl-NL" sz="2400" dirty="0" err="1" smtClean="0"/>
              <a:t>path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each</a:t>
            </a:r>
            <a:r>
              <a:rPr lang="nl-NL" sz="2400" dirty="0" smtClean="0"/>
              <a:t> bag     is of the </a:t>
            </a:r>
            <a:r>
              <a:rPr lang="nl-NL" sz="2400" dirty="0" err="1" smtClean="0"/>
              <a:t>following</a:t>
            </a:r>
            <a:r>
              <a:rPr lang="nl-NL" sz="2400" dirty="0" smtClean="0"/>
              <a:t> type:</a:t>
            </a:r>
            <a:endParaRPr lang="en-US" sz="2400" dirty="0"/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200807" y="2929970"/>
            <a:ext cx="8741239" cy="1209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eaLnBrk="0">
              <a:buFont typeface="Arial" pitchFamily="34" charset="0"/>
              <a:buChar char="•"/>
            </a:pPr>
            <a:r>
              <a:rPr lang="nl-NL" sz="2400" b="1" dirty="0" smtClean="0"/>
              <a:t>Leaf bag: </a:t>
            </a:r>
            <a:r>
              <a:rPr lang="nl-NL" sz="2400" dirty="0" smtClean="0"/>
              <a:t>Leaf of     ,                ,</a:t>
            </a:r>
          </a:p>
          <a:p>
            <a:pPr marL="285750" indent="-285750" eaLnBrk="0">
              <a:buFont typeface="Arial" pitchFamily="34" charset="0"/>
              <a:buChar char="•"/>
            </a:pPr>
            <a:r>
              <a:rPr lang="nl-NL" sz="2400" b="1" dirty="0" smtClean="0"/>
              <a:t>Introduce vertex</a:t>
            </a:r>
            <a:r>
              <a:rPr lang="nl-NL" sz="2400" dirty="0" smtClean="0"/>
              <a:t>: Bag with left neighbor     and </a:t>
            </a:r>
            <a:r>
              <a:rPr lang="nl-NL" sz="2431" dirty="0" smtClean="0"/>
              <a:t>                             </a:t>
            </a:r>
          </a:p>
          <a:p>
            <a:pPr marL="285750" indent="-285750" eaLnBrk="0">
              <a:buFont typeface="Arial" pitchFamily="34" charset="0"/>
              <a:buChar char="•"/>
            </a:pPr>
            <a:r>
              <a:rPr lang="nl-NL" sz="2400" b="1" dirty="0" smtClean="0"/>
              <a:t>Forget vertex</a:t>
            </a:r>
            <a:r>
              <a:rPr lang="nl-NL" sz="2400" dirty="0" smtClean="0"/>
              <a:t>: Bag with left neighbor     and </a:t>
            </a:r>
            <a:r>
              <a:rPr lang="nl-NL" sz="2431" dirty="0" smtClean="0"/>
              <a:t>                            </a:t>
            </a:r>
            <a:endParaRPr lang="en-US" sz="2431" dirty="0"/>
          </a:p>
        </p:txBody>
      </p:sp>
      <p:pic>
        <p:nvPicPr>
          <p:cNvPr id="3125" name="LaTeX: (X,T)" descr="(X,T)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19" y="2027351"/>
            <a:ext cx="819912" cy="30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6" name="LaTeX: T" descr="T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81" y="2417495"/>
            <a:ext cx="216408" cy="20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7" name="LaTeX: x" descr="x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43" y="2490647"/>
            <a:ext cx="161544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LaTeX: T" descr="T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22" y="3064873"/>
            <a:ext cx="216408" cy="20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LaTeX: B_x=\emptyset" descr="B_x=\emptyset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35" y="3037441"/>
            <a:ext cx="923544" cy="28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LaTeX: $y" descr="$y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468" y="3507593"/>
            <a:ext cx="155448" cy="19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LaTeX: B_x=B_y \cup \{v\}" descr="B_x=B_y \cup \{v\}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18" y="3413105"/>
            <a:ext cx="1941576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LaTeX: y" descr="y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376" y="3878052"/>
            <a:ext cx="149352" cy="19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LaTeX: B_x=B_y \setminus \{v\}" descr="B_x=B_y \setminus \{v\}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26" y="3783564"/>
            <a:ext cx="1892808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8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ounded Rectangle 170"/>
          <p:cNvSpPr/>
          <p:nvPr/>
        </p:nvSpPr>
        <p:spPr>
          <a:xfrm>
            <a:off x="35496" y="792051"/>
            <a:ext cx="9073008" cy="6027850"/>
          </a:xfrm>
          <a:prstGeom prst="roundRect">
            <a:avLst>
              <a:gd name="adj" fmla="val 5781"/>
            </a:avLst>
          </a:prstGeom>
          <a:gradFill>
            <a:gsLst>
              <a:gs pos="0">
                <a:schemeClr val="tx1">
                  <a:lumMod val="26000"/>
                  <a:lumOff val="74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Nice Path decomposition</a:t>
            </a:r>
            <a:endParaRPr lang="nl-NL" dirty="0"/>
          </a:p>
        </p:txBody>
      </p:sp>
      <p:sp>
        <p:nvSpPr>
          <p:cNvPr id="104" name="TextBox 103"/>
          <p:cNvSpPr txBox="1"/>
          <p:nvPr/>
        </p:nvSpPr>
        <p:spPr>
          <a:xfrm>
            <a:off x="506092" y="842574"/>
            <a:ext cx="221605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Example</a:t>
            </a:r>
            <a:endParaRPr lang="nl-NL" sz="3200" dirty="0">
              <a:latin typeface="+mj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888736" y="836712"/>
            <a:ext cx="2547360" cy="2492671"/>
            <a:chOff x="372113" y="1393613"/>
            <a:chExt cx="2547360" cy="2492671"/>
          </a:xfrm>
        </p:grpSpPr>
        <p:grpSp>
          <p:nvGrpSpPr>
            <p:cNvPr id="81" name="Group 80"/>
            <p:cNvGrpSpPr/>
            <p:nvPr/>
          </p:nvGrpSpPr>
          <p:grpSpPr>
            <a:xfrm>
              <a:off x="372113" y="1412777"/>
              <a:ext cx="2547360" cy="2473507"/>
              <a:chOff x="543820" y="2276872"/>
              <a:chExt cx="3168352" cy="3024336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43820" y="2276872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767956" y="2276872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992092" y="2276872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43820" y="3429000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992092" y="3429000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43820" y="4581128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767956" y="4581128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992092" y="4581128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90" name="Straight Connector 89"/>
              <p:cNvCxnSpPr>
                <a:stCxn id="82" idx="4"/>
                <a:endCxn id="85" idx="0"/>
              </p:cNvCxnSpPr>
              <p:nvPr/>
            </p:nvCxnSpPr>
            <p:spPr>
              <a:xfrm>
                <a:off x="903860" y="2996952"/>
                <a:ext cx="0" cy="432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1" name="Straight Connector 90"/>
              <p:cNvCxnSpPr>
                <a:stCxn id="85" idx="4"/>
                <a:endCxn id="87" idx="0"/>
              </p:cNvCxnSpPr>
              <p:nvPr/>
            </p:nvCxnSpPr>
            <p:spPr>
              <a:xfrm>
                <a:off x="903860" y="4149080"/>
                <a:ext cx="0" cy="432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2" name="Straight Connector 91"/>
              <p:cNvCxnSpPr>
                <a:stCxn id="82" idx="6"/>
                <a:endCxn id="83" idx="2"/>
              </p:cNvCxnSpPr>
              <p:nvPr/>
            </p:nvCxnSpPr>
            <p:spPr>
              <a:xfrm>
                <a:off x="1263900" y="2636912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3" name="Straight Connector 92"/>
              <p:cNvCxnSpPr>
                <a:stCxn id="85" idx="7"/>
                <a:endCxn id="83" idx="3"/>
              </p:cNvCxnSpPr>
              <p:nvPr/>
            </p:nvCxnSpPr>
            <p:spPr>
              <a:xfrm flipV="1">
                <a:off x="1158447" y="2891499"/>
                <a:ext cx="714962" cy="64295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4" name="Straight Connector 93"/>
              <p:cNvCxnSpPr>
                <a:stCxn id="83" idx="6"/>
                <a:endCxn id="84" idx="2"/>
              </p:cNvCxnSpPr>
              <p:nvPr/>
            </p:nvCxnSpPr>
            <p:spPr>
              <a:xfrm>
                <a:off x="2488036" y="2636912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5" name="Straight Connector 94"/>
              <p:cNvCxnSpPr>
                <a:stCxn id="83" idx="5"/>
                <a:endCxn id="86" idx="1"/>
              </p:cNvCxnSpPr>
              <p:nvPr/>
            </p:nvCxnSpPr>
            <p:spPr>
              <a:xfrm>
                <a:off x="2382583" y="2891499"/>
                <a:ext cx="714962" cy="64295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6" name="Straight Connector 95"/>
              <p:cNvCxnSpPr>
                <a:stCxn id="84" idx="4"/>
                <a:endCxn id="86" idx="0"/>
              </p:cNvCxnSpPr>
              <p:nvPr/>
            </p:nvCxnSpPr>
            <p:spPr>
              <a:xfrm>
                <a:off x="3352132" y="2996952"/>
                <a:ext cx="0" cy="432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7" name="Straight Connector 96"/>
              <p:cNvCxnSpPr>
                <a:stCxn id="86" idx="4"/>
                <a:endCxn id="89" idx="0"/>
              </p:cNvCxnSpPr>
              <p:nvPr/>
            </p:nvCxnSpPr>
            <p:spPr>
              <a:xfrm>
                <a:off x="3352132" y="4149080"/>
                <a:ext cx="0" cy="432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Straight Connector 97"/>
              <p:cNvCxnSpPr>
                <a:stCxn id="89" idx="2"/>
                <a:endCxn id="88" idx="6"/>
              </p:cNvCxnSpPr>
              <p:nvPr/>
            </p:nvCxnSpPr>
            <p:spPr>
              <a:xfrm flipH="1">
                <a:off x="2488036" y="4941168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9" name="Straight Connector 98"/>
              <p:cNvCxnSpPr>
                <a:stCxn id="88" idx="7"/>
                <a:endCxn id="86" idx="3"/>
              </p:cNvCxnSpPr>
              <p:nvPr/>
            </p:nvCxnSpPr>
            <p:spPr>
              <a:xfrm flipV="1">
                <a:off x="2382583" y="4043627"/>
                <a:ext cx="714962" cy="64295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0" name="Straight Connector 99"/>
              <p:cNvCxnSpPr>
                <a:stCxn id="85" idx="5"/>
                <a:endCxn id="88" idx="1"/>
              </p:cNvCxnSpPr>
              <p:nvPr/>
            </p:nvCxnSpPr>
            <p:spPr>
              <a:xfrm>
                <a:off x="1158447" y="4043627"/>
                <a:ext cx="714962" cy="64295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1" name="Straight Connector 100"/>
              <p:cNvCxnSpPr>
                <a:stCxn id="87" idx="6"/>
                <a:endCxn id="88" idx="2"/>
              </p:cNvCxnSpPr>
              <p:nvPr/>
            </p:nvCxnSpPr>
            <p:spPr>
              <a:xfrm>
                <a:off x="1263900" y="4941168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141" name="TextBox 1140"/>
            <p:cNvSpPr txBox="1"/>
            <p:nvPr/>
          </p:nvSpPr>
          <p:spPr>
            <a:xfrm>
              <a:off x="457042" y="1400720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nl-NL" sz="28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426610" y="1393613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nl-NL" sz="2800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434722" y="1412777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nl-NL" sz="28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67544" y="2348881"/>
              <a:ext cx="421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nl-NL" sz="28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67544" y="3284985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</a:t>
              </a:r>
              <a:endParaRPr lang="nl-NL" sz="28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426610" y="3284985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nl-NL" sz="2800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434722" y="3265821"/>
              <a:ext cx="4315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nl-NL" sz="2800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2434722" y="2348881"/>
              <a:ext cx="3914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nl-NL" sz="2800" dirty="0"/>
            </a:p>
          </p:txBody>
        </p:sp>
      </p:grpSp>
      <p:sp>
        <p:nvSpPr>
          <p:cNvPr id="242" name="Oval 241"/>
          <p:cNvSpPr/>
          <p:nvPr/>
        </p:nvSpPr>
        <p:spPr>
          <a:xfrm>
            <a:off x="35496" y="4230042"/>
            <a:ext cx="968788" cy="92715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043608" y="4230042"/>
            <a:ext cx="968788" cy="927150"/>
            <a:chOff x="4496347" y="5192752"/>
            <a:chExt cx="1296144" cy="1240437"/>
          </a:xfrm>
        </p:grpSpPr>
        <p:sp>
          <p:nvSpPr>
            <p:cNvPr id="103" name="Oval 102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641291" y="5723213"/>
              <a:ext cx="37702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</a:t>
              </a:r>
              <a:endParaRPr lang="nl-NL" sz="2800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123728" y="4221088"/>
            <a:ext cx="968788" cy="927150"/>
            <a:chOff x="4496347" y="5192752"/>
            <a:chExt cx="1296144" cy="1240437"/>
          </a:xfrm>
        </p:grpSpPr>
        <p:sp>
          <p:nvSpPr>
            <p:cNvPr id="109" name="Oval 108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641291" y="5723213"/>
              <a:ext cx="37702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</a:t>
              </a:r>
              <a:endParaRPr lang="nl-NL" sz="28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026650" y="5723213"/>
              <a:ext cx="247152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sz="28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641291" y="5241515"/>
              <a:ext cx="421910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nl-NL" sz="2800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203848" y="4221088"/>
            <a:ext cx="968788" cy="927150"/>
            <a:chOff x="4496347" y="5192752"/>
            <a:chExt cx="1296144" cy="1240437"/>
          </a:xfrm>
        </p:grpSpPr>
        <p:sp>
          <p:nvSpPr>
            <p:cNvPr id="114" name="Oval 113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641291" y="5723213"/>
              <a:ext cx="37702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</a:t>
              </a:r>
              <a:endParaRPr lang="nl-NL" sz="28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026650" y="5723213"/>
              <a:ext cx="40908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nl-NL" sz="28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641291" y="5241515"/>
              <a:ext cx="421910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nl-NL" sz="2800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283968" y="4221088"/>
            <a:ext cx="968788" cy="927150"/>
            <a:chOff x="4400007" y="5192752"/>
            <a:chExt cx="1296144" cy="1240437"/>
          </a:xfrm>
        </p:grpSpPr>
        <p:sp>
          <p:nvSpPr>
            <p:cNvPr id="119" name="Oval 118"/>
            <p:cNvSpPr/>
            <p:nvPr/>
          </p:nvSpPr>
          <p:spPr>
            <a:xfrm>
              <a:off x="4400007" y="5192752"/>
              <a:ext cx="1296144" cy="1240437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641291" y="5723213"/>
              <a:ext cx="247152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sz="28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026650" y="5723213"/>
              <a:ext cx="40908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nl-NL" sz="28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641291" y="5241515"/>
              <a:ext cx="421910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nl-NL" sz="2800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364088" y="4221088"/>
            <a:ext cx="968788" cy="927150"/>
            <a:chOff x="4496347" y="5192752"/>
            <a:chExt cx="1296144" cy="1240437"/>
          </a:xfrm>
        </p:grpSpPr>
        <p:sp>
          <p:nvSpPr>
            <p:cNvPr id="124" name="Oval 123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641291" y="5723213"/>
              <a:ext cx="547317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/>
                <a:t>A</a:t>
              </a:r>
              <a:endParaRPr lang="nl-NL" sz="2800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026650" y="5723213"/>
              <a:ext cx="40908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nl-NL" sz="2800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641291" y="5241515"/>
              <a:ext cx="421910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nl-NL" sz="2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44208" y="4221088"/>
            <a:ext cx="968788" cy="927150"/>
            <a:chOff x="6876256" y="4221088"/>
            <a:chExt cx="968788" cy="927150"/>
          </a:xfrm>
        </p:grpSpPr>
        <p:grpSp>
          <p:nvGrpSpPr>
            <p:cNvPr id="128" name="Group 127"/>
            <p:cNvGrpSpPr/>
            <p:nvPr/>
          </p:nvGrpSpPr>
          <p:grpSpPr>
            <a:xfrm>
              <a:off x="6876256" y="4221088"/>
              <a:ext cx="968788" cy="927150"/>
              <a:chOff x="4400007" y="5192752"/>
              <a:chExt cx="1296144" cy="1240437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4400007" y="5192752"/>
                <a:ext cx="1296144" cy="1240437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4641291" y="5723213"/>
                <a:ext cx="547317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 smtClean="0"/>
                  <a:t>A</a:t>
                </a:r>
                <a:endParaRPr lang="nl-NL" sz="2800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5026650" y="5723213"/>
                <a:ext cx="409086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G</a:t>
                </a:r>
                <a:endParaRPr lang="nl-NL" sz="2800" dirty="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641291" y="5241515"/>
                <a:ext cx="421910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D</a:t>
                </a:r>
                <a:endParaRPr lang="nl-NL" sz="2800" dirty="0"/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7348774" y="4261232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/>
                <a:t>B</a:t>
              </a:r>
              <a:endParaRPr lang="nl-NL" sz="2800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7524328" y="4230042"/>
            <a:ext cx="968788" cy="927150"/>
            <a:chOff x="6948264" y="4221088"/>
            <a:chExt cx="968788" cy="927150"/>
          </a:xfrm>
        </p:grpSpPr>
        <p:grpSp>
          <p:nvGrpSpPr>
            <p:cNvPr id="135" name="Group 134"/>
            <p:cNvGrpSpPr/>
            <p:nvPr/>
          </p:nvGrpSpPr>
          <p:grpSpPr>
            <a:xfrm>
              <a:off x="6948264" y="4221088"/>
              <a:ext cx="968788" cy="927150"/>
              <a:chOff x="4496347" y="5192752"/>
              <a:chExt cx="1296144" cy="1240437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4496347" y="5192752"/>
                <a:ext cx="1296144" cy="1240437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4641291" y="5723213"/>
                <a:ext cx="247152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NL" sz="2800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5026650" y="5723213"/>
                <a:ext cx="409086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G</a:t>
                </a:r>
                <a:endParaRPr lang="nl-NL" sz="2800" dirty="0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4641291" y="5241515"/>
                <a:ext cx="421910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D</a:t>
                </a:r>
                <a:endParaRPr lang="nl-NL" sz="2800" dirty="0"/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7348774" y="4261232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/>
                <a:t>B</a:t>
              </a:r>
              <a:endParaRPr lang="nl-NL" sz="2800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8139716" y="5013176"/>
            <a:ext cx="968788" cy="927150"/>
            <a:chOff x="6948264" y="4221088"/>
            <a:chExt cx="968788" cy="927150"/>
          </a:xfrm>
        </p:grpSpPr>
        <p:grpSp>
          <p:nvGrpSpPr>
            <p:cNvPr id="142" name="Group 141"/>
            <p:cNvGrpSpPr/>
            <p:nvPr/>
          </p:nvGrpSpPr>
          <p:grpSpPr>
            <a:xfrm>
              <a:off x="6948264" y="4221088"/>
              <a:ext cx="968788" cy="927150"/>
              <a:chOff x="4496347" y="5192752"/>
              <a:chExt cx="1296144" cy="1240437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4496347" y="5192752"/>
                <a:ext cx="1296144" cy="1240437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4641291" y="5723213"/>
                <a:ext cx="247152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NL" sz="2800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5026650" y="5723213"/>
                <a:ext cx="409086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G</a:t>
                </a:r>
                <a:endParaRPr lang="nl-NL" sz="2800" dirty="0"/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7348774" y="4261232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/>
                <a:t>B</a:t>
              </a:r>
              <a:endParaRPr lang="nl-NL" sz="2800" dirty="0"/>
            </a:p>
          </p:txBody>
        </p:sp>
      </p:grpSp>
      <p:sp>
        <p:nvSpPr>
          <p:cNvPr id="148" name="Oval 147"/>
          <p:cNvSpPr/>
          <p:nvPr/>
        </p:nvSpPr>
        <p:spPr>
          <a:xfrm>
            <a:off x="35496" y="5814218"/>
            <a:ext cx="968788" cy="92715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9" name="Group 148"/>
          <p:cNvGrpSpPr/>
          <p:nvPr/>
        </p:nvGrpSpPr>
        <p:grpSpPr>
          <a:xfrm>
            <a:off x="1043608" y="5814218"/>
            <a:ext cx="968788" cy="927150"/>
            <a:chOff x="4496347" y="5192752"/>
            <a:chExt cx="1296144" cy="1240437"/>
          </a:xfrm>
        </p:grpSpPr>
        <p:sp>
          <p:nvSpPr>
            <p:cNvPr id="150" name="Oval 149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074385" y="5723213"/>
              <a:ext cx="577342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/>
                <a:t>H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2123728" y="5805264"/>
            <a:ext cx="968788" cy="927150"/>
            <a:chOff x="4496347" y="5192752"/>
            <a:chExt cx="1296144" cy="1240437"/>
          </a:xfrm>
        </p:grpSpPr>
        <p:sp>
          <p:nvSpPr>
            <p:cNvPr id="153" name="Oval 152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074385" y="5723213"/>
              <a:ext cx="540885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/>
                <a:t>G</a:t>
              </a:r>
              <a:endParaRPr lang="nl-NL" sz="28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26650" y="5723213"/>
              <a:ext cx="247152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sz="28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641291" y="5241515"/>
              <a:ext cx="247152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sz="2800" dirty="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3203848" y="5805264"/>
            <a:ext cx="968788" cy="927150"/>
            <a:chOff x="4496347" y="5192752"/>
            <a:chExt cx="1296144" cy="1240437"/>
          </a:xfrm>
        </p:grpSpPr>
        <p:sp>
          <p:nvSpPr>
            <p:cNvPr id="158" name="Oval 157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641291" y="5723213"/>
              <a:ext cx="247152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sz="2800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026650" y="5723213"/>
              <a:ext cx="40908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nl-NL" sz="2800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641291" y="5241515"/>
              <a:ext cx="523727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/>
                <a:t>E</a:t>
              </a:r>
              <a:endParaRPr lang="nl-NL" sz="2800" dirty="0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283968" y="5805264"/>
            <a:ext cx="968788" cy="927150"/>
            <a:chOff x="4400007" y="5192752"/>
            <a:chExt cx="1296144" cy="1240437"/>
          </a:xfrm>
        </p:grpSpPr>
        <p:sp>
          <p:nvSpPr>
            <p:cNvPr id="163" name="Oval 162"/>
            <p:cNvSpPr/>
            <p:nvPr/>
          </p:nvSpPr>
          <p:spPr>
            <a:xfrm>
              <a:off x="4400007" y="5192752"/>
              <a:ext cx="1296144" cy="1240437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641291" y="5723213"/>
              <a:ext cx="247152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sz="28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026650" y="5723213"/>
              <a:ext cx="40908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nl-NL" sz="28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4641291" y="5241515"/>
              <a:ext cx="523727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/>
                <a:t>E</a:t>
              </a:r>
              <a:endParaRPr lang="nl-NL" sz="2800" dirty="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5364088" y="5805263"/>
            <a:ext cx="968788" cy="936104"/>
            <a:chOff x="4496347" y="5192752"/>
            <a:chExt cx="1296144" cy="1252417"/>
          </a:xfrm>
        </p:grpSpPr>
        <p:sp>
          <p:nvSpPr>
            <p:cNvPr id="168" name="Oval 167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653433" y="5745151"/>
              <a:ext cx="517292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/>
                <a:t>C</a:t>
              </a:r>
              <a:endParaRPr lang="nl-NL" sz="2800" dirty="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026650" y="5723213"/>
              <a:ext cx="40908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nl-NL" sz="2800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641291" y="5241515"/>
              <a:ext cx="523727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/>
                <a:t>E</a:t>
              </a:r>
              <a:endParaRPr lang="nl-NL" sz="2800" dirty="0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6444208" y="5805264"/>
            <a:ext cx="968788" cy="927150"/>
            <a:chOff x="6876256" y="4221088"/>
            <a:chExt cx="968788" cy="927150"/>
          </a:xfrm>
        </p:grpSpPr>
        <p:grpSp>
          <p:nvGrpSpPr>
            <p:cNvPr id="174" name="Group 173"/>
            <p:cNvGrpSpPr/>
            <p:nvPr/>
          </p:nvGrpSpPr>
          <p:grpSpPr>
            <a:xfrm>
              <a:off x="6876256" y="4221088"/>
              <a:ext cx="968788" cy="927150"/>
              <a:chOff x="4400007" y="5192752"/>
              <a:chExt cx="1296144" cy="1240437"/>
            </a:xfrm>
          </p:grpSpPr>
          <p:sp>
            <p:nvSpPr>
              <p:cNvPr id="176" name="Oval 175"/>
              <p:cNvSpPr/>
              <p:nvPr/>
            </p:nvSpPr>
            <p:spPr>
              <a:xfrm>
                <a:off x="4400007" y="5192752"/>
                <a:ext cx="1296144" cy="1240437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4641291" y="5723213"/>
                <a:ext cx="517292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 smtClean="0"/>
                  <a:t>C</a:t>
                </a:r>
                <a:endParaRPr lang="nl-NL" sz="2800" dirty="0"/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5026650" y="5723213"/>
                <a:ext cx="409086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G</a:t>
                </a:r>
                <a:endParaRPr lang="nl-NL" sz="2800" dirty="0"/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4641291" y="5241515"/>
                <a:ext cx="523727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E</a:t>
                </a:r>
                <a:endParaRPr lang="nl-NL" sz="2800" dirty="0"/>
              </a:p>
            </p:txBody>
          </p:sp>
        </p:grpSp>
        <p:sp>
          <p:nvSpPr>
            <p:cNvPr id="175" name="TextBox 174"/>
            <p:cNvSpPr txBox="1"/>
            <p:nvPr/>
          </p:nvSpPr>
          <p:spPr>
            <a:xfrm>
              <a:off x="7348774" y="4261232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/>
                <a:t>B</a:t>
              </a:r>
              <a:endParaRPr lang="nl-NL" sz="28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524328" y="5814218"/>
            <a:ext cx="968788" cy="927150"/>
            <a:chOff x="6948264" y="4221088"/>
            <a:chExt cx="968788" cy="927150"/>
          </a:xfrm>
        </p:grpSpPr>
        <p:grpSp>
          <p:nvGrpSpPr>
            <p:cNvPr id="188" name="Group 187"/>
            <p:cNvGrpSpPr/>
            <p:nvPr/>
          </p:nvGrpSpPr>
          <p:grpSpPr>
            <a:xfrm>
              <a:off x="6948264" y="4221088"/>
              <a:ext cx="968788" cy="927150"/>
              <a:chOff x="4496347" y="5192752"/>
              <a:chExt cx="1296144" cy="1240437"/>
            </a:xfrm>
          </p:grpSpPr>
          <p:sp>
            <p:nvSpPr>
              <p:cNvPr id="194" name="Oval 193"/>
              <p:cNvSpPr/>
              <p:nvPr/>
            </p:nvSpPr>
            <p:spPr>
              <a:xfrm>
                <a:off x="4496347" y="5192752"/>
                <a:ext cx="1296144" cy="1240437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4641291" y="5723213"/>
                <a:ext cx="247152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NL" sz="2800" dirty="0"/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5026650" y="5723213"/>
                <a:ext cx="409086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G</a:t>
                </a:r>
                <a:endParaRPr lang="nl-NL" sz="2800" dirty="0"/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4641291" y="5241515"/>
                <a:ext cx="523727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 smtClean="0"/>
                  <a:t>E</a:t>
                </a:r>
                <a:endParaRPr lang="nl-NL" sz="2800" dirty="0"/>
              </a:p>
            </p:txBody>
          </p:sp>
        </p:grpSp>
        <p:sp>
          <p:nvSpPr>
            <p:cNvPr id="189" name="TextBox 188"/>
            <p:cNvSpPr txBox="1"/>
            <p:nvPr/>
          </p:nvSpPr>
          <p:spPr>
            <a:xfrm>
              <a:off x="7348774" y="4261232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/>
                <a:t>B</a:t>
              </a:r>
              <a:endParaRPr lang="nl-NL" sz="2800" dirty="0"/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3589288" y="5845408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H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2555776" y="578610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H</a:t>
            </a:r>
            <a:endParaRPr lang="nl-NL" sz="2800" dirty="0"/>
          </a:p>
        </p:txBody>
      </p:sp>
      <p:cxnSp>
        <p:nvCxnSpPr>
          <p:cNvPr id="10" name="Straight Connector 9"/>
          <p:cNvCxnSpPr>
            <a:stCxn id="242" idx="6"/>
            <a:endCxn id="103" idx="2"/>
          </p:cNvCxnSpPr>
          <p:nvPr/>
        </p:nvCxnSpPr>
        <p:spPr>
          <a:xfrm>
            <a:off x="1004284" y="4693617"/>
            <a:ext cx="39324" cy="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3" idx="6"/>
            <a:endCxn id="109" idx="2"/>
          </p:cNvCxnSpPr>
          <p:nvPr/>
        </p:nvCxnSpPr>
        <p:spPr>
          <a:xfrm flipV="1">
            <a:off x="2012396" y="4684663"/>
            <a:ext cx="111332" cy="8954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9" idx="6"/>
            <a:endCxn id="114" idx="2"/>
          </p:cNvCxnSpPr>
          <p:nvPr/>
        </p:nvCxnSpPr>
        <p:spPr>
          <a:xfrm>
            <a:off x="3092516" y="4684663"/>
            <a:ext cx="111332" cy="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4" idx="6"/>
            <a:endCxn id="119" idx="2"/>
          </p:cNvCxnSpPr>
          <p:nvPr/>
        </p:nvCxnSpPr>
        <p:spPr>
          <a:xfrm>
            <a:off x="4172636" y="4684663"/>
            <a:ext cx="111332" cy="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9" idx="6"/>
            <a:endCxn id="124" idx="2"/>
          </p:cNvCxnSpPr>
          <p:nvPr/>
        </p:nvCxnSpPr>
        <p:spPr>
          <a:xfrm>
            <a:off x="5252756" y="4684663"/>
            <a:ext cx="111332" cy="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4" idx="6"/>
            <a:endCxn id="129" idx="2"/>
          </p:cNvCxnSpPr>
          <p:nvPr/>
        </p:nvCxnSpPr>
        <p:spPr>
          <a:xfrm>
            <a:off x="6332876" y="4684663"/>
            <a:ext cx="111332" cy="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9" idx="6"/>
            <a:endCxn id="137" idx="2"/>
          </p:cNvCxnSpPr>
          <p:nvPr/>
        </p:nvCxnSpPr>
        <p:spPr>
          <a:xfrm>
            <a:off x="7412996" y="4684663"/>
            <a:ext cx="111332" cy="8954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7" idx="5"/>
            <a:endCxn id="144" idx="1"/>
          </p:cNvCxnSpPr>
          <p:nvPr/>
        </p:nvCxnSpPr>
        <p:spPr>
          <a:xfrm flipH="1">
            <a:off x="8281592" y="5021414"/>
            <a:ext cx="69648" cy="12754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4" idx="4"/>
            <a:endCxn id="194" idx="7"/>
          </p:cNvCxnSpPr>
          <p:nvPr/>
        </p:nvCxnSpPr>
        <p:spPr>
          <a:xfrm flipH="1">
            <a:off x="8351240" y="5940326"/>
            <a:ext cx="272870" cy="967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94" idx="2"/>
            <a:endCxn id="176" idx="6"/>
          </p:cNvCxnSpPr>
          <p:nvPr/>
        </p:nvCxnSpPr>
        <p:spPr>
          <a:xfrm flipH="1" flipV="1">
            <a:off x="7412996" y="6268839"/>
            <a:ext cx="111332" cy="8954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76" idx="2"/>
            <a:endCxn id="168" idx="6"/>
          </p:cNvCxnSpPr>
          <p:nvPr/>
        </p:nvCxnSpPr>
        <p:spPr>
          <a:xfrm flipH="1" flipV="1">
            <a:off x="6332876" y="6268838"/>
            <a:ext cx="111332" cy="1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68" idx="2"/>
            <a:endCxn id="163" idx="6"/>
          </p:cNvCxnSpPr>
          <p:nvPr/>
        </p:nvCxnSpPr>
        <p:spPr>
          <a:xfrm flipH="1">
            <a:off x="5252756" y="6268838"/>
            <a:ext cx="111332" cy="1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3" idx="2"/>
            <a:endCxn id="158" idx="6"/>
          </p:cNvCxnSpPr>
          <p:nvPr/>
        </p:nvCxnSpPr>
        <p:spPr>
          <a:xfrm flipH="1">
            <a:off x="4172636" y="6268839"/>
            <a:ext cx="111332" cy="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58" idx="2"/>
            <a:endCxn id="153" idx="6"/>
          </p:cNvCxnSpPr>
          <p:nvPr/>
        </p:nvCxnSpPr>
        <p:spPr>
          <a:xfrm flipH="1">
            <a:off x="3092516" y="6268839"/>
            <a:ext cx="111332" cy="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53" idx="2"/>
            <a:endCxn id="150" idx="6"/>
          </p:cNvCxnSpPr>
          <p:nvPr/>
        </p:nvCxnSpPr>
        <p:spPr>
          <a:xfrm flipH="1">
            <a:off x="2012396" y="6268839"/>
            <a:ext cx="111332" cy="8954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50" idx="2"/>
            <a:endCxn id="148" idx="6"/>
          </p:cNvCxnSpPr>
          <p:nvPr/>
        </p:nvCxnSpPr>
        <p:spPr>
          <a:xfrm flipH="1">
            <a:off x="1004284" y="6277793"/>
            <a:ext cx="39324" cy="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ight Arrow 210"/>
          <p:cNvSpPr/>
          <p:nvPr/>
        </p:nvSpPr>
        <p:spPr>
          <a:xfrm rot="5400000">
            <a:off x="3710994" y="3000045"/>
            <a:ext cx="766515" cy="1675576"/>
          </a:xfrm>
          <a:prstGeom prst="rightArrow">
            <a:avLst>
              <a:gd name="adj1" fmla="val 50000"/>
              <a:gd name="adj2" fmla="val 488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4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  <p:bldP spid="148" grpId="0" animBg="1"/>
      <p:bldP spid="199" grpId="0"/>
      <p:bldP spid="200" grpId="0"/>
      <p:bldP spid="2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6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Naive</a:t>
            </a:r>
            <a:r>
              <a:rPr lang="nl-NL" dirty="0" smtClean="0"/>
              <a:t> </a:t>
            </a:r>
            <a:r>
              <a:rPr lang="nl-NL" dirty="0" err="1" smtClean="0"/>
              <a:t>Dynamic</a:t>
            </a:r>
            <a:r>
              <a:rPr lang="nl-NL" dirty="0" smtClean="0"/>
              <a:t> Programming </a:t>
            </a:r>
            <a:r>
              <a:rPr lang="nl-NL" dirty="0" err="1" smtClean="0"/>
              <a:t>for</a:t>
            </a:r>
            <a:r>
              <a:rPr lang="nl-NL" dirty="0" smtClean="0"/>
              <a:t> Steiner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3256145" y="972345"/>
            <a:ext cx="642383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Storing connectivity in partitions</a:t>
            </a:r>
            <a:endParaRPr lang="nl-NL" dirty="0"/>
          </a:p>
        </p:txBody>
      </p:sp>
      <p:sp>
        <p:nvSpPr>
          <p:cNvPr id="52" name="TextBox 51"/>
          <p:cNvSpPr txBox="1"/>
          <p:nvPr>
            <p:custDataLst>
              <p:tags r:id="rId1"/>
            </p:custDataLst>
          </p:nvPr>
        </p:nvSpPr>
        <p:spPr>
          <a:xfrm>
            <a:off x="1421292" y="6300609"/>
            <a:ext cx="702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sz="3200" smtClean="0"/>
              <a:t>      </a:t>
            </a:r>
            <a:endParaRPr lang="en-US" sz="3200" dirty="0"/>
          </a:p>
        </p:txBody>
      </p:sp>
      <p:sp>
        <p:nvSpPr>
          <p:cNvPr id="20" name="Rounded Rectangle 19"/>
          <p:cNvSpPr/>
          <p:nvPr/>
        </p:nvSpPr>
        <p:spPr>
          <a:xfrm>
            <a:off x="107504" y="767000"/>
            <a:ext cx="3977356" cy="5423667"/>
          </a:xfrm>
          <a:prstGeom prst="roundRect">
            <a:avLst/>
          </a:prstGeom>
          <a:solidFill>
            <a:schemeClr val="bg2">
              <a:alpha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62175" y="1052591"/>
            <a:ext cx="344393" cy="35033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61704" y="1460549"/>
            <a:ext cx="344393" cy="35033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362175" y="2271918"/>
            <a:ext cx="344393" cy="35033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62175" y="3478834"/>
            <a:ext cx="344393" cy="35033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61704" y="3886792"/>
            <a:ext cx="344393" cy="35033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62175" y="5083577"/>
            <a:ext cx="344393" cy="35033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62175" y="5464350"/>
            <a:ext cx="344393" cy="35033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23" name="Straight Connector 22"/>
          <p:cNvCxnSpPr>
            <a:stCxn id="4" idx="2"/>
          </p:cNvCxnSpPr>
          <p:nvPr/>
        </p:nvCxnSpPr>
        <p:spPr>
          <a:xfrm flipH="1">
            <a:off x="2548154" y="1227758"/>
            <a:ext cx="814021" cy="232791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48154" y="1460549"/>
            <a:ext cx="813550" cy="986536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21054" y="1460549"/>
            <a:ext cx="1627100" cy="1196785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0" idx="2"/>
          </p:cNvCxnSpPr>
          <p:nvPr/>
        </p:nvCxnSpPr>
        <p:spPr>
          <a:xfrm>
            <a:off x="921054" y="2657334"/>
            <a:ext cx="2441121" cy="996666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2"/>
          </p:cNvCxnSpPr>
          <p:nvPr/>
        </p:nvCxnSpPr>
        <p:spPr>
          <a:xfrm flipH="1">
            <a:off x="2276971" y="4061958"/>
            <a:ext cx="1084733" cy="583345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4" idx="2"/>
          </p:cNvCxnSpPr>
          <p:nvPr/>
        </p:nvCxnSpPr>
        <p:spPr>
          <a:xfrm>
            <a:off x="2276971" y="4645303"/>
            <a:ext cx="1085204" cy="613440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5" idx="2"/>
          </p:cNvCxnSpPr>
          <p:nvPr/>
        </p:nvCxnSpPr>
        <p:spPr>
          <a:xfrm flipH="1">
            <a:off x="1734604" y="5639516"/>
            <a:ext cx="1627571" cy="0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740265" y="4698161"/>
            <a:ext cx="994339" cy="941355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740265" y="5639516"/>
            <a:ext cx="994339" cy="0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841727" y="2483308"/>
            <a:ext cx="344393" cy="35033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568068" y="4522995"/>
            <a:ext cx="344393" cy="35033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68067" y="5428919"/>
            <a:ext cx="344393" cy="35033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65" name="Straight Connector 64"/>
          <p:cNvCxnSpPr>
            <a:stCxn id="4" idx="2"/>
          </p:cNvCxnSpPr>
          <p:nvPr/>
        </p:nvCxnSpPr>
        <p:spPr>
          <a:xfrm flipH="1">
            <a:off x="2548154" y="1227758"/>
            <a:ext cx="814021" cy="1394493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10" idx="2"/>
          </p:cNvCxnSpPr>
          <p:nvPr/>
        </p:nvCxnSpPr>
        <p:spPr>
          <a:xfrm>
            <a:off x="2548154" y="2622251"/>
            <a:ext cx="814021" cy="1031749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548389" y="2411104"/>
            <a:ext cx="813315" cy="24737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60" idx="6"/>
          </p:cNvCxnSpPr>
          <p:nvPr/>
        </p:nvCxnSpPr>
        <p:spPr>
          <a:xfrm flipH="1">
            <a:off x="1186120" y="2658474"/>
            <a:ext cx="1362034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1" idx="2"/>
          </p:cNvCxnSpPr>
          <p:nvPr/>
        </p:nvCxnSpPr>
        <p:spPr>
          <a:xfrm flipH="1">
            <a:off x="2819338" y="4061958"/>
            <a:ext cx="542367" cy="583345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14" idx="2"/>
          </p:cNvCxnSpPr>
          <p:nvPr/>
        </p:nvCxnSpPr>
        <p:spPr>
          <a:xfrm>
            <a:off x="2819572" y="4645303"/>
            <a:ext cx="542603" cy="61344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5" idx="2"/>
          </p:cNvCxnSpPr>
          <p:nvPr/>
        </p:nvCxnSpPr>
        <p:spPr>
          <a:xfrm flipH="1" flipV="1">
            <a:off x="1734604" y="5083577"/>
            <a:ext cx="1627571" cy="555939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2" idx="6"/>
          </p:cNvCxnSpPr>
          <p:nvPr/>
        </p:nvCxnSpPr>
        <p:spPr>
          <a:xfrm flipH="1">
            <a:off x="912460" y="5083577"/>
            <a:ext cx="822144" cy="520509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61" idx="6"/>
          </p:cNvCxnSpPr>
          <p:nvPr/>
        </p:nvCxnSpPr>
        <p:spPr>
          <a:xfrm flipH="1" flipV="1">
            <a:off x="912461" y="4698161"/>
            <a:ext cx="822143" cy="385415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3281545" y="6270382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sz="2400" dirty="0" smtClean="0"/>
              <a:t>     </a:t>
            </a:r>
            <a:endParaRPr lang="en-US" sz="2400" dirty="0"/>
          </a:p>
        </p:txBody>
      </p:sp>
      <p:pic>
        <p:nvPicPr>
          <p:cNvPr id="1026" name="LaTeX: S" descr="S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85" y="6399189"/>
            <a:ext cx="198120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3347864" y="34206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4</a:t>
            </a:r>
            <a:endParaRPr lang="en-US" dirty="0"/>
          </a:p>
        </p:txBody>
      </p:sp>
      <p:sp>
        <p:nvSpPr>
          <p:cNvPr id="90" name="Rounded Rectangle 89"/>
          <p:cNvSpPr/>
          <p:nvPr/>
        </p:nvSpPr>
        <p:spPr>
          <a:xfrm>
            <a:off x="4211960" y="852251"/>
            <a:ext cx="4824536" cy="2446217"/>
          </a:xfrm>
          <a:prstGeom prst="roundRect">
            <a:avLst>
              <a:gd name="adj" fmla="val 17395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91" name="TextBox 90"/>
          <p:cNvSpPr txBox="1"/>
          <p:nvPr/>
        </p:nvSpPr>
        <p:spPr>
          <a:xfrm>
            <a:off x="4427984" y="847684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Definition</a:t>
            </a:r>
            <a:endParaRPr lang="nl-NL" sz="3200" dirty="0">
              <a:latin typeface="+mj-lt"/>
            </a:endParaRPr>
          </a:p>
        </p:txBody>
      </p:sp>
      <p:sp>
        <p:nvSpPr>
          <p:cNvPr id="92" name="TextBox 91"/>
          <p:cNvSpPr txBox="1"/>
          <p:nvPr>
            <p:custDataLst>
              <p:tags r:id="rId4"/>
            </p:custDataLst>
          </p:nvPr>
        </p:nvSpPr>
        <p:spPr>
          <a:xfrm>
            <a:off x="4228491" y="1283276"/>
            <a:ext cx="47426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sz="2400" dirty="0" err="1" smtClean="0"/>
              <a:t>Given</a:t>
            </a:r>
            <a:r>
              <a:rPr lang="nl-NL" sz="2400" dirty="0" smtClean="0"/>
              <a:t>                     </a:t>
            </a:r>
            <a:r>
              <a:rPr lang="nl-NL" sz="2400" dirty="0" err="1" smtClean="0"/>
              <a:t>define</a:t>
            </a:r>
            <a:r>
              <a:rPr lang="nl-NL" sz="2400" dirty="0" smtClean="0"/>
              <a:t>                        </a:t>
            </a:r>
          </a:p>
          <a:p>
            <a:pPr eaLnBrk="0"/>
            <a:r>
              <a:rPr lang="nl-NL" sz="2400" dirty="0" smtClean="0"/>
              <a:t>as the </a:t>
            </a:r>
            <a:r>
              <a:rPr lang="nl-NL" sz="2400" dirty="0" err="1" smtClean="0"/>
              <a:t>partition</a:t>
            </a:r>
            <a:r>
              <a:rPr lang="nl-NL" sz="2400" dirty="0" smtClean="0"/>
              <a:t>     of      </a:t>
            </a:r>
            <a:r>
              <a:rPr lang="nl-NL" sz="2400" dirty="0" err="1" smtClean="0"/>
              <a:t>such</a:t>
            </a:r>
            <a:r>
              <a:rPr lang="nl-NL" sz="2400" dirty="0" smtClean="0"/>
              <a:t> </a:t>
            </a:r>
            <a:r>
              <a:rPr lang="nl-NL" sz="2400" dirty="0" err="1" smtClean="0"/>
              <a:t>that</a:t>
            </a:r>
            <a:r>
              <a:rPr lang="nl-NL" sz="2400" dirty="0" smtClean="0"/>
              <a:t> </a:t>
            </a:r>
          </a:p>
          <a:p>
            <a:pPr eaLnBrk="0"/>
            <a:r>
              <a:rPr lang="nl-NL" sz="2400" dirty="0" err="1" smtClean="0"/>
              <a:t>two</a:t>
            </a:r>
            <a:r>
              <a:rPr lang="nl-NL" sz="2400" dirty="0" smtClean="0"/>
              <a:t> </a:t>
            </a:r>
            <a:r>
              <a:rPr lang="nl-NL" sz="2400" dirty="0" err="1" smtClean="0"/>
              <a:t>vertices</a:t>
            </a:r>
            <a:r>
              <a:rPr lang="nl-NL" sz="2400" dirty="0" smtClean="0"/>
              <a:t> of      are in the </a:t>
            </a:r>
            <a:r>
              <a:rPr lang="nl-NL" sz="2400" dirty="0" err="1" smtClean="0"/>
              <a:t>same</a:t>
            </a:r>
            <a:r>
              <a:rPr lang="nl-NL" sz="2400" dirty="0" smtClean="0"/>
              <a:t> </a:t>
            </a:r>
          </a:p>
          <a:p>
            <a:pPr eaLnBrk="0"/>
            <a:r>
              <a:rPr lang="nl-NL" sz="2400" dirty="0" smtClean="0"/>
              <a:t>block in     </a:t>
            </a:r>
            <a:r>
              <a:rPr lang="nl-NL" sz="2400" dirty="0" err="1" smtClean="0"/>
              <a:t>if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only</a:t>
            </a:r>
            <a:r>
              <a:rPr lang="nl-NL" sz="2400" dirty="0" smtClean="0"/>
              <a:t> </a:t>
            </a:r>
            <a:r>
              <a:rPr lang="nl-NL" sz="2400" dirty="0" err="1" smtClean="0"/>
              <a:t>if</a:t>
            </a:r>
            <a:r>
              <a:rPr lang="nl-NL" sz="2400" dirty="0" smtClean="0"/>
              <a:t> </a:t>
            </a:r>
            <a:r>
              <a:rPr lang="nl-NL" sz="2400" dirty="0" err="1" smtClean="0"/>
              <a:t>they</a:t>
            </a:r>
            <a:r>
              <a:rPr lang="nl-NL" sz="2400" dirty="0" smtClean="0"/>
              <a:t> are </a:t>
            </a:r>
          </a:p>
          <a:p>
            <a:pPr eaLnBrk="0"/>
            <a:r>
              <a:rPr lang="nl-NL" sz="2400" dirty="0" err="1" smtClean="0"/>
              <a:t>connected</a:t>
            </a:r>
            <a:r>
              <a:rPr lang="nl-NL" sz="2400" dirty="0" smtClean="0"/>
              <a:t> in           .</a:t>
            </a:r>
            <a:endParaRPr lang="en-US" sz="2400" dirty="0"/>
          </a:p>
        </p:txBody>
      </p:sp>
      <p:pic>
        <p:nvPicPr>
          <p:cNvPr id="1104" name="LaTeX: S,X \subseteq V" descr="S,X \subseteq V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91" y="1412083"/>
            <a:ext cx="1237488" cy="27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" name="LaTeX: \mathtt{conn}(S,X)" descr="\mathtt{conn}(S,X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79" y="1393795"/>
            <a:ext cx="1441704" cy="30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" name="LaTeX: p" descr="p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69" y="1857091"/>
            <a:ext cx="161544" cy="19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7" name="LaTeX: S" descr="S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69" y="1777843"/>
            <a:ext cx="198120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8" name="LaTeX: S" descr="S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39" y="2143603"/>
            <a:ext cx="198120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9" name="LaTeX: p" descr="p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719" y="2588611"/>
            <a:ext cx="161544" cy="19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0" name="LaTeX: G[X]" descr="G[X]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39" y="2856835"/>
            <a:ext cx="646176" cy="30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" name="TextBox 183"/>
          <p:cNvSpPr txBox="1"/>
          <p:nvPr/>
        </p:nvSpPr>
        <p:spPr>
          <a:xfrm>
            <a:off x="3382298" y="5424140"/>
            <a:ext cx="31290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7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3360564" y="5030192"/>
            <a:ext cx="31290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6</a:t>
            </a:r>
            <a:endParaRPr lang="en-US" dirty="0"/>
          </a:p>
        </p:txBody>
      </p:sp>
      <p:sp>
        <p:nvSpPr>
          <p:cNvPr id="186" name="TextBox 185"/>
          <p:cNvSpPr txBox="1"/>
          <p:nvPr/>
        </p:nvSpPr>
        <p:spPr>
          <a:xfrm>
            <a:off x="3394998" y="3843372"/>
            <a:ext cx="31290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5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3369598" y="2222263"/>
            <a:ext cx="31290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3</a:t>
            </a:r>
            <a:endParaRPr lang="en-US" dirty="0"/>
          </a:p>
        </p:txBody>
      </p:sp>
      <p:sp>
        <p:nvSpPr>
          <p:cNvPr id="188" name="TextBox 187"/>
          <p:cNvSpPr txBox="1"/>
          <p:nvPr/>
        </p:nvSpPr>
        <p:spPr>
          <a:xfrm>
            <a:off x="3369598" y="1429792"/>
            <a:ext cx="31290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2</a:t>
            </a:r>
            <a:endParaRPr lang="en-US" dirty="0"/>
          </a:p>
        </p:txBody>
      </p:sp>
      <p:sp>
        <p:nvSpPr>
          <p:cNvPr id="189" name="TextBox 188"/>
          <p:cNvSpPr txBox="1"/>
          <p:nvPr/>
        </p:nvSpPr>
        <p:spPr>
          <a:xfrm>
            <a:off x="3360564" y="1022360"/>
            <a:ext cx="31290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1</a:t>
            </a:r>
            <a:endParaRPr lang="en-US" dirty="0"/>
          </a:p>
        </p:txBody>
      </p:sp>
      <p:sp>
        <p:nvSpPr>
          <p:cNvPr id="78" name="TextBox 77"/>
          <p:cNvSpPr txBox="1"/>
          <p:nvPr>
            <p:custDataLst>
              <p:tags r:id="rId12"/>
            </p:custDataLst>
          </p:nvPr>
        </p:nvSpPr>
        <p:spPr>
          <a:xfrm>
            <a:off x="4359375" y="3573016"/>
            <a:ext cx="42450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sz="2800" dirty="0" smtClean="0"/>
              <a:t>                          </a:t>
            </a:r>
          </a:p>
          <a:p>
            <a:pPr eaLnBrk="0"/>
            <a:r>
              <a:rPr lang="nl-NL" sz="2800" dirty="0" smtClean="0"/>
              <a:t>                                                   .</a:t>
            </a:r>
            <a:endParaRPr lang="en-US" sz="2800" dirty="0"/>
          </a:p>
        </p:txBody>
      </p:sp>
      <p:sp>
        <p:nvSpPr>
          <p:cNvPr id="80" name="Rectangle 79"/>
          <p:cNvSpPr/>
          <p:nvPr/>
        </p:nvSpPr>
        <p:spPr>
          <a:xfrm>
            <a:off x="5736235" y="3696367"/>
            <a:ext cx="203917" cy="33167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9" name="LaTeX: \mathtt{conn}(S,\ \ ) =" descr="\mathtt{conn}(S,\ \ ) =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815" y="3696367"/>
            <a:ext cx="1984248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0" name="LaTeX: \{\{1,3,4\},\{2\},\{5,6\},\{7\}\.." descr="\{\{1,3,4\},\{2\},\{5,6\},\{7\}\}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815" y="4123087"/>
            <a:ext cx="3928871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4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3256145" y="972345"/>
            <a:ext cx="642383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Storing connectivity in partitions</a:t>
            </a:r>
            <a:endParaRPr lang="nl-NL" dirty="0"/>
          </a:p>
        </p:txBody>
      </p:sp>
      <p:sp>
        <p:nvSpPr>
          <p:cNvPr id="52" name="TextBox 51"/>
          <p:cNvSpPr txBox="1"/>
          <p:nvPr>
            <p:custDataLst>
              <p:tags r:id="rId1"/>
            </p:custDataLst>
          </p:nvPr>
        </p:nvSpPr>
        <p:spPr>
          <a:xfrm>
            <a:off x="1421292" y="6300609"/>
            <a:ext cx="702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sz="3200" smtClean="0"/>
              <a:t>      </a:t>
            </a:r>
            <a:endParaRPr lang="en-US" sz="3200" dirty="0"/>
          </a:p>
        </p:txBody>
      </p:sp>
      <p:sp>
        <p:nvSpPr>
          <p:cNvPr id="20" name="Rounded Rectangle 19"/>
          <p:cNvSpPr/>
          <p:nvPr/>
        </p:nvSpPr>
        <p:spPr>
          <a:xfrm>
            <a:off x="107504" y="767000"/>
            <a:ext cx="3977356" cy="5423667"/>
          </a:xfrm>
          <a:prstGeom prst="roundRect">
            <a:avLst/>
          </a:prstGeom>
          <a:solidFill>
            <a:schemeClr val="bg2">
              <a:alpha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62175" y="1052591"/>
            <a:ext cx="344393" cy="35033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61704" y="1460549"/>
            <a:ext cx="344393" cy="35033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362175" y="2271918"/>
            <a:ext cx="344393" cy="35033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62175" y="3478834"/>
            <a:ext cx="344393" cy="35033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61704" y="3886792"/>
            <a:ext cx="344393" cy="35033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62175" y="5083577"/>
            <a:ext cx="344393" cy="35033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62175" y="5464350"/>
            <a:ext cx="344393" cy="35033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23" name="Straight Connector 22"/>
          <p:cNvCxnSpPr>
            <a:stCxn id="4" idx="2"/>
          </p:cNvCxnSpPr>
          <p:nvPr/>
        </p:nvCxnSpPr>
        <p:spPr>
          <a:xfrm flipH="1">
            <a:off x="2548154" y="1227758"/>
            <a:ext cx="814021" cy="232791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48154" y="1460549"/>
            <a:ext cx="813550" cy="986536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21054" y="1460549"/>
            <a:ext cx="1627100" cy="1196785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0" idx="2"/>
          </p:cNvCxnSpPr>
          <p:nvPr/>
        </p:nvCxnSpPr>
        <p:spPr>
          <a:xfrm>
            <a:off x="921054" y="2657334"/>
            <a:ext cx="2441121" cy="996666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2"/>
          </p:cNvCxnSpPr>
          <p:nvPr/>
        </p:nvCxnSpPr>
        <p:spPr>
          <a:xfrm flipH="1">
            <a:off x="2276971" y="4061958"/>
            <a:ext cx="1084733" cy="583345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4" idx="2"/>
          </p:cNvCxnSpPr>
          <p:nvPr/>
        </p:nvCxnSpPr>
        <p:spPr>
          <a:xfrm>
            <a:off x="2276971" y="4645303"/>
            <a:ext cx="1085204" cy="613440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5" idx="2"/>
          </p:cNvCxnSpPr>
          <p:nvPr/>
        </p:nvCxnSpPr>
        <p:spPr>
          <a:xfrm flipH="1">
            <a:off x="1734604" y="5639516"/>
            <a:ext cx="1627571" cy="0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740265" y="4698161"/>
            <a:ext cx="994339" cy="941355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740265" y="5639516"/>
            <a:ext cx="994339" cy="0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841727" y="2483308"/>
            <a:ext cx="344393" cy="35033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568068" y="4522995"/>
            <a:ext cx="344393" cy="35033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68067" y="5428919"/>
            <a:ext cx="344393" cy="35033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65" name="Straight Connector 64"/>
          <p:cNvCxnSpPr>
            <a:stCxn id="4" idx="2"/>
          </p:cNvCxnSpPr>
          <p:nvPr/>
        </p:nvCxnSpPr>
        <p:spPr>
          <a:xfrm flipH="1">
            <a:off x="2548154" y="1227758"/>
            <a:ext cx="814021" cy="1394493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10" idx="2"/>
          </p:cNvCxnSpPr>
          <p:nvPr/>
        </p:nvCxnSpPr>
        <p:spPr>
          <a:xfrm>
            <a:off x="2548154" y="2622251"/>
            <a:ext cx="814021" cy="1031749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548389" y="2411104"/>
            <a:ext cx="813315" cy="24737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60" idx="6"/>
          </p:cNvCxnSpPr>
          <p:nvPr/>
        </p:nvCxnSpPr>
        <p:spPr>
          <a:xfrm flipH="1">
            <a:off x="1186120" y="2658474"/>
            <a:ext cx="1362034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1" idx="2"/>
          </p:cNvCxnSpPr>
          <p:nvPr/>
        </p:nvCxnSpPr>
        <p:spPr>
          <a:xfrm flipH="1">
            <a:off x="2819338" y="4061958"/>
            <a:ext cx="542367" cy="583345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14" idx="2"/>
          </p:cNvCxnSpPr>
          <p:nvPr/>
        </p:nvCxnSpPr>
        <p:spPr>
          <a:xfrm>
            <a:off x="2819572" y="4645303"/>
            <a:ext cx="542603" cy="61344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5" idx="2"/>
          </p:cNvCxnSpPr>
          <p:nvPr/>
        </p:nvCxnSpPr>
        <p:spPr>
          <a:xfrm flipH="1" flipV="1">
            <a:off x="1734604" y="5083577"/>
            <a:ext cx="1627571" cy="555939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2" idx="6"/>
          </p:cNvCxnSpPr>
          <p:nvPr/>
        </p:nvCxnSpPr>
        <p:spPr>
          <a:xfrm flipH="1">
            <a:off x="912460" y="5083577"/>
            <a:ext cx="822144" cy="520509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61" idx="6"/>
          </p:cNvCxnSpPr>
          <p:nvPr/>
        </p:nvCxnSpPr>
        <p:spPr>
          <a:xfrm flipH="1" flipV="1">
            <a:off x="912461" y="4698161"/>
            <a:ext cx="822143" cy="385415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3281545" y="6270382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sz="2400" dirty="0" smtClean="0"/>
              <a:t>     </a:t>
            </a:r>
            <a:endParaRPr lang="en-US" sz="2400" dirty="0"/>
          </a:p>
        </p:txBody>
      </p:sp>
      <p:pic>
        <p:nvPicPr>
          <p:cNvPr id="1026" name="LaTeX: S" descr="S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85" y="6399189"/>
            <a:ext cx="198120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3347864" y="34206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4</a:t>
            </a:r>
            <a:endParaRPr lang="en-US" dirty="0"/>
          </a:p>
        </p:txBody>
      </p:sp>
      <p:sp>
        <p:nvSpPr>
          <p:cNvPr id="90" name="Rounded Rectangle 89"/>
          <p:cNvSpPr/>
          <p:nvPr/>
        </p:nvSpPr>
        <p:spPr>
          <a:xfrm>
            <a:off x="4211960" y="852251"/>
            <a:ext cx="4824536" cy="2446217"/>
          </a:xfrm>
          <a:prstGeom prst="roundRect">
            <a:avLst>
              <a:gd name="adj" fmla="val 17395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91" name="TextBox 90"/>
          <p:cNvSpPr txBox="1"/>
          <p:nvPr/>
        </p:nvSpPr>
        <p:spPr>
          <a:xfrm>
            <a:off x="4427984" y="847684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Definition</a:t>
            </a:r>
            <a:endParaRPr lang="nl-NL" sz="3200" dirty="0">
              <a:latin typeface="+mj-lt"/>
            </a:endParaRPr>
          </a:p>
        </p:txBody>
      </p:sp>
      <p:sp>
        <p:nvSpPr>
          <p:cNvPr id="92" name="TextBox 91"/>
          <p:cNvSpPr txBox="1"/>
          <p:nvPr>
            <p:custDataLst>
              <p:tags r:id="rId4"/>
            </p:custDataLst>
          </p:nvPr>
        </p:nvSpPr>
        <p:spPr>
          <a:xfrm>
            <a:off x="4228491" y="1283276"/>
            <a:ext cx="47426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sz="2400" dirty="0" err="1" smtClean="0"/>
              <a:t>Given</a:t>
            </a:r>
            <a:r>
              <a:rPr lang="nl-NL" sz="2400" dirty="0" smtClean="0"/>
              <a:t>                     </a:t>
            </a:r>
            <a:r>
              <a:rPr lang="nl-NL" sz="2400" dirty="0" err="1" smtClean="0"/>
              <a:t>define</a:t>
            </a:r>
            <a:r>
              <a:rPr lang="nl-NL" sz="2400" dirty="0" smtClean="0"/>
              <a:t>                        </a:t>
            </a:r>
          </a:p>
          <a:p>
            <a:pPr eaLnBrk="0"/>
            <a:r>
              <a:rPr lang="nl-NL" sz="2400" dirty="0" smtClean="0"/>
              <a:t>as the </a:t>
            </a:r>
            <a:r>
              <a:rPr lang="nl-NL" sz="2400" dirty="0" err="1" smtClean="0"/>
              <a:t>partition</a:t>
            </a:r>
            <a:r>
              <a:rPr lang="nl-NL" sz="2400" dirty="0" smtClean="0"/>
              <a:t>     of      </a:t>
            </a:r>
            <a:r>
              <a:rPr lang="nl-NL" sz="2400" dirty="0" err="1" smtClean="0"/>
              <a:t>such</a:t>
            </a:r>
            <a:r>
              <a:rPr lang="nl-NL" sz="2400" dirty="0" smtClean="0"/>
              <a:t> </a:t>
            </a:r>
            <a:r>
              <a:rPr lang="nl-NL" sz="2400" dirty="0" err="1" smtClean="0"/>
              <a:t>that</a:t>
            </a:r>
            <a:r>
              <a:rPr lang="nl-NL" sz="2400" dirty="0" smtClean="0"/>
              <a:t> </a:t>
            </a:r>
          </a:p>
          <a:p>
            <a:pPr eaLnBrk="0"/>
            <a:r>
              <a:rPr lang="nl-NL" sz="2400" dirty="0" err="1" smtClean="0"/>
              <a:t>two</a:t>
            </a:r>
            <a:r>
              <a:rPr lang="nl-NL" sz="2400" dirty="0" smtClean="0"/>
              <a:t> </a:t>
            </a:r>
            <a:r>
              <a:rPr lang="nl-NL" sz="2400" dirty="0" err="1" smtClean="0"/>
              <a:t>vertices</a:t>
            </a:r>
            <a:r>
              <a:rPr lang="nl-NL" sz="2400" dirty="0" smtClean="0"/>
              <a:t> of      are in the </a:t>
            </a:r>
            <a:r>
              <a:rPr lang="nl-NL" sz="2400" dirty="0" err="1" smtClean="0"/>
              <a:t>same</a:t>
            </a:r>
            <a:r>
              <a:rPr lang="nl-NL" sz="2400" dirty="0" smtClean="0"/>
              <a:t> </a:t>
            </a:r>
          </a:p>
          <a:p>
            <a:pPr eaLnBrk="0"/>
            <a:r>
              <a:rPr lang="nl-NL" sz="2400" dirty="0" smtClean="0"/>
              <a:t>block in     </a:t>
            </a:r>
            <a:r>
              <a:rPr lang="nl-NL" sz="2400" dirty="0" err="1" smtClean="0"/>
              <a:t>if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only</a:t>
            </a:r>
            <a:r>
              <a:rPr lang="nl-NL" sz="2400" dirty="0" smtClean="0"/>
              <a:t> </a:t>
            </a:r>
            <a:r>
              <a:rPr lang="nl-NL" sz="2400" dirty="0" err="1" smtClean="0"/>
              <a:t>if</a:t>
            </a:r>
            <a:r>
              <a:rPr lang="nl-NL" sz="2400" dirty="0" smtClean="0"/>
              <a:t> </a:t>
            </a:r>
            <a:r>
              <a:rPr lang="nl-NL" sz="2400" dirty="0" err="1" smtClean="0"/>
              <a:t>they</a:t>
            </a:r>
            <a:r>
              <a:rPr lang="nl-NL" sz="2400" dirty="0" smtClean="0"/>
              <a:t> are </a:t>
            </a:r>
          </a:p>
          <a:p>
            <a:pPr eaLnBrk="0"/>
            <a:r>
              <a:rPr lang="nl-NL" sz="2400" dirty="0" err="1" smtClean="0"/>
              <a:t>connected</a:t>
            </a:r>
            <a:r>
              <a:rPr lang="nl-NL" sz="2400" dirty="0" smtClean="0"/>
              <a:t> in           .</a:t>
            </a:r>
            <a:endParaRPr lang="en-US" sz="2400" dirty="0"/>
          </a:p>
        </p:txBody>
      </p:sp>
      <p:pic>
        <p:nvPicPr>
          <p:cNvPr id="1104" name="LaTeX: S,X \subseteq V" descr="S,X \subseteq V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91" y="1412083"/>
            <a:ext cx="1237488" cy="27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" name="LaTeX: \mathtt{conn}(S,X)" descr="\mathtt{conn}(S,X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79" y="1393795"/>
            <a:ext cx="1441704" cy="30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" name="LaTeX: p" descr="p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69" y="1857091"/>
            <a:ext cx="161544" cy="19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7" name="LaTeX: S" descr="S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69" y="1777843"/>
            <a:ext cx="198120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8" name="LaTeX: S" descr="S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39" y="2143603"/>
            <a:ext cx="198120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9" name="LaTeX: p" descr="p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719" y="2588611"/>
            <a:ext cx="161544" cy="19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0" name="LaTeX: G[X]" descr="G[X]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39" y="2856835"/>
            <a:ext cx="646176" cy="30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" name="TextBox 183"/>
          <p:cNvSpPr txBox="1"/>
          <p:nvPr/>
        </p:nvSpPr>
        <p:spPr>
          <a:xfrm>
            <a:off x="3382298" y="5424140"/>
            <a:ext cx="31290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7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3360564" y="5030192"/>
            <a:ext cx="31290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6</a:t>
            </a:r>
            <a:endParaRPr lang="en-US" dirty="0"/>
          </a:p>
        </p:txBody>
      </p:sp>
      <p:sp>
        <p:nvSpPr>
          <p:cNvPr id="186" name="TextBox 185"/>
          <p:cNvSpPr txBox="1"/>
          <p:nvPr/>
        </p:nvSpPr>
        <p:spPr>
          <a:xfrm>
            <a:off x="3394998" y="3843372"/>
            <a:ext cx="31290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5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3369598" y="2222263"/>
            <a:ext cx="31290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3</a:t>
            </a:r>
            <a:endParaRPr lang="en-US" dirty="0"/>
          </a:p>
        </p:txBody>
      </p:sp>
      <p:sp>
        <p:nvSpPr>
          <p:cNvPr id="188" name="TextBox 187"/>
          <p:cNvSpPr txBox="1"/>
          <p:nvPr/>
        </p:nvSpPr>
        <p:spPr>
          <a:xfrm>
            <a:off x="3369598" y="1429792"/>
            <a:ext cx="31290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2</a:t>
            </a:r>
            <a:endParaRPr lang="en-US" dirty="0"/>
          </a:p>
        </p:txBody>
      </p:sp>
      <p:sp>
        <p:nvSpPr>
          <p:cNvPr id="189" name="TextBox 188"/>
          <p:cNvSpPr txBox="1"/>
          <p:nvPr/>
        </p:nvSpPr>
        <p:spPr>
          <a:xfrm>
            <a:off x="3360564" y="1022360"/>
            <a:ext cx="31290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1</a:t>
            </a:r>
            <a:endParaRPr lang="en-US" dirty="0"/>
          </a:p>
        </p:txBody>
      </p:sp>
      <p:sp>
        <p:nvSpPr>
          <p:cNvPr id="78" name="TextBox 77"/>
          <p:cNvSpPr txBox="1"/>
          <p:nvPr>
            <p:custDataLst>
              <p:tags r:id="rId12"/>
            </p:custDataLst>
          </p:nvPr>
        </p:nvSpPr>
        <p:spPr>
          <a:xfrm>
            <a:off x="4381376" y="3585716"/>
            <a:ext cx="4328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sz="2800" dirty="0" smtClean="0"/>
              <a:t>                                                     </a:t>
            </a:r>
          </a:p>
          <a:p>
            <a:pPr eaLnBrk="0"/>
            <a:r>
              <a:rPr lang="nl-NL" sz="2800" dirty="0" smtClean="0"/>
              <a:t>                                                   .</a:t>
            </a:r>
            <a:endParaRPr lang="en-US" sz="2800" dirty="0"/>
          </a:p>
        </p:txBody>
      </p:sp>
      <p:sp>
        <p:nvSpPr>
          <p:cNvPr id="80" name="Rectangle 79"/>
          <p:cNvSpPr/>
          <p:nvPr/>
        </p:nvSpPr>
        <p:spPr>
          <a:xfrm>
            <a:off x="5736235" y="3696367"/>
            <a:ext cx="203917" cy="33167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LaTeX: \mathtt{conn}(S,\ \ ) = \mathtt{.." descr="\mathtt{conn}(S,\ \ ) = \mathtt{conn}(S,\ \ ) =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816" y="3709067"/>
            <a:ext cx="4087369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LaTeX: \{\{1,3,4\},\{2\},\{5,6\},\{7\}\.." descr="\{\{1,3,4\},\{2\},\{5,6\},\{7\}\}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816" y="4135787"/>
            <a:ext cx="3928871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7824467" y="3717032"/>
            <a:ext cx="203917" cy="33167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Using separators for Steiner Tree</a:t>
            </a:r>
            <a:endParaRPr lang="nl-NL" dirty="0"/>
          </a:p>
        </p:txBody>
      </p:sp>
      <p:grpSp>
        <p:nvGrpSpPr>
          <p:cNvPr id="70" name="Group 69"/>
          <p:cNvGrpSpPr/>
          <p:nvPr/>
        </p:nvGrpSpPr>
        <p:grpSpPr>
          <a:xfrm>
            <a:off x="1145378" y="692696"/>
            <a:ext cx="5765612" cy="4830786"/>
            <a:chOff x="1547664" y="1268760"/>
            <a:chExt cx="5793501" cy="4854153"/>
          </a:xfrm>
        </p:grpSpPr>
        <p:sp>
          <p:nvSpPr>
            <p:cNvPr id="21" name="Rounded Rectangle 20"/>
            <p:cNvSpPr/>
            <p:nvPr/>
          </p:nvSpPr>
          <p:spPr>
            <a:xfrm>
              <a:off x="3923928" y="1268760"/>
              <a:ext cx="3417237" cy="4320480"/>
            </a:xfrm>
            <a:prstGeom prst="roundRect">
              <a:avLst/>
            </a:prstGeom>
            <a:solidFill>
              <a:schemeClr val="bg2">
                <a:alpha val="4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547664" y="1277268"/>
              <a:ext cx="3168352" cy="4320480"/>
            </a:xfrm>
            <a:prstGeom prst="roundRect">
              <a:avLst/>
            </a:prstGeom>
            <a:solidFill>
              <a:schemeClr val="bg2">
                <a:alpha val="4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4140327" y="1504769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139952" y="1829747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140327" y="2154901"/>
              <a:ext cx="274343" cy="27907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140327" y="2476082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140327" y="2783103"/>
              <a:ext cx="274343" cy="2790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40327" y="3086426"/>
              <a:ext cx="274343" cy="2790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140327" y="3437508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139952" y="3762486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140327" y="4087640"/>
              <a:ext cx="274343" cy="27907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140327" y="4408821"/>
              <a:ext cx="274343" cy="2790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40327" y="4715842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140327" y="5019165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Connector 22"/>
            <p:cNvCxnSpPr>
              <a:stCxn id="4" idx="2"/>
            </p:cNvCxnSpPr>
            <p:nvPr/>
          </p:nvCxnSpPr>
          <p:spPr>
            <a:xfrm flipH="1">
              <a:off x="3491880" y="1644306"/>
              <a:ext cx="648447" cy="185441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491880" y="1829747"/>
              <a:ext cx="648072" cy="785872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195736" y="1829747"/>
              <a:ext cx="1296144" cy="953356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10" idx="2"/>
            </p:cNvCxnSpPr>
            <p:nvPr/>
          </p:nvCxnSpPr>
          <p:spPr>
            <a:xfrm>
              <a:off x="2195736" y="2783103"/>
              <a:ext cx="1944591" cy="793942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1" idx="2"/>
            </p:cNvCxnSpPr>
            <p:nvPr/>
          </p:nvCxnSpPr>
          <p:spPr>
            <a:xfrm flipH="1">
              <a:off x="3275856" y="3902023"/>
              <a:ext cx="864096" cy="464691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14" idx="2"/>
            </p:cNvCxnSpPr>
            <p:nvPr/>
          </p:nvCxnSpPr>
          <p:spPr>
            <a:xfrm>
              <a:off x="3275856" y="4366714"/>
              <a:ext cx="864471" cy="488665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5" idx="2"/>
            </p:cNvCxnSpPr>
            <p:nvPr/>
          </p:nvCxnSpPr>
          <p:spPr>
            <a:xfrm flipH="1">
              <a:off x="2843808" y="5158702"/>
              <a:ext cx="1296519" cy="0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051720" y="4408821"/>
              <a:ext cx="792088" cy="749881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2051720" y="5158702"/>
              <a:ext cx="792088" cy="0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5" idx="6"/>
            </p:cNvCxnSpPr>
            <p:nvPr/>
          </p:nvCxnSpPr>
          <p:spPr>
            <a:xfrm>
              <a:off x="4414295" y="1969284"/>
              <a:ext cx="877785" cy="464691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7" idx="6"/>
            </p:cNvCxnSpPr>
            <p:nvPr/>
          </p:nvCxnSpPr>
          <p:spPr>
            <a:xfrm flipV="1">
              <a:off x="4414670" y="2433975"/>
              <a:ext cx="877410" cy="181644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292080" y="2433975"/>
              <a:ext cx="1296144" cy="0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0" idx="6"/>
            </p:cNvCxnSpPr>
            <p:nvPr/>
          </p:nvCxnSpPr>
          <p:spPr>
            <a:xfrm>
              <a:off x="4414670" y="3577045"/>
              <a:ext cx="1093434" cy="831776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4" idx="6"/>
            </p:cNvCxnSpPr>
            <p:nvPr/>
          </p:nvCxnSpPr>
          <p:spPr>
            <a:xfrm flipV="1">
              <a:off x="4414670" y="4408821"/>
              <a:ext cx="1093434" cy="446558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5" idx="6"/>
            </p:cNvCxnSpPr>
            <p:nvPr/>
          </p:nvCxnSpPr>
          <p:spPr>
            <a:xfrm flipV="1">
              <a:off x="4414670" y="4548358"/>
              <a:ext cx="2101546" cy="610344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508104" y="4408821"/>
              <a:ext cx="1080120" cy="139537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6588224" y="4408821"/>
              <a:ext cx="720080" cy="139537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2132544" y="2644474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914548" y="4269284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914547" y="4990941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451052" y="2307883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7041356" y="4282729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cxnSp>
          <p:nvCxnSpPr>
            <p:cNvPr id="65" name="Straight Connector 64"/>
            <p:cNvCxnSpPr>
              <a:stCxn id="4" idx="2"/>
            </p:cNvCxnSpPr>
            <p:nvPr/>
          </p:nvCxnSpPr>
          <p:spPr>
            <a:xfrm flipH="1">
              <a:off x="3491880" y="1644306"/>
              <a:ext cx="648447" cy="111085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10" idx="2"/>
            </p:cNvCxnSpPr>
            <p:nvPr/>
          </p:nvCxnSpPr>
          <p:spPr>
            <a:xfrm>
              <a:off x="3491880" y="2755156"/>
              <a:ext cx="648447" cy="821889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492067" y="2586957"/>
              <a:ext cx="647885" cy="19705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60" idx="6"/>
            </p:cNvCxnSpPr>
            <p:nvPr/>
          </p:nvCxnSpPr>
          <p:spPr>
            <a:xfrm flipH="1">
              <a:off x="2406887" y="2784011"/>
              <a:ext cx="1084993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1" idx="2"/>
            </p:cNvCxnSpPr>
            <p:nvPr/>
          </p:nvCxnSpPr>
          <p:spPr>
            <a:xfrm flipH="1">
              <a:off x="3707904" y="3902023"/>
              <a:ext cx="432048" cy="464691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14" idx="2"/>
            </p:cNvCxnSpPr>
            <p:nvPr/>
          </p:nvCxnSpPr>
          <p:spPr>
            <a:xfrm>
              <a:off x="3708091" y="4366714"/>
              <a:ext cx="432236" cy="488665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15" idx="2"/>
            </p:cNvCxnSpPr>
            <p:nvPr/>
          </p:nvCxnSpPr>
          <p:spPr>
            <a:xfrm flipH="1" flipV="1">
              <a:off x="2843808" y="4715842"/>
              <a:ext cx="1296519" cy="44286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endCxn id="62" idx="6"/>
            </p:cNvCxnSpPr>
            <p:nvPr/>
          </p:nvCxnSpPr>
          <p:spPr>
            <a:xfrm flipH="1">
              <a:off x="2188890" y="4715842"/>
              <a:ext cx="654918" cy="414636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endCxn id="61" idx="6"/>
            </p:cNvCxnSpPr>
            <p:nvPr/>
          </p:nvCxnSpPr>
          <p:spPr>
            <a:xfrm flipH="1" flipV="1">
              <a:off x="2188891" y="4408821"/>
              <a:ext cx="654917" cy="307021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>
              <p:custDataLst>
                <p:tags r:id="rId9"/>
              </p:custDataLst>
            </p:nvPr>
          </p:nvSpPr>
          <p:spPr>
            <a:xfrm>
              <a:off x="2487239" y="566124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sz="2400" dirty="0" smtClean="0"/>
                <a:t>      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>
              <p:custDataLst>
                <p:tags r:id="rId10"/>
              </p:custDataLst>
            </p:nvPr>
          </p:nvSpPr>
          <p:spPr>
            <a:xfrm>
              <a:off x="4076097" y="5661248"/>
              <a:ext cx="63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sz="2400" dirty="0" smtClean="0"/>
                <a:t>       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>
              <p:custDataLst>
                <p:tags r:id="rId11"/>
              </p:custDataLst>
            </p:nvPr>
          </p:nvSpPr>
          <p:spPr>
            <a:xfrm>
              <a:off x="4932040" y="5661248"/>
              <a:ext cx="2121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sz="2400" dirty="0" smtClean="0"/>
                <a:t>                             </a:t>
              </a:r>
              <a:endParaRPr lang="en-US" sz="2400" dirty="0"/>
            </a:p>
          </p:txBody>
        </p:sp>
        <p:pic>
          <p:nvPicPr>
            <p:cNvPr id="3082" name="LaTeX: B_x" descr="B_x"/>
            <p:cNvPicPr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537" y="5796151"/>
              <a:ext cx="356616" cy="256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4" name="LaTeX: V_x" descr="V_x"/>
            <p:cNvPicPr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679" y="5793103"/>
              <a:ext cx="304038" cy="258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5" name="LaTeX: (V \setminus V_x) \cup B_x " descr="(V \setminus V_x) \cup B_x "/>
            <p:cNvPicPr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3480" y="5772529"/>
              <a:ext cx="1792225" cy="306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107504" y="5661248"/>
            <a:ext cx="8784976" cy="1160512"/>
            <a:chOff x="107504" y="5661248"/>
            <a:chExt cx="8784976" cy="1160512"/>
          </a:xfrm>
        </p:grpSpPr>
        <p:sp>
          <p:nvSpPr>
            <p:cNvPr id="19" name="Rounded Rectangle 18"/>
            <p:cNvSpPr/>
            <p:nvPr/>
          </p:nvSpPr>
          <p:spPr>
            <a:xfrm>
              <a:off x="107504" y="5661248"/>
              <a:ext cx="8784976" cy="1160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>
              <p:custDataLst>
                <p:tags r:id="rId1"/>
              </p:custDataLst>
            </p:nvPr>
          </p:nvSpPr>
          <p:spPr>
            <a:xfrm>
              <a:off x="2069364" y="6236985"/>
              <a:ext cx="7024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sz="3200" smtClean="0"/>
                <a:t>      </a:t>
              </a:r>
              <a:endParaRPr lang="en-US" sz="3200" dirty="0"/>
            </a:p>
          </p:txBody>
        </p:sp>
        <p:sp>
          <p:nvSpPr>
            <p:cNvPr id="3" name="TextBox 2"/>
            <p:cNvSpPr txBox="1"/>
            <p:nvPr>
              <p:custDataLst>
                <p:tags r:id="rId2"/>
              </p:custDataLst>
            </p:nvPr>
          </p:nvSpPr>
          <p:spPr>
            <a:xfrm>
              <a:off x="395536" y="5805264"/>
              <a:ext cx="8420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sz="2400" dirty="0" err="1" smtClean="0"/>
                <a:t>If</a:t>
              </a:r>
              <a:r>
                <a:rPr lang="nl-NL" sz="2400" dirty="0" smtClean="0"/>
                <a:t>                  ,                                            </a:t>
              </a:r>
              <a:r>
                <a:rPr lang="nl-NL" sz="2400" dirty="0" err="1" smtClean="0"/>
                <a:t>and</a:t>
              </a:r>
              <a:r>
                <a:rPr lang="nl-NL" sz="2400" dirty="0" smtClean="0"/>
                <a:t>                                                 ,</a:t>
              </a:r>
              <a:endParaRPr lang="en-US" sz="2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36279" y="5877272"/>
              <a:ext cx="216024" cy="345232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18059" y="5877272"/>
              <a:ext cx="216024" cy="345232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444208" y="5877272"/>
              <a:ext cx="216024" cy="345232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89956" y="5882605"/>
              <a:ext cx="216024" cy="34523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213373" y="5862414"/>
              <a:ext cx="216024" cy="34523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244408" y="5877272"/>
              <a:ext cx="216024" cy="34523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67544" y="6396136"/>
              <a:ext cx="216024" cy="345232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16" name="LaTeX: |\ \ |=|\ \ |" descr="|\ \ |=|\ \ |"/>
            <p:cNvPicPr>
              <a:picLocks noChangeArrowheads="1"/>
            </p:cNvPicPr>
            <p:nvPr>
              <p:custDataLst>
                <p:tags r:id="rId3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51" y="5918831"/>
              <a:ext cx="111252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7" name="LaTeX: \ \ \cap\; B_x = \ \ \cap\; B_x=.." descr="\ \ \cap\; B_x = \ \ \cap\; B_x=S"/>
            <p:cNvPicPr>
              <a:picLocks noChangeArrowheads="1"/>
            </p:cNvPicPr>
            <p:nvPr>
              <p:custDataLst>
                <p:tags r:id="rId4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339" y="5934071"/>
              <a:ext cx="2752344" cy="26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8" name="LaTeX: \mathtt{conn}(S,\ \ ) = \mathtt{.." descr="\mathtt{conn}(S,\ \ ) = \mathtt{conn}(S, \ \ )"/>
            <p:cNvPicPr>
              <a:picLocks noChangeArrowheads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114" y="5915783"/>
              <a:ext cx="3169920" cy="307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467544" y="6309320"/>
              <a:ext cx="6739602" cy="461665"/>
              <a:chOff x="467544" y="6309320"/>
              <a:chExt cx="6739602" cy="461665"/>
            </a:xfrm>
          </p:grpSpPr>
          <p:sp>
            <p:nvSpPr>
              <p:cNvPr id="24" name="TextBox 23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67544" y="6309320"/>
                <a:ext cx="6739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/>
                <a:r>
                  <a:rPr lang="nl-NL" sz="2400" dirty="0" smtClean="0"/>
                  <a:t>           is a solution </a:t>
                </a:r>
                <a:r>
                  <a:rPr lang="nl-NL" sz="2400" dirty="0" err="1" smtClean="0"/>
                  <a:t>if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and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only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if</a:t>
                </a:r>
                <a:r>
                  <a:rPr lang="nl-NL" sz="2400" dirty="0" smtClean="0"/>
                  <a:t>              is a solution.</a:t>
                </a:r>
                <a:endParaRPr lang="en-US" sz="2400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634671" y="6367536"/>
                <a:ext cx="216024" cy="34523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005508" y="6411053"/>
                <a:ext cx="216024" cy="34523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148064" y="6381328"/>
                <a:ext cx="216024" cy="34523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6146" name="LaTeX: \ \ \cup " descr="\ \ \cup "/>
              <p:cNvPicPr>
                <a:picLocks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984" y="6468607"/>
                <a:ext cx="387096" cy="1920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47" name="LaTeX: \cup" descr="\cup"/>
              <p:cNvPicPr>
                <a:picLocks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8988" y="6468607"/>
                <a:ext cx="185928" cy="1920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28946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07504" y="5661248"/>
            <a:ext cx="8784976" cy="1160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Using separators for Steiner Tree</a:t>
            </a:r>
            <a:endParaRPr lang="nl-NL" dirty="0"/>
          </a:p>
        </p:txBody>
      </p:sp>
      <p:sp>
        <p:nvSpPr>
          <p:cNvPr id="52" name="TextBox 51"/>
          <p:cNvSpPr txBox="1"/>
          <p:nvPr>
            <p:custDataLst>
              <p:tags r:id="rId1"/>
            </p:custDataLst>
          </p:nvPr>
        </p:nvSpPr>
        <p:spPr>
          <a:xfrm>
            <a:off x="2069364" y="6236985"/>
            <a:ext cx="702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sz="3200" smtClean="0"/>
              <a:t>      </a:t>
            </a:r>
            <a:endParaRPr lang="en-US" sz="32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1145378" y="692696"/>
            <a:ext cx="5765612" cy="4830786"/>
            <a:chOff x="1547664" y="1268760"/>
            <a:chExt cx="5793501" cy="4854153"/>
          </a:xfrm>
        </p:grpSpPr>
        <p:sp>
          <p:nvSpPr>
            <p:cNvPr id="21" name="Rounded Rectangle 20"/>
            <p:cNvSpPr/>
            <p:nvPr/>
          </p:nvSpPr>
          <p:spPr>
            <a:xfrm>
              <a:off x="3923928" y="1268760"/>
              <a:ext cx="3417237" cy="4320480"/>
            </a:xfrm>
            <a:prstGeom prst="roundRect">
              <a:avLst/>
            </a:prstGeom>
            <a:solidFill>
              <a:schemeClr val="bg2">
                <a:alpha val="4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547664" y="1277268"/>
              <a:ext cx="3168352" cy="4320480"/>
            </a:xfrm>
            <a:prstGeom prst="roundRect">
              <a:avLst/>
            </a:prstGeom>
            <a:solidFill>
              <a:schemeClr val="bg2">
                <a:alpha val="4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4140327" y="1504769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139952" y="1829747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140327" y="2154901"/>
              <a:ext cx="274343" cy="27907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140327" y="2476082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140327" y="2783103"/>
              <a:ext cx="274343" cy="2790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40327" y="3086426"/>
              <a:ext cx="274343" cy="2790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140327" y="3437508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139952" y="3762486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140327" y="4087640"/>
              <a:ext cx="274343" cy="27907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140327" y="4408821"/>
              <a:ext cx="274343" cy="2790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40327" y="4715842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140327" y="5019165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Connector 22"/>
            <p:cNvCxnSpPr>
              <a:stCxn id="4" idx="2"/>
            </p:cNvCxnSpPr>
            <p:nvPr/>
          </p:nvCxnSpPr>
          <p:spPr>
            <a:xfrm flipH="1">
              <a:off x="3491880" y="1644306"/>
              <a:ext cx="648447" cy="185441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491880" y="1829747"/>
              <a:ext cx="648072" cy="785872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195736" y="1829747"/>
              <a:ext cx="1296144" cy="953356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10" idx="2"/>
            </p:cNvCxnSpPr>
            <p:nvPr/>
          </p:nvCxnSpPr>
          <p:spPr>
            <a:xfrm>
              <a:off x="2195736" y="2783103"/>
              <a:ext cx="1944591" cy="793942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1" idx="2"/>
            </p:cNvCxnSpPr>
            <p:nvPr/>
          </p:nvCxnSpPr>
          <p:spPr>
            <a:xfrm flipH="1">
              <a:off x="3275856" y="3902023"/>
              <a:ext cx="864096" cy="464691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14" idx="2"/>
            </p:cNvCxnSpPr>
            <p:nvPr/>
          </p:nvCxnSpPr>
          <p:spPr>
            <a:xfrm>
              <a:off x="3275856" y="4366714"/>
              <a:ext cx="864471" cy="488665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5" idx="2"/>
            </p:cNvCxnSpPr>
            <p:nvPr/>
          </p:nvCxnSpPr>
          <p:spPr>
            <a:xfrm flipH="1">
              <a:off x="2843808" y="5158702"/>
              <a:ext cx="1296519" cy="0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051720" y="4408821"/>
              <a:ext cx="792088" cy="749881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2051720" y="5158702"/>
              <a:ext cx="792088" cy="0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5" idx="6"/>
            </p:cNvCxnSpPr>
            <p:nvPr/>
          </p:nvCxnSpPr>
          <p:spPr>
            <a:xfrm>
              <a:off x="4414295" y="1969284"/>
              <a:ext cx="877785" cy="464691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7" idx="6"/>
            </p:cNvCxnSpPr>
            <p:nvPr/>
          </p:nvCxnSpPr>
          <p:spPr>
            <a:xfrm flipV="1">
              <a:off x="4414670" y="2433975"/>
              <a:ext cx="877410" cy="181644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292080" y="2433975"/>
              <a:ext cx="1296144" cy="0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0" idx="6"/>
            </p:cNvCxnSpPr>
            <p:nvPr/>
          </p:nvCxnSpPr>
          <p:spPr>
            <a:xfrm>
              <a:off x="4414670" y="3577045"/>
              <a:ext cx="1093434" cy="831776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4" idx="6"/>
            </p:cNvCxnSpPr>
            <p:nvPr/>
          </p:nvCxnSpPr>
          <p:spPr>
            <a:xfrm flipV="1">
              <a:off x="4414670" y="4408821"/>
              <a:ext cx="1093434" cy="446558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5" idx="6"/>
            </p:cNvCxnSpPr>
            <p:nvPr/>
          </p:nvCxnSpPr>
          <p:spPr>
            <a:xfrm flipV="1">
              <a:off x="4414670" y="4548358"/>
              <a:ext cx="2101546" cy="610344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508104" y="4408821"/>
              <a:ext cx="1080120" cy="139537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6588224" y="4408821"/>
              <a:ext cx="720080" cy="139537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2132544" y="2644474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914548" y="4269284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914547" y="4990941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451052" y="2307883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7041356" y="4282729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cxnSp>
          <p:nvCxnSpPr>
            <p:cNvPr id="65" name="Straight Connector 64"/>
            <p:cNvCxnSpPr>
              <a:stCxn id="4" idx="2"/>
            </p:cNvCxnSpPr>
            <p:nvPr/>
          </p:nvCxnSpPr>
          <p:spPr>
            <a:xfrm flipH="1">
              <a:off x="3491880" y="1644306"/>
              <a:ext cx="648447" cy="111085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10" idx="2"/>
            </p:cNvCxnSpPr>
            <p:nvPr/>
          </p:nvCxnSpPr>
          <p:spPr>
            <a:xfrm>
              <a:off x="3491880" y="2755156"/>
              <a:ext cx="648447" cy="821889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492067" y="2586957"/>
              <a:ext cx="647885" cy="19705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60" idx="6"/>
            </p:cNvCxnSpPr>
            <p:nvPr/>
          </p:nvCxnSpPr>
          <p:spPr>
            <a:xfrm flipH="1">
              <a:off x="2406887" y="2784011"/>
              <a:ext cx="1084993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1" idx="2"/>
            </p:cNvCxnSpPr>
            <p:nvPr/>
          </p:nvCxnSpPr>
          <p:spPr>
            <a:xfrm flipH="1">
              <a:off x="3707904" y="3902023"/>
              <a:ext cx="432048" cy="464691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14" idx="2"/>
            </p:cNvCxnSpPr>
            <p:nvPr/>
          </p:nvCxnSpPr>
          <p:spPr>
            <a:xfrm>
              <a:off x="3708091" y="4366714"/>
              <a:ext cx="432236" cy="488665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15" idx="2"/>
            </p:cNvCxnSpPr>
            <p:nvPr/>
          </p:nvCxnSpPr>
          <p:spPr>
            <a:xfrm flipH="1" flipV="1">
              <a:off x="2843808" y="4715842"/>
              <a:ext cx="1296519" cy="44286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endCxn id="62" idx="6"/>
            </p:cNvCxnSpPr>
            <p:nvPr/>
          </p:nvCxnSpPr>
          <p:spPr>
            <a:xfrm flipH="1">
              <a:off x="2188890" y="4715842"/>
              <a:ext cx="654918" cy="414636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endCxn id="61" idx="6"/>
            </p:cNvCxnSpPr>
            <p:nvPr/>
          </p:nvCxnSpPr>
          <p:spPr>
            <a:xfrm flipH="1" flipV="1">
              <a:off x="2188891" y="4408821"/>
              <a:ext cx="654917" cy="307021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>
              <p:custDataLst>
                <p:tags r:id="rId9"/>
              </p:custDataLst>
            </p:nvPr>
          </p:nvSpPr>
          <p:spPr>
            <a:xfrm>
              <a:off x="2487239" y="566124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sz="2400" dirty="0" smtClean="0"/>
                <a:t>      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>
              <p:custDataLst>
                <p:tags r:id="rId10"/>
              </p:custDataLst>
            </p:nvPr>
          </p:nvSpPr>
          <p:spPr>
            <a:xfrm>
              <a:off x="4076097" y="5661248"/>
              <a:ext cx="63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sz="2400" dirty="0" smtClean="0"/>
                <a:t>       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>
              <p:custDataLst>
                <p:tags r:id="rId11"/>
              </p:custDataLst>
            </p:nvPr>
          </p:nvSpPr>
          <p:spPr>
            <a:xfrm>
              <a:off x="4932040" y="5661248"/>
              <a:ext cx="2121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sz="2400" dirty="0" smtClean="0"/>
                <a:t>                             </a:t>
              </a:r>
              <a:endParaRPr lang="en-US" sz="2400" dirty="0"/>
            </a:p>
          </p:txBody>
        </p:sp>
        <p:pic>
          <p:nvPicPr>
            <p:cNvPr id="3082" name="LaTeX: B_x" descr="B_x"/>
            <p:cNvPicPr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537" y="5796151"/>
              <a:ext cx="356616" cy="256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4" name="LaTeX: V_x" descr="V_x"/>
            <p:cNvPicPr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679" y="5793103"/>
              <a:ext cx="304038" cy="258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5" name="LaTeX: (V \setminus V_x) \cup B_x " descr="(V \setminus V_x) \cup B_x "/>
            <p:cNvPicPr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3480" y="5772529"/>
              <a:ext cx="1792225" cy="306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395536" y="5805264"/>
            <a:ext cx="842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sz="2400" dirty="0" err="1" smtClean="0"/>
              <a:t>If</a:t>
            </a:r>
            <a:r>
              <a:rPr lang="nl-NL" sz="2400" dirty="0" smtClean="0"/>
              <a:t>                  ,                                            </a:t>
            </a:r>
            <a:r>
              <a:rPr lang="nl-NL" sz="2400" dirty="0" err="1" smtClean="0"/>
              <a:t>and</a:t>
            </a:r>
            <a:r>
              <a:rPr lang="nl-NL" sz="2400" dirty="0" smtClean="0"/>
              <a:t>                                                 ,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1936279" y="5877272"/>
            <a:ext cx="216024" cy="34523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18059" y="5877272"/>
            <a:ext cx="216024" cy="34523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444208" y="5877272"/>
            <a:ext cx="216024" cy="34523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589956" y="5882605"/>
            <a:ext cx="216024" cy="3452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213373" y="5862414"/>
            <a:ext cx="216024" cy="3452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8244408" y="5877272"/>
            <a:ext cx="216024" cy="3452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67544" y="6396136"/>
            <a:ext cx="216024" cy="34523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16" name="LaTeX: |\ \ |=|\ \ |" descr="|\ \ |=|\ \ |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51" y="5918831"/>
            <a:ext cx="111252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LaTeX: \ \ \cap\; B_x = \ \ \cap\; B_x=.." descr="\ \ \cap\; B_x = \ \ \cap\; B_x=S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39" y="5934071"/>
            <a:ext cx="2752344" cy="2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LaTeX: \mathtt{conn}(S,\ \ ) = \mathtt{.." descr="\mathtt{conn}(S,\ \ ) = \mathtt{conn}(S, \ \ 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14" y="5915783"/>
            <a:ext cx="3169920" cy="30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ed Rectangular Callout 27"/>
          <p:cNvSpPr/>
          <p:nvPr/>
        </p:nvSpPr>
        <p:spPr>
          <a:xfrm>
            <a:off x="1547664" y="4123184"/>
            <a:ext cx="5862364" cy="1394048"/>
          </a:xfrm>
          <a:prstGeom prst="wedgeRoundRectCallout">
            <a:avLst>
              <a:gd name="adj1" fmla="val 8900"/>
              <a:gd name="adj2" fmla="val 6865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For </a:t>
            </a:r>
            <a:r>
              <a:rPr lang="nl-NL" sz="2000" dirty="0" err="1" smtClean="0"/>
              <a:t>being</a:t>
            </a:r>
            <a:r>
              <a:rPr lang="nl-NL" sz="2000" dirty="0" smtClean="0"/>
              <a:t> a solution, we </a:t>
            </a:r>
            <a:r>
              <a:rPr lang="nl-NL" sz="2000" dirty="0" err="1" smtClean="0"/>
              <a:t>only</a:t>
            </a:r>
            <a:r>
              <a:rPr lang="nl-NL" sz="2000" dirty="0" smtClean="0"/>
              <a:t> </a:t>
            </a:r>
            <a:r>
              <a:rPr lang="nl-NL" sz="2000" dirty="0" err="1" smtClean="0"/>
              <a:t>need</a:t>
            </a:r>
            <a:r>
              <a:rPr lang="nl-NL" sz="2000" dirty="0" smtClean="0"/>
              <a:t> the </a:t>
            </a:r>
            <a:r>
              <a:rPr lang="nl-NL" sz="2000" dirty="0" err="1" smtClean="0"/>
              <a:t>total</a:t>
            </a:r>
            <a:r>
              <a:rPr lang="nl-NL" sz="2000" dirty="0" smtClean="0"/>
              <a:t> </a:t>
            </a:r>
            <a:r>
              <a:rPr lang="nl-NL" sz="2000" dirty="0" err="1" smtClean="0"/>
              <a:t>size</a:t>
            </a:r>
            <a:r>
              <a:rPr lang="nl-NL" sz="2000" dirty="0" smtClean="0"/>
              <a:t>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be</a:t>
            </a:r>
            <a:r>
              <a:rPr lang="nl-NL" sz="2000" dirty="0" smtClean="0"/>
              <a:t> at most k, the </a:t>
            </a:r>
            <a:r>
              <a:rPr lang="nl-NL" sz="2000" dirty="0" err="1" smtClean="0"/>
              <a:t>choices</a:t>
            </a:r>
            <a:r>
              <a:rPr lang="nl-NL" sz="2000" dirty="0" smtClean="0"/>
              <a:t> of </a:t>
            </a:r>
            <a:r>
              <a:rPr lang="nl-NL" sz="2000" dirty="0" err="1" smtClean="0"/>
              <a:t>included</a:t>
            </a:r>
            <a:r>
              <a:rPr lang="nl-NL" sz="2000" dirty="0" smtClean="0"/>
              <a:t> </a:t>
            </a:r>
            <a:r>
              <a:rPr lang="nl-NL" sz="2000" dirty="0" err="1" smtClean="0"/>
              <a:t>vertices</a:t>
            </a:r>
            <a:r>
              <a:rPr lang="nl-NL" sz="2000" dirty="0" smtClean="0"/>
              <a:t>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be</a:t>
            </a:r>
            <a:r>
              <a:rPr lang="nl-NL" sz="2000" dirty="0" smtClean="0"/>
              <a:t> consistent </a:t>
            </a:r>
            <a:r>
              <a:rPr lang="nl-NL" sz="2000" dirty="0" err="1" smtClean="0"/>
              <a:t>and</a:t>
            </a:r>
            <a:r>
              <a:rPr lang="nl-NL" sz="2000" dirty="0" smtClean="0"/>
              <a:t> the overall solutions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be</a:t>
            </a:r>
            <a:r>
              <a:rPr lang="nl-NL" sz="2000" dirty="0" smtClean="0"/>
              <a:t> </a:t>
            </a:r>
            <a:r>
              <a:rPr lang="nl-NL" sz="2000" dirty="0" err="1" smtClean="0"/>
              <a:t>connected</a:t>
            </a:r>
            <a:r>
              <a:rPr lang="nl-NL" sz="2000" dirty="0" smtClean="0"/>
              <a:t>.</a:t>
            </a:r>
            <a:endParaRPr lang="en-US" sz="2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467544" y="6309320"/>
            <a:ext cx="6739602" cy="461665"/>
            <a:chOff x="467544" y="6309320"/>
            <a:chExt cx="6739602" cy="461665"/>
          </a:xfrm>
        </p:grpSpPr>
        <p:sp>
          <p:nvSpPr>
            <p:cNvPr id="24" name="TextBox 23"/>
            <p:cNvSpPr txBox="1"/>
            <p:nvPr>
              <p:custDataLst>
                <p:tags r:id="rId6"/>
              </p:custDataLst>
            </p:nvPr>
          </p:nvSpPr>
          <p:spPr>
            <a:xfrm>
              <a:off x="467544" y="6309320"/>
              <a:ext cx="67396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sz="2400" dirty="0" smtClean="0"/>
                <a:t>           is a solution </a:t>
              </a:r>
              <a:r>
                <a:rPr lang="nl-NL" sz="2400" dirty="0" err="1" smtClean="0"/>
                <a:t>if</a:t>
              </a:r>
              <a:r>
                <a:rPr lang="nl-NL" sz="2400" dirty="0" smtClean="0"/>
                <a:t> </a:t>
              </a:r>
              <a:r>
                <a:rPr lang="nl-NL" sz="2400" dirty="0" err="1" smtClean="0"/>
                <a:t>and</a:t>
              </a:r>
              <a:r>
                <a:rPr lang="nl-NL" sz="2400" dirty="0" smtClean="0"/>
                <a:t> </a:t>
              </a:r>
              <a:r>
                <a:rPr lang="nl-NL" sz="2400" dirty="0" err="1" smtClean="0"/>
                <a:t>only</a:t>
              </a:r>
              <a:r>
                <a:rPr lang="nl-NL" sz="2400" dirty="0" smtClean="0"/>
                <a:t> </a:t>
              </a:r>
              <a:r>
                <a:rPr lang="nl-NL" sz="2400" dirty="0" err="1" smtClean="0"/>
                <a:t>if</a:t>
              </a:r>
              <a:r>
                <a:rPr lang="nl-NL" sz="2400" dirty="0" smtClean="0"/>
                <a:t>              is a solution.</a:t>
              </a:r>
              <a:endParaRPr lang="en-US" sz="24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634671" y="6367536"/>
              <a:ext cx="216024" cy="34523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005508" y="6411053"/>
              <a:ext cx="216024" cy="34523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148064" y="6381328"/>
              <a:ext cx="216024" cy="34523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146" name="LaTeX: \ \ \cup " descr="\ \ \cup "/>
            <p:cNvPicPr>
              <a:picLocks noChangeArrowheads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84" y="6468607"/>
              <a:ext cx="387096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LaTeX: \cup" descr="\cup"/>
            <p:cNvPicPr>
              <a:picLocks noChangeArrowheads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988" y="6468607"/>
              <a:ext cx="185928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14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7504" y="980728"/>
            <a:ext cx="8712968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programming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Steiner Tree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41176" y="980729"/>
            <a:ext cx="8939336" cy="1296144"/>
          </a:xfrm>
        </p:spPr>
        <p:txBody>
          <a:bodyPr>
            <a:normAutofit/>
          </a:bodyPr>
          <a:lstStyle/>
          <a:p>
            <a:pPr marL="0" indent="0" eaLnBrk="0">
              <a:buNone/>
            </a:pPr>
            <a:r>
              <a:rPr lang="nl-NL" sz="2800" dirty="0" smtClean="0"/>
              <a:t>For </a:t>
            </a:r>
            <a:r>
              <a:rPr lang="nl-NL" sz="2800" dirty="0" err="1" smtClean="0"/>
              <a:t>every</a:t>
            </a:r>
            <a:r>
              <a:rPr lang="nl-NL" sz="2800" dirty="0" smtClean="0"/>
              <a:t> bag    , int </a:t>
            </a:r>
            <a:r>
              <a:rPr lang="pt-BR" sz="2800" dirty="0" smtClean="0"/>
              <a:t>   , </a:t>
            </a:r>
            <a:r>
              <a:rPr lang="nl-NL" sz="2800" dirty="0" smtClean="0"/>
              <a:t>               , let </a:t>
            </a:r>
          </a:p>
          <a:p>
            <a:pPr marL="0" indent="0" eaLnBrk="0">
              <a:buNone/>
            </a:pPr>
            <a:r>
              <a:rPr lang="nl-NL" sz="3717" dirty="0" smtClean="0"/>
              <a:t>                                                                               </a:t>
            </a:r>
            <a:endParaRPr lang="en-US" sz="3717" dirty="0"/>
          </a:p>
        </p:txBody>
      </p:sp>
      <p:pic>
        <p:nvPicPr>
          <p:cNvPr id="2130" name="LaTeX: x" descr="x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08" y="1214950"/>
            <a:ext cx="186690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1" name="LaTeX: c" descr="c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3" y="1214950"/>
            <a:ext cx="154686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2" name="LaTeX: S \subseteq B_x" descr="S \subseteq B_x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58" y="1121605"/>
            <a:ext cx="1125474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3" name="LaTeX:  A^c_x(S)= \Big\{ \mathtt{conn}(.." descr=" A^c_x(S)= \Big\{ \mathtt{conn}(S,X) \Big|\ K \cap V_x \subseteq X \subseteq V_x \wedge  |X| = c \Big\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6" y="1493795"/>
            <a:ext cx="8110350" cy="6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7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7504" y="980728"/>
            <a:ext cx="8712968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programming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Steiner Tree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41176" y="980729"/>
            <a:ext cx="8939336" cy="1296144"/>
          </a:xfrm>
        </p:spPr>
        <p:txBody>
          <a:bodyPr>
            <a:normAutofit/>
          </a:bodyPr>
          <a:lstStyle/>
          <a:p>
            <a:pPr marL="0" indent="0" eaLnBrk="0">
              <a:buNone/>
            </a:pPr>
            <a:r>
              <a:rPr lang="nl-NL" sz="2800" dirty="0" smtClean="0"/>
              <a:t>For </a:t>
            </a:r>
            <a:r>
              <a:rPr lang="nl-NL" sz="2800" dirty="0" err="1" smtClean="0"/>
              <a:t>every</a:t>
            </a:r>
            <a:r>
              <a:rPr lang="nl-NL" sz="2800" dirty="0" smtClean="0"/>
              <a:t> bag    , int </a:t>
            </a:r>
            <a:r>
              <a:rPr lang="pt-BR" sz="2800" dirty="0" smtClean="0"/>
              <a:t>   , </a:t>
            </a:r>
            <a:r>
              <a:rPr lang="nl-NL" sz="2800" dirty="0" smtClean="0"/>
              <a:t>               , let </a:t>
            </a:r>
          </a:p>
          <a:p>
            <a:pPr marL="0" indent="0" eaLnBrk="0">
              <a:buNone/>
            </a:pPr>
            <a:r>
              <a:rPr lang="nl-NL" sz="3717" dirty="0" smtClean="0"/>
              <a:t>                                                                               </a:t>
            </a:r>
            <a:endParaRPr lang="en-US" sz="3717" dirty="0"/>
          </a:p>
        </p:txBody>
      </p:sp>
      <p:sp>
        <p:nvSpPr>
          <p:cNvPr id="89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9512" y="2359421"/>
            <a:ext cx="11089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/>
            <a:r>
              <a:rPr lang="nl-NL" sz="2400" b="1" dirty="0" smtClean="0"/>
              <a:t>Leaf bag: </a:t>
            </a:r>
            <a:r>
              <a:rPr lang="nl-NL" sz="2400" dirty="0" smtClean="0"/>
              <a:t>                         and                      for             (boring).</a:t>
            </a:r>
          </a:p>
        </p:txBody>
      </p:sp>
      <p:pic>
        <p:nvPicPr>
          <p:cNvPr id="2130" name="LaTeX: x" descr="x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08" y="1214950"/>
            <a:ext cx="186690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1" name="LaTeX: c" descr="c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3" y="1214950"/>
            <a:ext cx="154686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2" name="LaTeX: S \subseteq B_x" descr="S \subseteq B_x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58" y="1121605"/>
            <a:ext cx="1125474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3" name="LaTeX:  A^c_x(S)= \Big\{ \mathtt{conn}(.." descr=" A^c_x(S)= \Big\{ \mathtt{conn}(S,X) \Big|\ K \cap V_x \subseteq X \subseteq V_x \wedge  |X| = c \Big\}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6" y="1493795"/>
            <a:ext cx="8110350" cy="6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LaTeX: A^0_x(\emptyset)=\{\epsilon\}" descr="A^0_x(\emptyset)=\{\epsilon\}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90" y="2448604"/>
            <a:ext cx="1578864" cy="33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LaTeX: A^c_x(\emptyset)=\emptyset" descr="A^c_x(\emptyset)=\emptyset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15" y="2466892"/>
            <a:ext cx="1310640" cy="31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LaTeX: c \geq 0" descr="c \geq 0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56" y="2497372"/>
            <a:ext cx="676656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9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848" y="2362200"/>
            <a:ext cx="5562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9600" dirty="0" smtClean="0">
                <a:solidFill>
                  <a:schemeClr val="bg1">
                    <a:lumMod val="65000"/>
                  </a:schemeClr>
                </a:solidFill>
              </a:rPr>
              <a:t>2011</a:t>
            </a:r>
            <a:endParaRPr lang="en-US" sz="9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7504" y="980728"/>
            <a:ext cx="8712968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programming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Steiner Tree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41176" y="980729"/>
            <a:ext cx="8939336" cy="1296144"/>
          </a:xfrm>
        </p:spPr>
        <p:txBody>
          <a:bodyPr>
            <a:normAutofit/>
          </a:bodyPr>
          <a:lstStyle/>
          <a:p>
            <a:pPr marL="0" indent="0" eaLnBrk="0">
              <a:buNone/>
            </a:pPr>
            <a:r>
              <a:rPr lang="nl-NL" sz="2800" dirty="0" smtClean="0"/>
              <a:t>For </a:t>
            </a:r>
            <a:r>
              <a:rPr lang="nl-NL" sz="2800" dirty="0" err="1" smtClean="0"/>
              <a:t>every</a:t>
            </a:r>
            <a:r>
              <a:rPr lang="nl-NL" sz="2800" dirty="0" smtClean="0"/>
              <a:t> bag    , int </a:t>
            </a:r>
            <a:r>
              <a:rPr lang="pt-BR" sz="2800" dirty="0" smtClean="0"/>
              <a:t>   , </a:t>
            </a:r>
            <a:r>
              <a:rPr lang="nl-NL" sz="2800" dirty="0" smtClean="0"/>
              <a:t>               , let </a:t>
            </a:r>
          </a:p>
          <a:p>
            <a:pPr marL="0" indent="0" eaLnBrk="0">
              <a:buNone/>
            </a:pPr>
            <a:r>
              <a:rPr lang="nl-NL" sz="3717" dirty="0" smtClean="0"/>
              <a:t>                                                                               </a:t>
            </a:r>
            <a:endParaRPr lang="en-US" sz="3717" dirty="0"/>
          </a:p>
        </p:txBody>
      </p:sp>
      <p:sp>
        <p:nvSpPr>
          <p:cNvPr id="89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9512" y="2359421"/>
            <a:ext cx="11089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/>
            <a:r>
              <a:rPr lang="nl-NL" sz="2400" b="1" dirty="0" smtClean="0"/>
              <a:t>Leaf bag: </a:t>
            </a:r>
            <a:r>
              <a:rPr lang="nl-NL" sz="2400" dirty="0" smtClean="0"/>
              <a:t>                         and                      for             (boring).</a:t>
            </a:r>
          </a:p>
          <a:p>
            <a:pPr eaLnBrk="0"/>
            <a:r>
              <a:rPr lang="nl-NL" sz="2400" b="1" dirty="0" smtClean="0"/>
              <a:t>Forget v bag</a:t>
            </a:r>
            <a:r>
              <a:rPr lang="nl-NL" sz="2400" dirty="0" smtClean="0"/>
              <a:t>:</a:t>
            </a:r>
            <a:endParaRPr lang="nl-NL" sz="2400" dirty="0"/>
          </a:p>
        </p:txBody>
      </p:sp>
      <p:pic>
        <p:nvPicPr>
          <p:cNvPr id="2130" name="LaTeX: x" descr="x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08" y="1214950"/>
            <a:ext cx="186690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1" name="LaTeX: c" descr="c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3" y="1214950"/>
            <a:ext cx="154686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2" name="LaTeX: S \subseteq B_x" descr="S \subseteq B_x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58" y="1121605"/>
            <a:ext cx="1125474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3" name="LaTeX:  A^c_x(S)= \Big\{ \mathtt{conn}(.." descr=" A^c_x(S)= \Big\{ \mathtt{conn}(S,X) \Big|\ K \cap V_x \subseteq X \subseteq V_x \wedge  |X| = c \Big\}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6" y="1493795"/>
            <a:ext cx="8110350" cy="6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88664" y="3933056"/>
            <a:ext cx="8130955" cy="2753980"/>
            <a:chOff x="888664" y="3933056"/>
            <a:chExt cx="8130955" cy="2753980"/>
          </a:xfrm>
        </p:grpSpPr>
        <p:sp>
          <p:nvSpPr>
            <p:cNvPr id="60" name="TextBox 59"/>
            <p:cNvSpPr txBox="1"/>
            <p:nvPr/>
          </p:nvSpPr>
          <p:spPr>
            <a:xfrm>
              <a:off x="3995936" y="3933056"/>
              <a:ext cx="5023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Option 2:</a:t>
              </a:r>
            </a:p>
            <a:p>
              <a:r>
                <a:rPr lang="nl-NL" dirty="0" smtClean="0"/>
                <a:t>V is in the solution </a:t>
              </a:r>
              <a:r>
                <a:rPr lang="nl-NL" dirty="0" err="1" smtClean="0"/>
                <a:t>and</a:t>
              </a:r>
              <a:r>
                <a:rPr lang="nl-NL" dirty="0" smtClean="0"/>
                <a:t> </a:t>
              </a:r>
              <a:r>
                <a:rPr lang="nl-NL" dirty="0" err="1" smtClean="0"/>
                <a:t>connected</a:t>
              </a:r>
              <a:r>
                <a:rPr lang="nl-NL" dirty="0" smtClean="0"/>
                <a:t> in the </a:t>
              </a:r>
              <a:r>
                <a:rPr lang="nl-NL" dirty="0" err="1" smtClean="0"/>
                <a:t>partition</a:t>
              </a:r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88664" y="4006805"/>
              <a:ext cx="6707669" cy="2680231"/>
              <a:chOff x="888664" y="4006805"/>
              <a:chExt cx="6707669" cy="268023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899592" y="4725144"/>
                <a:ext cx="2520277" cy="1961892"/>
                <a:chOff x="899592" y="4725144"/>
                <a:chExt cx="2520277" cy="1961892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1907701" y="5207758"/>
                  <a:ext cx="246758" cy="24675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2110071" y="5022468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 smtClean="0"/>
                    <a:t>v</a:t>
                  </a:r>
                  <a:endParaRPr lang="en-US" dirty="0"/>
                </a:p>
              </p:txBody>
            </p:sp>
            <p:sp>
              <p:nvSpPr>
                <p:cNvPr id="28" name="TextBox 27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1395261" y="5454516"/>
                  <a:ext cx="4796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0"/>
                  <a:r>
                    <a:rPr lang="nl-NL" dirty="0" smtClean="0"/>
                    <a:t>      </a:t>
                  </a:r>
                  <a:endParaRPr lang="en-US" dirty="0"/>
                </a:p>
              </p:txBody>
            </p:sp>
            <p:pic>
              <p:nvPicPr>
                <p:cNvPr id="1030" name="LaTeX: B_x" descr="B_x"/>
                <p:cNvPicPr>
                  <a:picLocks noChangeArrowheads="1"/>
                </p:cNvPicPr>
                <p:nvPr>
                  <p:custDataLst>
                    <p:tags r:id="rId19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6701" y="5567123"/>
                  <a:ext cx="268224" cy="1920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>
                          <a:alpha val="0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" name="TextBox 7"/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2403373" y="4725144"/>
                  <a:ext cx="4796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0"/>
                  <a:r>
                    <a:rPr lang="nl-NL" dirty="0" smtClean="0"/>
                    <a:t>      </a:t>
                  </a:r>
                  <a:endParaRPr lang="en-US" dirty="0"/>
                </a:p>
              </p:txBody>
            </p:sp>
            <p:pic>
              <p:nvPicPr>
                <p:cNvPr id="1031" name="LaTeX: B_y" descr="B_y"/>
                <p:cNvPicPr>
                  <a:picLocks noChangeArrowheads="1"/>
                </p:cNvPicPr>
                <p:nvPr>
                  <p:custDataLst>
                    <p:tags r:id="rId21"/>
                  </p:custDataLst>
                </p:nvPr>
              </p:nvPicPr>
              <p:blipFill>
                <a:blip r:embed="rId3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4813" y="4837752"/>
                  <a:ext cx="265176" cy="2225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>
                          <a:alpha val="0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5" name="Oval 34"/>
                <p:cNvSpPr/>
                <p:nvPr/>
              </p:nvSpPr>
              <p:spPr>
                <a:xfrm>
                  <a:off x="899592" y="4742820"/>
                  <a:ext cx="2520277" cy="1944216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899593" y="4967798"/>
                  <a:ext cx="1872204" cy="1719238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843805" y="5360158"/>
                  <a:ext cx="246758" cy="24675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3046175" y="5174868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 smtClean="0"/>
                    <a:t>v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>
                  <p:custDataLst>
                    <p:tags r:id="rId22"/>
                  </p:custDataLst>
                </p:nvPr>
              </p:nvSpPr>
              <p:spPr>
                <a:xfrm>
                  <a:off x="1547661" y="5606916"/>
                  <a:ext cx="4796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0"/>
                  <a:r>
                    <a:rPr lang="nl-NL" dirty="0" smtClean="0"/>
                    <a:t>      </a:t>
                  </a:r>
                  <a:endParaRPr lang="en-US" dirty="0"/>
                </a:p>
              </p:txBody>
            </p:sp>
            <p:pic>
              <p:nvPicPr>
                <p:cNvPr id="40" name="LaTeX: B_x" descr="B_x"/>
                <p:cNvPicPr>
                  <a:picLocks noChangeArrowheads="1"/>
                </p:cNvPicPr>
                <p:nvPr>
                  <p:custDataLst>
                    <p:tags r:id="rId23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9101" y="5719523"/>
                  <a:ext cx="268224" cy="1920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>
                          <a:alpha val="0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1" name="TextBox 40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2555773" y="4877544"/>
                  <a:ext cx="4796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0"/>
                  <a:r>
                    <a:rPr lang="nl-NL" dirty="0" smtClean="0"/>
                    <a:t>      </a:t>
                  </a:r>
                  <a:endParaRPr lang="en-US" dirty="0"/>
                </a:p>
              </p:txBody>
            </p:sp>
            <p:pic>
              <p:nvPicPr>
                <p:cNvPr id="42" name="LaTeX: B_y" descr="B_y"/>
                <p:cNvPicPr>
                  <a:picLocks noChangeArrowheads="1"/>
                </p:cNvPicPr>
                <p:nvPr>
                  <p:custDataLst>
                    <p:tags r:id="rId25"/>
                  </p:custDataLst>
                </p:nvPr>
              </p:nvPicPr>
              <p:blipFill>
                <a:blip r:embed="rId3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47213" y="4990152"/>
                  <a:ext cx="265176" cy="2225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>
                          <a:alpha val="0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45" name="Oval 44"/>
              <p:cNvSpPr/>
              <p:nvPr/>
            </p:nvSpPr>
            <p:spPr>
              <a:xfrm>
                <a:off x="6084165" y="5207758"/>
                <a:ext cx="246758" cy="2467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286535" y="50224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/>
                  <a:t>v</a:t>
                </a:r>
                <a:endParaRPr lang="en-US" dirty="0"/>
              </a:p>
            </p:txBody>
          </p:sp>
          <p:sp>
            <p:nvSpPr>
              <p:cNvPr id="47" name="TextBox 46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571725" y="5454516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/>
                <a:r>
                  <a:rPr lang="nl-NL" dirty="0" smtClean="0"/>
                  <a:t>      </a:t>
                </a:r>
                <a:endParaRPr lang="en-US" dirty="0"/>
              </a:p>
            </p:txBody>
          </p:sp>
          <p:pic>
            <p:nvPicPr>
              <p:cNvPr id="48" name="LaTeX: B_x" descr="B_x"/>
              <p:cNvPicPr>
                <a:picLocks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3165" y="5567123"/>
                <a:ext cx="268224" cy="1920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9" name="TextBox 48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6579837" y="4725144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/>
                <a:r>
                  <a:rPr lang="nl-NL" dirty="0" smtClean="0"/>
                  <a:t>      </a:t>
                </a:r>
                <a:endParaRPr lang="en-US" dirty="0"/>
              </a:p>
            </p:txBody>
          </p:sp>
          <p:pic>
            <p:nvPicPr>
              <p:cNvPr id="50" name="LaTeX: B_y" descr="B_y"/>
              <p:cNvPicPr>
                <a:picLocks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1277" y="4837752"/>
                <a:ext cx="265176" cy="222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1" name="Oval 50"/>
              <p:cNvSpPr/>
              <p:nvPr/>
            </p:nvSpPr>
            <p:spPr>
              <a:xfrm>
                <a:off x="5076056" y="4742820"/>
                <a:ext cx="2520277" cy="194421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076057" y="4967798"/>
                <a:ext cx="1872204" cy="1719238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020269" y="5360158"/>
                <a:ext cx="246758" cy="246758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222639" y="51748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/>
                  <a:t>v</a:t>
                </a:r>
                <a:endParaRPr lang="en-US" dirty="0"/>
              </a:p>
            </p:txBody>
          </p:sp>
          <p:sp>
            <p:nvSpPr>
              <p:cNvPr id="55" name="TextBox 54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5724125" y="5606916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/>
                <a:r>
                  <a:rPr lang="nl-NL" dirty="0" smtClean="0"/>
                  <a:t>      </a:t>
                </a:r>
                <a:endParaRPr lang="en-US" dirty="0"/>
              </a:p>
            </p:txBody>
          </p:sp>
          <p:pic>
            <p:nvPicPr>
              <p:cNvPr id="56" name="LaTeX: B_x" descr="B_x"/>
              <p:cNvPicPr>
                <a:picLocks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5565" y="5719523"/>
                <a:ext cx="268224" cy="1920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7" name="TextBox 5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732237" y="4877544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/>
                <a:r>
                  <a:rPr lang="nl-NL" dirty="0" smtClean="0"/>
                  <a:t>      </a:t>
                </a:r>
                <a:endParaRPr lang="en-US" dirty="0"/>
              </a:p>
            </p:txBody>
          </p:sp>
          <p:pic>
            <p:nvPicPr>
              <p:cNvPr id="58" name="LaTeX: B_y" descr="B_y"/>
              <p:cNvPicPr>
                <a:picLocks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3677" y="4990152"/>
                <a:ext cx="265176" cy="222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888664" y="4006805"/>
                <a:ext cx="23871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/>
                  <a:t>Option 1:</a:t>
                </a:r>
              </a:p>
              <a:p>
                <a:pPr algn="ctr"/>
                <a:r>
                  <a:rPr lang="nl-NL" dirty="0" smtClean="0"/>
                  <a:t>V is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in the solution</a:t>
                </a:r>
                <a:endParaRPr lang="en-US" dirty="0"/>
              </a:p>
            </p:txBody>
          </p:sp>
          <p:cxnSp>
            <p:nvCxnSpPr>
              <p:cNvPr id="22" name="Straight Connector 21"/>
              <p:cNvCxnSpPr>
                <a:stCxn id="53" idx="2"/>
              </p:cNvCxnSpPr>
              <p:nvPr/>
            </p:nvCxnSpPr>
            <p:spPr>
              <a:xfrm flipH="1" flipV="1">
                <a:off x="6579837" y="5391800"/>
                <a:ext cx="440432" cy="9173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6732237" y="5483537"/>
                <a:ext cx="288032" cy="17959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74" name="LaTeX: A^0_x(\emptyset)=\{\epsilon\}" descr="A^0_x(\emptyset)=\{\epsilon\}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90" y="2448604"/>
            <a:ext cx="1578864" cy="33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LaTeX: A^c_x(\emptyset)=\emptyset" descr="A^c_x(\emptyset)=\emptyset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15" y="2466892"/>
            <a:ext cx="1310640" cy="31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LaTeX: c \geq 0" descr="c \geq 0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56" y="2497372"/>
            <a:ext cx="676656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95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7504" y="980728"/>
            <a:ext cx="8712968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programming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Steiner Tree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41176" y="980729"/>
            <a:ext cx="8939336" cy="1296144"/>
          </a:xfrm>
        </p:spPr>
        <p:txBody>
          <a:bodyPr>
            <a:normAutofit/>
          </a:bodyPr>
          <a:lstStyle/>
          <a:p>
            <a:pPr marL="0" indent="0" eaLnBrk="0">
              <a:buNone/>
            </a:pPr>
            <a:r>
              <a:rPr lang="nl-NL" sz="2800" dirty="0" smtClean="0"/>
              <a:t>For </a:t>
            </a:r>
            <a:r>
              <a:rPr lang="nl-NL" sz="2800" dirty="0" err="1" smtClean="0"/>
              <a:t>every</a:t>
            </a:r>
            <a:r>
              <a:rPr lang="nl-NL" sz="2800" dirty="0" smtClean="0"/>
              <a:t> bag    , int </a:t>
            </a:r>
            <a:r>
              <a:rPr lang="pt-BR" sz="2800" dirty="0" smtClean="0"/>
              <a:t>   , </a:t>
            </a:r>
            <a:r>
              <a:rPr lang="nl-NL" sz="2800" dirty="0" smtClean="0"/>
              <a:t>               , let </a:t>
            </a:r>
          </a:p>
          <a:p>
            <a:pPr marL="0" indent="0" eaLnBrk="0">
              <a:buNone/>
            </a:pPr>
            <a:r>
              <a:rPr lang="nl-NL" sz="3717" dirty="0" smtClean="0"/>
              <a:t>                                                                               </a:t>
            </a:r>
            <a:endParaRPr lang="en-US" sz="3717" dirty="0"/>
          </a:p>
        </p:txBody>
      </p:sp>
      <p:sp>
        <p:nvSpPr>
          <p:cNvPr id="89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9512" y="2359421"/>
            <a:ext cx="11089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/>
            <a:r>
              <a:rPr lang="nl-NL" sz="2400" b="1" dirty="0" err="1" smtClean="0"/>
              <a:t>Leaf</a:t>
            </a:r>
            <a:r>
              <a:rPr lang="nl-NL" sz="2400" b="1" dirty="0" smtClean="0"/>
              <a:t> bag: </a:t>
            </a:r>
            <a:r>
              <a:rPr lang="nl-NL" sz="2400" dirty="0" smtClean="0"/>
              <a:t>                         </a:t>
            </a:r>
            <a:r>
              <a:rPr lang="nl-NL" sz="2400" dirty="0" err="1" smtClean="0"/>
              <a:t>and</a:t>
            </a:r>
            <a:r>
              <a:rPr lang="nl-NL" sz="2400" dirty="0" smtClean="0"/>
              <a:t>                      </a:t>
            </a:r>
            <a:r>
              <a:rPr lang="nl-NL" sz="2400" dirty="0" err="1" smtClean="0"/>
              <a:t>for</a:t>
            </a:r>
            <a:r>
              <a:rPr lang="nl-NL" sz="2400" dirty="0" smtClean="0"/>
              <a:t>             (boring).</a:t>
            </a:r>
          </a:p>
          <a:p>
            <a:pPr eaLnBrk="0"/>
            <a:r>
              <a:rPr lang="nl-NL" sz="2400" b="1" dirty="0" err="1" smtClean="0"/>
              <a:t>Forget</a:t>
            </a:r>
            <a:r>
              <a:rPr lang="nl-NL" sz="2400" b="1" dirty="0" smtClean="0"/>
              <a:t> v bag</a:t>
            </a:r>
            <a:r>
              <a:rPr lang="nl-NL" sz="2400" dirty="0"/>
              <a:t>: </a:t>
            </a:r>
            <a:r>
              <a:rPr lang="nl-NL" sz="3241" dirty="0" smtClean="0"/>
              <a:t>                                                      </a:t>
            </a:r>
            <a:r>
              <a:rPr lang="nl-NL" sz="2400" dirty="0" smtClean="0"/>
              <a:t>.</a:t>
            </a:r>
            <a:endParaRPr lang="nl-NL" sz="2400" dirty="0"/>
          </a:p>
          <a:p>
            <a:pPr eaLnBrk="0"/>
            <a:endParaRPr lang="nl-NL" sz="2400" dirty="0"/>
          </a:p>
        </p:txBody>
      </p:sp>
      <p:pic>
        <p:nvPicPr>
          <p:cNvPr id="2130" name="LaTeX: x" descr="x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08" y="1214950"/>
            <a:ext cx="186690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1" name="LaTeX: c" descr="c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3" y="1214950"/>
            <a:ext cx="154686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2" name="LaTeX: S \subseteq B_x" descr="S \subseteq B_x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58" y="1121605"/>
            <a:ext cx="1125474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3" name="LaTeX:  A^c_x(S)= \Big\{ \mathtt{conn}(.." descr=" A^c_x(S)= \Big\{ \mathtt{conn}(S,X) \Big|\ K \cap V_x \subseteq X \subseteq V_x \wedge  |X| = c \Big\}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6" y="1493795"/>
            <a:ext cx="8110350" cy="6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99592" y="4725144"/>
            <a:ext cx="2520277" cy="1961892"/>
            <a:chOff x="899592" y="4725144"/>
            <a:chExt cx="2520277" cy="1961892"/>
          </a:xfrm>
        </p:grpSpPr>
        <p:sp>
          <p:nvSpPr>
            <p:cNvPr id="6" name="Oval 5"/>
            <p:cNvSpPr/>
            <p:nvPr/>
          </p:nvSpPr>
          <p:spPr>
            <a:xfrm>
              <a:off x="1907701" y="5207758"/>
              <a:ext cx="246758" cy="2467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10071" y="5022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v</a:t>
              </a:r>
              <a:endParaRPr lang="en-US" dirty="0"/>
            </a:p>
          </p:txBody>
        </p:sp>
        <p:sp>
          <p:nvSpPr>
            <p:cNvPr id="28" name="TextBox 27"/>
            <p:cNvSpPr txBox="1"/>
            <p:nvPr>
              <p:custDataLst>
                <p:tags r:id="rId19"/>
              </p:custDataLst>
            </p:nvPr>
          </p:nvSpPr>
          <p:spPr>
            <a:xfrm>
              <a:off x="1395261" y="5454516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dirty="0" smtClean="0"/>
                <a:t>      </a:t>
              </a:r>
              <a:endParaRPr lang="en-US" dirty="0"/>
            </a:p>
          </p:txBody>
        </p:sp>
        <p:pic>
          <p:nvPicPr>
            <p:cNvPr id="1030" name="LaTeX: B_x" descr="B_x"/>
            <p:cNvPicPr>
              <a:picLocks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701" y="5567123"/>
              <a:ext cx="268224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>
              <p:custDataLst>
                <p:tags r:id="rId21"/>
              </p:custDataLst>
            </p:nvPr>
          </p:nvSpPr>
          <p:spPr>
            <a:xfrm>
              <a:off x="2403373" y="472514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dirty="0" smtClean="0"/>
                <a:t>      </a:t>
              </a:r>
              <a:endParaRPr lang="en-US" dirty="0"/>
            </a:p>
          </p:txBody>
        </p:sp>
        <p:pic>
          <p:nvPicPr>
            <p:cNvPr id="1031" name="LaTeX: B_y" descr="B_y"/>
            <p:cNvPicPr>
              <a:picLocks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813" y="4837752"/>
              <a:ext cx="265176" cy="222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Oval 34"/>
            <p:cNvSpPr/>
            <p:nvPr/>
          </p:nvSpPr>
          <p:spPr>
            <a:xfrm>
              <a:off x="899592" y="4742820"/>
              <a:ext cx="2520277" cy="1944216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899593" y="4967798"/>
              <a:ext cx="1872204" cy="1719238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Oval 36"/>
            <p:cNvSpPr/>
            <p:nvPr/>
          </p:nvSpPr>
          <p:spPr>
            <a:xfrm>
              <a:off x="2843805" y="5360158"/>
              <a:ext cx="246758" cy="2467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46175" y="5174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v</a:t>
              </a:r>
              <a:endParaRPr lang="en-US" dirty="0"/>
            </a:p>
          </p:txBody>
        </p:sp>
        <p:sp>
          <p:nvSpPr>
            <p:cNvPr id="39" name="TextBox 38"/>
            <p:cNvSpPr txBox="1"/>
            <p:nvPr>
              <p:custDataLst>
                <p:tags r:id="rId23"/>
              </p:custDataLst>
            </p:nvPr>
          </p:nvSpPr>
          <p:spPr>
            <a:xfrm>
              <a:off x="1547661" y="5606916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dirty="0" smtClean="0"/>
                <a:t>      </a:t>
              </a:r>
              <a:endParaRPr lang="en-US" dirty="0"/>
            </a:p>
          </p:txBody>
        </p:sp>
        <p:pic>
          <p:nvPicPr>
            <p:cNvPr id="40" name="LaTeX: B_x" descr="B_x"/>
            <p:cNvPicPr>
              <a:picLocks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101" y="5719523"/>
              <a:ext cx="268224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/>
            <p:cNvSpPr txBox="1"/>
            <p:nvPr>
              <p:custDataLst>
                <p:tags r:id="rId25"/>
              </p:custDataLst>
            </p:nvPr>
          </p:nvSpPr>
          <p:spPr>
            <a:xfrm>
              <a:off x="2555773" y="487754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dirty="0" smtClean="0"/>
                <a:t>      </a:t>
              </a:r>
              <a:endParaRPr lang="en-US" dirty="0"/>
            </a:p>
          </p:txBody>
        </p:sp>
        <p:pic>
          <p:nvPicPr>
            <p:cNvPr id="42" name="LaTeX: B_y" descr="B_y"/>
            <p:cNvPicPr>
              <a:picLocks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213" y="4990152"/>
              <a:ext cx="265176" cy="222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" name="Oval 44"/>
          <p:cNvSpPr/>
          <p:nvPr/>
        </p:nvSpPr>
        <p:spPr>
          <a:xfrm>
            <a:off x="6084165" y="5207758"/>
            <a:ext cx="246758" cy="246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286535" y="502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</a:t>
            </a:r>
            <a:endParaRPr lang="en-US" dirty="0"/>
          </a:p>
        </p:txBody>
      </p:sp>
      <p:sp>
        <p:nvSpPr>
          <p:cNvPr id="47" name="TextBox 46"/>
          <p:cNvSpPr txBox="1"/>
          <p:nvPr>
            <p:custDataLst>
              <p:tags r:id="rId7"/>
            </p:custDataLst>
          </p:nvPr>
        </p:nvSpPr>
        <p:spPr>
          <a:xfrm>
            <a:off x="5571725" y="545451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      </a:t>
            </a:r>
            <a:endParaRPr lang="en-US" dirty="0"/>
          </a:p>
        </p:txBody>
      </p:sp>
      <p:pic>
        <p:nvPicPr>
          <p:cNvPr id="48" name="LaTeX: B_x" descr="B_x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65" y="5567123"/>
            <a:ext cx="268224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>
            <p:custDataLst>
              <p:tags r:id="rId9"/>
            </p:custDataLst>
          </p:nvPr>
        </p:nvSpPr>
        <p:spPr>
          <a:xfrm>
            <a:off x="6579837" y="472514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      </a:t>
            </a:r>
            <a:endParaRPr lang="en-US" dirty="0"/>
          </a:p>
        </p:txBody>
      </p:sp>
      <p:pic>
        <p:nvPicPr>
          <p:cNvPr id="50" name="LaTeX: B_y" descr="B_y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77" y="4837752"/>
            <a:ext cx="265176" cy="22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Oval 50"/>
          <p:cNvSpPr/>
          <p:nvPr/>
        </p:nvSpPr>
        <p:spPr>
          <a:xfrm>
            <a:off x="5076056" y="4742820"/>
            <a:ext cx="2520277" cy="194421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2" name="Oval 51"/>
          <p:cNvSpPr/>
          <p:nvPr/>
        </p:nvSpPr>
        <p:spPr>
          <a:xfrm>
            <a:off x="5076057" y="4967798"/>
            <a:ext cx="1872204" cy="1719238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Oval 52"/>
          <p:cNvSpPr/>
          <p:nvPr/>
        </p:nvSpPr>
        <p:spPr>
          <a:xfrm>
            <a:off x="7020269" y="5360158"/>
            <a:ext cx="246758" cy="24675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222639" y="5174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</a:t>
            </a:r>
            <a:endParaRPr lang="en-US" dirty="0"/>
          </a:p>
        </p:txBody>
      </p:sp>
      <p:sp>
        <p:nvSpPr>
          <p:cNvPr id="55" name="TextBox 54"/>
          <p:cNvSpPr txBox="1"/>
          <p:nvPr>
            <p:custDataLst>
              <p:tags r:id="rId11"/>
            </p:custDataLst>
          </p:nvPr>
        </p:nvSpPr>
        <p:spPr>
          <a:xfrm>
            <a:off x="5724125" y="560691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      </a:t>
            </a:r>
            <a:endParaRPr lang="en-US" dirty="0"/>
          </a:p>
        </p:txBody>
      </p:sp>
      <p:pic>
        <p:nvPicPr>
          <p:cNvPr id="56" name="LaTeX: B_x" descr="B_x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65" y="5719523"/>
            <a:ext cx="268224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>
            <p:custDataLst>
              <p:tags r:id="rId13"/>
            </p:custDataLst>
          </p:nvPr>
        </p:nvSpPr>
        <p:spPr>
          <a:xfrm>
            <a:off x="6732237" y="487754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      </a:t>
            </a:r>
            <a:endParaRPr lang="en-US" dirty="0"/>
          </a:p>
        </p:txBody>
      </p:sp>
      <p:pic>
        <p:nvPicPr>
          <p:cNvPr id="58" name="LaTeX: B_y" descr="B_y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77" y="4990152"/>
            <a:ext cx="265176" cy="22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88664" y="4006805"/>
            <a:ext cx="2387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Option 1:</a:t>
            </a:r>
          </a:p>
          <a:p>
            <a:pPr algn="ctr"/>
            <a:r>
              <a:rPr lang="nl-NL" dirty="0" smtClean="0"/>
              <a:t>V is </a:t>
            </a:r>
            <a:r>
              <a:rPr lang="nl-NL" dirty="0" err="1" smtClean="0"/>
              <a:t>not</a:t>
            </a:r>
            <a:r>
              <a:rPr lang="nl-NL" dirty="0" smtClean="0"/>
              <a:t> in the solution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995936" y="3933056"/>
            <a:ext cx="5023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Option 2:</a:t>
            </a:r>
          </a:p>
          <a:p>
            <a:r>
              <a:rPr lang="nl-NL" dirty="0" smtClean="0"/>
              <a:t>V is in the solution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connected</a:t>
            </a:r>
            <a:r>
              <a:rPr lang="nl-NL" dirty="0" smtClean="0"/>
              <a:t> in the </a:t>
            </a:r>
            <a:r>
              <a:rPr lang="nl-NL" dirty="0" err="1" smtClean="0"/>
              <a:t>partition</a:t>
            </a:r>
            <a:endParaRPr lang="en-US" dirty="0"/>
          </a:p>
        </p:txBody>
      </p:sp>
      <p:cxnSp>
        <p:nvCxnSpPr>
          <p:cNvPr id="22" name="Straight Connector 21"/>
          <p:cNvCxnSpPr>
            <a:stCxn id="53" idx="2"/>
          </p:cNvCxnSpPr>
          <p:nvPr/>
        </p:nvCxnSpPr>
        <p:spPr>
          <a:xfrm flipH="1" flipV="1">
            <a:off x="6579837" y="5391800"/>
            <a:ext cx="440432" cy="9173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732237" y="5483537"/>
            <a:ext cx="288032" cy="17959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LaTeX: A^0_x(\emptyset)=\{\epsilon\}" descr="A^0_x(\emptyset)=\{\epsilon\}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90" y="2448604"/>
            <a:ext cx="1578864" cy="33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LaTeX: A^c_x(\emptyset)=\emptyset" descr="A^c_x(\emptyset)=\emptyset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15" y="2466892"/>
            <a:ext cx="1310640" cy="31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LaTeX: c \geq 0" descr="c \geq 0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56" y="2497372"/>
            <a:ext cx="676656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LaTeX: A^c_x(S) = A^c_x(S) \cup \mathtt.." descr="A^c_x(S) = A^c_x(S) \cup \mathtt{proj}(v,A^c_y(S \cup v))"/>
          <p:cNvPicPr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48" y="3019641"/>
            <a:ext cx="4828031" cy="35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9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7504" y="980728"/>
            <a:ext cx="8712968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programming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Steiner Tree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41176" y="980729"/>
            <a:ext cx="8939336" cy="1296144"/>
          </a:xfrm>
        </p:spPr>
        <p:txBody>
          <a:bodyPr>
            <a:normAutofit/>
          </a:bodyPr>
          <a:lstStyle/>
          <a:p>
            <a:pPr marL="0" indent="0" eaLnBrk="0">
              <a:buNone/>
            </a:pPr>
            <a:r>
              <a:rPr lang="nl-NL" sz="2800" dirty="0" smtClean="0"/>
              <a:t>For </a:t>
            </a:r>
            <a:r>
              <a:rPr lang="nl-NL" sz="2800" dirty="0" err="1" smtClean="0"/>
              <a:t>every</a:t>
            </a:r>
            <a:r>
              <a:rPr lang="nl-NL" sz="2800" dirty="0" smtClean="0"/>
              <a:t> bag    , int </a:t>
            </a:r>
            <a:r>
              <a:rPr lang="pt-BR" sz="2800" dirty="0" smtClean="0"/>
              <a:t>   , </a:t>
            </a:r>
            <a:r>
              <a:rPr lang="nl-NL" sz="2800" dirty="0" smtClean="0"/>
              <a:t>               , let </a:t>
            </a:r>
          </a:p>
          <a:p>
            <a:pPr marL="0" indent="0" eaLnBrk="0">
              <a:buNone/>
            </a:pPr>
            <a:r>
              <a:rPr lang="nl-NL" sz="3717" dirty="0" smtClean="0"/>
              <a:t>                                                                               </a:t>
            </a:r>
            <a:endParaRPr lang="en-US" sz="3717" dirty="0"/>
          </a:p>
        </p:txBody>
      </p:sp>
      <p:sp>
        <p:nvSpPr>
          <p:cNvPr id="89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9512" y="2359421"/>
            <a:ext cx="11089232" cy="1444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/>
            <a:r>
              <a:rPr lang="nl-NL" sz="2400" b="1" dirty="0" err="1" smtClean="0"/>
              <a:t>Leaf</a:t>
            </a:r>
            <a:r>
              <a:rPr lang="nl-NL" sz="2400" b="1" dirty="0" smtClean="0"/>
              <a:t> bag: </a:t>
            </a:r>
            <a:r>
              <a:rPr lang="nl-NL" sz="2400" dirty="0" smtClean="0"/>
              <a:t>                         </a:t>
            </a:r>
            <a:r>
              <a:rPr lang="nl-NL" sz="2400" dirty="0" err="1" smtClean="0"/>
              <a:t>and</a:t>
            </a:r>
            <a:r>
              <a:rPr lang="nl-NL" sz="2400" dirty="0" smtClean="0"/>
              <a:t>                      </a:t>
            </a:r>
            <a:r>
              <a:rPr lang="nl-NL" sz="2400" dirty="0" err="1" smtClean="0"/>
              <a:t>for</a:t>
            </a:r>
            <a:r>
              <a:rPr lang="nl-NL" sz="2400" dirty="0" smtClean="0"/>
              <a:t>             (boring).</a:t>
            </a:r>
          </a:p>
          <a:p>
            <a:pPr eaLnBrk="0"/>
            <a:r>
              <a:rPr lang="nl-NL" sz="2400" b="1" dirty="0" err="1" smtClean="0"/>
              <a:t>Forget</a:t>
            </a:r>
            <a:r>
              <a:rPr lang="nl-NL" sz="2400" b="1" dirty="0" smtClean="0"/>
              <a:t> v bag</a:t>
            </a:r>
            <a:r>
              <a:rPr lang="nl-NL" sz="2400" dirty="0"/>
              <a:t>: </a:t>
            </a:r>
            <a:r>
              <a:rPr lang="nl-NL" sz="3241" dirty="0" smtClean="0"/>
              <a:t>                                                      </a:t>
            </a:r>
            <a:r>
              <a:rPr lang="nl-NL" sz="2400" dirty="0" smtClean="0"/>
              <a:t>.</a:t>
            </a:r>
            <a:endParaRPr lang="nl-NL" sz="2400" dirty="0"/>
          </a:p>
          <a:p>
            <a:pPr eaLnBrk="0"/>
            <a:endParaRPr lang="nl-NL" sz="2400" dirty="0"/>
          </a:p>
        </p:txBody>
      </p:sp>
      <p:pic>
        <p:nvPicPr>
          <p:cNvPr id="2130" name="LaTeX: x" descr="x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08" y="1214950"/>
            <a:ext cx="186690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1" name="LaTeX: c" descr="c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3" y="1214950"/>
            <a:ext cx="154686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2" name="LaTeX: S \subseteq B_x" descr="S \subseteq B_x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58" y="1121605"/>
            <a:ext cx="1125474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3" name="LaTeX:  A^c_x(S)= \Big\{ \mathtt{conn}(.." descr=" A^c_x(S)= \Big\{ \mathtt{conn}(S,X) \Big|\ K \cap V_x \subseteq X \subseteq V_x \wedge  |X| = c \Big\}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6" y="1493795"/>
            <a:ext cx="8110350" cy="6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Oval 44"/>
          <p:cNvSpPr/>
          <p:nvPr/>
        </p:nvSpPr>
        <p:spPr>
          <a:xfrm>
            <a:off x="7092280" y="5207758"/>
            <a:ext cx="246758" cy="246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294650" y="502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</a:t>
            </a:r>
            <a:endParaRPr lang="en-US" dirty="0"/>
          </a:p>
        </p:txBody>
      </p:sp>
      <p:sp>
        <p:nvSpPr>
          <p:cNvPr id="47" name="TextBox 46"/>
          <p:cNvSpPr txBox="1"/>
          <p:nvPr>
            <p:custDataLst>
              <p:tags r:id="rId7"/>
            </p:custDataLst>
          </p:nvPr>
        </p:nvSpPr>
        <p:spPr>
          <a:xfrm>
            <a:off x="6579840" y="545451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      </a:t>
            </a:r>
            <a:endParaRPr lang="en-US" dirty="0"/>
          </a:p>
        </p:txBody>
      </p:sp>
      <p:pic>
        <p:nvPicPr>
          <p:cNvPr id="48" name="LaTeX: B_x" descr="B_x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80" y="5567123"/>
            <a:ext cx="268224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>
            <p:custDataLst>
              <p:tags r:id="rId9"/>
            </p:custDataLst>
          </p:nvPr>
        </p:nvSpPr>
        <p:spPr>
          <a:xfrm>
            <a:off x="7587952" y="472514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      </a:t>
            </a:r>
            <a:endParaRPr lang="en-US" dirty="0"/>
          </a:p>
        </p:txBody>
      </p:sp>
      <p:pic>
        <p:nvPicPr>
          <p:cNvPr id="50" name="LaTeX: B_y" descr="B_y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92" y="4837752"/>
            <a:ext cx="265176" cy="22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Oval 50"/>
          <p:cNvSpPr/>
          <p:nvPr/>
        </p:nvSpPr>
        <p:spPr>
          <a:xfrm>
            <a:off x="6084171" y="4742820"/>
            <a:ext cx="2520277" cy="194421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2" name="Oval 51"/>
          <p:cNvSpPr/>
          <p:nvPr/>
        </p:nvSpPr>
        <p:spPr>
          <a:xfrm>
            <a:off x="6084172" y="4967798"/>
            <a:ext cx="1872204" cy="171923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Oval 52"/>
          <p:cNvSpPr/>
          <p:nvPr/>
        </p:nvSpPr>
        <p:spPr>
          <a:xfrm>
            <a:off x="8028384" y="5360158"/>
            <a:ext cx="246758" cy="24675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8230754" y="5174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</a:t>
            </a:r>
            <a:endParaRPr lang="en-US" dirty="0"/>
          </a:p>
        </p:txBody>
      </p:sp>
      <p:pic>
        <p:nvPicPr>
          <p:cNvPr id="56" name="LaTeX: B_x" descr="B_x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39" y="4980116"/>
            <a:ext cx="268224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>
            <p:custDataLst>
              <p:tags r:id="rId12"/>
            </p:custDataLst>
          </p:nvPr>
        </p:nvSpPr>
        <p:spPr>
          <a:xfrm>
            <a:off x="7740352" y="487754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      </a:t>
            </a:r>
            <a:endParaRPr lang="en-US" dirty="0"/>
          </a:p>
        </p:txBody>
      </p:sp>
      <p:pic>
        <p:nvPicPr>
          <p:cNvPr id="58" name="LaTeX: B_y" descr="B_y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683" y="5712596"/>
            <a:ext cx="265176" cy="22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>
            <p:custDataLst>
              <p:tags r:id="rId14"/>
            </p:custDataLst>
          </p:nvPr>
        </p:nvSpPr>
        <p:spPr>
          <a:xfrm>
            <a:off x="189037" y="3573016"/>
            <a:ext cx="41713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2400" b="1" dirty="0" smtClean="0"/>
              <a:t>Introduce v </a:t>
            </a:r>
            <a:r>
              <a:rPr lang="nl-NL" sz="2400" b="1" dirty="0"/>
              <a:t>bag</a:t>
            </a:r>
            <a:r>
              <a:rPr lang="nl-NL" sz="2400" b="1" dirty="0" smtClean="0"/>
              <a:t>:</a:t>
            </a:r>
          </a:p>
          <a:p>
            <a:pPr marL="742950" lvl="1" indent="-285750" eaLnBrk="0">
              <a:buFont typeface="Arial" pitchFamily="34" charset="0"/>
              <a:buChar char="•"/>
            </a:pPr>
            <a:r>
              <a:rPr lang="nl-NL" sz="2000" dirty="0" err="1" smtClean="0"/>
              <a:t>If</a:t>
            </a:r>
            <a:r>
              <a:rPr lang="nl-NL" sz="2000" b="1" dirty="0" smtClean="0"/>
              <a:t> </a:t>
            </a:r>
            <a:r>
              <a:rPr lang="nl-NL" sz="2000" dirty="0" smtClean="0"/>
              <a:t>             </a:t>
            </a:r>
            <a:r>
              <a:rPr lang="nl-NL" sz="2000" dirty="0" err="1" smtClean="0"/>
              <a:t>and</a:t>
            </a:r>
            <a:r>
              <a:rPr lang="nl-NL" sz="2000" dirty="0" smtClean="0"/>
              <a:t>              :                </a:t>
            </a:r>
          </a:p>
          <a:p>
            <a:pPr marL="742950" lvl="1" indent="-285750" eaLnBrk="0">
              <a:buFont typeface="Arial" pitchFamily="34" charset="0"/>
              <a:buChar char="•"/>
            </a:pPr>
            <a:r>
              <a:rPr lang="en-US" sz="2000" dirty="0"/>
              <a:t>If </a:t>
            </a:r>
            <a:r>
              <a:rPr lang="en-US" sz="2000" dirty="0" smtClean="0"/>
              <a:t>             </a:t>
            </a:r>
            <a:r>
              <a:rPr lang="en-US" sz="2000" dirty="0"/>
              <a:t>and </a:t>
            </a:r>
            <a:r>
              <a:rPr lang="en-US" sz="2000" dirty="0" smtClean="0"/>
              <a:t>             :                   </a:t>
            </a:r>
            <a:endParaRPr lang="nl-NL" sz="2000" dirty="0" smtClean="0"/>
          </a:p>
        </p:txBody>
      </p:sp>
      <p:pic>
        <p:nvPicPr>
          <p:cNvPr id="1026" name="LaTeX: v \notin S" descr="v \notin S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40" y="4039511"/>
            <a:ext cx="60655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LaTeX: v \in K" descr="v \in K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15" y="4057799"/>
            <a:ext cx="667512" cy="18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LaTeX: A^c_x=\emptyset" descr="A^c_x=\emptyset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65" y="4033415"/>
            <a:ext cx="771144" cy="2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LaTeX: v \notin S" descr="v \notin S"/>
          <p:cNvPicPr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40" y="4344311"/>
            <a:ext cx="60655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LaTeX: v \notin K" descr="v \notin K"/>
          <p:cNvPicPr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15" y="4344311"/>
            <a:ext cx="66751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LaTeX: A^c_x= A^c_x " descr="A^c_x= A^c_x "/>
          <p:cNvPicPr>
            <a:picLocks noChangeArrowheads="1"/>
          </p:cNvPicPr>
          <p:nvPr>
            <p:custDataLst>
              <p:tags r:id="rId20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65" y="4353455"/>
            <a:ext cx="947928" cy="2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LaTeX: A^0_x(\emptyset)=\{\epsilon\}" descr="A^0_x(\emptyset)=\{\epsilon\}"/>
          <p:cNvPicPr>
            <a:picLocks noChangeArrowheads="1"/>
          </p:cNvPicPr>
          <p:nvPr>
            <p:custDataLst>
              <p:tags r:id="rId21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90" y="2448604"/>
            <a:ext cx="1578864" cy="33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LaTeX: A^c_x(\emptyset)=\emptyset" descr="A^c_x(\emptyset)=\emptyset"/>
          <p:cNvPicPr>
            <a:picLocks noChangeArrowheads="1"/>
          </p:cNvPicPr>
          <p:nvPr>
            <p:custDataLst>
              <p:tags r:id="rId22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15" y="2466892"/>
            <a:ext cx="1310640" cy="31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LaTeX: c \geq 0" descr="c \geq 0"/>
          <p:cNvPicPr>
            <a:picLocks noChangeArrowheads="1"/>
          </p:cNvPicPr>
          <p:nvPr>
            <p:custDataLst>
              <p:tags r:id="rId23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56" y="2497372"/>
            <a:ext cx="676656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LaTeX: A^c_x(S) = A^c_x(S) \cup \mathtt.." descr="A^c_x(S) = A^c_x(S) \cup \mathtt{proj}(v,A^c_y(S \cup v))"/>
          <p:cNvPicPr>
            <a:picLocks noChangeArrowheads="1"/>
          </p:cNvPicPr>
          <p:nvPr>
            <p:custDataLst>
              <p:tags r:id="rId24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48" y="3019641"/>
            <a:ext cx="4828032" cy="35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1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7504" y="980728"/>
            <a:ext cx="8712968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programming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Steiner Tree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41176" y="980729"/>
            <a:ext cx="8939336" cy="1296144"/>
          </a:xfrm>
        </p:spPr>
        <p:txBody>
          <a:bodyPr>
            <a:normAutofit/>
          </a:bodyPr>
          <a:lstStyle/>
          <a:p>
            <a:pPr marL="0" indent="0" eaLnBrk="0">
              <a:buNone/>
            </a:pPr>
            <a:r>
              <a:rPr lang="nl-NL" sz="2800" dirty="0" smtClean="0"/>
              <a:t>For </a:t>
            </a:r>
            <a:r>
              <a:rPr lang="nl-NL" sz="2800" dirty="0" err="1" smtClean="0"/>
              <a:t>every</a:t>
            </a:r>
            <a:r>
              <a:rPr lang="nl-NL" sz="2800" dirty="0" smtClean="0"/>
              <a:t> bag    , int </a:t>
            </a:r>
            <a:r>
              <a:rPr lang="pt-BR" sz="2800" dirty="0" smtClean="0"/>
              <a:t>   , </a:t>
            </a:r>
            <a:r>
              <a:rPr lang="nl-NL" sz="2800" dirty="0" smtClean="0"/>
              <a:t>               , let </a:t>
            </a:r>
          </a:p>
          <a:p>
            <a:pPr marL="0" indent="0" eaLnBrk="0">
              <a:buNone/>
            </a:pPr>
            <a:r>
              <a:rPr lang="nl-NL" sz="3717" dirty="0" smtClean="0"/>
              <a:t>                                                                               </a:t>
            </a:r>
            <a:endParaRPr lang="en-US" sz="3717" dirty="0"/>
          </a:p>
        </p:txBody>
      </p:sp>
      <p:sp>
        <p:nvSpPr>
          <p:cNvPr id="89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9512" y="2359421"/>
            <a:ext cx="11089232" cy="1444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/>
            <a:r>
              <a:rPr lang="nl-NL" sz="2400" b="1" dirty="0" err="1" smtClean="0"/>
              <a:t>Leaf</a:t>
            </a:r>
            <a:r>
              <a:rPr lang="nl-NL" sz="2400" b="1" dirty="0" smtClean="0"/>
              <a:t> bag: </a:t>
            </a:r>
            <a:r>
              <a:rPr lang="nl-NL" sz="2400" dirty="0" smtClean="0"/>
              <a:t>                         </a:t>
            </a:r>
            <a:r>
              <a:rPr lang="nl-NL" sz="2400" dirty="0" err="1" smtClean="0"/>
              <a:t>and</a:t>
            </a:r>
            <a:r>
              <a:rPr lang="nl-NL" sz="2400" dirty="0" smtClean="0"/>
              <a:t>                      </a:t>
            </a:r>
            <a:r>
              <a:rPr lang="nl-NL" sz="2400" dirty="0" err="1" smtClean="0"/>
              <a:t>for</a:t>
            </a:r>
            <a:r>
              <a:rPr lang="nl-NL" sz="2400" dirty="0" smtClean="0"/>
              <a:t>             (boring).</a:t>
            </a:r>
          </a:p>
          <a:p>
            <a:pPr eaLnBrk="0"/>
            <a:r>
              <a:rPr lang="nl-NL" sz="2400" b="1" dirty="0" err="1" smtClean="0"/>
              <a:t>Forget</a:t>
            </a:r>
            <a:r>
              <a:rPr lang="nl-NL" sz="2400" b="1" dirty="0" smtClean="0"/>
              <a:t> v bag</a:t>
            </a:r>
            <a:r>
              <a:rPr lang="nl-NL" sz="2400" dirty="0"/>
              <a:t>: </a:t>
            </a:r>
            <a:r>
              <a:rPr lang="nl-NL" sz="3241" dirty="0" smtClean="0"/>
              <a:t>                                                      </a:t>
            </a:r>
            <a:r>
              <a:rPr lang="nl-NL" sz="2400" dirty="0" smtClean="0"/>
              <a:t>.</a:t>
            </a:r>
            <a:endParaRPr lang="nl-NL" sz="2400" dirty="0"/>
          </a:p>
          <a:p>
            <a:pPr eaLnBrk="0"/>
            <a:endParaRPr lang="nl-NL" sz="2400" dirty="0"/>
          </a:p>
        </p:txBody>
      </p:sp>
      <p:pic>
        <p:nvPicPr>
          <p:cNvPr id="2130" name="LaTeX: x" descr="x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08" y="1214950"/>
            <a:ext cx="186690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1" name="LaTeX: c" descr="c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3" y="1214950"/>
            <a:ext cx="154686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2" name="LaTeX: S \subseteq B_x" descr="S \subseteq B_x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58" y="1121605"/>
            <a:ext cx="1125474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3" name="LaTeX:  A^c_x(S)= \Big\{ \mathtt{conn}(.." descr=" A^c_x(S)= \Big\{ \mathtt{conn}(S,X) \Big|\ K \cap V_x \subseteq X \subseteq V_x \wedge  |X| = c \Big\}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6" y="1493795"/>
            <a:ext cx="8110350" cy="6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Oval 44"/>
          <p:cNvSpPr/>
          <p:nvPr/>
        </p:nvSpPr>
        <p:spPr>
          <a:xfrm>
            <a:off x="7092280" y="5207758"/>
            <a:ext cx="246758" cy="246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294650" y="502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</a:t>
            </a:r>
            <a:endParaRPr lang="en-US" dirty="0"/>
          </a:p>
        </p:txBody>
      </p:sp>
      <p:sp>
        <p:nvSpPr>
          <p:cNvPr id="47" name="TextBox 46"/>
          <p:cNvSpPr txBox="1"/>
          <p:nvPr>
            <p:custDataLst>
              <p:tags r:id="rId7"/>
            </p:custDataLst>
          </p:nvPr>
        </p:nvSpPr>
        <p:spPr>
          <a:xfrm>
            <a:off x="6579840" y="545451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      </a:t>
            </a:r>
            <a:endParaRPr lang="en-US" dirty="0"/>
          </a:p>
        </p:txBody>
      </p:sp>
      <p:pic>
        <p:nvPicPr>
          <p:cNvPr id="48" name="LaTeX: B_x" descr="B_x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80" y="5567123"/>
            <a:ext cx="268224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>
            <p:custDataLst>
              <p:tags r:id="rId9"/>
            </p:custDataLst>
          </p:nvPr>
        </p:nvSpPr>
        <p:spPr>
          <a:xfrm>
            <a:off x="7587952" y="472514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      </a:t>
            </a:r>
            <a:endParaRPr lang="en-US" dirty="0"/>
          </a:p>
        </p:txBody>
      </p:sp>
      <p:pic>
        <p:nvPicPr>
          <p:cNvPr id="50" name="LaTeX: B_y" descr="B_y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92" y="4837752"/>
            <a:ext cx="265176" cy="22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Oval 50"/>
          <p:cNvSpPr/>
          <p:nvPr/>
        </p:nvSpPr>
        <p:spPr>
          <a:xfrm>
            <a:off x="6084171" y="4742820"/>
            <a:ext cx="2520277" cy="194421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2" name="Oval 51"/>
          <p:cNvSpPr/>
          <p:nvPr/>
        </p:nvSpPr>
        <p:spPr>
          <a:xfrm>
            <a:off x="6084172" y="4967798"/>
            <a:ext cx="1872204" cy="171923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Oval 52"/>
          <p:cNvSpPr/>
          <p:nvPr/>
        </p:nvSpPr>
        <p:spPr>
          <a:xfrm>
            <a:off x="8028384" y="5360158"/>
            <a:ext cx="246758" cy="24675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8230754" y="5174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</a:t>
            </a:r>
            <a:endParaRPr lang="en-US" dirty="0"/>
          </a:p>
        </p:txBody>
      </p:sp>
      <p:pic>
        <p:nvPicPr>
          <p:cNvPr id="56" name="LaTeX: B_x" descr="B_x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39" y="4980116"/>
            <a:ext cx="268224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>
            <p:custDataLst>
              <p:tags r:id="rId12"/>
            </p:custDataLst>
          </p:nvPr>
        </p:nvSpPr>
        <p:spPr>
          <a:xfrm>
            <a:off x="7740352" y="487754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      </a:t>
            </a:r>
            <a:endParaRPr lang="en-US" dirty="0"/>
          </a:p>
        </p:txBody>
      </p:sp>
      <p:pic>
        <p:nvPicPr>
          <p:cNvPr id="58" name="LaTeX: B_y" descr="B_y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683" y="5712596"/>
            <a:ext cx="265176" cy="22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>
            <p:custDataLst>
              <p:tags r:id="rId14"/>
            </p:custDataLst>
          </p:nvPr>
        </p:nvSpPr>
        <p:spPr>
          <a:xfrm>
            <a:off x="189037" y="3573016"/>
            <a:ext cx="41761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2400" b="1" dirty="0" smtClean="0"/>
              <a:t>Introduce v </a:t>
            </a:r>
            <a:r>
              <a:rPr lang="nl-NL" sz="2400" b="1" dirty="0"/>
              <a:t>bag</a:t>
            </a:r>
            <a:r>
              <a:rPr lang="nl-NL" sz="2400" b="1" dirty="0" smtClean="0"/>
              <a:t>:</a:t>
            </a:r>
          </a:p>
          <a:p>
            <a:pPr marL="742950" lvl="1" indent="-285750" eaLnBrk="0">
              <a:buFont typeface="Arial" pitchFamily="34" charset="0"/>
              <a:buChar char="•"/>
            </a:pPr>
            <a:r>
              <a:rPr lang="nl-NL" sz="2000" dirty="0" err="1" smtClean="0"/>
              <a:t>If</a:t>
            </a:r>
            <a:r>
              <a:rPr lang="nl-NL" sz="2000" b="1" dirty="0" smtClean="0"/>
              <a:t> </a:t>
            </a:r>
            <a:r>
              <a:rPr lang="nl-NL" sz="2000" dirty="0" smtClean="0"/>
              <a:t>             </a:t>
            </a:r>
            <a:r>
              <a:rPr lang="nl-NL" sz="2000" dirty="0" err="1" smtClean="0"/>
              <a:t>and</a:t>
            </a:r>
            <a:r>
              <a:rPr lang="nl-NL" sz="2000" dirty="0" smtClean="0"/>
              <a:t>              :                </a:t>
            </a:r>
          </a:p>
          <a:p>
            <a:pPr marL="742950" lvl="1" indent="-285750" eaLnBrk="0">
              <a:buFont typeface="Arial" pitchFamily="34" charset="0"/>
              <a:buChar char="•"/>
            </a:pPr>
            <a:r>
              <a:rPr lang="en-US" sz="2000" dirty="0"/>
              <a:t>If </a:t>
            </a:r>
            <a:r>
              <a:rPr lang="en-US" sz="2000" dirty="0" smtClean="0"/>
              <a:t>             </a:t>
            </a:r>
            <a:r>
              <a:rPr lang="en-US" sz="2000" dirty="0"/>
              <a:t>and </a:t>
            </a:r>
            <a:r>
              <a:rPr lang="en-US" sz="2000" dirty="0" smtClean="0"/>
              <a:t>             :                   </a:t>
            </a:r>
            <a:endParaRPr lang="en-US" sz="2000" dirty="0"/>
          </a:p>
          <a:p>
            <a:pPr marL="742950" lvl="1" indent="-285750" eaLnBrk="0">
              <a:buFont typeface="Arial" pitchFamily="34" charset="0"/>
              <a:buChar char="•"/>
            </a:pPr>
            <a:r>
              <a:rPr lang="nl-NL" sz="2000" dirty="0" err="1" smtClean="0"/>
              <a:t>If</a:t>
            </a:r>
            <a:r>
              <a:rPr lang="nl-NL" sz="2000" dirty="0" smtClean="0"/>
              <a:t>             :                   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78717" y="4487198"/>
            <a:ext cx="2337499" cy="453970"/>
            <a:chOff x="3170605" y="4487198"/>
            <a:chExt cx="2337499" cy="453970"/>
          </a:xfrm>
        </p:grpSpPr>
        <p:sp>
          <p:nvSpPr>
            <p:cNvPr id="5" name="TextBox 4"/>
            <p:cNvSpPr txBox="1"/>
            <p:nvPr>
              <p:custDataLst>
                <p:tags r:id="rId27"/>
              </p:custDataLst>
            </p:nvPr>
          </p:nvSpPr>
          <p:spPr>
            <a:xfrm>
              <a:off x="3170605" y="4487198"/>
              <a:ext cx="2337499" cy="453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2350" dirty="0" smtClean="0"/>
                <a:t>                                 </a:t>
              </a:r>
              <a:endParaRPr lang="en-US" sz="2350" dirty="0"/>
            </a:p>
          </p:txBody>
        </p:sp>
        <p:pic>
          <p:nvPicPr>
            <p:cNvPr id="3114" name="LaTeX: \mathtt{ins}(\{v\},A^{c-1}_y(S \.." descr="\mathtt{ins}(\{v\},A^{c-1}_y(S \setminus v))"/>
            <p:cNvPicPr>
              <a:picLocks noChangeArrowheads="1"/>
            </p:cNvPicPr>
            <p:nvPr>
              <p:custDataLst>
                <p:tags r:id="rId28"/>
              </p:custDataLst>
            </p:nvPr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045" y="4637260"/>
              <a:ext cx="2121408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131" name="LaTeX: v \notin S" descr="v \notin S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40" y="4039511"/>
            <a:ext cx="60655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2" name="LaTeX: v \in K" descr="v \in K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15" y="4057799"/>
            <a:ext cx="667512" cy="18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3" name="LaTeX: A^c_x=\emptyset" descr="A^c_x=\emptyset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65" y="4033415"/>
            <a:ext cx="771144" cy="2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4" name="LaTeX: v \notin S" descr="v \notin S"/>
          <p:cNvPicPr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40" y="4344311"/>
            <a:ext cx="60655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5" name="LaTeX: v \notin K" descr="v \notin K"/>
          <p:cNvPicPr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15" y="4344311"/>
            <a:ext cx="66751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6" name="LaTeX: A^c_x= A^c_x " descr="A^c_x= A^c_x "/>
          <p:cNvPicPr>
            <a:picLocks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65" y="4353455"/>
            <a:ext cx="947928" cy="2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7" name="LaTeX: v \in S" descr="v \in S"/>
          <p:cNvPicPr>
            <a:picLocks noChangeArrowheads="1"/>
          </p:cNvPicPr>
          <p:nvPr>
            <p:custDataLst>
              <p:tags r:id="rId21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40" y="4661303"/>
            <a:ext cx="606552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8" name="LaTeX: A^c_x(S) =" descr="A^c_x(S) ="/>
          <p:cNvPicPr>
            <a:picLocks noChangeArrowheads="1"/>
          </p:cNvPicPr>
          <p:nvPr>
            <p:custDataLst>
              <p:tags r:id="rId22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027" y="4652159"/>
            <a:ext cx="935736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9" name="LaTeX: A^0_x(\emptyset)=\{\epsilon\}" descr="A^0_x(\emptyset)=\{\epsilon\}"/>
          <p:cNvPicPr>
            <a:picLocks noChangeArrowheads="1"/>
          </p:cNvPicPr>
          <p:nvPr>
            <p:custDataLst>
              <p:tags r:id="rId23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90" y="2448604"/>
            <a:ext cx="1578864" cy="33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0" name="LaTeX: A^c_x(\emptyset)=\emptyset" descr="A^c_x(\emptyset)=\emptyset"/>
          <p:cNvPicPr>
            <a:picLocks noChangeArrowheads="1"/>
          </p:cNvPicPr>
          <p:nvPr>
            <p:custDataLst>
              <p:tags r:id="rId24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15" y="2466892"/>
            <a:ext cx="1310640" cy="31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1" name="LaTeX: c \geq 0" descr="c \geq 0"/>
          <p:cNvPicPr>
            <a:picLocks noChangeArrowheads="1"/>
          </p:cNvPicPr>
          <p:nvPr>
            <p:custDataLst>
              <p:tags r:id="rId25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56" y="2497372"/>
            <a:ext cx="676656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2" name="LaTeX: A^c_x(S) = A^c_x(S) \cup \mathtt.." descr="A^c_x(S) = A^c_x(S) \cup \mathtt{proj}(v,A^c_y(S \cup v))"/>
          <p:cNvPicPr>
            <a:picLocks noChangeArrowheads="1"/>
          </p:cNvPicPr>
          <p:nvPr>
            <p:custDataLst>
              <p:tags r:id="rId26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48" y="3019641"/>
            <a:ext cx="4828032" cy="35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2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/>
          <p:cNvSpPr/>
          <p:nvPr/>
        </p:nvSpPr>
        <p:spPr>
          <a:xfrm>
            <a:off x="6084171" y="4742820"/>
            <a:ext cx="2520277" cy="194421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2" name="Oval 51"/>
          <p:cNvSpPr/>
          <p:nvPr/>
        </p:nvSpPr>
        <p:spPr>
          <a:xfrm>
            <a:off x="6084172" y="4967798"/>
            <a:ext cx="1872204" cy="171923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Freeform 4"/>
          <p:cNvSpPr/>
          <p:nvPr/>
        </p:nvSpPr>
        <p:spPr>
          <a:xfrm>
            <a:off x="7367767" y="5267325"/>
            <a:ext cx="1107948" cy="657225"/>
          </a:xfrm>
          <a:custGeom>
            <a:avLst/>
            <a:gdLst>
              <a:gd name="connsiteX0" fmla="*/ 917448 w 1107948"/>
              <a:gd name="connsiteY0" fmla="*/ 9525 h 657225"/>
              <a:gd name="connsiteX1" fmla="*/ 917448 w 1107948"/>
              <a:gd name="connsiteY1" fmla="*/ 9525 h 657225"/>
              <a:gd name="connsiteX2" fmla="*/ 393573 w 1107948"/>
              <a:gd name="connsiteY2" fmla="*/ 0 h 657225"/>
              <a:gd name="connsiteX3" fmla="*/ 107823 w 1107948"/>
              <a:gd name="connsiteY3" fmla="*/ 9525 h 657225"/>
              <a:gd name="connsiteX4" fmla="*/ 3048 w 1107948"/>
              <a:gd name="connsiteY4" fmla="*/ 19050 h 657225"/>
              <a:gd name="connsiteX5" fmla="*/ 136398 w 1107948"/>
              <a:gd name="connsiteY5" fmla="*/ 504825 h 657225"/>
              <a:gd name="connsiteX6" fmla="*/ 384048 w 1107948"/>
              <a:gd name="connsiteY6" fmla="*/ 657225 h 657225"/>
              <a:gd name="connsiteX7" fmla="*/ 984123 w 1107948"/>
              <a:gd name="connsiteY7" fmla="*/ 342900 h 657225"/>
              <a:gd name="connsiteX8" fmla="*/ 1107948 w 1107948"/>
              <a:gd name="connsiteY8" fmla="*/ 104775 h 657225"/>
              <a:gd name="connsiteX9" fmla="*/ 1069848 w 1107948"/>
              <a:gd name="connsiteY9" fmla="*/ 38100 h 657225"/>
              <a:gd name="connsiteX10" fmla="*/ 917448 w 1107948"/>
              <a:gd name="connsiteY10" fmla="*/ 95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7948" h="657225">
                <a:moveTo>
                  <a:pt x="917448" y="9525"/>
                </a:moveTo>
                <a:lnTo>
                  <a:pt x="917448" y="9525"/>
                </a:lnTo>
                <a:lnTo>
                  <a:pt x="393573" y="0"/>
                </a:lnTo>
                <a:cubicBezTo>
                  <a:pt x="298270" y="0"/>
                  <a:pt x="203007" y="4766"/>
                  <a:pt x="107823" y="9525"/>
                </a:cubicBezTo>
                <a:cubicBezTo>
                  <a:pt x="-88995" y="19366"/>
                  <a:pt x="54273" y="19050"/>
                  <a:pt x="3048" y="19050"/>
                </a:cubicBezTo>
                <a:lnTo>
                  <a:pt x="136398" y="504825"/>
                </a:lnTo>
                <a:lnTo>
                  <a:pt x="384048" y="657225"/>
                </a:lnTo>
                <a:lnTo>
                  <a:pt x="984123" y="342900"/>
                </a:lnTo>
                <a:lnTo>
                  <a:pt x="1107948" y="104775"/>
                </a:lnTo>
                <a:lnTo>
                  <a:pt x="1069848" y="38100"/>
                </a:lnTo>
                <a:lnTo>
                  <a:pt x="917448" y="9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7504" y="980728"/>
            <a:ext cx="8712968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programming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Steiner Tree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41176" y="980729"/>
            <a:ext cx="8939336" cy="1296144"/>
          </a:xfrm>
        </p:spPr>
        <p:txBody>
          <a:bodyPr>
            <a:normAutofit/>
          </a:bodyPr>
          <a:lstStyle/>
          <a:p>
            <a:pPr marL="0" indent="0" eaLnBrk="0">
              <a:buNone/>
            </a:pPr>
            <a:r>
              <a:rPr lang="nl-NL" sz="2800" dirty="0" smtClean="0"/>
              <a:t>For </a:t>
            </a:r>
            <a:r>
              <a:rPr lang="nl-NL" sz="2800" dirty="0" err="1" smtClean="0"/>
              <a:t>every</a:t>
            </a:r>
            <a:r>
              <a:rPr lang="nl-NL" sz="2800" dirty="0" smtClean="0"/>
              <a:t> bag    , int </a:t>
            </a:r>
            <a:r>
              <a:rPr lang="pt-BR" sz="2800" dirty="0" smtClean="0"/>
              <a:t>   , </a:t>
            </a:r>
            <a:r>
              <a:rPr lang="nl-NL" sz="2800" dirty="0" smtClean="0"/>
              <a:t>               , let </a:t>
            </a:r>
          </a:p>
          <a:p>
            <a:pPr marL="0" indent="0" eaLnBrk="0">
              <a:buNone/>
            </a:pPr>
            <a:r>
              <a:rPr lang="nl-NL" sz="3717" dirty="0" smtClean="0"/>
              <a:t>                                                                               </a:t>
            </a:r>
            <a:endParaRPr lang="en-US" sz="3717" dirty="0"/>
          </a:p>
        </p:txBody>
      </p:sp>
      <p:sp>
        <p:nvSpPr>
          <p:cNvPr id="89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9512" y="2359421"/>
            <a:ext cx="11089232" cy="1444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/>
            <a:r>
              <a:rPr lang="nl-NL" sz="2400" b="1" dirty="0" err="1" smtClean="0"/>
              <a:t>Leaf</a:t>
            </a:r>
            <a:r>
              <a:rPr lang="nl-NL" sz="2400" b="1" dirty="0" smtClean="0"/>
              <a:t> bag: </a:t>
            </a:r>
            <a:r>
              <a:rPr lang="nl-NL" sz="2400" dirty="0" smtClean="0"/>
              <a:t>                         </a:t>
            </a:r>
            <a:r>
              <a:rPr lang="nl-NL" sz="2400" dirty="0" err="1" smtClean="0"/>
              <a:t>and</a:t>
            </a:r>
            <a:r>
              <a:rPr lang="nl-NL" sz="2400" dirty="0" smtClean="0"/>
              <a:t>                      </a:t>
            </a:r>
            <a:r>
              <a:rPr lang="nl-NL" sz="2400" dirty="0" err="1" smtClean="0"/>
              <a:t>for</a:t>
            </a:r>
            <a:r>
              <a:rPr lang="nl-NL" sz="2400" dirty="0" smtClean="0"/>
              <a:t>             (boring).</a:t>
            </a:r>
          </a:p>
          <a:p>
            <a:pPr eaLnBrk="0"/>
            <a:r>
              <a:rPr lang="nl-NL" sz="2400" b="1" dirty="0" err="1" smtClean="0"/>
              <a:t>Forget</a:t>
            </a:r>
            <a:r>
              <a:rPr lang="nl-NL" sz="2400" b="1" dirty="0" smtClean="0"/>
              <a:t> v bag</a:t>
            </a:r>
            <a:r>
              <a:rPr lang="nl-NL" sz="2400" dirty="0"/>
              <a:t>: </a:t>
            </a:r>
            <a:r>
              <a:rPr lang="nl-NL" sz="3241" dirty="0" smtClean="0"/>
              <a:t>                                                      </a:t>
            </a:r>
            <a:r>
              <a:rPr lang="nl-NL" sz="2400" dirty="0" smtClean="0"/>
              <a:t>.</a:t>
            </a:r>
            <a:endParaRPr lang="nl-NL" sz="2400" dirty="0"/>
          </a:p>
          <a:p>
            <a:pPr eaLnBrk="0"/>
            <a:endParaRPr lang="nl-NL" sz="2400" dirty="0"/>
          </a:p>
        </p:txBody>
      </p:sp>
      <p:pic>
        <p:nvPicPr>
          <p:cNvPr id="2130" name="LaTeX: x" descr="x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08" y="1214950"/>
            <a:ext cx="186690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1" name="LaTeX: c" descr="c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3" y="1214950"/>
            <a:ext cx="154686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2" name="LaTeX: S \subseteq B_x" descr="S \subseteq B_x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58" y="1121605"/>
            <a:ext cx="1125474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3" name="LaTeX:  A^c_x(S)= \Big\{ \mathtt{conn}(.." descr=" A^c_x(S)= \Big\{ \mathtt{conn}(S,X) \Big|\ K \cap V_x \subseteq X \subseteq V_x \wedge  |X| = c \Big\}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6" y="1493795"/>
            <a:ext cx="8110350" cy="6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>
            <p:custDataLst>
              <p:tags r:id="rId7"/>
            </p:custDataLst>
          </p:nvPr>
        </p:nvSpPr>
        <p:spPr>
          <a:xfrm>
            <a:off x="6732243" y="558924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      </a:t>
            </a:r>
            <a:endParaRPr lang="en-US" dirty="0"/>
          </a:p>
        </p:txBody>
      </p:sp>
      <p:sp>
        <p:nvSpPr>
          <p:cNvPr id="47" name="TextBox 46"/>
          <p:cNvSpPr txBox="1"/>
          <p:nvPr>
            <p:custDataLst>
              <p:tags r:id="rId8"/>
            </p:custDataLst>
          </p:nvPr>
        </p:nvSpPr>
        <p:spPr>
          <a:xfrm>
            <a:off x="6579840" y="545451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      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8028384" y="5360158"/>
            <a:ext cx="246758" cy="24675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8230754" y="5174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</a:t>
            </a:r>
            <a:endParaRPr lang="en-US" dirty="0"/>
          </a:p>
        </p:txBody>
      </p:sp>
      <p:pic>
        <p:nvPicPr>
          <p:cNvPr id="56" name="LaTeX: B_x" descr="B_x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39" y="4980116"/>
            <a:ext cx="268224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>
            <p:custDataLst>
              <p:tags r:id="rId10"/>
            </p:custDataLst>
          </p:nvPr>
        </p:nvSpPr>
        <p:spPr>
          <a:xfrm>
            <a:off x="7740352" y="435345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      </a:t>
            </a:r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11"/>
            </p:custDataLst>
          </p:nvPr>
        </p:nvSpPr>
        <p:spPr>
          <a:xfrm>
            <a:off x="189037" y="3573016"/>
            <a:ext cx="41713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2400" b="1" dirty="0" smtClean="0"/>
              <a:t>Introduce v </a:t>
            </a:r>
            <a:r>
              <a:rPr lang="nl-NL" sz="2400" b="1" dirty="0"/>
              <a:t>bag</a:t>
            </a:r>
            <a:r>
              <a:rPr lang="nl-NL" sz="2400" b="1" dirty="0" smtClean="0"/>
              <a:t>:</a:t>
            </a:r>
          </a:p>
          <a:p>
            <a:pPr marL="742950" lvl="1" indent="-285750" eaLnBrk="0">
              <a:buFont typeface="Arial" pitchFamily="34" charset="0"/>
              <a:buChar char="•"/>
            </a:pPr>
            <a:r>
              <a:rPr lang="nl-NL" sz="2000" dirty="0" err="1" smtClean="0"/>
              <a:t>If</a:t>
            </a:r>
            <a:r>
              <a:rPr lang="nl-NL" sz="2000" b="1" dirty="0" smtClean="0"/>
              <a:t> </a:t>
            </a:r>
            <a:r>
              <a:rPr lang="nl-NL" sz="2000" dirty="0" smtClean="0"/>
              <a:t>             </a:t>
            </a:r>
            <a:r>
              <a:rPr lang="nl-NL" sz="2000" dirty="0" err="1" smtClean="0"/>
              <a:t>and</a:t>
            </a:r>
            <a:r>
              <a:rPr lang="nl-NL" sz="2000" dirty="0" smtClean="0"/>
              <a:t>              :                </a:t>
            </a:r>
          </a:p>
          <a:p>
            <a:pPr marL="742950" lvl="1" indent="-285750" eaLnBrk="0">
              <a:buFont typeface="Arial" pitchFamily="34" charset="0"/>
              <a:buChar char="•"/>
            </a:pPr>
            <a:r>
              <a:rPr lang="en-US" sz="2000" dirty="0"/>
              <a:t>If </a:t>
            </a:r>
            <a:r>
              <a:rPr lang="en-US" sz="2000" dirty="0" smtClean="0"/>
              <a:t>             </a:t>
            </a:r>
            <a:r>
              <a:rPr lang="en-US" sz="2000" dirty="0"/>
              <a:t>and </a:t>
            </a:r>
            <a:r>
              <a:rPr lang="en-US" sz="2000" dirty="0" smtClean="0"/>
              <a:t>             :                   </a:t>
            </a:r>
            <a:endParaRPr lang="en-US" sz="2000" dirty="0"/>
          </a:p>
          <a:p>
            <a:pPr marL="742950" lvl="1" indent="-285750" eaLnBrk="0">
              <a:buFont typeface="Arial" pitchFamily="34" charset="0"/>
              <a:buChar char="•"/>
            </a:pPr>
            <a:r>
              <a:rPr lang="nl-NL" sz="2000" dirty="0" err="1" smtClean="0"/>
              <a:t>If</a:t>
            </a:r>
            <a:r>
              <a:rPr lang="nl-NL" sz="2000" dirty="0" smtClean="0"/>
              <a:t>             :                                         </a:t>
            </a:r>
          </a:p>
        </p:txBody>
      </p:sp>
      <p:cxnSp>
        <p:nvCxnSpPr>
          <p:cNvPr id="6" name="Straight Connector 5"/>
          <p:cNvCxnSpPr>
            <a:stCxn id="53" idx="1"/>
          </p:cNvCxnSpPr>
          <p:nvPr/>
        </p:nvCxnSpPr>
        <p:spPr>
          <a:xfrm flipH="1" flipV="1">
            <a:off x="7445493" y="5391800"/>
            <a:ext cx="619028" cy="44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3" idx="4"/>
          </p:cNvCxnSpPr>
          <p:nvPr/>
        </p:nvCxnSpPr>
        <p:spPr>
          <a:xfrm flipH="1">
            <a:off x="7755007" y="5606916"/>
            <a:ext cx="396756" cy="2205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3" idx="2"/>
          </p:cNvCxnSpPr>
          <p:nvPr/>
        </p:nvCxnSpPr>
        <p:spPr>
          <a:xfrm flipH="1">
            <a:off x="7524331" y="5483537"/>
            <a:ext cx="504053" cy="15564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3" idx="3"/>
          </p:cNvCxnSpPr>
          <p:nvPr/>
        </p:nvCxnSpPr>
        <p:spPr>
          <a:xfrm flipH="1">
            <a:off x="7596336" y="5570779"/>
            <a:ext cx="468185" cy="1883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LaTeX: B_y" descr="B_y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83" y="5701847"/>
            <a:ext cx="265176" cy="22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>
            <p:custDataLst>
              <p:tags r:id="rId13"/>
            </p:custDataLst>
          </p:nvPr>
        </p:nvSpPr>
        <p:spPr>
          <a:xfrm>
            <a:off x="4178717" y="4487198"/>
            <a:ext cx="2468946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2350" dirty="0" smtClean="0"/>
              <a:t>                                   </a:t>
            </a:r>
            <a:endParaRPr lang="en-US" sz="2350" dirty="0"/>
          </a:p>
        </p:txBody>
      </p:sp>
      <p:pic>
        <p:nvPicPr>
          <p:cNvPr id="38" name="LaTeX: \mathtt{ins}(\{v\},A^{c-1}_y(S \.." descr="\mathtt{ins}(\{v\},A^{c-1}_y(S \setminus v))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57" y="4637260"/>
            <a:ext cx="2121408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LaTeX: v \notin S" descr="v \notin S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40" y="4039511"/>
            <a:ext cx="60655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LaTeX: v \in K" descr="v \in K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15" y="4057799"/>
            <a:ext cx="667512" cy="18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LaTeX: A^c_x=\emptyset" descr="A^c_x=\emptyset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65" y="4033415"/>
            <a:ext cx="771144" cy="2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LaTeX: v \notin S" descr="v \notin S"/>
          <p:cNvPicPr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40" y="4344311"/>
            <a:ext cx="60655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LaTeX: v \notin K" descr="v \notin K"/>
          <p:cNvPicPr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15" y="4344311"/>
            <a:ext cx="66751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LaTeX: A^c_x= A^c_x " descr="A^c_x= A^c_x "/>
          <p:cNvPicPr>
            <a:picLocks noChangeArrowheads="1"/>
          </p:cNvPicPr>
          <p:nvPr>
            <p:custDataLst>
              <p:tags r:id="rId20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65" y="4353455"/>
            <a:ext cx="947928" cy="2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LaTeX: v \in S" descr="v \in S"/>
          <p:cNvPicPr>
            <a:picLocks noChangeArrowheads="1"/>
          </p:cNvPicPr>
          <p:nvPr>
            <p:custDataLst>
              <p:tags r:id="rId21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40" y="4661303"/>
            <a:ext cx="606552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LaTeX: A^c_x(S)= \mathtt{glue}(N[v]," descr="A^c_x(S)= \mathtt{glue}(N[v],"/>
          <p:cNvPicPr>
            <a:picLocks noChangeArrowheads="1"/>
          </p:cNvPicPr>
          <p:nvPr>
            <p:custDataLst>
              <p:tags r:id="rId22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027" y="4652159"/>
            <a:ext cx="220675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1" name="LaTeX: \mathtt{ins}(\{v\},A^{c-1}_y(S \.." descr="\mathtt{ins}(\{v\},A^{c-1}_y(S \setminus v)))"/>
          <p:cNvPicPr>
            <a:picLocks noChangeArrowheads="1"/>
          </p:cNvPicPr>
          <p:nvPr>
            <p:custDataLst>
              <p:tags r:id="rId23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57" y="4637261"/>
            <a:ext cx="22098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2" name="LaTeX: A^0_x(\emptyset)=\{\epsilon\}" descr="A^0_x(\emptyset)=\{\epsilon\}"/>
          <p:cNvPicPr>
            <a:picLocks noChangeArrowheads="1"/>
          </p:cNvPicPr>
          <p:nvPr>
            <p:custDataLst>
              <p:tags r:id="rId24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90" y="2448604"/>
            <a:ext cx="1578864" cy="33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3" name="LaTeX: A^c_x(\emptyset)=\emptyset" descr="A^c_x(\emptyset)=\emptyset"/>
          <p:cNvPicPr>
            <a:picLocks noChangeArrowheads="1"/>
          </p:cNvPicPr>
          <p:nvPr>
            <p:custDataLst>
              <p:tags r:id="rId25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15" y="2466892"/>
            <a:ext cx="1310640" cy="31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4" name="LaTeX: c \geq 0" descr="c \geq 0"/>
          <p:cNvPicPr>
            <a:picLocks noChangeArrowheads="1"/>
          </p:cNvPicPr>
          <p:nvPr>
            <p:custDataLst>
              <p:tags r:id="rId26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56" y="2497372"/>
            <a:ext cx="676656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5" name="LaTeX: A^c_x(S) = A^c_x(S) \cup \mathtt.." descr="A^c_x(S) = A^c_x(S) \cup \mathtt{proj}(v,A^c_y(S \cup v))"/>
          <p:cNvPicPr>
            <a:picLocks noChangeArrowheads="1"/>
          </p:cNvPicPr>
          <p:nvPr>
            <p:custDataLst>
              <p:tags r:id="rId27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48" y="3019641"/>
            <a:ext cx="4828032" cy="35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5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/>
          <p:cNvSpPr/>
          <p:nvPr/>
        </p:nvSpPr>
        <p:spPr>
          <a:xfrm>
            <a:off x="6084171" y="4742820"/>
            <a:ext cx="2520277" cy="194421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2" name="Oval 51"/>
          <p:cNvSpPr/>
          <p:nvPr/>
        </p:nvSpPr>
        <p:spPr>
          <a:xfrm>
            <a:off x="6084172" y="4967798"/>
            <a:ext cx="1872204" cy="171923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Freeform 4"/>
          <p:cNvSpPr/>
          <p:nvPr/>
        </p:nvSpPr>
        <p:spPr>
          <a:xfrm>
            <a:off x="7367767" y="5267325"/>
            <a:ext cx="1107948" cy="657225"/>
          </a:xfrm>
          <a:custGeom>
            <a:avLst/>
            <a:gdLst>
              <a:gd name="connsiteX0" fmla="*/ 917448 w 1107948"/>
              <a:gd name="connsiteY0" fmla="*/ 9525 h 657225"/>
              <a:gd name="connsiteX1" fmla="*/ 917448 w 1107948"/>
              <a:gd name="connsiteY1" fmla="*/ 9525 h 657225"/>
              <a:gd name="connsiteX2" fmla="*/ 393573 w 1107948"/>
              <a:gd name="connsiteY2" fmla="*/ 0 h 657225"/>
              <a:gd name="connsiteX3" fmla="*/ 107823 w 1107948"/>
              <a:gd name="connsiteY3" fmla="*/ 9525 h 657225"/>
              <a:gd name="connsiteX4" fmla="*/ 3048 w 1107948"/>
              <a:gd name="connsiteY4" fmla="*/ 19050 h 657225"/>
              <a:gd name="connsiteX5" fmla="*/ 136398 w 1107948"/>
              <a:gd name="connsiteY5" fmla="*/ 504825 h 657225"/>
              <a:gd name="connsiteX6" fmla="*/ 384048 w 1107948"/>
              <a:gd name="connsiteY6" fmla="*/ 657225 h 657225"/>
              <a:gd name="connsiteX7" fmla="*/ 984123 w 1107948"/>
              <a:gd name="connsiteY7" fmla="*/ 342900 h 657225"/>
              <a:gd name="connsiteX8" fmla="*/ 1107948 w 1107948"/>
              <a:gd name="connsiteY8" fmla="*/ 104775 h 657225"/>
              <a:gd name="connsiteX9" fmla="*/ 1069848 w 1107948"/>
              <a:gd name="connsiteY9" fmla="*/ 38100 h 657225"/>
              <a:gd name="connsiteX10" fmla="*/ 917448 w 1107948"/>
              <a:gd name="connsiteY10" fmla="*/ 95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7948" h="657225">
                <a:moveTo>
                  <a:pt x="917448" y="9525"/>
                </a:moveTo>
                <a:lnTo>
                  <a:pt x="917448" y="9525"/>
                </a:lnTo>
                <a:lnTo>
                  <a:pt x="393573" y="0"/>
                </a:lnTo>
                <a:cubicBezTo>
                  <a:pt x="298270" y="0"/>
                  <a:pt x="203007" y="4766"/>
                  <a:pt x="107823" y="9525"/>
                </a:cubicBezTo>
                <a:cubicBezTo>
                  <a:pt x="-88995" y="19366"/>
                  <a:pt x="54273" y="19050"/>
                  <a:pt x="3048" y="19050"/>
                </a:cubicBezTo>
                <a:lnTo>
                  <a:pt x="136398" y="504825"/>
                </a:lnTo>
                <a:lnTo>
                  <a:pt x="384048" y="657225"/>
                </a:lnTo>
                <a:lnTo>
                  <a:pt x="984123" y="342900"/>
                </a:lnTo>
                <a:lnTo>
                  <a:pt x="1107948" y="104775"/>
                </a:lnTo>
                <a:lnTo>
                  <a:pt x="1069848" y="38100"/>
                </a:lnTo>
                <a:lnTo>
                  <a:pt x="917448" y="9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7504" y="980728"/>
            <a:ext cx="8712968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programming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Steiner Tree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41176" y="980729"/>
            <a:ext cx="8939336" cy="1296144"/>
          </a:xfrm>
        </p:spPr>
        <p:txBody>
          <a:bodyPr>
            <a:normAutofit/>
          </a:bodyPr>
          <a:lstStyle/>
          <a:p>
            <a:pPr marL="0" indent="0" eaLnBrk="0">
              <a:buNone/>
            </a:pPr>
            <a:r>
              <a:rPr lang="nl-NL" sz="2800" dirty="0" smtClean="0"/>
              <a:t>For </a:t>
            </a:r>
            <a:r>
              <a:rPr lang="nl-NL" sz="2800" dirty="0" err="1" smtClean="0"/>
              <a:t>every</a:t>
            </a:r>
            <a:r>
              <a:rPr lang="nl-NL" sz="2800" dirty="0" smtClean="0"/>
              <a:t> bag    , int </a:t>
            </a:r>
            <a:r>
              <a:rPr lang="pt-BR" sz="2800" dirty="0" smtClean="0"/>
              <a:t>   , </a:t>
            </a:r>
            <a:r>
              <a:rPr lang="nl-NL" sz="2800" dirty="0" smtClean="0"/>
              <a:t>               , let </a:t>
            </a:r>
          </a:p>
          <a:p>
            <a:pPr marL="0" indent="0" eaLnBrk="0">
              <a:buNone/>
            </a:pPr>
            <a:r>
              <a:rPr lang="nl-NL" sz="3717" dirty="0" smtClean="0"/>
              <a:t>                                                                               </a:t>
            </a:r>
            <a:endParaRPr lang="en-US" sz="3717" dirty="0"/>
          </a:p>
        </p:txBody>
      </p:sp>
      <p:sp>
        <p:nvSpPr>
          <p:cNvPr id="89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9512" y="2359421"/>
            <a:ext cx="11089232" cy="1444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/>
            <a:r>
              <a:rPr lang="nl-NL" sz="2400" b="1" dirty="0" err="1" smtClean="0"/>
              <a:t>Leaf</a:t>
            </a:r>
            <a:r>
              <a:rPr lang="nl-NL" sz="2400" b="1" dirty="0" smtClean="0"/>
              <a:t> bag: </a:t>
            </a:r>
            <a:r>
              <a:rPr lang="nl-NL" sz="2400" dirty="0" smtClean="0"/>
              <a:t>                         </a:t>
            </a:r>
            <a:r>
              <a:rPr lang="nl-NL" sz="2400" dirty="0" err="1" smtClean="0"/>
              <a:t>and</a:t>
            </a:r>
            <a:r>
              <a:rPr lang="nl-NL" sz="2400" dirty="0" smtClean="0"/>
              <a:t>                      </a:t>
            </a:r>
            <a:r>
              <a:rPr lang="nl-NL" sz="2400" dirty="0" err="1" smtClean="0"/>
              <a:t>for</a:t>
            </a:r>
            <a:r>
              <a:rPr lang="nl-NL" sz="2400" dirty="0" smtClean="0"/>
              <a:t>             (boring).</a:t>
            </a:r>
          </a:p>
          <a:p>
            <a:pPr eaLnBrk="0"/>
            <a:r>
              <a:rPr lang="nl-NL" sz="2400" b="1" dirty="0" err="1" smtClean="0"/>
              <a:t>Forget</a:t>
            </a:r>
            <a:r>
              <a:rPr lang="nl-NL" sz="2400" b="1" dirty="0" smtClean="0"/>
              <a:t> v bag</a:t>
            </a:r>
            <a:r>
              <a:rPr lang="nl-NL" sz="2400" dirty="0"/>
              <a:t>: </a:t>
            </a:r>
            <a:r>
              <a:rPr lang="nl-NL" sz="3241" dirty="0" smtClean="0"/>
              <a:t>                                                      </a:t>
            </a:r>
            <a:r>
              <a:rPr lang="nl-NL" sz="2400" dirty="0" smtClean="0"/>
              <a:t>.</a:t>
            </a:r>
            <a:endParaRPr lang="nl-NL" sz="2400" dirty="0"/>
          </a:p>
          <a:p>
            <a:pPr eaLnBrk="0"/>
            <a:endParaRPr lang="nl-NL" sz="2400" dirty="0"/>
          </a:p>
        </p:txBody>
      </p:sp>
      <p:pic>
        <p:nvPicPr>
          <p:cNvPr id="2130" name="LaTeX: x" descr="x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08" y="1214950"/>
            <a:ext cx="186690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1" name="LaTeX: c" descr="c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3" y="1214950"/>
            <a:ext cx="154686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2" name="LaTeX: S \subseteq B_x" descr="S \subseteq B_x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58" y="1121605"/>
            <a:ext cx="1125474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3" name="LaTeX:  A^c_x(S)= \Big\{ \mathtt{conn}(.." descr=" A^c_x(S)= \Big\{ \mathtt{conn}(S,X) \Big|\ K \cap V_x \subseteq X \subseteq V_x \wedge  |X| = c \Big\}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6" y="1493795"/>
            <a:ext cx="8110350" cy="6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>
            <p:custDataLst>
              <p:tags r:id="rId7"/>
            </p:custDataLst>
          </p:nvPr>
        </p:nvSpPr>
        <p:spPr>
          <a:xfrm>
            <a:off x="6732243" y="558924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      </a:t>
            </a:r>
            <a:endParaRPr lang="en-US" dirty="0"/>
          </a:p>
        </p:txBody>
      </p:sp>
      <p:sp>
        <p:nvSpPr>
          <p:cNvPr id="47" name="TextBox 46"/>
          <p:cNvSpPr txBox="1"/>
          <p:nvPr>
            <p:custDataLst>
              <p:tags r:id="rId8"/>
            </p:custDataLst>
          </p:nvPr>
        </p:nvSpPr>
        <p:spPr>
          <a:xfrm>
            <a:off x="6579840" y="545451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      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8028384" y="5360158"/>
            <a:ext cx="246758" cy="24675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8230754" y="5174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</a:t>
            </a:r>
            <a:endParaRPr lang="en-US" dirty="0"/>
          </a:p>
        </p:txBody>
      </p:sp>
      <p:pic>
        <p:nvPicPr>
          <p:cNvPr id="56" name="LaTeX: B_x" descr="B_x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39" y="4980116"/>
            <a:ext cx="268224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>
            <p:custDataLst>
              <p:tags r:id="rId10"/>
            </p:custDataLst>
          </p:nvPr>
        </p:nvSpPr>
        <p:spPr>
          <a:xfrm>
            <a:off x="7740352" y="435345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      </a:t>
            </a:r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11"/>
            </p:custDataLst>
          </p:nvPr>
        </p:nvSpPr>
        <p:spPr>
          <a:xfrm>
            <a:off x="189037" y="3573016"/>
            <a:ext cx="41713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2400" b="1" dirty="0" smtClean="0"/>
              <a:t>Introduce v </a:t>
            </a:r>
            <a:r>
              <a:rPr lang="nl-NL" sz="2400" b="1" dirty="0"/>
              <a:t>bag</a:t>
            </a:r>
            <a:r>
              <a:rPr lang="nl-NL" sz="2400" b="1" dirty="0" smtClean="0"/>
              <a:t>:</a:t>
            </a:r>
          </a:p>
          <a:p>
            <a:pPr marL="742950" lvl="1" indent="-285750" eaLnBrk="0">
              <a:buFont typeface="Arial" pitchFamily="34" charset="0"/>
              <a:buChar char="•"/>
            </a:pPr>
            <a:r>
              <a:rPr lang="nl-NL" sz="2000" dirty="0" err="1" smtClean="0"/>
              <a:t>If</a:t>
            </a:r>
            <a:r>
              <a:rPr lang="nl-NL" sz="2000" b="1" dirty="0" smtClean="0"/>
              <a:t> </a:t>
            </a:r>
            <a:r>
              <a:rPr lang="nl-NL" sz="2000" dirty="0" smtClean="0"/>
              <a:t>             </a:t>
            </a:r>
            <a:r>
              <a:rPr lang="nl-NL" sz="2000" dirty="0" err="1" smtClean="0"/>
              <a:t>and</a:t>
            </a:r>
            <a:r>
              <a:rPr lang="nl-NL" sz="2000" dirty="0" smtClean="0"/>
              <a:t>              :                </a:t>
            </a:r>
          </a:p>
          <a:p>
            <a:pPr marL="742950" lvl="1" indent="-285750" eaLnBrk="0">
              <a:buFont typeface="Arial" pitchFamily="34" charset="0"/>
              <a:buChar char="•"/>
            </a:pPr>
            <a:r>
              <a:rPr lang="en-US" sz="2000" dirty="0"/>
              <a:t>If </a:t>
            </a:r>
            <a:r>
              <a:rPr lang="en-US" sz="2000" dirty="0" smtClean="0"/>
              <a:t>             </a:t>
            </a:r>
            <a:r>
              <a:rPr lang="en-US" sz="2000" dirty="0"/>
              <a:t>and </a:t>
            </a:r>
            <a:r>
              <a:rPr lang="en-US" sz="2000" dirty="0" smtClean="0"/>
              <a:t>             :                   </a:t>
            </a:r>
            <a:endParaRPr lang="en-US" sz="2000" dirty="0"/>
          </a:p>
          <a:p>
            <a:pPr marL="742950" lvl="1" indent="-285750" eaLnBrk="0">
              <a:buFont typeface="Arial" pitchFamily="34" charset="0"/>
              <a:buChar char="•"/>
            </a:pPr>
            <a:r>
              <a:rPr lang="nl-NL" sz="2000" dirty="0" err="1" smtClean="0"/>
              <a:t>If</a:t>
            </a:r>
            <a:r>
              <a:rPr lang="nl-NL" sz="2000" dirty="0" smtClean="0"/>
              <a:t>             :                                         </a:t>
            </a:r>
          </a:p>
        </p:txBody>
      </p:sp>
      <p:cxnSp>
        <p:nvCxnSpPr>
          <p:cNvPr id="6" name="Straight Connector 5"/>
          <p:cNvCxnSpPr>
            <a:stCxn id="53" idx="1"/>
          </p:cNvCxnSpPr>
          <p:nvPr/>
        </p:nvCxnSpPr>
        <p:spPr>
          <a:xfrm flipH="1" flipV="1">
            <a:off x="7445493" y="5391800"/>
            <a:ext cx="619028" cy="44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3" idx="4"/>
          </p:cNvCxnSpPr>
          <p:nvPr/>
        </p:nvCxnSpPr>
        <p:spPr>
          <a:xfrm flipH="1">
            <a:off x="7755007" y="5606916"/>
            <a:ext cx="396756" cy="2205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3" idx="2"/>
          </p:cNvCxnSpPr>
          <p:nvPr/>
        </p:nvCxnSpPr>
        <p:spPr>
          <a:xfrm flipH="1">
            <a:off x="7524331" y="5483537"/>
            <a:ext cx="504053" cy="15564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3" idx="3"/>
          </p:cNvCxnSpPr>
          <p:nvPr/>
        </p:nvCxnSpPr>
        <p:spPr>
          <a:xfrm flipH="1">
            <a:off x="7596336" y="5570779"/>
            <a:ext cx="468185" cy="1883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LaTeX: B_y" descr="B_y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83" y="5701847"/>
            <a:ext cx="265176" cy="22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>
            <p:custDataLst>
              <p:tags r:id="rId13"/>
            </p:custDataLst>
          </p:nvPr>
        </p:nvSpPr>
        <p:spPr>
          <a:xfrm>
            <a:off x="4178717" y="4487198"/>
            <a:ext cx="2468946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2350" dirty="0" smtClean="0"/>
              <a:t>                                   </a:t>
            </a:r>
            <a:endParaRPr lang="en-US" sz="2350" dirty="0"/>
          </a:p>
        </p:txBody>
      </p:sp>
      <p:pic>
        <p:nvPicPr>
          <p:cNvPr id="38" name="LaTeX: \mathtt{ins}(\{v\},A^{c-1}_y(S \.." descr="\mathtt{ins}(\{v\},A^{c-1}_y(S \setminus v))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57" y="4637260"/>
            <a:ext cx="2121408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LaTeX: v \notin S" descr="v \notin S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40" y="4039511"/>
            <a:ext cx="60655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LaTeX: v \in K" descr="v \in K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15" y="4057799"/>
            <a:ext cx="667512" cy="18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LaTeX: A^c_x=\emptyset" descr="A^c_x=\emptyset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65" y="4033415"/>
            <a:ext cx="771144" cy="2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LaTeX: v \notin S" descr="v \notin S"/>
          <p:cNvPicPr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40" y="4344311"/>
            <a:ext cx="60655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LaTeX: v \notin K" descr="v \notin K"/>
          <p:cNvPicPr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15" y="4344311"/>
            <a:ext cx="66751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LaTeX: A^c_x= A^c_x " descr="A^c_x= A^c_x "/>
          <p:cNvPicPr>
            <a:picLocks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65" y="4353455"/>
            <a:ext cx="947928" cy="2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LaTeX: v \in S" descr="v \in S"/>
          <p:cNvPicPr>
            <a:picLocks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40" y="4661303"/>
            <a:ext cx="606552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LaTeX: A^c_x(S)= \mathtt{glue}(N[v]," descr="A^c_x(S)= \mathtt{glue}(N[v],"/>
          <p:cNvPicPr>
            <a:picLocks noChangeArrowheads="1"/>
          </p:cNvPicPr>
          <p:nvPr>
            <p:custDataLst>
              <p:tags r:id="rId22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027" y="4652159"/>
            <a:ext cx="220675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1" name="LaTeX: \mathtt{ins}(\{v\},A^{c-1}_y(S \.." descr="\mathtt{ins}(\{v\},A^{c-1}_y(S \setminus v)))"/>
          <p:cNvPicPr>
            <a:picLocks noChangeArrowheads="1"/>
          </p:cNvPicPr>
          <p:nvPr>
            <p:custDataLst>
              <p:tags r:id="rId23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57" y="4637261"/>
            <a:ext cx="22098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2" name="LaTeX: A^0_x(\emptyset)=\{\epsilon\}" descr="A^0_x(\emptyset)=\{\epsilon\}"/>
          <p:cNvPicPr>
            <a:picLocks noChangeArrowheads="1"/>
          </p:cNvPicPr>
          <p:nvPr>
            <p:custDataLst>
              <p:tags r:id="rId24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90" y="2448604"/>
            <a:ext cx="1578864" cy="33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3" name="LaTeX: A^c_x(\emptyset)=\emptyset" descr="A^c_x(\emptyset)=\emptyset"/>
          <p:cNvPicPr>
            <a:picLocks noChangeArrowheads="1"/>
          </p:cNvPicPr>
          <p:nvPr>
            <p:custDataLst>
              <p:tags r:id="rId25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15" y="2466892"/>
            <a:ext cx="1310640" cy="31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4" name="LaTeX: c \geq 0" descr="c \geq 0"/>
          <p:cNvPicPr>
            <a:picLocks noChangeArrowheads="1"/>
          </p:cNvPicPr>
          <p:nvPr>
            <p:custDataLst>
              <p:tags r:id="rId26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56" y="2497372"/>
            <a:ext cx="676656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5" name="LaTeX: A^c_x(S) = A^c_x(S) \cup \mathtt.." descr="A^c_x(S) = A^c_x(S) \cup \mathtt{proj}(v,A^c_y(S \cup v))"/>
          <p:cNvPicPr>
            <a:picLocks noChangeArrowheads="1"/>
          </p:cNvPicPr>
          <p:nvPr>
            <p:custDataLst>
              <p:tags r:id="rId27"/>
            </p:custDataLst>
          </p:nvPr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48" y="3019641"/>
            <a:ext cx="4828032" cy="35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>
            <p:custDataLst>
              <p:tags r:id="rId28"/>
            </p:custDataLst>
          </p:nvPr>
        </p:nvSpPr>
        <p:spPr>
          <a:xfrm>
            <a:off x="179512" y="5301208"/>
            <a:ext cx="5884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eaLnBrk="0">
              <a:buFont typeface="Arial" pitchFamily="34" charset="0"/>
              <a:buChar char="•"/>
            </a:pPr>
            <a:r>
              <a:rPr lang="nl-NL" sz="2400" dirty="0" smtClean="0"/>
              <a:t>Yes instance iff                      for some            .</a:t>
            </a:r>
          </a:p>
          <a:p>
            <a:pPr marL="285750" indent="-285750" eaLnBrk="0">
              <a:buFont typeface="Arial" pitchFamily="34" charset="0"/>
              <a:buChar char="•"/>
            </a:pPr>
            <a:r>
              <a:rPr lang="nl-NL" sz="2400" dirty="0" smtClean="0"/>
              <a:t>Takes                                 time </a:t>
            </a:r>
            <a:r>
              <a:rPr lang="nl-NL" sz="2400" dirty="0" smtClean="0">
                <a:sym typeface="Wingdings" pitchFamily="2" charset="2"/>
              </a:rPr>
              <a:t>.</a:t>
            </a:r>
            <a:endParaRPr lang="en-US" sz="2400" dirty="0"/>
          </a:p>
        </p:txBody>
      </p:sp>
      <p:pic>
        <p:nvPicPr>
          <p:cNvPr id="5122" name="LaTeX: A^c_z(\emptyset)\neq \emptyset" descr="A^c_z(\emptyset)\neq \emptyset"/>
          <p:cNvPicPr>
            <a:picLocks noChangeArrowheads="1"/>
          </p:cNvPicPr>
          <p:nvPr>
            <p:custDataLst>
              <p:tags r:id="rId29"/>
            </p:custDataLst>
          </p:nvPr>
        </p:nvPicPr>
        <p:blipFill>
          <a:blip r:embed="rId5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30" y="5408679"/>
            <a:ext cx="1298448" cy="31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LaTeX: c \leq k" descr="c \leq k"/>
          <p:cNvPicPr>
            <a:picLocks noChangeArrowheads="1"/>
          </p:cNvPicPr>
          <p:nvPr>
            <p:custDataLst>
              <p:tags r:id="rId30"/>
            </p:custDataLst>
          </p:nvPr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59" y="5433063"/>
            <a:ext cx="691896" cy="25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LaTeX: 2^{\Theta(tw \lg tw)}n^{O(1)}" descr="2^{\Theta(tw \lg tw)}n^{O(1)}"/>
          <p:cNvPicPr>
            <a:picLocks noChangeArrowheads="1"/>
          </p:cNvPicPr>
          <p:nvPr>
            <p:custDataLst>
              <p:tags r:id="rId31"/>
            </p:custDataLst>
          </p:nvPr>
        </p:nvPicPr>
        <p:blipFill>
          <a:blip r:embed="rId5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83" y="5737863"/>
            <a:ext cx="2023872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4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/>
          <a:lstStyle/>
          <a:p>
            <a:r>
              <a:rPr lang="nl-NL" dirty="0" err="1" smtClean="0"/>
              <a:t>Improving</a:t>
            </a:r>
            <a:r>
              <a:rPr lang="nl-NL" dirty="0" smtClean="0"/>
              <a:t> the </a:t>
            </a:r>
            <a:r>
              <a:rPr lang="nl-NL" dirty="0" err="1" smtClean="0"/>
              <a:t>Naive</a:t>
            </a:r>
            <a:r>
              <a:rPr lang="nl-NL" dirty="0" smtClean="0"/>
              <a:t> DP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Using separators for Steiner Tree</a:t>
            </a:r>
            <a:endParaRPr lang="nl-NL" dirty="0"/>
          </a:p>
        </p:txBody>
      </p:sp>
      <p:grpSp>
        <p:nvGrpSpPr>
          <p:cNvPr id="70" name="Group 69"/>
          <p:cNvGrpSpPr/>
          <p:nvPr/>
        </p:nvGrpSpPr>
        <p:grpSpPr>
          <a:xfrm>
            <a:off x="1145378" y="692696"/>
            <a:ext cx="5765612" cy="4830786"/>
            <a:chOff x="1547664" y="1268760"/>
            <a:chExt cx="5793501" cy="4854153"/>
          </a:xfrm>
        </p:grpSpPr>
        <p:sp>
          <p:nvSpPr>
            <p:cNvPr id="21" name="Rounded Rectangle 20"/>
            <p:cNvSpPr/>
            <p:nvPr/>
          </p:nvSpPr>
          <p:spPr>
            <a:xfrm>
              <a:off x="3923928" y="1268760"/>
              <a:ext cx="3417237" cy="4320480"/>
            </a:xfrm>
            <a:prstGeom prst="roundRect">
              <a:avLst/>
            </a:prstGeom>
            <a:solidFill>
              <a:schemeClr val="bg2">
                <a:alpha val="4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547664" y="1277268"/>
              <a:ext cx="3168352" cy="4320480"/>
            </a:xfrm>
            <a:prstGeom prst="roundRect">
              <a:avLst/>
            </a:prstGeom>
            <a:solidFill>
              <a:schemeClr val="bg2">
                <a:alpha val="4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4140327" y="1504769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139952" y="1829747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140327" y="2154901"/>
              <a:ext cx="274343" cy="27907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140327" y="2476082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140327" y="2783103"/>
              <a:ext cx="274343" cy="2790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40327" y="3086426"/>
              <a:ext cx="274343" cy="2790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140327" y="3437508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139952" y="3762486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140327" y="4087640"/>
              <a:ext cx="274343" cy="27907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140327" y="4408821"/>
              <a:ext cx="274343" cy="2790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40327" y="4715842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140327" y="5019165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Connector 22"/>
            <p:cNvCxnSpPr>
              <a:stCxn id="4" idx="2"/>
            </p:cNvCxnSpPr>
            <p:nvPr/>
          </p:nvCxnSpPr>
          <p:spPr>
            <a:xfrm flipH="1">
              <a:off x="3491880" y="1644306"/>
              <a:ext cx="648447" cy="185441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491880" y="1829747"/>
              <a:ext cx="648072" cy="785872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195736" y="1829747"/>
              <a:ext cx="1296144" cy="953356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10" idx="2"/>
            </p:cNvCxnSpPr>
            <p:nvPr/>
          </p:nvCxnSpPr>
          <p:spPr>
            <a:xfrm>
              <a:off x="2195736" y="2783103"/>
              <a:ext cx="1944591" cy="793942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1" idx="2"/>
            </p:cNvCxnSpPr>
            <p:nvPr/>
          </p:nvCxnSpPr>
          <p:spPr>
            <a:xfrm flipH="1">
              <a:off x="3275856" y="3902023"/>
              <a:ext cx="864096" cy="464691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14" idx="2"/>
            </p:cNvCxnSpPr>
            <p:nvPr/>
          </p:nvCxnSpPr>
          <p:spPr>
            <a:xfrm>
              <a:off x="3275856" y="4366714"/>
              <a:ext cx="864471" cy="488665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5" idx="2"/>
            </p:cNvCxnSpPr>
            <p:nvPr/>
          </p:nvCxnSpPr>
          <p:spPr>
            <a:xfrm flipH="1">
              <a:off x="2843808" y="5158702"/>
              <a:ext cx="1296519" cy="0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051720" y="4408821"/>
              <a:ext cx="792088" cy="749881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2051720" y="5158702"/>
              <a:ext cx="792088" cy="0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5" idx="6"/>
            </p:cNvCxnSpPr>
            <p:nvPr/>
          </p:nvCxnSpPr>
          <p:spPr>
            <a:xfrm>
              <a:off x="4414295" y="1969284"/>
              <a:ext cx="877785" cy="464691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7" idx="6"/>
            </p:cNvCxnSpPr>
            <p:nvPr/>
          </p:nvCxnSpPr>
          <p:spPr>
            <a:xfrm flipV="1">
              <a:off x="4414670" y="2433975"/>
              <a:ext cx="877410" cy="181644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292080" y="2433975"/>
              <a:ext cx="1296144" cy="0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0" idx="6"/>
            </p:cNvCxnSpPr>
            <p:nvPr/>
          </p:nvCxnSpPr>
          <p:spPr>
            <a:xfrm>
              <a:off x="4414670" y="3577045"/>
              <a:ext cx="1093434" cy="831776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4" idx="6"/>
            </p:cNvCxnSpPr>
            <p:nvPr/>
          </p:nvCxnSpPr>
          <p:spPr>
            <a:xfrm flipV="1">
              <a:off x="4414670" y="4408821"/>
              <a:ext cx="1093434" cy="446558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5" idx="6"/>
            </p:cNvCxnSpPr>
            <p:nvPr/>
          </p:nvCxnSpPr>
          <p:spPr>
            <a:xfrm flipV="1">
              <a:off x="4414670" y="4548358"/>
              <a:ext cx="2101546" cy="610344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508104" y="4408821"/>
              <a:ext cx="1080120" cy="139537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6588224" y="4408821"/>
              <a:ext cx="720080" cy="139537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2132544" y="2644474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914548" y="4269284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914547" y="4990941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451052" y="2307883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7041356" y="4282729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cxnSp>
          <p:nvCxnSpPr>
            <p:cNvPr id="65" name="Straight Connector 64"/>
            <p:cNvCxnSpPr>
              <a:stCxn id="4" idx="2"/>
            </p:cNvCxnSpPr>
            <p:nvPr/>
          </p:nvCxnSpPr>
          <p:spPr>
            <a:xfrm flipH="1">
              <a:off x="3491880" y="1644306"/>
              <a:ext cx="648447" cy="111085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10" idx="2"/>
            </p:cNvCxnSpPr>
            <p:nvPr/>
          </p:nvCxnSpPr>
          <p:spPr>
            <a:xfrm>
              <a:off x="3491880" y="2755156"/>
              <a:ext cx="648447" cy="821889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492067" y="2586957"/>
              <a:ext cx="647885" cy="19705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60" idx="6"/>
            </p:cNvCxnSpPr>
            <p:nvPr/>
          </p:nvCxnSpPr>
          <p:spPr>
            <a:xfrm flipH="1">
              <a:off x="2406887" y="2784011"/>
              <a:ext cx="1084993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1" idx="2"/>
            </p:cNvCxnSpPr>
            <p:nvPr/>
          </p:nvCxnSpPr>
          <p:spPr>
            <a:xfrm flipH="1">
              <a:off x="3707904" y="3902023"/>
              <a:ext cx="432048" cy="464691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14" idx="2"/>
            </p:cNvCxnSpPr>
            <p:nvPr/>
          </p:nvCxnSpPr>
          <p:spPr>
            <a:xfrm>
              <a:off x="3708091" y="4366714"/>
              <a:ext cx="432236" cy="488665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15" idx="2"/>
            </p:cNvCxnSpPr>
            <p:nvPr/>
          </p:nvCxnSpPr>
          <p:spPr>
            <a:xfrm flipH="1" flipV="1">
              <a:off x="2843808" y="4715842"/>
              <a:ext cx="1296519" cy="44286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endCxn id="62" idx="6"/>
            </p:cNvCxnSpPr>
            <p:nvPr/>
          </p:nvCxnSpPr>
          <p:spPr>
            <a:xfrm flipH="1">
              <a:off x="2188890" y="4715842"/>
              <a:ext cx="654918" cy="414636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endCxn id="61" idx="6"/>
            </p:cNvCxnSpPr>
            <p:nvPr/>
          </p:nvCxnSpPr>
          <p:spPr>
            <a:xfrm flipH="1" flipV="1">
              <a:off x="2188891" y="4408821"/>
              <a:ext cx="654917" cy="307021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>
              <p:custDataLst>
                <p:tags r:id="rId1"/>
              </p:custDataLst>
            </p:nvPr>
          </p:nvSpPr>
          <p:spPr>
            <a:xfrm>
              <a:off x="2487239" y="566124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sz="2400" dirty="0" smtClean="0"/>
                <a:t>      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>
              <p:custDataLst>
                <p:tags r:id="rId2"/>
              </p:custDataLst>
            </p:nvPr>
          </p:nvSpPr>
          <p:spPr>
            <a:xfrm>
              <a:off x="4076097" y="5661248"/>
              <a:ext cx="63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sz="2400" dirty="0" smtClean="0"/>
                <a:t>       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>
              <p:custDataLst>
                <p:tags r:id="rId3"/>
              </p:custDataLst>
            </p:nvPr>
          </p:nvSpPr>
          <p:spPr>
            <a:xfrm>
              <a:off x="4932040" y="5661248"/>
              <a:ext cx="2121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sz="2400" dirty="0" smtClean="0"/>
                <a:t>                             </a:t>
              </a:r>
              <a:endParaRPr lang="en-US" sz="2400" dirty="0"/>
            </a:p>
          </p:txBody>
        </p:sp>
        <p:pic>
          <p:nvPicPr>
            <p:cNvPr id="3082" name="LaTeX: B_x" descr="B_x"/>
            <p:cNvPicPr>
              <a:picLocks noChangeArrowheads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537" y="5796151"/>
              <a:ext cx="356616" cy="256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4" name="LaTeX: V_x" descr="V_x"/>
            <p:cNvPicPr>
              <a:picLocks noChangeArrowheads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679" y="5793103"/>
              <a:ext cx="304038" cy="258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5" name="LaTeX: (V \setminus V_x) \cup B_x " descr="(V \setminus V_x) \cup B_x "/>
            <p:cNvPicPr>
              <a:picLocks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3480" y="5772529"/>
              <a:ext cx="1792225" cy="306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35496" y="5733256"/>
            <a:ext cx="8992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The </a:t>
            </a:r>
            <a:r>
              <a:rPr lang="nl-NL" dirty="0" err="1" smtClean="0"/>
              <a:t>naive</a:t>
            </a:r>
            <a:r>
              <a:rPr lang="nl-NL" dirty="0" smtClean="0"/>
              <a:t> DP </a:t>
            </a:r>
            <a:r>
              <a:rPr lang="nl-NL" dirty="0" err="1" smtClean="0"/>
              <a:t>uses</a:t>
            </a:r>
            <a:r>
              <a:rPr lang="nl-NL" dirty="0" smtClean="0"/>
              <a:t> </a:t>
            </a:r>
            <a:r>
              <a:rPr lang="nl-NL" b="1" dirty="0" err="1" smtClean="0"/>
              <a:t>equivalency</a:t>
            </a:r>
            <a:r>
              <a:rPr lang="nl-NL" b="1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 </a:t>
            </a:r>
            <a:r>
              <a:rPr lang="nl-NL" dirty="0" err="1" smtClean="0"/>
              <a:t>partial</a:t>
            </a:r>
            <a:r>
              <a:rPr lang="nl-NL" dirty="0" smtClean="0"/>
              <a:t> solutions: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one</a:t>
            </a:r>
            <a:r>
              <a:rPr lang="nl-NL" dirty="0" smtClean="0"/>
              <a:t> is </a:t>
            </a:r>
            <a:r>
              <a:rPr lang="nl-NL" dirty="0" err="1" smtClean="0"/>
              <a:t>extended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a </a:t>
            </a:r>
            <a:r>
              <a:rPr lang="nl-NL" dirty="0" err="1" smtClean="0"/>
              <a:t>global</a:t>
            </a:r>
            <a:r>
              <a:rPr lang="nl-NL" dirty="0" smtClean="0"/>
              <a:t> </a:t>
            </a:r>
          </a:p>
          <a:p>
            <a:r>
              <a:rPr lang="nl-NL" dirty="0" smtClean="0"/>
              <a:t>solution the  </a:t>
            </a:r>
            <a:r>
              <a:rPr lang="nl-NL" dirty="0" err="1" smtClean="0"/>
              <a:t>same</a:t>
            </a:r>
            <a:r>
              <a:rPr lang="nl-NL" dirty="0" smtClean="0"/>
              <a:t> extension </a:t>
            </a:r>
            <a:r>
              <a:rPr lang="nl-NL" dirty="0" err="1" smtClean="0"/>
              <a:t>works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</a:t>
            </a:r>
            <a:r>
              <a:rPr lang="nl-NL" dirty="0" err="1" smtClean="0"/>
              <a:t>other</a:t>
            </a:r>
            <a:r>
              <a:rPr lang="nl-NL" dirty="0" smtClean="0"/>
              <a:t>.</a:t>
            </a:r>
          </a:p>
          <a:p>
            <a:r>
              <a:rPr lang="nl-NL" dirty="0" smtClean="0"/>
              <a:t>				</a:t>
            </a:r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41128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Using separators for Steiner Tree</a:t>
            </a:r>
            <a:endParaRPr lang="nl-NL" dirty="0"/>
          </a:p>
        </p:txBody>
      </p:sp>
      <p:grpSp>
        <p:nvGrpSpPr>
          <p:cNvPr id="70" name="Group 69"/>
          <p:cNvGrpSpPr/>
          <p:nvPr/>
        </p:nvGrpSpPr>
        <p:grpSpPr>
          <a:xfrm>
            <a:off x="1145378" y="692696"/>
            <a:ext cx="5765612" cy="4830786"/>
            <a:chOff x="1547664" y="1268760"/>
            <a:chExt cx="5793501" cy="4854153"/>
          </a:xfrm>
        </p:grpSpPr>
        <p:sp>
          <p:nvSpPr>
            <p:cNvPr id="21" name="Rounded Rectangle 20"/>
            <p:cNvSpPr/>
            <p:nvPr/>
          </p:nvSpPr>
          <p:spPr>
            <a:xfrm>
              <a:off x="3923928" y="1268760"/>
              <a:ext cx="3417237" cy="4320480"/>
            </a:xfrm>
            <a:prstGeom prst="roundRect">
              <a:avLst/>
            </a:prstGeom>
            <a:solidFill>
              <a:schemeClr val="bg2">
                <a:alpha val="4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547664" y="1277268"/>
              <a:ext cx="3168352" cy="4320480"/>
            </a:xfrm>
            <a:prstGeom prst="roundRect">
              <a:avLst/>
            </a:prstGeom>
            <a:solidFill>
              <a:schemeClr val="bg2">
                <a:alpha val="4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4140327" y="1504769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139952" y="1829747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140327" y="2154901"/>
              <a:ext cx="274343" cy="27907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140327" y="2476082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140327" y="2783103"/>
              <a:ext cx="274343" cy="2790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40327" y="3086426"/>
              <a:ext cx="274343" cy="2790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140327" y="3437508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139952" y="3762486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140327" y="4087640"/>
              <a:ext cx="274343" cy="27907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140327" y="4408821"/>
              <a:ext cx="274343" cy="2790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40327" y="4715842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140327" y="5019165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Connector 22"/>
            <p:cNvCxnSpPr>
              <a:stCxn id="4" idx="2"/>
            </p:cNvCxnSpPr>
            <p:nvPr/>
          </p:nvCxnSpPr>
          <p:spPr>
            <a:xfrm flipH="1">
              <a:off x="3491880" y="1644306"/>
              <a:ext cx="648447" cy="185441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491880" y="1829747"/>
              <a:ext cx="648072" cy="785872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195736" y="1829747"/>
              <a:ext cx="1296144" cy="953356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10" idx="2"/>
            </p:cNvCxnSpPr>
            <p:nvPr/>
          </p:nvCxnSpPr>
          <p:spPr>
            <a:xfrm>
              <a:off x="2195736" y="2783103"/>
              <a:ext cx="1944591" cy="793942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1" idx="2"/>
            </p:cNvCxnSpPr>
            <p:nvPr/>
          </p:nvCxnSpPr>
          <p:spPr>
            <a:xfrm flipH="1">
              <a:off x="3275856" y="3902023"/>
              <a:ext cx="864096" cy="464691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14" idx="2"/>
            </p:cNvCxnSpPr>
            <p:nvPr/>
          </p:nvCxnSpPr>
          <p:spPr>
            <a:xfrm>
              <a:off x="3275856" y="4366714"/>
              <a:ext cx="864471" cy="488665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5" idx="2"/>
            </p:cNvCxnSpPr>
            <p:nvPr/>
          </p:nvCxnSpPr>
          <p:spPr>
            <a:xfrm flipH="1">
              <a:off x="2843808" y="5158702"/>
              <a:ext cx="1296519" cy="0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051720" y="4408821"/>
              <a:ext cx="792088" cy="749881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2051720" y="5158702"/>
              <a:ext cx="792088" cy="0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5" idx="6"/>
            </p:cNvCxnSpPr>
            <p:nvPr/>
          </p:nvCxnSpPr>
          <p:spPr>
            <a:xfrm>
              <a:off x="4414295" y="1969284"/>
              <a:ext cx="877785" cy="464691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7" idx="6"/>
            </p:cNvCxnSpPr>
            <p:nvPr/>
          </p:nvCxnSpPr>
          <p:spPr>
            <a:xfrm flipV="1">
              <a:off x="4414670" y="2433975"/>
              <a:ext cx="877410" cy="181644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292080" y="2433975"/>
              <a:ext cx="1296144" cy="0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0" idx="6"/>
            </p:cNvCxnSpPr>
            <p:nvPr/>
          </p:nvCxnSpPr>
          <p:spPr>
            <a:xfrm>
              <a:off x="4414670" y="3577045"/>
              <a:ext cx="1093434" cy="831776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4" idx="6"/>
            </p:cNvCxnSpPr>
            <p:nvPr/>
          </p:nvCxnSpPr>
          <p:spPr>
            <a:xfrm flipV="1">
              <a:off x="4414670" y="4408821"/>
              <a:ext cx="1093434" cy="446558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5" idx="6"/>
            </p:cNvCxnSpPr>
            <p:nvPr/>
          </p:nvCxnSpPr>
          <p:spPr>
            <a:xfrm flipV="1">
              <a:off x="4414670" y="4548358"/>
              <a:ext cx="2101546" cy="610344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508104" y="4408821"/>
              <a:ext cx="1080120" cy="139537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6588224" y="4408821"/>
              <a:ext cx="720080" cy="139537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2132544" y="2644474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914548" y="4269284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914547" y="4990941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451052" y="2307883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7041356" y="4282729"/>
              <a:ext cx="274343" cy="27907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cxnSp>
          <p:nvCxnSpPr>
            <p:cNvPr id="65" name="Straight Connector 64"/>
            <p:cNvCxnSpPr>
              <a:stCxn id="4" idx="2"/>
            </p:cNvCxnSpPr>
            <p:nvPr/>
          </p:nvCxnSpPr>
          <p:spPr>
            <a:xfrm flipH="1">
              <a:off x="3491880" y="1644306"/>
              <a:ext cx="648447" cy="111085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10" idx="2"/>
            </p:cNvCxnSpPr>
            <p:nvPr/>
          </p:nvCxnSpPr>
          <p:spPr>
            <a:xfrm>
              <a:off x="3491880" y="2755156"/>
              <a:ext cx="648447" cy="821889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492067" y="2586957"/>
              <a:ext cx="647885" cy="19705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60" idx="6"/>
            </p:cNvCxnSpPr>
            <p:nvPr/>
          </p:nvCxnSpPr>
          <p:spPr>
            <a:xfrm flipH="1">
              <a:off x="2406887" y="2784011"/>
              <a:ext cx="1084993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1" idx="2"/>
            </p:cNvCxnSpPr>
            <p:nvPr/>
          </p:nvCxnSpPr>
          <p:spPr>
            <a:xfrm flipH="1">
              <a:off x="3707904" y="3902023"/>
              <a:ext cx="432048" cy="464691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14" idx="2"/>
            </p:cNvCxnSpPr>
            <p:nvPr/>
          </p:nvCxnSpPr>
          <p:spPr>
            <a:xfrm>
              <a:off x="3708091" y="4366714"/>
              <a:ext cx="432236" cy="488665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15" idx="2"/>
            </p:cNvCxnSpPr>
            <p:nvPr/>
          </p:nvCxnSpPr>
          <p:spPr>
            <a:xfrm flipH="1" flipV="1">
              <a:off x="2843808" y="4715842"/>
              <a:ext cx="1296519" cy="44286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endCxn id="62" idx="6"/>
            </p:cNvCxnSpPr>
            <p:nvPr/>
          </p:nvCxnSpPr>
          <p:spPr>
            <a:xfrm flipH="1">
              <a:off x="2188890" y="4715842"/>
              <a:ext cx="654918" cy="414636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endCxn id="61" idx="6"/>
            </p:cNvCxnSpPr>
            <p:nvPr/>
          </p:nvCxnSpPr>
          <p:spPr>
            <a:xfrm flipH="1" flipV="1">
              <a:off x="2188891" y="4408821"/>
              <a:ext cx="654917" cy="307021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>
              <p:custDataLst>
                <p:tags r:id="rId1"/>
              </p:custDataLst>
            </p:nvPr>
          </p:nvSpPr>
          <p:spPr>
            <a:xfrm>
              <a:off x="2487239" y="566124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sz="2400" dirty="0" smtClean="0"/>
                <a:t>      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>
              <p:custDataLst>
                <p:tags r:id="rId2"/>
              </p:custDataLst>
            </p:nvPr>
          </p:nvSpPr>
          <p:spPr>
            <a:xfrm>
              <a:off x="4076097" y="5661248"/>
              <a:ext cx="63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sz="2400" dirty="0" smtClean="0"/>
                <a:t>       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>
              <p:custDataLst>
                <p:tags r:id="rId3"/>
              </p:custDataLst>
            </p:nvPr>
          </p:nvSpPr>
          <p:spPr>
            <a:xfrm>
              <a:off x="4932040" y="5661248"/>
              <a:ext cx="2121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sz="2400" dirty="0" smtClean="0"/>
                <a:t>                             </a:t>
              </a:r>
              <a:endParaRPr lang="en-US" sz="2400" dirty="0"/>
            </a:p>
          </p:txBody>
        </p:sp>
        <p:pic>
          <p:nvPicPr>
            <p:cNvPr id="3082" name="LaTeX: B_x" descr="B_x"/>
            <p:cNvPicPr>
              <a:picLocks noChangeArrowheads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537" y="5796151"/>
              <a:ext cx="356616" cy="256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4" name="LaTeX: V_x" descr="V_x"/>
            <p:cNvPicPr>
              <a:picLocks noChangeArrowheads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679" y="5793103"/>
              <a:ext cx="304038" cy="258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5" name="LaTeX: (V \setminus V_x) \cup B_x " descr="(V \setminus V_x) \cup B_x "/>
            <p:cNvPicPr>
              <a:picLocks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3480" y="5772529"/>
              <a:ext cx="1792225" cy="306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35496" y="5733256"/>
            <a:ext cx="8992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The </a:t>
            </a:r>
            <a:r>
              <a:rPr lang="nl-NL" dirty="0" err="1" smtClean="0"/>
              <a:t>naive</a:t>
            </a:r>
            <a:r>
              <a:rPr lang="nl-NL" dirty="0" smtClean="0"/>
              <a:t> DP </a:t>
            </a:r>
            <a:r>
              <a:rPr lang="nl-NL" dirty="0" err="1" smtClean="0"/>
              <a:t>uses</a:t>
            </a:r>
            <a:r>
              <a:rPr lang="nl-NL" dirty="0" smtClean="0"/>
              <a:t> </a:t>
            </a:r>
            <a:r>
              <a:rPr lang="nl-NL" b="1" dirty="0" err="1" smtClean="0"/>
              <a:t>equivalency</a:t>
            </a:r>
            <a:r>
              <a:rPr lang="nl-NL" b="1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 </a:t>
            </a:r>
            <a:r>
              <a:rPr lang="nl-NL" dirty="0" err="1" smtClean="0"/>
              <a:t>partial</a:t>
            </a:r>
            <a:r>
              <a:rPr lang="nl-NL" dirty="0" smtClean="0"/>
              <a:t> solutions: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one</a:t>
            </a:r>
            <a:r>
              <a:rPr lang="nl-NL" dirty="0" smtClean="0"/>
              <a:t> is </a:t>
            </a:r>
            <a:r>
              <a:rPr lang="nl-NL" dirty="0" err="1" smtClean="0"/>
              <a:t>extended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a </a:t>
            </a:r>
            <a:r>
              <a:rPr lang="nl-NL" dirty="0" err="1" smtClean="0"/>
              <a:t>global</a:t>
            </a:r>
            <a:r>
              <a:rPr lang="nl-NL" dirty="0" smtClean="0"/>
              <a:t> </a:t>
            </a:r>
          </a:p>
          <a:p>
            <a:r>
              <a:rPr lang="nl-NL" dirty="0" smtClean="0"/>
              <a:t>solution the  </a:t>
            </a:r>
            <a:r>
              <a:rPr lang="nl-NL" dirty="0" err="1" smtClean="0"/>
              <a:t>same</a:t>
            </a:r>
            <a:r>
              <a:rPr lang="nl-NL" dirty="0" smtClean="0"/>
              <a:t> extension </a:t>
            </a:r>
            <a:r>
              <a:rPr lang="nl-NL" dirty="0" err="1" smtClean="0"/>
              <a:t>works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</a:t>
            </a:r>
            <a:r>
              <a:rPr lang="nl-NL" dirty="0" err="1" smtClean="0"/>
              <a:t>other</a:t>
            </a:r>
            <a:r>
              <a:rPr lang="nl-NL" dirty="0" smtClean="0"/>
              <a:t>.</a:t>
            </a:r>
          </a:p>
          <a:p>
            <a:r>
              <a:rPr lang="nl-NL" dirty="0" smtClean="0"/>
              <a:t>				</a:t>
            </a: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key</a:t>
            </a:r>
            <a:r>
              <a:rPr lang="nl-NL" dirty="0" smtClean="0"/>
              <a:t> </a:t>
            </a:r>
            <a:r>
              <a:rPr lang="nl-NL" dirty="0" err="1" smtClean="0"/>
              <a:t>idea</a:t>
            </a:r>
            <a:r>
              <a:rPr lang="nl-NL" dirty="0" smtClean="0"/>
              <a:t> is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extend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b="1" dirty="0" err="1" smtClean="0"/>
              <a:t>group</a:t>
            </a:r>
            <a:r>
              <a:rPr lang="nl-NL" b="1" dirty="0" smtClean="0"/>
              <a:t> </a:t>
            </a:r>
            <a:r>
              <a:rPr lang="nl-NL" b="1" dirty="0" err="1" smtClean="0"/>
              <a:t>domination</a:t>
            </a:r>
            <a:r>
              <a:rPr lang="nl-NL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3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Group </a:t>
            </a:r>
            <a:r>
              <a:rPr lang="nl-NL" dirty="0" err="1" smtClean="0"/>
              <a:t>Domination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5496" y="1135285"/>
            <a:ext cx="9299376" cy="4525963"/>
          </a:xfrm>
        </p:spPr>
        <p:txBody>
          <a:bodyPr>
            <a:normAutofit/>
          </a:bodyPr>
          <a:lstStyle/>
          <a:p>
            <a:pPr eaLnBrk="0"/>
            <a:r>
              <a:rPr lang="nl-NL" sz="2400" dirty="0" smtClean="0"/>
              <a:t>In general, a set of partial solutions      </a:t>
            </a:r>
            <a:r>
              <a:rPr lang="nl-NL" sz="2400" b="1" dirty="0" smtClean="0"/>
              <a:t>group dominates</a:t>
            </a:r>
            <a:r>
              <a:rPr lang="nl-NL" sz="2400" dirty="0" smtClean="0"/>
              <a:t> a partial solution     if for every global solution       there exists a global solution       with             .</a:t>
            </a:r>
          </a:p>
          <a:p>
            <a:pPr lvl="1" eaLnBrk="0"/>
            <a:r>
              <a:rPr lang="nl-NL" sz="2000" dirty="0" smtClean="0"/>
              <a:t>This implies that     can safely be ignored</a:t>
            </a:r>
          </a:p>
        </p:txBody>
      </p:sp>
      <p:pic>
        <p:nvPicPr>
          <p:cNvPr id="6170" name="LaTeX: \mathcal{A}" descr="\mathcal{A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54" y="1257996"/>
            <a:ext cx="243840" cy="2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1" name="LaTeX:  x" descr=" x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36" y="1709100"/>
            <a:ext cx="161544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2" name="LaTeX: xz" descr="xz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78" y="1709100"/>
            <a:ext cx="316992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3" name="LaTeX: yz" descr="yz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36" y="2074860"/>
            <a:ext cx="301752" cy="19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4" name="LaTeX: y \in \mathcal{A}" descr="y \in \mathcal{A}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24" y="1989516"/>
            <a:ext cx="774192" cy="28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5" name="LaTeX:  x" descr=" x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99" y="2462972"/>
            <a:ext cx="13462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0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7504" y="764704"/>
            <a:ext cx="8928992" cy="960767"/>
            <a:chOff x="106203" y="625642"/>
            <a:chExt cx="8928992" cy="960767"/>
          </a:xfrm>
        </p:grpSpPr>
        <p:sp>
          <p:nvSpPr>
            <p:cNvPr id="5" name="Rounded Rectangle 4"/>
            <p:cNvSpPr/>
            <p:nvPr>
              <p:custDataLst>
                <p:tags r:id="rId3"/>
              </p:custDataLst>
            </p:nvPr>
          </p:nvSpPr>
          <p:spPr>
            <a:xfrm>
              <a:off x="106203" y="625642"/>
              <a:ext cx="8928992" cy="960767"/>
            </a:xfrm>
            <a:prstGeom prst="roundRect">
              <a:avLst>
                <a:gd name="adj" fmla="val 12102"/>
              </a:avLst>
            </a:prstGeom>
            <a:solidFill>
              <a:srgbClr val="CCFFFF"/>
            </a:solidFill>
            <a:ln>
              <a:solidFill>
                <a:srgbClr val="00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6949" y="636550"/>
              <a:ext cx="8614986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Theorem</a:t>
              </a:r>
              <a:endParaRPr lang="nl-NL" sz="3200" dirty="0"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nl-NL" dirty="0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198260" y="1191798"/>
            <a:ext cx="848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2400" dirty="0" err="1" smtClean="0"/>
              <a:t>Unweighted</a:t>
            </a:r>
            <a:r>
              <a:rPr lang="en-US" sz="2400" dirty="0" smtClean="0"/>
              <a:t> Steiner Tree can be solved in         randomized time.</a:t>
            </a:r>
            <a:endParaRPr lang="nl-NL" sz="2400" dirty="0"/>
          </a:p>
        </p:txBody>
      </p:sp>
      <p:sp>
        <p:nvSpPr>
          <p:cNvPr id="8" name="Oval Callout 7"/>
          <p:cNvSpPr/>
          <p:nvPr/>
        </p:nvSpPr>
        <p:spPr>
          <a:xfrm>
            <a:off x="3124200" y="3327620"/>
            <a:ext cx="4038600" cy="1600200"/>
          </a:xfrm>
          <a:prstGeom prst="wedgeEllipseCallout">
            <a:avLst>
              <a:gd name="adj1" fmla="val -36364"/>
              <a:gd name="adj2" fmla="val -1490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Based</a:t>
            </a:r>
            <a:r>
              <a:rPr lang="nl-NL" dirty="0" smtClean="0"/>
              <a:t> on </a:t>
            </a:r>
            <a:r>
              <a:rPr lang="nl-NL" dirty="0" err="1" smtClean="0"/>
              <a:t>some</a:t>
            </a:r>
            <a:r>
              <a:rPr lang="nl-NL" dirty="0" smtClean="0"/>
              <a:t> `</a:t>
            </a:r>
            <a:r>
              <a:rPr lang="nl-NL" dirty="0" err="1" smtClean="0"/>
              <a:t>strange</a:t>
            </a:r>
            <a:r>
              <a:rPr lang="nl-NL" dirty="0" smtClean="0"/>
              <a:t>’ </a:t>
            </a:r>
            <a:r>
              <a:rPr lang="nl-NL" dirty="0" err="1" smtClean="0"/>
              <a:t>transformation</a:t>
            </a:r>
            <a:r>
              <a:rPr lang="nl-NL" dirty="0" smtClean="0"/>
              <a:t> of </a:t>
            </a:r>
            <a:r>
              <a:rPr lang="nl-NL" dirty="0" err="1" smtClean="0"/>
              <a:t>counting</a:t>
            </a:r>
            <a:r>
              <a:rPr lang="nl-NL" dirty="0" smtClean="0"/>
              <a:t> the </a:t>
            </a:r>
            <a:r>
              <a:rPr lang="nl-NL" dirty="0" err="1" smtClean="0"/>
              <a:t>number</a:t>
            </a:r>
            <a:r>
              <a:rPr lang="nl-NL" dirty="0" smtClean="0"/>
              <a:t> of solutions modulo 2, </a:t>
            </a:r>
            <a:r>
              <a:rPr lang="nl-NL" dirty="0" err="1" smtClean="0"/>
              <a:t>combined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`</a:t>
            </a:r>
            <a:r>
              <a:rPr lang="nl-NL" dirty="0" err="1" smtClean="0"/>
              <a:t>isolation</a:t>
            </a:r>
            <a:r>
              <a:rPr lang="nl-NL" dirty="0" smtClean="0"/>
              <a:t> lemma’</a:t>
            </a:r>
            <a:endParaRPr lang="en-US" dirty="0"/>
          </a:p>
        </p:txBody>
      </p:sp>
      <p:pic>
        <p:nvPicPr>
          <p:cNvPr id="1026" name="LaTeX: 3^{tw}" descr="3^{tw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123" y="1290125"/>
            <a:ext cx="411480" cy="2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A7A7A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3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Group </a:t>
            </a:r>
            <a:r>
              <a:rPr lang="nl-NL" dirty="0" err="1" smtClean="0"/>
              <a:t>Domination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5496" y="1135285"/>
            <a:ext cx="9299376" cy="4525963"/>
          </a:xfrm>
        </p:spPr>
        <p:txBody>
          <a:bodyPr>
            <a:normAutofit/>
          </a:bodyPr>
          <a:lstStyle/>
          <a:p>
            <a:pPr eaLnBrk="0"/>
            <a:r>
              <a:rPr lang="nl-NL" sz="2400" dirty="0" smtClean="0"/>
              <a:t>In </a:t>
            </a:r>
            <a:r>
              <a:rPr lang="nl-NL" sz="2400" dirty="0" err="1" smtClean="0"/>
              <a:t>general</a:t>
            </a:r>
            <a:r>
              <a:rPr lang="nl-NL" sz="2400" dirty="0" smtClean="0"/>
              <a:t>, a set of </a:t>
            </a:r>
            <a:r>
              <a:rPr lang="nl-NL" sz="2400" dirty="0" err="1" smtClean="0"/>
              <a:t>partial</a:t>
            </a:r>
            <a:r>
              <a:rPr lang="nl-NL" sz="2400" dirty="0" smtClean="0"/>
              <a:t> solutions      </a:t>
            </a:r>
            <a:r>
              <a:rPr lang="nl-NL" sz="2400" b="1" dirty="0" err="1" smtClean="0"/>
              <a:t>group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dominates</a:t>
            </a:r>
            <a:r>
              <a:rPr lang="nl-NL" sz="2400" dirty="0" smtClean="0"/>
              <a:t> a </a:t>
            </a:r>
            <a:r>
              <a:rPr lang="nl-NL" sz="2400" dirty="0" err="1" smtClean="0"/>
              <a:t>partial</a:t>
            </a:r>
            <a:r>
              <a:rPr lang="nl-NL" sz="2400" dirty="0" smtClean="0"/>
              <a:t> solution     </a:t>
            </a:r>
            <a:r>
              <a:rPr lang="nl-NL" sz="2400" dirty="0" err="1" smtClean="0"/>
              <a:t>if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every</a:t>
            </a:r>
            <a:r>
              <a:rPr lang="nl-NL" sz="2400" dirty="0" smtClean="0"/>
              <a:t> </a:t>
            </a:r>
            <a:r>
              <a:rPr lang="nl-NL" sz="2400" dirty="0" err="1" smtClean="0"/>
              <a:t>global</a:t>
            </a:r>
            <a:r>
              <a:rPr lang="nl-NL" sz="2400" dirty="0" smtClean="0"/>
              <a:t> solution       </a:t>
            </a:r>
            <a:r>
              <a:rPr lang="nl-NL" sz="2400" dirty="0" err="1" smtClean="0"/>
              <a:t>there</a:t>
            </a:r>
            <a:r>
              <a:rPr lang="nl-NL" sz="2400" dirty="0" smtClean="0"/>
              <a:t> </a:t>
            </a:r>
            <a:r>
              <a:rPr lang="nl-NL" sz="2400" dirty="0" err="1" smtClean="0"/>
              <a:t>exists</a:t>
            </a:r>
            <a:r>
              <a:rPr lang="nl-NL" sz="2400" dirty="0" smtClean="0"/>
              <a:t> a </a:t>
            </a:r>
            <a:r>
              <a:rPr lang="nl-NL" sz="2400" dirty="0" err="1" smtClean="0"/>
              <a:t>global</a:t>
            </a:r>
            <a:r>
              <a:rPr lang="nl-NL" sz="2400" dirty="0" smtClean="0"/>
              <a:t> solution       </a:t>
            </a:r>
            <a:r>
              <a:rPr lang="nl-NL" sz="2400" dirty="0" err="1" smtClean="0"/>
              <a:t>with</a:t>
            </a:r>
            <a:r>
              <a:rPr lang="nl-NL" sz="2400" dirty="0" smtClean="0"/>
              <a:t>             .</a:t>
            </a:r>
          </a:p>
          <a:p>
            <a:pPr lvl="1" eaLnBrk="0"/>
            <a:r>
              <a:rPr lang="nl-NL" sz="2000" dirty="0" err="1" smtClean="0"/>
              <a:t>This</a:t>
            </a:r>
            <a:r>
              <a:rPr lang="nl-NL" sz="2000" dirty="0" smtClean="0"/>
              <a:t> </a:t>
            </a:r>
            <a:r>
              <a:rPr lang="nl-NL" sz="2000" dirty="0" err="1" smtClean="0"/>
              <a:t>implies</a:t>
            </a:r>
            <a:r>
              <a:rPr lang="nl-NL" sz="2000" dirty="0" smtClean="0"/>
              <a:t> </a:t>
            </a:r>
            <a:r>
              <a:rPr lang="nl-NL" sz="2000" dirty="0" err="1" smtClean="0"/>
              <a:t>that</a:t>
            </a:r>
            <a:r>
              <a:rPr lang="nl-NL" sz="2000" dirty="0" smtClean="0"/>
              <a:t>     </a:t>
            </a:r>
            <a:r>
              <a:rPr lang="nl-NL" sz="2000" dirty="0" err="1" smtClean="0"/>
              <a:t>can</a:t>
            </a:r>
            <a:r>
              <a:rPr lang="nl-NL" sz="2000" dirty="0" smtClean="0"/>
              <a:t> </a:t>
            </a:r>
            <a:r>
              <a:rPr lang="nl-NL" sz="2000" dirty="0" err="1" smtClean="0"/>
              <a:t>safely</a:t>
            </a:r>
            <a:r>
              <a:rPr lang="nl-NL" sz="2000" dirty="0" smtClean="0"/>
              <a:t> </a:t>
            </a:r>
            <a:r>
              <a:rPr lang="nl-NL" sz="2000" dirty="0" err="1" smtClean="0"/>
              <a:t>be</a:t>
            </a:r>
            <a:r>
              <a:rPr lang="nl-NL" sz="2000" dirty="0" smtClean="0"/>
              <a:t> </a:t>
            </a:r>
            <a:r>
              <a:rPr lang="nl-NL" sz="2000" dirty="0" err="1" smtClean="0"/>
              <a:t>ignored</a:t>
            </a:r>
            <a:endParaRPr lang="nl-NL" sz="2000" dirty="0" smtClean="0"/>
          </a:p>
          <a:p>
            <a:pPr eaLnBrk="0"/>
            <a:r>
              <a:rPr lang="nl-NL" sz="2400" dirty="0" err="1" smtClean="0"/>
              <a:t>Here</a:t>
            </a:r>
            <a:r>
              <a:rPr lang="nl-NL" sz="2400" dirty="0" smtClean="0"/>
              <a:t>, we </a:t>
            </a:r>
            <a:r>
              <a:rPr lang="nl-NL" sz="2400" dirty="0" err="1" smtClean="0"/>
              <a:t>represent</a:t>
            </a:r>
            <a:r>
              <a:rPr lang="nl-NL" sz="2400" dirty="0" smtClean="0"/>
              <a:t> </a:t>
            </a:r>
            <a:r>
              <a:rPr lang="nl-NL" sz="2400" dirty="0" err="1" smtClean="0"/>
              <a:t>partial</a:t>
            </a:r>
            <a:r>
              <a:rPr lang="nl-NL" sz="2400" dirty="0" smtClean="0"/>
              <a:t> solutions </a:t>
            </a:r>
            <a:r>
              <a:rPr lang="nl-NL" sz="2400" dirty="0" err="1" smtClean="0"/>
              <a:t>by</a:t>
            </a:r>
            <a:r>
              <a:rPr lang="nl-NL" sz="2400" dirty="0" smtClean="0"/>
              <a:t> </a:t>
            </a:r>
            <a:r>
              <a:rPr lang="nl-NL" sz="2400" dirty="0" err="1" smtClean="0"/>
              <a:t>partitions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they</a:t>
            </a:r>
            <a:r>
              <a:rPr lang="nl-NL" sz="2400" dirty="0" smtClean="0"/>
              <a:t> combine </a:t>
            </a:r>
            <a:r>
              <a:rPr lang="nl-NL" sz="2400" dirty="0" err="1" smtClean="0"/>
              <a:t>to</a:t>
            </a:r>
            <a:r>
              <a:rPr lang="nl-NL" sz="2400" dirty="0" smtClean="0"/>
              <a:t> a </a:t>
            </a:r>
            <a:r>
              <a:rPr lang="nl-NL" sz="2400" dirty="0" err="1" smtClean="0"/>
              <a:t>global</a:t>
            </a:r>
            <a:r>
              <a:rPr lang="nl-NL" sz="2400" dirty="0" smtClean="0"/>
              <a:t> solutions </a:t>
            </a:r>
            <a:r>
              <a:rPr lang="nl-NL" sz="2400" dirty="0" err="1" smtClean="0"/>
              <a:t>if</a:t>
            </a:r>
            <a:r>
              <a:rPr lang="nl-NL" sz="2400" dirty="0" smtClean="0"/>
              <a:t> </a:t>
            </a:r>
            <a:r>
              <a:rPr lang="nl-NL" sz="2400" dirty="0" err="1" smtClean="0"/>
              <a:t>they</a:t>
            </a:r>
            <a:r>
              <a:rPr lang="nl-NL" sz="2400" dirty="0" smtClean="0"/>
              <a:t> </a:t>
            </a:r>
            <a:r>
              <a:rPr lang="nl-NL" sz="2400" dirty="0" err="1" smtClean="0"/>
              <a:t>connect</a:t>
            </a:r>
            <a:r>
              <a:rPr lang="nl-NL" sz="2400" dirty="0" smtClean="0"/>
              <a:t> </a:t>
            </a:r>
            <a:r>
              <a:rPr lang="nl-NL" sz="2400" dirty="0" err="1" smtClean="0"/>
              <a:t>everything</a:t>
            </a:r>
            <a:r>
              <a:rPr lang="nl-NL" sz="2400" dirty="0" smtClean="0"/>
              <a:t> </a:t>
            </a:r>
            <a:r>
              <a:rPr lang="nl-NL" sz="2400" dirty="0" err="1" smtClean="0"/>
              <a:t>together</a:t>
            </a:r>
            <a:r>
              <a:rPr lang="nl-NL" sz="2400" dirty="0" smtClean="0"/>
              <a:t>.</a:t>
            </a:r>
          </a:p>
          <a:p>
            <a:endParaRPr lang="en-US" sz="2000" dirty="0"/>
          </a:p>
        </p:txBody>
      </p:sp>
      <p:pic>
        <p:nvPicPr>
          <p:cNvPr id="1288" name="LaTeX: \mathcal{A}" descr="\mathcal{A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54" y="1257996"/>
            <a:ext cx="243840" cy="2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9" name="LaTeX: x" descr="x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36" y="1708338"/>
            <a:ext cx="16002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" name="LaTeX: xz" descr="xz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78" y="1709100"/>
            <a:ext cx="316992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1" name="LaTeX: yz" descr="yz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36" y="2074860"/>
            <a:ext cx="301752" cy="19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2" name="LaTeX: y \in \mathcal{A}" descr="y \in \mathcal{A}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24" y="1989516"/>
            <a:ext cx="774192" cy="28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3" name="LaTeX: x" descr="x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99" y="2462337"/>
            <a:ext cx="1333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79512" y="3573016"/>
            <a:ext cx="8928992" cy="1728192"/>
            <a:chOff x="179512" y="3573016"/>
            <a:chExt cx="8928992" cy="1728192"/>
          </a:xfrm>
        </p:grpSpPr>
        <p:sp>
          <p:nvSpPr>
            <p:cNvPr id="148" name="Rounded Rectangle 147"/>
            <p:cNvSpPr/>
            <p:nvPr/>
          </p:nvSpPr>
          <p:spPr>
            <a:xfrm>
              <a:off x="179512" y="3573016"/>
              <a:ext cx="8928992" cy="1728192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95536" y="3573016"/>
              <a:ext cx="2216052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Definition</a:t>
              </a:r>
              <a:endParaRPr lang="nl-NL" sz="3200" dirty="0">
                <a:latin typeface="+mj-lt"/>
              </a:endParaRPr>
            </a:p>
          </p:txBody>
        </p:sp>
        <p:sp>
          <p:nvSpPr>
            <p:cNvPr id="4" name="TextBox 3"/>
            <p:cNvSpPr txBox="1"/>
            <p:nvPr>
              <p:custDataLst>
                <p:tags r:id="rId14"/>
              </p:custDataLst>
            </p:nvPr>
          </p:nvSpPr>
          <p:spPr>
            <a:xfrm>
              <a:off x="485105" y="4038163"/>
              <a:ext cx="78938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sz="2400" dirty="0" smtClean="0"/>
                <a:t>Let      </a:t>
              </a:r>
              <a:r>
                <a:rPr lang="nl-NL" sz="2400" dirty="0" err="1" smtClean="0"/>
                <a:t>be</a:t>
              </a:r>
              <a:r>
                <a:rPr lang="nl-NL" sz="2400" dirty="0" smtClean="0"/>
                <a:t> a set </a:t>
              </a:r>
              <a:r>
                <a:rPr lang="nl-NL" sz="2400" dirty="0" err="1" smtClean="0"/>
                <a:t>and</a:t>
              </a:r>
              <a:r>
                <a:rPr lang="nl-NL" sz="2400" dirty="0" smtClean="0"/>
                <a:t>      a set of </a:t>
              </a:r>
              <a:r>
                <a:rPr lang="nl-NL" sz="2400" dirty="0" err="1" smtClean="0"/>
                <a:t>partitions</a:t>
              </a:r>
              <a:r>
                <a:rPr lang="nl-NL" sz="2400" dirty="0" smtClean="0"/>
                <a:t> of     , </a:t>
              </a:r>
              <a:r>
                <a:rPr lang="nl-NL" sz="2400" dirty="0" err="1" smtClean="0"/>
                <a:t>then</a:t>
              </a:r>
              <a:r>
                <a:rPr lang="nl-NL" sz="2400" dirty="0" smtClean="0"/>
                <a:t>      </a:t>
              </a:r>
              <a:r>
                <a:rPr lang="nl-NL" sz="2400" b="1" dirty="0" err="1" smtClean="0"/>
                <a:t>group</a:t>
              </a:r>
              <a:r>
                <a:rPr lang="nl-NL" sz="2400" b="1" dirty="0" smtClean="0"/>
                <a:t> </a:t>
              </a:r>
            </a:p>
            <a:p>
              <a:pPr eaLnBrk="0"/>
              <a:r>
                <a:rPr lang="nl-NL" sz="2400" b="1" dirty="0" err="1" smtClean="0"/>
                <a:t>dominates</a:t>
              </a:r>
              <a:r>
                <a:rPr lang="nl-NL" sz="2400" dirty="0" smtClean="0"/>
                <a:t> a </a:t>
              </a:r>
              <a:r>
                <a:rPr lang="nl-NL" sz="2400" dirty="0" err="1" smtClean="0"/>
                <a:t>partition</a:t>
              </a:r>
              <a:r>
                <a:rPr lang="nl-NL" sz="2400" dirty="0" smtClean="0"/>
                <a:t>     of      </a:t>
              </a:r>
              <a:r>
                <a:rPr lang="nl-NL" sz="2400" dirty="0" err="1" smtClean="0"/>
                <a:t>if</a:t>
              </a:r>
              <a:r>
                <a:rPr lang="nl-NL" sz="2400" dirty="0" smtClean="0"/>
                <a:t> </a:t>
              </a:r>
              <a:r>
                <a:rPr lang="nl-NL" sz="2400" dirty="0" err="1" smtClean="0"/>
                <a:t>for</a:t>
              </a:r>
              <a:r>
                <a:rPr lang="nl-NL" sz="2400" dirty="0" smtClean="0"/>
                <a:t> </a:t>
              </a:r>
              <a:r>
                <a:rPr lang="nl-NL" sz="2400" dirty="0" err="1" smtClean="0"/>
                <a:t>all</a:t>
              </a:r>
              <a:r>
                <a:rPr lang="nl-NL" sz="2400" dirty="0" smtClean="0"/>
                <a:t> </a:t>
              </a:r>
              <a:r>
                <a:rPr lang="nl-NL" sz="2400" dirty="0" err="1" smtClean="0"/>
                <a:t>partitions</a:t>
              </a:r>
              <a:r>
                <a:rPr lang="nl-NL" sz="2400" dirty="0" smtClean="0"/>
                <a:t>     of     </a:t>
              </a:r>
            </a:p>
          </p:txBody>
        </p:sp>
        <p:sp>
          <p:nvSpPr>
            <p:cNvPr id="5" name="TextBox 4"/>
            <p:cNvSpPr txBox="1"/>
            <p:nvPr>
              <p:custDataLst>
                <p:tags r:id="rId15"/>
              </p:custDataLst>
            </p:nvPr>
          </p:nvSpPr>
          <p:spPr>
            <a:xfrm>
              <a:off x="2267744" y="4797152"/>
              <a:ext cx="5145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sz="2400" dirty="0" smtClean="0"/>
                <a:t>                                                                         .</a:t>
              </a:r>
              <a:endParaRPr lang="en-US" sz="2400" dirty="0"/>
            </a:p>
          </p:txBody>
        </p:sp>
        <p:pic>
          <p:nvPicPr>
            <p:cNvPr id="1311" name="LaTeX: U" descr="U"/>
            <p:cNvPicPr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145" y="4170018"/>
              <a:ext cx="231648" cy="216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2" name="LaTeX: \mathcal{A}" descr="\mathcal{A}"/>
            <p:cNvPicPr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608" y="4160874"/>
              <a:ext cx="243840" cy="234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3" name="LaTeX: U" descr="U"/>
            <p:cNvPicPr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583" y="4170018"/>
              <a:ext cx="231648" cy="216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4" name="LaTeX: \mathcal{A}" descr="\mathcal{A}"/>
            <p:cNvPicPr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3220" y="4160874"/>
              <a:ext cx="243840" cy="234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5" name="LaTeX: p" descr="p"/>
            <p:cNvPicPr>
              <a:picLocks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267" y="4611978"/>
              <a:ext cx="161544" cy="195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6" name="LaTeX: U" descr="U"/>
            <p:cNvPicPr>
              <a:picLocks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767" y="4535778"/>
              <a:ext cx="231648" cy="216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7" name="LaTeX: r" descr="r"/>
            <p:cNvPicPr>
              <a:picLocks noChangeArrowheads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870" y="4611978"/>
              <a:ext cx="134112" cy="137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8" name="LaTeX: U" descr="U"/>
            <p:cNvPicPr>
              <a:picLocks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1370" y="4535778"/>
              <a:ext cx="231648" cy="216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20" name="LaTeX: p \vee r = \{U\} \rightarrow \ex.." descr="p \vee r = \{U\} \rightarrow \exists r \in \mathcal{A}: q \vee r = \{U\} "/>
            <p:cNvPicPr>
              <a:picLocks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184" y="4910719"/>
              <a:ext cx="4806696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79512" y="5457418"/>
            <a:ext cx="8928992" cy="1211942"/>
            <a:chOff x="179512" y="5457418"/>
            <a:chExt cx="8928992" cy="1211942"/>
          </a:xfrm>
        </p:grpSpPr>
        <p:sp>
          <p:nvSpPr>
            <p:cNvPr id="303" name="Rounded Rectangle 302"/>
            <p:cNvSpPr/>
            <p:nvPr/>
          </p:nvSpPr>
          <p:spPr>
            <a:xfrm>
              <a:off x="179512" y="5529426"/>
              <a:ext cx="8928992" cy="1139934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395536" y="5457418"/>
              <a:ext cx="2216052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Definition</a:t>
              </a:r>
              <a:endParaRPr lang="nl-NL" sz="3200" dirty="0">
                <a:latin typeface="+mj-lt"/>
              </a:endParaRPr>
            </a:p>
          </p:txBody>
        </p:sp>
        <p:sp>
          <p:nvSpPr>
            <p:cNvPr id="6" name="TextBox 5"/>
            <p:cNvSpPr txBox="1"/>
            <p:nvPr>
              <p:custDataLst>
                <p:tags r:id="rId8"/>
              </p:custDataLst>
            </p:nvPr>
          </p:nvSpPr>
          <p:spPr>
            <a:xfrm>
              <a:off x="541919" y="5961474"/>
              <a:ext cx="82710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sz="2000" dirty="0" smtClean="0"/>
                <a:t>Let             </a:t>
              </a:r>
              <a:r>
                <a:rPr lang="nl-NL" sz="2000" dirty="0" err="1" smtClean="0"/>
                <a:t>be</a:t>
              </a:r>
              <a:r>
                <a:rPr lang="nl-NL" sz="2000" dirty="0" smtClean="0"/>
                <a:t> sets of </a:t>
              </a:r>
              <a:r>
                <a:rPr lang="nl-NL" sz="2000" dirty="0" err="1" smtClean="0"/>
                <a:t>partitions</a:t>
              </a:r>
              <a:r>
                <a:rPr lang="nl-NL" sz="2000" dirty="0" smtClean="0"/>
                <a:t>, </a:t>
              </a:r>
              <a:r>
                <a:rPr lang="nl-NL" sz="2000" dirty="0" err="1" smtClean="0"/>
                <a:t>then</a:t>
              </a:r>
              <a:r>
                <a:rPr lang="nl-NL" sz="2000" dirty="0" smtClean="0"/>
                <a:t>       </a:t>
              </a:r>
              <a:r>
                <a:rPr lang="nl-NL" sz="2000" dirty="0" err="1" smtClean="0"/>
                <a:t>represents</a:t>
              </a:r>
              <a:r>
                <a:rPr lang="nl-NL" sz="2000" dirty="0" smtClean="0"/>
                <a:t>      </a:t>
              </a:r>
              <a:r>
                <a:rPr lang="nl-NL" sz="2000" dirty="0" err="1" smtClean="0"/>
                <a:t>if</a:t>
              </a:r>
              <a:r>
                <a:rPr lang="nl-NL" sz="2000" dirty="0" smtClean="0"/>
                <a:t>       </a:t>
              </a:r>
              <a:r>
                <a:rPr lang="nl-NL" sz="2000" dirty="0" err="1" smtClean="0"/>
                <a:t>group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dominates</a:t>
              </a:r>
              <a:endParaRPr lang="nl-NL" sz="2000" dirty="0"/>
            </a:p>
            <a:p>
              <a:pPr eaLnBrk="0"/>
              <a:r>
                <a:rPr lang="nl-NL" sz="2000" dirty="0" err="1" smtClean="0"/>
                <a:t>every</a:t>
              </a:r>
              <a:r>
                <a:rPr lang="nl-NL" sz="2000" dirty="0" smtClean="0"/>
                <a:t> element of     .</a:t>
              </a:r>
              <a:endParaRPr lang="en-US" sz="2000" dirty="0"/>
            </a:p>
          </p:txBody>
        </p:sp>
        <p:pic>
          <p:nvPicPr>
            <p:cNvPr id="1046" name="LaTeX: \mathcal{A}',\mathcal{A}" descr="\mathcal{A}',\mathcal{A}"/>
            <p:cNvPicPr>
              <a:picLocks noChangeArrowheads="1"/>
            </p:cNvPicPr>
            <p:nvPr>
              <p:custDataLst>
                <p:tags r:id="rId9"/>
              </p:custDataLst>
            </p:nvPr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997" y="6062209"/>
              <a:ext cx="591312" cy="240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7" name="LaTeX: \mathcal{A}'" descr="\mathcal{A}'"/>
            <p:cNvPicPr>
              <a:picLocks noChangeArrowheads="1"/>
            </p:cNvPicPr>
            <p:nvPr>
              <p:custDataLst>
                <p:tags r:id="rId10"/>
              </p:custDataLst>
            </p:nvPr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872" y="6063733"/>
              <a:ext cx="256540" cy="20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" name="LaTeX: \mathcal{A}" descr="\mathcal{A}"/>
            <p:cNvPicPr>
              <a:picLocks noChangeArrowheads="1"/>
            </p:cNvPicPr>
            <p:nvPr>
              <p:custDataLst>
                <p:tags r:id="rId11"/>
              </p:custDataLst>
            </p:nvPr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7016" y="6071353"/>
              <a:ext cx="203200" cy="195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9" name="LaTeX: \mathcal{A}'" descr="\mathcal{A}'"/>
            <p:cNvPicPr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741" y="6063733"/>
              <a:ext cx="256540" cy="20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0" name="LaTeX: \mathcal{A}" descr="\mathcal{A}"/>
            <p:cNvPicPr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1242" y="6376153"/>
              <a:ext cx="203200" cy="195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786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The tools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speeding</a:t>
            </a:r>
            <a:r>
              <a:rPr lang="nl-NL" dirty="0" smtClean="0"/>
              <a:t> up the </a:t>
            </a:r>
            <a:r>
              <a:rPr lang="nl-NL" dirty="0" err="1" smtClean="0"/>
              <a:t>naive</a:t>
            </a:r>
            <a:r>
              <a:rPr lang="nl-NL" dirty="0" smtClean="0"/>
              <a:t> DP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79512" y="3429000"/>
            <a:ext cx="8928992" cy="2784152"/>
            <a:chOff x="179512" y="3429000"/>
            <a:chExt cx="8928992" cy="2784152"/>
          </a:xfrm>
        </p:grpSpPr>
        <p:sp>
          <p:nvSpPr>
            <p:cNvPr id="28" name="Rounded Rectangle 27"/>
            <p:cNvSpPr/>
            <p:nvPr/>
          </p:nvSpPr>
          <p:spPr>
            <a:xfrm>
              <a:off x="179512" y="3429000"/>
              <a:ext cx="8928992" cy="2520280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5535" y="3429000"/>
              <a:ext cx="4958271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Preservation lemma</a:t>
              </a:r>
              <a:endParaRPr lang="nl-NL" sz="3200" dirty="0">
                <a:latin typeface="+mj-lt"/>
              </a:endParaRPr>
            </a:p>
          </p:txBody>
        </p:sp>
        <p:sp>
          <p:nvSpPr>
            <p:cNvPr id="7" name="TextBox 6"/>
            <p:cNvSpPr txBox="1"/>
            <p:nvPr>
              <p:custDataLst>
                <p:tags r:id="rId11"/>
              </p:custDataLst>
            </p:nvPr>
          </p:nvSpPr>
          <p:spPr>
            <a:xfrm>
              <a:off x="395535" y="3904828"/>
              <a:ext cx="7319632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sz="2400" dirty="0" err="1" smtClean="0"/>
                <a:t>Suppose</a:t>
              </a:r>
              <a:r>
                <a:rPr lang="nl-NL" sz="2400" dirty="0" smtClean="0"/>
                <a:t> </a:t>
              </a:r>
              <a:r>
                <a:rPr lang="nl-NL" sz="2400" dirty="0" err="1" smtClean="0"/>
                <a:t>that</a:t>
              </a:r>
              <a:r>
                <a:rPr lang="nl-NL" sz="2400" dirty="0" smtClean="0"/>
                <a:t>              </a:t>
              </a:r>
              <a:r>
                <a:rPr lang="nl-NL" sz="2400" dirty="0" err="1" smtClean="0"/>
                <a:t>represent</a:t>
              </a:r>
              <a:r>
                <a:rPr lang="nl-NL" sz="2400" dirty="0" smtClean="0"/>
                <a:t> </a:t>
              </a:r>
              <a:r>
                <a:rPr lang="nl-NL" sz="2400" dirty="0" err="1" smtClean="0"/>
                <a:t>respectively</a:t>
              </a:r>
              <a:r>
                <a:rPr lang="nl-NL" sz="2400" dirty="0" smtClean="0"/>
                <a:t>          , </a:t>
              </a:r>
              <a:r>
                <a:rPr lang="nl-NL" sz="2400" dirty="0" err="1" smtClean="0"/>
                <a:t>then</a:t>
              </a:r>
              <a:endParaRPr lang="nl-NL" sz="2400" dirty="0" smtClean="0"/>
            </a:p>
            <a:p>
              <a:pPr marL="342900" indent="-342900" eaLnBrk="0">
                <a:buFont typeface="Arial" pitchFamily="34" charset="0"/>
                <a:buChar char="•"/>
              </a:pPr>
              <a:r>
                <a:rPr lang="nl-NL" sz="2400" dirty="0" smtClean="0"/>
                <a:t>                			 </a:t>
              </a:r>
              <a:r>
                <a:rPr lang="nl-NL" sz="2400" dirty="0" err="1" smtClean="0"/>
                <a:t>represents</a:t>
              </a:r>
              <a:r>
                <a:rPr lang="nl-NL" sz="2400" dirty="0" smtClean="0"/>
                <a:t> 	            ,</a:t>
              </a:r>
            </a:p>
            <a:p>
              <a:pPr marL="342900" indent="-342900" eaLnBrk="0">
                <a:buFont typeface="Arial" pitchFamily="34" charset="0"/>
                <a:buChar char="•"/>
              </a:pPr>
              <a:r>
                <a:rPr lang="nl-NL" sz="2400" dirty="0" smtClean="0"/>
                <a:t>                                         	 </a:t>
              </a:r>
              <a:r>
                <a:rPr lang="nl-NL" sz="2400" dirty="0" err="1" smtClean="0"/>
                <a:t>represents</a:t>
              </a:r>
              <a:r>
                <a:rPr lang="nl-NL" sz="2400" dirty="0" smtClean="0"/>
                <a:t> 	                     ,</a:t>
              </a:r>
            </a:p>
            <a:p>
              <a:pPr marL="342900" indent="-342900" eaLnBrk="0">
                <a:buFont typeface="Arial" pitchFamily="34" charset="0"/>
                <a:buChar char="•"/>
              </a:pPr>
              <a:r>
                <a:rPr lang="nl-NL" sz="2400" dirty="0" smtClean="0"/>
                <a:t>                                       	 </a:t>
              </a:r>
              <a:r>
                <a:rPr lang="nl-NL" sz="2400" dirty="0" err="1" smtClean="0"/>
                <a:t>represents</a:t>
              </a:r>
              <a:r>
                <a:rPr lang="nl-NL" sz="2400" dirty="0" smtClean="0"/>
                <a:t> 	                   ,</a:t>
              </a:r>
            </a:p>
            <a:p>
              <a:pPr marL="342900" indent="-342900" eaLnBrk="0">
                <a:buFont typeface="Arial" pitchFamily="34" charset="0"/>
                <a:buChar char="•"/>
              </a:pPr>
              <a:r>
                <a:rPr lang="nl-NL" sz="2400" dirty="0" smtClean="0"/>
                <a:t>                                             	 </a:t>
              </a:r>
              <a:r>
                <a:rPr lang="nl-NL" sz="2400" dirty="0" err="1" smtClean="0"/>
                <a:t>represents</a:t>
              </a:r>
              <a:r>
                <a:rPr lang="nl-NL" sz="2400" dirty="0" smtClean="0"/>
                <a:t> 	                       .</a:t>
              </a:r>
            </a:p>
            <a:p>
              <a:pPr marL="342900" indent="-342900" eaLnBrk="0">
                <a:buFont typeface="Arial" pitchFamily="34" charset="0"/>
                <a:buChar char="•"/>
              </a:pPr>
              <a:endParaRPr lang="en-US" sz="2400" dirty="0"/>
            </a:p>
          </p:txBody>
        </p:sp>
        <p:pic>
          <p:nvPicPr>
            <p:cNvPr id="2219" name="LaTeX: \mathcal{A}',\mathcal{B}'" descr="\mathcal{A}',\mathcal{B}'"/>
            <p:cNvPicPr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925" y="4018395"/>
              <a:ext cx="734568" cy="286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20" name="LaTeX: \mathcal{A},\mathcal{B}" descr="\mathcal{A},\mathcal{B}"/>
            <p:cNvPicPr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9354" y="4027539"/>
              <a:ext cx="582168" cy="277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21" name="LaTeX: \mathcal{A}' \cup \mathcal{B}'" descr="\mathcal{A}' \cup \mathcal{B}'"/>
            <p:cNvPicPr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75" y="4384155"/>
              <a:ext cx="938784" cy="2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22" name="LaTeX: \mathcal{A} \cup \mathcal{B}" descr="\mathcal{A} \cup \mathcal{B}"/>
            <p:cNvPicPr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375" y="4393299"/>
              <a:ext cx="783336" cy="234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23" name="LaTeX: \forall v \in U: \mathtt{proj}(v.." descr="\forall v \in U: \mathtt{proj}(v,\mathcal{A}')"/>
            <p:cNvPicPr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75" y="4746867"/>
              <a:ext cx="2654808" cy="307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24" name="LaTeX: \mathtt{proj}(v,\mathcal{A})" descr="\mathtt{proj}(v,\mathcal{A})"/>
            <p:cNvPicPr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375" y="4746867"/>
              <a:ext cx="1380744" cy="307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25" name="LaTeX: \forall v \notin U: \mathtt{ins}.." descr="\forall v \notin U: \mathtt{ins}(v,\mathcal{A}')"/>
            <p:cNvPicPr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75" y="5112627"/>
              <a:ext cx="2496312" cy="307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26" name="LaTeX: \mathtt{ins}(v,\mathcal{A})" descr="\mathtt{ins}(v,\mathcal{A})"/>
            <p:cNvPicPr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375" y="5112627"/>
              <a:ext cx="1222248" cy="307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27" name="LaTeX: \forall X \subseteq U: \mathtt{g.." descr="\forall X \subseteq U: \mathtt{glue}(X,\mathcal{A}')"/>
            <p:cNvPicPr>
              <a:picLocks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75" y="5478387"/>
              <a:ext cx="2907792" cy="307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28" name="LaTeX: \mathtt{glue}(X,\mathcal{A})" descr="\mathtt{glue}(X,\mathcal{A})"/>
            <p:cNvPicPr>
              <a:picLocks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375" y="5478387"/>
              <a:ext cx="1481328" cy="307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79512" y="1490008"/>
            <a:ext cx="9145016" cy="2371040"/>
            <a:chOff x="179512" y="1490008"/>
            <a:chExt cx="9145016" cy="2371040"/>
          </a:xfrm>
        </p:grpSpPr>
        <p:sp>
          <p:nvSpPr>
            <p:cNvPr id="4" name="Rounded Rectangle 3"/>
            <p:cNvSpPr/>
            <p:nvPr/>
          </p:nvSpPr>
          <p:spPr>
            <a:xfrm>
              <a:off x="179512" y="1490008"/>
              <a:ext cx="8928992" cy="1728192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5536" y="1490008"/>
              <a:ext cx="259228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Main theorem</a:t>
              </a:r>
              <a:endParaRPr lang="nl-NL" sz="3200" dirty="0">
                <a:latin typeface="+mj-lt"/>
              </a:endParaRPr>
            </a:p>
          </p:txBody>
        </p:sp>
        <p:sp>
          <p:nvSpPr>
            <p:cNvPr id="6" name="TextBox 5"/>
            <p:cNvSpPr txBox="1"/>
            <p:nvPr>
              <p:custDataLst>
                <p:tags r:id="rId3"/>
              </p:custDataLst>
            </p:nvPr>
          </p:nvSpPr>
          <p:spPr>
            <a:xfrm>
              <a:off x="395536" y="1922056"/>
              <a:ext cx="892899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nl-NL" sz="2400" dirty="0" smtClean="0"/>
                <a:t>There exists an algorithm that accepts a set      of partitions of      as input and outputs in                                       time a set of partitions               such that      represents      and                     .</a:t>
              </a:r>
            </a:p>
            <a:p>
              <a:endParaRPr lang="nl-NL" sz="2400" dirty="0" smtClean="0"/>
            </a:p>
            <a:p>
              <a:endParaRPr lang="en-US" sz="2400" dirty="0"/>
            </a:p>
          </p:txBody>
        </p:sp>
        <p:pic>
          <p:nvPicPr>
            <p:cNvPr id="1026" name="LaTeX: \mathcal{B}" descr="\mathcal{B}"/>
            <p:cNvPicPr>
              <a:picLocks noChangeArrowheads="1"/>
            </p:cNvPicPr>
            <p:nvPr>
              <p:custDataLst>
                <p:tags r:id="rId4"/>
              </p:custDataLst>
            </p:nvPr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2225" y="2050863"/>
              <a:ext cx="204216" cy="219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LaTeX: U" descr="U"/>
            <p:cNvPicPr>
              <a:picLocks noChangeArrowheads="1"/>
            </p:cNvPicPr>
            <p:nvPr>
              <p:custDataLst>
                <p:tags r:id="rId5"/>
              </p:custDataLst>
            </p:nvPr>
          </p:nvPicPr>
          <p:blipFill>
            <a:blip r:embed="rId3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450" y="2053911"/>
              <a:ext cx="231648" cy="216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LaTeX: |\mathcal{B}|2^{(\omega-1)|U|}|U.." descr="|\mathcal{B}|2^{(\omega-1)|U|}|U|^{O(1)}"/>
            <p:cNvPicPr>
              <a:picLocks noChangeArrowheads="1"/>
            </p:cNvPicPr>
            <p:nvPr>
              <p:custDataLst>
                <p:tags r:id="rId6"/>
              </p:custDataLst>
            </p:nvPr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426" y="2358711"/>
              <a:ext cx="2423160" cy="347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LaTeX: \mathcal{A} \subseteq \mathcal{B.." descr="\mathcal{A} \subseteq \mathcal{B}"/>
            <p:cNvPicPr>
              <a:picLocks noChangeArrowheads="1"/>
            </p:cNvPicPr>
            <p:nvPr>
              <p:custDataLst>
                <p:tags r:id="rId7"/>
              </p:custDataLst>
            </p:nvPr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76" y="2776287"/>
              <a:ext cx="850392" cy="26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LaTeX: \mathcal{A}" descr="\mathcal{A}"/>
            <p:cNvPicPr>
              <a:picLocks noChangeArrowheads="1"/>
            </p:cNvPicPr>
            <p:nvPr>
              <p:custDataLst>
                <p:tags r:id="rId8"/>
              </p:custDataLst>
            </p:nvPr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026" y="2776287"/>
              <a:ext cx="243840" cy="234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LaTeX: \mathcal{B}" descr="\mathcal{B}"/>
            <p:cNvPicPr>
              <a:picLocks noChangeArrowheads="1"/>
            </p:cNvPicPr>
            <p:nvPr>
              <p:custDataLst>
                <p:tags r:id="rId9"/>
              </p:custDataLst>
            </p:nvPr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249" y="2782383"/>
              <a:ext cx="204216" cy="219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LaTeX: |\mathcal{A}| \leq 2^{|U|}" descr="|\mathcal{A}| \leq 2^{|U|}"/>
            <p:cNvPicPr>
              <a:picLocks noChangeArrowheads="1"/>
            </p:cNvPicPr>
            <p:nvPr>
              <p:custDataLst>
                <p:tags r:id="rId10"/>
              </p:custDataLst>
            </p:nvPr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374" y="2724471"/>
              <a:ext cx="1271016" cy="347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466480" y="790104"/>
            <a:ext cx="2041624" cy="1368152"/>
            <a:chOff x="3466480" y="790104"/>
            <a:chExt cx="2041624" cy="1368152"/>
          </a:xfrm>
        </p:grpSpPr>
        <p:sp>
          <p:nvSpPr>
            <p:cNvPr id="10" name="Rounded Rectangular Callout 9"/>
            <p:cNvSpPr/>
            <p:nvPr>
              <p:custDataLst>
                <p:tags r:id="rId1"/>
              </p:custDataLst>
            </p:nvPr>
          </p:nvSpPr>
          <p:spPr>
            <a:xfrm>
              <a:off x="3466480" y="790104"/>
              <a:ext cx="2041624" cy="1368152"/>
            </a:xfrm>
            <a:prstGeom prst="wedgeRoundRect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/>
              <a:r>
                <a:rPr lang="en-US" dirty="0" smtClean="0"/>
                <a:t>Constant such that 2 nxn matrix can be multiplied in        time.</a:t>
              </a:r>
              <a:endParaRPr lang="nl-NL" dirty="0"/>
            </a:p>
          </p:txBody>
        </p:sp>
        <p:pic>
          <p:nvPicPr>
            <p:cNvPr id="7178" name="LaTeX: n^\omega" descr="n^\omega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223" y="1818435"/>
              <a:ext cx="246888" cy="155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3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9512" y="2359421"/>
            <a:ext cx="13105456" cy="1444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/>
            <a:r>
              <a:rPr lang="nl-NL" sz="2400" b="1" dirty="0" err="1" smtClean="0"/>
              <a:t>Leaf</a:t>
            </a:r>
            <a:r>
              <a:rPr lang="nl-NL" sz="2400" b="1" dirty="0" smtClean="0"/>
              <a:t> bag: </a:t>
            </a:r>
            <a:r>
              <a:rPr lang="nl-NL" sz="1900" dirty="0" smtClean="0"/>
              <a:t>                         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1900" dirty="0" smtClean="0"/>
              <a:t>                     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1900" dirty="0" smtClean="0"/>
              <a:t>           </a:t>
            </a:r>
            <a:r>
              <a:rPr lang="nl-NL" sz="2400" dirty="0" smtClean="0"/>
              <a:t> (boring).</a:t>
            </a:r>
          </a:p>
          <a:p>
            <a:pPr eaLnBrk="0"/>
            <a:r>
              <a:rPr lang="nl-NL" sz="2400" b="1" dirty="0" err="1" smtClean="0"/>
              <a:t>Forget</a:t>
            </a:r>
            <a:r>
              <a:rPr lang="nl-NL" sz="2400" b="1" dirty="0" smtClean="0"/>
              <a:t> v bag</a:t>
            </a:r>
            <a:r>
              <a:rPr lang="nl-NL" sz="2400" dirty="0"/>
              <a:t>: </a:t>
            </a:r>
            <a:r>
              <a:rPr lang="en-US" sz="2519" dirty="0" smtClean="0"/>
              <a:t>                                                                     </a:t>
            </a:r>
            <a:r>
              <a:rPr lang="nl-NL" sz="2400" dirty="0" smtClean="0"/>
              <a:t>.</a:t>
            </a:r>
            <a:endParaRPr lang="nl-NL" sz="2400" dirty="0"/>
          </a:p>
        </p:txBody>
      </p:sp>
      <p:pic>
        <p:nvPicPr>
          <p:cNvPr id="1042" name="LaTeX: A^0_x(\emptyset)=\{\epsilon\}" descr="A^0_x(\emptyset)=\{\epsilon\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90" y="2501309"/>
            <a:ext cx="1249934" cy="26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LaTeX: A^c_x(\emptyset)=\emptyset" descr="A^c_x(\emptyset)=\emptyset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177" y="2515787"/>
            <a:ext cx="1037590" cy="24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LaTeX: c \geq 0" descr="c \geq 0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631" y="2539917"/>
            <a:ext cx="535686" cy="19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LaTeX: A^c_x(S) = \mathtt{reduce}(A^c_x.." descr="A^c_x(S) = \mathtt{reduce}(A^c_x(S) \cup \mathtt{proj}(v,A^c_y(S \cup v))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48" y="2962658"/>
            <a:ext cx="4772476" cy="27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>
            <p:custDataLst>
              <p:tags r:id="rId6"/>
            </p:custDataLst>
          </p:nvPr>
        </p:nvSpPr>
        <p:spPr>
          <a:xfrm>
            <a:off x="189360" y="3212976"/>
            <a:ext cx="70278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2400" b="1" dirty="0" smtClean="0"/>
              <a:t>Introduce v </a:t>
            </a:r>
            <a:r>
              <a:rPr lang="nl-NL" sz="2400" b="1" dirty="0"/>
              <a:t>bag</a:t>
            </a:r>
            <a:r>
              <a:rPr lang="nl-NL" sz="2400" b="1" dirty="0" smtClean="0"/>
              <a:t>:</a:t>
            </a:r>
          </a:p>
          <a:p>
            <a:pPr marL="742950" lvl="1" indent="-285750" eaLnBrk="0">
              <a:buFont typeface="Arial" pitchFamily="34" charset="0"/>
              <a:buChar char="•"/>
            </a:pPr>
            <a:r>
              <a:rPr lang="nl-NL" sz="2000" dirty="0" err="1" smtClean="0"/>
              <a:t>If</a:t>
            </a:r>
            <a:r>
              <a:rPr lang="nl-NL" sz="2000" b="1" dirty="0" smtClean="0"/>
              <a:t> </a:t>
            </a:r>
            <a:r>
              <a:rPr lang="nl-NL" sz="2000" dirty="0" smtClean="0"/>
              <a:t>             </a:t>
            </a:r>
            <a:r>
              <a:rPr lang="nl-NL" sz="2000" dirty="0" err="1" smtClean="0"/>
              <a:t>and</a:t>
            </a:r>
            <a:r>
              <a:rPr lang="nl-NL" sz="2000" dirty="0" smtClean="0"/>
              <a:t>              :                </a:t>
            </a:r>
          </a:p>
          <a:p>
            <a:pPr marL="742950" lvl="1" indent="-285750" eaLnBrk="0">
              <a:buFont typeface="Arial" pitchFamily="34" charset="0"/>
              <a:buChar char="•"/>
            </a:pPr>
            <a:r>
              <a:rPr lang="en-US" sz="2000" dirty="0"/>
              <a:t>If </a:t>
            </a:r>
            <a:r>
              <a:rPr lang="en-US" sz="2000" dirty="0" smtClean="0"/>
              <a:t>             </a:t>
            </a:r>
            <a:r>
              <a:rPr lang="en-US" sz="2000" dirty="0"/>
              <a:t>and </a:t>
            </a:r>
            <a:r>
              <a:rPr lang="en-US" sz="2000" dirty="0" smtClean="0"/>
              <a:t>             :                                     </a:t>
            </a:r>
            <a:endParaRPr lang="en-US" sz="2000" dirty="0"/>
          </a:p>
          <a:p>
            <a:pPr marL="742950" lvl="1" indent="-285750" eaLnBrk="0">
              <a:buFont typeface="Arial" pitchFamily="34" charset="0"/>
              <a:buChar char="•"/>
            </a:pPr>
            <a:r>
              <a:rPr lang="nl-NL" sz="2000" dirty="0" err="1" smtClean="0"/>
              <a:t>If</a:t>
            </a:r>
            <a:r>
              <a:rPr lang="nl-NL" sz="2000" dirty="0" smtClean="0"/>
              <a:t>             :  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030" name="LaTeX: v \notin S" descr="v \notin S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63" y="3679471"/>
            <a:ext cx="60655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LaTeX: v \in K" descr="v \in K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38" y="3697759"/>
            <a:ext cx="667512" cy="18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LaTeX: A^c_x=\emptyset" descr="A^c_x=\emptyset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88" y="3673375"/>
            <a:ext cx="771144" cy="2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LaTeX: v \notin S" descr="v \notin S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63" y="3984271"/>
            <a:ext cx="60655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LaTeX: v \notin K" descr="v \notin K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38" y="3984271"/>
            <a:ext cx="66751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LaTeX: A^c_x= \mathtt{reduce}(A^c_x)" descr="A^c_x= \mathtt{reduce}(A^c_x)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88" y="3987319"/>
            <a:ext cx="1941576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LaTeX: v \in S" descr="v \in S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63" y="4301263"/>
            <a:ext cx="606552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LaTeX: A^c_x(S)= \mathtt{reduce}(\matht.." descr="A^c_x(S)= \mathtt{reduce}(\mathtt{glue}(N[v], \mathtt{ins}(v,A^{c-1}_x(S)))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50" y="4270783"/>
            <a:ext cx="4992624" cy="27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7504" y="980728"/>
            <a:ext cx="8712968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programming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Steiner Tree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15"/>
            </p:custDataLst>
          </p:nvPr>
        </p:nvSpPr>
        <p:spPr>
          <a:xfrm>
            <a:off x="241176" y="980729"/>
            <a:ext cx="8939336" cy="1296144"/>
          </a:xfrm>
        </p:spPr>
        <p:txBody>
          <a:bodyPr>
            <a:normAutofit/>
          </a:bodyPr>
          <a:lstStyle/>
          <a:p>
            <a:pPr marL="0" indent="0" eaLnBrk="0">
              <a:buNone/>
            </a:pPr>
            <a:r>
              <a:rPr lang="nl-NL" sz="2800" dirty="0" smtClean="0"/>
              <a:t>For </a:t>
            </a:r>
            <a:r>
              <a:rPr lang="nl-NL" sz="2800" dirty="0" err="1" smtClean="0"/>
              <a:t>every</a:t>
            </a:r>
            <a:r>
              <a:rPr lang="nl-NL" sz="2800" dirty="0" smtClean="0"/>
              <a:t> bag    , int </a:t>
            </a:r>
            <a:r>
              <a:rPr lang="pt-BR" sz="2800" dirty="0" smtClean="0"/>
              <a:t>   , </a:t>
            </a:r>
            <a:r>
              <a:rPr lang="nl-NL" sz="2800" dirty="0" smtClean="0"/>
              <a:t>               , let </a:t>
            </a:r>
          </a:p>
          <a:p>
            <a:pPr marL="0" indent="0" eaLnBrk="0">
              <a:buNone/>
            </a:pPr>
            <a:r>
              <a:rPr lang="nl-NL" sz="3717" dirty="0" smtClean="0"/>
              <a:t>                                                                               </a:t>
            </a:r>
            <a:endParaRPr lang="en-US" sz="3717" dirty="0"/>
          </a:p>
        </p:txBody>
      </p:sp>
      <p:pic>
        <p:nvPicPr>
          <p:cNvPr id="2130" name="LaTeX: x" descr="x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08" y="1214950"/>
            <a:ext cx="186690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1" name="LaTeX: c" descr="c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3" y="1214950"/>
            <a:ext cx="154686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2" name="LaTeX: S \subseteq B_x" descr="S \subseteq B_x"/>
          <p:cNvPicPr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58" y="1121605"/>
            <a:ext cx="1125474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3" name="LaTeX:  A^c_x(S)= \Big\{ \mathtt{conn}(.." descr=" A^c_x(S)= \Big\{ \mathtt{conn}(S,X) \Big|\ K \cap V_x \subseteq X \subseteq V_x \wedge  |X| = c \Big\}"/>
          <p:cNvPicPr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6" y="1493795"/>
            <a:ext cx="8110350" cy="6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>
            <p:custDataLst>
              <p:tags r:id="rId20"/>
            </p:custDataLst>
          </p:nvPr>
        </p:nvSpPr>
        <p:spPr>
          <a:xfrm>
            <a:off x="7740352" y="435345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      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978623" y="2958190"/>
            <a:ext cx="4251301" cy="1589961"/>
            <a:chOff x="2978623" y="2958190"/>
            <a:chExt cx="4251301" cy="1589961"/>
          </a:xfrm>
        </p:grpSpPr>
        <p:sp>
          <p:nvSpPr>
            <p:cNvPr id="5" name="Rectangle 4"/>
            <p:cNvSpPr/>
            <p:nvPr/>
          </p:nvSpPr>
          <p:spPr>
            <a:xfrm>
              <a:off x="2978623" y="4301263"/>
              <a:ext cx="936104" cy="24688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52243" y="3974200"/>
              <a:ext cx="936104" cy="24688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46352" y="2966088"/>
              <a:ext cx="837616" cy="24688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142545" y="2958190"/>
              <a:ext cx="87379" cy="24688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14156" y="3974200"/>
              <a:ext cx="87379" cy="24688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948587" y="4293096"/>
              <a:ext cx="87379" cy="24688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862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9512" y="2359421"/>
            <a:ext cx="13105456" cy="1444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/>
            <a:r>
              <a:rPr lang="nl-NL" sz="2400" b="1" dirty="0" err="1" smtClean="0"/>
              <a:t>Leaf</a:t>
            </a:r>
            <a:r>
              <a:rPr lang="nl-NL" sz="2400" b="1" dirty="0" smtClean="0"/>
              <a:t> bag: </a:t>
            </a:r>
            <a:r>
              <a:rPr lang="nl-NL" sz="1900" dirty="0" smtClean="0"/>
              <a:t>                         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1900" dirty="0" smtClean="0"/>
              <a:t>                     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1900" dirty="0" smtClean="0"/>
              <a:t>           </a:t>
            </a:r>
            <a:r>
              <a:rPr lang="nl-NL" sz="2400" dirty="0" smtClean="0"/>
              <a:t> (boring).</a:t>
            </a:r>
          </a:p>
          <a:p>
            <a:pPr eaLnBrk="0"/>
            <a:r>
              <a:rPr lang="nl-NL" sz="2400" b="1" dirty="0" err="1" smtClean="0"/>
              <a:t>Forget</a:t>
            </a:r>
            <a:r>
              <a:rPr lang="nl-NL" sz="2400" b="1" dirty="0" smtClean="0"/>
              <a:t> v bag</a:t>
            </a:r>
            <a:r>
              <a:rPr lang="nl-NL" sz="2400" dirty="0"/>
              <a:t>: </a:t>
            </a:r>
            <a:r>
              <a:rPr lang="en-US" sz="2519" dirty="0" smtClean="0"/>
              <a:t>                                                                     </a:t>
            </a:r>
            <a:r>
              <a:rPr lang="nl-NL" sz="2400" dirty="0" smtClean="0"/>
              <a:t>.</a:t>
            </a:r>
            <a:endParaRPr lang="nl-NL" sz="2400" dirty="0"/>
          </a:p>
        </p:txBody>
      </p:sp>
      <p:pic>
        <p:nvPicPr>
          <p:cNvPr id="1042" name="LaTeX: A^0_x(\emptyset)=\{\epsilon\}" descr="A^0_x(\emptyset)=\{\epsilon\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90" y="2501309"/>
            <a:ext cx="1249934" cy="26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LaTeX: A^c_x(\emptyset)=\emptyset" descr="A^c_x(\emptyset)=\emptyset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177" y="2515787"/>
            <a:ext cx="1037590" cy="24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LaTeX: c \geq 0" descr="c \geq 0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631" y="2539917"/>
            <a:ext cx="535686" cy="19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LaTeX: A^c_x(S) = \mathtt{reduce}(A^c_x.." descr="A^c_x(S) = \mathtt{reduce}(A^c_x(S) \cup \mathtt{proj}(v,A^c_y(S \cup v))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48" y="2962658"/>
            <a:ext cx="4772476" cy="27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>
            <p:custDataLst>
              <p:tags r:id="rId6"/>
            </p:custDataLst>
          </p:nvPr>
        </p:nvSpPr>
        <p:spPr>
          <a:xfrm>
            <a:off x="189360" y="3212976"/>
            <a:ext cx="70278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2400" b="1" dirty="0" smtClean="0"/>
              <a:t>Introduce v </a:t>
            </a:r>
            <a:r>
              <a:rPr lang="nl-NL" sz="2400" b="1" dirty="0"/>
              <a:t>bag</a:t>
            </a:r>
            <a:r>
              <a:rPr lang="nl-NL" sz="2400" b="1" dirty="0" smtClean="0"/>
              <a:t>:</a:t>
            </a:r>
          </a:p>
          <a:p>
            <a:pPr marL="742950" lvl="1" indent="-285750" eaLnBrk="0">
              <a:buFont typeface="Arial" pitchFamily="34" charset="0"/>
              <a:buChar char="•"/>
            </a:pPr>
            <a:r>
              <a:rPr lang="nl-NL" sz="2000" dirty="0" err="1" smtClean="0"/>
              <a:t>If</a:t>
            </a:r>
            <a:r>
              <a:rPr lang="nl-NL" sz="2000" b="1" dirty="0" smtClean="0"/>
              <a:t> </a:t>
            </a:r>
            <a:r>
              <a:rPr lang="nl-NL" sz="2000" dirty="0" smtClean="0"/>
              <a:t>             </a:t>
            </a:r>
            <a:r>
              <a:rPr lang="nl-NL" sz="2000" dirty="0" err="1" smtClean="0"/>
              <a:t>and</a:t>
            </a:r>
            <a:r>
              <a:rPr lang="nl-NL" sz="2000" dirty="0" smtClean="0"/>
              <a:t>              :                </a:t>
            </a:r>
          </a:p>
          <a:p>
            <a:pPr marL="742950" lvl="1" indent="-285750" eaLnBrk="0">
              <a:buFont typeface="Arial" pitchFamily="34" charset="0"/>
              <a:buChar char="•"/>
            </a:pPr>
            <a:r>
              <a:rPr lang="en-US" sz="2000" dirty="0"/>
              <a:t>If </a:t>
            </a:r>
            <a:r>
              <a:rPr lang="en-US" sz="2000" dirty="0" smtClean="0"/>
              <a:t>             </a:t>
            </a:r>
            <a:r>
              <a:rPr lang="en-US" sz="2000" dirty="0"/>
              <a:t>and </a:t>
            </a:r>
            <a:r>
              <a:rPr lang="en-US" sz="2000" dirty="0" smtClean="0"/>
              <a:t>             :                                     </a:t>
            </a:r>
            <a:endParaRPr lang="en-US" sz="2000" dirty="0"/>
          </a:p>
          <a:p>
            <a:pPr marL="742950" lvl="1" indent="-285750" eaLnBrk="0">
              <a:buFont typeface="Arial" pitchFamily="34" charset="0"/>
              <a:buChar char="•"/>
            </a:pPr>
            <a:r>
              <a:rPr lang="nl-NL" sz="2000" dirty="0" err="1" smtClean="0"/>
              <a:t>If</a:t>
            </a:r>
            <a:r>
              <a:rPr lang="nl-NL" sz="2000" dirty="0" smtClean="0"/>
              <a:t>             :  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030" name="LaTeX: v \notin S" descr="v \notin S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63" y="3679471"/>
            <a:ext cx="60655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LaTeX: v \in K" descr="v \in K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38" y="3697759"/>
            <a:ext cx="667512" cy="18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LaTeX: A^c_x=\emptyset" descr="A^c_x=\emptyset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88" y="3673375"/>
            <a:ext cx="771144" cy="2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LaTeX: v \notin S" descr="v \notin S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63" y="3984271"/>
            <a:ext cx="60655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LaTeX: v \notin K" descr="v \notin K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38" y="3984271"/>
            <a:ext cx="66751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LaTeX: A^c_x= \mathtt{reduce}(A^c_x)" descr="A^c_x= \mathtt{reduce}(A^c_x)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88" y="3987319"/>
            <a:ext cx="1941576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LaTeX: v \in S" descr="v \in S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63" y="4301263"/>
            <a:ext cx="606552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LaTeX: A^c_x(S)= \mathtt{reduce}(\matht.." descr="A^c_x(S)= \mathtt{reduce}(\mathtt{glue}(N[v], \mathtt{ins}(v,A^{c-1}_x(S)))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50" y="4270783"/>
            <a:ext cx="4992624" cy="27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7504" y="980728"/>
            <a:ext cx="8712968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programming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Steiner Tree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15"/>
            </p:custDataLst>
          </p:nvPr>
        </p:nvSpPr>
        <p:spPr>
          <a:xfrm>
            <a:off x="241176" y="980729"/>
            <a:ext cx="8939336" cy="1296144"/>
          </a:xfrm>
        </p:spPr>
        <p:txBody>
          <a:bodyPr>
            <a:normAutofit/>
          </a:bodyPr>
          <a:lstStyle/>
          <a:p>
            <a:pPr marL="0" indent="0" eaLnBrk="0">
              <a:buNone/>
            </a:pPr>
            <a:r>
              <a:rPr lang="nl-NL" sz="2800" dirty="0" smtClean="0"/>
              <a:t>For </a:t>
            </a:r>
            <a:r>
              <a:rPr lang="nl-NL" sz="2800" dirty="0" err="1" smtClean="0"/>
              <a:t>every</a:t>
            </a:r>
            <a:r>
              <a:rPr lang="nl-NL" sz="2800" dirty="0" smtClean="0"/>
              <a:t> bag    , int </a:t>
            </a:r>
            <a:r>
              <a:rPr lang="pt-BR" sz="2800" dirty="0" smtClean="0"/>
              <a:t>   , </a:t>
            </a:r>
            <a:r>
              <a:rPr lang="nl-NL" sz="2800" dirty="0" smtClean="0"/>
              <a:t>               , let </a:t>
            </a:r>
          </a:p>
          <a:p>
            <a:pPr marL="0" indent="0" eaLnBrk="0">
              <a:buNone/>
            </a:pPr>
            <a:r>
              <a:rPr lang="nl-NL" sz="3717" dirty="0" smtClean="0"/>
              <a:t>                                                                               </a:t>
            </a:r>
            <a:endParaRPr lang="en-US" sz="3717" dirty="0"/>
          </a:p>
        </p:txBody>
      </p:sp>
      <p:pic>
        <p:nvPicPr>
          <p:cNvPr id="2130" name="LaTeX: x" descr="x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08" y="1214950"/>
            <a:ext cx="186690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1" name="LaTeX: c" descr="c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3" y="1214950"/>
            <a:ext cx="154686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2" name="LaTeX: S \subseteq B_x" descr="S \subseteq B_x"/>
          <p:cNvPicPr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58" y="1121605"/>
            <a:ext cx="1125474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3" name="LaTeX:  A^c_x(S)= \Big\{ \mathtt{conn}(.." descr=" A^c_x(S)= \Big\{ \mathtt{conn}(S,X) \Big|\ K \cap V_x \subseteq X \subseteq V_x \wedge  |X| = c \Big\}"/>
          <p:cNvPicPr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6" y="1493795"/>
            <a:ext cx="8110350" cy="6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>
            <p:custDataLst>
              <p:tags r:id="rId20"/>
            </p:custDataLst>
          </p:nvPr>
        </p:nvSpPr>
        <p:spPr>
          <a:xfrm>
            <a:off x="7740352" y="435345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      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21"/>
            </p:custDataLst>
          </p:nvPr>
        </p:nvSpPr>
        <p:spPr>
          <a:xfrm>
            <a:off x="287621" y="4613066"/>
            <a:ext cx="8441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eaLnBrk="0">
              <a:buFont typeface="Arial" pitchFamily="34" charset="0"/>
              <a:buChar char="•"/>
            </a:pPr>
            <a:r>
              <a:rPr lang="nl-NL" sz="2000" dirty="0" smtClean="0"/>
              <a:t> Correctness: By induction the reduced entry of               represents              ,</a:t>
            </a:r>
          </a:p>
          <a:p>
            <a:pPr eaLnBrk="0"/>
            <a:r>
              <a:rPr lang="nl-NL" sz="2000" dirty="0"/>
              <a:t> </a:t>
            </a:r>
            <a:r>
              <a:rPr lang="nl-NL" sz="2000" dirty="0" smtClean="0"/>
              <a:t>    hence we still have a yes instance iff </a:t>
            </a:r>
            <a:r>
              <a:rPr lang="en-US" sz="2000" dirty="0" smtClean="0"/>
              <a:t>                    </a:t>
            </a:r>
            <a:r>
              <a:rPr lang="nl-NL" sz="2000" dirty="0" smtClean="0"/>
              <a:t> for some            .</a:t>
            </a:r>
          </a:p>
        </p:txBody>
      </p:sp>
      <p:pic>
        <p:nvPicPr>
          <p:cNvPr id="8210" name="LaTeX:  A^c_x(S)" descr=" A^c_x(S)"/>
          <p:cNvPicPr>
            <a:picLocks noChangeArrowheads="1"/>
          </p:cNvPicPr>
          <p:nvPr>
            <p:custDataLst>
              <p:tags r:id="rId22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29" y="4716849"/>
            <a:ext cx="658368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1" name="LaTeX:  A^c_x(S)" descr=" A^c_x(S)"/>
          <p:cNvPicPr>
            <a:picLocks noChangeArrowheads="1"/>
          </p:cNvPicPr>
          <p:nvPr>
            <p:custDataLst>
              <p:tags r:id="rId23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274" y="4716849"/>
            <a:ext cx="658368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2" name="LaTeX:  A^{c}_r(\emptyset)\neq \emptyse.." descr=" A^{c}_r(\emptyset)\neq \emptyset"/>
          <p:cNvPicPr>
            <a:picLocks noChangeArrowheads="1"/>
          </p:cNvPicPr>
          <p:nvPr>
            <p:custDataLst>
              <p:tags r:id="rId24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51" y="5012505"/>
            <a:ext cx="1078992" cy="2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3" name="LaTeX: c \leq k" descr="c \leq k"/>
          <p:cNvPicPr>
            <a:picLocks noChangeArrowheads="1"/>
          </p:cNvPicPr>
          <p:nvPr>
            <p:custDataLst>
              <p:tags r:id="rId25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27" y="5035365"/>
            <a:ext cx="576580" cy="21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3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9512" y="2359421"/>
            <a:ext cx="13105456" cy="1444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/>
            <a:r>
              <a:rPr lang="nl-NL" sz="2400" b="1" dirty="0" err="1" smtClean="0"/>
              <a:t>Leaf</a:t>
            </a:r>
            <a:r>
              <a:rPr lang="nl-NL" sz="2400" b="1" dirty="0" smtClean="0"/>
              <a:t> bag: </a:t>
            </a:r>
            <a:r>
              <a:rPr lang="nl-NL" sz="1900" dirty="0" smtClean="0"/>
              <a:t>                         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1900" dirty="0" smtClean="0"/>
              <a:t>                     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1900" dirty="0" smtClean="0"/>
              <a:t>           </a:t>
            </a:r>
            <a:r>
              <a:rPr lang="nl-NL" sz="2400" dirty="0" smtClean="0"/>
              <a:t> (boring).</a:t>
            </a:r>
          </a:p>
          <a:p>
            <a:pPr eaLnBrk="0"/>
            <a:r>
              <a:rPr lang="nl-NL" sz="2400" b="1" dirty="0" err="1" smtClean="0"/>
              <a:t>Forget</a:t>
            </a:r>
            <a:r>
              <a:rPr lang="nl-NL" sz="2400" b="1" dirty="0" smtClean="0"/>
              <a:t> v bag</a:t>
            </a:r>
            <a:r>
              <a:rPr lang="nl-NL" sz="2400" dirty="0"/>
              <a:t>: </a:t>
            </a:r>
            <a:r>
              <a:rPr lang="en-US" sz="2519" dirty="0" smtClean="0"/>
              <a:t>                                                                     </a:t>
            </a:r>
            <a:r>
              <a:rPr lang="nl-NL" sz="2400" dirty="0" smtClean="0"/>
              <a:t>.</a:t>
            </a:r>
            <a:endParaRPr lang="nl-NL" sz="2400" dirty="0"/>
          </a:p>
        </p:txBody>
      </p:sp>
      <p:pic>
        <p:nvPicPr>
          <p:cNvPr id="1042" name="LaTeX: A^0_x(\emptyset)=\{\epsilon\}" descr="A^0_x(\emptyset)=\{\epsilon\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90" y="2501309"/>
            <a:ext cx="1249934" cy="26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LaTeX: A^c_x(\emptyset)=\emptyset" descr="A^c_x(\emptyset)=\emptyset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177" y="2515787"/>
            <a:ext cx="1037590" cy="24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LaTeX: c \geq 0" descr="c \geq 0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631" y="2539917"/>
            <a:ext cx="535686" cy="19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LaTeX: A^c_x(S) = \mathtt{reduce}(A^c_x.." descr="A^c_x(S) = \mathtt{reduce}(A^c_x(S) \cup \mathtt{proj}(v,A^c_y(S \cup v))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48" y="2962658"/>
            <a:ext cx="4772476" cy="27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>
            <p:custDataLst>
              <p:tags r:id="rId6"/>
            </p:custDataLst>
          </p:nvPr>
        </p:nvSpPr>
        <p:spPr>
          <a:xfrm>
            <a:off x="189360" y="3212976"/>
            <a:ext cx="70278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2400" b="1" dirty="0" smtClean="0"/>
              <a:t>Introduce v </a:t>
            </a:r>
            <a:r>
              <a:rPr lang="nl-NL" sz="2400" b="1" dirty="0"/>
              <a:t>bag</a:t>
            </a:r>
            <a:r>
              <a:rPr lang="nl-NL" sz="2400" b="1" dirty="0" smtClean="0"/>
              <a:t>:</a:t>
            </a:r>
          </a:p>
          <a:p>
            <a:pPr marL="742950" lvl="1" indent="-285750" eaLnBrk="0">
              <a:buFont typeface="Arial" pitchFamily="34" charset="0"/>
              <a:buChar char="•"/>
            </a:pPr>
            <a:r>
              <a:rPr lang="nl-NL" sz="2000" dirty="0" err="1" smtClean="0"/>
              <a:t>If</a:t>
            </a:r>
            <a:r>
              <a:rPr lang="nl-NL" sz="2000" b="1" dirty="0" smtClean="0"/>
              <a:t> </a:t>
            </a:r>
            <a:r>
              <a:rPr lang="nl-NL" sz="2000" dirty="0" smtClean="0"/>
              <a:t>             </a:t>
            </a:r>
            <a:r>
              <a:rPr lang="nl-NL" sz="2000" dirty="0" err="1" smtClean="0"/>
              <a:t>and</a:t>
            </a:r>
            <a:r>
              <a:rPr lang="nl-NL" sz="2000" dirty="0" smtClean="0"/>
              <a:t>              :                </a:t>
            </a:r>
          </a:p>
          <a:p>
            <a:pPr marL="742950" lvl="1" indent="-285750" eaLnBrk="0">
              <a:buFont typeface="Arial" pitchFamily="34" charset="0"/>
              <a:buChar char="•"/>
            </a:pPr>
            <a:r>
              <a:rPr lang="en-US" sz="2000" dirty="0"/>
              <a:t>If </a:t>
            </a:r>
            <a:r>
              <a:rPr lang="en-US" sz="2000" dirty="0" smtClean="0"/>
              <a:t>             </a:t>
            </a:r>
            <a:r>
              <a:rPr lang="en-US" sz="2000" dirty="0"/>
              <a:t>and </a:t>
            </a:r>
            <a:r>
              <a:rPr lang="en-US" sz="2000" dirty="0" smtClean="0"/>
              <a:t>             :                                     </a:t>
            </a:r>
            <a:endParaRPr lang="en-US" sz="2000" dirty="0"/>
          </a:p>
          <a:p>
            <a:pPr marL="742950" lvl="1" indent="-285750" eaLnBrk="0">
              <a:buFont typeface="Arial" pitchFamily="34" charset="0"/>
              <a:buChar char="•"/>
            </a:pPr>
            <a:r>
              <a:rPr lang="nl-NL" sz="2000" dirty="0" err="1" smtClean="0"/>
              <a:t>If</a:t>
            </a:r>
            <a:r>
              <a:rPr lang="nl-NL" sz="2000" dirty="0" smtClean="0"/>
              <a:t>             :  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030" name="LaTeX: v \notin S" descr="v \notin S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63" y="3679471"/>
            <a:ext cx="60655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LaTeX: v \in K" descr="v \in K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38" y="3697759"/>
            <a:ext cx="667512" cy="18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LaTeX: A^c_x=\emptyset" descr="A^c_x=\emptyset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88" y="3673375"/>
            <a:ext cx="771144" cy="2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LaTeX: v \notin S" descr="v \notin S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63" y="3984271"/>
            <a:ext cx="60655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LaTeX: v \notin K" descr="v \notin K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38" y="3984271"/>
            <a:ext cx="66751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LaTeX: A^c_x= \mathtt{reduce}(A^c_x)" descr="A^c_x= \mathtt{reduce}(A^c_x)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88" y="3987319"/>
            <a:ext cx="1941576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LaTeX: v \in S" descr="v \in S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63" y="4301263"/>
            <a:ext cx="606552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LaTeX: A^c_x(S)= \mathtt{reduce}(\matht.." descr="A^c_x(S)= \mathtt{reduce}(\mathtt{glue}(N[v], \mathtt{ins}(v,A^{c-1}_x(S)))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50" y="4270783"/>
            <a:ext cx="4992624" cy="27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7504" y="980728"/>
            <a:ext cx="8712968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programming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Steiner Tree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15"/>
            </p:custDataLst>
          </p:nvPr>
        </p:nvSpPr>
        <p:spPr>
          <a:xfrm>
            <a:off x="241176" y="980729"/>
            <a:ext cx="8939336" cy="1296144"/>
          </a:xfrm>
        </p:spPr>
        <p:txBody>
          <a:bodyPr>
            <a:normAutofit/>
          </a:bodyPr>
          <a:lstStyle/>
          <a:p>
            <a:pPr marL="0" indent="0" eaLnBrk="0">
              <a:buNone/>
            </a:pPr>
            <a:r>
              <a:rPr lang="nl-NL" sz="2800" dirty="0" smtClean="0"/>
              <a:t>For </a:t>
            </a:r>
            <a:r>
              <a:rPr lang="nl-NL" sz="2800" dirty="0" err="1" smtClean="0"/>
              <a:t>every</a:t>
            </a:r>
            <a:r>
              <a:rPr lang="nl-NL" sz="2800" dirty="0" smtClean="0"/>
              <a:t> bag    , int </a:t>
            </a:r>
            <a:r>
              <a:rPr lang="pt-BR" sz="2800" dirty="0" smtClean="0"/>
              <a:t>   , </a:t>
            </a:r>
            <a:r>
              <a:rPr lang="nl-NL" sz="2800" dirty="0" smtClean="0"/>
              <a:t>               , let </a:t>
            </a:r>
          </a:p>
          <a:p>
            <a:pPr marL="0" indent="0" eaLnBrk="0">
              <a:buNone/>
            </a:pPr>
            <a:r>
              <a:rPr lang="nl-NL" sz="3717" dirty="0" smtClean="0"/>
              <a:t>                                                                               </a:t>
            </a:r>
            <a:endParaRPr lang="en-US" sz="3717" dirty="0"/>
          </a:p>
        </p:txBody>
      </p:sp>
      <p:pic>
        <p:nvPicPr>
          <p:cNvPr id="2130" name="LaTeX: x" descr="x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08" y="1214950"/>
            <a:ext cx="186690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1" name="LaTeX: c" descr="c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3" y="1214950"/>
            <a:ext cx="154686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2" name="LaTeX: S \subseteq B_x" descr="S \subseteq B_x"/>
          <p:cNvPicPr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58" y="1121605"/>
            <a:ext cx="1125474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3" name="LaTeX:  A^c_x(S)= \Big\{ \mathtt{conn}(.." descr=" A^c_x(S)= \Big\{ \mathtt{conn}(S,X) \Big|\ K \cap V_x \subseteq X \subseteq V_x \wedge  |X| = c \Big\}"/>
          <p:cNvPicPr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6" y="1493795"/>
            <a:ext cx="8110350" cy="6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>
            <p:custDataLst>
              <p:tags r:id="rId20"/>
            </p:custDataLst>
          </p:nvPr>
        </p:nvSpPr>
        <p:spPr>
          <a:xfrm>
            <a:off x="7740352" y="435345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      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21"/>
            </p:custDataLst>
          </p:nvPr>
        </p:nvSpPr>
        <p:spPr>
          <a:xfrm>
            <a:off x="287621" y="4613066"/>
            <a:ext cx="8441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eaLnBrk="0">
              <a:buFont typeface="Arial" pitchFamily="34" charset="0"/>
              <a:buChar char="•"/>
            </a:pPr>
            <a:r>
              <a:rPr lang="nl-NL" sz="2000" dirty="0" smtClean="0"/>
              <a:t> </a:t>
            </a:r>
            <a:r>
              <a:rPr lang="nl-NL" sz="2000" dirty="0" err="1" smtClean="0"/>
              <a:t>Correctness</a:t>
            </a:r>
            <a:r>
              <a:rPr lang="nl-NL" sz="2000" dirty="0" smtClean="0"/>
              <a:t>: </a:t>
            </a:r>
            <a:r>
              <a:rPr lang="nl-NL" sz="2000" dirty="0" err="1" smtClean="0"/>
              <a:t>By</a:t>
            </a:r>
            <a:r>
              <a:rPr lang="nl-NL" sz="2000" dirty="0" smtClean="0"/>
              <a:t> </a:t>
            </a:r>
            <a:r>
              <a:rPr lang="nl-NL" sz="2000" dirty="0" err="1" smtClean="0"/>
              <a:t>induction</a:t>
            </a:r>
            <a:r>
              <a:rPr lang="nl-NL" sz="2000" dirty="0" smtClean="0"/>
              <a:t> the </a:t>
            </a:r>
            <a:r>
              <a:rPr lang="nl-NL" sz="2000" dirty="0" err="1" smtClean="0"/>
              <a:t>reduced</a:t>
            </a:r>
            <a:r>
              <a:rPr lang="nl-NL" sz="2000" dirty="0" smtClean="0"/>
              <a:t> entry of               </a:t>
            </a:r>
            <a:r>
              <a:rPr lang="nl-NL" sz="2000" dirty="0" err="1" smtClean="0"/>
              <a:t>represents</a:t>
            </a:r>
            <a:r>
              <a:rPr lang="nl-NL" sz="2000" dirty="0" smtClean="0"/>
              <a:t>              ,</a:t>
            </a:r>
          </a:p>
          <a:p>
            <a:pPr eaLnBrk="0"/>
            <a:r>
              <a:rPr lang="nl-NL" sz="2000" dirty="0"/>
              <a:t> </a:t>
            </a:r>
            <a:r>
              <a:rPr lang="nl-NL" sz="2000" dirty="0" smtClean="0"/>
              <a:t>    </a:t>
            </a:r>
            <a:r>
              <a:rPr lang="nl-NL" sz="2000" dirty="0" err="1" smtClean="0"/>
              <a:t>hence</a:t>
            </a:r>
            <a:r>
              <a:rPr lang="nl-NL" sz="2000" dirty="0" smtClean="0"/>
              <a:t> we </a:t>
            </a:r>
            <a:r>
              <a:rPr lang="nl-NL" sz="2000" dirty="0" err="1" smtClean="0"/>
              <a:t>still</a:t>
            </a:r>
            <a:r>
              <a:rPr lang="nl-NL" sz="2000" dirty="0" smtClean="0"/>
              <a:t> have a yes </a:t>
            </a:r>
            <a:r>
              <a:rPr lang="nl-NL" sz="2000" dirty="0" err="1" smtClean="0"/>
              <a:t>instance</a:t>
            </a:r>
            <a:r>
              <a:rPr lang="nl-NL" sz="2000" dirty="0" smtClean="0"/>
              <a:t> </a:t>
            </a:r>
            <a:r>
              <a:rPr lang="nl-NL" sz="2000" dirty="0" err="1" smtClean="0"/>
              <a:t>iff</a:t>
            </a:r>
            <a:r>
              <a:rPr lang="nl-NL" sz="2000" dirty="0" smtClean="0"/>
              <a:t> </a:t>
            </a:r>
            <a:r>
              <a:rPr lang="en-US" sz="2000" dirty="0" smtClean="0"/>
              <a:t>                    </a:t>
            </a:r>
            <a:r>
              <a:rPr lang="nl-NL" sz="2000" dirty="0" smtClean="0"/>
              <a:t> </a:t>
            </a:r>
            <a:r>
              <a:rPr lang="nl-NL" sz="2000" dirty="0" err="1" smtClean="0"/>
              <a:t>for</a:t>
            </a:r>
            <a:r>
              <a:rPr lang="nl-NL" sz="2000" dirty="0" smtClean="0"/>
              <a:t> </a:t>
            </a:r>
            <a:r>
              <a:rPr lang="nl-NL" sz="2000" dirty="0" err="1" smtClean="0"/>
              <a:t>some</a:t>
            </a:r>
            <a:r>
              <a:rPr lang="nl-NL" sz="2000" dirty="0" smtClean="0"/>
              <a:t>            .</a:t>
            </a:r>
          </a:p>
          <a:p>
            <a:pPr marL="342900" indent="-342900" eaLnBrk="0">
              <a:buFont typeface="Arial" pitchFamily="34" charset="0"/>
              <a:buChar char="•"/>
            </a:pPr>
            <a:r>
              <a:rPr lang="nl-NL" sz="2000" dirty="0" smtClean="0"/>
              <a:t>Running time: </a:t>
            </a:r>
            <a:r>
              <a:rPr lang="nl-NL" sz="2000" dirty="0" err="1" smtClean="0"/>
              <a:t>By</a:t>
            </a:r>
            <a:r>
              <a:rPr lang="nl-NL" sz="2000" dirty="0" smtClean="0"/>
              <a:t> </a:t>
            </a:r>
            <a:r>
              <a:rPr lang="nl-NL" sz="2000" dirty="0" err="1" smtClean="0"/>
              <a:t>induction</a:t>
            </a:r>
            <a:r>
              <a:rPr lang="nl-NL" sz="2000" dirty="0" smtClean="0"/>
              <a:t>,                                   , </a:t>
            </a:r>
            <a:r>
              <a:rPr lang="nl-NL" sz="2000" dirty="0" err="1" smtClean="0"/>
              <a:t>thus</a:t>
            </a:r>
            <a:r>
              <a:rPr lang="nl-NL" sz="2000" dirty="0" smtClean="0"/>
              <a:t>                                </a:t>
            </a:r>
          </a:p>
          <a:p>
            <a:pPr eaLnBrk="0"/>
            <a:r>
              <a:rPr lang="nl-NL" sz="2000" dirty="0"/>
              <a:t> </a:t>
            </a:r>
            <a:r>
              <a:rPr lang="nl-NL" sz="2000" dirty="0" smtClean="0"/>
              <a:t>     takes                                        time. Using </a:t>
            </a:r>
            <a:r>
              <a:rPr lang="nl-NL" sz="2000" dirty="0" err="1" smtClean="0"/>
              <a:t>binomial</a:t>
            </a:r>
            <a:r>
              <a:rPr lang="nl-NL" sz="2000" dirty="0" smtClean="0"/>
              <a:t> </a:t>
            </a:r>
            <a:r>
              <a:rPr lang="nl-NL" sz="2000" dirty="0" err="1" smtClean="0"/>
              <a:t>theorem</a:t>
            </a:r>
            <a:r>
              <a:rPr lang="nl-NL" sz="2000" dirty="0" smtClean="0"/>
              <a:t> we get </a:t>
            </a:r>
            <a:r>
              <a:rPr lang="nl-NL" sz="2000" dirty="0" err="1" smtClean="0"/>
              <a:t>total</a:t>
            </a:r>
            <a:r>
              <a:rPr lang="nl-NL" sz="2000" dirty="0" smtClean="0"/>
              <a:t> time</a:t>
            </a:r>
            <a:endParaRPr lang="en-US" sz="2000" dirty="0"/>
          </a:p>
        </p:txBody>
      </p:sp>
      <p:sp>
        <p:nvSpPr>
          <p:cNvPr id="9" name="TextBox 8"/>
          <p:cNvSpPr txBox="1"/>
          <p:nvPr>
            <p:custDataLst>
              <p:tags r:id="rId22"/>
            </p:custDataLst>
          </p:nvPr>
        </p:nvSpPr>
        <p:spPr>
          <a:xfrm>
            <a:off x="755576" y="6056116"/>
            <a:ext cx="5057795" cy="586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sz="3211" dirty="0" smtClean="0"/>
              <a:t>                                                     </a:t>
            </a:r>
            <a:r>
              <a:rPr lang="nl-NL" sz="2000" dirty="0" smtClean="0"/>
              <a:t>.</a:t>
            </a:r>
            <a:endParaRPr lang="en-US" sz="2000" dirty="0"/>
          </a:p>
        </p:txBody>
      </p:sp>
      <p:pic>
        <p:nvPicPr>
          <p:cNvPr id="1098" name="LaTeX: \displaystyle n^2  \sum_{S \subs.." descr="\displaystyle n^2  \sum_{S \subseteq B_x}2^{\omega \cdot |S|} pw^{O(1)}= n^2(1+2^{\omega})^{pw} pw^{O(1)} "/>
          <p:cNvPicPr>
            <a:picLocks noChangeArrowheads="1"/>
          </p:cNvPicPr>
          <p:nvPr>
            <p:custDataLst>
              <p:tags r:id="rId23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16" y="6047979"/>
            <a:ext cx="4733544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" name="LaTeX: A^c_x(S)" descr="A^c_x(S)"/>
          <p:cNvPicPr>
            <a:picLocks noChangeArrowheads="1"/>
          </p:cNvPicPr>
          <p:nvPr>
            <p:custDataLst>
              <p:tags r:id="rId24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29" y="4716849"/>
            <a:ext cx="658368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7" name="LaTeX: A^c_x(S)" descr="A^c_x(S)"/>
          <p:cNvPicPr>
            <a:picLocks noChangeArrowheads="1"/>
          </p:cNvPicPr>
          <p:nvPr>
            <p:custDataLst>
              <p:tags r:id="rId25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274" y="4716849"/>
            <a:ext cx="658368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8" name="LaTeX: A^{c}_r(\emptyset)\neq \emptyset" descr="A^{c}_r(\emptyset)\neq \emptyset"/>
          <p:cNvPicPr>
            <a:picLocks noChangeArrowheads="1"/>
          </p:cNvPicPr>
          <p:nvPr>
            <p:custDataLst>
              <p:tags r:id="rId26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51" y="5012505"/>
            <a:ext cx="1078992" cy="2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9" name="LaTeX: c \leq k" descr="c \leq k"/>
          <p:cNvPicPr>
            <a:picLocks noChangeArrowheads="1"/>
          </p:cNvPicPr>
          <p:nvPr>
            <p:custDataLst>
              <p:tags r:id="rId27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27" y="5035366"/>
            <a:ext cx="576580" cy="21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0" name="LaTeX: |A^c_x(S)| \leq 2\cdot 2^{|S|}" descr="|A^c_x(S)| \leq 2\cdot 2^{|S|}"/>
          <p:cNvPicPr>
            <a:picLocks noChangeArrowheads="1"/>
          </p:cNvPicPr>
          <p:nvPr>
            <p:custDataLst>
              <p:tags r:id="rId28"/>
            </p:custDataLst>
          </p:nvPr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69" y="5289873"/>
            <a:ext cx="1828800" cy="29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" name="LaTeX: \mathtt{reduce}(A^c_x(S))" descr="\mathtt{reduce}(A^c_x(S))"/>
          <p:cNvPicPr>
            <a:picLocks noChangeArrowheads="1"/>
          </p:cNvPicPr>
          <p:nvPr>
            <p:custDataLst>
              <p:tags r:id="rId29"/>
            </p:custDataLst>
          </p:nvPr>
        </p:nvPicPr>
        <p:blipFill>
          <a:blip r:embed="rId5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69" y="5326449"/>
            <a:ext cx="1652016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2" name="LaTeX: 2^{|S|+(\omega-1)|S|}pw^{O(1)}" descr="2^{|S|+(\omega-1)|S|}pw^{O(1)}"/>
          <p:cNvPicPr>
            <a:picLocks noChangeArrowheads="1"/>
          </p:cNvPicPr>
          <p:nvPr>
            <p:custDataLst>
              <p:tags r:id="rId30"/>
            </p:custDataLst>
          </p:nvPr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43" y="5594673"/>
            <a:ext cx="2069592" cy="27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Proofs</a:t>
            </a:r>
            <a:r>
              <a:rPr lang="nl-NL" dirty="0" smtClean="0"/>
              <a:t> of tools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9512" y="1490008"/>
            <a:ext cx="8928992" cy="1728192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90008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Main theorem</a:t>
            </a:r>
            <a:endParaRPr lang="nl-NL" sz="3200" dirty="0"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395536" y="1922056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nl-NL" sz="2400" dirty="0" smtClean="0"/>
              <a:t>There exists an algorithm that accepts a set      of partitions of      as input and outputs in                                       time a set of partitions               such that      represents      and                     .</a:t>
            </a:r>
          </a:p>
          <a:p>
            <a:endParaRPr lang="nl-NL" sz="2400" dirty="0" smtClean="0"/>
          </a:p>
          <a:p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79512" y="3429000"/>
            <a:ext cx="8928992" cy="2784152"/>
            <a:chOff x="179512" y="3429000"/>
            <a:chExt cx="8928992" cy="2784152"/>
          </a:xfrm>
        </p:grpSpPr>
        <p:sp>
          <p:nvSpPr>
            <p:cNvPr id="28" name="Rounded Rectangle 27"/>
            <p:cNvSpPr/>
            <p:nvPr/>
          </p:nvSpPr>
          <p:spPr>
            <a:xfrm>
              <a:off x="179512" y="3429000"/>
              <a:ext cx="8928992" cy="2520280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5535" y="3429000"/>
              <a:ext cx="4958271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Preservation lemma</a:t>
              </a:r>
              <a:endParaRPr lang="nl-NL" sz="3200" dirty="0">
                <a:latin typeface="+mj-lt"/>
              </a:endParaRPr>
            </a:p>
          </p:txBody>
        </p:sp>
        <p:sp>
          <p:nvSpPr>
            <p:cNvPr id="7" name="TextBox 6"/>
            <p:cNvSpPr txBox="1"/>
            <p:nvPr>
              <p:custDataLst>
                <p:tags r:id="rId9"/>
              </p:custDataLst>
            </p:nvPr>
          </p:nvSpPr>
          <p:spPr>
            <a:xfrm>
              <a:off x="395535" y="3904828"/>
              <a:ext cx="7319632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sz="2400" dirty="0" err="1" smtClean="0"/>
                <a:t>Suppose</a:t>
              </a:r>
              <a:r>
                <a:rPr lang="nl-NL" sz="2400" dirty="0" smtClean="0"/>
                <a:t> </a:t>
              </a:r>
              <a:r>
                <a:rPr lang="nl-NL" sz="2400" dirty="0" err="1" smtClean="0"/>
                <a:t>that</a:t>
              </a:r>
              <a:r>
                <a:rPr lang="nl-NL" sz="2400" dirty="0" smtClean="0"/>
                <a:t>              </a:t>
              </a:r>
              <a:r>
                <a:rPr lang="nl-NL" sz="2400" dirty="0" err="1" smtClean="0"/>
                <a:t>represent</a:t>
              </a:r>
              <a:r>
                <a:rPr lang="nl-NL" sz="2400" dirty="0" smtClean="0"/>
                <a:t> </a:t>
              </a:r>
              <a:r>
                <a:rPr lang="nl-NL" sz="2400" dirty="0" err="1" smtClean="0"/>
                <a:t>respectively</a:t>
              </a:r>
              <a:r>
                <a:rPr lang="nl-NL" sz="2400" dirty="0" smtClean="0"/>
                <a:t>          , </a:t>
              </a:r>
              <a:r>
                <a:rPr lang="nl-NL" sz="2400" dirty="0" err="1" smtClean="0"/>
                <a:t>then</a:t>
              </a:r>
              <a:endParaRPr lang="nl-NL" sz="2400" dirty="0" smtClean="0"/>
            </a:p>
            <a:p>
              <a:pPr marL="342900" indent="-342900" eaLnBrk="0">
                <a:buFont typeface="Arial" pitchFamily="34" charset="0"/>
                <a:buChar char="•"/>
              </a:pPr>
              <a:r>
                <a:rPr lang="nl-NL" sz="2400" dirty="0" smtClean="0"/>
                <a:t>                			 </a:t>
              </a:r>
              <a:r>
                <a:rPr lang="nl-NL" sz="2400" dirty="0" err="1" smtClean="0"/>
                <a:t>represents</a:t>
              </a:r>
              <a:r>
                <a:rPr lang="nl-NL" sz="2400" dirty="0" smtClean="0"/>
                <a:t> 	            ,</a:t>
              </a:r>
            </a:p>
            <a:p>
              <a:pPr marL="342900" indent="-342900" eaLnBrk="0">
                <a:buFont typeface="Arial" pitchFamily="34" charset="0"/>
                <a:buChar char="•"/>
              </a:pPr>
              <a:r>
                <a:rPr lang="nl-NL" sz="2400" dirty="0" smtClean="0"/>
                <a:t>                                         	 </a:t>
              </a:r>
              <a:r>
                <a:rPr lang="nl-NL" sz="2400" dirty="0" err="1" smtClean="0"/>
                <a:t>represents</a:t>
              </a:r>
              <a:r>
                <a:rPr lang="nl-NL" sz="2400" dirty="0" smtClean="0"/>
                <a:t> 	                     ,</a:t>
              </a:r>
            </a:p>
            <a:p>
              <a:pPr marL="342900" indent="-342900" eaLnBrk="0">
                <a:buFont typeface="Arial" pitchFamily="34" charset="0"/>
                <a:buChar char="•"/>
              </a:pPr>
              <a:r>
                <a:rPr lang="nl-NL" sz="2400" dirty="0" smtClean="0"/>
                <a:t>                                       	 </a:t>
              </a:r>
              <a:r>
                <a:rPr lang="nl-NL" sz="2400" dirty="0" err="1" smtClean="0"/>
                <a:t>represents</a:t>
              </a:r>
              <a:r>
                <a:rPr lang="nl-NL" sz="2400" dirty="0" smtClean="0"/>
                <a:t> 	                   ,</a:t>
              </a:r>
            </a:p>
            <a:p>
              <a:pPr marL="342900" indent="-342900" eaLnBrk="0">
                <a:buFont typeface="Arial" pitchFamily="34" charset="0"/>
                <a:buChar char="•"/>
              </a:pPr>
              <a:r>
                <a:rPr lang="nl-NL" sz="2400" dirty="0" smtClean="0"/>
                <a:t>                                             	 </a:t>
              </a:r>
              <a:r>
                <a:rPr lang="nl-NL" sz="2400" dirty="0" err="1" smtClean="0"/>
                <a:t>represents</a:t>
              </a:r>
              <a:r>
                <a:rPr lang="nl-NL" sz="2400" dirty="0" smtClean="0"/>
                <a:t> 	                       .</a:t>
              </a:r>
            </a:p>
            <a:p>
              <a:pPr marL="342900" indent="-342900" eaLnBrk="0">
                <a:buFont typeface="Arial" pitchFamily="34" charset="0"/>
                <a:buChar char="•"/>
              </a:pPr>
              <a:endParaRPr lang="en-US" sz="2400" dirty="0"/>
            </a:p>
          </p:txBody>
        </p:sp>
        <p:pic>
          <p:nvPicPr>
            <p:cNvPr id="2219" name="LaTeX: \mathcal{A}',\mathcal{B}'" descr="\mathcal{A}',\mathcal{B}'"/>
            <p:cNvPicPr>
              <a:picLocks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925" y="4018395"/>
              <a:ext cx="734568" cy="286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20" name="LaTeX: \mathcal{A},\mathcal{B}" descr="\mathcal{A},\mathcal{B}"/>
            <p:cNvPicPr>
              <a:picLocks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9354" y="4027539"/>
              <a:ext cx="582168" cy="277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21" name="LaTeX: \mathcal{A}' \cup \mathcal{B}'" descr="\mathcal{A}' \cup \mathcal{B}'"/>
            <p:cNvPicPr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75" y="4384155"/>
              <a:ext cx="938784" cy="2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22" name="LaTeX: \mathcal{A} \cup \mathcal{B}" descr="\mathcal{A} \cup \mathcal{B}"/>
            <p:cNvPicPr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375" y="4393299"/>
              <a:ext cx="783336" cy="234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23" name="LaTeX: \forall v \in U: \mathtt{proj}(v.." descr="\forall v \in U: \mathtt{proj}(v,\mathcal{A}')"/>
            <p:cNvPicPr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75" y="4746867"/>
              <a:ext cx="2654808" cy="307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24" name="LaTeX: \mathtt{proj}(v,\mathcal{A})" descr="\mathtt{proj}(v,\mathcal{A})"/>
            <p:cNvPicPr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375" y="4746867"/>
              <a:ext cx="1380744" cy="307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25" name="LaTeX: \forall v \notin U: \mathtt{ins}.." descr="\forall v \notin U: \mathtt{ins}(v,\mathcal{A}')"/>
            <p:cNvPicPr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75" y="5112627"/>
              <a:ext cx="2496312" cy="307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26" name="LaTeX: \mathtt{ins}(v,\mathcal{A})" descr="\mathtt{ins}(v,\mathcal{A})"/>
            <p:cNvPicPr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375" y="5112627"/>
              <a:ext cx="1222248" cy="307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27" name="LaTeX: \forall X \subseteq U: \mathtt{g.." descr="\forall X \subseteq U: \mathtt{glue}(X,\mathcal{A}')"/>
            <p:cNvPicPr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75" y="5478387"/>
              <a:ext cx="2907792" cy="307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28" name="LaTeX: \mathtt{glue}(X,\mathcal{A})" descr="\mathtt{glue}(X,\mathcal{A})"/>
            <p:cNvPicPr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375" y="5478387"/>
              <a:ext cx="1481328" cy="307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LaTeX: \mathcal{B}" descr="\mathcal{B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25" y="205086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LaTeX: U" descr="U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450" y="2053911"/>
            <a:ext cx="231648" cy="21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LaTeX: |\mathcal{B}|2^{(\omega-1)|U|}|U.." descr="|\mathcal{B}|2^{(\omega-1)|U|}|U|^{O(1)}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26" y="2358711"/>
            <a:ext cx="2423160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LaTeX: \mathcal{A} \subseteq \mathcal{B.." descr="\mathcal{A} \subseteq \mathcal{B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6" y="2776287"/>
            <a:ext cx="850392" cy="2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LaTeX: \mathcal{A}" descr="\mathcal{A}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26" y="2776287"/>
            <a:ext cx="243840" cy="2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LaTeX: \mathcal{B}" descr="\mathcal{B}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49" y="278238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LaTeX: |\mathcal{A}| \leq 2^{|U|}" descr="|\mathcal{A}| \leq 2^{|U|}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74" y="2724471"/>
            <a:ext cx="1271016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947282" y="955142"/>
            <a:ext cx="2042034" cy="2664296"/>
            <a:chOff x="3947282" y="955142"/>
            <a:chExt cx="2042034" cy="2664296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3947282" y="955142"/>
              <a:ext cx="2042034" cy="2664296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655" y="1198185"/>
              <a:ext cx="1725481" cy="2275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87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Proofs</a:t>
            </a:r>
            <a:r>
              <a:rPr lang="nl-NL" dirty="0" smtClean="0"/>
              <a:t> of tools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9512" y="1490008"/>
            <a:ext cx="8928992" cy="1728192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90008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Main theorem</a:t>
            </a:r>
            <a:endParaRPr lang="nl-NL" sz="3200" dirty="0"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395536" y="1922056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nl-NL" sz="2400" dirty="0" smtClean="0"/>
              <a:t>There exists an algorithm that accepts a set      of partitions of      as input and outputs in                                       time a set of partitions               such that      represents      and                     .</a:t>
            </a:r>
          </a:p>
          <a:p>
            <a:endParaRPr lang="nl-NL" sz="2400" dirty="0" smtClean="0"/>
          </a:p>
          <a:p>
            <a:endParaRPr lang="en-US" sz="2400" dirty="0"/>
          </a:p>
        </p:txBody>
      </p:sp>
      <p:pic>
        <p:nvPicPr>
          <p:cNvPr id="3074" name="LaTeX: \mathcal{B}" descr="\mathcal{B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25" y="205086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LaTeX: U" descr="U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450" y="2053911"/>
            <a:ext cx="231648" cy="21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LaTeX: |\mathcal{B}|2^{(\omega-1)|U|}|U.." descr="|\mathcal{B}|2^{(\omega-1)|U|}|U|^{O(1)}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26" y="2358711"/>
            <a:ext cx="2423160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LaTeX: \mathcal{A} \subseteq \mathcal{B.." descr="\mathcal{A} \subseteq \mathcal{B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6" y="2776287"/>
            <a:ext cx="850392" cy="2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LaTeX: \mathcal{A}" descr="\mathcal{A}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26" y="2776287"/>
            <a:ext cx="243840" cy="2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LaTeX: \mathcal{B}" descr="\mathcal{B}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49" y="278238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LaTeX: |\mathcal{A}| \leq 2^{|U|}" descr="|\mathcal{A}| \leq 2^{|U|}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74" y="2724471"/>
            <a:ext cx="1271016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7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49848"/>
            <a:ext cx="8928992" cy="1728192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9848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Main theorem</a:t>
            </a:r>
            <a:endParaRPr lang="nl-NL" sz="3200" dirty="0"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395536" y="481896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nl-NL" sz="2400" dirty="0" smtClean="0"/>
              <a:t>There exists an algorithm that accepts a set      of partitions of      as input and outputs in                                       time a set of partitions               such that      represents      and                     .</a:t>
            </a:r>
          </a:p>
          <a:p>
            <a:endParaRPr lang="nl-NL" sz="2400" dirty="0" smtClean="0"/>
          </a:p>
          <a:p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79512" y="1764105"/>
            <a:ext cx="8928992" cy="4977263"/>
            <a:chOff x="179512" y="1764105"/>
            <a:chExt cx="8928992" cy="4977263"/>
          </a:xfrm>
        </p:grpSpPr>
        <p:sp>
          <p:nvSpPr>
            <p:cNvPr id="14" name="Rounded Rectangle 13"/>
            <p:cNvSpPr/>
            <p:nvPr/>
          </p:nvSpPr>
          <p:spPr>
            <a:xfrm>
              <a:off x="179512" y="1825774"/>
              <a:ext cx="8928992" cy="4915594"/>
            </a:xfrm>
            <a:prstGeom prst="roundRect">
              <a:avLst>
                <a:gd name="adj" fmla="val 12102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7544" y="1764105"/>
              <a:ext cx="259228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Proof sketch</a:t>
              </a:r>
              <a:endParaRPr lang="nl-NL" sz="3200" dirty="0">
                <a:latin typeface="+mj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1912" y="2196153"/>
            <a:ext cx="8704585" cy="1448871"/>
            <a:chOff x="331912" y="2844225"/>
            <a:chExt cx="8704585" cy="1448871"/>
          </a:xfrm>
        </p:grpSpPr>
        <p:sp>
          <p:nvSpPr>
            <p:cNvPr id="19" name="Rounded Rectangle 18"/>
            <p:cNvSpPr/>
            <p:nvPr/>
          </p:nvSpPr>
          <p:spPr>
            <a:xfrm>
              <a:off x="331912" y="2924944"/>
              <a:ext cx="8560568" cy="1152128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20" name="TextBox 19"/>
            <p:cNvSpPr txBox="1"/>
            <p:nvPr>
              <p:custDataLst>
                <p:tags r:id="rId15"/>
              </p:custDataLst>
            </p:nvPr>
          </p:nvSpPr>
          <p:spPr>
            <a:xfrm>
              <a:off x="467545" y="3277433"/>
              <a:ext cx="85689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nl-NL" sz="2000" dirty="0" smtClean="0"/>
                <a:t>Let M </a:t>
              </a:r>
              <a:r>
                <a:rPr lang="nl-NL" sz="2000" dirty="0" err="1" smtClean="0"/>
                <a:t>be</a:t>
              </a:r>
              <a:r>
                <a:rPr lang="nl-NL" sz="2000" dirty="0" smtClean="0"/>
                <a:t> the matrix </a:t>
              </a:r>
              <a:r>
                <a:rPr lang="nl-NL" sz="2000" dirty="0" err="1" smtClean="0"/>
                <a:t>with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rows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and</a:t>
              </a:r>
              <a:r>
                <a:rPr lang="nl-NL" sz="2000" dirty="0" smtClean="0"/>
                <a:t> columns </a:t>
              </a:r>
              <a:r>
                <a:rPr lang="nl-NL" sz="2000" dirty="0" err="1" smtClean="0"/>
                <a:t>indexed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by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partitions</a:t>
              </a:r>
              <a:r>
                <a:rPr lang="nl-NL" sz="2000" dirty="0" smtClean="0"/>
                <a:t> of </a:t>
              </a:r>
              <a:r>
                <a:rPr lang="nl-NL" sz="2000" dirty="0"/>
                <a:t>U </a:t>
              </a:r>
              <a:r>
                <a:rPr lang="nl-NL" sz="2000" dirty="0" err="1"/>
                <a:t>with</a:t>
              </a:r>
              <a:r>
                <a:rPr lang="nl-NL" sz="2000" dirty="0"/>
                <a:t> </a:t>
              </a:r>
              <a:r>
                <a:rPr lang="nl-NL" sz="2000" dirty="0" smtClean="0"/>
                <a:t>                        </a:t>
              </a:r>
              <a:r>
                <a:rPr lang="nl-NL" sz="2000" dirty="0" err="1" smtClean="0"/>
                <a:t>if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and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only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if</a:t>
              </a:r>
              <a:r>
                <a:rPr lang="nl-NL" sz="2000" dirty="0" smtClean="0"/>
                <a:t>                         .</a:t>
              </a:r>
            </a:p>
            <a:p>
              <a:pPr eaLnBrk="0"/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560" y="2844225"/>
              <a:ext cx="259228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Definition</a:t>
              </a:r>
              <a:endParaRPr lang="nl-NL" sz="3200" dirty="0">
                <a:latin typeface="+mj-lt"/>
              </a:endParaRPr>
            </a:p>
          </p:txBody>
        </p:sp>
        <p:pic>
          <p:nvPicPr>
            <p:cNvPr id="1026" name="LaTeX: M[p,q] = 1" descr="M[p,q] = 1"/>
            <p:cNvPicPr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85" y="3686016"/>
              <a:ext cx="1219200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LaTeX: p \vee q = \{U\}" descr="p \vee q = \{U\}"/>
            <p:cNvPicPr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530" y="3686016"/>
              <a:ext cx="1313688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31912" y="3501008"/>
            <a:ext cx="8560568" cy="1160839"/>
            <a:chOff x="331912" y="3501008"/>
            <a:chExt cx="8560568" cy="1160839"/>
          </a:xfrm>
        </p:grpSpPr>
        <p:sp>
          <p:nvSpPr>
            <p:cNvPr id="22" name="Rounded Rectangle 21"/>
            <p:cNvSpPr/>
            <p:nvPr/>
          </p:nvSpPr>
          <p:spPr>
            <a:xfrm>
              <a:off x="331912" y="3509719"/>
              <a:ext cx="8560568" cy="1152128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1560" y="3501008"/>
              <a:ext cx="828092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+mj-lt"/>
                </a:rPr>
                <a:t>Lem</a:t>
              </a:r>
              <a:r>
                <a:rPr lang="en-US" sz="3200" dirty="0" smtClean="0">
                  <a:latin typeface="+mj-lt"/>
                </a:rPr>
                <a:t>. 1 (Lin Dependence -&gt; Group Domination)</a:t>
              </a:r>
              <a:endParaRPr lang="nl-NL" sz="3200" dirty="0">
                <a:latin typeface="+mj-lt"/>
              </a:endParaRPr>
            </a:p>
          </p:txBody>
        </p:sp>
        <p:sp>
          <p:nvSpPr>
            <p:cNvPr id="3" name="TextBox 2"/>
            <p:cNvSpPr txBox="1"/>
            <p:nvPr>
              <p:custDataLst>
                <p:tags r:id="rId9"/>
              </p:custDataLst>
            </p:nvPr>
          </p:nvSpPr>
          <p:spPr>
            <a:xfrm>
              <a:off x="395536" y="4013775"/>
              <a:ext cx="79140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dirty="0" smtClean="0"/>
                <a:t>Let      </a:t>
              </a:r>
              <a:r>
                <a:rPr lang="nl-NL" dirty="0" err="1" smtClean="0"/>
                <a:t>be</a:t>
              </a:r>
              <a:r>
                <a:rPr lang="nl-NL" dirty="0" smtClean="0"/>
                <a:t> a set of </a:t>
              </a:r>
              <a:r>
                <a:rPr lang="nl-NL" dirty="0" err="1" smtClean="0"/>
                <a:t>partitions</a:t>
              </a:r>
              <a:r>
                <a:rPr lang="nl-NL" dirty="0" smtClean="0"/>
                <a:t> </a:t>
              </a:r>
              <a:r>
                <a:rPr lang="nl-NL" dirty="0" err="1" smtClean="0"/>
                <a:t>such</a:t>
              </a:r>
              <a:r>
                <a:rPr lang="nl-NL" dirty="0" smtClean="0"/>
                <a:t> </a:t>
              </a:r>
              <a:r>
                <a:rPr lang="nl-NL" dirty="0" err="1" smtClean="0"/>
                <a:t>that</a:t>
              </a:r>
              <a:r>
                <a:rPr lang="nl-NL" dirty="0" smtClean="0"/>
                <a:t> </a:t>
              </a:r>
              <a:r>
                <a:rPr lang="nl-NL" dirty="0" err="1" smtClean="0"/>
                <a:t>their</a:t>
              </a:r>
              <a:r>
                <a:rPr lang="nl-NL" dirty="0" smtClean="0"/>
                <a:t> </a:t>
              </a:r>
              <a:r>
                <a:rPr lang="nl-NL" dirty="0" err="1" smtClean="0"/>
                <a:t>rows</a:t>
              </a:r>
              <a:r>
                <a:rPr lang="nl-NL" dirty="0" smtClean="0"/>
                <a:t> in       are </a:t>
              </a:r>
              <a:r>
                <a:rPr lang="nl-NL" dirty="0" err="1" smtClean="0"/>
                <a:t>dependent</a:t>
              </a:r>
              <a:r>
                <a:rPr lang="nl-NL" dirty="0" smtClean="0"/>
                <a:t> </a:t>
              </a:r>
              <a:r>
                <a:rPr lang="nl-NL" dirty="0" err="1" smtClean="0"/>
                <a:t>and</a:t>
              </a:r>
              <a:r>
                <a:rPr lang="nl-NL" dirty="0" smtClean="0"/>
                <a:t>             ,</a:t>
              </a:r>
            </a:p>
            <a:p>
              <a:pPr eaLnBrk="0"/>
              <a:r>
                <a:rPr lang="nl-NL" dirty="0" err="1" smtClean="0"/>
                <a:t>then</a:t>
              </a:r>
              <a:r>
                <a:rPr lang="nl-NL" dirty="0" smtClean="0"/>
                <a:t>             </a:t>
              </a:r>
              <a:r>
                <a:rPr lang="nl-NL" dirty="0" err="1" smtClean="0"/>
                <a:t>group</a:t>
              </a:r>
              <a:r>
                <a:rPr lang="nl-NL" dirty="0" smtClean="0"/>
                <a:t> </a:t>
              </a:r>
              <a:r>
                <a:rPr lang="nl-NL" dirty="0" err="1" smtClean="0"/>
                <a:t>dominates</a:t>
              </a:r>
              <a:r>
                <a:rPr lang="nl-NL" dirty="0" smtClean="0"/>
                <a:t>    .</a:t>
              </a:r>
              <a:endParaRPr lang="en-US" dirty="0"/>
            </a:p>
          </p:txBody>
        </p:sp>
        <p:pic>
          <p:nvPicPr>
            <p:cNvPr id="1051" name="LaTeX: \mathcal{A}" descr="\mathcal{A}"/>
            <p:cNvPicPr>
              <a:picLocks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926" y="4117239"/>
              <a:ext cx="182880" cy="176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2" name="LaTeX: M" descr="M"/>
            <p:cNvPicPr>
              <a:picLocks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000" y="4126383"/>
              <a:ext cx="237744" cy="155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3" name="LaTeX: p \in \mathcal{A}" descr="p \in \mathcal{A}"/>
            <p:cNvPicPr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7922" y="4117239"/>
              <a:ext cx="585216" cy="21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4" name="LaTeX: \mathcal{A} \setminus p" descr="\mathcal{A} \setminus p"/>
            <p:cNvPicPr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101" y="4385462"/>
              <a:ext cx="509016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5" name="LaTeX: p" descr="p"/>
            <p:cNvPicPr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929" y="4455566"/>
              <a:ext cx="121158" cy="146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2" name="Rounded Rectangle 81"/>
          <p:cNvSpPr/>
          <p:nvPr/>
        </p:nvSpPr>
        <p:spPr>
          <a:xfrm>
            <a:off x="331912" y="4733855"/>
            <a:ext cx="8632576" cy="1935506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83" name="TextBox 82"/>
          <p:cNvSpPr txBox="1"/>
          <p:nvPr/>
        </p:nvSpPr>
        <p:spPr>
          <a:xfrm>
            <a:off x="619944" y="4725144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Proof</a:t>
            </a:r>
            <a:endParaRPr lang="nl-NL" sz="3200" dirty="0">
              <a:latin typeface="+mj-lt"/>
            </a:endParaRPr>
          </a:p>
        </p:txBody>
      </p:sp>
      <p:pic>
        <p:nvPicPr>
          <p:cNvPr id="4098" name="LaTeX: \mathcal{B}" descr="\mathcal{B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25" y="61070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LaTeX: U" descr="U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450" y="613751"/>
            <a:ext cx="231648" cy="21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LaTeX: |\mathcal{B}|2^{(\omega-1)|U|}|U.." descr="|\mathcal{B}|2^{(\omega-1)|U|}|U|^{O(1)}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26" y="918551"/>
            <a:ext cx="2423160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LaTeX: \mathcal{A} \subseteq \mathcal{B.." descr="\mathcal{A} \subseteq \mathcal{B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6" y="1336127"/>
            <a:ext cx="850392" cy="2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LaTeX: \mathcal{A}" descr="\mathcal{A}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26" y="1336127"/>
            <a:ext cx="243840" cy="2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LaTeX: \mathcal{B}" descr="\mathcal{B}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49" y="134222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LaTeX: |\mathcal{A}| \leq 2^{|U|}" descr="|\mathcal{A}| \leq 2^{|U|}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74" y="1284311"/>
            <a:ext cx="1271016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7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49848"/>
            <a:ext cx="8928992" cy="1728192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9848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Main theorem</a:t>
            </a:r>
            <a:endParaRPr lang="nl-NL" sz="3200" dirty="0"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395536" y="481896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nl-NL" sz="2400" dirty="0" smtClean="0"/>
              <a:t>There exists an algorithm that accepts a set      of partitions of      as input and outputs in                                       time a set of partitions               such that      represents      and                     .</a:t>
            </a:r>
          </a:p>
          <a:p>
            <a:endParaRPr lang="nl-NL" sz="2400" dirty="0" smtClean="0"/>
          </a:p>
          <a:p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179512" y="1825774"/>
            <a:ext cx="8928992" cy="4915594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1764105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Proof sketch</a:t>
            </a:r>
            <a:endParaRPr lang="nl-NL" sz="3200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1912" y="2196153"/>
            <a:ext cx="8704585" cy="1448871"/>
            <a:chOff x="331912" y="2844225"/>
            <a:chExt cx="8704585" cy="1448871"/>
          </a:xfrm>
        </p:grpSpPr>
        <p:sp>
          <p:nvSpPr>
            <p:cNvPr id="19" name="Rounded Rectangle 18"/>
            <p:cNvSpPr/>
            <p:nvPr/>
          </p:nvSpPr>
          <p:spPr>
            <a:xfrm>
              <a:off x="331912" y="2924944"/>
              <a:ext cx="8560568" cy="1152128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20" name="TextBox 19"/>
            <p:cNvSpPr txBox="1"/>
            <p:nvPr>
              <p:custDataLst>
                <p:tags r:id="rId18"/>
              </p:custDataLst>
            </p:nvPr>
          </p:nvSpPr>
          <p:spPr>
            <a:xfrm>
              <a:off x="467545" y="3277433"/>
              <a:ext cx="85689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nl-NL" sz="2000" dirty="0" smtClean="0"/>
                <a:t>Let M </a:t>
              </a:r>
              <a:r>
                <a:rPr lang="nl-NL" sz="2000" dirty="0" err="1" smtClean="0"/>
                <a:t>be</a:t>
              </a:r>
              <a:r>
                <a:rPr lang="nl-NL" sz="2000" dirty="0" smtClean="0"/>
                <a:t> the matrix </a:t>
              </a:r>
              <a:r>
                <a:rPr lang="nl-NL" sz="2000" dirty="0" err="1" smtClean="0"/>
                <a:t>with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rows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and</a:t>
              </a:r>
              <a:r>
                <a:rPr lang="nl-NL" sz="2000" dirty="0" smtClean="0"/>
                <a:t> columns </a:t>
              </a:r>
              <a:r>
                <a:rPr lang="nl-NL" sz="2000" dirty="0" err="1" smtClean="0"/>
                <a:t>indexed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by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partitions</a:t>
              </a:r>
              <a:r>
                <a:rPr lang="nl-NL" sz="2000" dirty="0" smtClean="0"/>
                <a:t> of </a:t>
              </a:r>
              <a:r>
                <a:rPr lang="nl-NL" sz="2000" dirty="0"/>
                <a:t>U </a:t>
              </a:r>
              <a:r>
                <a:rPr lang="nl-NL" sz="2000" dirty="0" err="1"/>
                <a:t>with</a:t>
              </a:r>
              <a:r>
                <a:rPr lang="nl-NL" sz="2000" dirty="0"/>
                <a:t> </a:t>
              </a:r>
              <a:r>
                <a:rPr lang="nl-NL" sz="2000" dirty="0" smtClean="0"/>
                <a:t>                        </a:t>
              </a:r>
              <a:r>
                <a:rPr lang="nl-NL" sz="2000" dirty="0" err="1" smtClean="0"/>
                <a:t>if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and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only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if</a:t>
              </a:r>
              <a:r>
                <a:rPr lang="nl-NL" sz="2000" dirty="0" smtClean="0"/>
                <a:t>                         .</a:t>
              </a:r>
            </a:p>
            <a:p>
              <a:pPr eaLnBrk="0"/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560" y="2844225"/>
              <a:ext cx="259228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Definition</a:t>
              </a:r>
              <a:endParaRPr lang="nl-NL" sz="3200" dirty="0">
                <a:latin typeface="+mj-lt"/>
              </a:endParaRPr>
            </a:p>
          </p:txBody>
        </p:sp>
        <p:pic>
          <p:nvPicPr>
            <p:cNvPr id="1026" name="LaTeX: M[p,q] = 1" descr="M[p,q] = 1"/>
            <p:cNvPicPr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85" y="3686016"/>
              <a:ext cx="1219200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LaTeX: p \vee q = \{U\}" descr="p \vee q = \{U\}"/>
            <p:cNvPicPr>
              <a:picLocks noChangeArrowheads="1"/>
            </p:cNvPicPr>
            <p:nvPr>
              <p:custDataLst>
                <p:tags r:id="rId20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530" y="3686016"/>
              <a:ext cx="1313688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ounded Rectangle 21"/>
          <p:cNvSpPr/>
          <p:nvPr/>
        </p:nvSpPr>
        <p:spPr>
          <a:xfrm>
            <a:off x="331912" y="3501008"/>
            <a:ext cx="8560568" cy="1152128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23" name="TextBox 22"/>
          <p:cNvSpPr txBox="1"/>
          <p:nvPr/>
        </p:nvSpPr>
        <p:spPr>
          <a:xfrm>
            <a:off x="611560" y="3492297"/>
            <a:ext cx="828092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</a:rPr>
              <a:t>Lem</a:t>
            </a:r>
            <a:r>
              <a:rPr lang="en-US" sz="3200" dirty="0" smtClean="0">
                <a:latin typeface="+mj-lt"/>
              </a:rPr>
              <a:t>. 1 (Lin Dependence -&gt; Group Domination)</a:t>
            </a:r>
            <a:endParaRPr lang="nl-NL" sz="3200" dirty="0">
              <a:latin typeface="+mj-lt"/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395536" y="4005064"/>
            <a:ext cx="7914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Let      </a:t>
            </a:r>
            <a:r>
              <a:rPr lang="nl-NL" dirty="0" err="1" smtClean="0"/>
              <a:t>be</a:t>
            </a:r>
            <a:r>
              <a:rPr lang="nl-NL" dirty="0" smtClean="0"/>
              <a:t> a set of </a:t>
            </a:r>
            <a:r>
              <a:rPr lang="nl-NL" dirty="0" err="1" smtClean="0"/>
              <a:t>partitions</a:t>
            </a:r>
            <a:r>
              <a:rPr lang="nl-NL" dirty="0" smtClean="0"/>
              <a:t> </a:t>
            </a:r>
            <a:r>
              <a:rPr lang="nl-NL" dirty="0" err="1" smtClean="0"/>
              <a:t>such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rows</a:t>
            </a:r>
            <a:r>
              <a:rPr lang="nl-NL" dirty="0" smtClean="0"/>
              <a:t> in       are </a:t>
            </a:r>
            <a:r>
              <a:rPr lang="nl-NL" dirty="0" err="1" smtClean="0"/>
              <a:t>dependent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            ,</a:t>
            </a:r>
          </a:p>
          <a:p>
            <a:pPr eaLnBrk="0"/>
            <a:r>
              <a:rPr lang="nl-NL" dirty="0" err="1" smtClean="0"/>
              <a:t>then</a:t>
            </a:r>
            <a:r>
              <a:rPr lang="nl-NL" dirty="0" smtClean="0"/>
              <a:t>            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dominates</a:t>
            </a:r>
            <a:r>
              <a:rPr lang="nl-NL" dirty="0" smtClean="0"/>
              <a:t>    .</a:t>
            </a:r>
            <a:endParaRPr lang="en-US" dirty="0"/>
          </a:p>
        </p:txBody>
      </p:sp>
      <p:pic>
        <p:nvPicPr>
          <p:cNvPr id="1051" name="LaTeX: \mathcal{A}" descr="\mathcal{A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26" y="4108528"/>
            <a:ext cx="182880" cy="17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LaTeX: M" descr="M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000" y="4117672"/>
            <a:ext cx="237744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LaTeX: p \in \mathcal{A}" descr="p \in \mathcal{A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22" y="4108528"/>
            <a:ext cx="585216" cy="2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LaTeX: \mathcal{A} \setminus p" descr="\mathcal{A} \setminus p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01" y="4376751"/>
            <a:ext cx="50901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LaTeX: p" descr="p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29" y="4446855"/>
            <a:ext cx="121158" cy="1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Rounded Rectangle 81"/>
          <p:cNvSpPr/>
          <p:nvPr/>
        </p:nvSpPr>
        <p:spPr>
          <a:xfrm>
            <a:off x="331912" y="4733855"/>
            <a:ext cx="8632576" cy="1935506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83" name="TextBox 82"/>
          <p:cNvSpPr txBox="1"/>
          <p:nvPr/>
        </p:nvSpPr>
        <p:spPr>
          <a:xfrm>
            <a:off x="619944" y="4725144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Proof</a:t>
            </a:r>
            <a:endParaRPr lang="nl-NL" sz="3200" dirty="0">
              <a:latin typeface="+mj-lt"/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395536" y="5229200"/>
            <a:ext cx="868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eaLnBrk="0">
              <a:buFont typeface="Arial" pitchFamily="34" charset="0"/>
              <a:buChar char="•"/>
            </a:pPr>
            <a:r>
              <a:rPr lang="nl-NL" dirty="0" smtClean="0"/>
              <a:t>Group domination means that for every    ,                                                                               .</a:t>
            </a:r>
          </a:p>
        </p:txBody>
      </p:sp>
      <p:pic>
        <p:nvPicPr>
          <p:cNvPr id="10249" name="LaTeX: q" descr="q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324" y="5396671"/>
            <a:ext cx="103632" cy="1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LaTeX: p \vee q = \{U\} \rightarrow \ex.." descr="p \vee q = \{U\} \rightarrow \exists r \in \mathcal{A} \setminus p : r \vee q = \{U\}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449" y="5326567"/>
            <a:ext cx="393496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LaTeX: \mathcal{B}" descr="\mathcal{B}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25" y="61070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LaTeX: U" descr="U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450" y="613751"/>
            <a:ext cx="231648" cy="21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LaTeX: |\mathcal{B}|2^{(\omega-1)|U|}|U.." descr="|\mathcal{B}|2^{(\omega-1)|U|}|U|^{O(1)}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26" y="918551"/>
            <a:ext cx="2423160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LaTeX: \mathcal{A} \subseteq \mathcal{B.." descr="\mathcal{A} \subseteq \mathcal{B}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6" y="1336127"/>
            <a:ext cx="850392" cy="2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LaTeX: \mathcal{A}" descr="\mathcal{A}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26" y="1336127"/>
            <a:ext cx="243840" cy="2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LaTeX: \mathcal{B}" descr="\mathcal{B}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49" y="134222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LaTeX: |\mathcal{A}| \leq 2^{|U|}" descr="|\mathcal{A}| \leq 2^{|U|}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74" y="1284311"/>
            <a:ext cx="1271016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0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49848"/>
            <a:ext cx="8928992" cy="1728192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9848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Main theorem</a:t>
            </a:r>
            <a:endParaRPr lang="nl-NL" sz="3200" dirty="0"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395536" y="481896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nl-NL" sz="2400" dirty="0" smtClean="0"/>
              <a:t>There exists an algorithm that accepts a set      of partitions of      as input and outputs in                                       time a set of partitions               such that      represents      and                     .</a:t>
            </a:r>
          </a:p>
          <a:p>
            <a:endParaRPr lang="nl-NL" sz="2400" dirty="0" smtClean="0"/>
          </a:p>
          <a:p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179512" y="1825774"/>
            <a:ext cx="8928992" cy="4915594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1764105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Proof sketch</a:t>
            </a:r>
            <a:endParaRPr lang="nl-NL" sz="3200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1912" y="2196153"/>
            <a:ext cx="8704585" cy="1448871"/>
            <a:chOff x="331912" y="2844225"/>
            <a:chExt cx="8704585" cy="1448871"/>
          </a:xfrm>
        </p:grpSpPr>
        <p:sp>
          <p:nvSpPr>
            <p:cNvPr id="19" name="Rounded Rectangle 18"/>
            <p:cNvSpPr/>
            <p:nvPr/>
          </p:nvSpPr>
          <p:spPr>
            <a:xfrm>
              <a:off x="331912" y="2924944"/>
              <a:ext cx="8560568" cy="1152128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20" name="TextBox 19"/>
            <p:cNvSpPr txBox="1"/>
            <p:nvPr>
              <p:custDataLst>
                <p:tags r:id="rId23"/>
              </p:custDataLst>
            </p:nvPr>
          </p:nvSpPr>
          <p:spPr>
            <a:xfrm>
              <a:off x="467545" y="3277433"/>
              <a:ext cx="85689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nl-NL" sz="2000" dirty="0" smtClean="0"/>
                <a:t>Let M </a:t>
              </a:r>
              <a:r>
                <a:rPr lang="nl-NL" sz="2000" dirty="0" err="1" smtClean="0"/>
                <a:t>be</a:t>
              </a:r>
              <a:r>
                <a:rPr lang="nl-NL" sz="2000" dirty="0" smtClean="0"/>
                <a:t> the matrix </a:t>
              </a:r>
              <a:r>
                <a:rPr lang="nl-NL" sz="2000" dirty="0" err="1" smtClean="0"/>
                <a:t>with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rows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and</a:t>
              </a:r>
              <a:r>
                <a:rPr lang="nl-NL" sz="2000" dirty="0" smtClean="0"/>
                <a:t> columns </a:t>
              </a:r>
              <a:r>
                <a:rPr lang="nl-NL" sz="2000" dirty="0" err="1" smtClean="0"/>
                <a:t>indexed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by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partitions</a:t>
              </a:r>
              <a:r>
                <a:rPr lang="nl-NL" sz="2000" dirty="0" smtClean="0"/>
                <a:t> of </a:t>
              </a:r>
              <a:r>
                <a:rPr lang="nl-NL" sz="2000" dirty="0"/>
                <a:t>U </a:t>
              </a:r>
              <a:r>
                <a:rPr lang="nl-NL" sz="2000" dirty="0" err="1"/>
                <a:t>with</a:t>
              </a:r>
              <a:r>
                <a:rPr lang="nl-NL" sz="2000" dirty="0"/>
                <a:t> </a:t>
              </a:r>
              <a:r>
                <a:rPr lang="nl-NL" sz="2000" dirty="0" smtClean="0"/>
                <a:t>                        </a:t>
              </a:r>
              <a:r>
                <a:rPr lang="nl-NL" sz="2000" dirty="0" err="1" smtClean="0"/>
                <a:t>if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and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only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if</a:t>
              </a:r>
              <a:r>
                <a:rPr lang="nl-NL" sz="2000" dirty="0" smtClean="0"/>
                <a:t>                         .</a:t>
              </a:r>
            </a:p>
            <a:p>
              <a:pPr eaLnBrk="0"/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560" y="2844225"/>
              <a:ext cx="259228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Definition</a:t>
              </a:r>
              <a:endParaRPr lang="nl-NL" sz="3200" dirty="0">
                <a:latin typeface="+mj-lt"/>
              </a:endParaRPr>
            </a:p>
          </p:txBody>
        </p:sp>
        <p:pic>
          <p:nvPicPr>
            <p:cNvPr id="1026" name="LaTeX: M[p,q] = 1" descr="M[p,q] = 1"/>
            <p:cNvPicPr>
              <a:picLocks noChangeArrowheads="1"/>
            </p:cNvPicPr>
            <p:nvPr>
              <p:custDataLst>
                <p:tags r:id="rId24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85" y="3686016"/>
              <a:ext cx="1219200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LaTeX: p \vee q = \{U\}" descr="p \vee q = \{U\}"/>
            <p:cNvPicPr>
              <a:picLocks noChangeArrowheads="1"/>
            </p:cNvPicPr>
            <p:nvPr>
              <p:custDataLst>
                <p:tags r:id="rId25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530" y="3686016"/>
              <a:ext cx="1313688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ounded Rectangle 21"/>
          <p:cNvSpPr/>
          <p:nvPr/>
        </p:nvSpPr>
        <p:spPr>
          <a:xfrm>
            <a:off x="331912" y="3501008"/>
            <a:ext cx="8560568" cy="1152128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23" name="TextBox 22"/>
          <p:cNvSpPr txBox="1"/>
          <p:nvPr/>
        </p:nvSpPr>
        <p:spPr>
          <a:xfrm>
            <a:off x="611560" y="3492297"/>
            <a:ext cx="828092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</a:rPr>
              <a:t>Lem</a:t>
            </a:r>
            <a:r>
              <a:rPr lang="en-US" sz="3200" dirty="0" smtClean="0">
                <a:latin typeface="+mj-lt"/>
              </a:rPr>
              <a:t>. 1 (Lin Dependence -&gt; Group Domination)</a:t>
            </a:r>
            <a:endParaRPr lang="nl-NL" sz="3200" dirty="0">
              <a:latin typeface="+mj-lt"/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395536" y="4005064"/>
            <a:ext cx="7914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Let      </a:t>
            </a:r>
            <a:r>
              <a:rPr lang="nl-NL" dirty="0" err="1" smtClean="0"/>
              <a:t>be</a:t>
            </a:r>
            <a:r>
              <a:rPr lang="nl-NL" dirty="0" smtClean="0"/>
              <a:t> a set of </a:t>
            </a:r>
            <a:r>
              <a:rPr lang="nl-NL" dirty="0" err="1" smtClean="0"/>
              <a:t>partitions</a:t>
            </a:r>
            <a:r>
              <a:rPr lang="nl-NL" dirty="0" smtClean="0"/>
              <a:t> </a:t>
            </a:r>
            <a:r>
              <a:rPr lang="nl-NL" dirty="0" err="1" smtClean="0"/>
              <a:t>such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rows</a:t>
            </a:r>
            <a:r>
              <a:rPr lang="nl-NL" dirty="0" smtClean="0"/>
              <a:t> in       are </a:t>
            </a:r>
            <a:r>
              <a:rPr lang="nl-NL" dirty="0" err="1" smtClean="0"/>
              <a:t>dependent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            ,</a:t>
            </a:r>
          </a:p>
          <a:p>
            <a:pPr eaLnBrk="0"/>
            <a:r>
              <a:rPr lang="nl-NL" dirty="0" err="1" smtClean="0"/>
              <a:t>then</a:t>
            </a:r>
            <a:r>
              <a:rPr lang="nl-NL" dirty="0" smtClean="0"/>
              <a:t>            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dominates</a:t>
            </a:r>
            <a:r>
              <a:rPr lang="nl-NL" dirty="0" smtClean="0"/>
              <a:t>    .</a:t>
            </a:r>
            <a:endParaRPr lang="en-US" dirty="0"/>
          </a:p>
        </p:txBody>
      </p:sp>
      <p:pic>
        <p:nvPicPr>
          <p:cNvPr id="1051" name="LaTeX: \mathcal{A}" descr="\mathcal{A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26" y="4108528"/>
            <a:ext cx="182880" cy="17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LaTeX: M" descr="M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000" y="4117672"/>
            <a:ext cx="237744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LaTeX: p \in \mathcal{A}" descr="p \in \mathcal{A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22" y="4108528"/>
            <a:ext cx="585216" cy="2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LaTeX: \mathcal{A} \setminus p" descr="\mathcal{A} \setminus p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01" y="4376751"/>
            <a:ext cx="50901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LaTeX: p" descr="p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29" y="4446855"/>
            <a:ext cx="121158" cy="1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Rounded Rectangle 81"/>
          <p:cNvSpPr/>
          <p:nvPr/>
        </p:nvSpPr>
        <p:spPr>
          <a:xfrm>
            <a:off x="331912" y="4733855"/>
            <a:ext cx="8632576" cy="1935506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83" name="TextBox 82"/>
          <p:cNvSpPr txBox="1"/>
          <p:nvPr/>
        </p:nvSpPr>
        <p:spPr>
          <a:xfrm>
            <a:off x="619944" y="4725144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Proof</a:t>
            </a:r>
            <a:endParaRPr lang="nl-NL" sz="3200" dirty="0">
              <a:latin typeface="+mj-lt"/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395536" y="5229200"/>
            <a:ext cx="868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eaLnBrk="0">
              <a:buFont typeface="Arial" pitchFamily="34" charset="0"/>
              <a:buChar char="•"/>
            </a:pPr>
            <a:r>
              <a:rPr lang="nl-NL" dirty="0" smtClean="0"/>
              <a:t>Group domination means that for every    ,                                                                               .</a:t>
            </a:r>
          </a:p>
          <a:p>
            <a:pPr marL="285750" indent="-285750" eaLnBrk="0">
              <a:buFont typeface="Arial" pitchFamily="34" charset="0"/>
              <a:buChar char="•"/>
            </a:pPr>
            <a:r>
              <a:rPr lang="nl-NL" dirty="0" smtClean="0"/>
              <a:t>In terms of      , whenever     has a     on column    ,                        has a 1. </a:t>
            </a:r>
          </a:p>
        </p:txBody>
      </p:sp>
      <p:pic>
        <p:nvPicPr>
          <p:cNvPr id="10242" name="LaTeX: q" descr="q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324" y="5396671"/>
            <a:ext cx="103632" cy="1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LaTeX: p \vee q = \{U\} \rightarrow \ex.." descr="p \vee q = \{U\} \rightarrow \exists r \in \mathcal{A} \setminus p : r \vee q = \{U\}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449" y="5326567"/>
            <a:ext cx="393496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LaTeX: M" descr="M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94" y="5616127"/>
            <a:ext cx="237744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LaTeX: p" descr="p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54" y="5670991"/>
            <a:ext cx="121158" cy="1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LaTeX: 1" descr="1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42" y="5616127"/>
            <a:ext cx="97536" cy="15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LaTeX: q" descr="q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7" y="5670991"/>
            <a:ext cx="103632" cy="1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LaTeX: M[\mathcal{A} \setminus p,q]" descr="M[\mathcal{A} \setminus p,q]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92" y="5597839"/>
            <a:ext cx="1066800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LaTeX: \mathcal{B}" descr="\mathcal{B}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25" y="61070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LaTeX: U" descr="U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450" y="613751"/>
            <a:ext cx="231648" cy="21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LaTeX: |\mathcal{B}|2^{(\omega-1)|U|}|U.." descr="|\mathcal{B}|2^{(\omega-1)|U|}|U|^{O(1)}"/>
          <p:cNvPicPr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26" y="918551"/>
            <a:ext cx="2423160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LaTeX: \mathcal{A} \subseteq \mathcal{B.." descr="\mathcal{A} \subseteq \mathcal{B}"/>
          <p:cNvPicPr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6" y="1336127"/>
            <a:ext cx="850392" cy="2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LaTeX: \mathcal{A}" descr="\mathcal{A}"/>
          <p:cNvPicPr>
            <a:picLocks noChangeArrowheads="1"/>
          </p:cNvPicPr>
          <p:nvPr>
            <p:custDataLst>
              <p:tags r:id="rId20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26" y="1336127"/>
            <a:ext cx="243840" cy="2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LaTeX: \mathcal{B}" descr="\mathcal{B}"/>
          <p:cNvPicPr>
            <a:picLocks noChangeArrowheads="1"/>
          </p:cNvPicPr>
          <p:nvPr>
            <p:custDataLst>
              <p:tags r:id="rId21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49" y="134222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LaTeX: |\mathcal{A}| \leq 2^{|U|}" descr="|\mathcal{A}| \leq 2^{|U|}"/>
          <p:cNvPicPr>
            <a:picLocks noChangeArrowheads="1"/>
          </p:cNvPicPr>
          <p:nvPr>
            <p:custDataLst>
              <p:tags r:id="rId22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74" y="1284311"/>
            <a:ext cx="1271016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9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nl-NL" dirty="0"/>
          </a:p>
        </p:txBody>
      </p:sp>
      <p:grpSp>
        <p:nvGrpSpPr>
          <p:cNvPr id="4" name="Group 3"/>
          <p:cNvGrpSpPr/>
          <p:nvPr/>
        </p:nvGrpSpPr>
        <p:grpSpPr>
          <a:xfrm>
            <a:off x="107504" y="764704"/>
            <a:ext cx="8928992" cy="960767"/>
            <a:chOff x="106203" y="625642"/>
            <a:chExt cx="8928992" cy="960767"/>
          </a:xfrm>
        </p:grpSpPr>
        <p:sp>
          <p:nvSpPr>
            <p:cNvPr id="5" name="Rounded Rectangle 4"/>
            <p:cNvSpPr/>
            <p:nvPr>
              <p:custDataLst>
                <p:tags r:id="rId3"/>
              </p:custDataLst>
            </p:nvPr>
          </p:nvSpPr>
          <p:spPr>
            <a:xfrm>
              <a:off x="106203" y="625642"/>
              <a:ext cx="8928992" cy="960767"/>
            </a:xfrm>
            <a:prstGeom prst="roundRect">
              <a:avLst>
                <a:gd name="adj" fmla="val 12102"/>
              </a:avLst>
            </a:prstGeom>
            <a:solidFill>
              <a:srgbClr val="CCFFFF"/>
            </a:solidFill>
            <a:ln>
              <a:solidFill>
                <a:srgbClr val="00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6949" y="636550"/>
              <a:ext cx="8614986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Theorem</a:t>
              </a:r>
              <a:endParaRPr lang="nl-NL" sz="3200" dirty="0">
                <a:latin typeface="+mj-lt"/>
              </a:endParaRPr>
            </a:p>
          </p:txBody>
        </p:sp>
      </p:grp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198260" y="1191798"/>
            <a:ext cx="848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2400" dirty="0" err="1" smtClean="0"/>
              <a:t>Unweighted</a:t>
            </a:r>
            <a:r>
              <a:rPr lang="en-US" sz="2400" dirty="0" smtClean="0"/>
              <a:t> Steiner Tree can be solved in         randomized time.</a:t>
            </a:r>
            <a:endParaRPr lang="nl-NL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2348880"/>
            <a:ext cx="778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 the paper we obtained lots of other results.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ask many open problems, but maybe the best one is: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592" y="357301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it possible to solve connectivity problems parameterized by treewidth in single-exponential time in a </a:t>
            </a:r>
            <a:r>
              <a:rPr lang="en-US" sz="2400" b="1" dirty="0" smtClean="0">
                <a:solidFill>
                  <a:srgbClr val="FF0000"/>
                </a:solidFill>
              </a:rPr>
              <a:t>deterministic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more intuitive </a:t>
            </a:r>
            <a:r>
              <a:rPr lang="en-US" sz="2400" dirty="0" smtClean="0"/>
              <a:t>way?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9592" y="4964975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For example, is there some structure present that allows us to always ignore many partial solutions?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0785" y="6165304"/>
            <a:ext cx="23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Thanks for listening!</a:t>
            </a:r>
            <a:endParaRPr lang="nl-NL" b="1" dirty="0"/>
          </a:p>
        </p:txBody>
      </p:sp>
      <p:pic>
        <p:nvPicPr>
          <p:cNvPr id="2050" name="LaTeX: 3^{tw}" descr="3^{tw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123" y="1290125"/>
            <a:ext cx="411480" cy="2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A7A7A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49848"/>
            <a:ext cx="8928992" cy="1728192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9848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Main theorem</a:t>
            </a:r>
            <a:endParaRPr lang="nl-NL" sz="3200" dirty="0"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395536" y="481896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nl-NL" sz="2400" dirty="0" smtClean="0"/>
              <a:t>There exists an algorithm that accepts a set      of partitions of      as input and outputs in                                       time a set of partitions               such that      represents      and                     .</a:t>
            </a:r>
          </a:p>
          <a:p>
            <a:endParaRPr lang="nl-NL" sz="2400" dirty="0" smtClean="0"/>
          </a:p>
          <a:p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179512" y="1825774"/>
            <a:ext cx="8928992" cy="4915594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1764105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Proof sketch</a:t>
            </a:r>
            <a:endParaRPr lang="nl-NL" sz="3200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1912" y="2196153"/>
            <a:ext cx="8704585" cy="1448871"/>
            <a:chOff x="331912" y="2844225"/>
            <a:chExt cx="8704585" cy="1448871"/>
          </a:xfrm>
        </p:grpSpPr>
        <p:sp>
          <p:nvSpPr>
            <p:cNvPr id="19" name="Rounded Rectangle 18"/>
            <p:cNvSpPr/>
            <p:nvPr/>
          </p:nvSpPr>
          <p:spPr>
            <a:xfrm>
              <a:off x="331912" y="2924944"/>
              <a:ext cx="8560568" cy="1152128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20" name="TextBox 19"/>
            <p:cNvSpPr txBox="1"/>
            <p:nvPr>
              <p:custDataLst>
                <p:tags r:id="rId25"/>
              </p:custDataLst>
            </p:nvPr>
          </p:nvSpPr>
          <p:spPr>
            <a:xfrm>
              <a:off x="467545" y="3277433"/>
              <a:ext cx="85689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nl-NL" sz="2000" dirty="0" smtClean="0"/>
                <a:t>Let M </a:t>
              </a:r>
              <a:r>
                <a:rPr lang="nl-NL" sz="2000" dirty="0" err="1" smtClean="0"/>
                <a:t>be</a:t>
              </a:r>
              <a:r>
                <a:rPr lang="nl-NL" sz="2000" dirty="0" smtClean="0"/>
                <a:t> the matrix </a:t>
              </a:r>
              <a:r>
                <a:rPr lang="nl-NL" sz="2000" dirty="0" err="1" smtClean="0"/>
                <a:t>with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rows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and</a:t>
              </a:r>
              <a:r>
                <a:rPr lang="nl-NL" sz="2000" dirty="0" smtClean="0"/>
                <a:t> columns </a:t>
              </a:r>
              <a:r>
                <a:rPr lang="nl-NL" sz="2000" dirty="0" err="1" smtClean="0"/>
                <a:t>indexed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by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partitions</a:t>
              </a:r>
              <a:r>
                <a:rPr lang="nl-NL" sz="2000" dirty="0" smtClean="0"/>
                <a:t> of </a:t>
              </a:r>
              <a:r>
                <a:rPr lang="nl-NL" sz="2000" dirty="0"/>
                <a:t>U </a:t>
              </a:r>
              <a:r>
                <a:rPr lang="nl-NL" sz="2000" dirty="0" err="1"/>
                <a:t>with</a:t>
              </a:r>
              <a:r>
                <a:rPr lang="nl-NL" sz="2000" dirty="0"/>
                <a:t> </a:t>
              </a:r>
              <a:r>
                <a:rPr lang="nl-NL" sz="2000" dirty="0" smtClean="0"/>
                <a:t>                        </a:t>
              </a:r>
              <a:r>
                <a:rPr lang="nl-NL" sz="2000" dirty="0" err="1" smtClean="0"/>
                <a:t>if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and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only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if</a:t>
              </a:r>
              <a:r>
                <a:rPr lang="nl-NL" sz="2000" dirty="0" smtClean="0"/>
                <a:t>                         .</a:t>
              </a:r>
            </a:p>
            <a:p>
              <a:pPr eaLnBrk="0"/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560" y="2844225"/>
              <a:ext cx="259228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Definition</a:t>
              </a:r>
              <a:endParaRPr lang="nl-NL" sz="3200" dirty="0">
                <a:latin typeface="+mj-lt"/>
              </a:endParaRPr>
            </a:p>
          </p:txBody>
        </p:sp>
        <p:pic>
          <p:nvPicPr>
            <p:cNvPr id="1026" name="LaTeX: M[p,q] = 1" descr="M[p,q] = 1"/>
            <p:cNvPicPr>
              <a:picLocks noChangeArrowheads="1"/>
            </p:cNvPicPr>
            <p:nvPr>
              <p:custDataLst>
                <p:tags r:id="rId26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85" y="3686016"/>
              <a:ext cx="1219200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LaTeX: p \vee q = \{U\}" descr="p \vee q = \{U\}"/>
            <p:cNvPicPr>
              <a:picLocks noChangeArrowheads="1"/>
            </p:cNvPicPr>
            <p:nvPr>
              <p:custDataLst>
                <p:tags r:id="rId27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530" y="3686016"/>
              <a:ext cx="1313688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ounded Rectangle 21"/>
          <p:cNvSpPr/>
          <p:nvPr/>
        </p:nvSpPr>
        <p:spPr>
          <a:xfrm>
            <a:off x="331912" y="3501008"/>
            <a:ext cx="8560568" cy="1152128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23" name="TextBox 22"/>
          <p:cNvSpPr txBox="1"/>
          <p:nvPr/>
        </p:nvSpPr>
        <p:spPr>
          <a:xfrm>
            <a:off x="611560" y="3492297"/>
            <a:ext cx="828092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</a:rPr>
              <a:t>Lem</a:t>
            </a:r>
            <a:r>
              <a:rPr lang="en-US" sz="3200" dirty="0" smtClean="0">
                <a:latin typeface="+mj-lt"/>
              </a:rPr>
              <a:t>. 1 (Lin Dependence -&gt; Group Domination)</a:t>
            </a:r>
            <a:endParaRPr lang="nl-NL" sz="3200" dirty="0">
              <a:latin typeface="+mj-lt"/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395536" y="4005064"/>
            <a:ext cx="7914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Let      </a:t>
            </a:r>
            <a:r>
              <a:rPr lang="nl-NL" dirty="0" err="1" smtClean="0"/>
              <a:t>be</a:t>
            </a:r>
            <a:r>
              <a:rPr lang="nl-NL" dirty="0" smtClean="0"/>
              <a:t> a set of </a:t>
            </a:r>
            <a:r>
              <a:rPr lang="nl-NL" dirty="0" err="1" smtClean="0"/>
              <a:t>partitions</a:t>
            </a:r>
            <a:r>
              <a:rPr lang="nl-NL" dirty="0" smtClean="0"/>
              <a:t> </a:t>
            </a:r>
            <a:r>
              <a:rPr lang="nl-NL" dirty="0" err="1" smtClean="0"/>
              <a:t>such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rows</a:t>
            </a:r>
            <a:r>
              <a:rPr lang="nl-NL" dirty="0" smtClean="0"/>
              <a:t> in       are </a:t>
            </a:r>
            <a:r>
              <a:rPr lang="nl-NL" dirty="0" err="1" smtClean="0"/>
              <a:t>dependent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            ,</a:t>
            </a:r>
          </a:p>
          <a:p>
            <a:pPr eaLnBrk="0"/>
            <a:r>
              <a:rPr lang="nl-NL" dirty="0" err="1" smtClean="0"/>
              <a:t>then</a:t>
            </a:r>
            <a:r>
              <a:rPr lang="nl-NL" dirty="0" smtClean="0"/>
              <a:t>            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dominates</a:t>
            </a:r>
            <a:r>
              <a:rPr lang="nl-NL" dirty="0" smtClean="0"/>
              <a:t>    .</a:t>
            </a:r>
            <a:endParaRPr lang="en-US" dirty="0"/>
          </a:p>
        </p:txBody>
      </p:sp>
      <p:pic>
        <p:nvPicPr>
          <p:cNvPr id="1051" name="LaTeX: \mathcal{A}" descr="\mathcal{A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26" y="4108528"/>
            <a:ext cx="182880" cy="17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LaTeX: M" descr="M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000" y="4117672"/>
            <a:ext cx="237744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LaTeX: p \in \mathcal{A}" descr="p \in \mathcal{A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22" y="4108528"/>
            <a:ext cx="585216" cy="2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LaTeX: \mathcal{A} \setminus p" descr="\mathcal{A} \setminus p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01" y="4376751"/>
            <a:ext cx="50901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LaTeX: p" descr="p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29" y="4446855"/>
            <a:ext cx="121158" cy="1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Rounded Rectangle 81"/>
          <p:cNvSpPr/>
          <p:nvPr/>
        </p:nvSpPr>
        <p:spPr>
          <a:xfrm>
            <a:off x="331912" y="4733855"/>
            <a:ext cx="8632576" cy="1935506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83" name="TextBox 82"/>
          <p:cNvSpPr txBox="1"/>
          <p:nvPr/>
        </p:nvSpPr>
        <p:spPr>
          <a:xfrm>
            <a:off x="619944" y="4725144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Proof</a:t>
            </a:r>
            <a:endParaRPr lang="nl-NL" sz="3200" dirty="0">
              <a:latin typeface="+mj-lt"/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395536" y="5229200"/>
            <a:ext cx="8683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eaLnBrk="0">
              <a:buFont typeface="Arial" pitchFamily="34" charset="0"/>
              <a:buChar char="•"/>
            </a:pPr>
            <a:r>
              <a:rPr lang="nl-NL" dirty="0" smtClean="0"/>
              <a:t>Group </a:t>
            </a:r>
            <a:r>
              <a:rPr lang="nl-NL" dirty="0" err="1" smtClean="0"/>
              <a:t>domination</a:t>
            </a:r>
            <a:r>
              <a:rPr lang="nl-NL" dirty="0" smtClean="0"/>
              <a:t> means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every</a:t>
            </a:r>
            <a:r>
              <a:rPr lang="nl-NL" dirty="0" smtClean="0"/>
              <a:t>    ,                                                                               .</a:t>
            </a:r>
          </a:p>
          <a:p>
            <a:pPr marL="285750" indent="-285750" eaLnBrk="0">
              <a:buFont typeface="Arial" pitchFamily="34" charset="0"/>
              <a:buChar char="•"/>
            </a:pPr>
            <a:r>
              <a:rPr lang="nl-NL" dirty="0" smtClean="0"/>
              <a:t>In </a:t>
            </a:r>
            <a:r>
              <a:rPr lang="nl-NL" dirty="0" err="1" smtClean="0"/>
              <a:t>terms</a:t>
            </a:r>
            <a:r>
              <a:rPr lang="nl-NL" dirty="0" smtClean="0"/>
              <a:t> of      , </a:t>
            </a:r>
            <a:r>
              <a:rPr lang="nl-NL" dirty="0" err="1" smtClean="0"/>
              <a:t>whenever</a:t>
            </a:r>
            <a:r>
              <a:rPr lang="nl-NL" dirty="0" smtClean="0"/>
              <a:t>     has a     on column    ,                        has a 1. </a:t>
            </a:r>
          </a:p>
          <a:p>
            <a:pPr marL="285750" indent="-285750" eaLnBrk="0">
              <a:buFont typeface="Arial" pitchFamily="34" charset="0"/>
              <a:buChar char="•"/>
            </a:pP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follows</a:t>
            </a:r>
            <a:r>
              <a:rPr lang="nl-NL" dirty="0" smtClean="0"/>
              <a:t> </a:t>
            </a:r>
            <a:r>
              <a:rPr lang="nl-NL" dirty="0" err="1" smtClean="0"/>
              <a:t>since</a:t>
            </a:r>
            <a:r>
              <a:rPr lang="nl-NL" dirty="0" smtClean="0"/>
              <a:t> </a:t>
            </a:r>
            <a:r>
              <a:rPr lang="nl-NL" dirty="0" err="1" smtClean="0"/>
              <a:t>every</a:t>
            </a:r>
            <a:r>
              <a:rPr lang="nl-NL" dirty="0" smtClean="0"/>
              <a:t> column in                has </a:t>
            </a:r>
            <a:r>
              <a:rPr lang="nl-NL" dirty="0" err="1" smtClean="0"/>
              <a:t>an</a:t>
            </a:r>
            <a:r>
              <a:rPr lang="nl-NL" dirty="0" smtClean="0"/>
              <a:t> even </a:t>
            </a:r>
            <a:r>
              <a:rPr lang="nl-NL" dirty="0" err="1" smtClean="0"/>
              <a:t>number</a:t>
            </a:r>
            <a:r>
              <a:rPr lang="nl-NL" dirty="0" smtClean="0"/>
              <a:t> of    ’s. </a:t>
            </a:r>
            <a:endParaRPr lang="en-US" dirty="0"/>
          </a:p>
        </p:txBody>
      </p:sp>
      <p:pic>
        <p:nvPicPr>
          <p:cNvPr id="1086" name="LaTeX: q" descr="q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324" y="5396671"/>
            <a:ext cx="103632" cy="1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7" name="LaTeX: p \vee q = \{U\} \rightarrow \ex.." descr="p \vee q = \{U\} \rightarrow \exists r \in \mathcal{A} \setminus p : r \vee q = \{U\}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449" y="5326567"/>
            <a:ext cx="393496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" name="LaTeX: M" descr="M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94" y="5616127"/>
            <a:ext cx="237744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9" name="LaTeX: p" descr="p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54" y="5670991"/>
            <a:ext cx="121158" cy="1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0" name="LaTeX: 1" descr="1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42" y="5616127"/>
            <a:ext cx="97536" cy="15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1" name="LaTeX: q" descr="q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7" y="5670991"/>
            <a:ext cx="103632" cy="1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2" name="LaTeX: M[\mathcal{A} \setminus p,q]" descr="M[\mathcal{A} \setminus p,q]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92" y="5597839"/>
            <a:ext cx="1066800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3" name="LaTeX: M[\mathcal{A},\cdot]" descr="M[\mathcal{A},\cdot]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404" y="5872159"/>
            <a:ext cx="691896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4" name="LaTeX: 1" descr="1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49" y="5890447"/>
            <a:ext cx="97536" cy="15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LaTeX: \mathcal{B}" descr="\mathcal{B}"/>
          <p:cNvPicPr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25" y="61070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LaTeX: U" descr="U"/>
          <p:cNvPicPr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450" y="613751"/>
            <a:ext cx="231648" cy="21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LaTeX: |\mathcal{B}|2^{(\omega-1)|U|}|U.." descr="|\mathcal{B}|2^{(\omega-1)|U|}|U|^{O(1)}"/>
          <p:cNvPicPr>
            <a:picLocks noChangeArrowheads="1"/>
          </p:cNvPicPr>
          <p:nvPr>
            <p:custDataLst>
              <p:tags r:id="rId20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26" y="918551"/>
            <a:ext cx="2423160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LaTeX: \mathcal{A} \subseteq \mathcal{B.." descr="\mathcal{A} \subseteq \mathcal{B}"/>
          <p:cNvPicPr>
            <a:picLocks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6" y="1336127"/>
            <a:ext cx="850392" cy="2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LaTeX: \mathcal{A}" descr="\mathcal{A}"/>
          <p:cNvPicPr>
            <a:picLocks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26" y="1336127"/>
            <a:ext cx="243840" cy="2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LaTeX: \mathcal{B}" descr="\mathcal{B}"/>
          <p:cNvPicPr>
            <a:picLocks noChangeArrowheads="1"/>
          </p:cNvPicPr>
          <p:nvPr>
            <p:custDataLst>
              <p:tags r:id="rId23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49" y="134222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LaTeX: |\mathcal{A}| \leq 2^{|U|}" descr="|\mathcal{A}| \leq 2^{|U|}"/>
          <p:cNvPicPr>
            <a:picLocks noChangeArrowheads="1"/>
          </p:cNvPicPr>
          <p:nvPr>
            <p:custDataLst>
              <p:tags r:id="rId24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74" y="1284311"/>
            <a:ext cx="1271016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8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49848"/>
            <a:ext cx="8928992" cy="1728192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9848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Main theorem</a:t>
            </a:r>
            <a:endParaRPr lang="nl-NL" sz="3200" dirty="0"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395536" y="481896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nl-NL" sz="2400" dirty="0" smtClean="0"/>
              <a:t>There exists an algorithm that accepts a set      of partitions of      as input and outputs in                                       time a set of partitions               such that      represents      and                     .</a:t>
            </a:r>
          </a:p>
          <a:p>
            <a:endParaRPr lang="nl-NL" sz="2400" dirty="0" smtClean="0"/>
          </a:p>
          <a:p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179512" y="1825774"/>
            <a:ext cx="8928992" cy="4915594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1764105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Proof sketch</a:t>
            </a:r>
            <a:endParaRPr lang="nl-NL" sz="3200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1912" y="2196153"/>
            <a:ext cx="8704585" cy="1448871"/>
            <a:chOff x="331912" y="2844225"/>
            <a:chExt cx="8704585" cy="1448871"/>
          </a:xfrm>
        </p:grpSpPr>
        <p:sp>
          <p:nvSpPr>
            <p:cNvPr id="19" name="Rounded Rectangle 18"/>
            <p:cNvSpPr/>
            <p:nvPr/>
          </p:nvSpPr>
          <p:spPr>
            <a:xfrm>
              <a:off x="331912" y="2924944"/>
              <a:ext cx="8560568" cy="1152128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20" name="TextBox 19"/>
            <p:cNvSpPr txBox="1"/>
            <p:nvPr>
              <p:custDataLst>
                <p:tags r:id="rId15"/>
              </p:custDataLst>
            </p:nvPr>
          </p:nvSpPr>
          <p:spPr>
            <a:xfrm>
              <a:off x="467545" y="3277433"/>
              <a:ext cx="85689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nl-NL" sz="2000" dirty="0" smtClean="0"/>
                <a:t>Let M </a:t>
              </a:r>
              <a:r>
                <a:rPr lang="nl-NL" sz="2000" dirty="0" err="1" smtClean="0"/>
                <a:t>be</a:t>
              </a:r>
              <a:r>
                <a:rPr lang="nl-NL" sz="2000" dirty="0" smtClean="0"/>
                <a:t> the matrix </a:t>
              </a:r>
              <a:r>
                <a:rPr lang="nl-NL" sz="2000" dirty="0" err="1" smtClean="0"/>
                <a:t>with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rows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and</a:t>
              </a:r>
              <a:r>
                <a:rPr lang="nl-NL" sz="2000" dirty="0" smtClean="0"/>
                <a:t> columns </a:t>
              </a:r>
              <a:r>
                <a:rPr lang="nl-NL" sz="2000" dirty="0" err="1" smtClean="0"/>
                <a:t>indexed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by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partitions</a:t>
              </a:r>
              <a:r>
                <a:rPr lang="nl-NL" sz="2000" dirty="0" smtClean="0"/>
                <a:t> of </a:t>
              </a:r>
              <a:r>
                <a:rPr lang="nl-NL" sz="2000" dirty="0"/>
                <a:t>U </a:t>
              </a:r>
              <a:r>
                <a:rPr lang="nl-NL" sz="2000" dirty="0" err="1"/>
                <a:t>with</a:t>
              </a:r>
              <a:r>
                <a:rPr lang="nl-NL" sz="2000" dirty="0"/>
                <a:t> </a:t>
              </a:r>
              <a:r>
                <a:rPr lang="nl-NL" sz="2000" dirty="0" smtClean="0"/>
                <a:t>                        </a:t>
              </a:r>
              <a:r>
                <a:rPr lang="nl-NL" sz="2000" dirty="0" err="1" smtClean="0"/>
                <a:t>if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and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only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if</a:t>
              </a:r>
              <a:r>
                <a:rPr lang="nl-NL" sz="2000" dirty="0" smtClean="0"/>
                <a:t>                         .</a:t>
              </a:r>
            </a:p>
            <a:p>
              <a:pPr eaLnBrk="0"/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560" y="2844225"/>
              <a:ext cx="259228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Definition</a:t>
              </a:r>
              <a:endParaRPr lang="nl-NL" sz="3200" dirty="0">
                <a:latin typeface="+mj-lt"/>
              </a:endParaRPr>
            </a:p>
          </p:txBody>
        </p:sp>
        <p:pic>
          <p:nvPicPr>
            <p:cNvPr id="1026" name="LaTeX: M[p,q] = 1" descr="M[p,q] = 1"/>
            <p:cNvPicPr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85" y="3686016"/>
              <a:ext cx="1219200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LaTeX: p \vee q = \{U\}" descr="p \vee q = \{U\}"/>
            <p:cNvPicPr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530" y="3686016"/>
              <a:ext cx="1313688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ounded Rectangle 21"/>
          <p:cNvSpPr/>
          <p:nvPr/>
        </p:nvSpPr>
        <p:spPr>
          <a:xfrm>
            <a:off x="331912" y="3501008"/>
            <a:ext cx="8560568" cy="1152128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23" name="TextBox 22"/>
          <p:cNvSpPr txBox="1"/>
          <p:nvPr/>
        </p:nvSpPr>
        <p:spPr>
          <a:xfrm>
            <a:off x="611560" y="3492297"/>
            <a:ext cx="828092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</a:rPr>
              <a:t>Lem</a:t>
            </a:r>
            <a:r>
              <a:rPr lang="en-US" sz="3200" dirty="0" smtClean="0">
                <a:latin typeface="+mj-lt"/>
              </a:rPr>
              <a:t>. 1 (Lin Dependence -&gt; Group Domination)</a:t>
            </a:r>
            <a:endParaRPr lang="nl-NL" sz="3200" dirty="0">
              <a:latin typeface="+mj-lt"/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395536" y="4005064"/>
            <a:ext cx="7914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Let      </a:t>
            </a:r>
            <a:r>
              <a:rPr lang="nl-NL" dirty="0" err="1" smtClean="0"/>
              <a:t>be</a:t>
            </a:r>
            <a:r>
              <a:rPr lang="nl-NL" dirty="0" smtClean="0"/>
              <a:t> a set of </a:t>
            </a:r>
            <a:r>
              <a:rPr lang="nl-NL" dirty="0" err="1" smtClean="0"/>
              <a:t>partitions</a:t>
            </a:r>
            <a:r>
              <a:rPr lang="nl-NL" dirty="0" smtClean="0"/>
              <a:t> </a:t>
            </a:r>
            <a:r>
              <a:rPr lang="nl-NL" dirty="0" err="1" smtClean="0"/>
              <a:t>such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rows</a:t>
            </a:r>
            <a:r>
              <a:rPr lang="nl-NL" dirty="0" smtClean="0"/>
              <a:t> in       are </a:t>
            </a:r>
            <a:r>
              <a:rPr lang="nl-NL" dirty="0" err="1" smtClean="0"/>
              <a:t>dependent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            ,</a:t>
            </a:r>
          </a:p>
          <a:p>
            <a:pPr eaLnBrk="0"/>
            <a:r>
              <a:rPr lang="nl-NL" dirty="0" err="1" smtClean="0"/>
              <a:t>then</a:t>
            </a:r>
            <a:r>
              <a:rPr lang="nl-NL" dirty="0" smtClean="0"/>
              <a:t>            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dominates</a:t>
            </a:r>
            <a:r>
              <a:rPr lang="nl-NL" dirty="0" smtClean="0"/>
              <a:t>    .</a:t>
            </a:r>
            <a:endParaRPr lang="en-US" dirty="0"/>
          </a:p>
        </p:txBody>
      </p:sp>
      <p:pic>
        <p:nvPicPr>
          <p:cNvPr id="1051" name="LaTeX: \mathcal{A}" descr="\mathcal{A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26" y="4108528"/>
            <a:ext cx="182880" cy="17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LaTeX: M" descr="M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000" y="4117672"/>
            <a:ext cx="237744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LaTeX: p \in \mathcal{A}" descr="p \in \mathcal{A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22" y="4108528"/>
            <a:ext cx="585216" cy="2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LaTeX: \mathcal{A} \setminus p" descr="\mathcal{A} \setminus p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01" y="4376751"/>
            <a:ext cx="50901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LaTeX: p" descr="p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29" y="4446855"/>
            <a:ext cx="121158" cy="1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LaTeX: \mathcal{B}" descr="\mathcal{B}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25" y="61070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LaTeX: U" descr="U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450" y="613751"/>
            <a:ext cx="231648" cy="21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LaTeX: |\mathcal{B}|2^{(\omega-1)|U|}|U.." descr="|\mathcal{B}|2^{(\omega-1)|U|}|U|^{O(1)}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26" y="918551"/>
            <a:ext cx="2423160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LaTeX: \mathcal{A} \subseteq \mathcal{B.." descr="\mathcal{A} \subseteq \mathcal{B}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6" y="1336127"/>
            <a:ext cx="850392" cy="2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LaTeX: \mathcal{A}" descr="\mathcal{A}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26" y="1336127"/>
            <a:ext cx="243840" cy="2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LaTeX: \mathcal{B}" descr="\mathcal{B}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49" y="134222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LaTeX: |\mathcal{A}| \leq 2^{|U|}" descr="|\mathcal{A}| \leq 2^{|U|}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74" y="1284311"/>
            <a:ext cx="1271016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29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49848"/>
            <a:ext cx="8928992" cy="1728192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9848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Main theorem</a:t>
            </a:r>
            <a:endParaRPr lang="nl-NL" sz="3200" dirty="0"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395536" y="481896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nl-NL" sz="2400" dirty="0" smtClean="0"/>
              <a:t>There exists an algorithm that accepts a set      of partitions of      as input and outputs in                                       time a set of partitions               such that      represents      and                     .</a:t>
            </a:r>
          </a:p>
          <a:p>
            <a:endParaRPr lang="nl-NL" sz="2400" dirty="0" smtClean="0"/>
          </a:p>
          <a:p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179512" y="1825774"/>
            <a:ext cx="8928992" cy="4915594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1764105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Proof sketch</a:t>
            </a:r>
            <a:endParaRPr lang="nl-NL" sz="3200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1912" y="2196153"/>
            <a:ext cx="8704585" cy="1448871"/>
            <a:chOff x="331912" y="2844225"/>
            <a:chExt cx="8704585" cy="1448871"/>
          </a:xfrm>
        </p:grpSpPr>
        <p:sp>
          <p:nvSpPr>
            <p:cNvPr id="19" name="Rounded Rectangle 18"/>
            <p:cNvSpPr/>
            <p:nvPr/>
          </p:nvSpPr>
          <p:spPr>
            <a:xfrm>
              <a:off x="331912" y="2924944"/>
              <a:ext cx="8560568" cy="1152128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20" name="TextBox 19"/>
            <p:cNvSpPr txBox="1"/>
            <p:nvPr>
              <p:custDataLst>
                <p:tags r:id="rId20"/>
              </p:custDataLst>
            </p:nvPr>
          </p:nvSpPr>
          <p:spPr>
            <a:xfrm>
              <a:off x="467545" y="3277433"/>
              <a:ext cx="85689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nl-NL" sz="2000" dirty="0" smtClean="0"/>
                <a:t>Let M </a:t>
              </a:r>
              <a:r>
                <a:rPr lang="nl-NL" sz="2000" dirty="0" err="1" smtClean="0"/>
                <a:t>be</a:t>
              </a:r>
              <a:r>
                <a:rPr lang="nl-NL" sz="2000" dirty="0" smtClean="0"/>
                <a:t> the matrix </a:t>
              </a:r>
              <a:r>
                <a:rPr lang="nl-NL" sz="2000" dirty="0" err="1" smtClean="0"/>
                <a:t>with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rows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and</a:t>
              </a:r>
              <a:r>
                <a:rPr lang="nl-NL" sz="2000" dirty="0" smtClean="0"/>
                <a:t> columns </a:t>
              </a:r>
              <a:r>
                <a:rPr lang="nl-NL" sz="2000" dirty="0" err="1" smtClean="0"/>
                <a:t>indexed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by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partitions</a:t>
              </a:r>
              <a:r>
                <a:rPr lang="nl-NL" sz="2000" dirty="0" smtClean="0"/>
                <a:t> of </a:t>
              </a:r>
              <a:r>
                <a:rPr lang="nl-NL" sz="2000" dirty="0"/>
                <a:t>U </a:t>
              </a:r>
              <a:r>
                <a:rPr lang="nl-NL" sz="2000" dirty="0" err="1"/>
                <a:t>with</a:t>
              </a:r>
              <a:r>
                <a:rPr lang="nl-NL" sz="2000" dirty="0"/>
                <a:t> </a:t>
              </a:r>
              <a:r>
                <a:rPr lang="nl-NL" sz="2000" dirty="0" smtClean="0"/>
                <a:t>                        </a:t>
              </a:r>
              <a:r>
                <a:rPr lang="nl-NL" sz="2000" dirty="0" err="1" smtClean="0"/>
                <a:t>if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and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only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if</a:t>
              </a:r>
              <a:r>
                <a:rPr lang="nl-NL" sz="2000" dirty="0" smtClean="0"/>
                <a:t>                         .</a:t>
              </a:r>
            </a:p>
            <a:p>
              <a:pPr eaLnBrk="0"/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560" y="2844225"/>
              <a:ext cx="259228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Definition</a:t>
              </a:r>
              <a:endParaRPr lang="nl-NL" sz="3200" dirty="0">
                <a:latin typeface="+mj-lt"/>
              </a:endParaRPr>
            </a:p>
          </p:txBody>
        </p:sp>
        <p:pic>
          <p:nvPicPr>
            <p:cNvPr id="1026" name="LaTeX: M[p,q] = 1" descr="M[p,q] = 1"/>
            <p:cNvPicPr>
              <a:picLocks noChangeArrowheads="1"/>
            </p:cNvPicPr>
            <p:nvPr>
              <p:custDataLst>
                <p:tags r:id="rId21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85" y="3686016"/>
              <a:ext cx="1219200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LaTeX: p \vee q = \{U\}" descr="p \vee q = \{U\}"/>
            <p:cNvPicPr>
              <a:picLocks noChangeArrowheads="1"/>
            </p:cNvPicPr>
            <p:nvPr>
              <p:custDataLst>
                <p:tags r:id="rId22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530" y="3686016"/>
              <a:ext cx="1313688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ounded Rectangle 21"/>
          <p:cNvSpPr/>
          <p:nvPr/>
        </p:nvSpPr>
        <p:spPr>
          <a:xfrm>
            <a:off x="331912" y="3501008"/>
            <a:ext cx="8560568" cy="1152128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23" name="TextBox 22"/>
          <p:cNvSpPr txBox="1"/>
          <p:nvPr/>
        </p:nvSpPr>
        <p:spPr>
          <a:xfrm>
            <a:off x="611560" y="3492297"/>
            <a:ext cx="828092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</a:rPr>
              <a:t>Lem</a:t>
            </a:r>
            <a:r>
              <a:rPr lang="en-US" sz="3200" dirty="0" smtClean="0">
                <a:latin typeface="+mj-lt"/>
              </a:rPr>
              <a:t>. 1 (Lin Dependence -&gt; Group Domination)</a:t>
            </a:r>
            <a:endParaRPr lang="nl-NL" sz="3200" dirty="0">
              <a:latin typeface="+mj-lt"/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395536" y="4005064"/>
            <a:ext cx="7914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Let      </a:t>
            </a:r>
            <a:r>
              <a:rPr lang="nl-NL" dirty="0" err="1" smtClean="0"/>
              <a:t>be</a:t>
            </a:r>
            <a:r>
              <a:rPr lang="nl-NL" dirty="0" smtClean="0"/>
              <a:t> a set of </a:t>
            </a:r>
            <a:r>
              <a:rPr lang="nl-NL" dirty="0" err="1" smtClean="0"/>
              <a:t>partitions</a:t>
            </a:r>
            <a:r>
              <a:rPr lang="nl-NL" dirty="0" smtClean="0"/>
              <a:t> </a:t>
            </a:r>
            <a:r>
              <a:rPr lang="nl-NL" dirty="0" err="1" smtClean="0"/>
              <a:t>such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rows</a:t>
            </a:r>
            <a:r>
              <a:rPr lang="nl-NL" dirty="0" smtClean="0"/>
              <a:t> in       are </a:t>
            </a:r>
            <a:r>
              <a:rPr lang="nl-NL" dirty="0" err="1" smtClean="0"/>
              <a:t>dependent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            ,</a:t>
            </a:r>
          </a:p>
          <a:p>
            <a:pPr eaLnBrk="0"/>
            <a:r>
              <a:rPr lang="nl-NL" dirty="0" err="1" smtClean="0"/>
              <a:t>then</a:t>
            </a:r>
            <a:r>
              <a:rPr lang="nl-NL" dirty="0" smtClean="0"/>
              <a:t>            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dominates</a:t>
            </a:r>
            <a:r>
              <a:rPr lang="nl-NL" dirty="0" smtClean="0"/>
              <a:t>    .</a:t>
            </a:r>
            <a:endParaRPr lang="en-US" dirty="0"/>
          </a:p>
        </p:txBody>
      </p:sp>
      <p:pic>
        <p:nvPicPr>
          <p:cNvPr id="1051" name="LaTeX: \mathcal{A}" descr="\mathcal{A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26" y="4108528"/>
            <a:ext cx="182880" cy="17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LaTeX: M" descr="M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000" y="4117672"/>
            <a:ext cx="237744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LaTeX: p \in \mathcal{A}" descr="p \in \mathcal{A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22" y="4108528"/>
            <a:ext cx="585216" cy="2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LaTeX: \mathcal{A} \setminus p" descr="\mathcal{A} \setminus p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01" y="4376751"/>
            <a:ext cx="50901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LaTeX: p" descr="p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29" y="4446855"/>
            <a:ext cx="121158" cy="1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Rounded Rectangle 61"/>
          <p:cNvSpPr/>
          <p:nvPr/>
        </p:nvSpPr>
        <p:spPr>
          <a:xfrm>
            <a:off x="331912" y="5661248"/>
            <a:ext cx="8560568" cy="936104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5580529"/>
            <a:ext cx="129614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Proof</a:t>
            </a:r>
          </a:p>
          <a:p>
            <a:r>
              <a:rPr lang="nl-NL" sz="3200" dirty="0" smtClean="0">
                <a:latin typeface="+mj-lt"/>
              </a:rPr>
              <a:t>sketch</a:t>
            </a:r>
            <a:endParaRPr lang="nl-NL" sz="3200" dirty="0">
              <a:latin typeface="+mj-lt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1619672" y="5874845"/>
            <a:ext cx="7080785" cy="650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sz="3627" dirty="0" smtClean="0"/>
              <a:t>                                                                   </a:t>
            </a:r>
            <a:r>
              <a:rPr lang="nl-NL" dirty="0" smtClean="0"/>
              <a:t>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23528" y="4725144"/>
            <a:ext cx="8560568" cy="864096"/>
            <a:chOff x="323528" y="4725144"/>
            <a:chExt cx="8560568" cy="864096"/>
          </a:xfrm>
        </p:grpSpPr>
        <p:sp>
          <p:nvSpPr>
            <p:cNvPr id="24" name="Rounded Rectangle 23"/>
            <p:cNvSpPr/>
            <p:nvPr/>
          </p:nvSpPr>
          <p:spPr>
            <a:xfrm>
              <a:off x="323528" y="4733855"/>
              <a:ext cx="8560568" cy="855385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3176" y="4725144"/>
              <a:ext cx="828092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+mj-lt"/>
                </a:rPr>
                <a:t>Lem</a:t>
              </a:r>
              <a:r>
                <a:rPr lang="en-US" sz="3200" dirty="0" smtClean="0">
                  <a:latin typeface="+mj-lt"/>
                </a:rPr>
                <a:t>. 2 (Small explicit basis (and thus rank))</a:t>
              </a:r>
              <a:endParaRPr lang="nl-NL" sz="3200" dirty="0">
                <a:latin typeface="+mj-lt"/>
              </a:endParaRPr>
            </a:p>
          </p:txBody>
        </p:sp>
        <p:sp>
          <p:nvSpPr>
            <p:cNvPr id="7" name="TextBox 6"/>
            <p:cNvSpPr txBox="1"/>
            <p:nvPr>
              <p:custDataLst>
                <p:tags r:id="rId17"/>
              </p:custDataLst>
            </p:nvPr>
          </p:nvSpPr>
          <p:spPr>
            <a:xfrm>
              <a:off x="374544" y="5219908"/>
              <a:ext cx="7972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dirty="0" smtClean="0"/>
                <a:t>The set     of cuts </a:t>
              </a:r>
              <a:r>
                <a:rPr lang="nl-NL" dirty="0" err="1" smtClean="0"/>
                <a:t>with</a:t>
              </a:r>
              <a:r>
                <a:rPr lang="nl-NL" dirty="0" smtClean="0"/>
                <a:t>       </a:t>
              </a:r>
              <a:r>
                <a:rPr lang="nl-NL" dirty="0" err="1" smtClean="0"/>
                <a:t>left</a:t>
              </a:r>
              <a:r>
                <a:rPr lang="nl-NL" dirty="0" smtClean="0"/>
                <a:t>, i.e., </a:t>
              </a:r>
              <a:r>
                <a:rPr lang="nl-NL" dirty="0" err="1" smtClean="0"/>
                <a:t>partitions</a:t>
              </a:r>
              <a:r>
                <a:rPr lang="nl-NL" dirty="0" smtClean="0"/>
                <a:t> </a:t>
              </a:r>
              <a:r>
                <a:rPr lang="nl-NL" dirty="0" err="1" smtClean="0"/>
                <a:t>with</a:t>
              </a:r>
              <a:r>
                <a:rPr lang="nl-NL" dirty="0" smtClean="0"/>
                <a:t> </a:t>
              </a:r>
              <a:r>
                <a:rPr lang="nl-NL" dirty="0" err="1" smtClean="0"/>
                <a:t>exactly</a:t>
              </a:r>
              <a:r>
                <a:rPr lang="nl-NL" dirty="0" smtClean="0"/>
                <a:t> 2 blocks is a basis of M.</a:t>
              </a:r>
              <a:endParaRPr lang="en-US" dirty="0"/>
            </a:p>
          </p:txBody>
        </p:sp>
        <p:pic>
          <p:nvPicPr>
            <p:cNvPr id="1033" name="LaTeX: \mathcal{C}" descr="\mathcal{C}"/>
            <p:cNvPicPr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397" y="5326419"/>
              <a:ext cx="121920" cy="167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LaTeX: u_0" descr="u_0"/>
            <p:cNvPicPr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522" y="5387379"/>
              <a:ext cx="213360" cy="14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42" name="LaTeX: \displaystyle M[p,q] \equiv 2^{\.." descr="\displaystyle M[p,q] \equiv 2^{\mathtt{blocks}(p \vee q)-1}=\sum_{\substack{C \in \mathcal{C}\\ p,q \text{ refine } C}}1=\sum_{C \in \mathcal{C}}[p \text{ refines C}] [q \text{ refines } C]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12" y="5849369"/>
            <a:ext cx="6751320" cy="6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LaTeX: \mathcal{B}" descr="\mathcal{B}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25" y="61070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LaTeX: U" descr="U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450" y="613751"/>
            <a:ext cx="231648" cy="21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LaTeX: |\mathcal{B}|2^{(\omega-1)|U|}|U.." descr="|\mathcal{B}|2^{(\omega-1)|U|}|U|^{O(1)}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26" y="918551"/>
            <a:ext cx="2423160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LaTeX: \mathcal{A} \subseteq \mathcal{B.." descr="\mathcal{A} \subseteq \mathcal{B}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6" y="1336127"/>
            <a:ext cx="850392" cy="2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LaTeX: \mathcal{A}" descr="\mathcal{A}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26" y="1336127"/>
            <a:ext cx="243840" cy="2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LaTeX: \mathcal{B}" descr="\mathcal{B}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49" y="134222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LaTeX: |\mathcal{A}| \leq 2^{|U|}" descr="|\mathcal{A}| \leq 2^{|U|}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74" y="1284311"/>
            <a:ext cx="1271016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92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49848"/>
            <a:ext cx="8928992" cy="1728192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9848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Main theorem</a:t>
            </a:r>
            <a:endParaRPr lang="nl-NL" sz="3200" dirty="0"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395536" y="481896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nl-NL" sz="2400" dirty="0" smtClean="0"/>
              <a:t>There exists an algorithm that accepts a set      of partitions of      as input and outputs in                                       time a set of partitions               such that      represents      and                     .</a:t>
            </a:r>
          </a:p>
          <a:p>
            <a:endParaRPr lang="nl-NL" sz="2400" dirty="0" smtClean="0"/>
          </a:p>
          <a:p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179512" y="1825774"/>
            <a:ext cx="8928992" cy="4915594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1764105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Proof sketch</a:t>
            </a:r>
            <a:endParaRPr lang="nl-NL" sz="3200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1912" y="2196153"/>
            <a:ext cx="8704585" cy="1448871"/>
            <a:chOff x="331912" y="2844225"/>
            <a:chExt cx="8704585" cy="1448871"/>
          </a:xfrm>
        </p:grpSpPr>
        <p:sp>
          <p:nvSpPr>
            <p:cNvPr id="19" name="Rounded Rectangle 18"/>
            <p:cNvSpPr/>
            <p:nvPr/>
          </p:nvSpPr>
          <p:spPr>
            <a:xfrm>
              <a:off x="331912" y="2924944"/>
              <a:ext cx="8560568" cy="1152128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20" name="TextBox 19"/>
            <p:cNvSpPr txBox="1"/>
            <p:nvPr>
              <p:custDataLst>
                <p:tags r:id="rId18"/>
              </p:custDataLst>
            </p:nvPr>
          </p:nvSpPr>
          <p:spPr>
            <a:xfrm>
              <a:off x="467545" y="3277433"/>
              <a:ext cx="85689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nl-NL" sz="2000" dirty="0" smtClean="0"/>
                <a:t>Let M </a:t>
              </a:r>
              <a:r>
                <a:rPr lang="nl-NL" sz="2000" dirty="0" err="1" smtClean="0"/>
                <a:t>be</a:t>
              </a:r>
              <a:r>
                <a:rPr lang="nl-NL" sz="2000" dirty="0" smtClean="0"/>
                <a:t> the matrix </a:t>
              </a:r>
              <a:r>
                <a:rPr lang="nl-NL" sz="2000" dirty="0" err="1" smtClean="0"/>
                <a:t>with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rows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and</a:t>
              </a:r>
              <a:r>
                <a:rPr lang="nl-NL" sz="2000" dirty="0" smtClean="0"/>
                <a:t> columns </a:t>
              </a:r>
              <a:r>
                <a:rPr lang="nl-NL" sz="2000" dirty="0" err="1" smtClean="0"/>
                <a:t>indexed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by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partitions</a:t>
              </a:r>
              <a:r>
                <a:rPr lang="nl-NL" sz="2000" dirty="0" smtClean="0"/>
                <a:t> of </a:t>
              </a:r>
              <a:r>
                <a:rPr lang="nl-NL" sz="2000" dirty="0"/>
                <a:t>U </a:t>
              </a:r>
              <a:r>
                <a:rPr lang="nl-NL" sz="2000" dirty="0" err="1"/>
                <a:t>with</a:t>
              </a:r>
              <a:r>
                <a:rPr lang="nl-NL" sz="2000" dirty="0"/>
                <a:t> </a:t>
              </a:r>
              <a:r>
                <a:rPr lang="nl-NL" sz="2000" dirty="0" smtClean="0"/>
                <a:t>                        </a:t>
              </a:r>
              <a:r>
                <a:rPr lang="nl-NL" sz="2000" dirty="0" err="1" smtClean="0"/>
                <a:t>if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and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only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if</a:t>
              </a:r>
              <a:r>
                <a:rPr lang="nl-NL" sz="2000" dirty="0" smtClean="0"/>
                <a:t>                         .</a:t>
              </a:r>
            </a:p>
            <a:p>
              <a:pPr eaLnBrk="0"/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560" y="2844225"/>
              <a:ext cx="259228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Definition</a:t>
              </a:r>
              <a:endParaRPr lang="nl-NL" sz="3200" dirty="0">
                <a:latin typeface="+mj-lt"/>
              </a:endParaRPr>
            </a:p>
          </p:txBody>
        </p:sp>
        <p:pic>
          <p:nvPicPr>
            <p:cNvPr id="1026" name="LaTeX: M[p,q] = 1" descr="M[p,q] = 1"/>
            <p:cNvPicPr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85" y="3686016"/>
              <a:ext cx="1219200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LaTeX: p \vee q = \{U\}" descr="p \vee q = \{U\}"/>
            <p:cNvPicPr>
              <a:picLocks noChangeArrowheads="1"/>
            </p:cNvPicPr>
            <p:nvPr>
              <p:custDataLst>
                <p:tags r:id="rId20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530" y="3686016"/>
              <a:ext cx="1313688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ounded Rectangle 21"/>
          <p:cNvSpPr/>
          <p:nvPr/>
        </p:nvSpPr>
        <p:spPr>
          <a:xfrm>
            <a:off x="331912" y="3501008"/>
            <a:ext cx="8560568" cy="1152128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23" name="TextBox 22"/>
          <p:cNvSpPr txBox="1"/>
          <p:nvPr/>
        </p:nvSpPr>
        <p:spPr>
          <a:xfrm>
            <a:off x="611560" y="3492297"/>
            <a:ext cx="828092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</a:rPr>
              <a:t>Lem</a:t>
            </a:r>
            <a:r>
              <a:rPr lang="en-US" sz="3200" dirty="0" smtClean="0">
                <a:latin typeface="+mj-lt"/>
              </a:rPr>
              <a:t>. 1 (Lin Dependence -&gt; Group Domination)</a:t>
            </a:r>
            <a:endParaRPr lang="nl-NL" sz="3200" dirty="0">
              <a:latin typeface="+mj-lt"/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395536" y="4005064"/>
            <a:ext cx="7914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Let      </a:t>
            </a:r>
            <a:r>
              <a:rPr lang="nl-NL" dirty="0" err="1" smtClean="0"/>
              <a:t>be</a:t>
            </a:r>
            <a:r>
              <a:rPr lang="nl-NL" dirty="0" smtClean="0"/>
              <a:t> a set of </a:t>
            </a:r>
            <a:r>
              <a:rPr lang="nl-NL" dirty="0" err="1" smtClean="0"/>
              <a:t>partitions</a:t>
            </a:r>
            <a:r>
              <a:rPr lang="nl-NL" dirty="0" smtClean="0"/>
              <a:t> </a:t>
            </a:r>
            <a:r>
              <a:rPr lang="nl-NL" dirty="0" err="1" smtClean="0"/>
              <a:t>such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rows</a:t>
            </a:r>
            <a:r>
              <a:rPr lang="nl-NL" dirty="0" smtClean="0"/>
              <a:t> in       are </a:t>
            </a:r>
            <a:r>
              <a:rPr lang="nl-NL" dirty="0" err="1" smtClean="0"/>
              <a:t>dependent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            ,</a:t>
            </a:r>
          </a:p>
          <a:p>
            <a:pPr eaLnBrk="0"/>
            <a:r>
              <a:rPr lang="nl-NL" dirty="0" err="1" smtClean="0"/>
              <a:t>then</a:t>
            </a:r>
            <a:r>
              <a:rPr lang="nl-NL" dirty="0" smtClean="0"/>
              <a:t>            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dominates</a:t>
            </a:r>
            <a:r>
              <a:rPr lang="nl-NL" dirty="0" smtClean="0"/>
              <a:t>    .</a:t>
            </a:r>
            <a:endParaRPr lang="en-US" dirty="0"/>
          </a:p>
        </p:txBody>
      </p:sp>
      <p:pic>
        <p:nvPicPr>
          <p:cNvPr id="1051" name="LaTeX: \mathcal{A}" descr="\mathcal{A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26" y="4108528"/>
            <a:ext cx="182880" cy="17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LaTeX: M" descr="M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000" y="4117672"/>
            <a:ext cx="237744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LaTeX: p \in \mathcal{A}" descr="p \in \mathcal{A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22" y="4108528"/>
            <a:ext cx="585216" cy="2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LaTeX: \mathcal{A} \setminus p" descr="\mathcal{A} \setminus p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01" y="4376751"/>
            <a:ext cx="50901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LaTeX: p" descr="p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29" y="4446855"/>
            <a:ext cx="121158" cy="1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323528" y="4725144"/>
            <a:ext cx="8560568" cy="864096"/>
            <a:chOff x="323528" y="4725144"/>
            <a:chExt cx="8560568" cy="864096"/>
          </a:xfrm>
        </p:grpSpPr>
        <p:sp>
          <p:nvSpPr>
            <p:cNvPr id="38" name="Rounded Rectangle 37"/>
            <p:cNvSpPr/>
            <p:nvPr/>
          </p:nvSpPr>
          <p:spPr>
            <a:xfrm>
              <a:off x="323528" y="4733855"/>
              <a:ext cx="8560568" cy="855385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3176" y="4725144"/>
              <a:ext cx="828092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+mj-lt"/>
                </a:rPr>
                <a:t>Lem</a:t>
              </a:r>
              <a:r>
                <a:rPr lang="en-US" sz="3200" dirty="0" smtClean="0">
                  <a:latin typeface="+mj-lt"/>
                </a:rPr>
                <a:t>. 2 (Small explicit basis (and thus rank))</a:t>
              </a:r>
              <a:endParaRPr lang="nl-NL" sz="3200" dirty="0">
                <a:latin typeface="+mj-lt"/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15"/>
              </p:custDataLst>
            </p:nvPr>
          </p:nvSpPr>
          <p:spPr>
            <a:xfrm>
              <a:off x="374544" y="5219908"/>
              <a:ext cx="7972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dirty="0" smtClean="0"/>
                <a:t>The set     of cuts </a:t>
              </a:r>
              <a:r>
                <a:rPr lang="nl-NL" dirty="0" err="1" smtClean="0"/>
                <a:t>with</a:t>
              </a:r>
              <a:r>
                <a:rPr lang="nl-NL" dirty="0" smtClean="0"/>
                <a:t>       </a:t>
              </a:r>
              <a:r>
                <a:rPr lang="nl-NL" dirty="0" err="1" smtClean="0"/>
                <a:t>left</a:t>
              </a:r>
              <a:r>
                <a:rPr lang="nl-NL" dirty="0" smtClean="0"/>
                <a:t>, i.e., </a:t>
              </a:r>
              <a:r>
                <a:rPr lang="nl-NL" dirty="0" err="1" smtClean="0"/>
                <a:t>partitions</a:t>
              </a:r>
              <a:r>
                <a:rPr lang="nl-NL" dirty="0" smtClean="0"/>
                <a:t> </a:t>
              </a:r>
              <a:r>
                <a:rPr lang="nl-NL" dirty="0" err="1" smtClean="0"/>
                <a:t>with</a:t>
              </a:r>
              <a:r>
                <a:rPr lang="nl-NL" dirty="0" smtClean="0"/>
                <a:t> </a:t>
              </a:r>
              <a:r>
                <a:rPr lang="nl-NL" dirty="0" err="1" smtClean="0"/>
                <a:t>exactly</a:t>
              </a:r>
              <a:r>
                <a:rPr lang="nl-NL" dirty="0" smtClean="0"/>
                <a:t> 2 blocks is a basis of M.</a:t>
              </a:r>
              <a:endParaRPr lang="en-US" dirty="0"/>
            </a:p>
          </p:txBody>
        </p:sp>
        <p:pic>
          <p:nvPicPr>
            <p:cNvPr id="41" name="LaTeX: \mathcal{C}" descr="\mathcal{C}"/>
            <p:cNvPicPr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397" y="5326419"/>
              <a:ext cx="121920" cy="167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LaTeX: u_0" descr="u_0"/>
            <p:cNvPicPr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522" y="5387379"/>
              <a:ext cx="213360" cy="14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42" name="LaTeX: \mathcal{B}" descr="\mathcal{B}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25" y="61070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LaTeX: U" descr="U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450" y="613751"/>
            <a:ext cx="231648" cy="21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LaTeX: |\mathcal{B}|2^{(\omega-1)|U|}|U.." descr="|\mathcal{B}|2^{(\omega-1)|U|}|U|^{O(1)}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26" y="918551"/>
            <a:ext cx="2423160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LaTeX: \mathcal{A} \subseteq \mathcal{B.." descr="\mathcal{A} \subseteq \mathcal{B}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6" y="1336127"/>
            <a:ext cx="850392" cy="2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LaTeX: \mathcal{A}" descr="\mathcal{A}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26" y="1336127"/>
            <a:ext cx="243840" cy="2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LaTeX: \mathcal{B}" descr="\mathcal{B}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49" y="134222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LaTeX: |\mathcal{A}| \leq 2^{|U|}" descr="|\mathcal{A}| \leq 2^{|U|}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74" y="1284311"/>
            <a:ext cx="1271016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6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49848"/>
            <a:ext cx="8928992" cy="1728192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9848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Main theorem</a:t>
            </a:r>
            <a:endParaRPr lang="nl-NL" sz="3200" dirty="0"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395536" y="481896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nl-NL" sz="2400" dirty="0" smtClean="0"/>
              <a:t>There exists an algorithm that accepts a set      of partitions of      as input and outputs in                                       time a set of partitions               such that      represents      and                     .</a:t>
            </a:r>
          </a:p>
          <a:p>
            <a:endParaRPr lang="nl-NL" sz="2400" dirty="0" smtClean="0"/>
          </a:p>
          <a:p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179512" y="1825774"/>
            <a:ext cx="8928992" cy="4915594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1764105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Proof sketch</a:t>
            </a:r>
            <a:endParaRPr lang="nl-NL" sz="3200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1912" y="2196153"/>
            <a:ext cx="8704585" cy="1448871"/>
            <a:chOff x="331912" y="2844225"/>
            <a:chExt cx="8704585" cy="1448871"/>
          </a:xfrm>
        </p:grpSpPr>
        <p:sp>
          <p:nvSpPr>
            <p:cNvPr id="19" name="Rounded Rectangle 18"/>
            <p:cNvSpPr/>
            <p:nvPr/>
          </p:nvSpPr>
          <p:spPr>
            <a:xfrm>
              <a:off x="331912" y="2924944"/>
              <a:ext cx="8560568" cy="1152128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20" name="TextBox 19"/>
            <p:cNvSpPr txBox="1"/>
            <p:nvPr>
              <p:custDataLst>
                <p:tags r:id="rId22"/>
              </p:custDataLst>
            </p:nvPr>
          </p:nvSpPr>
          <p:spPr>
            <a:xfrm>
              <a:off x="467545" y="3277433"/>
              <a:ext cx="85689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nl-NL" sz="2000" dirty="0" smtClean="0"/>
                <a:t>Let M </a:t>
              </a:r>
              <a:r>
                <a:rPr lang="nl-NL" sz="2000" dirty="0" err="1" smtClean="0"/>
                <a:t>be</a:t>
              </a:r>
              <a:r>
                <a:rPr lang="nl-NL" sz="2000" dirty="0" smtClean="0"/>
                <a:t> the matrix </a:t>
              </a:r>
              <a:r>
                <a:rPr lang="nl-NL" sz="2000" dirty="0" err="1" smtClean="0"/>
                <a:t>with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rows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and</a:t>
              </a:r>
              <a:r>
                <a:rPr lang="nl-NL" sz="2000" dirty="0" smtClean="0"/>
                <a:t> columns </a:t>
              </a:r>
              <a:r>
                <a:rPr lang="nl-NL" sz="2000" dirty="0" err="1" smtClean="0"/>
                <a:t>indexed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by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partitions</a:t>
              </a:r>
              <a:r>
                <a:rPr lang="nl-NL" sz="2000" dirty="0" smtClean="0"/>
                <a:t> of </a:t>
              </a:r>
              <a:r>
                <a:rPr lang="nl-NL" sz="2000" dirty="0"/>
                <a:t>U </a:t>
              </a:r>
              <a:r>
                <a:rPr lang="nl-NL" sz="2000" dirty="0" err="1"/>
                <a:t>with</a:t>
              </a:r>
              <a:r>
                <a:rPr lang="nl-NL" sz="2000" dirty="0"/>
                <a:t> </a:t>
              </a:r>
              <a:r>
                <a:rPr lang="nl-NL" sz="2000" dirty="0" smtClean="0"/>
                <a:t>                        </a:t>
              </a:r>
              <a:r>
                <a:rPr lang="nl-NL" sz="2000" dirty="0" err="1" smtClean="0"/>
                <a:t>if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and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only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if</a:t>
              </a:r>
              <a:r>
                <a:rPr lang="nl-NL" sz="2000" dirty="0" smtClean="0"/>
                <a:t>                         .</a:t>
              </a:r>
            </a:p>
            <a:p>
              <a:pPr eaLnBrk="0"/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560" y="2844225"/>
              <a:ext cx="259228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Definition</a:t>
              </a:r>
              <a:endParaRPr lang="nl-NL" sz="3200" dirty="0">
                <a:latin typeface="+mj-lt"/>
              </a:endParaRPr>
            </a:p>
          </p:txBody>
        </p:sp>
        <p:pic>
          <p:nvPicPr>
            <p:cNvPr id="1026" name="LaTeX: M[p,q] = 1" descr="M[p,q] = 1"/>
            <p:cNvPicPr>
              <a:picLocks noChangeArrowheads="1"/>
            </p:cNvPicPr>
            <p:nvPr>
              <p:custDataLst>
                <p:tags r:id="rId23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85" y="3686016"/>
              <a:ext cx="1219200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LaTeX: p \vee q = \{U\}" descr="p \vee q = \{U\}"/>
            <p:cNvPicPr>
              <a:picLocks noChangeArrowheads="1"/>
            </p:cNvPicPr>
            <p:nvPr>
              <p:custDataLst>
                <p:tags r:id="rId24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530" y="3686016"/>
              <a:ext cx="1313688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ounded Rectangle 21"/>
          <p:cNvSpPr/>
          <p:nvPr/>
        </p:nvSpPr>
        <p:spPr>
          <a:xfrm>
            <a:off x="331912" y="3501008"/>
            <a:ext cx="8560568" cy="1152128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23" name="TextBox 22"/>
          <p:cNvSpPr txBox="1"/>
          <p:nvPr/>
        </p:nvSpPr>
        <p:spPr>
          <a:xfrm>
            <a:off x="611560" y="3492297"/>
            <a:ext cx="828092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</a:rPr>
              <a:t>Lem</a:t>
            </a:r>
            <a:r>
              <a:rPr lang="en-US" sz="3200" dirty="0" smtClean="0">
                <a:latin typeface="+mj-lt"/>
              </a:rPr>
              <a:t>. 1 (Lin Dependence -&gt; Group Domination)</a:t>
            </a:r>
            <a:endParaRPr lang="nl-NL" sz="3200" dirty="0">
              <a:latin typeface="+mj-lt"/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395536" y="4005064"/>
            <a:ext cx="7914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Let      </a:t>
            </a:r>
            <a:r>
              <a:rPr lang="nl-NL" dirty="0" err="1" smtClean="0"/>
              <a:t>be</a:t>
            </a:r>
            <a:r>
              <a:rPr lang="nl-NL" dirty="0" smtClean="0"/>
              <a:t> a set of </a:t>
            </a:r>
            <a:r>
              <a:rPr lang="nl-NL" dirty="0" err="1" smtClean="0"/>
              <a:t>partitions</a:t>
            </a:r>
            <a:r>
              <a:rPr lang="nl-NL" dirty="0" smtClean="0"/>
              <a:t> </a:t>
            </a:r>
            <a:r>
              <a:rPr lang="nl-NL" dirty="0" err="1" smtClean="0"/>
              <a:t>such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rows</a:t>
            </a:r>
            <a:r>
              <a:rPr lang="nl-NL" dirty="0" smtClean="0"/>
              <a:t> in       are </a:t>
            </a:r>
            <a:r>
              <a:rPr lang="nl-NL" dirty="0" err="1" smtClean="0"/>
              <a:t>dependent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            ,</a:t>
            </a:r>
          </a:p>
          <a:p>
            <a:pPr eaLnBrk="0"/>
            <a:r>
              <a:rPr lang="nl-NL" dirty="0" err="1" smtClean="0"/>
              <a:t>then</a:t>
            </a:r>
            <a:r>
              <a:rPr lang="nl-NL" dirty="0" smtClean="0"/>
              <a:t>            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dominates</a:t>
            </a:r>
            <a:r>
              <a:rPr lang="nl-NL" dirty="0" smtClean="0"/>
              <a:t>    .</a:t>
            </a:r>
            <a:endParaRPr lang="en-US" dirty="0"/>
          </a:p>
        </p:txBody>
      </p:sp>
      <p:pic>
        <p:nvPicPr>
          <p:cNvPr id="1051" name="LaTeX: \mathcal{A}" descr="\mathcal{A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26" y="4108528"/>
            <a:ext cx="182880" cy="17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LaTeX: M" descr="M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000" y="4117672"/>
            <a:ext cx="237744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LaTeX: p \in \mathcal{A}" descr="p \in \mathcal{A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22" y="4108528"/>
            <a:ext cx="585216" cy="2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LaTeX: \mathcal{A} \setminus p" descr="\mathcal{A} \setminus p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01" y="4376751"/>
            <a:ext cx="50901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LaTeX: p" descr="p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29" y="4446855"/>
            <a:ext cx="121158" cy="1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>
            <p:custDataLst>
              <p:tags r:id="rId8"/>
            </p:custDataLst>
          </p:nvPr>
        </p:nvSpPr>
        <p:spPr>
          <a:xfrm>
            <a:off x="198645" y="5661248"/>
            <a:ext cx="5782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eaLnBrk="0">
              <a:buFont typeface="Arial" pitchFamily="34" charset="0"/>
              <a:buChar char="•"/>
            </a:pPr>
            <a:r>
              <a:rPr lang="nl-NL" dirty="0" smtClean="0"/>
              <a:t>Construct the matrix                 where     are all cuts of     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23528" y="4725144"/>
            <a:ext cx="8560568" cy="864096"/>
            <a:chOff x="323528" y="4725144"/>
            <a:chExt cx="8560568" cy="864096"/>
          </a:xfrm>
        </p:grpSpPr>
        <p:sp>
          <p:nvSpPr>
            <p:cNvPr id="38" name="Rounded Rectangle 37"/>
            <p:cNvSpPr/>
            <p:nvPr/>
          </p:nvSpPr>
          <p:spPr>
            <a:xfrm>
              <a:off x="323528" y="4733855"/>
              <a:ext cx="8560568" cy="855385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3176" y="4725144"/>
              <a:ext cx="828092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+mj-lt"/>
                </a:rPr>
                <a:t>Lem</a:t>
              </a:r>
              <a:r>
                <a:rPr lang="en-US" sz="3200" dirty="0" smtClean="0">
                  <a:latin typeface="+mj-lt"/>
                </a:rPr>
                <a:t>. 2 (Small explicit basis (and thus rank))</a:t>
              </a:r>
              <a:endParaRPr lang="nl-NL" sz="3200" dirty="0">
                <a:latin typeface="+mj-lt"/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19"/>
              </p:custDataLst>
            </p:nvPr>
          </p:nvSpPr>
          <p:spPr>
            <a:xfrm>
              <a:off x="374544" y="5219908"/>
              <a:ext cx="7972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dirty="0" smtClean="0"/>
                <a:t>The set     of cuts </a:t>
              </a:r>
              <a:r>
                <a:rPr lang="nl-NL" dirty="0" err="1" smtClean="0"/>
                <a:t>with</a:t>
              </a:r>
              <a:r>
                <a:rPr lang="nl-NL" dirty="0" smtClean="0"/>
                <a:t>       </a:t>
              </a:r>
              <a:r>
                <a:rPr lang="nl-NL" dirty="0" err="1" smtClean="0"/>
                <a:t>left</a:t>
              </a:r>
              <a:r>
                <a:rPr lang="nl-NL" dirty="0" smtClean="0"/>
                <a:t>, i.e., </a:t>
              </a:r>
              <a:r>
                <a:rPr lang="nl-NL" dirty="0" err="1" smtClean="0"/>
                <a:t>partitions</a:t>
              </a:r>
              <a:r>
                <a:rPr lang="nl-NL" dirty="0" smtClean="0"/>
                <a:t> </a:t>
              </a:r>
              <a:r>
                <a:rPr lang="nl-NL" dirty="0" err="1" smtClean="0"/>
                <a:t>with</a:t>
              </a:r>
              <a:r>
                <a:rPr lang="nl-NL" dirty="0" smtClean="0"/>
                <a:t> </a:t>
              </a:r>
              <a:r>
                <a:rPr lang="nl-NL" dirty="0" err="1" smtClean="0"/>
                <a:t>exactly</a:t>
              </a:r>
              <a:r>
                <a:rPr lang="nl-NL" dirty="0" smtClean="0"/>
                <a:t> 2 blocks is a basis of M.</a:t>
              </a:r>
              <a:endParaRPr lang="en-US" dirty="0"/>
            </a:p>
          </p:txBody>
        </p:sp>
        <p:pic>
          <p:nvPicPr>
            <p:cNvPr id="41" name="LaTeX: \mathcal{C}" descr="\mathcal{C}"/>
            <p:cNvPicPr>
              <a:picLocks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397" y="5326419"/>
              <a:ext cx="121920" cy="167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LaTeX: u_0" descr="u_0"/>
            <p:cNvPicPr>
              <a:picLocks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522" y="5387379"/>
              <a:ext cx="213360" cy="14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270" name="LaTeX: M[\mathcal{B},\mathcal{C}]" descr="M[\mathcal{B},\mathcal{C}]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48" y="5755567"/>
            <a:ext cx="737616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LaTeX: \mathcal{C}" descr="\mathcal{C}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72" y="5767759"/>
            <a:ext cx="121920" cy="16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LaTeX: U" descr="U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82" y="5771569"/>
            <a:ext cx="173736" cy="16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LaTeX: \mathcal{B}" descr="\mathcal{B}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25" y="61070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LaTeX: U" descr="U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450" y="613751"/>
            <a:ext cx="231648" cy="21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LaTeX: |\mathcal{B}|2^{(\omega-1)|U|}|U.." descr="|\mathcal{B}|2^{(\omega-1)|U|}|U|^{O(1)}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26" y="918551"/>
            <a:ext cx="2423160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LaTeX: \mathcal{A} \subseteq \mathcal{B.." descr="\mathcal{A} \subseteq \mathcal{B}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6" y="1336127"/>
            <a:ext cx="850392" cy="2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LaTeX: \mathcal{A}" descr="\mathcal{A}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26" y="1336127"/>
            <a:ext cx="243840" cy="2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LaTeX: \mathcal{B}" descr="\mathcal{B}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49" y="134222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LaTeX: |\mathcal{A}| \leq 2^{|U|}" descr="|\mathcal{A}| \leq 2^{|U|}"/>
          <p:cNvPicPr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74" y="1284311"/>
            <a:ext cx="1271016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5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49848"/>
            <a:ext cx="8928992" cy="1728192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9848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Main theorem</a:t>
            </a:r>
            <a:endParaRPr lang="nl-NL" sz="3200" dirty="0"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395536" y="481896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nl-NL" sz="2400" dirty="0" smtClean="0"/>
              <a:t>There exists an algorithm that accepts a set      of partitions of      as input and outputs in                                       time a set of partitions               such that      represents      and                     .</a:t>
            </a:r>
          </a:p>
          <a:p>
            <a:endParaRPr lang="nl-NL" sz="2400" dirty="0" smtClean="0"/>
          </a:p>
          <a:p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179512" y="1825774"/>
            <a:ext cx="8928992" cy="4915594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1764105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Proof sketch</a:t>
            </a:r>
            <a:endParaRPr lang="nl-NL" sz="3200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1912" y="2196153"/>
            <a:ext cx="8704585" cy="1448871"/>
            <a:chOff x="331912" y="2844225"/>
            <a:chExt cx="8704585" cy="1448871"/>
          </a:xfrm>
        </p:grpSpPr>
        <p:sp>
          <p:nvSpPr>
            <p:cNvPr id="19" name="Rounded Rectangle 18"/>
            <p:cNvSpPr/>
            <p:nvPr/>
          </p:nvSpPr>
          <p:spPr>
            <a:xfrm>
              <a:off x="331912" y="2924944"/>
              <a:ext cx="8560568" cy="1152128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20" name="TextBox 19"/>
            <p:cNvSpPr txBox="1"/>
            <p:nvPr>
              <p:custDataLst>
                <p:tags r:id="rId23"/>
              </p:custDataLst>
            </p:nvPr>
          </p:nvSpPr>
          <p:spPr>
            <a:xfrm>
              <a:off x="467545" y="3277433"/>
              <a:ext cx="85689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nl-NL" sz="2000" dirty="0" smtClean="0"/>
                <a:t>Let M </a:t>
              </a:r>
              <a:r>
                <a:rPr lang="nl-NL" sz="2000" dirty="0" err="1" smtClean="0"/>
                <a:t>be</a:t>
              </a:r>
              <a:r>
                <a:rPr lang="nl-NL" sz="2000" dirty="0" smtClean="0"/>
                <a:t> the matrix </a:t>
              </a:r>
              <a:r>
                <a:rPr lang="nl-NL" sz="2000" dirty="0" err="1" smtClean="0"/>
                <a:t>with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rows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and</a:t>
              </a:r>
              <a:r>
                <a:rPr lang="nl-NL" sz="2000" dirty="0" smtClean="0"/>
                <a:t> columns </a:t>
              </a:r>
              <a:r>
                <a:rPr lang="nl-NL" sz="2000" dirty="0" err="1" smtClean="0"/>
                <a:t>indexed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by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partitions</a:t>
              </a:r>
              <a:r>
                <a:rPr lang="nl-NL" sz="2000" dirty="0" smtClean="0"/>
                <a:t> of </a:t>
              </a:r>
              <a:r>
                <a:rPr lang="nl-NL" sz="2000" dirty="0"/>
                <a:t>U </a:t>
              </a:r>
              <a:r>
                <a:rPr lang="nl-NL" sz="2000" dirty="0" err="1"/>
                <a:t>with</a:t>
              </a:r>
              <a:r>
                <a:rPr lang="nl-NL" sz="2000" dirty="0"/>
                <a:t> </a:t>
              </a:r>
              <a:r>
                <a:rPr lang="nl-NL" sz="2000" dirty="0" smtClean="0"/>
                <a:t>                        </a:t>
              </a:r>
              <a:r>
                <a:rPr lang="nl-NL" sz="2000" dirty="0" err="1" smtClean="0"/>
                <a:t>if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and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only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if</a:t>
              </a:r>
              <a:r>
                <a:rPr lang="nl-NL" sz="2000" dirty="0" smtClean="0"/>
                <a:t>                         .</a:t>
              </a:r>
            </a:p>
            <a:p>
              <a:pPr eaLnBrk="0"/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560" y="2844225"/>
              <a:ext cx="259228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Definition</a:t>
              </a:r>
              <a:endParaRPr lang="nl-NL" sz="3200" dirty="0">
                <a:latin typeface="+mj-lt"/>
              </a:endParaRPr>
            </a:p>
          </p:txBody>
        </p:sp>
        <p:pic>
          <p:nvPicPr>
            <p:cNvPr id="1026" name="LaTeX: M[p,q] = 1" descr="M[p,q] = 1"/>
            <p:cNvPicPr>
              <a:picLocks noChangeArrowheads="1"/>
            </p:cNvPicPr>
            <p:nvPr>
              <p:custDataLst>
                <p:tags r:id="rId24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85" y="3686016"/>
              <a:ext cx="1219200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LaTeX: p \vee q = \{U\}" descr="p \vee q = \{U\}"/>
            <p:cNvPicPr>
              <a:picLocks noChangeArrowheads="1"/>
            </p:cNvPicPr>
            <p:nvPr>
              <p:custDataLst>
                <p:tags r:id="rId25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530" y="3686016"/>
              <a:ext cx="1313688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ounded Rectangle 21"/>
          <p:cNvSpPr/>
          <p:nvPr/>
        </p:nvSpPr>
        <p:spPr>
          <a:xfrm>
            <a:off x="331912" y="3501008"/>
            <a:ext cx="8560568" cy="1152128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23" name="TextBox 22"/>
          <p:cNvSpPr txBox="1"/>
          <p:nvPr/>
        </p:nvSpPr>
        <p:spPr>
          <a:xfrm>
            <a:off x="611560" y="3492297"/>
            <a:ext cx="828092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</a:rPr>
              <a:t>Lem</a:t>
            </a:r>
            <a:r>
              <a:rPr lang="en-US" sz="3200" dirty="0" smtClean="0">
                <a:latin typeface="+mj-lt"/>
              </a:rPr>
              <a:t>. 1 (Lin Dependence -&gt; Group Domination)</a:t>
            </a:r>
            <a:endParaRPr lang="nl-NL" sz="3200" dirty="0">
              <a:latin typeface="+mj-lt"/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395536" y="4005064"/>
            <a:ext cx="7914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Let      </a:t>
            </a:r>
            <a:r>
              <a:rPr lang="nl-NL" dirty="0" err="1" smtClean="0"/>
              <a:t>be</a:t>
            </a:r>
            <a:r>
              <a:rPr lang="nl-NL" dirty="0" smtClean="0"/>
              <a:t> a set of </a:t>
            </a:r>
            <a:r>
              <a:rPr lang="nl-NL" dirty="0" err="1" smtClean="0"/>
              <a:t>partitions</a:t>
            </a:r>
            <a:r>
              <a:rPr lang="nl-NL" dirty="0" smtClean="0"/>
              <a:t> </a:t>
            </a:r>
            <a:r>
              <a:rPr lang="nl-NL" dirty="0" err="1" smtClean="0"/>
              <a:t>such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rows</a:t>
            </a:r>
            <a:r>
              <a:rPr lang="nl-NL" dirty="0" smtClean="0"/>
              <a:t> in       are </a:t>
            </a:r>
            <a:r>
              <a:rPr lang="nl-NL" dirty="0" err="1" smtClean="0"/>
              <a:t>dependent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            ,</a:t>
            </a:r>
          </a:p>
          <a:p>
            <a:pPr eaLnBrk="0"/>
            <a:r>
              <a:rPr lang="nl-NL" dirty="0" err="1" smtClean="0"/>
              <a:t>then</a:t>
            </a:r>
            <a:r>
              <a:rPr lang="nl-NL" dirty="0" smtClean="0"/>
              <a:t>            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dominates</a:t>
            </a:r>
            <a:r>
              <a:rPr lang="nl-NL" dirty="0" smtClean="0"/>
              <a:t>    .</a:t>
            </a:r>
            <a:endParaRPr lang="en-US" dirty="0"/>
          </a:p>
        </p:txBody>
      </p:sp>
      <p:pic>
        <p:nvPicPr>
          <p:cNvPr id="1051" name="LaTeX: \mathcal{A}" descr="\mathcal{A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26" y="4108528"/>
            <a:ext cx="182880" cy="17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LaTeX: M" descr="M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000" y="4117672"/>
            <a:ext cx="237744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LaTeX: p \in \mathcal{A}" descr="p \in \mathcal{A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22" y="4108528"/>
            <a:ext cx="585216" cy="2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LaTeX: \mathcal{A} \setminus p" descr="\mathcal{A} \setminus p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01" y="4376751"/>
            <a:ext cx="50901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LaTeX: p" descr="p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29" y="4446855"/>
            <a:ext cx="121158" cy="1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>
            <p:custDataLst>
              <p:tags r:id="rId8"/>
            </p:custDataLst>
          </p:nvPr>
        </p:nvSpPr>
        <p:spPr>
          <a:xfrm>
            <a:off x="198645" y="5661248"/>
            <a:ext cx="8708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eaLnBrk="0">
              <a:buFont typeface="Arial" pitchFamily="34" charset="0"/>
              <a:buChar char="•"/>
            </a:pPr>
            <a:r>
              <a:rPr lang="nl-NL" dirty="0" smtClean="0"/>
              <a:t>Construct the matrix                 where     are all cuts of     .</a:t>
            </a:r>
          </a:p>
          <a:p>
            <a:pPr marL="285750" indent="-285750" eaLnBrk="0">
              <a:buFont typeface="Arial" pitchFamily="34" charset="0"/>
              <a:buChar char="•"/>
            </a:pPr>
            <a:r>
              <a:rPr lang="nl-NL" dirty="0" smtClean="0"/>
              <a:t>Use Gauss elimination to find a row-basis in                , return the corresponding rows</a:t>
            </a:r>
          </a:p>
          <a:p>
            <a:pPr eaLnBrk="0"/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323528" y="4725144"/>
            <a:ext cx="8560568" cy="864096"/>
            <a:chOff x="323528" y="4725144"/>
            <a:chExt cx="8560568" cy="864096"/>
          </a:xfrm>
        </p:grpSpPr>
        <p:sp>
          <p:nvSpPr>
            <p:cNvPr id="38" name="Rounded Rectangle 37"/>
            <p:cNvSpPr/>
            <p:nvPr/>
          </p:nvSpPr>
          <p:spPr>
            <a:xfrm>
              <a:off x="323528" y="4733855"/>
              <a:ext cx="8560568" cy="855385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3176" y="4725144"/>
              <a:ext cx="828092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+mj-lt"/>
                </a:rPr>
                <a:t>Lem</a:t>
              </a:r>
              <a:r>
                <a:rPr lang="en-US" sz="3200" dirty="0" smtClean="0">
                  <a:latin typeface="+mj-lt"/>
                </a:rPr>
                <a:t>. 2 (Small explicit basis (and thus rank))</a:t>
              </a:r>
              <a:endParaRPr lang="nl-NL" sz="3200" dirty="0">
                <a:latin typeface="+mj-lt"/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20"/>
              </p:custDataLst>
            </p:nvPr>
          </p:nvSpPr>
          <p:spPr>
            <a:xfrm>
              <a:off x="374544" y="5219908"/>
              <a:ext cx="7972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dirty="0" smtClean="0"/>
                <a:t>The set     of cuts </a:t>
              </a:r>
              <a:r>
                <a:rPr lang="nl-NL" dirty="0" err="1" smtClean="0"/>
                <a:t>with</a:t>
              </a:r>
              <a:r>
                <a:rPr lang="nl-NL" dirty="0" smtClean="0"/>
                <a:t>       </a:t>
              </a:r>
              <a:r>
                <a:rPr lang="nl-NL" dirty="0" err="1" smtClean="0"/>
                <a:t>left</a:t>
              </a:r>
              <a:r>
                <a:rPr lang="nl-NL" dirty="0" smtClean="0"/>
                <a:t>, i.e., </a:t>
              </a:r>
              <a:r>
                <a:rPr lang="nl-NL" dirty="0" err="1" smtClean="0"/>
                <a:t>partitions</a:t>
              </a:r>
              <a:r>
                <a:rPr lang="nl-NL" dirty="0" smtClean="0"/>
                <a:t> </a:t>
              </a:r>
              <a:r>
                <a:rPr lang="nl-NL" dirty="0" err="1" smtClean="0"/>
                <a:t>with</a:t>
              </a:r>
              <a:r>
                <a:rPr lang="nl-NL" dirty="0" smtClean="0"/>
                <a:t> </a:t>
              </a:r>
              <a:r>
                <a:rPr lang="nl-NL" dirty="0" err="1" smtClean="0"/>
                <a:t>exactly</a:t>
              </a:r>
              <a:r>
                <a:rPr lang="nl-NL" dirty="0" smtClean="0"/>
                <a:t> 2 blocks is a basis of M.</a:t>
              </a:r>
              <a:endParaRPr lang="en-US" dirty="0"/>
            </a:p>
          </p:txBody>
        </p:sp>
        <p:pic>
          <p:nvPicPr>
            <p:cNvPr id="41" name="LaTeX: \mathcal{C}" descr="\mathcal{C}"/>
            <p:cNvPicPr>
              <a:picLocks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397" y="5326419"/>
              <a:ext cx="121920" cy="167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LaTeX: u_0" descr="u_0"/>
            <p:cNvPicPr>
              <a:picLocks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522" y="5387379"/>
              <a:ext cx="213360" cy="14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266" name="LaTeX: M[\mathcal{B},\mathcal{C}]" descr="M[\mathcal{B},\mathcal{C}]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48" y="5755567"/>
            <a:ext cx="737616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LaTeX: \mathcal{C}" descr="\mathcal{C}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72" y="5767759"/>
            <a:ext cx="121920" cy="16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LaTeX: U" descr="U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82" y="5771569"/>
            <a:ext cx="173736" cy="16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LaTeX: M[\mathcal{B},\mathcal{C}]" descr="M[\mathcal{B},\mathcal{C}]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57" y="6029887"/>
            <a:ext cx="737616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LaTeX: \mathcal{B}" descr="\mathcal{B}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25" y="61070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LaTeX: U" descr="U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450" y="613751"/>
            <a:ext cx="231648" cy="21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LaTeX: |\mathcal{B}|2^{(\omega-1)|U|}|U.." descr="|\mathcal{B}|2^{(\omega-1)|U|}|U|^{O(1)}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26" y="918551"/>
            <a:ext cx="2423160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LaTeX: \mathcal{A} \subseteq \mathcal{B.." descr="\mathcal{A} \subseteq \mathcal{B}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6" y="1336127"/>
            <a:ext cx="850392" cy="2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LaTeX: \mathcal{A}" descr="\mathcal{A}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26" y="1336127"/>
            <a:ext cx="243840" cy="2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LaTeX: \mathcal{B}" descr="\mathcal{B}"/>
          <p:cNvPicPr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49" y="134222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LaTeX: |\mathcal{A}| \leq 2^{|U|}" descr="|\mathcal{A}| \leq 2^{|U|}"/>
          <p:cNvPicPr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74" y="1284311"/>
            <a:ext cx="1271016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9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49848"/>
            <a:ext cx="8928992" cy="1728192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9848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Main theorem</a:t>
            </a:r>
            <a:endParaRPr lang="nl-NL" sz="3200" dirty="0"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395536" y="481896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nl-NL" sz="2400" dirty="0" smtClean="0"/>
              <a:t>There exists an algorithm that accepts a set      of partitions of      as input and outputs in                                       time a set of partitions               such that      represents      and                     .</a:t>
            </a:r>
          </a:p>
          <a:p>
            <a:endParaRPr lang="nl-NL" sz="2400" dirty="0" smtClean="0"/>
          </a:p>
          <a:p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179512" y="1825774"/>
            <a:ext cx="8928992" cy="4915594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1764105"/>
            <a:ext cx="25922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Proof sketch</a:t>
            </a:r>
            <a:endParaRPr lang="nl-NL" sz="3200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1912" y="2196153"/>
            <a:ext cx="8704585" cy="1448871"/>
            <a:chOff x="331912" y="2844225"/>
            <a:chExt cx="8704585" cy="1448871"/>
          </a:xfrm>
        </p:grpSpPr>
        <p:sp>
          <p:nvSpPr>
            <p:cNvPr id="19" name="Rounded Rectangle 18"/>
            <p:cNvSpPr/>
            <p:nvPr/>
          </p:nvSpPr>
          <p:spPr>
            <a:xfrm>
              <a:off x="331912" y="2924944"/>
              <a:ext cx="8560568" cy="1152128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20" name="TextBox 19"/>
            <p:cNvSpPr txBox="1"/>
            <p:nvPr>
              <p:custDataLst>
                <p:tags r:id="rId24"/>
              </p:custDataLst>
            </p:nvPr>
          </p:nvSpPr>
          <p:spPr>
            <a:xfrm>
              <a:off x="467545" y="3277433"/>
              <a:ext cx="85689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nl-NL" sz="2000" dirty="0" smtClean="0"/>
                <a:t>Let M </a:t>
              </a:r>
              <a:r>
                <a:rPr lang="nl-NL" sz="2000" dirty="0" err="1" smtClean="0"/>
                <a:t>be</a:t>
              </a:r>
              <a:r>
                <a:rPr lang="nl-NL" sz="2000" dirty="0" smtClean="0"/>
                <a:t> the matrix </a:t>
              </a:r>
              <a:r>
                <a:rPr lang="nl-NL" sz="2000" dirty="0" err="1" smtClean="0"/>
                <a:t>with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rows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and</a:t>
              </a:r>
              <a:r>
                <a:rPr lang="nl-NL" sz="2000" dirty="0" smtClean="0"/>
                <a:t> columns </a:t>
              </a:r>
              <a:r>
                <a:rPr lang="nl-NL" sz="2000" dirty="0" err="1" smtClean="0"/>
                <a:t>indexed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by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partitions</a:t>
              </a:r>
              <a:r>
                <a:rPr lang="nl-NL" sz="2000" dirty="0" smtClean="0"/>
                <a:t> of </a:t>
              </a:r>
              <a:r>
                <a:rPr lang="nl-NL" sz="2000" dirty="0"/>
                <a:t>U </a:t>
              </a:r>
              <a:r>
                <a:rPr lang="nl-NL" sz="2000" dirty="0" err="1"/>
                <a:t>with</a:t>
              </a:r>
              <a:r>
                <a:rPr lang="nl-NL" sz="2000" dirty="0"/>
                <a:t> </a:t>
              </a:r>
              <a:r>
                <a:rPr lang="nl-NL" sz="2000" dirty="0" smtClean="0"/>
                <a:t>                        </a:t>
              </a:r>
              <a:r>
                <a:rPr lang="nl-NL" sz="2000" dirty="0" err="1" smtClean="0"/>
                <a:t>if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and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only</a:t>
              </a:r>
              <a:r>
                <a:rPr lang="nl-NL" sz="2000" dirty="0" smtClean="0"/>
                <a:t> </a:t>
              </a:r>
              <a:r>
                <a:rPr lang="nl-NL" sz="2000" dirty="0" err="1" smtClean="0"/>
                <a:t>if</a:t>
              </a:r>
              <a:r>
                <a:rPr lang="nl-NL" sz="2000" dirty="0" smtClean="0"/>
                <a:t>                         .</a:t>
              </a:r>
            </a:p>
            <a:p>
              <a:pPr eaLnBrk="0"/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560" y="2844225"/>
              <a:ext cx="259228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Definition</a:t>
              </a:r>
              <a:endParaRPr lang="nl-NL" sz="3200" dirty="0">
                <a:latin typeface="+mj-lt"/>
              </a:endParaRPr>
            </a:p>
          </p:txBody>
        </p:sp>
        <p:pic>
          <p:nvPicPr>
            <p:cNvPr id="1026" name="LaTeX: M[p,q] = 1" descr="M[p,q] = 1"/>
            <p:cNvPicPr>
              <a:picLocks noChangeArrowheads="1"/>
            </p:cNvPicPr>
            <p:nvPr>
              <p:custDataLst>
                <p:tags r:id="rId25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85" y="3686016"/>
              <a:ext cx="1219200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LaTeX: p \vee q = \{U\}" descr="p \vee q = \{U\}"/>
            <p:cNvPicPr>
              <a:picLocks noChangeArrowheads="1"/>
            </p:cNvPicPr>
            <p:nvPr>
              <p:custDataLst>
                <p:tags r:id="rId26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530" y="3686016"/>
              <a:ext cx="1313688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ounded Rectangle 21"/>
          <p:cNvSpPr/>
          <p:nvPr/>
        </p:nvSpPr>
        <p:spPr>
          <a:xfrm>
            <a:off x="331912" y="3501008"/>
            <a:ext cx="8560568" cy="1152128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23" name="TextBox 22"/>
          <p:cNvSpPr txBox="1"/>
          <p:nvPr/>
        </p:nvSpPr>
        <p:spPr>
          <a:xfrm>
            <a:off x="611560" y="3492297"/>
            <a:ext cx="828092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</a:rPr>
              <a:t>Lem</a:t>
            </a:r>
            <a:r>
              <a:rPr lang="en-US" sz="3200" dirty="0" smtClean="0">
                <a:latin typeface="+mj-lt"/>
              </a:rPr>
              <a:t>. 1 (Lin Dependence -&gt; Group Domination)</a:t>
            </a:r>
            <a:endParaRPr lang="nl-NL" sz="3200" dirty="0">
              <a:latin typeface="+mj-lt"/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395536" y="4005064"/>
            <a:ext cx="7914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dirty="0" smtClean="0"/>
              <a:t>Let      </a:t>
            </a:r>
            <a:r>
              <a:rPr lang="nl-NL" dirty="0" err="1" smtClean="0"/>
              <a:t>be</a:t>
            </a:r>
            <a:r>
              <a:rPr lang="nl-NL" dirty="0" smtClean="0"/>
              <a:t> a set of </a:t>
            </a:r>
            <a:r>
              <a:rPr lang="nl-NL" dirty="0" err="1" smtClean="0"/>
              <a:t>partitions</a:t>
            </a:r>
            <a:r>
              <a:rPr lang="nl-NL" dirty="0" smtClean="0"/>
              <a:t> </a:t>
            </a:r>
            <a:r>
              <a:rPr lang="nl-NL" dirty="0" err="1" smtClean="0"/>
              <a:t>such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rows</a:t>
            </a:r>
            <a:r>
              <a:rPr lang="nl-NL" dirty="0" smtClean="0"/>
              <a:t> in       are </a:t>
            </a:r>
            <a:r>
              <a:rPr lang="nl-NL" dirty="0" err="1" smtClean="0"/>
              <a:t>dependent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            ,</a:t>
            </a:r>
          </a:p>
          <a:p>
            <a:pPr eaLnBrk="0"/>
            <a:r>
              <a:rPr lang="nl-NL" dirty="0" err="1" smtClean="0"/>
              <a:t>then</a:t>
            </a:r>
            <a:r>
              <a:rPr lang="nl-NL" dirty="0" smtClean="0"/>
              <a:t>            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dominates</a:t>
            </a:r>
            <a:r>
              <a:rPr lang="nl-NL" dirty="0" smtClean="0"/>
              <a:t>    .</a:t>
            </a:r>
            <a:endParaRPr lang="en-US" dirty="0"/>
          </a:p>
        </p:txBody>
      </p:sp>
      <p:pic>
        <p:nvPicPr>
          <p:cNvPr id="1051" name="LaTeX: \mathcal{A}" descr="\mathcal{A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26" y="4108528"/>
            <a:ext cx="182880" cy="17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LaTeX: M" descr="M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000" y="4117672"/>
            <a:ext cx="237744" cy="1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LaTeX: p \in \mathcal{A}" descr="p \in \mathcal{A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22" y="4108528"/>
            <a:ext cx="585216" cy="2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LaTeX: \mathcal{A} \setminus p" descr="\mathcal{A} \setminus p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01" y="4376751"/>
            <a:ext cx="50901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LaTeX: p" descr="p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29" y="4446855"/>
            <a:ext cx="121158" cy="1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>
            <p:custDataLst>
              <p:tags r:id="rId8"/>
            </p:custDataLst>
          </p:nvPr>
        </p:nvSpPr>
        <p:spPr>
          <a:xfrm>
            <a:off x="198645" y="5661248"/>
            <a:ext cx="8708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eaLnBrk="0">
              <a:buFont typeface="Arial" pitchFamily="34" charset="0"/>
              <a:buChar char="•"/>
            </a:pPr>
            <a:r>
              <a:rPr lang="nl-NL" dirty="0" smtClean="0"/>
              <a:t>Construct the matrix                 </a:t>
            </a:r>
            <a:r>
              <a:rPr lang="nl-NL" dirty="0" err="1" smtClean="0"/>
              <a:t>where</a:t>
            </a:r>
            <a:r>
              <a:rPr lang="nl-NL" dirty="0" smtClean="0"/>
              <a:t>     are </a:t>
            </a:r>
            <a:r>
              <a:rPr lang="nl-NL" dirty="0" err="1" smtClean="0"/>
              <a:t>all</a:t>
            </a:r>
            <a:r>
              <a:rPr lang="nl-NL" dirty="0" smtClean="0"/>
              <a:t> cuts of     .</a:t>
            </a:r>
          </a:p>
          <a:p>
            <a:pPr marL="285750" indent="-285750" eaLnBrk="0">
              <a:buFont typeface="Arial" pitchFamily="34" charset="0"/>
              <a:buChar char="•"/>
            </a:pPr>
            <a:r>
              <a:rPr lang="nl-NL" dirty="0" err="1" smtClean="0"/>
              <a:t>Use</a:t>
            </a:r>
            <a:r>
              <a:rPr lang="nl-NL" dirty="0" smtClean="0"/>
              <a:t> Gauss </a:t>
            </a:r>
            <a:r>
              <a:rPr lang="nl-NL" dirty="0" err="1" smtClean="0"/>
              <a:t>elimination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find</a:t>
            </a:r>
            <a:r>
              <a:rPr lang="nl-NL" dirty="0" smtClean="0"/>
              <a:t> a </a:t>
            </a:r>
            <a:r>
              <a:rPr lang="nl-NL" dirty="0" err="1" smtClean="0"/>
              <a:t>row</a:t>
            </a:r>
            <a:r>
              <a:rPr lang="nl-NL" dirty="0" smtClean="0"/>
              <a:t>-basis in                , return the </a:t>
            </a:r>
            <a:r>
              <a:rPr lang="nl-NL" dirty="0" err="1" smtClean="0"/>
              <a:t>corresponding</a:t>
            </a:r>
            <a:r>
              <a:rPr lang="nl-NL" dirty="0" smtClean="0"/>
              <a:t> </a:t>
            </a:r>
            <a:r>
              <a:rPr lang="nl-NL" dirty="0" err="1" smtClean="0"/>
              <a:t>rows</a:t>
            </a:r>
            <a:endParaRPr lang="nl-NL" dirty="0" smtClean="0"/>
          </a:p>
          <a:p>
            <a:pPr marL="285750" indent="-285750" eaLnBrk="0">
              <a:buFont typeface="Arial" pitchFamily="34" charset="0"/>
              <a:buChar char="•"/>
            </a:pPr>
            <a:r>
              <a:rPr lang="nl-NL" dirty="0" smtClean="0"/>
              <a:t>The output is at most         </a:t>
            </a:r>
            <a:r>
              <a:rPr lang="nl-NL" dirty="0" err="1" smtClean="0"/>
              <a:t>by</a:t>
            </a:r>
            <a:r>
              <a:rPr lang="nl-NL" dirty="0" smtClean="0"/>
              <a:t> the rank; </a:t>
            </a:r>
            <a:r>
              <a:rPr lang="nl-NL" dirty="0" err="1" smtClean="0"/>
              <a:t>represents</a:t>
            </a:r>
            <a:r>
              <a:rPr lang="nl-NL" dirty="0" smtClean="0"/>
              <a:t> the input </a:t>
            </a:r>
            <a:r>
              <a:rPr lang="nl-NL" dirty="0" err="1" smtClean="0"/>
              <a:t>by</a:t>
            </a:r>
            <a:r>
              <a:rPr lang="nl-NL" dirty="0" smtClean="0"/>
              <a:t> the basis </a:t>
            </a:r>
            <a:r>
              <a:rPr lang="nl-NL" dirty="0" err="1" smtClean="0"/>
              <a:t>and</a:t>
            </a:r>
            <a:r>
              <a:rPr lang="nl-NL" dirty="0" smtClean="0"/>
              <a:t> Lem. 1.</a:t>
            </a:r>
          </a:p>
          <a:p>
            <a:pPr marL="285750" indent="-285750" eaLnBrk="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70" name="LaTeX: M[\mathcal{B},\mathcal{C}]" descr="M[\mathcal{B},\mathcal{C}]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48" y="5755567"/>
            <a:ext cx="737616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LaTeX: \mathcal{C}" descr="\mathcal{C}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72" y="5767759"/>
            <a:ext cx="121920" cy="16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LaTeX: U" descr="U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82" y="5771569"/>
            <a:ext cx="173736" cy="16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LaTeX: M[\mathcal{B},\mathcal{C}]" descr="M[\mathcal{B},\mathcal{C}]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57" y="6029887"/>
            <a:ext cx="737616" cy="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LaTeX: 2^{|U|}" descr="2^{|U|}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35" y="6273728"/>
            <a:ext cx="341376" cy="20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323528" y="4725144"/>
            <a:ext cx="8560568" cy="864096"/>
            <a:chOff x="323528" y="4725144"/>
            <a:chExt cx="8560568" cy="864096"/>
          </a:xfrm>
        </p:grpSpPr>
        <p:sp>
          <p:nvSpPr>
            <p:cNvPr id="38" name="Rounded Rectangle 37"/>
            <p:cNvSpPr/>
            <p:nvPr/>
          </p:nvSpPr>
          <p:spPr>
            <a:xfrm>
              <a:off x="323528" y="4733855"/>
              <a:ext cx="8560568" cy="855385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3176" y="4725144"/>
              <a:ext cx="828092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+mj-lt"/>
                </a:rPr>
                <a:t>Lem</a:t>
              </a:r>
              <a:r>
                <a:rPr lang="en-US" sz="3200" dirty="0" smtClean="0">
                  <a:latin typeface="+mj-lt"/>
                </a:rPr>
                <a:t>. 2 (Small explicit basis (and thus rank))</a:t>
              </a:r>
              <a:endParaRPr lang="nl-NL" sz="3200" dirty="0">
                <a:latin typeface="+mj-lt"/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21"/>
              </p:custDataLst>
            </p:nvPr>
          </p:nvSpPr>
          <p:spPr>
            <a:xfrm>
              <a:off x="374544" y="5219908"/>
              <a:ext cx="7972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nl-NL" dirty="0" smtClean="0"/>
                <a:t>The set     of cuts </a:t>
              </a:r>
              <a:r>
                <a:rPr lang="nl-NL" dirty="0" err="1" smtClean="0"/>
                <a:t>with</a:t>
              </a:r>
              <a:r>
                <a:rPr lang="nl-NL" dirty="0" smtClean="0"/>
                <a:t>       </a:t>
              </a:r>
              <a:r>
                <a:rPr lang="nl-NL" dirty="0" err="1" smtClean="0"/>
                <a:t>left</a:t>
              </a:r>
              <a:r>
                <a:rPr lang="nl-NL" dirty="0" smtClean="0"/>
                <a:t>, i.e., </a:t>
              </a:r>
              <a:r>
                <a:rPr lang="nl-NL" dirty="0" err="1" smtClean="0"/>
                <a:t>partitions</a:t>
              </a:r>
              <a:r>
                <a:rPr lang="nl-NL" dirty="0" smtClean="0"/>
                <a:t> </a:t>
              </a:r>
              <a:r>
                <a:rPr lang="nl-NL" dirty="0" err="1" smtClean="0"/>
                <a:t>with</a:t>
              </a:r>
              <a:r>
                <a:rPr lang="nl-NL" dirty="0" smtClean="0"/>
                <a:t> </a:t>
              </a:r>
              <a:r>
                <a:rPr lang="nl-NL" dirty="0" err="1" smtClean="0"/>
                <a:t>exactly</a:t>
              </a:r>
              <a:r>
                <a:rPr lang="nl-NL" dirty="0" smtClean="0"/>
                <a:t> 2 blocks is a basis of M.</a:t>
              </a:r>
              <a:endParaRPr lang="en-US" dirty="0"/>
            </a:p>
          </p:txBody>
        </p:sp>
        <p:pic>
          <p:nvPicPr>
            <p:cNvPr id="41" name="LaTeX: \mathcal{C}" descr="\mathcal{C}"/>
            <p:cNvPicPr>
              <a:picLocks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397" y="5326419"/>
              <a:ext cx="121920" cy="167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LaTeX: u_0" descr="u_0"/>
            <p:cNvPicPr>
              <a:picLocks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522" y="5387379"/>
              <a:ext cx="213360" cy="14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314" name="LaTeX: \mathcal{B}" descr="\mathcal{B}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25" y="61070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LaTeX: U" descr="U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450" y="613751"/>
            <a:ext cx="231648" cy="21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LaTeX: |\mathcal{B}|2^{(\omega-1)|U|}|U.." descr="|\mathcal{B}|2^{(\omega-1)|U|}|U|^{O(1)}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26" y="918551"/>
            <a:ext cx="2423160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LaTeX: \mathcal{A} \subseteq \mathcal{B.." descr="\mathcal{A} \subseteq \mathcal{B}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6" y="1336127"/>
            <a:ext cx="850392" cy="2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LaTeX: \mathcal{A}" descr="\mathcal{A}"/>
          <p:cNvPicPr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26" y="1336127"/>
            <a:ext cx="243840" cy="2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LaTeX: \mathcal{B}" descr="\mathcal{B}"/>
          <p:cNvPicPr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49" y="1342223"/>
            <a:ext cx="204216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LaTeX: |\mathcal{A}| \leq 2^{|U|}" descr="|\mathcal{A}| \leq 2^{|U|}"/>
          <p:cNvPicPr>
            <a:picLocks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74" y="1284311"/>
            <a:ext cx="1271016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4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Further remarks on the RB approach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756592" y="4250631"/>
            <a:ext cx="10513168" cy="2562745"/>
            <a:chOff x="-756592" y="1556792"/>
            <a:chExt cx="10513168" cy="256274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8560" y="1556792"/>
              <a:ext cx="9836944" cy="2562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-756592" y="3128268"/>
              <a:ext cx="105131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51520" y="1124744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Rank-Based approach can straightforwardly be extended to weighted problems and other connectivity problems (e.g., minimize the number of connected components).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also get a linear depence on the graph size relative easily.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Provides more insight in optimal substructure then Cut&amp;Count.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use some structural property of the partition lattice, generalizations of our rank bound have been studied and given in the field of communication complexity (e.g., Lovasz &amp; Saks)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29930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3100" dirty="0" smtClean="0"/>
              <a:t>(A few words and some formula’s on)</a:t>
            </a:r>
            <a:br>
              <a:rPr lang="nl-NL" sz="3100" dirty="0" smtClean="0"/>
            </a:br>
            <a:r>
              <a:rPr lang="nl-NL" dirty="0" smtClean="0"/>
              <a:t>The Determinant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Determinant approach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552" y="1322184"/>
            <a:ext cx="8548687" cy="2322840"/>
            <a:chOff x="539552" y="1250176"/>
            <a:chExt cx="8548687" cy="2322840"/>
          </a:xfrm>
        </p:grpSpPr>
        <p:sp>
          <p:nvSpPr>
            <p:cNvPr id="6" name="Rectangle 5"/>
            <p:cNvSpPr/>
            <p:nvPr/>
          </p:nvSpPr>
          <p:spPr>
            <a:xfrm>
              <a:off x="971600" y="2492896"/>
              <a:ext cx="7438255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39552" y="1250176"/>
              <a:ext cx="8548687" cy="2322840"/>
              <a:chOff x="539552" y="1259468"/>
              <a:chExt cx="8548687" cy="2322840"/>
            </a:xfrm>
          </p:grpSpPr>
          <p:sp>
            <p:nvSpPr>
              <p:cNvPr id="3" name="TextBox 2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39552" y="1259468"/>
                <a:ext cx="854868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eaLnBrk="0">
                  <a:buFont typeface="Arial" pitchFamily="34" charset="0"/>
                  <a:buChar char="•"/>
                </a:pPr>
                <a:r>
                  <a:rPr lang="nl-NL" sz="2400" dirty="0" err="1" smtClean="0"/>
                  <a:t>Main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idea</a:t>
                </a:r>
                <a:r>
                  <a:rPr lang="nl-NL" sz="2400" dirty="0" smtClean="0"/>
                  <a:t> is </a:t>
                </a:r>
                <a:r>
                  <a:rPr lang="nl-NL" sz="2400" dirty="0" err="1" smtClean="0"/>
                  <a:t>to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use</a:t>
                </a:r>
                <a:r>
                  <a:rPr lang="nl-NL" sz="2400" dirty="0" smtClean="0"/>
                  <a:t> a folklore lemma </a:t>
                </a:r>
                <a:r>
                  <a:rPr lang="nl-NL" sz="2400" dirty="0" err="1" smtClean="0"/>
                  <a:t>used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to</a:t>
                </a:r>
                <a:r>
                  <a:rPr lang="nl-NL" sz="2400" dirty="0" smtClean="0"/>
                  <a:t> prove the </a:t>
                </a:r>
              </a:p>
              <a:p>
                <a:pPr eaLnBrk="0"/>
                <a:r>
                  <a:rPr lang="nl-NL" sz="2400" dirty="0"/>
                  <a:t> </a:t>
                </a:r>
                <a:r>
                  <a:rPr lang="nl-NL" sz="2400" dirty="0" smtClean="0"/>
                  <a:t>   Matrix Tree </a:t>
                </a:r>
                <a:r>
                  <a:rPr lang="nl-NL" sz="2400" dirty="0" err="1" smtClean="0"/>
                  <a:t>Theorem</a:t>
                </a:r>
                <a:r>
                  <a:rPr lang="nl-NL" sz="2400" dirty="0"/>
                  <a:t>:</a:t>
                </a:r>
                <a:endParaRPr lang="nl-NL" sz="2400" dirty="0" smtClean="0"/>
              </a:p>
              <a:p>
                <a:pPr marL="285750" indent="-285750" eaLnBrk="0">
                  <a:buFont typeface="Arial" pitchFamily="34" charset="0"/>
                  <a:buChar char="•"/>
                </a:pPr>
                <a:r>
                  <a:rPr lang="nl-NL" sz="2400" dirty="0" smtClean="0"/>
                  <a:t>Let                        </a:t>
                </a:r>
                <a:r>
                  <a:rPr lang="nl-NL" sz="2400" dirty="0" err="1" smtClean="0"/>
                  <a:t>graph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and</a:t>
                </a:r>
                <a:r>
                  <a:rPr lang="nl-NL" sz="2400" dirty="0" smtClean="0"/>
                  <a:t>               </a:t>
                </a:r>
                <a:r>
                  <a:rPr lang="nl-NL" sz="2400" dirty="0" err="1" smtClean="0"/>
                  <a:t>with</a:t>
                </a:r>
                <a:r>
                  <a:rPr lang="nl-NL" sz="2400" dirty="0" smtClean="0"/>
                  <a:t>                            </a:t>
                </a:r>
                <a:r>
                  <a:rPr lang="nl-NL" sz="2400" dirty="0" err="1" smtClean="0"/>
                  <a:t>and</a:t>
                </a:r>
                <a:r>
                  <a:rPr lang="nl-NL" sz="2400" dirty="0" smtClean="0"/>
                  <a:t>        </a:t>
                </a:r>
                <a:r>
                  <a:rPr lang="nl-NL" sz="2400" dirty="0" err="1" smtClean="0"/>
                  <a:t>be</a:t>
                </a:r>
                <a:endParaRPr lang="nl-NL" sz="2400" dirty="0" smtClean="0"/>
              </a:p>
              <a:p>
                <a:pPr eaLnBrk="0"/>
                <a:r>
                  <a:rPr lang="nl-NL" sz="2400" dirty="0" smtClean="0"/>
                  <a:t>     </a:t>
                </a:r>
                <a:endParaRPr lang="en-US" sz="2400" dirty="0"/>
              </a:p>
            </p:txBody>
          </p:sp>
          <p:sp>
            <p:nvSpPr>
              <p:cNvPr id="7" name="TextBox 6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971600" y="2492896"/>
                <a:ext cx="74382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/>
                <a:r>
                  <a:rPr lang="nl-NL" dirty="0" smtClean="0"/>
                  <a:t>‘the submatrix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columns      of the </a:t>
                </a:r>
                <a:r>
                  <a:rPr lang="nl-NL" dirty="0" err="1" smtClean="0"/>
                  <a:t>incidence</a:t>
                </a:r>
                <a:r>
                  <a:rPr lang="nl-NL" dirty="0" smtClean="0"/>
                  <a:t> matrix of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orientation</a:t>
                </a:r>
                <a:r>
                  <a:rPr lang="nl-NL" dirty="0" smtClean="0"/>
                  <a:t> of</a:t>
                </a:r>
              </a:p>
              <a:p>
                <a:pPr eaLnBrk="0"/>
                <a:r>
                  <a:rPr lang="nl-NL" dirty="0" smtClean="0"/>
                  <a:t>    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arbitrary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row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deleted</a:t>
                </a:r>
                <a:r>
                  <a:rPr lang="nl-NL" dirty="0" smtClean="0"/>
                  <a:t>’,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827584" y="3212976"/>
                <a:ext cx="65980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/>
                <a:r>
                  <a:rPr lang="nl-NL" dirty="0" err="1"/>
                  <a:t>t</a:t>
                </a:r>
                <a:r>
                  <a:rPr lang="nl-NL" dirty="0" err="1" smtClean="0"/>
                  <a:t>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             is a tree,                             </a:t>
                </a:r>
                <a:r>
                  <a:rPr lang="nl-NL" dirty="0" err="1" smtClean="0"/>
                  <a:t>and</a:t>
                </a:r>
                <a:r>
                  <a:rPr lang="nl-NL" dirty="0"/>
                  <a:t> </a:t>
                </a:r>
                <a:r>
                  <a:rPr lang="nl-NL" dirty="0" smtClean="0"/>
                  <a:t>                          </a:t>
                </a:r>
                <a:r>
                  <a:rPr lang="nl-NL" dirty="0" err="1" smtClean="0"/>
                  <a:t>otherwise</a:t>
                </a:r>
                <a:r>
                  <a:rPr lang="nl-NL" dirty="0" smtClean="0"/>
                  <a:t>.</a:t>
                </a:r>
                <a:endParaRPr lang="en-US" dirty="0"/>
              </a:p>
            </p:txBody>
          </p:sp>
          <p:pic>
            <p:nvPicPr>
              <p:cNvPr id="2088" name="LaTeX: S" descr="S"/>
              <p:cNvPicPr>
                <a:picLocks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1490" y="2600931"/>
                <a:ext cx="148590" cy="164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89" name="LaTeX: G" descr="G"/>
              <p:cNvPicPr>
                <a:picLocks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3040" y="2873727"/>
                <a:ext cx="173736" cy="1676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97" name="LaTeX: (V,S)" descr="(V,S)"/>
              <p:cNvPicPr>
                <a:picLocks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5299" y="3307295"/>
                <a:ext cx="554736" cy="2316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98" name="LaTeX: |\mathtt{det}(F_S)|=1" descr="|\mathtt{det}(F_S)|=1"/>
              <p:cNvPicPr>
                <a:picLocks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7996" y="3307295"/>
                <a:ext cx="1341120" cy="2316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99" name="LaTeX: \mathtt{det}(F_S)=0" descr="\mathtt{det}(F_S)=0"/>
              <p:cNvPicPr>
                <a:picLocks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3621" y="3307295"/>
                <a:ext cx="1225296" cy="2316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00" name="LaTeX: G=(V,E)" descr="G=(V,E)"/>
              <p:cNvPicPr>
                <a:picLocks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9342" y="2101507"/>
                <a:ext cx="1420368" cy="3078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01" name="LaTeX: S \subseteq E" descr="S \subseteq E"/>
              <p:cNvPicPr>
                <a:picLocks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7673" y="2119795"/>
                <a:ext cx="844296" cy="256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02" name="LaTeX: |S|=|V|-1" descr="|S|=|V|-1"/>
              <p:cNvPicPr>
                <a:picLocks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4060" y="2104555"/>
                <a:ext cx="1688592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03" name="LaTeX: F_S" descr="F_S"/>
              <p:cNvPicPr>
                <a:picLocks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4035" y="2125891"/>
                <a:ext cx="347472" cy="256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721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832" y="2362200"/>
            <a:ext cx="5562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9600" dirty="0" smtClean="0">
                <a:solidFill>
                  <a:schemeClr val="bg1">
                    <a:lumMod val="65000"/>
                  </a:schemeClr>
                </a:solidFill>
              </a:rPr>
              <a:t>2013</a:t>
            </a:r>
            <a:endParaRPr lang="en-US" sz="9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9299779" cy="63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132856"/>
            <a:ext cx="2190023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400" b="1" dirty="0" smtClean="0"/>
              <a:t>{The </a:t>
            </a:r>
            <a:r>
              <a:rPr lang="nl-NL" sz="1400" b="1" dirty="0" err="1" smtClean="0"/>
              <a:t>mentioned</a:t>
            </a:r>
            <a:r>
              <a:rPr lang="nl-NL" sz="1400" b="1" dirty="0" smtClean="0"/>
              <a:t> lemma}</a:t>
            </a:r>
            <a:endParaRPr lang="en-US" sz="1400" b="1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2915816" y="2440633"/>
            <a:ext cx="4089565" cy="2592288"/>
          </a:xfrm>
          <a:prstGeom prst="wedgeRoundRectCallout">
            <a:avLst>
              <a:gd name="adj1" fmla="val -10896"/>
              <a:gd name="adj2" fmla="val 7474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By decomposing this formula and applying dynamic programming appropriately we can evaluate this fast.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 order the vertex set in a specific way to be able to ensure that all inversions are between vertices occuring together in one bag.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035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Further work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268760"/>
            <a:ext cx="936104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Inspired by the work of the presented paper, we further investigated the restriction of the matrix M restricted to all partitions that are </a:t>
            </a:r>
            <a:r>
              <a:rPr lang="en-US" sz="2400" b="1" dirty="0" smtClean="0"/>
              <a:t>matchings, </a:t>
            </a:r>
            <a:r>
              <a:rPr lang="en-US" sz="2400" dirty="0" smtClean="0"/>
              <a:t>see</a:t>
            </a:r>
          </a:p>
          <a:p>
            <a:pPr lvl="1"/>
            <a:r>
              <a:rPr lang="en-US" sz="2400" i="1" dirty="0" smtClean="0"/>
              <a:t>‘Fast Hamiltonicity checking via bases of perfect matchings’</a:t>
            </a:r>
            <a:r>
              <a:rPr lang="en-US" sz="2400" dirty="0" smtClean="0"/>
              <a:t>, (arXiv; STOC 2013).</a:t>
            </a:r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9713" y="3227492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>
              <a:buFont typeface="Arial" pitchFamily="34" charset="0"/>
              <a:buChar char="•"/>
            </a:pPr>
            <a:r>
              <a:rPr lang="en-US" sz="2400" dirty="0"/>
              <a:t>We found its rank is exactly </a:t>
            </a:r>
            <a:r>
              <a:rPr lang="en-US" sz="2400" dirty="0" smtClean="0"/>
              <a:t>                    </a:t>
            </a:r>
            <a:r>
              <a:rPr lang="en-US" sz="2400" dirty="0"/>
              <a:t>and used this to obtain a </a:t>
            </a:r>
            <a:r>
              <a:rPr lang="en-US" sz="2400" dirty="0" smtClean="0"/>
              <a:t>                                  </a:t>
            </a:r>
            <a:r>
              <a:rPr lang="en-US" sz="2400" dirty="0"/>
              <a:t>time algorithm for Hamiltonicity and  showed it optimal under the Strong </a:t>
            </a:r>
            <a:r>
              <a:rPr lang="en-US" sz="2400" dirty="0" smtClean="0"/>
              <a:t>ETH.</a:t>
            </a:r>
          </a:p>
          <a:p>
            <a:pPr marL="342900" indent="-342900" eaLnBrk="0">
              <a:buFont typeface="Arial" pitchFamily="34" charset="0"/>
              <a:buChar char="•"/>
            </a:pPr>
            <a:r>
              <a:rPr lang="en-US" sz="2400" dirty="0" smtClean="0"/>
              <a:t>Via the rank-based approach this result can directly be used for an improved TSP algorithm on treedecompositions.</a:t>
            </a:r>
          </a:p>
          <a:p>
            <a:pPr marL="342900" indent="-342900" eaLnBrk="0">
              <a:buFont typeface="Arial" pitchFamily="34" charset="0"/>
              <a:buChar char="•"/>
            </a:pPr>
            <a:r>
              <a:rPr lang="en-US" sz="2400" dirty="0" smtClean="0"/>
              <a:t>Might as well be an promising approach for a                  algorithm for TSP.</a:t>
            </a:r>
          </a:p>
          <a:p>
            <a:pPr marL="342900" indent="-342900" eaLnBrk="0">
              <a:buFont typeface="Arial" pitchFamily="34" charset="0"/>
              <a:buChar char="•"/>
            </a:pPr>
            <a:r>
              <a:rPr lang="en-US" sz="2400" dirty="0" smtClean="0"/>
              <a:t>Rank proved using some induction based on interesting base cases</a:t>
            </a:r>
          </a:p>
          <a:p>
            <a:endParaRPr lang="nl-NL" sz="2400" dirty="0"/>
          </a:p>
        </p:txBody>
      </p:sp>
      <p:pic>
        <p:nvPicPr>
          <p:cNvPr id="14344" name="LaTeX:  2^{(|U|/2)-1}" descr=" 2^{(|U|/2)-1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251" y="3298387"/>
            <a:ext cx="1210056" cy="27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LaTeX: (2+\sqrt{2})^{pw} n^{O(1)}" descr="(2+\sqrt{2})^{pw} n^{O(1)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3" y="3664147"/>
            <a:ext cx="2145792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LaTeX: (2-\epsilon)^n" descr="(2-\epsilon)^n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298" y="5166811"/>
            <a:ext cx="1021080" cy="30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4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28625"/>
            <a:ext cx="8886825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5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studied group domination properties of a DP by studying a partial solution vs extension matrix.</a:t>
            </a:r>
          </a:p>
          <a:p>
            <a:r>
              <a:rPr lang="en-US" sz="2400" dirty="0" smtClean="0"/>
              <a:t>This can be studied for any DP!</a:t>
            </a:r>
          </a:p>
          <a:p>
            <a:r>
              <a:rPr lang="en-US" sz="2400" dirty="0" smtClean="0"/>
              <a:t>Generally we are interested in its largest identity submatrix and upperbounding the rank is one way to achieve this.</a:t>
            </a:r>
          </a:p>
          <a:p>
            <a:pPr lvl="1"/>
            <a:r>
              <a:rPr lang="en-US" sz="2000" dirty="0" smtClean="0"/>
              <a:t>People in communication complexity study these properties as well</a:t>
            </a:r>
          </a:p>
          <a:p>
            <a:r>
              <a:rPr lang="en-US" sz="2400" dirty="0" smtClean="0"/>
              <a:t>Approach also succesfully applied to matchings connectivity matrix for Hamiltonian path.</a:t>
            </a:r>
          </a:p>
          <a:p>
            <a:r>
              <a:rPr lang="en-US" sz="2400" dirty="0" smtClean="0"/>
              <a:t>Still many open questions left.</a:t>
            </a:r>
          </a:p>
        </p:txBody>
      </p:sp>
    </p:spTree>
    <p:extLst>
      <p:ext uri="{BB962C8B-B14F-4D97-AF65-F5344CB8AC3E}">
        <p14:creationId xmlns:p14="http://schemas.microsoft.com/office/powerpoint/2010/main" val="18383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r>
              <a:rPr lang="en-US" dirty="0" smtClean="0"/>
              <a:t>Thanks for listening!</a:t>
            </a:r>
            <a:endParaRPr lang="nl-NL" dirty="0"/>
          </a:p>
        </p:txBody>
      </p:sp>
      <p:pic>
        <p:nvPicPr>
          <p:cNvPr id="3" name="Picture 2" descr="http://www.topcoder.com/i/m/marekdotcygan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97288"/>
            <a:ext cx="1799844" cy="199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ratsch, Stef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33" y="4221088"/>
            <a:ext cx="1576583" cy="210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21088"/>
            <a:ext cx="14954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5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nl-NL" dirty="0"/>
          </a:p>
        </p:txBody>
      </p:sp>
      <p:grpSp>
        <p:nvGrpSpPr>
          <p:cNvPr id="4" name="Group 3"/>
          <p:cNvGrpSpPr/>
          <p:nvPr/>
        </p:nvGrpSpPr>
        <p:grpSpPr>
          <a:xfrm>
            <a:off x="107504" y="764704"/>
            <a:ext cx="8928992" cy="960767"/>
            <a:chOff x="106203" y="625642"/>
            <a:chExt cx="8928992" cy="960767"/>
          </a:xfrm>
        </p:grpSpPr>
        <p:sp>
          <p:nvSpPr>
            <p:cNvPr id="5" name="Rounded Rectangle 4"/>
            <p:cNvSpPr/>
            <p:nvPr>
              <p:custDataLst>
                <p:tags r:id="rId3"/>
              </p:custDataLst>
            </p:nvPr>
          </p:nvSpPr>
          <p:spPr>
            <a:xfrm>
              <a:off x="106203" y="625642"/>
              <a:ext cx="8928992" cy="960767"/>
            </a:xfrm>
            <a:prstGeom prst="roundRect">
              <a:avLst>
                <a:gd name="adj" fmla="val 12102"/>
              </a:avLst>
            </a:prstGeom>
            <a:solidFill>
              <a:srgbClr val="CCFFFF"/>
            </a:solidFill>
            <a:ln>
              <a:solidFill>
                <a:srgbClr val="00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6949" y="636550"/>
              <a:ext cx="8614986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Theorem</a:t>
              </a:r>
              <a:endParaRPr lang="nl-NL" sz="3200" dirty="0">
                <a:latin typeface="+mj-lt"/>
              </a:endParaRPr>
            </a:p>
          </p:txBody>
        </p:sp>
      </p:grp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198260" y="1191798"/>
            <a:ext cx="848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2400" dirty="0" err="1" smtClean="0"/>
              <a:t>Unweighted</a:t>
            </a:r>
            <a:r>
              <a:rPr lang="en-US" sz="2400" dirty="0" smtClean="0"/>
              <a:t> Steiner Tree can be solved in         randomized time.</a:t>
            </a:r>
            <a:endParaRPr lang="nl-NL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2348880"/>
            <a:ext cx="778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 the paper we obtained lots of other results.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ask many open problems, but maybe the best one is: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592" y="357301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it possible to solve connectivity problems parameterized by treewidth in single-exponential time in a </a:t>
            </a:r>
            <a:r>
              <a:rPr lang="en-US" sz="2400" b="1" dirty="0" smtClean="0">
                <a:solidFill>
                  <a:srgbClr val="FF0000"/>
                </a:solidFill>
              </a:rPr>
              <a:t>deterministic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more intuitive </a:t>
            </a:r>
            <a:r>
              <a:rPr lang="en-US" sz="2400" dirty="0" smtClean="0"/>
              <a:t>way?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9592" y="4964975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For example, is there some structure present that allows us to always ignore many partial solutions?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0785" y="6165304"/>
            <a:ext cx="23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Thanks for listening!</a:t>
            </a:r>
            <a:endParaRPr lang="nl-NL" b="1" dirty="0"/>
          </a:p>
        </p:txBody>
      </p:sp>
      <p:pic>
        <p:nvPicPr>
          <p:cNvPr id="2050" name="LaTeX: 3^{tw}" descr="3^{tw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123" y="1290125"/>
            <a:ext cx="411480" cy="2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A7A7A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nl-NL" dirty="0"/>
          </a:p>
        </p:txBody>
      </p:sp>
      <p:grpSp>
        <p:nvGrpSpPr>
          <p:cNvPr id="4" name="Group 3"/>
          <p:cNvGrpSpPr/>
          <p:nvPr/>
        </p:nvGrpSpPr>
        <p:grpSpPr>
          <a:xfrm>
            <a:off x="107504" y="764704"/>
            <a:ext cx="8928992" cy="960767"/>
            <a:chOff x="106203" y="625642"/>
            <a:chExt cx="8928992" cy="960767"/>
          </a:xfrm>
        </p:grpSpPr>
        <p:sp>
          <p:nvSpPr>
            <p:cNvPr id="5" name="Rounded Rectangle 4"/>
            <p:cNvSpPr/>
            <p:nvPr>
              <p:custDataLst>
                <p:tags r:id="rId3"/>
              </p:custDataLst>
            </p:nvPr>
          </p:nvSpPr>
          <p:spPr>
            <a:xfrm>
              <a:off x="106203" y="625642"/>
              <a:ext cx="8928992" cy="960767"/>
            </a:xfrm>
            <a:prstGeom prst="roundRect">
              <a:avLst>
                <a:gd name="adj" fmla="val 12102"/>
              </a:avLst>
            </a:prstGeom>
            <a:solidFill>
              <a:srgbClr val="CCFFFF"/>
            </a:solidFill>
            <a:ln>
              <a:solidFill>
                <a:srgbClr val="00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6949" y="636550"/>
              <a:ext cx="8614986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Theorem</a:t>
              </a:r>
              <a:endParaRPr lang="nl-NL" sz="3200" dirty="0">
                <a:latin typeface="+mj-lt"/>
              </a:endParaRPr>
            </a:p>
          </p:txBody>
        </p:sp>
      </p:grp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198260" y="1191798"/>
            <a:ext cx="732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2400" b="1" dirty="0" smtClean="0"/>
              <a:t>Weighted</a:t>
            </a:r>
            <a:r>
              <a:rPr lang="en-US" sz="2400" dirty="0" smtClean="0"/>
              <a:t> Steiner Tree can be solved in                    time.</a:t>
            </a:r>
            <a:endParaRPr lang="nl-NL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2348880"/>
            <a:ext cx="778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 the paper we obtained lots of other results.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ask many open problems, but maybe the best one is: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592" y="357301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it possible to solve connectivity problems parameterized by treewidth in single-exponential time in a </a:t>
            </a:r>
            <a:r>
              <a:rPr lang="en-US" sz="2400" b="1" dirty="0" smtClean="0">
                <a:solidFill>
                  <a:srgbClr val="FF0000"/>
                </a:solidFill>
              </a:rPr>
              <a:t>deterministic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more intuitive </a:t>
            </a:r>
            <a:r>
              <a:rPr lang="en-US" sz="2400" dirty="0" smtClean="0"/>
              <a:t>way? </a:t>
            </a:r>
            <a:r>
              <a:rPr lang="en-US" sz="2400" b="1" dirty="0" smtClean="0">
                <a:solidFill>
                  <a:srgbClr val="00B050"/>
                </a:solidFill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9592" y="496497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For example, is there some structure present that allows us to always ignore many partial solutions? </a:t>
            </a:r>
            <a:r>
              <a:rPr lang="en-US" sz="2400" b="1" dirty="0" smtClean="0">
                <a:solidFill>
                  <a:srgbClr val="00B050"/>
                </a:solidFill>
              </a:rPr>
              <a:t>YES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0785" y="6165304"/>
            <a:ext cx="23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Thanks for listening!</a:t>
            </a:r>
            <a:endParaRPr lang="nl-NL" b="1" dirty="0"/>
          </a:p>
        </p:txBody>
      </p:sp>
      <p:pic>
        <p:nvPicPr>
          <p:cNvPr id="1028" name="LaTeX: 11.35^{tw}n" descr="11.35^{tw}n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08" y="1290125"/>
            <a:ext cx="1152144" cy="2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095804" cy="1143000"/>
          </a:xfrm>
          <a:ln>
            <a:noFill/>
          </a:ln>
          <a:effectLst/>
        </p:spPr>
        <p:txBody>
          <a:bodyPr>
            <a:noAutofit/>
          </a:bodyPr>
          <a:lstStyle/>
          <a:p>
            <a:pPr eaLnBrk="0"/>
            <a:r>
              <a:rPr lang="en-US" dirty="0" smtClean="0"/>
              <a:t>Steiner Tree</a:t>
            </a:r>
            <a:endParaRPr lang="nl-NL" dirty="0"/>
          </a:p>
        </p:txBody>
      </p:sp>
      <p:grpSp>
        <p:nvGrpSpPr>
          <p:cNvPr id="3" name="Group 2"/>
          <p:cNvGrpSpPr/>
          <p:nvPr/>
        </p:nvGrpSpPr>
        <p:grpSpPr>
          <a:xfrm>
            <a:off x="125090" y="2702358"/>
            <a:ext cx="8970714" cy="2598850"/>
            <a:chOff x="125090" y="2702358"/>
            <a:chExt cx="8970714" cy="2598850"/>
          </a:xfrm>
        </p:grpSpPr>
        <p:sp>
          <p:nvSpPr>
            <p:cNvPr id="350" name="Rounded Rectangle 349"/>
            <p:cNvSpPr/>
            <p:nvPr>
              <p:custDataLst>
                <p:tags r:id="rId10"/>
              </p:custDataLst>
            </p:nvPr>
          </p:nvSpPr>
          <p:spPr>
            <a:xfrm>
              <a:off x="125090" y="2702358"/>
              <a:ext cx="8970714" cy="2598850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chemeClr val="tx1">
                    <a:lumMod val="26000"/>
                    <a:lumOff val="74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52000" y="3342545"/>
              <a:ext cx="8638467" cy="1860731"/>
              <a:chOff x="20982" y="3342544"/>
              <a:chExt cx="9093123" cy="195866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310159" y="3489426"/>
                <a:ext cx="274624" cy="3420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09764" y="3489426"/>
                <a:ext cx="275414" cy="3420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10159" y="3489426"/>
                <a:ext cx="275019" cy="10224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09764" y="3831507"/>
                <a:ext cx="275414" cy="3422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10159" y="4173774"/>
                <a:ext cx="275019" cy="338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10159" y="4511860"/>
                <a:ext cx="275019" cy="323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10159" y="4835040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10159" y="4511860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10159" y="4173774"/>
                <a:ext cx="275019" cy="6612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310159" y="4835040"/>
                <a:ext cx="275019" cy="3192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310159" y="4835040"/>
                <a:ext cx="275019" cy="3192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10159" y="5154328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310159" y="4511860"/>
                <a:ext cx="275019" cy="323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310159" y="4173774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 flipV="1">
                <a:off x="310159" y="4511860"/>
                <a:ext cx="275019" cy="6424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873960" y="3489426"/>
                <a:ext cx="3320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873960" y="3489426"/>
                <a:ext cx="332034" cy="684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 flipV="1">
                <a:off x="873960" y="3489426"/>
                <a:ext cx="332034" cy="16649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873960" y="4511860"/>
                <a:ext cx="3320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873960" y="3831507"/>
                <a:ext cx="331638" cy="3422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873565" y="3831507"/>
                <a:ext cx="332429" cy="3422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873960" y="4835040"/>
                <a:ext cx="332034" cy="3192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73960" y="4835040"/>
                <a:ext cx="332034" cy="3192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873960" y="5154328"/>
                <a:ext cx="3320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873960" y="4835040"/>
                <a:ext cx="3320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873960" y="4173774"/>
                <a:ext cx="332034" cy="338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873960" y="3489426"/>
                <a:ext cx="332034" cy="684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73960" y="4511860"/>
                <a:ext cx="332034" cy="323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873960" y="4511860"/>
                <a:ext cx="332034" cy="323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73960" y="4173774"/>
                <a:ext cx="332034" cy="9805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494776" y="3489426"/>
                <a:ext cx="275019" cy="684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1494776" y="3489426"/>
                <a:ext cx="275019" cy="684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494381" y="3831507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1494776" y="4173774"/>
                <a:ext cx="275019" cy="6612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494776" y="4511860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494776" y="4173774"/>
                <a:ext cx="275019" cy="6612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494776" y="5154328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494776" y="4835040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494776" y="3489426"/>
                <a:ext cx="316915" cy="4459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1494776" y="4511860"/>
                <a:ext cx="275019" cy="6424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494776" y="4511860"/>
                <a:ext cx="275019" cy="6424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" name="Group 79"/>
              <p:cNvGrpSpPr/>
              <p:nvPr/>
            </p:nvGrpSpPr>
            <p:grpSpPr>
              <a:xfrm>
                <a:off x="20982" y="3342544"/>
                <a:ext cx="4388239" cy="1958664"/>
                <a:chOff x="219508" y="2683520"/>
                <a:chExt cx="8797469" cy="3926698"/>
              </a:xfrm>
            </p:grpSpPr>
            <p:sp>
              <p:nvSpPr>
                <p:cNvPr id="302" name="Oval 301"/>
                <p:cNvSpPr/>
                <p:nvPr/>
              </p:nvSpPr>
              <p:spPr>
                <a:xfrm>
                  <a:off x="220300" y="2683520"/>
                  <a:ext cx="578945" cy="588930"/>
                </a:xfrm>
                <a:prstGeom prst="ellipse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>
                  <a:off x="219508" y="33693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>
                  <a:off x="220300" y="4055492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5" name="Oval 304"/>
                <p:cNvSpPr/>
                <p:nvPr/>
              </p:nvSpPr>
              <p:spPr>
                <a:xfrm>
                  <a:off x="220300" y="473328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6" name="Oval 305"/>
                <p:cNvSpPr/>
                <p:nvPr/>
              </p:nvSpPr>
              <p:spPr>
                <a:xfrm>
                  <a:off x="220300" y="5381186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" name="Oval 306"/>
                <p:cNvSpPr/>
                <p:nvPr/>
              </p:nvSpPr>
              <p:spPr>
                <a:xfrm>
                  <a:off x="220300" y="6021288"/>
                  <a:ext cx="578945" cy="588930"/>
                </a:xfrm>
                <a:prstGeom prst="ellipse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" name="Oval 307"/>
                <p:cNvSpPr/>
                <p:nvPr/>
              </p:nvSpPr>
              <p:spPr>
                <a:xfrm>
                  <a:off x="1350600" y="26835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" name="Oval 308"/>
                <p:cNvSpPr/>
                <p:nvPr/>
              </p:nvSpPr>
              <p:spPr>
                <a:xfrm>
                  <a:off x="1349808" y="33693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" name="Oval 309"/>
                <p:cNvSpPr/>
                <p:nvPr/>
              </p:nvSpPr>
              <p:spPr>
                <a:xfrm>
                  <a:off x="1350600" y="4055492"/>
                  <a:ext cx="578945" cy="58893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" name="Oval 310"/>
                <p:cNvSpPr/>
                <p:nvPr/>
              </p:nvSpPr>
              <p:spPr>
                <a:xfrm>
                  <a:off x="1350600" y="473328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2" name="Oval 311"/>
                <p:cNvSpPr/>
                <p:nvPr/>
              </p:nvSpPr>
              <p:spPr>
                <a:xfrm>
                  <a:off x="1350600" y="5381186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3" name="Oval 312"/>
                <p:cNvSpPr/>
                <p:nvPr/>
              </p:nvSpPr>
              <p:spPr>
                <a:xfrm>
                  <a:off x="1350600" y="6021288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4" name="Oval 313"/>
                <p:cNvSpPr/>
                <p:nvPr/>
              </p:nvSpPr>
              <p:spPr>
                <a:xfrm>
                  <a:off x="2595200" y="26835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5" name="Oval 314"/>
                <p:cNvSpPr/>
                <p:nvPr/>
              </p:nvSpPr>
              <p:spPr>
                <a:xfrm>
                  <a:off x="2594408" y="33693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6" name="Oval 315"/>
                <p:cNvSpPr/>
                <p:nvPr/>
              </p:nvSpPr>
              <p:spPr>
                <a:xfrm>
                  <a:off x="2595200" y="4055492"/>
                  <a:ext cx="578945" cy="58893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7" name="Oval 316"/>
                <p:cNvSpPr/>
                <p:nvPr/>
              </p:nvSpPr>
              <p:spPr>
                <a:xfrm>
                  <a:off x="2595200" y="473328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" name="Oval 317"/>
                <p:cNvSpPr/>
                <p:nvPr/>
              </p:nvSpPr>
              <p:spPr>
                <a:xfrm>
                  <a:off x="2595200" y="5381186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9" name="Oval 318"/>
                <p:cNvSpPr/>
                <p:nvPr/>
              </p:nvSpPr>
              <p:spPr>
                <a:xfrm>
                  <a:off x="2595200" y="6021288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" name="Oval 319"/>
                <p:cNvSpPr/>
                <p:nvPr/>
              </p:nvSpPr>
              <p:spPr>
                <a:xfrm>
                  <a:off x="3725500" y="26835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" name="Oval 320"/>
                <p:cNvSpPr/>
                <p:nvPr/>
              </p:nvSpPr>
              <p:spPr>
                <a:xfrm>
                  <a:off x="3724708" y="33693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2" name="Oval 321"/>
                <p:cNvSpPr/>
                <p:nvPr/>
              </p:nvSpPr>
              <p:spPr>
                <a:xfrm>
                  <a:off x="3725500" y="4055492"/>
                  <a:ext cx="578945" cy="58893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3" name="Oval 322"/>
                <p:cNvSpPr/>
                <p:nvPr/>
              </p:nvSpPr>
              <p:spPr>
                <a:xfrm>
                  <a:off x="3725500" y="473328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4" name="Oval 323"/>
                <p:cNvSpPr/>
                <p:nvPr/>
              </p:nvSpPr>
              <p:spPr>
                <a:xfrm>
                  <a:off x="3725500" y="5381186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5" name="Oval 324"/>
                <p:cNvSpPr/>
                <p:nvPr/>
              </p:nvSpPr>
              <p:spPr>
                <a:xfrm>
                  <a:off x="3725500" y="6021288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6" name="Oval 325"/>
                <p:cNvSpPr/>
                <p:nvPr/>
              </p:nvSpPr>
              <p:spPr>
                <a:xfrm>
                  <a:off x="4932832" y="2683520"/>
                  <a:ext cx="578945" cy="588930"/>
                </a:xfrm>
                <a:prstGeom prst="ellipse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" name="Oval 326"/>
                <p:cNvSpPr/>
                <p:nvPr/>
              </p:nvSpPr>
              <p:spPr>
                <a:xfrm>
                  <a:off x="4932040" y="33693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" name="Oval 327"/>
                <p:cNvSpPr/>
                <p:nvPr/>
              </p:nvSpPr>
              <p:spPr>
                <a:xfrm>
                  <a:off x="4932832" y="4055492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" name="Oval 328"/>
                <p:cNvSpPr/>
                <p:nvPr/>
              </p:nvSpPr>
              <p:spPr>
                <a:xfrm>
                  <a:off x="4932832" y="473328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0" name="Oval 329"/>
                <p:cNvSpPr/>
                <p:nvPr/>
              </p:nvSpPr>
              <p:spPr>
                <a:xfrm>
                  <a:off x="4932832" y="5381186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1" name="Oval 330"/>
                <p:cNvSpPr/>
                <p:nvPr/>
              </p:nvSpPr>
              <p:spPr>
                <a:xfrm>
                  <a:off x="4932832" y="6021288"/>
                  <a:ext cx="578945" cy="588930"/>
                </a:xfrm>
                <a:prstGeom prst="ellipse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2" name="Oval 331"/>
                <p:cNvSpPr/>
                <p:nvPr/>
              </p:nvSpPr>
              <p:spPr>
                <a:xfrm>
                  <a:off x="6063132" y="26835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3" name="Oval 332"/>
                <p:cNvSpPr/>
                <p:nvPr/>
              </p:nvSpPr>
              <p:spPr>
                <a:xfrm>
                  <a:off x="6062340" y="3369320"/>
                  <a:ext cx="578945" cy="58893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4" name="Oval 333"/>
                <p:cNvSpPr/>
                <p:nvPr/>
              </p:nvSpPr>
              <p:spPr>
                <a:xfrm>
                  <a:off x="6063132" y="4055492"/>
                  <a:ext cx="578945" cy="58893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5" name="Oval 334"/>
                <p:cNvSpPr/>
                <p:nvPr/>
              </p:nvSpPr>
              <p:spPr>
                <a:xfrm>
                  <a:off x="6063132" y="473328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6" name="Oval 335"/>
                <p:cNvSpPr/>
                <p:nvPr/>
              </p:nvSpPr>
              <p:spPr>
                <a:xfrm>
                  <a:off x="6063132" y="5381186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7" name="Oval 336"/>
                <p:cNvSpPr/>
                <p:nvPr/>
              </p:nvSpPr>
              <p:spPr>
                <a:xfrm>
                  <a:off x="6063132" y="6021288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" name="Oval 337"/>
                <p:cNvSpPr/>
                <p:nvPr/>
              </p:nvSpPr>
              <p:spPr>
                <a:xfrm>
                  <a:off x="7307732" y="26835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9" name="Oval 338"/>
                <p:cNvSpPr/>
                <p:nvPr/>
              </p:nvSpPr>
              <p:spPr>
                <a:xfrm>
                  <a:off x="7306940" y="33693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0" name="Oval 339"/>
                <p:cNvSpPr/>
                <p:nvPr/>
              </p:nvSpPr>
              <p:spPr>
                <a:xfrm>
                  <a:off x="7307732" y="4055492"/>
                  <a:ext cx="578945" cy="58893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1" name="Oval 340"/>
                <p:cNvSpPr/>
                <p:nvPr/>
              </p:nvSpPr>
              <p:spPr>
                <a:xfrm>
                  <a:off x="7307732" y="473328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2" name="Oval 341"/>
                <p:cNvSpPr/>
                <p:nvPr/>
              </p:nvSpPr>
              <p:spPr>
                <a:xfrm>
                  <a:off x="7307732" y="5381186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3" name="Oval 342"/>
                <p:cNvSpPr/>
                <p:nvPr/>
              </p:nvSpPr>
              <p:spPr>
                <a:xfrm>
                  <a:off x="7307732" y="6021288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4" name="Oval 343"/>
                <p:cNvSpPr/>
                <p:nvPr/>
              </p:nvSpPr>
              <p:spPr>
                <a:xfrm>
                  <a:off x="8438032" y="26835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5" name="Oval 344"/>
                <p:cNvSpPr/>
                <p:nvPr/>
              </p:nvSpPr>
              <p:spPr>
                <a:xfrm>
                  <a:off x="8437240" y="3369320"/>
                  <a:ext cx="578945" cy="588930"/>
                </a:xfrm>
                <a:prstGeom prst="ellipse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6" name="Oval 345"/>
                <p:cNvSpPr/>
                <p:nvPr/>
              </p:nvSpPr>
              <p:spPr>
                <a:xfrm>
                  <a:off x="8438032" y="4055492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7" name="Oval 346"/>
                <p:cNvSpPr/>
                <p:nvPr/>
              </p:nvSpPr>
              <p:spPr>
                <a:xfrm>
                  <a:off x="8438032" y="473328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8" name="Oval 347"/>
                <p:cNvSpPr/>
                <p:nvPr/>
              </p:nvSpPr>
              <p:spPr>
                <a:xfrm>
                  <a:off x="8438032" y="5381186"/>
                  <a:ext cx="578945" cy="588930"/>
                </a:xfrm>
                <a:prstGeom prst="ellipse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9" name="Oval 348"/>
                <p:cNvSpPr/>
                <p:nvPr/>
              </p:nvSpPr>
              <p:spPr>
                <a:xfrm>
                  <a:off x="8438032" y="6021288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82" name="Straight Connector 81"/>
              <p:cNvCxnSpPr/>
              <p:nvPr/>
            </p:nvCxnSpPr>
            <p:spPr>
              <a:xfrm flipH="1">
                <a:off x="2660408" y="3482502"/>
                <a:ext cx="275414" cy="3420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660803" y="3482502"/>
                <a:ext cx="275019" cy="10224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2660408" y="3824583"/>
                <a:ext cx="275414" cy="3422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2660803" y="4166851"/>
                <a:ext cx="275019" cy="338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660803" y="4504937"/>
                <a:ext cx="275019" cy="323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660803" y="4828117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2660803" y="4504937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2660803" y="4166851"/>
                <a:ext cx="275019" cy="6612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2660803" y="4828117"/>
                <a:ext cx="275019" cy="3192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660803" y="4828117"/>
                <a:ext cx="275019" cy="3192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2660803" y="5147404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2660803" y="4504937"/>
                <a:ext cx="275019" cy="323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>
                <a:off x="2660803" y="4166851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2660803" y="4504937"/>
                <a:ext cx="275019" cy="6424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224604" y="3482502"/>
                <a:ext cx="3320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224604" y="3482502"/>
                <a:ext cx="332034" cy="684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H="1" flipV="1">
                <a:off x="3224604" y="3482502"/>
                <a:ext cx="332034" cy="16649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3224604" y="4504937"/>
                <a:ext cx="3320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3224604" y="3824583"/>
                <a:ext cx="331638" cy="3422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V="1">
                <a:off x="3224604" y="4828117"/>
                <a:ext cx="332034" cy="3192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3224604" y="4828117"/>
                <a:ext cx="332034" cy="3192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H="1">
                <a:off x="3224604" y="5147404"/>
                <a:ext cx="3320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3224604" y="4828117"/>
                <a:ext cx="3320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3224604" y="4166851"/>
                <a:ext cx="332034" cy="338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3224604" y="3482502"/>
                <a:ext cx="332034" cy="684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3224604" y="4504937"/>
                <a:ext cx="332034" cy="323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3224604" y="4504937"/>
                <a:ext cx="332034" cy="323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3224604" y="4166851"/>
                <a:ext cx="332034" cy="9805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3845420" y="3482502"/>
                <a:ext cx="275019" cy="684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>
                <a:off x="3845420" y="3482502"/>
                <a:ext cx="275019" cy="684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3845025" y="3824583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3845420" y="4166851"/>
                <a:ext cx="275019" cy="6612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3845420" y="4504937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3845420" y="5147404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3845420" y="4828117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3845420" y="4166851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V="1">
                <a:off x="3845420" y="4504937"/>
                <a:ext cx="275019" cy="6424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3845420" y="4504937"/>
                <a:ext cx="275019" cy="6424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2058577" y="3489426"/>
                <a:ext cx="313444" cy="684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2058577" y="4511860"/>
                <a:ext cx="3134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2058577" y="4173774"/>
                <a:ext cx="313444" cy="6612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V="1">
                <a:off x="2058577" y="4511860"/>
                <a:ext cx="313444" cy="323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2058577" y="5154328"/>
                <a:ext cx="3134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2058577" y="4835040"/>
                <a:ext cx="3134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H="1">
                <a:off x="2058577" y="4173774"/>
                <a:ext cx="3134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V="1">
                <a:off x="2058577" y="4835040"/>
                <a:ext cx="313444" cy="3192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2058577" y="4511860"/>
                <a:ext cx="313444" cy="6424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>
                <a:off x="2058577" y="4173774"/>
                <a:ext cx="313444" cy="6612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H="1">
                <a:off x="2058182" y="3831507"/>
                <a:ext cx="3134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H="1">
                <a:off x="2058182" y="3489426"/>
                <a:ext cx="313839" cy="3420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2058577" y="3489426"/>
                <a:ext cx="313444" cy="10224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5015043" y="3489426"/>
                <a:ext cx="274624" cy="3420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H="1">
                <a:off x="5014648" y="3489426"/>
                <a:ext cx="275414" cy="3420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5015043" y="3489426"/>
                <a:ext cx="275019" cy="684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5015043" y="3489426"/>
                <a:ext cx="275019" cy="10224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5014648" y="3831507"/>
                <a:ext cx="275414" cy="3422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5015043" y="4511860"/>
                <a:ext cx="275019" cy="323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015043" y="4835040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5015043" y="4511860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5015043" y="4173774"/>
                <a:ext cx="275019" cy="6612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V="1">
                <a:off x="5015043" y="4835040"/>
                <a:ext cx="275019" cy="3192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5015043" y="4835040"/>
                <a:ext cx="275019" cy="3192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5015043" y="5154328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>
                <a:off x="5015043" y="4511860"/>
                <a:ext cx="275019" cy="323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5015043" y="4173774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>
                <a:off x="5015043" y="4173774"/>
                <a:ext cx="275019" cy="9805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H="1" flipV="1">
                <a:off x="5015043" y="4511860"/>
                <a:ext cx="275019" cy="6424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5578844" y="3489426"/>
                <a:ext cx="3320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V="1">
                <a:off x="5578844" y="3831507"/>
                <a:ext cx="331638" cy="3422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5578844" y="4835040"/>
                <a:ext cx="332034" cy="3192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5578844" y="4835040"/>
                <a:ext cx="332034" cy="3192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H="1">
                <a:off x="5578844" y="5154328"/>
                <a:ext cx="3320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5578844" y="4835040"/>
                <a:ext cx="3320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5578844" y="3489426"/>
                <a:ext cx="332034" cy="684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5578844" y="4173774"/>
                <a:ext cx="3320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V="1">
                <a:off x="5578844" y="4511860"/>
                <a:ext cx="332034" cy="323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6199660" y="3489426"/>
                <a:ext cx="275019" cy="684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H="1">
                <a:off x="6199660" y="3489426"/>
                <a:ext cx="275019" cy="684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6199265" y="3831507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flipH="1">
                <a:off x="6199660" y="4173774"/>
                <a:ext cx="275019" cy="6612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6199660" y="4173774"/>
                <a:ext cx="275019" cy="6612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6199660" y="5154328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6199660" y="4835040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6199660" y="4173774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6199660" y="4511860"/>
                <a:ext cx="275019" cy="6424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0" name="Group 179"/>
              <p:cNvGrpSpPr/>
              <p:nvPr/>
            </p:nvGrpSpPr>
            <p:grpSpPr>
              <a:xfrm>
                <a:off x="4725866" y="3342544"/>
                <a:ext cx="4388239" cy="1958664"/>
                <a:chOff x="219508" y="2683520"/>
                <a:chExt cx="8797469" cy="3926698"/>
              </a:xfrm>
            </p:grpSpPr>
            <p:sp>
              <p:nvSpPr>
                <p:cNvPr id="254" name="Oval 253"/>
                <p:cNvSpPr/>
                <p:nvPr/>
              </p:nvSpPr>
              <p:spPr>
                <a:xfrm>
                  <a:off x="220300" y="26835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>
                  <a:off x="219508" y="33693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>
                  <a:off x="220300" y="4055492"/>
                  <a:ext cx="578945" cy="58893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>
                  <a:off x="220300" y="473328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" name="Oval 257"/>
                <p:cNvSpPr/>
                <p:nvPr/>
              </p:nvSpPr>
              <p:spPr>
                <a:xfrm>
                  <a:off x="220300" y="5381186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" name="Oval 258"/>
                <p:cNvSpPr/>
                <p:nvPr/>
              </p:nvSpPr>
              <p:spPr>
                <a:xfrm>
                  <a:off x="220300" y="6021288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" name="Oval 259"/>
                <p:cNvSpPr/>
                <p:nvPr/>
              </p:nvSpPr>
              <p:spPr>
                <a:xfrm>
                  <a:off x="1350600" y="26835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" name="Oval 260"/>
                <p:cNvSpPr/>
                <p:nvPr/>
              </p:nvSpPr>
              <p:spPr>
                <a:xfrm>
                  <a:off x="1349808" y="33693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" name="Oval 261"/>
                <p:cNvSpPr/>
                <p:nvPr/>
              </p:nvSpPr>
              <p:spPr>
                <a:xfrm>
                  <a:off x="1350600" y="4055492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" name="Oval 262"/>
                <p:cNvSpPr/>
                <p:nvPr/>
              </p:nvSpPr>
              <p:spPr>
                <a:xfrm>
                  <a:off x="1350600" y="4733280"/>
                  <a:ext cx="578945" cy="58893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1350600" y="5381186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>
                  <a:off x="1350600" y="6021288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>
                  <a:off x="2595200" y="26835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>
                  <a:off x="2594408" y="33693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" name="Oval 267"/>
                <p:cNvSpPr/>
                <p:nvPr/>
              </p:nvSpPr>
              <p:spPr>
                <a:xfrm>
                  <a:off x="2595200" y="4055492"/>
                  <a:ext cx="578945" cy="588930"/>
                </a:xfrm>
                <a:prstGeom prst="ellipse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9" name="Oval 268"/>
                <p:cNvSpPr/>
                <p:nvPr/>
              </p:nvSpPr>
              <p:spPr>
                <a:xfrm>
                  <a:off x="2595200" y="4733280"/>
                  <a:ext cx="578945" cy="588930"/>
                </a:xfrm>
                <a:prstGeom prst="ellipse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0" name="Oval 269"/>
                <p:cNvSpPr/>
                <p:nvPr/>
              </p:nvSpPr>
              <p:spPr>
                <a:xfrm>
                  <a:off x="2595200" y="5381186"/>
                  <a:ext cx="578945" cy="588930"/>
                </a:xfrm>
                <a:prstGeom prst="ellipse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1" name="Oval 270"/>
                <p:cNvSpPr/>
                <p:nvPr/>
              </p:nvSpPr>
              <p:spPr>
                <a:xfrm>
                  <a:off x="2595200" y="6021288"/>
                  <a:ext cx="578945" cy="588930"/>
                </a:xfrm>
                <a:prstGeom prst="ellipse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2" name="Oval 271"/>
                <p:cNvSpPr/>
                <p:nvPr/>
              </p:nvSpPr>
              <p:spPr>
                <a:xfrm>
                  <a:off x="3725500" y="26835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3" name="Oval 272"/>
                <p:cNvSpPr/>
                <p:nvPr/>
              </p:nvSpPr>
              <p:spPr>
                <a:xfrm>
                  <a:off x="3724708" y="3369320"/>
                  <a:ext cx="578945" cy="58893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4" name="Oval 273"/>
                <p:cNvSpPr/>
                <p:nvPr/>
              </p:nvSpPr>
              <p:spPr>
                <a:xfrm>
                  <a:off x="3725500" y="4055492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5" name="Oval 274"/>
                <p:cNvSpPr/>
                <p:nvPr/>
              </p:nvSpPr>
              <p:spPr>
                <a:xfrm>
                  <a:off x="3725500" y="4733280"/>
                  <a:ext cx="578945" cy="58893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" name="Oval 275"/>
                <p:cNvSpPr/>
                <p:nvPr/>
              </p:nvSpPr>
              <p:spPr>
                <a:xfrm>
                  <a:off x="3725500" y="5381186"/>
                  <a:ext cx="578945" cy="58893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" name="Oval 276"/>
                <p:cNvSpPr/>
                <p:nvPr/>
              </p:nvSpPr>
              <p:spPr>
                <a:xfrm>
                  <a:off x="3725500" y="6021288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" name="Oval 277"/>
                <p:cNvSpPr/>
                <p:nvPr/>
              </p:nvSpPr>
              <p:spPr>
                <a:xfrm>
                  <a:off x="4932832" y="26835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" name="Oval 278"/>
                <p:cNvSpPr/>
                <p:nvPr/>
              </p:nvSpPr>
              <p:spPr>
                <a:xfrm>
                  <a:off x="4932040" y="33693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" name="Oval 279"/>
                <p:cNvSpPr/>
                <p:nvPr/>
              </p:nvSpPr>
              <p:spPr>
                <a:xfrm>
                  <a:off x="4932832" y="4055492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" name="Oval 280"/>
                <p:cNvSpPr/>
                <p:nvPr/>
              </p:nvSpPr>
              <p:spPr>
                <a:xfrm>
                  <a:off x="4932832" y="473328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" name="Oval 281"/>
                <p:cNvSpPr/>
                <p:nvPr/>
              </p:nvSpPr>
              <p:spPr>
                <a:xfrm>
                  <a:off x="4932832" y="5381186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" name="Oval 282"/>
                <p:cNvSpPr/>
                <p:nvPr/>
              </p:nvSpPr>
              <p:spPr>
                <a:xfrm>
                  <a:off x="4932832" y="6021288"/>
                  <a:ext cx="578945" cy="58893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" name="Oval 283"/>
                <p:cNvSpPr/>
                <p:nvPr/>
              </p:nvSpPr>
              <p:spPr>
                <a:xfrm>
                  <a:off x="6063132" y="26835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5" name="Oval 284"/>
                <p:cNvSpPr/>
                <p:nvPr/>
              </p:nvSpPr>
              <p:spPr>
                <a:xfrm>
                  <a:off x="6062340" y="33693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6" name="Oval 285"/>
                <p:cNvSpPr/>
                <p:nvPr/>
              </p:nvSpPr>
              <p:spPr>
                <a:xfrm>
                  <a:off x="6063132" y="4055492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" name="Oval 286"/>
                <p:cNvSpPr/>
                <p:nvPr/>
              </p:nvSpPr>
              <p:spPr>
                <a:xfrm>
                  <a:off x="6063132" y="473328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" name="Oval 287"/>
                <p:cNvSpPr/>
                <p:nvPr/>
              </p:nvSpPr>
              <p:spPr>
                <a:xfrm>
                  <a:off x="6063132" y="5381186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" name="Oval 288"/>
                <p:cNvSpPr/>
                <p:nvPr/>
              </p:nvSpPr>
              <p:spPr>
                <a:xfrm>
                  <a:off x="6063132" y="6021288"/>
                  <a:ext cx="578945" cy="588930"/>
                </a:xfrm>
                <a:prstGeom prst="ellipse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0" name="Oval 289"/>
                <p:cNvSpPr/>
                <p:nvPr/>
              </p:nvSpPr>
              <p:spPr>
                <a:xfrm>
                  <a:off x="7307732" y="26835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" name="Oval 290"/>
                <p:cNvSpPr/>
                <p:nvPr/>
              </p:nvSpPr>
              <p:spPr>
                <a:xfrm>
                  <a:off x="7306940" y="33693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2" name="Oval 291"/>
                <p:cNvSpPr/>
                <p:nvPr/>
              </p:nvSpPr>
              <p:spPr>
                <a:xfrm>
                  <a:off x="7307732" y="4055492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3" name="Oval 292"/>
                <p:cNvSpPr/>
                <p:nvPr/>
              </p:nvSpPr>
              <p:spPr>
                <a:xfrm>
                  <a:off x="7307732" y="473328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4" name="Oval 293"/>
                <p:cNvSpPr/>
                <p:nvPr/>
              </p:nvSpPr>
              <p:spPr>
                <a:xfrm>
                  <a:off x="7307732" y="5381186"/>
                  <a:ext cx="578945" cy="58893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5" name="Oval 294"/>
                <p:cNvSpPr/>
                <p:nvPr/>
              </p:nvSpPr>
              <p:spPr>
                <a:xfrm>
                  <a:off x="7307732" y="6021288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6" name="Oval 295"/>
                <p:cNvSpPr/>
                <p:nvPr/>
              </p:nvSpPr>
              <p:spPr>
                <a:xfrm>
                  <a:off x="8438032" y="26835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" name="Oval 296"/>
                <p:cNvSpPr/>
                <p:nvPr/>
              </p:nvSpPr>
              <p:spPr>
                <a:xfrm>
                  <a:off x="8437240" y="336932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" name="Oval 297"/>
                <p:cNvSpPr/>
                <p:nvPr/>
              </p:nvSpPr>
              <p:spPr>
                <a:xfrm>
                  <a:off x="8438032" y="4055492"/>
                  <a:ext cx="578945" cy="588930"/>
                </a:xfrm>
                <a:prstGeom prst="ellipse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9" name="Oval 298"/>
                <p:cNvSpPr/>
                <p:nvPr/>
              </p:nvSpPr>
              <p:spPr>
                <a:xfrm>
                  <a:off x="8438032" y="4733280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" name="Oval 299"/>
                <p:cNvSpPr/>
                <p:nvPr/>
              </p:nvSpPr>
              <p:spPr>
                <a:xfrm>
                  <a:off x="8438032" y="5381186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1" name="Oval 300"/>
                <p:cNvSpPr/>
                <p:nvPr/>
              </p:nvSpPr>
              <p:spPr>
                <a:xfrm>
                  <a:off x="8438032" y="6021288"/>
                  <a:ext cx="578945" cy="58893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81" name="Straight Connector 180"/>
              <p:cNvCxnSpPr/>
              <p:nvPr/>
            </p:nvCxnSpPr>
            <p:spPr>
              <a:xfrm>
                <a:off x="7365687" y="3482502"/>
                <a:ext cx="274624" cy="3420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H="1">
                <a:off x="7365292" y="3482502"/>
                <a:ext cx="275414" cy="3420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7365687" y="3482502"/>
                <a:ext cx="275019" cy="684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7365687" y="3482502"/>
                <a:ext cx="275019" cy="10224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7365292" y="3824583"/>
                <a:ext cx="275414" cy="3422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7365687" y="4166851"/>
                <a:ext cx="275019" cy="338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7365687" y="4504937"/>
                <a:ext cx="275019" cy="323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7365687" y="4828117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7365687" y="4504937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7365687" y="4166851"/>
                <a:ext cx="275019" cy="6612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flipV="1">
                <a:off x="7365687" y="4828117"/>
                <a:ext cx="275019" cy="3192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7365687" y="4828117"/>
                <a:ext cx="275019" cy="3192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H="1">
                <a:off x="7365687" y="4504937"/>
                <a:ext cx="275019" cy="323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H="1">
                <a:off x="7365687" y="4166851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H="1">
                <a:off x="7365687" y="4166851"/>
                <a:ext cx="275019" cy="9805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 flipV="1">
                <a:off x="7365687" y="4504937"/>
                <a:ext cx="275019" cy="6424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7929488" y="3482502"/>
                <a:ext cx="3320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7929488" y="3482502"/>
                <a:ext cx="332034" cy="684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 flipV="1">
                <a:off x="7929488" y="3482502"/>
                <a:ext cx="332034" cy="16649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7929488" y="4504937"/>
                <a:ext cx="3320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V="1">
                <a:off x="7929488" y="3824583"/>
                <a:ext cx="331638" cy="3422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7929093" y="3824583"/>
                <a:ext cx="332429" cy="3422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7929488" y="4828117"/>
                <a:ext cx="332034" cy="3192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H="1">
                <a:off x="7929488" y="5147404"/>
                <a:ext cx="3320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7929488" y="4828117"/>
                <a:ext cx="3320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V="1">
                <a:off x="7929488" y="4166851"/>
                <a:ext cx="332034" cy="338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V="1">
                <a:off x="7929488" y="3482502"/>
                <a:ext cx="332034" cy="684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7929488" y="4166851"/>
                <a:ext cx="3320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7929488" y="4504937"/>
                <a:ext cx="332034" cy="323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flipV="1">
                <a:off x="7929488" y="4504937"/>
                <a:ext cx="332034" cy="323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7929488" y="4166851"/>
                <a:ext cx="332034" cy="9805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8550304" y="3482502"/>
                <a:ext cx="275019" cy="684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flipH="1">
                <a:off x="8550304" y="3482502"/>
                <a:ext cx="275019" cy="684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8549909" y="3824583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8550304" y="4504937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8550304" y="4166851"/>
                <a:ext cx="275019" cy="6612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8550304" y="5147404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8550304" y="4828117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8550304" y="4166851"/>
                <a:ext cx="2750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8550304" y="3482502"/>
                <a:ext cx="316915" cy="4459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V="1">
                <a:off x="8550304" y="4504937"/>
                <a:ext cx="275019" cy="6424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8550304" y="4504937"/>
                <a:ext cx="275019" cy="6424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6763461" y="3489426"/>
                <a:ext cx="313444" cy="684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V="1">
                <a:off x="6763461" y="3489426"/>
                <a:ext cx="313444" cy="684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6763461" y="4511860"/>
                <a:ext cx="3134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6763461" y="4173774"/>
                <a:ext cx="313444" cy="6612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flipV="1">
                <a:off x="6763461" y="4511860"/>
                <a:ext cx="313444" cy="323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6763461" y="5154328"/>
                <a:ext cx="3134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6763461" y="4835040"/>
                <a:ext cx="3134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flipH="1">
                <a:off x="6763461" y="4173774"/>
                <a:ext cx="3134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flipV="1">
                <a:off x="6763461" y="4835040"/>
                <a:ext cx="313444" cy="3192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flipH="1">
                <a:off x="6763461" y="4173774"/>
                <a:ext cx="313444" cy="6612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flipH="1">
                <a:off x="6763066" y="3831507"/>
                <a:ext cx="3134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H="1">
                <a:off x="6763066" y="3489426"/>
                <a:ext cx="313839" cy="3420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6763461" y="3489426"/>
                <a:ext cx="313444" cy="10224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4409221" y="3489426"/>
                <a:ext cx="316645" cy="3420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flipH="1">
                <a:off x="4409221" y="3489426"/>
                <a:ext cx="317040" cy="684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4408827" y="3831507"/>
                <a:ext cx="3170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4409221" y="4173774"/>
                <a:ext cx="317040" cy="6612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4409221" y="4511860"/>
                <a:ext cx="3170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flipV="1">
                <a:off x="4409221" y="4835040"/>
                <a:ext cx="317040" cy="3192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flipH="1" flipV="1">
                <a:off x="4409221" y="4835040"/>
                <a:ext cx="317040" cy="3192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4409221" y="5154328"/>
                <a:ext cx="3170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>
                <a:off x="4409221" y="4835040"/>
                <a:ext cx="3170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flipH="1">
                <a:off x="4409221" y="4173774"/>
                <a:ext cx="3170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>
                <a:off x="4409221" y="3489426"/>
                <a:ext cx="3170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H="1" flipV="1">
                <a:off x="5578844" y="3489426"/>
                <a:ext cx="331638" cy="3420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3" name="TextBox 352"/>
            <p:cNvSpPr txBox="1"/>
            <p:nvPr>
              <p:custDataLst>
                <p:tags r:id="rId11"/>
              </p:custDataLst>
            </p:nvPr>
          </p:nvSpPr>
          <p:spPr>
            <a:xfrm>
              <a:off x="526851" y="2772216"/>
              <a:ext cx="8509645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sz="3200" dirty="0" smtClean="0">
                  <a:solidFill>
                    <a:srgbClr val="000000"/>
                  </a:solidFill>
                  <a:latin typeface="Calibri"/>
                </a:rPr>
                <a:t>Example (             ).</a:t>
              </a:r>
              <a:endParaRPr lang="nl-NL" sz="3200" dirty="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2051" name="LaTeX: k = 23" descr="k = 23"/>
            <p:cNvPicPr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763" y="2914862"/>
              <a:ext cx="1152144" cy="292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92" name="Straight Connector 391"/>
            <p:cNvCxnSpPr/>
            <p:nvPr/>
          </p:nvCxnSpPr>
          <p:spPr>
            <a:xfrm>
              <a:off x="539552" y="3507586"/>
              <a:ext cx="261268" cy="650132"/>
            </a:xfrm>
            <a:prstGeom prst="line">
              <a:avLst/>
            </a:prstGeom>
            <a:ln w="9525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>
              <a:off x="539552" y="4157717"/>
              <a:ext cx="261268" cy="931525"/>
            </a:xfrm>
            <a:prstGeom prst="line">
              <a:avLst/>
            </a:prstGeom>
            <a:ln w="9525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>
              <a:off x="1075163" y="4157717"/>
              <a:ext cx="315432" cy="0"/>
            </a:xfrm>
            <a:prstGeom prst="line">
              <a:avLst/>
            </a:prstGeom>
            <a:ln w="9525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>
              <a:off x="1664938" y="4157717"/>
              <a:ext cx="261268" cy="0"/>
            </a:xfrm>
            <a:prstGeom prst="line">
              <a:avLst/>
            </a:prstGeom>
            <a:ln w="9525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>
              <a:off x="2772664" y="3501008"/>
              <a:ext cx="260893" cy="324977"/>
            </a:xfrm>
            <a:prstGeom prst="line">
              <a:avLst/>
            </a:prstGeom>
            <a:ln w="9525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>
              <a:off x="2772664" y="3501008"/>
              <a:ext cx="261268" cy="650132"/>
            </a:xfrm>
            <a:prstGeom prst="line">
              <a:avLst/>
            </a:prstGeom>
            <a:ln w="9525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flipH="1">
              <a:off x="2772664" y="4151140"/>
              <a:ext cx="261268" cy="931525"/>
            </a:xfrm>
            <a:prstGeom prst="line">
              <a:avLst/>
            </a:prstGeom>
            <a:ln w="9525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>
              <a:off x="3307900" y="3825985"/>
              <a:ext cx="315808" cy="325155"/>
            </a:xfrm>
            <a:prstGeom prst="line">
              <a:avLst/>
            </a:prstGeom>
            <a:ln w="9525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>
              <a:off x="3898050" y="4151140"/>
              <a:ext cx="261268" cy="628203"/>
            </a:xfrm>
            <a:prstGeom prst="line">
              <a:avLst/>
            </a:prstGeom>
            <a:ln w="9525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flipV="1">
              <a:off x="2200549" y="3507586"/>
              <a:ext cx="297772" cy="650132"/>
            </a:xfrm>
            <a:prstGeom prst="line">
              <a:avLst/>
            </a:prstGeom>
            <a:ln w="9525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>
              <a:off x="5009192" y="4157717"/>
              <a:ext cx="261268" cy="321182"/>
            </a:xfrm>
            <a:prstGeom prst="line">
              <a:avLst/>
            </a:prstGeom>
            <a:ln w="9525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5544803" y="4478898"/>
              <a:ext cx="315432" cy="0"/>
            </a:xfrm>
            <a:prstGeom prst="line">
              <a:avLst/>
            </a:prstGeom>
            <a:ln w="9525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flipV="1">
              <a:off x="5544803" y="4157717"/>
              <a:ext cx="315432" cy="321182"/>
            </a:xfrm>
            <a:prstGeom prst="line">
              <a:avLst/>
            </a:prstGeom>
            <a:ln w="9525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>
              <a:off x="5544803" y="4478898"/>
              <a:ext cx="315432" cy="307021"/>
            </a:xfrm>
            <a:prstGeom prst="line">
              <a:avLst/>
            </a:prstGeom>
            <a:ln w="9525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>
              <a:off x="6134578" y="4478898"/>
              <a:ext cx="261268" cy="0"/>
            </a:xfrm>
            <a:prstGeom prst="line">
              <a:avLst/>
            </a:prstGeom>
            <a:ln w="9525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flipV="1">
              <a:off x="6134578" y="4478898"/>
              <a:ext cx="261268" cy="610344"/>
            </a:xfrm>
            <a:prstGeom prst="line">
              <a:avLst/>
            </a:prstGeom>
            <a:ln w="9525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>
              <a:off x="7242304" y="5082665"/>
              <a:ext cx="261268" cy="0"/>
            </a:xfrm>
            <a:prstGeom prst="line">
              <a:avLst/>
            </a:prstGeom>
            <a:ln w="9525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flipV="1">
              <a:off x="7777915" y="4779343"/>
              <a:ext cx="315432" cy="303323"/>
            </a:xfrm>
            <a:prstGeom prst="line">
              <a:avLst/>
            </a:prstGeom>
            <a:ln w="9525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flipH="1">
              <a:off x="8367690" y="4151140"/>
              <a:ext cx="261268" cy="628203"/>
            </a:xfrm>
            <a:prstGeom prst="line">
              <a:avLst/>
            </a:prstGeom>
            <a:ln w="9525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6670189" y="4478898"/>
              <a:ext cx="297772" cy="610344"/>
            </a:xfrm>
            <a:prstGeom prst="line">
              <a:avLst/>
            </a:prstGeom>
            <a:ln w="9525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4433287" y="3832563"/>
              <a:ext cx="301562" cy="325155"/>
            </a:xfrm>
            <a:prstGeom prst="line">
              <a:avLst/>
            </a:prstGeom>
            <a:ln w="9525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 flipH="1">
              <a:off x="4433661" y="4157717"/>
              <a:ext cx="301188" cy="628203"/>
            </a:xfrm>
            <a:prstGeom prst="line">
              <a:avLst/>
            </a:prstGeom>
            <a:ln w="9525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1" name="Group 350"/>
          <p:cNvGrpSpPr/>
          <p:nvPr/>
        </p:nvGrpSpPr>
        <p:grpSpPr>
          <a:xfrm>
            <a:off x="107504" y="649367"/>
            <a:ext cx="9019032" cy="1856147"/>
            <a:chOff x="107504" y="649367"/>
            <a:chExt cx="9019032" cy="1856147"/>
          </a:xfrm>
        </p:grpSpPr>
        <p:sp>
          <p:nvSpPr>
            <p:cNvPr id="352" name="Rounded Rectangle 351"/>
            <p:cNvSpPr/>
            <p:nvPr/>
          </p:nvSpPr>
          <p:spPr>
            <a:xfrm>
              <a:off x="107504" y="705514"/>
              <a:ext cx="8928992" cy="1800000"/>
            </a:xfrm>
            <a:prstGeom prst="roundRect">
              <a:avLst>
                <a:gd name="adj" fmla="val 12102"/>
              </a:avLst>
            </a:prstGeom>
            <a:gradFill>
              <a:gsLst>
                <a:gs pos="0">
                  <a:srgbClr val="F7CD24">
                    <a:lumMod val="33000"/>
                    <a:lumOff val="67000"/>
                  </a:srgb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>
                <a:solidFill>
                  <a:srgbClr val="000000"/>
                </a:solidFill>
              </a:endParaRPr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372112" y="649367"/>
              <a:ext cx="8664383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sz="3200" dirty="0" smtClean="0">
                  <a:solidFill>
                    <a:srgbClr val="000000"/>
                  </a:solidFill>
                  <a:latin typeface="Calibri"/>
                </a:rPr>
                <a:t>Definition( Steiner Tree )</a:t>
              </a:r>
              <a:endParaRPr lang="nl-NL" sz="3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5" name="TextBox 354"/>
            <p:cNvSpPr txBox="1"/>
            <p:nvPr>
              <p:custDataLst>
                <p:tags r:id="rId1"/>
              </p:custDataLst>
            </p:nvPr>
          </p:nvSpPr>
          <p:spPr>
            <a:xfrm>
              <a:off x="185731" y="1095127"/>
              <a:ext cx="7819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2400" dirty="0" smtClean="0">
                  <a:solidFill>
                    <a:srgbClr val="000000"/>
                  </a:solidFill>
                </a:rPr>
                <a:t>Given:  graph                       , </a:t>
              </a:r>
              <a:r>
                <a:rPr lang="en-US" sz="2400" b="1" dirty="0" smtClean="0">
                  <a:solidFill>
                    <a:srgbClr val="000000"/>
                  </a:solidFill>
                </a:rPr>
                <a:t>terminals</a:t>
              </a:r>
              <a:r>
                <a:rPr lang="en-US" sz="2400" dirty="0" smtClean="0">
                  <a:solidFill>
                    <a:srgbClr val="000000"/>
                  </a:solidFill>
                </a:rPr>
                <a:t>                 and integer    </a:t>
              </a:r>
              <a:endParaRPr lang="nl-NL" sz="2400" dirty="0">
                <a:solidFill>
                  <a:srgbClr val="000000"/>
                </a:solidFill>
              </a:endParaRPr>
            </a:p>
          </p:txBody>
        </p:sp>
        <p:sp>
          <p:nvSpPr>
            <p:cNvPr id="356" name="TextBox 355"/>
            <p:cNvSpPr txBox="1"/>
            <p:nvPr>
              <p:custDataLst>
                <p:tags r:id="rId2"/>
              </p:custDataLst>
            </p:nvPr>
          </p:nvSpPr>
          <p:spPr>
            <a:xfrm>
              <a:off x="133368" y="1455167"/>
              <a:ext cx="89931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2400" dirty="0" smtClean="0">
                  <a:solidFill>
                    <a:srgbClr val="000000"/>
                  </a:solidFill>
                </a:rPr>
                <a:t>Asked: Does there exist                such that                ,            is connected</a:t>
              </a:r>
            </a:p>
            <a:p>
              <a:pPr eaLnBrk="0"/>
              <a:r>
                <a:rPr lang="en-US" sz="2400" dirty="0" smtClean="0">
                  <a:solidFill>
                    <a:srgbClr val="000000"/>
                  </a:solidFill>
                </a:rPr>
                <a:t>	and                 ?</a:t>
              </a:r>
              <a:endParaRPr lang="nl-NL" sz="2400" dirty="0">
                <a:solidFill>
                  <a:srgbClr val="000000"/>
                </a:solidFill>
              </a:endParaRPr>
            </a:p>
          </p:txBody>
        </p:sp>
        <p:pic>
          <p:nvPicPr>
            <p:cNvPr id="357" name="LaTeX: G=(V,E)" descr="G=(V,E)"/>
            <p:cNvPicPr>
              <a:picLocks noChangeArrowheads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424" y="1205646"/>
              <a:ext cx="1420368" cy="307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8" name="LaTeX: K \subseteq V" descr="K \subseteq V"/>
            <p:cNvPicPr>
              <a:picLocks noChangeArrowheads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546" y="1226982"/>
              <a:ext cx="920496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9" name="LaTeX: k" descr="k"/>
            <p:cNvPicPr>
              <a:picLocks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966" y="1226982"/>
              <a:ext cx="155448" cy="213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0" name="LaTeX: X \subseteq V" descr="X \subseteq V"/>
            <p:cNvPicPr>
              <a:picLocks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750" y="1587022"/>
              <a:ext cx="914400" cy="25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1" name="LaTeX: K \subseteq X" descr="K \subseteq X"/>
            <p:cNvPicPr>
              <a:picLocks noChangeArrowheads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1475" y="1590070"/>
              <a:ext cx="944880" cy="249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2" name="LaTeX: G[X]" descr="G[X]"/>
            <p:cNvPicPr>
              <a:picLocks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4313" y="1565686"/>
              <a:ext cx="646176" cy="307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3" name="LaTeX: |X| \leq k" descr="|X| \leq k"/>
            <p:cNvPicPr>
              <a:picLocks noChangeArrowheads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833" y="1934494"/>
              <a:ext cx="100279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60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31312E33355E7B74777D6E" val="iVBORw0KGgoAAAANSUhEUgAAAXoAAABSCAIAAADVSogoAAAUgUlEQVR4Ae2d/9kuMxPHnfd6C0AJqAAloAKUwKkAJaACRwmoACU4KkAJ6MD7cY0z5p1JZrNJ7md37yfPH+dks8lkfn4zSXb3fvLXX3+9tP6WBu5RA3/88cc333zz559/vv/++6+//vo9ingxmZ4suLmYxRa7bRr49ddf3377bbBGmv/0009vvfVWW9fV6lYa+M+tCC+6SwOHauDp06eKNTBCmnMoO2vwvzWw4Gb5wR1qgGXUjz/+aAV77bXX7OUqH6KBBTeHqH0NelsNOKxhsHfeeee2Qy7qDRpYcNOgpNXkahpwcPPyyy+vreIz2HDBzRmssHiYrAEHNyu1mazfXnILbno1t/qdVQNs3Pz222+WuwU3VhsHlhfcHKj8NfRNNOBSG8ZYcHMTRe8nuuBmv85Wj3NrwMHN2rg5j7kW3JzHFouTORpwcLNSmzlqnUFlwc0MLS4ap9HA2rg5jSkKjCy4KShlVV1XAy61QZCV3ZzHmpPhhhdVvvjii2+//fY8EsLJObkaUdHz58/R8wcffMB7QK+88sqTF3+UqaGeu7QZGSLp++677zLQxx9/PGsIDPTpp58KzWTcllsObqZs3ODPIjJqhknKfR5O5vXDDz8g7KYgtMSIMtyzZ88221+mAa9ozvrjLTisK5L/8ssvs8gO0jknV31CodVPPvlElbzpZLT86KOP0EDfcLVedlxeDvj888/7hkAc+r755ptKkFe3a4Pa+ikJy/fff29pFsvIVXv7AbZ///33Yq9i5VdffaViUi62kUrIOhPzwlfS/kK3XprFq9Umam2x5ayhEzrn5CphuHaLyCQU1V+lgFMSeAAKGMQfBRu6tjH1fYhQ5MdS1rIwAxvEBmPF+YYa6rlLG9h2ESV0Yq92BpSTxkIe84yLDwspEAe2BVxQstJHq0X2YiWCay8KyB7baI0dQhnQu5cuTPgABckhb9+6JBZTkXNaFT9w+Zxc9SmBdBoNa19iFej58MMPSey1Ugvk4aQMX375pdZogV5ff/11sZe2aSmQ5Lc029um3WdYy7gAlrF+/vln54eEbhHXXn31VZZvCYesE/l+BQ3QNisgbYl66auXqDqnIy1pYy0CS9BRIq7A+xbuMUUaAMT38B7GCFiigojEorsDs5tzctWtZ5vUUG6c/2lWXAVQSaB2MyMdXXhMuZyyXnDemCcRiRJ0OVPMX6y86DOho7dc1okd9VYsuMaHB1TksLumZzGFMUhEQX2rd1d+eLg5J1fdhpGOquQOmEAhRcTBUoOI42w9fjkFa9CYkzeP6sQ0AlugFTp0zahx8roGxUvXJV/HFRO3WSoqsvdglf91irCXuoVOaseXivgXRZCvxkzP9rp1+Zxc3UJqjn5kacB0R2HvIoj2gP4bb7wReQPFMOUZknMAAiancMLyxHmmgnXUQFKDg7HkpAELpajzIhYk1Lhl12LSUpZptV6cLTJK3qbW9+z1NWAjG29h3ab6tv2NsptzclXT4Ug9ChR9EpAjdNz6Qm1UXCY0DqREBgvw1jhiSzPmf8dP48LTEReXri3EnD5brMPWuGPMjVi8dOIAQMVm16qsLqbywGbekIQw5pai2UPg5iiubmFyXRcMajKZjfOUPhHKBU/HJZbqw4KEKwcENbxIKHBL/ZnUptjSCQuUFJvZSrcXg+z2blK2HeOyLul42ltNcIPrIzmojw2c96t5nBlcs1nyWxA8D1ezpFM6aM/pE2FrAaC9agUCz1GTy76AZJQitcZKQOFGE7UCtHDSt3EDBEv3Yni7jIOWm6AZA6TdjspMt6VqLnFUfRVuGhmK2hRr3QhuLs1VI/M0qy1R+1ZANWpYqs9MYmLpTkhA34W6NpACd0GZm252Rj/sy91EVzU9k5hY0WrNrKHjzNGOtpqZtidEdugTlrOtYqvZVX5IDbiHR3Ro9ul5goMXFLSmpZBgAQONPB4FZbqzpS1ssMnKkQKRz79MyDyfwr9TtoE3xYwac9CwSUEa0Iv9ZhKQ2J6taDeKW77FLtS4LtS0//4M2hOa4FqR+OUqF9yc0WT2F0scf999991EuAG/HP2Ry4dBliKHLqq7YQ7oVPR0A8lxla3kSUt7WSw7xnaBoB607epVZOMklZNf0TyJVJdmI3neFLnUBafIGNcgU8g+PJGRqG7k1sENy654TB5JOUDfBRxq67s5FF9wEz1k1VxMA7OeuEnE5p0GDX5p1pLaxCdudsGNYCgrqRZcS5g/z60FN+exxT+c4Fu6aI/MdSzjk6WZff0njnWVGpfawPauqG4RM55J8YGIzY6RsfaNG4hL9+mybLJ9uwYLbm6n237Kn332Wa1zy/ak65usmJJdZEfkzJcuqrs3bhIZ2TKzd5PDPtvMMbYLOGTfHWotaZQd9MzlBTdntA7HT0XXxMtrG5mJGG4VYFsWR7ENLlEeieoWAYl8p8NGCBjZuBGhgM5dCVGLOAe2WXBzoPKzoVn2cxyrSycKPEjS9xE55/R21DuAmwfYuHFwhgJb9BY3btSa1gS1suRTjbhWI3K2+nUQfjaL/MsPOQ5//173ltzMrGTw/jvYg+zDAlVCS8ENwQq0RW8R5dsfcdJnfDrWzi0SHdVmZTdHaf6Bxo1zrA58H67ssKBl44YF6S4cd8DRktqgZH0mWBS+K7WRQ3dw7Z5WUuhhwY1G330WXDSqkIRlxzaQdj9PwUX1JhbwkCTBbL+ttymLSw8b99ddr13Pzgjc3Md8YNW74MZq4w7L7uE0lbBWrw2uUtibesgLCo1HS0UlNMKNe/4AfC9Si5UkpAJVC26iclbNeTWA4zqnF15JAVoeGzmvYC84i0vFPLshtRGFFN+KekHV/++Qwl361i+uXbP2R5zkMQg+bdGyQ/RitOr/fOiaPSNI6a/WoIT8yXVHi8YQwWFY2QkdIcU7K1TuO74YfG209kxH36vGg8xo93Nypew9WKEYe4QB+hnhQd0x//wCo9CAxQ7/Do5Y41Y/0aAs1VpSr15B1pA0i7fctkvjq+0ObgC4SDnW6POE4xpD7Uki1sIPUVx0IdW2Flq++4Ow6wMU0eJ3UqOOqz4hBeJ/UEIlGOGGGvy45qPELX45zoDy75IU6OutWBCuOtDWLWpaAjUqvwXjgBgBqZYhooC2RklhLHQOcPDnBGFFabvYMjayIAts0Rdwhwi3+BcOHZZxGf3B0qS84MYp5E4urbcpOlCYEupK0LoXLmgdVNsUC7RszBFye7jsBkCptSfkhBP4rLWp1dPFSpGDmhBxqQ3dicYafa0XQGxpqV1qBbWFs7jqQSQqgqAFcSDJUbAjui0wpLYuYVtKecFN1Mk91Ki3aZxsukK72EpTfIt/bTpDtMh0qp4H9uGybmqFCExqm/bRbUu6KzNC0N7VssZPd9bg9JlEIINKEKJw1ytHOtVPTlyFSgoqb8R0pzGU5oZTUzZaB3O3mEC4XXCTWO2St/An5+V4AwFAzM+SR92LseyqIZ8JGR0e1JuVCBnKCGNugo2ktAEgGO821iCpTVgS7Nb0gTCOvYpWoFKZjADRyKE2g5roFppaaQuqeSlgEb2rntOOywptSjYx6IIbVfXlC/hZtD2BMe7BTjXqWDohM8XlU7eloL2UzggQILWdYIkxahiOUEcbihFJDFjekjLwodSEc9i2qQEa0HBVnbteUIAreJOBHJPaK2Fj85b6gI7iujgpkEU0pjPBLjYYRe0oBZTgRtTLBTeqissU8GAcgvjBsfB4opcYsyEnVqdmPMaKSnHuhZuKvxYbFyvVs5XUIOJonCtBLXDLgkKRn8ZKxIRPpVwsoHY3HL0iwrq+MFlDh0betJmgic1Z9JYUItzgTsph+7ShZJ0sXNb8YcGNKu0aBbwhWjfW4D01k4/LaYdL3DoZCN6i0w+CI5qxsEvYo4SO4EnY1lsSn2CElYLLRARE5q7lEDXCJDUTmQTpxDpJhmLNJ2XY2OylsseCVYLQqUm04CZq79Q1+FO0bnQgqSEAyICm444OB/1uZRF7SkcLLi/oJv5oO2qSUtNAXPuo8rsTzOiQNdhdcFOzy8XqwRRiFTPHdQr+hBfOytXRi7rXIE2lox7PNHsxvZ+MXVFpknKS9ai2bWFk5rB0pMwkV1TMemcq6uqSNTxdzjPmvHXJc/2ggAMd3pDix8J3vQadaIGn7MEFHHfwpxd0KtaxeFdoFpNK8/EU9AOALNBqUtde2a3BUI2O1hffh4gTyT/tiyDUXsmkqgPbQm3x1k55pOU5uRqRqKNvcVMTmBhMSTo4qXXRjQbrOZSnr/5qDNxZ/eaZFPLqNo3VeS0ZadEPkW5JSbm2c7Sym6irO6nhTbyIOKQPpDnxzcZDZK59zEXD5hCurjuoZC5kFrWsk0zEfRYDYWk/klG6N/JFe0VQ49aCm+t61zbnII5bVUmf9957b9+LvNtDdbYosnc3H8foVEpvN4GbokqFZHEllXyHv4WRYopam0gW3LSo9MJtigdAyMNHcM+Q4xSnQb4RcRI0vJDhdQ8l7oipFEW4STZ6tGNSiDSLNhUKC24STd7DLfLqmj+BOOqjR4lac83uncujBDl8XM4K2JVjJyX5InKEhmTl1SKRbk7bxkl6teDGKuo+y7VsmSTi8A/91+AmBsZ92maqVEwtCdYUN24SaGhhrWimhOaCmxatXrsNC+kkqo9dUtVOTIFCZs5r6/1k3O+Fhhb299JccNOi1cu3SSacp0+fHihe8knN4pHHgaxefei90NAir/txUbrwuCDLulrfBTc1zdxVfQI3nIwem+DUFB2PbGstV32LBiLcDG7cFN0m8TSYXHDTYqnLt2HOSWQ458HzgpvEZHtv3WLjJqY2cJXvBi642Wu4S7avPfclwsR5rygksxlf3oeUvC0xZW+ltncDA7VHw4u8rcpcA0UT55lITpC78fQQa9aeuBFqC242tXonDZLAbtmX5cFTHg5kQiPpYFdFXsJaT8dcxTmmw83z589xGyd+8siPtFy/Ee40dopLEgf8g8BmJ5V1UHK62c4upKJ/aHcQJMmAgJXiz06SOfOsR9JR6a/CsRqIcDO4cVNcgOcrKTSw4OZYNyiMzlvdzpYcY5O45mlqgdD/VyXZDQ3zlYvjxxLmFq9K2Jpd5QQBk0OrXUOsxrfYuOlYSWGItZg6lzeyORJjmzSHX5iesldSkzYJe7rEuVHpJLe0TV8hx8c+mo+zV9FGIxs37OJFh9lcSaH8BTcn8kCsWNztFxY3M9URSY6K7SSrAmFHJFp9VQPT4abopQtuVOHXKBStqKyzvTLyilOcjpQyhe6VyyAoJFzlh/eW+VXONRDhZvrGDev9fAuPqRTvXdlNbqkHvVt8l99ysNnANnblJI+gZe0tByGS5D4tc5rjxF7WHq4ZjAc7xCMvT9+4KR5H5m4gx5os3xbcPBZvTPIIVJDvQ9fAiO9g5R03lVuDm5Gdhc1BH1WDmNog/oh6494iBHO4kbQdL1pwcyLf21zR1MJ+U4Z8Fba5bFHv1DSHGr51MPIVOOG5lq/l7rsp72qgGpgLNzhSJIgzJO9JccQhkwrNFtyoXY4v5GgCKOTL40SAWlRLl81NaIUb/agtS/EpTwMV38ME1KYQTxTyeG5FdBhZqHakNtoFN1vP3Ux2PFa2xDZ5CuiwN2byLEPN1sFx9DlLZDOVUEHggceCbN+RMphV7F77QE+x8apMNDB946bohDy9kfAgK6l/MqCWj60nbWobkI/wlxh48EnXGqJ94GPXzx7UlAnZQX0mQAbWJPbVWwpJgKlWDhaUpnVWhB0ku7qrBuLDeKi69ptz2qtWKPpn7j/4rRgXTiC7ftauptt99apWGzmUCR6M1E5Lly30xZD8iZ3aKcSWRS9RPhvZAzelC8gVh+ircegs9Mfl7WPmLnvhP2poLeyaAq1aik6eT4TizzqFLLix+uwvFyNHDIzJ2+naTRbdKGnvXmwZf/5FPW/XEPrN4+7p0bLH0MqGFvBO22aVBzUQdwM18jsoF3OlhI46szrMKNzopKceI4Uc8xIWp9x6YK6KqG8VsksojWooTFm51KBwb55is6RBxooGgs/GVGuXPh9tY2sv9Ua8q1shEW5yF5IlPJCnI46eTNWem6jVq9g3LdRGr9UPMrNJNj+HdqOzG6eTEs/s1vZTXa/aJTu7xSduiO18/zgS5LBTf0aGNGTkHa7iWRj8JOepkZ9Vk2ugaF+7Ws+7x7vqlnor1uitZ8+eybGj+szftxR4+go17i2k9VEe6fXAXEXUV6VLYa8sTP42JdFcdC+dGmMQZ4i91KS9bgdApC/HKVrn2HS4TxUn76WWst7YbXcR1pKiXNso0OzVJVOdcAM5YkCSJceBXoI4tBkUb5dFj+JKlauy20KecNYEhKZFHEJ0ryZrSzzsspeUY9LixS4oJL0v+szCGqfhKZdR1XjUIGUHYQ5NhLi6Lp7mVscZ3LCZRwf3Z2PABlVeppejw2UNGnONnJMru+HiVNEdSzE4GaWRWnEjFsZACucBubZrdy3i4NYtXJFqRefBDQaxr8bhqnd+yGURHXYpCuexRqTsuuMJ0oB/o2UzuElONKIkHTW4rOO15fKcXMF5nEzQCWHfIlTSJgIHhgSpid5oTmpoL/aOFhlnxvLpDAFwQD8ur2CJDIi7kR8oWIKrPFED4EJUeMussMkDJraUgTBq+MPKOgnVZpEFN1Z1f5f7QFCMRLxpXEFninWhjOu4JNYyDbgwKH81lKEx3ackNc4XcbIiyCpLlk9bRjkRKx3xdTmoAVzC6XyQoHbH7o64HShZtTyBhG1qyxw9cKghTqxvD3afHejpjOCuHJd0vE98Tq6s3m5URoEcWpHUFN8zKg6KT2B7/rqtViTrKnlvA5xt4Qpf4kyKpKb75S839LpMNECkoG3sgtrxgZFvvBZHwe44JNAjsYyzkekwUGLcDG6KY6zKwzUA7nDGiZnxJM7ggW896saxsDrH5yQdZBCJ4adLgXPDFX9wpSzBj7w+Bkvw0zG7TOdzETxQA/8DckuYfeyx25MAAAAASUVORK5CYII="/>
  <p:tag name="POWERPOINTLATEX_PIXELSPEREMHEIGHT#31312E33355E7B74777D6E" val="100"/>
  <p:tag name="POWERPOINTLATEX_BASELINEOFFSET#31312E33355E7B74777D6E" val="2"/>
  <p:tag name="POWERPOINTLATEX_REFCOUNTER#31312E33355E7B74777D6E" val="2"/>
  <p:tag name="POWERPOINTLATEX_CACHECONTENT#" val="iVBORw0KGgoAAAANSUhEUgAAAAEAAAABCAIAAACQd1PeAAAADElEQVQIHWP4//8/AAX+Av6fyi0TAAAAAElFTkSuQmCC"/>
  <p:tag name="POWERPOINTLATEX_PIXELSPEREMHEIGHT#" val="75"/>
  <p:tag name="POWERPOINTLATEX_BASELINEOFFSET#" val="-1"/>
  <p:tag name="POWERPOINTLATEX_CACHECONTENT#28582C5429" val="iVBORw0KGgoAAAANSUhEUgAAAQ0AAABlCAIAAADYoCHcAAARS0lEQVR4Ae2d7dkMzRKAXycChIAIEAIiQAiIACEgAoSACBACIkAIyMB7n1PnKqV6uqanp2e3Z7efH8/V29NdXd9fMzt74ffv3/9s9vfhwwdg3759e7MTBuDBgRkOvHr16v79+5cuXZpZF16+sJ2d3Lt37927dxcvXvz582eIw7g4OLAVB/DUd+7cAfqbN29QyOpj/lO9M9iIYVy9ehUjYc2zZ8+ClePS4MCmHCCXuX79OkcQUp48eVJ/FvGk7d/Xr1+JIYIQRtIW+IA2OFDBATEVdPLu3bsV29nyT9223C5rJI8fP84tG/ODAwfmwJUrV8R315lKSzuxRlKHzYF5N447Hw78+PFjjak0q+OpScDj169fWC1h7vPnz2K+4//gQCcc+Pbt27Vr1wSZBw8e0AcrR6xZHX/r1i0xEoqTjx8/lmMwVg4OHIYD9Jbev38vZ71+/fr58+fl57aJJ9ICllNBZdMbJkQqeheE0XIig5XEQKy6sLn+9u3bp0+frjya3sbDhw8DlDq5tKNufqH4hLF0vV68eCHjBbq6PkO1nd8D1O5UPm01CWYVMkET3DUI9F+5cathDYFH2YtoCoXIMm1/kftQVJdsXFvHf/r0SfmyCNcS5CbXWLPUo6sH4Ex8mDwonSSprT5IN6KFKeSuZrStrzjvYlDOQ2xDKcJmSjautRPrYrGZkiPbroFmAgLGUy5dWMN6dhX6khRhdN0Srky3A/AhdLx8+RK2lJtietaBZ2CLpWIvY7i9iFEkPkpaSRK0yk6sf2W8CNHmi9HFWd2l2VBtGw7hoErBDvsPGo4c/WhlqpokA9jLVVwM1GH8cDK2f64G0NBsbJI1/OnpbiBXOUtcIX4n5w2RrNs7+9Fqy6yLr7cT53gCamcxbrXAoeTEXMHKGDFNc/UgWA8O8a7Or6aKyAy2UedfCKfKHDeoZhQwUyQr3DTWrighuFgu9XZizRE+xscc7Gqqu8qLClbGaFsOcEpz+PHpW1xNHc1Kotiu/LcDFH0N/hitMxWMpwKg1ZZYhyvtBKBK9kqaK8gLtgQODISDjUsvEamVAwz2m2hZwl0vcT1RzpUox1aaHzjbaADYuujk/EKQE9WoDuCUYAaxIVoxHGbsPI1Ftc7rTKJtXdFsdjsJocNJy6v1RuL0pC1wuGcFXZcWAsTKMWjZ19iJDaZdBRPRPNvKsLJhPJuGFuqu9bsnYyTWua7393DSuXwri8BzF4qAZVYK5bvcSodkTpqL7cQ5iZKemsNs64+4FisSN64L0BZna4c5ttr1exmr2rXyJtafWim0gq+CWAnQxqVcs2exnTjimziG5poEtVYwdhzE1hI0bGG23uRKTjzYGuVSK7pQX4VpB02CFWzRWrShTMFz0vctsxMXTHLGdzDR5g6yKYSVkIyrbVsFA5z16XsO+aPMa/pBvt4EAacqVgqtWKfiWJnUOFQnrW6ZnVhvCuWtHE8TwTggOWcG2nVsVU0CQsN+gEP7WB816WolU8suaySMq/2UY45q43rDcwlI2hVYZic2k+uwgrd8VGfjhMTHCsxtgOqtv2eprh4Ll1Ym+vZ0l5+rFBoeofXJZKZkkZkdO6tOPekCO7G6AtmtssxZGuoWuGCqcpLBIg+EGHR7ysE69LrapVrSME7m4nlDtdEY2ISZKmIGqSddYCeKlkBsFaCbEDkJJOfSwL88C7e3ficz18mj9zWpWUcrtAMntchDxfjIrY9Up+NduatOvR2epXaSUp47r5/5uEFcEqyhGjGIX+i2abGS4SrZhp5eA5Swzv7nuJUI63YJWa3k4nB2YEvtxKX7e/Gs6imtqGQ8SwIS1eShPP6oFPcyUMmWOI5ConKRvGFxAiYix1bmrf5CVcWadOn34+WldQoi0D9d08MgJzBwg6L4q63Q+P37d1Yi3RP+xr9IFhpv3LjRSmQ5djVUG14KIdhK9rUec748rG5RoFkqSu3E7gFKQ4LXUxhA4Iv7mjily3iZQDopM3zF/8uXL4zZjqNd9A3sHMwO5/EUIlmXna9BFZjiX1IgDdVGj3DKnR5aPuOY8FcmVhJJ/9ow1Q0oAXKsNdplT/mVKwGVXyxIW+nHImSLc5U5Dcl02mLZbjOZleQo5g1huo4umCuSRfFkp8FEJBSkXrxIiVeoWEEy5mUommRCOC+zcQtO7yNuviGZTluUXTj+hmFZwghJV0OYN2/eVGxl8Oc1dGoxwcCFtt3daNP44LjAR1egq5fiUv+N70Bk5Zcalu9yqNMW5XmrgltJaxgDFabL0lXV/0QWXeoGaR9gdwqEKqi00oEqinZ+WEPy4PgwPpZwINUWZfguWOpcKpFWqJ63kzTdbJgRlrC+yZqgKyJ+zpLZ8LZ0E+R3BMSyUS1EBrtQG5tQCNrC/Pn6xDljAlPDjNCxcruPvMcxB5yuF1UK75iUBXBqF+9rzJFz3PlccdK2kNiOxjRplAb0vJ1Ie1QxS2sdvdTzIG4Qq5EQW1b9mkzPLDgIbjk7adgR3pSONO8Q/Z+3ExdPUoPbFO+GwIPGl5zCgkXvMG+I22mAOsydk015lfb9RP9n7ATK5S30itx+7SRIvaAOhzeMRKVcN8gFE6DtKA1xGl4UT1wwgWAHpY6hR9lFWeW6GRaNoFFjl41xwIFcEb+X4kRIcxouN/5n4ok+HaDccVB0fheDIPXCbegjQ7ugpUMkc/FkL8WJsNRp+DnaCU9tOS5YbdOfxbCTY1zIAbyMS9F1477sxN1qhApIWxxP9tgUVoEx0C+L2kkZ59KGdOWYSTmQCyas3FFxArapJ8X+Z+wk5yFSNu1lJhAnxKaPe+2FrqPjmWPsvooT2Hj58mXHTFKvGTtx9Ulqag5i5x/tM46TqKa3YyeXjcmUAzk72VfSBV1p3jVvJ64LlIJI+dXtDDcQgy+cCNpU838eEe2Wkv4QO5niBNam8QQrmIknJ5N3cW9Ey3Se4wwC46wt9aelx8coF0zAbNMftd2C8jQYzNcnDo/U1NyCPj9SdTx69Ehwo1hHckE1j51wd7VPQrrFKmcn6WMg3ZKgiKVKPhNPUnVJTU2hdzv48OGDPr7Fg8A86AWqFCoBLSOkLJVmzk52V5xMEr44nkxC6XmSYuPOnTuCITHEPggc3HMcdrJIpqdUnED45J2PqD5xRfwi3vWwGPlp5x6reP78ucUqsBP6G0Qhu3iMAw7kgglbdlecTJI5k3dN7tnLpDUSon/6jCNPhgZZgRb9e6H3iHjm7GSPxUmOjVE8ye3pf57KinRLmnVIKxccgmoe2WNp/VPaA4Y5OwncUA9oL8LhBO0EIyHdkjuk9H9zUoRN8eNeo0op0aQTK04mSaYDFtlJ2iCbhNLbJG5MjISOFt8LmCzLFOegShl2olwKBrEbCjbu61JkJykl/d92JETIF2tKjAQCAzuB2LSqSXly5jM5O9lvcTJ5OySyk9gTd6gf3BtRsTFIv8OZ4gyNgamMkJJyzM0ow938fouTyTZvZCeOcj5OgkiXHWXGPuNIulX+Vumgmh+Pe8WiPIfiBA7M1CescDetu827uDeivp/Ht8qNBBrjBvF4gjgwlVwwYct+75ykSo4VzMQT97xgn/GEKkLfESGPbwWinbwUpF6zP/8wCfBMJnN2st/iBMGlSo4VzNiJa3mlpnZ0hbDPOOrjW0uxit/upZFqKdiTX5+zk/0WJ4gsVfL5vMvFE6Ck3YAjaoN9xnHlexw1IqXkjNQr5Qkzp1qcyE0FS/J8PEntJI1KFuIhx+4Zx5XvcQxSLxzM+D5wKtlcMGHlfosTkE81vMZOUmtLOXiAGZyZBndU3D3jWIEADeLg7V4jpKQszdnJrosTyEw1HN2YqU9SmlMoKQe3npEnUySPRLlb3Q0MUq/RIE5lmrMT9V/pll3MOA0XE5ixk/RWnYNyeMqtkSCShhkR3eTULyiBo5pXVjA41eIE0pyGS+kxYydscyWKg2J5d4Ax4tFnHDGS3IPA1ZgEIQU7OVgPg4MIklRc5JPNaaxmjt2YCyas2XVxAv6u3/X/rzDN/gaNy9oxm9ktGy3gd8b0vud2aOgRVi1kTJWyEWkWrP1ZLzmXKLfFb6zZQ5eOnVYor0B1Kaiu1qcv1JZfj5v/Pa20hD0KYdZIkMp2ehM8xrKdcSpLUyMRFcR66cPosqMPct4E7h0dtzUIpO8EFbbP20lqYdvpaI5CbFo9FoNN/XraFrRHi3fJ4bl+Pqd/4IALXw+/CQQUwPLEjrfmTxP8AyDOS6pnnLcTgFpGMMbnBSc1v+RQB4GtDTXo2HCpOYEK0LkDx/YDEK6YxIM0xVBU4439X3Wi55aD4Dxfx8MC1wWSL3goa7YbUMLScDv8V9WDkEL9ut0LI2d7JPrD9tvxvARyrvUXBMMSsD2scf2JP2ZTYuLOox+gViNNdMZpmbhdEkyk+sMae6QZE4s3KhXS5Ngc+9/hATgf6wOEx/zZiDMxVq2upvmkknOBM5ww0o94UH3Bj1wt2ZXCmZyRTjwI0Y+jFiJYOZue3EWyztvrUFn+Vn6fjCYsjpyj8dYlR4MPjpOIDE8Y6KOijNPbTZPI5yZhxbVr13JXZb4h59ODXOMbobAGucAf/mDOLH9gAnLBnpELnLH8keNWCivFueEMvXh9byhgoeJP7lBoixBsEWpSrokYLNi6cXW5AgKIs+7QyV3rA12u36rHgXOhyBYti6OEnt5kgC5Vi2wRUUsXO+ZbaRbVJ3BHXz0qnGqSKKedtDoxuBtD5UBAADdZvn52ZTUmCpnUfzLhVBG2ci56IgPCyGygsOtXjiVArQSyxXbHhL8ejS20OdeKwQ0XbgyWIXIbphgDlj8UBfdm/5jhj0us4c/yiPngiPgSXs1Bs5CXjgGF4cUnFl6loQSxggB8kOgtH1sd4TCBjUvprV6/RmQO7YYfndeG/xZ4UV9YNjiV6jN0WtpObCx6Odi+kVhds9vdoyvNuxDSFqlXtU86t42uwj438g9Ar2t2a6IrRy+wE9cdnm1iHoC28zlCy5KVLbXz4dgiSuk02kqVXNfxeYGdsNNmsTRwgb4Im7G4mgNyb9elvtXQxkbHAdeX+quC/9/SBXbCevfYuQtV7uzxsSEHxNu5u1gN4Z85KKvJOCP5MSnLk2V2wn7twwDFQrdAx7g5B6RlaeN58yPOFiCPR9mkywUDYcsyO2GPrVJohPf5LaLTE7nYCXnz6ZF2dIqsuyeYTL+QpKLLZkMKkquAMLYs4oDevFq0aywu4QB9dmuorh2sEBbcP9E9rtM1OvrKmY0GEkboVG4E/5zB2pKdYJJjRY2dAMsmykN+OeY2mdeOcJNn6pqgdDJAlLcSUoIvVlXaibvJP0LKdqojDs89RrHdcWcF2QaTmMOVdgI37RmjStlIvTR7Jtfd6IizBeuCSfzgXL2dcIy97TWygi0UTiqT2NVtce45wLRPpuD0Y5Lr7QS4tqAfsowZXXFV370Su7oKyGOLthCpTILyXRm1yk6AYrOvXE9NDxuDcg5oxjXr6sphjpXKAdy6toNL3NBaO+Fge+Qo6FUSawaa044ovYaNub32Xrn90mJuPfMN7EQ9Hwba51dwAvo7vISRiOshHxh+p7mAbKu2vP/UwE6gxBYqI09YKVqp3XE6JfnAyrPObbsGatiLM+JjIQcWP9+lWZ0d8Hykfh2Mp2UavkPennImY8IIIiSSLPo11jNhzkoy+a6hvMMAJlPKL3j5S6E9lSyzNf3whSUcG2sOyQFblizVzzZ5l1KrPemRWytPxqAHDmiTnYhUca+vsZ3AEWsq5flfD6wcOJwqB2z9XGEksKW9nQBUE7BFpdKpCmnQdVwO2FuKdUYC/pvYCXA1zJW33o7LzXH6SXJAb1pIa6Saxjb9rrQL8fDhQ0oliSfp1TEzOHAwDlAqk+DwzhP3CpVFCPwLPqj1hBS/gAcAAAAASUVORK5CYII="/>
  <p:tag name="POWERPOINTLATEX_PIXELSPEREMHEIGHT#28582C5429" val="100"/>
  <p:tag name="POWERPOINTLATEX_BASELINEOFFSET#28582C5429" val="25"/>
  <p:tag name="POWERPOINTLATEX_CACHECONTENT#54" val="iVBORw0KGgoAAAANSUhEUgAAAEcAAABECAIAAABcRr/mAAAD+klEQVRoBdWb7XEiMQyGyc0VACkBOoCUAB1kKCElZCiBEoASCBUwlMCkgkAJhA6S90aM1tiWF7BW69sfjNefeiy99i6Yp5+fn07y+v7+TpYXVNjr9S7WgEq61ut1QSbfZkq/3wdOR0JCfrfbva2rsmqlqLbbbVnG3mYNPAGqv1LlzWYjFcHL4/EYn3Sho+fn5yqmg2ZQ5mw2W61WQcm/DDRHqL+8vCAtdULaPh6Pp9Pp8/Nzv9/vdrvz+Rx2SP2IERiGH3Lm8/nX11ciaKWixWIRWkA5CAqpVToffYZGvr29oVWcKgw/qp0eJlGK5lEqmJVoVVuEKfbAgIpWcarX11fXCERI7QDpCohVt0NOZ04WBvUWavJ8nIpHRSIfCWJwO3TT+Z0DzHUXCSRC5YZf/lyG0+lSATjt5FtK3cii+n/cMSjNixXCZrlchhXuzcF6FW2C/qVFL1pfyuTw5kSEitf0xMIlDRDNl6iwPUTr35vJMMPhkNr6VB8fH1SAGpPJ5N4BwvrYarDPhPnI0aLizhnPp+IlBVsT185JSI5SpOLt+LIFdzo+FYUfoFUcBdMlKgyhIioMwWts3Fccfu/v7zn+cdtKVIrhxxE+Go0uQ7tLJ4/kZuakeRZdTkqr7FRkGy0S7mNKtV+xBSp7FI3HKg2pVHYqGoUCDy5hB1S6YgukZ7bQstocKfwURQUbKAJZVMipqHidqKKz1uq6ChIVh3pdB/Xlh8OBKvFmhdsLFXYVssB9+qjvMlnDZqfipSLiK35KMgg/TIWir/ASSXPLmxVuqwikwQaDAVXK/5TCT1dU5CKE39Xux+sGXps5rZJwQ8KdI8U1luwMX8+rlV2FhDvhfcLlobTiTsXDeYmrCAwteDhHCj90qCgqyTxrKl8Akl15+dZUBo7ChDRCZbNTJdzZCFVCVO6ukjArs6gRKn6k9IyzERUGbYRK8pWNqBqhwuMmv3J7vvqPqSRHgdBGVI34SqIyE5UplVn46VOVICp9Kin8MJLWV3HoqvZSXtklKoiq1hTFCkZUlqLC7GhSFSIqZSop/DCMpaiMqIxFZURlLCpNqnJEpUlVjqgsqOxFZUFlLyo1qqJEpUZVlKgap2pFVI1TtSIqHarSRKVDVZqomqVqS1TNUrUlKgWqAkWlQFWgqBqkalFUDVK1KKpcqjJFlUvFpz7RkXcZf1Hhjf6EX7+9rNtvcTiDj6a4rXD8Cz83ujnG6Qe/OYPR8EYUCQD4paddqrivPJvo8ARsBQYurOaJBZ3cAndNp1OshDhLgn+R4BafrseujrK4BSpp7/yF5doF1PBYi2fPY7dXZ2MSB1pUZjDs5OG/vqRpr6hQ1XL3xFhp4x4u/QV1Y6h93oQABgAAAABJRU5ErkJggg=="/>
  <p:tag name="POWERPOINTLATEX_PIXELSPEREMHEIGHT#54" val="100"/>
  <p:tag name="POWERPOINTLATEX_CACHECONTENT#425F783D5C656D707479736574" val="iVBORw0KGgoAAAANSUhEUgAAAS8AAABdCAIAAAB7IXfxAAAPrElEQVR4Ae2d65EVuw6FD7dOAEAIMBEAIcBEAIQAEwEQAhABEAJDBEAIQARACEAG3O+Wb6k0ku3tR/d+an5Mqd22bK/WsuRH97729+/ff+IvEAgEtoLAq1ev3r17d//+/bdv3/oKrwUbPSiREgisgcCPHz/Ozs6S5pcvXz5//tzU8h9zHZeBQCCwEgJ4RdH869cvkUUINgoUIQQC6yLw4cMHqeDx48ciixCRqkARQiCwIgK/f/++efOmVJCdIf4rt0MIBAKBYQQg28+fP4k/odz169dv375tVL1//15SWMURWQvBRo1GyIFAHwKXl5fQ7PPnz3/+/DEl79y5A+uISO/evcstHaY+fPjQZE6XEalmYYnEQGADAqyIsirjSeiL3bp169mzZxcXF3Lr+/fv3nlyN9goEIUQCDQhgD988uSJ8JC4lEvxgaggav3y5QvOUC+iimryk0EurwjMJof/qBLeX1G3/gU1EgPQ/zdv3tCA4cZHwUBgAAEMT9s4RlhRwjTS5KcsKaUi/5RutKTjf3XLdiKnkSlo2fK8Is8kAnr1Ba9AwNmi8OPHj5oa7PuXSk2xkYFBV7NbGaSCk6XHHOnzCBgq4vcadWKWhhrwM1t2gXljCoLT2QIWeYmnqb4ywaVXOFWGFr39YprrL9GPcv5Yv9LLUyYnmjkKaBLjMhCYRIA1m9evXyclhGPY4Y0bNxp1YpAvXrwwmfMLOVmOzieW3CY9mVeOhkqQzKyyfdxapDGh5LgRMKEmWxpd/cUgDRW5JNErmYpUvTpJKbERFkmeSYHRBW77fpKC4w1CTsIbxQUBbWZEdpLeIqSYMWulfgK5FhtL+5vLTu0qhOxFrQXZyHOCCMAZzaVeA9ZHcNJegNZmfMZabNTDia5+8cepe6srQq6vPi/eklB4lAhoSybm6u2jdksEhvgPbaVmt2MVNpoqpfqV/BUYSRVaAMde7CJ/IKARMI7Rx5Y6c1bWBpn8qplGave4yhtVLHvqRogMG0VeUCit6LC6m33DesGqQ9VxI2AO02hH19Lxr1+/SjZ8Qzqwat6l0oQ/BjZWSG7QFGhCCAQ2IvDp0yd2MiQbdMoeLpUMXtDTKLFSEVL+Kyaada+TiTrU1k2cVFsprmsxcqVU3AoEKgiYQ204xkrm7C09h9L7IsZE5TDA8r6Rj3/IgVpdqxkS9K15WXfbaKM9JiUuA4EWBLRnI/+9e/daSkkeDE+7Vm3/Zuoop1mWZ+OWJ43S+ZKQHRpKmSM9EEgIMOUzlmMotBEoTQTK6rM7hthC+yNhY2WPdSNqkSEQ8AgIQ+RWJf6SPFoQj0eiWbkxqqB9iuC2x8a0oKSbu6BshjGtuTSJ1XlCDgQMAtqzpVu9Szhag1mMNWxEf8q8MBt3Mmmszwx7QTRPJS5PE4Fv377pjveO6azHSnG/GOvZmKpbmI16PJDWIPTG3LrsRrlUKQX11HmjnsgQCCQE/Pju+VPHqhKmUtBrW8U3loixKit0zw1GJkIwd+MyEMgiYBwjebre/iO/nnZ6I9QrOqkBafV1S77xwYMH2W7PJzKMlYYAIoSnT5/OVxEaTg0BjrCZLntvZjLoSzNfazR+Si3JRtMIad+qYaq8AyrVieBf8ZRbIQQCFQT0PmHK1jVv1MFaKSr0Cql0STaWfFSpQRU4Gm/B/ysHi1QxBjP/qyPqfoiBQBEBz8Zi1tyNepiaSvjQ9+DZaLZxNDIaEZ0eciCwEQHPRk+ekhI+TKOnne2uaEtsbIybS90rpfO5Ed1tnY03G1fd3tR1hXx8CPjtax9YlnqtI0QCtNIGm1dIpYtFqlueNLKfU5oW8opKLN6UbCXS10ZAB2V+NbVSO75xsd/h0EOCrrLdU+tSdZkzhOfn59k8eMWgYhaZSGxEoPgh8LbymggV4/ehL6c7F/ONuhG62ZUG6WztMl7RHLqVsgxLQUVBI4QxBLJnnj15ssrNWfOuOdqSkWqJjV0NyvZQJzJXzHpFNlH4/MejR4905pADgQEE/KSxXclwmEoVjALLRKpbmDRSBSuo2WUbJoqxmdFuMZGzjkDWN9aLyN2WnUbJ7IVlItWSY1wkTIWHxJ9nZ2eeirydDXZBRf9cI2X7CDDh1Fsjle23bNvwycv4xpXYyE9zsbnvlbM6DA9ZU/Xn/bL9jMRAYAsI6DDVvF7cWPu6bGTuqz+btbFNODpGF3wgBwW9J6Q4S8YMOTE/3IhkZBhGYHjeOBmm/q/B2a/rdCWWvp46DIcviCeUL/l0te3EM3ftd3nYd56Ch+n9tvf8E9cuThAgcaNmyYywsdnZSdwC80YfSepmLSITr7KUyvEa1lSZRi6i8+iVEOfr0foQ+0t8VDrjsW/dMa8Xjx0FW5GNG4eHymBDyEpxBiQ9uqdnw3IOp43is8X7Zo4n3h498GX9XhM+FUo03vIn7lLFjcVbsmW/Js4hwAhf6+gR4ZeeTpNx7DpT2kau93Hxu2ORqsa5JazNM3ayM6VJI5VNajbFcZW6w2InGJzJGZeBwAwCA2w0LCCy29iALBtnI9XSpDFbmVBoQCAQh5C+IFNKbk2eLfRqI+VkEcgO+nU0dJg6treR9B8MG2ku08XsuMV8cnHy19GPu4GARkCbZe+mv+hhFFiLjWNrStKyksBOI2OPvwsh47y4hyVSBhDIHhAn+CypMq8X63XHUpFS+hQbS8dTV/VUpSVvQtaukwYlRCL9xBHojVT1ZI2ypdeLDaqe3owCU2zU7dCVrcrGykEcVnR0M0IOBAYQyPrGip5FwlT0z0aqO2Ej7S6xnXg1zgZU7CZutSCQPfxcOS6nWTATpq7lG1eaNAqU2aljuqtXtyR/CIHAJAI+sEwKh18v9vSe8o07mTQmCCqxRHYXZPJJRPFTQ6D9W8Y6TC2FbFn0PL2pdHzeqB20rq+rTbpgu1yZZ+sXzNoVRs5AQCPgDcy7spRfx2JdYapXOBWp7pCNvicCZeWW5AkhEKgj4H2jd2VoMK8XT/qhVXzj2pNGUMhCU8c37gYC7Qj4z6BlR3kdpsKlxr0NmpE9OjbOxh1OGulMJRz1o1r7M4icgUBCwFtR1uSGw9SsO8GNDc4bdximglepdm5VllvD1AKBRgS8FWX5o+2wK0z13E78Pzw2ltxyAroLlMZnE9lODQEfc/pIVb9eDD5dXyr1bEz8X5iNW5g06vDAWAlLYV2gmOLHd8m5pWuH/Ic57eo4h3ePpiXaDrtWUzEzz8b/z1Q3vojlM5i3ucSI8Us+8+IpfvVZGsBLyTPV8e4yZ+tkzkBF9IiPtRKllNTyQwPy2MiPTBvAp5R/m+l6jUEgOjhhO0bln4t/wd282q7tEDPwGiopnr3sk5N/5CtV1J19qBhupQWL3KpbWIU29doBWkjY2DVaop+HKbUP70DXsTIN3tvLXbERkzCYaPM2DqnX8IyxYUjJPkfY6Jmd2p34Xbf7ybumGxqvYccoZ80BBcTFs9EdTEGq0GZBtpSOM8ToU6d4JDxCKaLzT/Z6uDhPqjJkSNf2VgBeeRzDIAwXNLAApqgSAyAPjZT0RqGkeYSNpQfc2JThbD54kF7B0jG1Qp4SmfXQk56H+BxfxPhYLsdaFaX2AQH96LE0bWMwUGzPm0G98f7wpthJNxuNj5Y2re0KfB+kaoQxtyxUFP/mcTT9lUHRx6K+hb3PydceKTtEQIZdsbQUkfJfUgZsT0woKZEwlZ52s3Enk0b6X3LIdInuDTwzqJLgkJGppMRXrRGUUnq8TJo9YyVzCAeBgHn0adTWLM1aQr1rxk70kN3NRuO+k9nxf8w71dud7kLFxaeL4sc0FqXG+Nqza2gChQhjw0SpGZG+fQRkyE7PNE1VNAVSSnvDjF9FLSlSvJuNZrQQyxONywp1Kg47n0QwPROoNNt0uTQcChQiaKAr+uPW3iLgyUNTtT1U5jjZTpkw1RhwHxvNJErMbqVJIx5M91yqS0KLW8siIpHGxhg1FTf1GgSlCg00zW5ULsVD2E8EeNzaAMxl74Br4ixTvI+N25w0miBBI4LcOybpJ50C90bHKDGtNKBSNQyEk6BkUNa1h3xYCPAoSy4BQ+rqi6GPdyd9bDQTUDHQZSeNmLsZQqQiBG5N7kElbY2TOoMgZYNpXSZ4BJklmNJ2iNxoQoKAZnXWGXSwUUdipllS34yAlVNFhYcD/c+2h2CD0LqRVHrKTgOyIGZricRjQsAEqMn+u5yQMaSsR7kGZIZa8iok9srRdf7zLTaGB/6bnHLJXdxm5XM1klMLST9dQjMvp/ijtDozcMDV7Pe8dLbFZWrU5/dpRvw81uIgH4RCXkjQr1Dh6IQpG9vPLx3q7wDDl/yHSPUA5qOyjdWsnYE+E143+jHdl0Vkv2oFjotoDiWHiIAJ3BoX6swKCCwr9f1KpFqaFq5NOa8fEuLZG3tb6tt8uh+edjUuzPclNMwjoCd+yWiJlSomwWgu571S/vpofoWNhsSeJCul0ElGHdpN3yBANqSeh3JAg4n1Y9I4gOHRFPGr60IH7BbPIbTEgGGd4SGubqNhX2Hj0QC3VEfMWAjoS2kOPQeHgPZVDNOsYhjzEHIagUG87hIFimCjQGEFhjoDayOmVlFcHwUCetIoloBLZIzWt8RmcIYQuGvdNbOmKupOXLi8vDS/xQc/t7+oe+JPYU+6z/Kp3jLIWoJ8qoOcY3by7570dg+boZezaR5hyRjEe9i1aFIvAjhDKcKEMGsJ/ttWUqRRGPxKVaP2g85m2Ggm5aWuMYiyMRU/7VrC50DTtTE0WsJAT4ONedAglTmN0PgMGER5cvy0a15vpB4mApqNZqV9wQ6dYqQK0+AMJ2yYZ5e++KjRT3D7r8FnH0PiYSN1sxoicQ8RYJ0mnUXDZuYj0mIHj2K5q6MTrHHphWlWvbKFWSgzkGWzmUTZkpI1N5MhLg8UAbYKcYkMshv3DGc6eFprqnhFBjl97hTKAZ8hHpdM03U2SsmKmc8sKXyNlxGU4ZMf2ZTEEAKBRgROa95IGKk5ljCCogYs9jZMNu1OTWa55DR5CmZi0iiYhNCFwGmxUSJJwQg/5ler9XH7lNOQU4qLwK8yXFxccEnou4WfP5B6QzgmBE6LjXoDNz1F/9ImmxNpNVUfGSelEqlCxfPzcxQyr+DdmWOyj+jLVhGYmXQeXFnOMQm4TAX9OyKyeJNee9Fr2cjZ/gqfcbPZDJEYCDQicHLnVIVg+DE5d89BJ1ZBoVPiKgQT+PReBbIcO2RtjWxQOhWJA+WCWAjDCJwcG0FKHKD4SRFYrfGbE+L9JJsWsj52+HlEwVNG4LR2OIRFTAJZ+WSLnwlhWqHBMcLS0ok21l1Tfnxjyg8JU5HS+QGpK4RAoBGB/wJxJ/cHoOF7kAAAAABJRU5ErkJggg=="/>
  <p:tag name="POWERPOINTLATEX_PIXELSPEREMHEIGHT#425F783D5C656D707479736574" val="100"/>
  <p:tag name="POWERPOINTLATEX_BASELINEOFFSET#425F783D5C656D707479736574" val="16"/>
  <p:tag name="POWERPOINTLATEX_CACHECONTENT#2479" val="iVBORw0KGgoAAAANSUhEUgAAADMAAABBCAIAAADzKQu3AAAD50lEQVRoBc2Y63FiMQyFsztbALRACaSF0AE1UAI1UAJDCZQQUgJ0wFAClMCejJgTxZblJ5nkR8bX15Y+y0eyL3/u9/vLb/q73W4PHJBdr9cetu12CyP+32q1qnKB8X+rJvzk4N9L9hLswvl8fn9/94M/mUw2m83xeIQMgunOIwbv9/vZbJYK/NvbG4QBADESktE0+FImOJmDqxrz+TywDFysMzCSJMO49XodmMAjrAQmah8Boc0C1Iy9R5bKWdNQFR/JIIyUNS8DptPpcrmkFTZ2ux3bbQ0AyUQoD15sI/5aTbV1bii3ApJ3vHu7KdPMbAKxY9R/hQSUIPlG8mQoEHG0scu+e+etLDUb+DwZgx/wpZTrMOEVExML9kfmyTDfzIOsadMxTWUXVkTGheqwIb9M304nw18ihiIyOBuSB5RsXPHj9ZSSMaF02Py0j50Val8mlpJhtGZiu/wMZWksuc99uotXluoxLyA4W1Pjg35qP+hPPVaQ9eQBtY/lpVCC/goyzIwvMNhWnH2B0fixSvsyvY6sOQ9E+1hYDJ3qqSODFWpfN/w8qNV+S8wwx8wDXz212m8kQ3h0tKTtnAcN2m8kwzQzD1JVitr3d1xo9P9qnWEykjEOW0rdcn1NvdUoQbuFDCZ4XdaI8WlI7ZdUljFk5mdVnAc4WIHuqDCg0Y+NMTPzABDaNLVffoLp6d9s6RfZtsRD7ybaOg8Y11rti+t2MjMP9O1etFh7U2JE2slgwskDcjdovzdmmM/90nsqN+ke7Q8gS+UB70tt2h9ABhNmHnCXkZ7ipuF/l87gj7VUb6i0m7Uvy+glgxVGKIADdEOoOGUAGc9sTabLB51VNQaQsdZrMuBWccSDB5DBaJwHPdoXyjFkQR6U/DgQBynoGUMGo/INIhsaX4cCryWP3q+hWjfZNr8PgPj6+podnx0wjIxSM4+sLIcxoCSwJWMYs37ti7thOpNFx9faklWZY8aQ8dt9iPZHxkwSs+EDyYyWdA7IgMPhcLlcsJuUmiHnhi6HuvAVs7JwfOGwXp3x0ByofUH/p8N8Op0+Pj7QA8UsFgv9KtXmRWNYGaMnxpa/2MgrwJVUJrmcjdW+ID1201xx9mBmsWj+QGJc4saDLHUv9cMmxQL/Y7v9PZ9kVDG3mA2ncj41YKDKkKU+/LGY5ylM4u3tJnynNoXp4gQ1Nbew/0Fmlu/Uxw/3sf+y71A+yIKvbZT1VDCIlc1cx2vJqwcZhrJmItdMLGiLoQV6ifWeMV9ksKKrGnwjPEDEnqJckQlp++xoyXq+kaELHKnaBia8ekZRNUMbkskguEdgiIgGHn+MSRj+A3dSyNDphuBkAAAAAElFTkSuQmCC"/>
  <p:tag name="POWERPOINTLATEX_PIXELSPEREMHEIGHT#2479" val="100"/>
  <p:tag name="POWERPOINTLATEX_BASELINEOFFSET#2479" val="21"/>
  <p:tag name="POWERPOINTLATEX_CACHECONTENT#79" val="iVBORw0KGgoAAAANSUhEUgAAADEAAABBCAIAAAD33NuKAAAE3UlEQVRoBbWZ/zVlQQyA7Z4tACXQAUpQgqMEJThKUIKjBDpACagAJaCD3e8JudkkM5M3jveHzZ3JJN8kmdwfu/G38Lu/vz85OdnZ2dn4+CEcHR3d3NwUls6obPQXPT097e3tCUr8yxQKfQvD2dfXV9kwWz0/P0e/x0QklIPAXF1dETAGLeXm5uZ3sFiLBfWCcHFx0WSCQFTBd17ZmbWCwjAYLYXDw0NrCnk1kmoTD1ElJKkCHNYWm0vVhoPWiMg5E2GQeOIYObVr04etFnq6VgdtbSjc6elpEicqTjSIlq53gosT+k6hcrlyH34rULdYs8YCN2Uvg6kNV3NWuSW7YItNlD2TFB25axliXLkt2QSTXS6y1MBvO/Hw8HB3d8eIps/OqqxHUkcQtre37eVQvr29jTqfx9DGgyYkeq3SFuVYTP24Whcqt4oJhf9yJ0CQ6cookKO4P+IaNfsjrWJi1cK0aqAfPyq/Y66zv86qOBU3pg1lYfrM5ehUu1sBpicS1+pMgr7UuFS3llTcByMU5vv7u5vqHwinLJfiy01pUD7jpLcwzlSMs46kxBNdoFNM+Fpyh+lO40ZVue3+2JwS1wVrQWRr549O7+7uqpwKaVuaSBxdMNpfEsdcfXP9gNft8OAWmWyKqkxp4vqdrEX5X0i+6KxylSndXL+TWTdW/sJY/rXFhGaVKSZuoi3hL71/y2O4ci/9acEO0tvb2+Pjoxs+Pj52I5XLQWcSE0rXEfS2Y73OJW5YTGCUclcx1NmSnbK7EtkVE8ql3MWAp5TRnxsZd6aPBWOm9OErvck4gngZ94ZOsj0b2FROH04m7nEYj4cXpug0GXJKcR9zXQCzMXKxmFAb5y52lIODg2h9OJLWQNwwdsZM8YEpTcGQqVpMQ6bn5+foLL4jRJ04kjLt7+9HzUGcYpAwMccU7wRp4rA/YIqbmGOqF9MkUwraH0wT14rToBekj03rNieMxLcd9uCajl4Ocre1tRXNpUXWidPZ2Vlc0gxSpZ7i4peXlw6Bm7q+vr68vHSDXEazi45GrCXE98P6m3jst+rYPoA7182kWj3XJIv3FrzGvCuTte/kElPcbv+LGT70MTDFInGOw16WmFgQX+5a31U5lVorBFjhNEII7gHcAiFXmVClsNymxSVR5McsnmyWpezSl1L0HYe9XIOJZXSa1IeNATJxUq/xRjQsx/WYZDeQkREeNa0/PIFCqGxHTVvu8E11hsnGuS+nxdQqRDX1s0xa7Da5BE/dp8IPMs0lDsofZKK2bHhE1tpPIySDTSYaEkeM4FOSc6+89gQIEJ2ig6JTCRMxt21GzPW7nJpTIfZY7BT3ljBFIMFSfxUhGiHklYXoeKb09ApTpRTEaxqk4XFTYs+Unl5hss1Q10cB3+4WxHIoo2ZrxDNFcwI0vCGog/gpQW58qjAUPJMQxL/D5iueYtaKZ82ClpiGT0tikeS6zdAO6mWkWJ7JNRV2WSwFgFze54Ag80z6ZafYSzRCDoizMhEhseaZMCTxr+8y1lAx15osJ3gmptUHWP3zz6zrHURrrQA7GrlMmJiwt0/ONpQWjubJMYyd+pvhUb6ciWm26+rdnSm9JDbQTFePoqjQZBINIuSyoygQ0wy/nylFUeEXkrrpCHwc01dyaIb/sdYxNZz6ByO2PevJTgTMAAAAAElFTkSuQmCC"/>
  <p:tag name="POWERPOINTLATEX_PIXELSPEREMHEIGHT#79" val="100"/>
  <p:tag name="POWERPOINTLATEX_BASELINEOFFSET#79" val="21"/>
  <p:tag name="POWERPOINTLATEX_CACHECONTENT#425F783D425F79205C7365746D696E7573205C7B765C7D" val="iVBORw0KGgoAAAANSUhEUgAAAm0AAABpCAIAAADnZ4PWAAAdoklEQVR4Ae2d+9lWtdKH4bssQClBqUApQd8K1BKUCsASgArAEtQK0BLACpASxA7c97eznWucHJ6sHNZx3j8gKyun+SVzTFae+3///fc9/3MEHAFH4PgIvH379rfffvvyyy+/+OKL41MznYIPHz68efPm/fv3f/31159//sm/H3/88Q8//PDJJ59M73t+B1DHYgj9fPrpp5D22WefTer2o0nterOOgCPgCKyJAEr00aNHoUe0wjmUwXAA0S4//fQTCoY/FGfc/oMHD54+fRrnHy4Hc+r33383w0ahkv/5559/++23A1fI/5lu/NERcAQcgSMigHqQYT979kzSnggIYGd88803qMnHjx//8ssvSSVKSXTMORBDU+KDGlpwvn/88UcQAAeCFq9evTIF2h7ve1y3DTiv5Qg4ArtC4Ndff727uwtDQoDieO1qeBsOBg363Xffxc4ZKKFsUJz48ThqA/2zDYmNu2YloD6JYGM94IWbAoBAKLvTBXc9alD1R0fAETgqAmgCcbOQm75LykSiIV68eGFmlNjmkydPvvrqK5N/+kd0Kv4oitNQihlBPKN5wXhc1+Dpj46AI3BUBPC6ZOiIS0lfNoGmNEoU9wuFge9+QSXKMsDSwrBg+xxLQq8KHFac8p9//lln1qfdH63Hyks6Ao7ArhH4448/Hj58KEO8+KYV3pWJ5aJEcdPnHVsV5A+R+P7772NjCyODXeSl4+/yRwm7MyX31/2jR9YHELBFzACWEuzlHYGxCDgXjMWzpzWEgz4m0+xe9IxhJ3WRkEaJMjB2B12JygShQb7++mt5DAk2jFvUCiZb8x8RdjOI9R+xsAjmYGQ1U+EVHYEeBJwLetAbXvfly5cihYjdDW//EA2+fv1aQJAEZ5gPMfg1B0mAFw0iEIUEptjSMdxbWkGX10vWDGX9R3jGtameHU+vg4BzwTo4V/aCZNTCh8fKimcqpp1yQeNMBA6kJfmJFNHdRV0M2B8N58vD8g1XY6DPiDvLwTmZyJAIR8U4H8UXPOZV4ZH2aZw/QhMcX86VxDl4/vx57q3nOwKTEHAumARsQ7OcoJHPG7ByiHA2NHLcKmaTOBBCAPPKUe7CbMK5sSZaDNcirVtfOGek40TXN1IoWQimYYtd0wgtwOWvNkHAuWAT2HEmRG42xOg2GfPATjX5gsNSB2vgePbflDm7C2hL9VTXOSOZpPqEPpheXysuidP57t27OLRNSXbXOcEc/IO4ouc4Apsj4FwwdQr0eUukAf7Z1O721jhBu3hIxP/iTM8JCMRh8FwwNYfYLD0qcRXTMaehTE7zIwfPCCAnVSkraWBHzSP0ihdHwLlgqwWgLZX424atRrVOv2GLzfSVlJOmjD9qBBaZX2vr0eYLIzSFkkaV5pgEETbq7kTpzhOOwCIEcnrUuWARjA2F9fcMORHR0KxXcQSSCEzRo2jypF8ch6GTY1qUSQwnF7KIL39a1LIXdgR6EHAu6EGvsy5HjcQDQxZxfU9ng17dESggMEWP5szwGXoU2nJnjuAfd0kLc++vpiLgXDAV3puN69Bu4YT/zXa8gCNwE4Ez6NGCevaQzs0V4AUmIbCyHnUuMPOo9ajLAQOOP45FYFU9OnZbSIAo3HQV34wltTzhCExFIKdHnQumwi6NIxb0OUz/elKQ8cRwBMbr0TW3hQSO3BYpBRYdu5IGPeEI9CDgXNCD3qi6+tC+u6SjUPV2YgTG69GcGV6IO8XDGpiTPPE0sH1vyhGIEXAuiDFZP0eHdpkR/6Z8/Sm4SI8n0aPJT6YuMoVO5g4R2ESPOheYlcCPTWrzPXnRj6nij45AAwLr6dFJ20KB5oLTKcffG9DxKo5AGwI5Pepc0IZncy3tknpotxlGr1hGYLAe3WRbqLwDWjiFVIbG3zoCbQg4F7ThNqPWxe8InAGptxkjMFiP5sxwfXAuHkRnTq5TmtVRnc5evLojUIlAbkE6F1QCOLaY3200Fk9vLUZgJT06VZ8VPrLWLBQT7zmOwAwEcnrUuWAG2jfb9NDuTYi8QCcCK+lRrunqHGiuOjG0nNhiZ/RqPz2YQ8nz10QgtyCdC9acBenL7wgUKDwxCYGRejS3LTQ1nPXixYscNH6/bg4Zz5+HgHPBPGybW9YuaSF81dy+V7w4AiP1aM4MnxfOQmblzuBxM8PTp08vPrtO/voIOBesj/nNHrUezUmMm414AUcgh8Cx9ai+r8RQ6N+KGUD8cR0E1tejzgU3Z5ZD+/rKM78j8CZiXmARAmvo0UnbQs+fP89dn/vy5cupH+otgtgLXwqBnB51Lth2GbhLui3+5+59mB5deVuIHxTMbX8+e/bMjxede9Xuljrngt1Ojdaj2Dp+R+CMmXr79i2yF+///n//SPD9bs+PvzJNNMi9VLSHJQp/zRh2f5vD9GjODJ+xOcps3d3dJYnHE/Vt0SQynrkCAs4FK4Dc1oXfEdiGW2UtNBx67tGjR2w/v3//PtQiwakuZDXRwQYVSBWi8TQYrquDuWi/oZ1KEnqKHU+PYt2AZpJm9kTdE00i45nrILCaHnUuaJhQ7ZL6aaMGAHNVWI0PHz4Mi59P9pHDb968ef36tXypwQZcgwpEAZsLX3l8/Phxbhhb5v896C93je2g5v/XDDHbJFhM2Lt378b25a05AksRcC5YitjK5bX0OKvEePLkiSYzpOcRi74MXeA7ml7MDydQoH66iSzGVIQcmq1vp6ZkP2Jj/FF8bWM4BILFHskhUp9PFwQHknuiKFcivX6Pbj2YXnIGAs4FM1Ad26a+4Mxd0n5sZYsNUc/6N0KYWLo+Jk2Y99WrV5Wd5kI7VC+8qmx8eLExejRH2JDNUaaHaC1xg/h0LoEabBPfEB2+LLzBBgScCxpAW7mKh3bHAh6+uUJZ5ha/idDU2y4PHjzIDZWgce7VVvm71qN85sXeNRrUoM/c4ImjQbFuMHm2ws77dQQ0AjlR0mlNOhdokDvTyBOR7ITQeo6Sdo7kBNVxYMKRIjZEc3LYxCljXyiHg7Z4TBnTpnnb8FjQ2ZWtfVRZrlwsJ0EYH45/ua5+i2pkYsAaiyOJOGEZLCD9W0i6uqcdgQ0RcC7YEPz6rhHQcpkop0nRrPV1D1EyqWb6VYWhnTBhgBGXpvCxflC0um4c/tVvJU2bqOfkHSNiCUnhGYkkjNmOarZhy2XYW862PugFS5/d7PIw/G2MgN4NGjQVqzbDpgsWVUzXDnOcC3Y4KckhmZlKljl0ZpLrh1MUekGlFVpOBmDNWaRCdV4lTxtxIKZca+nbZC+LNM69pV3G5ZODmCFukaoguGga4tFeJwdrbsYsrNwmQdFDTJlzwSGmKQxSH36BTQ408pqhauoCtyI5ayrWlxFbBGe0UCv5ecXS07ZxgHf4lCX1/SJtPUCPJs0f5q/HkwBrqoNXsnEWCmKrMH/+CgRcj665DJIL1blgzSmo70vL96MYapXUiYbT9u4ilVDTkei2slKMNXrZf811bQK5PZqlsgvQW2R8DNCjhkiZv9yIG/KT3/cwSYtc74Z+j16F5Z6bHZmmPSdYykcJP+RwHriEnAtGgYn018u+rAxGdbpOO8lFMpzAgB62Y4GopEZHIhWq5F4ZooaTQ7+mi0BgvfDp1aNJsBjEcCsPGyQpqtomJjdhnu8INCDgXNAA2rZV9CHq0wS3kusQDTEWagl0ld2YpGZqcyU1XWiBseSE1tDNsX6p12K9ejS3LTQ8kgC1Gk1tTuK1zLBQZsyWt3lKBJwLDjetogyQJIsieHumNI6jkjN8wLKFUW45Vks9g5HW6nVbeXjxW8wCrVZCutLG6tWjgqkZQZvdEdNmcvTq1z2ehhMMvf54CAScCw4xTWaQWoBgo5u3h3tEBmqKSKN7ZtAVeikHdZM6qce5EuqGu9d6opMGMUpHl0mme/WomAlmCpOdDckUQE2PHuAdAq830oCAc0EDaJtX0dbPVOk8m1KUZeyJIidnROloMwjesnbR2Iqg7hmPxOHL/fZDnVSlN5dHlx7NBVrnud7AlHNJma1JTnD/3HgLJ0bAueCgk6t9JiyhI1KBZkpuQ96U+z3EsuDLklZ0rWhQEp1KQdynHmVcSTULI7aMsVQKKrxLjyZVN5D1+O81pOrp0WmwrqnuZRyBgQg4FwwEc+WmtLhEeq7ce1t3KBLUGKtOXDQtA3EE0XNtLY+qleSIghKq6TfM1GrmTs5AYQAEPqEFkLVG79KjSeedSS1bKzWolcskF1BYTJuvofLI/e35EHAuOO6camdu5xtDDE/rS5PGW4KWnUg/8R31IDsXSWgKXutsZ2l1bIIkOUIayKPvuu6pz10oWrhuUbrvSRQI48LMnpa9riOwFAHngqWI7ae8vr7V/BjGfgYZRoKwzg0pOEkoWvOzZbnyU/O5Pje+Gj1na1aORH5OoOBBVTa1tBg/NYb3WTBiuEAYCdB+Tz14JW/yXYHUwp3LhdW2FEEv7wjcRMC54CZEey6AxY8/IXep89M6u/0NDIQ1Ap2hInX5F0En4pcEP8zMHw4GEh/RvyHmSU+moIdqhiqKWds9NRU7y7Ae2KOU3qU1DBeWDX9oomDEtMd1k0Fwepq9OYpjnuua3llJSz13L+8INCOQW4rOBc2QrlyRmRL5iA+wcu893aFKdVxaqEC+b7jXGwcL0TQ9ZFI3+GbQ1dlOfXUApDuBNCQgJBc8b4/r5sJZK/ijYogZOnksvIoLe44j0ImAc0EngJtX164Ss/nhw4fNh1Q5AJzp58+fc9pFk0BdvNW7uzt+HLSynYHFkkHdficycFlncLieTBx6AJQoRaiIBmVtAHgyeD5ej87eHIUqlk49KF7SEZiHQE6POhfMw3xsy/wAtTb9d75LGtPO+F+9eoX/ZF7x46DrB3iTQd1O/UdwNZDWr48NRPEjmhLONWsANxTXHw0al5ecRj264bYQQzeWghBDInbG9VtPOwIDEXAuGAjmhk1pQc8e5IYjae6aXyOPj4agD1b2SpNmZecvpYcZQZmtYJtiUZnd0KBEb3bdqEeTeLEItGXXvCZuVsz1TsU4On+zNS/gCLQhkFuHzgVteG5VS/ttiFHMo61G0tMvsj42AvBKxZ/rabyybswR/bwQfFwTu64cz6JiLAOjRKkORclArmn5eHo05wQEwvqnzQDkj45ADoFYaoSSKyxC54LcpLTla5fUhPXaGtykFoeNY0diBQ0UiJWvUzTtGlidX5kWI2B2UPft27fxvLMnetMT/R8h9UeYdEm83SQQusyktD5fZ8bAqCZ1etBmOxexgXf9R4TCTj4tTy4A54IkLEfM1PuLhxYjmhBh2BVOjzPpycPDnfwbTNIVTuomRWX9Sm757gVoZIZ0AprrO24umRNejISJbG6WiixBbDfZYaUjKGIJ6vufTPv6tgvKI/cZQ+fSMV00P8ZBHj1ZR0mvs6gaQD4ZF7BagDowV1j55DTAQhX4BVbaCRfUkxBoD3zB+Osr7q2kJiSQg1xaYZCsHyNVGElPv8JiiNmedmrqmpHziGatqRjKtOjRDb+ZK+uGgsIrIwLbiPqMASUnNugYSbxepS76uNzjCm/LWMlQd57YrR49DRdwPiW3+JG/S3lKwxJzzQrLvrkLHf/cA/82E9LpWjX3G8vDTuaVGWkeUmVF5H8sBhcp7xY9mpwnxgFDVo67uViO4em92RmV2WIdwPliR0OOtrD0mqBYwB1BI2Z7MMOlii7fTG9nRWYqXtzxitltDvDKdHRCMbz6ObhAJAicJStZOIKFsciVEQdCVtRw2Oc1aM67zutodsvJ+OpSe6hhkDLpkmiWyaH30E5nIzWEaONPBr8oJtGiR3OiuWbEPWWS6yOQjRRoa1nUXm62tLgkTS/i58VVjF+7aCbaxu+1tkLgBFwgmiMsbEESmSvShES9Wyn2pVSXNg+R0Ga6WBWHGLkeZFJOzrZHzZoJC2CRS6dJIC1raQULQPqSdUtikVu4WI/GJmfoe7b7JTyvSZX0IpplwkSJFnjG0CuIx5GfeISxopWuPXFoBMyqkHV4IC5APAVTIDlmoYhEvZEqDBWqL/Jl97AehLsZfxKWPQzy5hg20aNJjmh2JEQrx2L2JvkNBfoRW/zdyyZn/blmwrCo5nNWf+3pZFWNL5QDLUx24XJqPh7SngeXQdMGOdwhohr7/6SOhoVXfkmhgeg0jyfgAlYy65OVLPEVmR1zN17h2hOpEhIGlgLPmoo7edQsDC0Gh50Mcp/DSP52SDKzZvxi0EiiptaGZQ6gR1nNjx49yukkTImGOzv4WogvlMGd6jev24hXQ3J24294dZhowzn2rocjYBSGtD9Pc4zlAj4/DV/LsZK5WE7GHxJxZMUUSD7CUyZ/Hhqmo1GPQIEPLa3FHxTKK08YBOJVZArUP7I4RTgPbLZ+AC0ll3rB2jnT/S1tp7I8Dn5BGzV7/aHNyoCVIZnH5OA1GiG9QmQ/ORLPnI2AWRIy9ZP6Hc4FYdc/t5K1WwZplWwSG5eT0JjarD5ycri4dECmP0rZhnDMFG1x3WDK5BZn29jKtfoRW+aP5m5RmWR4YuHCw7mwEsTHwVWRaIUEd2SENjXPFMobVzh3s4aWIywC1tBhjKkC8f4qQuDoXIBrG+5aC5sUEX33jB9Wyd3GR9eOXdzFbnM0dx/3jsBN4CVqaPrNiW5TTD9yHXwI7MXbDbrY3tLL9KhhFSGmktOkfE2CaG0hnAvK5Qv4C10EhYeGvhnRpZH6aBUDRnfSOOqZBVTTeGGQ/mq3CBydC0RCGb8zAC43sQn+yWLyVhIGlhkyQfqal8D21Uf0jUkxr98TtKxxC+TEW11lMrlZMNh2LLmDyc+yw2ve5mzMtuOypnF5hM9RcjnEecXZMCnckAgto/Bq6sY+q0dra3A7cZmjc0GQd1CRnCOj/2C3ZDGTGW+ptsX0TLObPDJyET5rRhdHEdsfpWwbCYJRcAuJRejJid/cymwbVU2tfsQWfPei45YGr5qx3izDNNBFQYPSaaXyK/eFsYOwqFSHxsiqFCvlAfjb4yJwAi7ANERUJfWcyDJh8EqOi2E57hQzchSAIJAEas/U9WuFZuriZcBiq2kNOyxgzr+Vkrmm2coy/Yh9JMtFEnLaG3rYGuRf3HN8xIKTTiwIzozPtUqbyURoHwRpmaBQOZiO8mOShuw4LtpVPUe0Kom/ZxYQODEX8PtQ/CVpj3+HuS2oizRItn+UTHZJJaILJgeLMW6HMntbRlM8fvwYp6X802Ooj7AtjRJFHQwR8mtjoDV2HMNcezRRfyCLsbC+hRJgic1zVolGzNPnQ+DKXGCiQUjAyvk1jAvPVlbcZzETpt7nIHOj6veuci3X5COrzSoK2jFZFwErAT9q8ZgsNjuzH7F/+aNighmuWP8R6OHhzXebjTMKDoxqfTS8xzURuCwXcKTOxIQqndH6s3hrzmNPX9zrglgXNHCYCle19HR0vrp4k1ghrByJbRDU5MQokhOVCaqELdG1YEsBEbC8ig+4HQicf+lRSC0Eb+dRhdYEXCDmj4gQwyjHAeaNxLQs0xzyGd4hYw6GKn8sInBZLiDWYoCpVB6GTWjkBIFQNIF8F4RpVQmFAfCajwhJlCKHb7lOQdYGCUlrWBD4bNgdfsHMdpkP3T4KXk85rHVocnzwjkABAcxEvdpxEQqF9SssD10RyajfHjRt9nS22lpqQK8/StnQaa4KMLJREjxREackWCSME881V3HN/H7E/uWPambwNCdNzA0MRl44RI7AaRDgcgkJYwai9I0EZTKNn3EONiEkhqyX+BwuacP9o2XcrvAWGPnLnWs7DQLL7mE4Ddk1hBjpQJVzCIga2r3M1RBoXu3n2xyVqdfbw3HQW4p5whFwPZpdA0ayEIvwzdEsWP7i4AiY1V5/FMAcbQWGw+91/TOV2iPHMcVl/+eN/+8I/AsB16P/gkM/GMlS6YwSDUaOnD6OoYHy9AkQkABmoKVytVPYsAmx0BOgEUjAbmZjT8jZz0FuGZIndoKA69H0RKAOzXZRpWQh/oNkcZZLw+q5e0XArPZ6dWj0aCWb7BUGOy4d2nWmtuj48z8IXFGPoiO50ohr7jmZ/Q8O9n8jHXgd/5qBrfPf58BsJ5MmSUo988QImLO7OUrjn7452contiSnTDl1WJAYOYg8/woIXE6PciwCGcFtVXwcdnd3lzuDF+tRPs2+uSBoPMTHtBl7s5YXcAT2hkDlHZ8xm5xmc1RmRO+Syt0C8tYTjgAIXEuP4oliL+uvWcIPr8dLwRzPqzTPg/okJuZfbceQes75EDDsUx8NPhAU2ib20O6BJm7NoV5Lj8IGWokGoFGuBnEu4zDFJLZjSupHYsXBGXVm07B4+hAIGBXItQM3h81hOrOrerKgbkAg3BEoaBz6+jqhwhNjEbiWHo3P6CM+4q9Z5D4wwdqoVcmXBBsnxIp55GqMmgiwVPSEI7AHBIwKNMd34xFiNcb2omkkrnXQHHdJDzpxqw37Wno03vWJfzBPrGz9ux/Y3YWvx1CibLUyZ8gRji+tNnnekSMwCgGtKmjT7GuYXvDJgtVo8s+3ORoI1F+/sCUcR7AMDts+xlJu2/Fcofdr6VHND2x58gu9hvNRosHKRomS1uVjJzWsDxRnUKK4tn6c7wo8c0oaubxN3zKKP5r7mV6O5umjN4KGiQxL/gkSgKOpix3xXdGY3IS6GVHbFQnHG8ya1wHvoS9RjfiO6NFw/TT/YoALq+CkylB1qIq0XKzM/csUk/NHmPNSxROOwEERMF4pj/KTkGHBi4xm8Us6SD3U8EGprhm2jk4hKGqqbFUmGUtA1m01nv33a5Z9WM+Lfpng3v6JHD7CJGoBO0QDq9D0GMd+tbkU/FpTxR8dgYMigMIwClKvdtJoEaxJ1KrJP7ekNgevxLzY4SzHU8NMndvK6ZwFcYdkScMCi9q8oh4FIJYaCwuJICKDNBIkhx1chDbFH5XyQI9re27ZkUPD80+PANYky1vLF9IYoLLgtX8WpM/pMZFQ1v7Vkp64MDvknH6C2ghMmh0s9UWt3ae0KGFPOAKOgCNQgwAHC/QlDJiYpz8cwOkq2RjGnt7zaSMObcTnObCBzHGQmok+fRk5E6MpJeKy6LML16MaPU87Ao7AbQRQIeZQKP7rFe4e4Rs5ObCzc7XE2SjzdS8uaeGjg9uzfsYSAPLw4UNDGc5o7pCdKSmP1zqvK2R7whFwBAQBpAl/8ngzYQ6s4pxdQYkCi/ijpA0IN0FbuUB82gi1epFpqoQaczB8aqHLY20sVaJUdz2qMfS0I3AtBLgRGscFk5w/EpWxSnPyzjyeGEF9RHHnd+0SlsRjNnPBmF2VBkxY6vz0SOyyx3f1GAyTj65Hk7B4piNwfgTwQbUoQaZoPZGjn+9HJbZJGex3dphyhU+Wf6w7AtkNRSvI0cgwF6hSDCbsp5NNzSJy8DhZt0aJhs8a4+vtalp2PVqDkpdxBE6IgLllHgqNZIlpRvWaWnH8MK51phx9anfnoV1gR/GjStEQegqYZewntOzpj4ZpqkmzejmBhRnBbVzaFuQVMRXQaFOiVPdzRgZqf3QEroIAAsUozpsnLEwVvn65jjMalgWymBi4LBG+iGsWvtLICgmUBCd4k9cmo2X56o+DY3iu6NdF51RXGHlzF8xUMHRQmaxz7AmjO0PLfAAJMr2TuOgrGS/sCDgCp0HARPwQK+XrBYxbgwl/GigWEaJxWHTrzaJeZhQO380T0iwop8Jn9DOGNK9NjIMCmUziQEo/KvTkrxwBR+DECOCCiIWObEWs4G7m6DUfjKJE2SjNFT53PkBxzhMXBxB6/Zh1kWJ+CWzyxykbPv/FRYMKnFSsAb0S1h3UrN44XC3+NyYjK5w/HG706/DvaD2uO2sWvV1HYOcIIE/D1/oohkJ4lvhYUBtCzs4/nZRxesIRWAcB16Pr4Oy9OAJ7RED2O5OqFK8Fl0sfLCIaxsGiYzlhe8Tdx3QuBFyPnms+nRpHYAkC2tck9oWaJPZFvDecy5CwGE0SDUOnDg+ILRmsl3UEdoqA69GdTowPyxFYDQECvOhI2SHT/aJc2WfiHO9pjnFq6jztCAxBwPXoEBi9EUfg8Ajgm+KA4okGSnBM8UELJ48OT7AT4AgMQuA/5dUrfFuWBBAAAAAASUVORK5CYII="/>
  <p:tag name="POWERPOINTLATEX_PIXELSPEREMHEIGHT#425F783D425F79205C7365746D696E7573205C7B765C7D" val="100"/>
  <p:tag name="POWERPOINTLATEX_BASELINEOFFSET#425F783D425F79205C7365746D696E7573205C7B765C7D" val="30"/>
  <p:tag name="POWERPOINTLATEX_REFCOUNTER#28582C5429" val="2"/>
  <p:tag name="POWERPOINTLATEX_CACHECONTENT#415F78285C656D70747973657429203D20205C7B5C205C657073696C6F6E205C7D20" val="iVBORw0KGgoAAAANSUhEUgAAAicAAABmCAIAAACfqaZqAAAfnElEQVR4Ae2d/dl9M7PHH+d6CkAJ/CpACagAJXAqQAmoACWgApSAClACOnA+z8l1xpyZZO28rbWy1p77j/vKzk4mM98k85astV/6+++//xV/gcBUBD7//POvv/767bff/uqrr6YSDmKBQCBweQReCqtz+Tl0Avzwww/UvfPOO+6bIyp+++23Fy9epJE+++yzTz75pHVUbNUHH3zwyiuvtHaM9oFAILA+Av9en8XgsAmB999//7vvvnv55Zf//PPPpo6zGhPlCKk//vhDypUFTOZ//+/fN998gyyVvaJZIPAQAXbETz/99Pvvv//111+sTP6zTT799NPwb4AOcH788ceE4WuvvQYyr7/++kNIOxsQ68TfPRBgI7Fc0jr48ssvzxJKeIATNnkHG2+88UaS4uOPP+7oHl0CAUGATcFeeO+991CjWRVJOC6Nn7kgm06jxF7+8MMPARAYJ4Lzr4m0gtSJCPz666+yr07cSKxOvWq7AZE9gL7oJhIdnxkBPB4Wj16N2fL333//zCiJ7CgNUSBZoNiSs3zZ1c91OCQgXwQKLKAdI74szNepBKW33nqLjAEsEx9wmL8T74ThJCgwLa+++mo2BudIhvRYGp3bBOmEqY8Zppux6MvUf/vtt31EotcTIvDzzz/jof/yyy9GdlYs54VoTzYLXnwk1gw+6WPa49hsFK/k3KQlGJKT7DisFQr/KYitW7CA/y68osIW5HAFlnSUs1NkwBELlLOuEHsYOyeZNKZJpmzQM8K2SbJuJ7lWmL7gYS4CrEZZgVJgWUZM04Eze5AYSGCUAhtTtnwH2aWtjlZhqLwO8W7fhWUhxgADMF1e9rDQlzWXLbAQMTP6K8zhID/a7cB7HaQW3W+PgNYYaSmyevGZbi/4rgKiZDywwNsN7LpWB5G0CqO8K7IXJY6lkd3F4pgoBfhre0NZxzQMxHD4jxgDM03CzxRmGELon3heNUWWILIrArIXZMGwaMddn115vhDx7E7vMzzrqnKt8tIymqtVLzTfJVbJO8kGm5tAMCtsO1fGvJj2cEVNie3Wep0zmStmKyfRflkE/ApkEY5kgZaV9ETGtMIRzdMB8qJWRyuaEfFOnKG9h9b5VuCaOJyOpsmbVXqLOihhyubGJeLGhvc6caJvQ8qsvaQx5q7A22A1Igj+pQ8GOhL7K1odnc0Xk0Mh/FxZMfgXggyGQerHC8bk1MeXmqXE28T50kuiY5WPwxIUVkZAnBLZFBRWZvi6vGlnV9BuzbP9l/RcpyBXbw1L6R6tqXzOj1wAFcH9AZh81VrgQqTclcSpwZDU3y6VjjLou+++y5Vu+ThS4Ba1hL/ciB29uDnCSvRdDAHWmL8knc0FLcb4JdnJZjKbVdBqVjcbLKf5iZA5TZae+InHJwb5Vv8l62/OjUuI6mSndmSTV1vqwc8UBLIqr3X1TuHkSYjodEjaj3ioTbIvF+uUAh3Ei1gHEHjuUr/oLBvwimpuKuj4iYXV9A40nizz/iajUznxkVUtrOa2ScxofDMEsmpBOyg3k/d0cbx/mZ5Pr2dsLauDhsquoSQPZwz1gt21pbbKaOH6DNg2ICCvl47W79sd07c6vcai1NEYTzJjk2qIPGyDIZQVzzqZaM8eDh0NlkUgqxb8ofey/N+DsaZc+kJWB92EhtqYgw2DtNHrTl9pq8y+mni8oc0MfuKbb77ZhJvOchAnyRlMIrI9rU0DaT4n2rMmHqJxIBAIjCCwkNXRDnJWJO2MZxvcu9JY5Ymq3AQ6DyfC45zelZfqyX1x+C9BCZWkBGeFO/xokKbcwapnPmoCgUDgSARWsTq8sE80V+n+yZPHOtrMzA109EERi6+Ef2ldMnfyFYylOMmcu+gYRRr3FTQOrBk9eh/B6BUIBAJHIrCK1RElxWPwvBG2BMEsl7lEf9l6BNe2YaKPz/UEbc4xG63v9jbptYShueiimR8EmdMdmBQi2ghJZRQCgUBgWQSWsDq8Hj8pPk4UPvroI61TDHDZk0PT5pYfjW41H0dElhAzETHWooaypiDegzkZIjs68qsHhg0tPhcZItwx+MTHQGBlBM63Ovq4InnNG7cetVe+MqxzeTOBDoZh1tU1+NSRCh83As2sUNxd0ZOijZY+gKGvNk5ZUvWVJtSbmL6r5yFaBgKBQB8C51sd/NZ0TYDjhOQg84thJWGe80KBSU+ZG2IlrGrqiRIMpMZUPCRi7kxrc2gMmDFvDylvNGAUbd6wZ00XNzcox1eBQCCwNwInWx20nqhUKUSsY2Zd+/KkH7nHZRp0f/SWYAP87Cg6gpH0WmppSGHeJtoGE+7I4skyGZWBQCCwDgInWx3RHShWcZOl4GF6wnMdjkN0OGI0u4eoqUZHKqlj61UCTcFcfjNWB/q6cROfvrF5dUJYHQ9R1AQCayJwptXhEkF6jQrqyTzwWLpQoI8Q1gR0OldGnxrNPjiceY1NCfbSKPqCAH2NxfJWxwxXIltZr6HAMH/77beVHaNZIBAInIjAaVZHXyIwv3wMHF5hJYy0138iaocNDUo6hcW4E9NrPt9Vgr0kr+bNB2Ge2sRYB5bMiMY8l3iO+kAgEDgXgdOsjr5E4DVp6ULBs8U65txFe/fj68ZHHiXYS2Np9jxvPlM6d/r0hQI4xKRhpEusRn0gEAgsgsA5VgcvWzxTKWhEvJucvp2rtvSIa5Z1MAGHRs8O8ux/h60Ee3YgJlGHnt51KPXK1ndUYtUMw3NjqQ6WoksgEAg8ROAcqyO5EX2JQPPaesCg+96pbNToXKvjTXgT7NoilhjzBP2gI/NlAiwde42Qjb6BQCCwHwInWB1OfUuXCERO48NKPQV/GqG/vVPZHI/74/pBYQcNgFbxRvsLYz5lNzioUE4FY+20ITQt42MgEAgsgsAJVkduS/tLBAKK11bylc7qSOUtC7sGOiDmDcAG7AZhTlD0sZDR/qax/ugH1d+2ls2DqHSPt+O0YhjtA4GDETja6nBDOpkN9NTGScBGrDNXbR0Md9Nwxup4DdtEzTf29tsnxHyvVKN5Y7LMnWnp5Qn6QaVxR4GjHTOEZqyDYHQJBAKBvRE41OqQHPviiy+SSBuBDg2MKtEoPMmDogQTxr62vqtGgza9XJNeyw5qhMq2aao0YVZYnSb0onEgcDwC/z5ySPn1Zd4kVvKOEz8b305XW0ciUD+W155zY53BS8aaPaP3tYw+ZTfdaQAWfZyjGdOcRDkQuCsC7GXuo5Lx5j/qMaUT9EZjG5KQwFP0DzOcgslxVofn2JNGII4Z+cX7uSmaU0CvGdRcawa0uStGL0rhxxsJ+UoXzDtDNzKlulcqT58+n4wlpN7wWjxLURMIXBEB1jn+FrZEn7BmBWHTYY1oye/IZBscXHmc1ZFAJ/uAjhcbbZINa7KVvvvVa8xKmhvoAM6I9u9OrzFu1tqNTJZPPAJdWJ0RSKPv4gjgwXNU0RTW47Zu5CQOlvcgq0Nwk6wFkpv3NpYEfnKrY2Id79GXcKusH9H+OqN1+lL2BgboKtdYJVbRLBBYBAHSDNwBNi5p4o2diAeGe4qBMUkLavw2OVGiI6wOaUf58cftSwQaCJDSH6U8oi6FyOIFEDOxyHSr040AvOlwUx74rSRo5Krstd3MOCjZPblNIb4NBBZHgH2HvdEOX2IYS0P9IqmzSgyPsDrygM7DSwSa6ZKe3UNt6XFXKJtAB5ZKaBzPrU6vseLnnjb1iWOsjjaKfQSjVyCwFAKk1HDvjOrDL+e04viw3gRSHUDtfnMavJJ9BqOmSwQbsmH2O0S9UBevN6dbHbOC68HR3tbp6bXEtgHHo1cvXbS8HALZlbyhPS4nIGrz3XffNWKy9Vjnx5ucEnqGvVKzVL+71Wm9RCDsGlUi9RRur1a8gBtoaGQOKOszzNb02k7s+WTsCq9NQiO8dOU/fk7+Ei96yKbcVwjBp6x2UmdyPCEEyR7hzZ8lo99uMJadBWHYFPa1OnKJgFRMq1nOypa4b5LQCHyJj97qnLXCDFysdalhglBM8vHEgjfJTZ7XHpzzDj0dFO4xxN40OR7z+m7vQTvo+2M8tE0HnQW7YHL8jV9MDr+HeSK32fu0fhY2ONzR6pAHk1WrDwM2uNFfeVUi33qlLF/do3C60izBqDXpIuk1WPXplNuvkNIEPVs9Qa2f60VC8MG5wGX3JgeDeq7JQSh8TR8SNGn4Ha2OXCKg0HFvz6sSmUW/zuSrexSMgBsG+GB59dpaZ2/7PWAAPBglhiOyZ9l7xo7npHtEFFz9jdPuUQY7er0MQdE8g8RP7E6sLC67ZkPnt3X9wWWPMLFOfVp7L6tDRlguEfAjOh2gbOSUlg0FOsTMdjEpxEWUF6tKI79yrGMAzIK8dyU+KeH+35f9Ywt3OIt7o6rpsyDlvY5Sz0XZDdUhzVYupEvSnsPSr5H5lnvXYBG9UpIj/Iej72V1xBiOIOUFS/Kc7sk+hHWwgVbug6RK3UvYltpTr9NrOMLr7G0vywEAbgAVXx2DADe7zEBkBZouyprui3z0l6RhDNF4Yf8iHLL3ddojcUUcVpn928XqMHY6XEI3jTy+VMosreDJHjn9G8nGI9nQ66w7veYtxLgIHp9nWyHjGF6OAqcLxvtkaX3//feXE8QwzIWdbBqNGM60PPcjb1/0CVjCHfNblFkm51sdfYkgm3XN8pGt9NokNTOrLdv3upUAaJg/RlMz6Iayhit9TaX046GG87M+RqxzFvIHjEtijdSfXo0MioOLWlg8JVgDTvY4Bw0w4r7XjNvRBpa84cEffRiTzbc6oJb2PEm2wZu1pVgndErHEjFdWi2Z9r/oW7m9vRkreRKGvaaP6+T6mtiOxq0I4Pqg0V68eGH8TuIATqFusAwIdIw1TRB1pxZaEW5tj+EhvjTKhMM29MNG0DP5jTjMvcQ3LAXvtjdJZYTRfaF8g0WmJZKy19Ty1cRCq/afkl6D/405nSjdMRhOZDhIlRBgp2NjeEcUx4ra9Untibk5Oa70gUpDrFPvL0eImOswaTgh1cYEMQuaeWqwlGx2/nPtiEgUhSMae7LVkUsEcIZLYvib+BG1IjJMJPs8pLLobQSResOPpNdard3zzEhIqhHAiRb/VdenMlkQFiHa5jb2Brmwr3qXaak5L+lw12qSXXqU7jLKhEsc/HGiz6xJuIY+4SN/QpmJw3+daXUIqWQ8GWanArb0TgtuJ5RayZZCBEJYbZDqf8ZN90rMdGyeVimi/Q0Q8C/AFaFYQtgbrM7NNEDJ5CA46k7Ery+gjR8esdRTq2mJr0BkQ9CjLY3uiCCIOdPq6EBHj7RHuW8a9uDkujTxOyph1Om1psd0vBkrndXNhTEiqrl4Hk8N3cSqY33iuPAfIyQeDAUOj/kjb4POQdMdz94eI+pdNoV+01YdH5GogzybDzzwEtj1/LErk8cwzepgVNOyYB1U3tp+KCchZ0l9yBJ8SORyDUoiTxfEhx0lVPWTOk3pNU/wMOmmwxUEj0SApI0xJwTc6GV9eICCI/VEDTep6uPvI6VoGsvr69Qd6VDZTaRoTJfDYkEuQTARxoVNBgZzkGFjyqPTv/76awKFkXBvp9BMREpYI8zEUZYi5eMDfJY9OPT2gxo/kOGHufZtSjV++lAcpcbd9YZDBs0K0k0/Oq6DAHPN3vfrirtL6zDZx4kXKtX0UTusV8d0zLk5jaFLAI28iSALuvfHUzOvaLLdr1iZPeffQxD/7lgfmjCuDvybHChCVc92h9fmiZiaGy8GI2l8ZHeQSvFPgxLxmNjoWliVXmJGFnFZQdjgPBtjjnDQ2KRDuVmwwfYEq0M6L52DAdD0iS8lZEw0tyHhDb7aSat6A5BFtTu9lmV78BGuytksLZvK7tFscQTIp/nrBqi/gw/PJ6KUdfig713DiYMOkiIHY7KCyeQ83OMTrI5EWMboDYqUunvNmOpLkzRl0NOJmAhvJ2G9G5W1E/pqTdP5pLdhpdkcBNzjYwAcpB/dF0QA1aaj8MQhEc/Gw4kLSiEsZbce3+60ZWTc7gIBhjE5kEJXZE5x3BijVkdfInho4tzojytKoHuN9pjWdVoYqUsrclAgvz68+tY/48ZwTWe2fo68nRsUIXX3+BgAp4wSRFZDgJ+T8CtKnODVuN3mx2+91H7NlazfBiBycbRWaQKGrI68aRzXkhMdGX5i4TmdVpMgKq3IcZz9pjX55e70Grx5q7NTusDjYwAcB6qDwg1+wdoshg4Q9u7i1Q6LYftQYW+W+uiXFN2aVsfDjtT1sA9Znf0uEcjMbYA+d0vg1BMz4v6nn7rn0BK/HhyzR+KJPU41se3SnjKR3xSuvNQbbAhWHQWfMTOmQicxfOPtEQ0pGrdS2KYv3/qBPIDS+JgCeR5tsI8ZdO4o6V7yXJrTqbFJvb7Wi3b6iDsRLPlJXrqdGGgi69e2vxC7RbD7gp1cI8Ff7ibysOPGAoKBh91rGkBnW0lh2A0duNpYDcT4pn3rR+9KNN1Xrh9OJlGWiBZWLsSnb0lk1VOmpUEVxJq61zcmtBf++1itH6uy5ca6Nayu/BEvoVLeE5tl9d2J/PQN7bPEaWHstPH7mEy9vNKAVR4qqqfZH+tIoLPHJQLZikZzST0Fn1fR31aWiW/4bSicZXQiClfmmBsy4pjzFLQ+zyAA4gVHjI65RbkkrFk0TEbqAiC6fSUnupmX2rvzun132fOprwZpjwZhW690G54Fz25uSx3NQDRrZbVEubue9BracMM16aZ8WEdm3L/H/rDR6wfym4W+O+UG6rlqbcmKvcpq8dsNYbOzUASh3kDpluKMj/v1mqwvG3dbi6G9ct+xpkb0YOkRM+1GUYam+LC+i4mZ+FjDQ7aNl7rJlcjSLFVqGdPqkZboHQHcyyvNsgVtvRKREUCyQ0il5pOx+ChfReH2CPhIlzUg7uOFxBd1JJuOAvtoNRFE+Xfz2RPr4Efg/jNkig/02NPL/p6VDFGKSaXBdgE3P90JxpCUzsE0vjj+KcqBLLbWdOFSR4qZZFB94VgqKwte6qx/UUltuxlxm27AQMlP5L++GWma6S7ZshGfpeLjqmzHjkoDTpvb1TFedAkEdkAga3XM2t5h2GaSWcXbFKj1WB1RQCjlA1IZJXlG5oNj/6QWccBJhpSAR/vr0cXW+hfN+fuagwlAozpHhC1Jl+oRX8tIZUJGmw0aVN6JlLEkKEw1Hh9pOV4wUO90U26cz6AQCGwgkN0j+238DU72/qrZ6sibCFCL099EkJW2dLvD6Jps32wlcUl6hyCx+UMH3I+uAyChr8OCVGnMhrSsLJiskadfSaemmVnuyWBos5H1wjYomziJlslgb3Tp/orZNH0NdObb+BgIrIkAHrzfaNr5W5PtDq7arA7XgnWg0zFeRxfjiQuFbi8giYBVMFkyoawLJpyEmUpba1S5pllTNg57t7A1YxmTkC4R6OUuk15DjTbmgglQ7BcTe2QMdJU8R7NA4HQE/BmV3oanszeLgQargwPL0YUMvJGYkjZTCqWgwdiDyrGI1ZKeqryfYyKqkv7VARCWicTdoJ71Xs+UJ4GyKMGqsZFYVi24ZyZLRyqN1dHgSJtZBXNtgdUyiPwsxoJOINCKAKkXv9cu+o6fDdlrrQ4mBxdS/MpS/LExUvdXPseVSGm1WE88aUB008PcGjR99saviTQ0B0VYGohjzECphvg2z/4cZVevB871nGqzQcKqSY9z6CXrBBlx35q6b8PivzW5x9IE+Y5REwgsiID3hk0qYkGeW1mqsjooX21yGAONv5/rbWTQKsx81cFDUlLGtTdk5aPxo6nfUGpYGmwPUcIsJWvOJ4x6FSanFOBZWxpNsxTe6Ta6rDdJZRpTd28tG2O8MUGtlKN9IHA8AtxgMoYHBeivL9UzRqhEzFDf/oCWD6wO7KJGjclJbKGMDhAGuI1a0aCUFKVuY8rYGxRTpdUxQx+cvTEK1JtAI9rgR1KmWVgMG9ujQETHoMR/2+0Hv/VuRxO3g6NH90BgDwRQueaAh0fyfd7l4dC85QtvEkW9a4r7IRu+wf/7BWusSAosODLBs0bnGrWr+9OA3FdS4qjjcY2MBkkKi9EpoGQ51t4IdGCGq2g0QNEwuiTiyBT5512E8yavwYh/sEZjuaS7don5XWOdNERKjmmpAdPn+gRMU+B2RrqJkOq5BbcxEaZv30fNKhRak4F9g0avQGBvBNJFJ739cf3x4SpT9+hSDJXsDvruzXAbfXnwddyVxloItdaCySa1yeBap/cItPJg2vsXBKBGTZu9P+qzFqRk2e09IvQx4RrRykGNd0aW4ABWzYsV4OGAQWOIpRAwCy8t3Su+m8CjalJtiIaw22qW3aqdYxRI5f71o5dqxgH/l5Aej8K6ZxoctZobL4O7yNVd8FO+Pd/dA210NCkvPm40nvWVMXVMB+NuyM6864VO+8PMs2G1ewXOgi7oHI/AuBI8nuf6Ef3mYn/hbLHFiBPYlfxR4CObVG8Hyqj0+oHqW44D/o/VwSSKuodj/vB5CUFQKPLHR/6o548G0j4BUc+3bwlBTW2wPMW8Gz8aDj3be9foSQGTA3jYCHlZ1vDDKk9Ssx9Y66wNPVksj8NUv2H1AHD2nu6g34HAuBLsGPTgLuw7s9H0pjNl9uCumYZxwP851yFjCJRGgMM++mPhw4YuDSRZ0dSgftZLBDvqmRSsu5zPc4gFULselmBIhE/sLhlhPKbEAHc3Nq5voPRpedhTXDBpJgijKJxHIRC4EwLoAf44d2d7suw54jUH3uw+jE0KD3bVD3NQPdhoX2U4PHqDL/N9CvNGme4UNYtoLF8RXETG1YIN/ZW0Ya3j+xB2CIXDCoafw2KswwSMgWoQGHe9a0ZZs81/8mv/l3s4jMNxwP+JdUSPRAEEjB9NzSmxDuMyxzrCwBLwVNBOcySXGBN9ETm5WqlSolIuDc56MqlDHNjQ7h6sXsDF65AzugQCZQRO3IBlph5/E1Ynj5GxOqS5zppglCnxhFybprBfkg2TJnCgx7MiL6Lc9RVteDYRoUgRhUAgEFgNgQdPia7G7mH8GKsjXv82A8QKhAU85LXdrPVb/bQ/fXXo00pqu72WulLkbYL7fatBwCc48jxpP6GCciDwDAiE1cnMskk00aJSBRMroLi1QsxQb69CpeozjOn0hSNtdcwVPmmzQoGHrnV6zVjlFTgMHgKBQKCEwNNZHSwKT+Dz6C+aqwSKVr6pTeXDvckeVJqo0ujZen2Cx42yDeaz3SsrxbaR01skk5blXNtdAp39Drqyo0dlIBAIjCDwXFaHdxmhWHlXBN4xv9pQ0lbe6tS8FQbi6fRljzMGsnZiEphv/aqMkek3fYnVCHGwmvqAx7Q5/SPHWvpQJwKd02ckGAgE2hA47L7d6QNxxRC/2KCT5co0Q91nm5lK4gOI89/Uz/poLMHTXhTWRp2ZmgVv0LkoAjoNILv7aXfHAZM4DvgTxTqkZeRxS1mdJNyknAq8GNw0M0bItE8fydqlQEcnf7Ituys53UmGLVF4Th+f+dII8/RSN57RMRAIBE5B4ImsjnmBCnCjxP3lYK/NjRHy88QpC1k76vECanJxnkJljVa4ZJnk0ZnK7jdopmeHGHT6dcEbQBQiBAKLI/BEVkd+CkGmxHvKaLF0OUq/+pOaDf2OyUk/7M1xSHo/udCfXsCk6fxSMnXTR1mWoAl0TMpxWbaDsV0R8Pt61+GC+DgCT2R19FVg3GTe8sKzNRpBTE4KJjA5lHV77WLrLpiZZHIIm3a6V6aHo4yllIwftx6OGdTwcNZHbXEp7xpWniVjjNuKgGwH3fFhfkI3jvLRCBxw+rTOEGJIiEvk9cncMsBrliMT/aIzfQeasrxtjLNKmsmlMjTgkTJqH7/ypsOR7O00FvMleyMuEewE8hXJ6u0gK4TVckVZLsGzdv4E8KbXwf3zSweXEHicySxkCTt0GSvYDOGzcAI0hRQzmS4HfNRSaDN5wNBnDSE2HtjF/J/FTIy7DgK4gHpLpjInrOtweDNO9E5MaLd6gU9ndVgBLFMWJcGNxOaUN36RAjOOZifWkfbgTth0rj+l5/7290T1Zc1QKDfTYuPi6L2Q9CA142SDgkcga+Nbkz3PaHU8lFes0dOP1byiCJU868uH2P7KXtHseRDIJiTOdQrvCr7OskiI2Zp7eAl0pHMUroUAjxZ98MEHiWdWA88MXYv/Gm65t4bfmg6HKbC+/WX3GjrR5t4I8AIn/Wo+hGW1bFw9vTcaO0kHni9evDDEOzTPE91hM2Dd4CPPjYqXx+07jNANhDIiYFaTySG9ifcaJsfgEx8TAv5OAUYo3kQ+cXng/6X7upompr3H2b1rJPg8cumYtzXUXRwlfZxzM9EWR/6K7OGUaIWYypy/XlGW1XjmbBsDY+ClpunqmggV5zoCxYULciOcgOA2Nwv0g7qRo7/w6jyQdVwTufIjKhLlGC7LyCSwEz2qnLD2mRw4CaszMh0L9dWGp3s1rCOPTpiEyVlnXtbnBK8LhSgmRwpUxkJqmj6QJIHvQxwgpb6JlGkctwlkWV6+IO9WSM7ddY9A5CVDTAmawrxC4vLzFALsjwBLiPeJyO++6wExP9z55D06+O/8bla84SKBw02B9GYWjlE5EiM6zL7fgaQ3wI7qFmOF4uOlEZCsFFvrooLIjXBs522yhRedi6uzzfpBS2a9dbFDGw/qXV38Jv6xxIKJL6BPJgIVsY5H+No1/Lgc977w4yhcURJ8LjxQROi5G3NFgYPn/RHg/hUvLcR/x4snACIFLY58BNMJfl4pKW+bRHtgqvljJ2KNpicb/gd2T5rUcwkRGwAAAABJRU5ErkJggg=="/>
  <p:tag name="POWERPOINTLATEX_PIXELSPEREMHEIGHT#415F78285C656D70747973657429203D20205C7B5C205C657073696C6F6E205C7D20" val="100"/>
  <p:tag name="POWERPOINTLATEX_BASELINEOFFSET#415F78285C656D70747973657429203D20205C7B5C205C657073696C6F6E205C7D20" val="25"/>
  <p:tag name="POWERPOINTLATEX_CACHECONTENT#76" val="iVBORw0KGgoAAAANSUhEUgAAAC8AAAAtCAIAAACxjaXwAAADpUlEQVRYCbVY/fEhQRB1F4ESghAQghCUEISghEAGSgiIACEoESAEZHD39vrnbeue7RnU7R/09HS/edMfs0PrT8FzPB4nk0m32239eyCMRqPdblfgmja53W4AbLfbwBsOh+fzWexaafOnFnawFhL+s9frEejpkf+Gi/AgIIaCE7HB7umAYKzXawQJSpCgnkB5Fk8LxpggELBnzDeyIRU4mwAgzhoIBs+F8t/L5VL7armCTQIgBmKHMCQNzP6wRtLMKxFjzUDLiP1vPaY8Ho8hY8nD4UClFkziV6uVng3kTqfTNFuFwNOfTqfigGk/KxoTG9g3WRo9o+45ocssCkpE7MDJAOmhxzK1pY2NjIx4d2iqKBhTySsSYfR6mNxfORtAJWt5Pp+/sCkMTOXmHnSEZpyVq7y8PlXMtBstYmhfNHEs9RJaNq1gq1i4Ilnax8iMn94YtmHMSoZsF4F6OW9YXPELyEAIUNB9AS29MYlunSmeS4E/pkx4wQaJi12CWaLJm6E+/bbbLaDJSTZtPvf7/ePxMEpWm9GXDFmC8u77YXO/38VZTuEmoOSZ+w0bHs2DwaBalGFEFuP0V1XmHokwQd4VeB2QLq7ZZIGSRxZqP+sYGEjdSAnD7A023IcOULBSyZRA8Uypq1iv4eXL5XI6nYw+Lnlj7IfoCVHyelnKRjrOIH5Tv4Di9urWKYknbHyamOxCBG8mIdHHVVHd6EOT4fnsbaA5CZS+uhRlKpmmL4tms9kImzpNGGuyTTKrjIEpdGwChF42Y9JdxEaTEPnLQw9sBEenCcp8ptiHmtN/SRMWCIIpU8krBOo66xgY+G4S4zwbXzQm2cGqySl2qP8VlmeDtXWOIH9ZNDwzPdc8G0MFQ1N6HjTWCGASJFPFvPdoTrwiaWWhvFgsxHI2myVc4n0wx9ozvjgHgLwhNZ3jmUzRX7OJL2UBG7an3K28ZYYNHDQPkT9jwzAnK0aY5dn4nvosU3ILiE+HTBUjGD/3ZxWi6/WqRkUiilduM/zVlnbzyTMafx1uqkHjyCH/Jss65jPlCzmONkmIwHJBpsyUH+bZwMf/KeEPdQ8NDepdyg6fTX2kHYvYwMHfRLFpDeRllgioZI3FvZQNdmaOYKzR1OpYm1cOeBVSAaFSNjAFIa7BjsAbFFlDnYIZPiHrdz7sfcwCzRtsBAVL6vVIywjILCyDhZNTv6A1QCVD/NjDn7d4cIogZvLHBXKHvIArLt79fr8Ex9j8BVkQzzxCR+vGAAAAAElFTkSuQmCC"/>
  <p:tag name="POWERPOINTLATEX_PIXELSPEREMHEIGHT#76" val="100"/>
  <p:tag name="POWERPOINTLATEX_BASELINEOFFSET#76" val="1"/>
  <p:tag name="POWERPOINTLATEX_REFCOUNTER#415F78285C656D70747973657429203D20205C7B5C205C657073696C6F6E205C7D20" val="2"/>
  <p:tag name="POWERPOINTLATEX_CACHECONTENT#415F78285C7665637B737D29203D205C626567696E7B63617365737D5C6D61746874747B696E737D285C7B765C7D2C415F79285C7665637B737D5F7B7C425F797D29292C20265C6D626F787B206966207D20732876293D315C20415F79285C7665637B737D5F7B7C425F797D292C20265C6D626F787B206966207D20732876293D30205C776564676520765C6E6F74696E204B5C5C20205C656D7074797365742C20265C6D626F787B206966207D20732876293D30205C776564676520765C696E204B5C5C09095C656E647B63617365737D20" val="iVBORw0KGgoAAAANSUhEUgAACSkAAAGjCAIAAABFE5UuAAAgAElEQVR4Aez9T/ImNbaYj3fd6KkdTU08dTQ1cIRnUEtoagVAhEeeUawAWALNCgqWAKygYOoZlDdQjSM89S9oIjx28H1u69e6ulKm3vyrVGY+n0FVvplK6eiRdCSdIymf/P7773/wTwISkIAE5hP461//+uWXX4b3/vznP3/77bfvvvvu/Gh8QwISkIAEJCABCUhAAhKQgAQkIAEJSEACEpCABK5D4F+ukxVzIgEJSKAVgR9++AE32xdffPHbP//evHnz/ffft0rfdCQgAQlIQAISkIAEJCABCUhAAhKQgAQkIAEJSKBTAn/sVC7FkoAEJNAlgb///e8ff/zxjz/+2KV0CiUBCUhAAhKQgAQkIAEJSEACEpCABCQgAQlIQAIHE3Df28EFYPISkMCJCHz33XecLTnmePvTn/50orwoqgQkIAEJSEACEpCABCQgAQlIQAISkIAEJCABCexB4Infe9sDq3FKQAIXI8B2t08++aRyqiSOt19++eWdd965WMbNjgQkIAEJSEACEpCABCQgAQlIQAISkIAEJCABCcwi4L63WbgMLAEJ3JHAzz//zHa3iuPtvffe0/F2x5phniUgAQlIQAISkIAEJCABCUhAAhKQgAQkIAEJFAT0vRVIvCEBCUggIfD1118/f/78t99+S+79u0v2w+Gcc8fbv4PiDwlIQAISkIAEJCABCUhAAhKQgAQkIAEJSEACdyXwx7tm3HxLQAISeEzg5cuX33zzTSXct99++9FHH1UC+EgCEpCABCQgAQlIQAISkIAEJCABCUhAAhKQgARuRUDf262K28xKQAIzCOBUq5wzyQfefvzxx/fff39GjAaVgAQkIAEJSEACEpCABCQgAQlIQAISkIAEJCCBqxPQ93b1EjZ/EpDAIgIffPABrrWxV3G8/fTTT+++++5YAO9LQAISkIAEJCABCUhAAhKQgAQkIAEJSEACEpDAPQnoe7tnuZtrCUigRoDdbG/evBkLgePtl19+8QNvY3y8LwEJSEACEpCABCQgAQlIQAISkIAEJCABCUjgzgT+5c6ZN+8SkIAESgIPHW/seNPxVnLzjgQkIAEJSEACEpCABCQgAQlIQAISkIAEJCABCUBA35vVQAISkMC/EeCoycqON8JxEKVHTf4bL68kIAEJSEACEpCABCQgAQlIQAISkIAEJCABCUjg3xPQ9/bvefhLAhK4MYGXL19WvvEGmNevX7Mr7saEzLoEJCABCUhAAhKQgAQkIAEJSEACEpCABCQgAQk8IKDv7QEgH0tAAjch8Ne//vWbb76pZPbLL79kV1wlgI8kIAEJSEACEpCABCQgAQlIQAISkIAEJCABCUhAAk9+//13KUhAAhK4OYEffvjhxYsXFQgffvjhd999VwngIwlIQAISkIAEJCABCUhAAhKQgAQkIAEJSEACEpAABPS9WQ0kIIG7E/j73//+5z//+bfffhsD8ac//emXX3555513xgJ4XwISkIAEJCABCUhAAhKQgAQkIAEJSEACEpCABCQQCHjmpDVBAhK4O4GPP/644niDzrfffqvj7e61xPxLQAISkIAEJCABCUhAAhKQgAQkIAEJSEACEphGQN/bNE6GkoAELkqAz7z9+OOPlcx98sknfuatwsdHjQlwPip/jRM1OQlI4IwEVBdnLLWuZP766685G6CxSIck2jiPJicBCfRJ4Br9plq0z9qlVBKQwBiBa+jesdx5f28C/fd6njm5dx0wfglIoF8CWJSePn1al+/XX39101sdkU+bEfjoo4++//57DkFtbwyNeSTpn376iVNY2S1K6+Bf5Pniiy+u0UzIXXTGcxQtWXv33Xdj3r2QwIkI9KAuToRLUUsC2EHCp3DZ/U91KgPsceeQRPfIiHFKQAKnI3CNflMterqKp8ASuDmBa+jemxfigdk/Ra+n7+3AGmLSEpDAwQTY0Bbt7IOifPnll59//vngI29KoCUBfELPnz/H40Wir169evnyZePUsb3SWPgbPKD1Mi3l/ffff/PmTcYWJ9xf/vKX9957j/Npr+FizDLoz4sROFZdXAzmzbMTVeJnn33GOQFtaBySaJusmYoEJNAngYv1m2rRPquZUklAAhmBi+neLHf+bEag/15P31uzymBCEpBAXwTi+ogxsTC4/+1vfxt76n0JNCNAPcTxFpxejb1cP//8Mymy2a6e2devX1/jaFaMy+R30L8YCOCB4xzaxr7POnyfSiAlcKC6SMXw+jIE4mz2ww8//O6779rk65BE22TNVCQggd4IXLLfVIv2Vs2URwISyAhcUvdmefRnMwKd93r63prVBBOSgAT6IsBRcmEX0ZhY7XcXjUni/TsTSEelLXce4HXDyVRuAuMYRrZ/4YLCHYh/+qr7wFiFh37gdE38juz2y2pgOGbTTbEZljY/aRHBGYwnwBNBM+ZHqYtMDH9ejEAcL7V0vx2S6MUKzuxIQAIPCVy431SLPix9A0hgPwJOWOpsL6x76xn36X4Euu71fvdPAhKQwP0I4FerK31s6/ejYo67I/D27VuqYqirGD2byYeTr2wgnLvI/rZmMvSTEJ+1YzNcCQTXI865fuS8gyS0iFgQVMg7ZHl6Ho9SF9MlrIQMOgenPs2tEsxHhxCgUFB3jXuiQxI9BK+JSmAKAVoEkxeGgrEx0iS5ZpnUPcdmU6A9DHPqfvNh7tSiDxEZQAI7EXDCUgd7at3rnKVeuAc+7bnXc99btOF4IQEJ3IgAm3Uqx8oBovHJfjdCb1YnE2DrFVaVUFExSbMRbfKrqwKW30HE//fNN9/wGeRV8Z78ZYqDDX/lHji+hHdzMi0LNq2cVEsKpWXqPad1lLrYhAlLX589exaiarm7dxPhbxJJWkbY+r/++usGGT8k0Qb5MgkJzCIw5fRvhot45q5x+vcsOGsCn7rfnJhxtehEUAaTwLYEnLBUeJ5a96ZK1TlLpZSPepQWULMJy5TM/suUQIaRgAQkcCUCfLCk7ngjs2jqK2XZvJyRANt6QkXFx1C6fHbKESdlZ2mROru7dC/hsOcjkaVmwCHX7BtIOxX6WaKFc1o5H6rxs+RrEzkPURebSE4kaVE+/LrkVokazywCnOLC3prwCksx+DTmrNeXBT4k0WWi+pYE9iCAgZLRF0d8p4qRcQiLfhiY0SRZKcjaLJLmlOwXL160cYrvkdND4jx1vzmRmFp0IiiDSWBDAk5Y6jBPrXuds9QL9/Cn/fZ6B+4HNGkJSEAChxAI09RKx9DycL9DCJho/wSohLGKNjtNqHQsIYPHKma1JS2aWEZSyijt8RM3cAQeLjhZYo+EThdnWiebqYttKaWFa2valu2GsYVjdkLra1bTDkl0Q2hGJYFlBNCEqWKk3aHqs16PZpiFadYwl2Wqn7cu0G9Oh6kWnc7KkBJYTyBTy2jvTHWvT+K8MVxA96bl65ylz6rYYa/nvrcwf/RfCUjgLgQ4ueXNmzf13A56IOqv+FQCGxJgS0Fc48zQoc0hQmzqYjdDlguWVLMTLrt5859QSsfcgYZKY+9a8fnnn6crDUNyrPTfO93+4z9EXWyOhf2jMc4vvvgiXnvRFQEqW1y9RJFxrksD8Q5JtEG+TOK8BKiTLKx+8uQJG+IZoe1xJDhDMra7pb0eo0H2UpBi5EYY9rqlYXiU6tIY0ouMwDX6zSxTlZ9q0QocH2UE6NmpMB7pkWGZ/tMJS4XVNXRv2s86Z6kU94GPOuz1/N7bgfXBpCUggQMIvHz5snQwpHJgVeeMl/SO1xJoSQAjDgaXkCIf8Ghj3CQ5fGylW5qlTC3zfpa0GM+VQ20//LZf8aVHt6epsMC/jWc6TbSr66PUxeYQ0owQua1pc8JbRZg2xmYfIj0k0a2IGc+VCDBB4LCscrC07VeiM30IQNb3lOdJDg7bCGzPWK9yKd6Ww+y6VHs/VYvuTfga8dM64nmAb9++ZZHBNfLVLBdpQ0sTVS1D4zK6N80I+XLOklb1fq7TxthswlLJvvveKnB8JAEJXJBA3fFGhtOVLBfMv1nqnkBaAxnMtZGX0UlpS0oPhWgjxllSGdzl1qywzkJpQzk//fTTwdjc93aIuhgsi5U3MSJj7omRkC9mtvGnF/0QwBIXD3Kh12B9dwPZDkm0Qb5M4nQE6P3LwRK5YDnOhiorVYZEjn+odLzhBRyUhPBj909HeyeBL9NvzuKjFp2F656B0TPpdlvH2AuqgROWCrTL6F7nLJVS7udRb73eH/tBoyQSkIAE9iYw5fwE/Q17l4LxVwiwLzNOdTDxMLarBN7w0aClJh0ib5jWBaLi0CdMYz/++GOal+xn+sjrNQQ4VmuMbXbW1ppUzvhuM3WBkZcvVeyNCI9OWtAYgFxJujfzZfGHI4NCV/XVV1/RUzToqg5JdBkf37oqAVYpxfPAyzzifqO3Ku/PvYNiz7q2V69ezYqkgbqeJU9XgZv1m13lOgijFu2wUDoRCeWG0ygdg3Ui2LnEcMJSKa9mutc5S6UU7vaor16vzy/jKZUEJCCBPQhM8avtka5xSmAKAc6jSIdELT/LzHFJadLh2q8HV0ot7vxIuVXC+2gxAZb8p5DTa/zTi6M9+4tt1MXhuznvXMQ9V9G0YtBC24h6SKJtsmYqpyAwOFJKu6T1ueCQtzRCrivtq/z0bHiXlrJekkvG0Kbf7BmdWrTn0jlENnQOA61M7YSftJdDRDpvok5Yxsquje5N9dtgld77pnOWsQpw4P20VlQGVA0k9MzJvRug8UtAAh0RqKxXDVJmx7x0JLqi3IBAek4FJh42VzXL9OAq6TGzTjOpTpcQ60ZPJ3PnArNgLe4ELUUdrLdlsEveaaMuyu8aNobJMdE2q8bMpyT30Ucf8e2EEJIWSjud8tbKMIckulJmX78SgQY9DhtJM2JjZnGCDT5i5EZLySLxZyDQpt/smbZatOfSaSkbe4M4YZJPJj979uzh9zhaCnbetJywVMquje51zlIpgts+6qfX0/d220poxiVwOwJTvsRwRt8bQz2OM37yjz96lynZvF3ZnyHD6ZAd00mbj+icAYwy3pcApoH6PKrilrs2tWbqogcH/NOnT69dmifNXboHiHZKa22QkUMSbZAvkzgFgcqeBuTfRFuWRvDKiR10BNm0BRk8NW6sLjXrN8cE6OS+WrSTgmgjBquXwh/HIfLpDVoBtgLsBoyscIeoLrYqBScsFZLNdO8mvXAlI1MeOWeZQqlxmE56Pb/31rjcTU4CEjiMwJTxZVzHfZiUMxNmwVqaLzb28cfeagbWM2My+JEEsiF73d9wpKCmLYGGBAYX9afpZx/FSR9d+LqluqA3QR0Nfg9yW8KDblRm0QjQcgfwtpm6dmwMPxgyxbpBa53ySd2VTA5JdKXMvn4ZAnzaMF28n+Vr/Sdyy8/FoQOxkmcJpT95hT8mAvSGtEdkUGGmfOJ1y34zJtrnhVq0z3LZQyq8bmxrexgzDn6sBw+DGaBCwAnLGJyWutc5y1gp3Px+L71eg3MtTUICEpBADwSyxaGDnVDLL2ytZzL4xamQr3NlZD2Ks8eQDtkxtbTPzmBd4hsA7SU5S4oS27uk+Nxg1NKVhf97i9Fh/Ieri82ZZN+BCOXOKsXNEzLCbQlg5oiNlIs2nwg9JNFtuRnbeQmkq6fTys/Ibf3AuxxXMHM5L6uuJL9ev7kGr1p0Db0TvVt+PzLVWqiXV69ekZ2x03T93tvEsnbCUgF1Pd3rnKVS3N0+6qHX88zJtAPyWgISuDKBdGA0mE9mzudaLlp+FiLma8w6EAN40Q8BVoSlpwylg9R+hFQSCTQmEPcQYBp4/vz5WOo0n7FHl7x/PXXBZqkXL16khYU9CIOR5+6mTPq8Zoc9A6coW5sd24ckGvPoxc0JoJfKATZnUTLFWD+DKLf/1k+5vHlZTM/+9frN6XkfDKkWHcRy7ZsoE7bGspQNDRacamyZffny5bVz3SZ3TljGOF9P9zpnGSvrzu/30Ovpe+u8kiieBCSwDQH6/oenk1XMu9sIsWksnCNRiS8eA1UJ46NOCGT2yuxnJ0IqhgRaEuAL8MEKibEA00Bq38/EGFuumwW7zM9MP2Q/T5dNJrHRZhGEZ+cH9qD6MWuny+aFBU5rIAfftfni7CGJXrgQzdosArjfWByA/RorNoulWEzNgHwTlaXvbVZBTA+cagzeyn5Oj+dKIVMIzVT3lQCeIi/opbgNBTVFB82gCw3GCWynkP8UQjphqRRTqmcIlv2svNjnI+csfZbLRKnS6ndIr6fvbWJJGUwCEjg3gYeb3siey0vPXcbnlD5bEcaGj/VLp89JQqkl8P8nQKOI4+NwRkRFOZfGygtzvJi6wAyUOd4obj7JfuESvF7Wso3a5ZagPbJ8SKJ7ZMQ4T0oAizb2a8xwWF1ZTL1VLh6uEdwqoVvFc7F+c6uyU4tuRdJ47kzACUul9C+me52zVMr6FI8O7/X0vZ2iniikBCSwlsAU+2zFvLs2+R3er6+x5ViJHdI0yu0JpKdNEnv5tY/tkzRGCfRNAMdbMEGyq+D9999H2KdPn46JfCtj5cXURel429CKPVZhvL8tARaLsGQkxvn999/XN+XHkGsuDkl0jcC+K4FlBCp7vpdFeMO3LtZvblWCatGtSBrPnQk4YamU/sV0r3OWSlmf4tHhvZ6+t1PUE4WUgATWEpjiezvdFLfip8lWdqzF5/u7EUh3CVADPQZkN9JGfA4CrCuMs7V4UVkYMUW3nyPnE6S8krqgoNOy46t+Ot4mVIEeg2Tjjdhsd5X1kER3zZGRS0ACexC4Ur+5LR+16LY8je1uBJyw1Ev8SrrXOUu9rM/y9NheT9/bWeqJckpAAqsITNkbUTHvrkp7t5c5m2twfxvHdtV3xe0mkRHPI8BnjdKama2omheXoSVwCQJxWMycjRVqIU/xoszifb73djF1kXa4FDpf9SsL1zunIJA5Tdv43g5J9BTFoZASkEAkcLF+M+Zrkwu16CYYjeS2BJywVIr+YrrXOUulrE/06NheT9/biaqKokpAAssJpOvrx2KpHGs29srh91mGg4U6Dgg4+okv22X9yuFCKsAYgcxGyQl7YyG9L4E7EODbOW/evCGn6DS+ppNmeWxf8hTdnsZz3uuLqQv8qfRWKD26MMr9vOWi5BBIOy8WlPAdrAZYDkm0Qb5MQgIS2IrAxfrNrbDEeNSiEYUXEphFwAlLHdfFdK9zlnpxn+jpgb2evrcT1RNFlYAEJDBAAAs1n1f5/R9/LDIKn0caCOetzgjwCWI+jZMK5YGTKQ2v70Yg/WI5JxBm2Y8rDLL76c7R7NGVfl5SXdBb4aTJnKxXKrX75CXbtJ3ZXHbicEiiO+XFaCUggc0JXLLf3JaSWnRbnsZ2EwJOWOoFfUnd65ylXuhneXpgr6fv7SyVRDklIIFVBKacSza2r2JVwr4sgRECHA2aPkmX4aT3vZbATQikXywv/dBj+5Jvsu9NdXGTVnDSbLLnPpX8xx9/xPKS3tnj+pBE98iIcUpAAnsQsN98SFUt+hCRASRQEnDCUjJJ76h7Uxped0XgwF5P31tXNUFhJCABCUjgLgSyTW/ZUOAuFMynBP5BgM27ca9MvEjZjO17u4nvTXWRVgaveyPAaTxZC8X9treQhyS6d6aMXwIS2IqA/eZDkmrRh4gMIIGMgBOWDEj5U91bMvFOJwQO7PX0vXVSBxRDAhKQgATuRSAzTep7u1fxm9t/TyAeAcHXvxgW//uH//rr5vuSVRdllfBOVwSyrdvZquedRD0k0Z3yYrQSkMC2BOw3p/BUi06hZBgJRAJOWCKKsQt17xgZ7/dA4KheT99bD6WvDBKQgAQkcC8CfOUozTB+hXfffTe947UE7kOA5vDmzRvyy9aZsa9/ZbtqUjgsQU1/Xu9adXG9Mr1ejrLlI9mq553ye0iiO+XFaCUggQ0J2G9OhKkWnQjKYBKAgBOWh9VA3fsQkQGOJXBUr6fv7dhyN3UJSEACErgjAVeE3bHUzfMIgU8++SQ8efXq1UiQP4x9743wv/3229hb17ivurhGOV47F8+fP88y+PPPP2d3Nv95SKKb58IIJSCBzQnYb05EqhadCMpgEoCAE5aH1UDd+xCRAY4lcFSvp+/t2HI3dQlIQAISOJLA3//591AIAj4MMz1ANjAtBwHTozKkBE5NgI1uwXnGMrQPPvhgLC+VfW+X/+Sb6mKsVni/HwIcFZsdDJvV2z1EPSTRPTJinKcmwPiQ7deX34F9rjLK9I/D7LHiU4uOkfG+BDICTlgyIIM/1b2DWLzZD4Gjej19b/3UASWRgAQkMEDgn76hqf8PRLH6ViXth3H/8MMPDFUxqdPPPfnnH9fvv/8+93n6MIZNAmAT+frrr1++fIkknO74T0GesJkm/IU7PProo4/++te/pgv2eRGBCUYYYlgvDzwzb8F77723PtqTxgBqqMZCCUWwpmKAlwhDfaO4NYf1XDEona+++ipIWNn0RoDMrJ9m6tdff01/Xuy6Z3UR1TvNNmp4LkIrRnMi/MWKw+xUCGSnuGT2l8qLax4dkugagX33dAQYpaDrOEcLncbAlQEGA8UwmAx6j/Hhs2fPYl/2MIMoxsG/si9jYcpgyPTmw+S6CtCm14DPIcPskw5o1aJdtRGF6ZOAE5Yp5XKU7p0iW5veZ4okhjmcwDG93u/+SUACErgBgSm+jbdv3/ZD4ttvv63s86j3WJyHsFVG4tEKlRSxiX/55ZdZisCc8i7R8jo29+z1rX4ixmeffVax2tfzxbs//fRTFma9tBRuFicGl62yvCwecpqJxM+9WwTxZ0OfVAba7AIBeCUrbn4uiOchxkOIPZTqdAFiBYDnQ+HT6pFeT3n3YeTdBuhQXaAVs+9Up8WRXVPEhO8Wr4JtSICRQFb6G0Y+FtUhiY4J4/3rESg1cFbJ48/pY+/Y8cV311wcPoCcUuiNe42y1PamdOoBrVp0Sh2+cJjS6x800uvXry+c67lZi3p7yqRjTKVPeXeuYF2Fb697H2a/ce/zUB4D9EDgkF7PfW9jitH7EpCABA4jwNKqjz/+OFuzOV2ab775hsW508OPhWR5L1GNPY33WZb7xRdfxI1irHhiRTBLgKe8SyS8/umnn7INjhdjnOsvYBjEYCVyONFubpy8xbvlMTXr1/IzCkyFwTnE0un0zh2uWX1GJQkwseMzWAcL07zoJn/z5g3wKcdZNF68eJEVd6hgsyIxcBsC1IFQAWgCbDZdnGhW4ovj6fPFrtRFUO80zO+//z7gYo0IFmdWJNB4EZU/LvhJow5ecIqY8JvsGO6zgJQqEigXDM1V4DGq6ReHJDpdPENK4OYEDuk16IlS7HsPs88+oFWLprXFawmUBJywlEwG7zTWvYMyxJuH9D4xdS96JnBMr9eD11EZJCABCexNIBr0K93AHptjluULw2VFzimPsHsuSzp9awq0KAzrR3i3XO4UAzy8YG681brUcjHLw9SnB2DhW0ppwXVcOhcSXR/hAhmyV1iIVxLYr0VgnQ/JMfTJUslWXxIgE7Xys9JwtqpaMfXGxGK6V7qIA1/0xpR8xfBZXe2hBU2Rf1mYftQFzTa406LiYo5dzxQlG0ttk16pnpxPjyWAMs/a5sSmvUbsQxJdI7DvnotAHK5kdbv86b63smSP6jVa9puxhtDZnXRAqxYtq+6t7mQzr6jcqNu34lDJbBzKThzVxPARZri49oQFgC11b6W8eHRU71OXyqedEDik13PfW6YP/SkBCUjgCgTabwRh4M4+ObbrLcaHzNmIbVlUbHdjH96yd9u8lS0KGxugtxGmfSpskWR3Guni3GVXBJ+GSmVgC2AKhN2f0zdxVrYkVh6lqXvdjAAb3cLWXlo9bXZKumnFSMMv3iKcRtLtdSfqgm8dpZtKsT6wCpj9ynVulCxtHK8bwdgqRx9RD+/TUxPIlDl5yWrvHrk7JNE9MmKcfRLgu27BVMQoF2MNqm/9SBXlOWh+Kvs40hoMmd7s9uCEA3uNTPOUYLeqbNcY0KpFt6oPxnNJAk5YphdrM91bF+nA3qcumE87IXBIr6fvrZPSVwwJSEAC/0ZgjQcrxDK2hO3f0phwNUsMTpic/p35scQ5ZnDN0XNEy8lm8TC0sVSOvc8BCJlndD+jwLE5HUs91CtyPeYPS/fWEMnEw0sJ+fTp07FEs8nAWDDvtyFAK4gO8spuxUyYrGLEp5uouxhbVxedqAssxWl3QGua6C4NMJkDh13U9BHkqCvCCrMtgaw7o0/fNv7B2A5JdFASb16YAC4ujDWoPvRhWE9w4cyuz9qBvUbLfvMyA1q16Po6bwyXJOCEZXqxttS9FakO7H0qUvmoNwLtez19b73VAeWRgAQk8Adm+OyUn3Xk4x7U2KPAwXpZzzSWUOZPSoNhpMC8jrmWJcP8ccHPsdxFi3waw8RrBlsVPw2G+yAJbBEDe326cJg73OewyvUrmuvSlk6giYTr0Z7lKZUq7FJi8fjYYu2sLk233nLi0xiHLM6xYNPvV/x80yO5bchYUmiYcunZGJaxlrJ54Y4J0P5+D+qCuXTqeEN7P9zuloEihljiFRWdveXPMxLIGmmbPamHJHrG0lHmrQisGaluJUPP8RzbazTrNy8zoKUuqUV7blDKdiCBOHx1wvKwFJrp3ookx/Y+FcF81BuB9r2evrfe6oDySEACEvhXApxyw0kmqXNo7HrXPR/sQuPEsCxpvCYTCwlXFuKx6YHtaJhrMbLzxwU/yd3YV9mmnzGYifHpp59md8JPXG4MBxmNBUlgixiZ44c73GcijQMPmeNQezDCNTdLW2TW96+JfPG7g96Lzd1L1KWwOZIJTMV8XyLixSlZI86xyjm2ZWpKtNPDDGKc/vpNQtLEwuZUCmXWPtdKhaR1X5Je2Rbaqwscb7Fis2YC7T0dNeXCNhEKLirnsd2u0+M0ZM8EsmplA8IAACAASURBVPpZVuA9hD8k0T0yYpxnIVAZwJwlC7vKeWyvUaqdTEVskveLDWgzRCXDTaAZiQTORcAJy6zyKvVGplhmxbYs8LG9zzKZfesQAlnlLGvv5lLpe9scqRFKQAISkMAf2D2GBwtXVubiStHwdNDFtezQSMbHZa+JcR+vGy63WYYSZMb/N+YaTLOw4LoUMuv7F8S5/pVBD26l7JalGJaK1z0uOGWXRR7ewtA/eIZhxW2zLLlBZ94gxmXxX/it6IaZuwWq0lLKZnUNgGW+KhD2yDJ6NfWWzd3t8fz580yf20b2KKZ+4iwV48SVE2uycEiiawT2XQlcmMDhvUabfvNKA1pqY59alCH9kzP/MfdcOam5sKI4RdacsMwqpja6tyLS4b1PRTYf9Uagfa+n7623OqA8EpCABE5PAI8ao58pnhv2P5W5TU295dOxO+Vb9Kk43mZ53dLIcQ2OHYyZBpt7XQ5Mp4Cam8rc8OW5jpvnHQtssMIPOlyjwGU58miW54x9OWUSm3sscCpEmeNFiTE+8iIQiF8sp4JhVZmFpRwlx9ev6tE5XF1kX/GcVWSxrGMxcTGrLRMevUGiaOM0Eq+7JVBq2rhpcj+ZD0l0v+wYswROTeDwXqNBv3mxAS31rUMtyrrJbO3O6doFk4K5K5ZOl8cLCxwHsU5YJpZyA91bl+Tw3sc5S72AunravtfT99ZVBVAYCUhAAqcnwAGP0w+N5KTHsucDAWOXuSBKtwcTHuKfG08avnThpE+XXTcwRM4VDNrlcDn9wtPcCAfDxwFxfSJa7oXC4zLXPUkNzPw0g9VsUM6JN/HpZknw4tiJlxPjvHwwTiCMpb+AVaUQywp8DZjHqgvKK/WFV/gP0h4s4rlOfRYdY31De2CGG0zFm10RKH2rDdrmIYl2hV1hJNAJgR56jQb95sUGtFQetWgnLUgxOiHghGVBQTTQvRWpeuh9nLNUCqi3R+17PX1vvdUB5ZGABCRwYgIYZ+daSDmdssxw6Ugrw2R3SgPfXCNvFiE/B/c2lcFm3cnknGvOnpXWxMClu4sXN/c7hlRwzVYcaRt6ATP59+CcJQE06u0Ct/HEYrpAsEiMiwV+8XKUHJlkzSreP/tFlq89qnEF0aDzrBI+ezQ4CY91IAs89jN+uT1ejIX0fg8EyhUJWR3eQ8hDEt0jI8YpgbMT6KHXyHTOHv3m9Qa0HWpRtrwzYCgFO1EbYR46eAz+ibJwW1HjYNUJy/Q60ED3VoTpofeJU5V4URHYR8cSKDuXrAJvLp6+t82RGqEEJCCB+xJYMMcYnBUvOEGu7EEHLb+zymZQtjKhWXFmWVsZ26ykBwPjK4oLeGMAzgKteMhisOkX0SMbJzOD727oBUwTAvK22QnCs4WrLL74bYDBDN75Jh+9CMcHAW3ZxxQrhbi+sfdZNMeqi3TTG3zmzklwtGdUKfcFPtcsEn/2TKB0kGd1eA/hD0l0j4wYpwTOTqCHXiPTOeU4bSXkSw5o+9SiHGLBXpbfT/vHuNcxz8rmdsjrTliWYd9b99al6qH3qUvo064ItO/19L11VQEURgISkMCJCbC+74MPPpibgcFZ8QJLeuknW2bfT+XH1l9Gu/IwxgVZS0Xa/PrFixdZnGSZM+6zmyt/xsVo9RpS+t4QZtkX+5juxqq1x/5FgFA9Yr4iH4b+089cjW/d4SJ6Q2mYFS9aHUUs0yzYXLdQ9nq3P49VFyXVaHOcQgw1QqGHIqN3oLH42bYp3E4dpmyhDerwIYmeupgUXgI7Eeih19hb58SB35UGtGrRnVqE0Z6RgBOWZaW2t+6tS9VD71OX0KddEWjf6+l766oCKIwEJCCBExOIQ9VD8lD6VzgAkIkxSybXyPP69et4KiZ+INwGnIKyJsLs3XLRTRZg15+4tbKhKgMRsrx5omHDU7kPJk3ohx9+KEftaypV9JuuP300lTO9poKVez3Z+jbLRZFGeNVr/JHhIFnK4uXLl4uzGcs0iyFba5k9vczPxupisD3O0qhx0TqLiLfVnOvLlEb6ZJ8/HP9oBhyNN9QDZRVt0DYPSXR9DTQGCVyPQIe9RqkfVmK/5IC2pNRAda8sCF+XwB4EnLBsRbXUKlvFPBhPh73PoJzLbjpnWcat8lZZP/fu9fS9VYrDRxKQgAQkMIPAyg1haUoLOr9BJw2bkDDWs/1ilr04lQQrKj6hcN4JxzOu3LdRilEuuklT3++avJC17Lt6+EVwxXF/23Rjrus1pNz0hhiDxTpRvDioKv2yE2OYEgxPUul+I6crq8qUpM8ShgrA+ZxB2sFSnp6RWKbZK5kLOXt60p+x4UT5G6uLMjlmtmjUa+zsjHsXIt6tLqiNdD2c5YsewLuH0xHX41aRny6e0hrSIAuHJNogXyYhgc4JHN5r7N1vxvgvOaBNa5daNKXh9U0IOGFZXNBRN8YYyu4gPtrjokzOOcsUzs5ZIqW9e70/xpS8kIAEJCABCSwmgEF28TlyixNNXyR1/DSlZZ9+FLs/f2xfC3/LzjBM0zr1NYNjdu8NfuNt86MmAyiK5u3btxREhTxShaXEKVvKa02lih5c4kmj3fwa9xv1H0NMOmiDMDnafKPk5sI3iJDWF8jQQit1YIokcB4MlpIfDODNBQSgnbnniQTU7OykTKnwQaOuaaQLpNrqFdpmqE6h8jD55NPoZUViMk9Oyyl9KQbvonMglnmC0QP8seuX7umkrMrMjt05JIOHJDpGwPsSuDOBa/calCza5pIDWrXonZuteY8EnLBEFKe7uHbv45xl8wrZvtfT97Z5IRqhBCQggTsSCEbMY3PObgx2G2R2zygSj/gLP5GWP7Z5sSOKfzff6RUTzS6iNyi7v/dPPFvBsowJOEKIiWIUZki3K4SHkQ/uQVmz6Y3chZqA0bzB6Ioj5kgOjKlTkzvBah+8FNQ0tm01ECaWbA8X7PiJHvHPPvusXBc5S8iKC4SYL8b2KHURSwTXGhoj/kwv8DNRrKFkKRRCokv5d6VvNU1i72uUUrbagC3O5fcvccg9VF+ZqFRFyGDBSe8H3Yv6PRGiVP7F14dU40MSXYzIFyVwGQKH9xoN2v7DHuHsA9pQGxuQvEy1NyPXIOCEZU05Hq4xDu991tB7+K5zloeI1gfYuw7re1tfRsYgAQlIQAJ/wJXVAwXspJiAg9OlIg8B+Eu9UPhFyEJwxfHvNYz47McKxvFBFOQXrxv+rYd2hMHXt705KOfKD0SFLSyMxbcVdSw26gymfP7wAZOduGEo9VKEdyGPaeYmJvjUgfrs2bMxeuvvM2K+RrNdj2KrGPAZs8XtYWzUcBxL/IWQtDgKfWXjfZjoHgGCxkhjXrYyg3rIkbNoVzx5dDQxQuKnc6GTuknbjxn3QgISuAmBu/Uag8V6gQHtYL68KYFrE3DCcuryvVvv45zldNXV772drsgUWAISkECPBCr7UVqKi9GTL5lh9JybKJ4SbMfsVMBayuYk3FEYT8/+kR6MvGMcKC/mGPz14HijyKKnKgq8oBDju1ywhSX8bOZ7i6nj8sS1Btt4J7vI/L7Z0yv95NPQZcnulMHUybFTEneLFnXKVs65uWZNAxNgFEtsg3NjOCp8uhojyEBGFgsDATRw2TO210iLs+CLEpCABGYRuFuvUcK52IC2zKB3JHBJAk5Yzl6sd+t9nLOcrsbqeztdkSmwBCQgAQk8IMAA+vXr12xZeBBu/DF2fA4PZI8C9lN2Mo0H7PoJw7JXr15x0B9+IAy+qRWY1VI4GtmHxA4M9mkdm424YyYVo+K7SoONXUeXzxrr+VjklfvUPZACNlv4DHwqZNhoGEqkEsllHq0sxFkc9L3NwjUxMEsQlvmKKA7WMZxLeZaLFZblPbLFEJDpAR6he6Eaw1z+grUs7fN4SKLts2mKEuiQwK16jZL/ZQa0atGycL1zYQJOWC5QuLfqfZyzbF5j9+719L1tXmRGKAEJSEACxxPg+1vsWmNcwmA69TnNlQwLMj6qJ0+ebGJE3rtTz3KH5Zc9WOEURPag8BUigOD4SYPho+JYuWM3qZTfxqDIKMFUzrnXYTkYpzsCYe67y8JDGIy4+qLbj3jICMDfvn0LfCoknjk8nZRIM6mW5WWTt5gChQMxaIO/b/RXOYq9PHxjk1wcGEljdTGWUyr2YpMEyvMsfiZaaNpyA431h0Ny9mbZAZUOuTH43peABCRwOgIH9hqH95vXGNCersopsATWEHDCsoZeePdw3RvEOLD3Wc9wegzOWaaz6iekvrd+ykJJJCABCUhgYwJhU1fwOXF4Wrb3a1ZiGJGJjcNkZr31MHBjhwFZwPGDAyMzpodNKodYyQfP51m/WS343lYeXPmw+GIAfJzZt514hNeNugdwfHIx5E0uKFZ2jpJZHA8Lzi0co1TxWd5h31tjdRFLAYcxO4nxZMc70y+oBofvrJ0ibbmAdM3O6TTFcvMc5bh5V5KmeOA1Gi9LvXQ9ZgHW/zwk0fViG4MELkygn16jZb953gGtWvTCjdGs1Qk4YanzWfy0pe5Nheyn90ml2vbaOct6nu17PX1v60vNGCQgAQlIoHcC+JxwLLEYio6WTUisS8UfgGNmlnWVXRGcJbjmI3AVz0FLgogRBqZZoljJ8SFlN/f+OXg+z0qfGdvLgtjrfXgPs0+NonZlG1kwNzMsxuv28PWrBmAzZcgaDW3baj9myq9siTsp5G25rYTAPlTME3jgaJtjRTCWBJWhnOGMBT7qfvnhhNJntky2QZ/lVV3FhzTDQxJdVhl8SwL3IXBIr3Fsv3neAa1a9D4N05xmBJywZECW/TxW92YyH9L7ZDLs+tM5y3q87Xu9P64X2hgkIAEJSEACJyLAJqRsHxI2ZSyhuNYYyuAyqS/U4iNwhMHdskmW23f8UWwGpmSE7MQ7XOBDwrDe0mlUDh8RA9lSqeZehzN/yMhWxVQRAAN9dlQd6QI2q2OVGK73CN9nKFZ825t7cznVZLCFXtWZkVaPA9VFEIOGGdpmWN0fFGZW/1OB4zUu2JZaJaY7/aJURFv53qbLcMmQhxxDdEiilyw+MyWBlQQO7zVa9ptlPwK90GkuxthyQJsKqRZNaXh9VQJOWPYr2Za6dzAXh/c+g1JtcrPsa5yzrAe7d6/nvrf1ZWQMEpCABCRwbgK4SRifpRvjsBQPblYI+VyzmyrbMjLoRWhGE9dU+WkKdr/FfWMNJNlj+BiWHmfnau6RFxxLpeOBHN3Z8QbnSD7bDrhJEYw1zGOb0iZZKyPpSl2k4lHD+ZIZ22fZB8y3/NgPR6Fn0qbh96gJafwrr9mWVzbklQbTKNKgV3isGse3TnpRNsNKrdgqj4ckupXwxiOBmxBo1mtkOqfUD/sBP++AtqSUYdwPmjFL4EACTlg2hJ8pjVKrbJjWrKia9T6zpFoc2DnLYnTpi2X9zCpwGniTa31vm2A0EglIQAIS6IIAp0riN+JvzRFnDNHww7Gxg91Lg4dSYktd/Gm0zOR6+KIwDOhlHuNUZO9CpbzKJM5y4CReh9KjwDfeGmy2K6H1c4emEYaz1KI9UGQtKGZ80MMRn570Isvs4epiDCNuKvxwaF1WLQyGoUqsOa13MM4Nb6Lqs9hKrZgFmP6ztMYyu6OXmR7DiUKWVTSrw3vk5ZBE98iIcUrgPgT26zUynVPqh50gn3pAW1LKMO4EzWglcCABJyzbws+URqlVtk1ucWz79T6LRZr1onOWWbjGApf1M6vAYy8uvq/vbTE6X5SABCQggY4I4CrjqPEXL16wKY0/to0PToNnSYznAHvxoDW5dLpMjDnbz14uupkYz4bBygwiVZsD4kqrNPlaeWxCKBrGT3s4flLsJTeetuGWitHVNc2QfZOIhHdhkM96afdelbZewg1j6FBd1HOHIYMPag6WUc/O0VIRrdRCkRILQUol32xxQxSj2UWZ2awO7yHJIYnukRHjlMANCWzea2Q6p9QPO0Eu+xESWtmVNBvQlpQyjDtBq0fL6sAnZ/5jGsKouJ5Hnx5FwAnL5uQzpVFqlc1TXBnh5r3PSnkmvl72NSs7mpjureYsZf3MKnDEstWFvretSBqPBCQgAQkcSQCLf9aJxo8nrxSLkdmrV6+ySEhrmW+vXFOzZoteJtWyn6z/Km3l5VmUyyKvv1We84Yka3aEMJUKQ1L2n9WTXv80nGyZxrNyx14a1UmvY6PD8bbTZ7fLFhRZbWLjYOJBi0B4DD78yzV3YhKzLmjaaIk1UpWZ3VtdED8LDtbITPstp4VwKxcYzoK5a+BS4K3msV988UUmOSquvJmFOe/P0sNa1uHNc3dIopvnwgglcFICvfUapc7Zu98MBXfqAW2HWpShVznMPlcboUrEUfG5JL+DtLFonLBQ3CjJlRMWImmve3vrfdo0HOcsm3Bu3+vpe9uk4IxEAhKQgAQOJlBuwKdPXWNBTvPDZ73KAWU59ElfGbsu4+nBJF0amksjwliO1twvS+358+drIgybroiBIlsTz8N3Bz2vJcaH8VwpAExCo+C8vv34V1allcPoWXjxOeE3YtcsuQiOfP7lmjssXp5rvOMMRkRlJ+6zZ88W74ZsqS7QlqwxR2baIDKDYvEpkeAq20Kl4GYV0+aBKdlS3eFzXZ8Q5V7WSZY17OSWXi/w+hjK7qysw+tTyWI4JNFMBn9K4IYE+uw1Sp1Tqog9Cuu8A1polIhKjHtAM04JHELACUuKfZMJCxGWSqNULGm6a6777H3W5Gjiu85ZJoJ6GKysnGUFfhjJrAD63mbhMrAEJCABCXRKINv0FqRcfDJkmclyS9NgiuWL2Z2yXy+Ns9krDX6WUpHoXGfDAjlLhis/sxRKvMGmt8FSG8S4AMtJX4lrSDdsdyWKCuSyOpWvj91hHo7PiWIlfrwjv//jL54NiG+mdCaNRcV95oSRBj8X73MqMztY8SqSTHyEwGQ/XWNOQtxZrARKhVnmZaJsewcrDaYrtVAQmBpVljvLqzfx6u3NZHH8Zf1s4Gg8JNHFiHxRAtcg0G2vUfY1pYrYowjKEcjKrqTZgBYaJaIGqrteCiwGYiBRHstRf6urp1SA8tyUriS8rTBxiO6EZasJC3Wpme7ttvdp0KCcs2wFuX2vp+9tq7IzHglIQAIS6I7AhkPqckBZrpeZkv9yKl72/VPiaRBmWQanCzZo1i85T48w7i4qTd7TI5kYsjSy8GK3O3smZmpNsLjFB3/Vrl/aqxhiFjclNnixQY3sY+hhRofFJ6BIP1mH+y1WsIegUifWw8CVAM3UBdkfrNLLdveSo7Ih71orKgwfPirzOMvPOhg/jrdQo9KnVCdOME7vXO86a4NlBd4jy4ckukdGjFMCJyLQba9Rqp1MRewB+dQDWoBkiEqGe0B7GCfHTgI2rIU647/hNIWH2TRAYwJOWFLgW01YiLPUG5liSdNdc91t77MmUxPfdc4yEdTDYFnlLGvvwxjmBtD3NpeY4SUgAQlI4DQEsCZzkMIm4mY9NHEuc7SUHzMrY95E4P4jGfTtlSb7iRlhfh5cbvh+GizXHRS+4haamIuTBovwIZD6q/bITtmCYiqDhRKfjl0gfPC18G/2abesIk335WdTo8UD+jKze6gLcj0W7TKkoM48eeu9WWPFt/5+VlhEuFJaOp3M8Ua7eP369eUdb6DLKtJifT6rWA9JdJaEBpbAxQj03Gu06TezAh3sKxcrwDimajOgJS9q0axA/XlVArFxOWEJRZyNgRdPWIitje7tufdp0Gqy8iJF5yzLsLfv9f64TFDfkoAEJCABCZyCAP4YPteU2dAXSF6uC1s8qebFtL9PrxcIdt5XBp2Xgzen5DG6fOLFlLdOF4ZJIyciUmcAxQSpk/PraGKBJPDXt7WHhcKEOXPthFeWNSVUBLERJ2CzpKGd3pkefzY1WjMvaqAuMmnTLHPsZPpz+nXGKp7eOT2GZiE3/NhbOLon48lmSry2DdpFM2KVhLKGubj+VJIoH+2RaJ+atsy7dyRwCIFMy6UyLG71G/YaDfrNNMtcD45dB29mLw7+jOPYeDEYbMObe2jRDcUzKglsRcAJS0YyU+ZrJizE3ED3ZgKn2emh90nl2ePaOctWVPfo9epzB31vW5Wd8UhAAhKQQI8E6FkZR3Luxxrh2MeQGQWIbfHwFJdJGls5iloj6one3dAYjcn7q6++Iu986W3DaHuDST2MnygIslGX8BiVKw1bSs4KxDARYsb18uXLBkljz8pGzCHRwZt1eag5YTfboNewPFW/Hlt4WmqbxbqCCBuoi7FsUqCLD4pMHZn4NeMxnlMAtgzD4ZBZcgDP7kz5SaFTkUJdiuEpd+rVYoYxnrNclDV/GcxZ+d0j0T417SwsBpbArgQ67zUa9JsZ3g1Hnu0HtHto0YyPPyXQAwEnLFkplG1/zYSFyBvo3s57n4zwtj+ds2zFs6z56ycsD+cOnjm5VfEZjwQkIAEJdEoA59aa7UGM1DOHB/nEmrzYopoty0r9cJ0S3E0sMGZxD57bk4Upf4ZljMQ2/YtcZSSd3ymHdAhM3aY6ZduzWmYEI1G6hrRN0mW1CekuaErhnFIiHPQaZrtd8UVNyWC5JHON/mmgLsZ8lq9evZqS3zIMtSJdUtBs5X4pycM7ZWFNtzuQTXoHTpLE+U0xRccb1Yl9flgHmCQv7iYeSt5hgLIBZrV3D5k3T7RPTbsHOuOUwGICnfcameYptcTijFdeLEcmZxnQlnwygJVc+0gCZyHghKUsqXIMvGbCQvyZ6ih1SynD3Dud9z5zszMrfFlezllmAYyBy5qZVd0YcuLFlLmDvreJMA0mAQlIQAInJsBgBfNoucilniVcGmzXiK6FNHAw2ad3pl+X4yTmA9Nfv1LIcqBTDoYe5hd/WzD0p1ttHr51ugBjVY5JyFEH+tFA0u9aNdvbNOYDm2vnQv7gXRtjG70pobaULXewFmVTo5Ur6cpEN1cXJU9siHyfbPEMPOVJ5IN+zUF07W9mhYUA7KB9Mu3v2bNn9A6ED1qLgmbfLdyoV8zBbuV1CwWXLUam6DfcCzJWNzZPNK29aaIHatpUDK8l0AOBznuNBv1mWQrnHdBurkVLON6RwLEEnLAM8s/GwCsnLCTRQPd23vsMct7qZlZeROucZRnbzXu9KXMHz5xcVli+JQEJSKAFAUaKD5MZ81U8fHe6USyLatDAjVkqC1aJPws5mMcsTCW2wdfLm4BiYsygEEcF/1YixLTN4AajfDnECdFimGavQ5nExDulTZaEjj02cKLkmwfjS0gZ5HS7zJTk2FkShjsU62JXwZSEjg1DNscW+iEYdZVK27gK0UJpUFH/lCu+9yM29g2VCqJBYaKzdtB5yZam7K3BYFkYfmZVupyIlq9U7jRQF0y2g8y0R+a0FOsaNyp1Nd0vGCFX8njgo7kKpyIqUdEcwh8+uUoXU4nk1I8ymCtr/kQU2ybaoaadyMFghxMYHBvPkqqMobwzK8L9AnfeazToN0u25x3QbqtFSzLe6ZxAt3pmK25OWMZIbjthIZUGurfz3mcM9Sb3M129Jk6i+ueU5ZcbzlkykisnLFPnDr/7JwEJSOAGBKYs5Hn79m0nJFiLMUXgNT1ueJdUSKuS64m25jFJ6MkY0Mf42RBQLlYae7e8z7Q2jS1GGy7mxkx4xCNO8sgfF/yciJ2MZKnP/ZklhABzY9g2PNs1SuANWkQ538OFMz1rSBjEhuf0tzYJ2ZjYw9P/ONZvk3xNjAS9Uba4BhUmiFcZIs+SgVZP/RmrPFkq5HcKnGwlHfH3ry5iOyLLU/JYCUNUqReWelsJPOVRjI0WNyX8rDAUTab3xipDJVqyjH8x1KU0NrT6rNpYSeIsj9Lscw2WBpJvm2hvmrYBQJNYQCDqzLT6rdefaWzhetaIaEFGFr8SCazPNVFFPU+u1/caIVPth9nnHdBmFa+N6l5c93xxcwLlWChUia0a4+YCz4rQCcsYrj0mLKS1t+7tufeJfZlzlrFa18n9bXu9iXOHP3SSecWQgAQksCuB//Jf/kumZMufFb/OrrKVkceeuxRy8zuVif2gd2GuAHFaXk5K50ZFeOybJa5wp/QELIh/yiubTEoztgsMvmMclt3P5AkcGN0ui23WW+W3oCZO9pgzhJbCv+0bb2Ni1Lp65WxWhUCNU2FQGGRoUBD1AS7lMr36ERUyD/rG4tQu5nSid7Osz9PlGQuZVbY9yjq6jiZmc1DU2CQDtDVRxfhjbzirZOPr9YsMLGKvSYXKHzHOrTZ1OU/xtGwyDbTB5on2o2lPUei3FbLU86HJr6nzY3VvkzHnHiUV1d0aVb9HrxEym6n3PfrNkmpZMfof0G6uRUss3umcAFP1OGhJLyauOes2dyhkJyyV0in1VSXw9EcNdG+3vY9zlun15MCQm/d6Y+O3qE7DCETf24GFbtISkEA7Av/1v/7XqP7GLtbMmTfMSdkfjAm81X2mvoPy009skkSIfGxV3awkGNMMisrNNr63QTP9mEiV+zDPMl4J3OBRNlAOslEVGyRNEmVNe5h0HOVQJR4G3iMXjYlNUQt7ZBOtSF3lj5rPJG1sfp5WZia6lA6vrNeo5Pofif9r6sQJ8ynNnCkZ1i5eCe/y74IaUs5IJ2YnQ7SJvY8spIS53rysyV1kSwkuiD8jNtHg+DChXeexpeZZr+FLzRAXoDzM7KkDUOJpLd2k5j8EsnmiR2nahzk1QA8EQodYtvFY89Gi1Ek09sT+gkw9jJPI6dS26lU3xNhtrxHy2KDfHIRZdisPRyDHDmg316KDWLzZIQFqJqVf1tio0LgIOu1hHe4hd0GX0vCdsEzsgPaYsFATGujebnsf5yw9qIKHMmze602cO2w/e3+YVQNIQAISaE+gPrIMo8xORpZT1Hc6LF5/zSBpsESmQJuSeoicofCUwPUwFd9bKS32EbIWDcr1mB8+ZYQ6cSw7CLO8GcdnIen11dX2qQAAIABJREFUNt8yiel3Bm1JzVpEOoYONIAzVi2RKq53o3CbCZnBbE8s5nqsrm5bP8lvOX0aS3rs/hqRyhY9lsqU+9DLSrD+M9Mb090nmTDUk3pCE582UBdpMyQ5fGlTio8wzGFS8UA31ngnZjYNFmPeimQaeVZY/EyfLr7OzBlEO73+LE708BczBbVHeZV53CPRLM6ykkxpF6Wo3jkpgbI5l1WicmdwKcPYVoxKPIOP0L3HUu2z14hMYvcR6LUZZqdMQrqIMdYn9jCgzTReG9Udy8iLvQkwlmNUlv1lTWNQvZQ3eSuLh5+DKm7vTJXxO2GJ5TV9wBlfCRcbtv2sgu2he1NNS3LOWcpGMfFOOciZXoUmJtFbsD16vSzOrHHxkxq7zSSzN5rKIwEJSCAjMMWMe5QRPxOVn9mQpVTfG94hrVKAcCfbx7AsUbqiEBtdzvp8xdhKmcs+jxRDMMwTTA+Wyc9bxDw2bS7FmH4nM74cO3thwF3yadkiKKyyBBn8UXYM2eHPv1ynA8RKZZheCotDticGokE9FrltXl7rNcBikchsWSHX3Jk1kSjn8CxLn1JVyhe3mnA2UxdZQlQ5qnpshmSQv9AYuZ9VyDD7nQJqepjYa5Dc9LemhCQXWY0iO1NefBiGap/FzE9a08MXTx0gllTI++K2PwvCHom217SzsmzgxgTSUUfZrh/eGRzaZWr2YSRjAdDMjWkMJpdl5/BeIwqZCTZYFjHwhhfnGtDuoUU3hGlUKwkMzlbGVMqC+7NG1yvzUnndCUssu8MnLBRTM92bJXR47xPVqXOWSms9/FEsptBqNpmwTJk76Hs7vOgVQAISaEEgMxHGAUp6sYnm3SQzSLJytp/mq3JNKhhSKzIzdFjstaJjY0hEVxTjJ63F+QqxxajKCyJPc1qaJLC0Ik/W3aavpNcEw6VBJKn8ZaJr7mSWXziviW3lu4Nzs/YtAiZTagjNmZArs7zy9aOIMb2MTRJWgUOouvW2vCC/aRWlRfBH0sAn3fjHT/64zx8B0ka00jlKhGlsK69nVZiycCfSKyf/E198GCwtC1AA5+EriwPQ8LPZ7EP41IFS5S4WIH0xVioKJb2//ros5Q2ToIGU0NbL3G0MWf+7a/2MEHZNtKWmjTnyokMCg225bN1jd9ClZabmKtixyHfSuqXAD+901WtEaVv2mzHReEHqUyoPvees8UmMf5OLXbXoJhIayUoC5VBnTJ8su08lXynhJq+njf1fpytOWB5h3W/CQsppcVCvdh0TdtX7UPFCO9pwQhFKsmzIGyYx2FU9qkFnfb5rr1efO/xxmZL1LQlIQAIS2I/Au++++8MPP+wX//SY//qPv+nh6yHff//9/fJF5Ay/fvzxx99++40xBD8zYT74x9/XX3/997//nX73l19+ISRh8K49ffqUCwZMXDBA5O+dd97JXt/8J+KQYpCByJHnb3/7G0W/eUInijCUERwoR/7evHlD6QREYR5FyX788cdl4Z4ojytF/fwff4ORxBH/4NMFNykORtYLXtzkFarBJvEsiOT7779P34o7C9Obg9dU2vQ+NrX055rrluoCLYSe5A91HZoh2im2RHIRVSUZfP78Oa2ygcJcQ2/w3aywCDM4+Rx89+FNoirjB+nLly8fvnvGAFlmt3It1FHsmmhLTVvPpk+PJbDHqPUf+vXrNfliHMvr/SjePnuNlv1mWZqnGNDuqkVLJt5pT4DumHlTmCCE2S4yLFYdQfMQA2NC/o1z2Pb5ylJ0whKA9DBhQZKWurfP3iern+t/ZrqaCJ2zLKOakdx2wlKfO+h7W1ZkviUBCUhAAt0RYPjF30OxmHIwKHwYrEEApkPffPNNTAiLP312/Hnbi1COVzVSb16scSa8ecz3jBCfH66mNO+00/Rn5Tob0G84LyLR9uoimA4r+T31I1z7mfwb9gss4Mgi5yfV46pqLe3IyOl0609JafqdxomqaacXjSH3JrDYdL63YL31Gu37zYxw5wPaxlo0g+PPBgSmzIunixE1T7yY/q4hNyfQ7YSFnLbXvb31PtsWt3OWrXg27vXSucO/bJUH45GABCQgAQlIYBaB7AABjmif9bqBJQCBsPiUi20n2Ldlm/nP4DDRhfbzzz9n0Ca+mL019lN1MUZmwf1yL8uGmxSRZ3ATaubTXSB2n69k1h+qfQNd1D5RNW2f1U+pJFAhYL9ZgdNei1aE8ZEEJDCXQLcTFjKi7p1bmpXwzlkqcGY9at/rpXMHfW+zCsvAEpCABCQggc0IYKBMDb6saWJMsFnsRnQPAmEp3KCt/x4ANs5lNpWdfgJtdoI8Ym24j4rYVBcblnRWysS8raN08CCmeNzThhnpIarsjNZtz28Zy2D7RNW0Y2XhfQl0S8B+s1I07bVoRRgfSUACcwlkQ9l+JixkRN07tzQr4bOCJqRzlgquyqP2vV46d9D3VikaH0lAAhKQgAT2JfDFF1+kCWQb4dNHXktgkEDYTMNntwafenMugTBKjm9Nn95kU6PUrR5jW3mhulgJML6eFRb3pxd0jKRyMbjFbfAgykokZ3mUdlssAvjoo48aSN4+UTVtg2I1CQlsTsB+cwxpey06Jon3JSCBBQR6nrCQHXXvgjIdfMU5yyCWBTfb93rp3EHf24Ii8xUJSEACEpDANgQwU6YG2XRMsE0CxnJ1AmFEvoen5+rkhvOXeU2mg82mRtv6coKsqovhMpt/NzNYEMG2mxSzyhAEnF6X5mfosDc4CSdtMpmpZSexDklUTbtTaRqtBHYlYL85iPcQLTooiTclIIFlBNLRFzFMH2RmY9Q9JizIo+5dVqzlW85ZSiYL7hzS66VzB31vC0rNVyQgAQlIQAKbEUiPROekMkYGm0VtRDcgEEZ1O02cbsDvQRZT13glKKfFZscM7lQiqotKKUx8VOrY6QaLKUnwYe3MrhHe4svzU14PYahRL1++5NCeJ0+evPPOO7gGS7ErsX333Xdff/11+onvSuA1j9L1Imx6+/zzz9fENvHdQxJV004sHYNJoDcC9ptliRyiRUsxvCMBCWxFoLcJC/lS964v3HLw75xlGdVDer107qDvbVnB+ZYEJCABCUhgGwIYWNPh8ldffbVNvMZyAwJxRL7trp0bkJuaxYnf6Cp9LTuViOpiasmNhysLa1tH6ZdfflkmzlfQcKGV9wfv4MF69uxZmCUiG25dZH7x4gWlPxg+u8laY/x8n3766d5H0eIgTL+d0GbT2yGJqmmzOuZPCZyIgP1mVliHaNFMBn9KQALbEuhtwkLu1L3ri9g5y3qGxHBIr5fNHfS9bVKURiIBCUhAAhJYTiC11TLGYnywPC7fvBOB4Kn98MMP75TpHvOaucy3XZOYZVh1kQGZ+3PXeSzaO6sMiMeGsLTU6gLjOSMGFmT89NNPxMbM7dWrV+EVvHHsZqu/nk4vOY9o161vaU6bbXo7MFE1bb3u+VQC3RJINbDD7EO0aLd1Q8EkcCsCafMn47tOWIhf3buydjlnWQkwvJ5W+8YTljh30Pe2SVEaiQQkIAEJSGA5AYyt6di3ze6B5eL6Zh8E4tF2bKnpQ6IrSJG2RPLz66+/PswV6zqzjy5su48qE0B1kQGZ+3PXDyewO62UB5/ZxE1vf/3rX9lJFhxv77//fogq3b6WHplSJsSddJZOPBPTHYyqfhP9kwqTmlfqL655elSigaqadk3Z+a4EDiRgvxnhH6JFY+peSEACWxHof8JCTtW9K4vbOctKgLx+SK9HotncQd/b+qI0BglIQAISkMBaAqkRE9urW9/WAr3B+8FHi3l9p+MNb4BwIIuZ26yc82TvsA8pbbzhaRZJ9sr6n2mKqotZPOMBIPGtzHgR7y+4oCVmXlgi4XMXmB6mxIbaD4369evXqc8sdQCX8Wcxp763XethukYELTTxPMxM2rk/D0xUTTu3sAwvga4I2G+G4jhEi3ZVExRGAtcgkI3x+pywgFrdu7i+OWdZjC598ZBeLySazh30vaWF4rUEJCABCUjgGAJscUjX1POpnpZyTDwjvqVIplUngJk+TGbabDepC3Olp2kzJF/ffvttJXfffffdYFPd2xt6rLqoAOn/UeqaCtJmxotlWWB5I4VeRk51YivbxDhDXcJX9+6776avpNEyi0sflddp4E2yVibBnWwNab2ZDMaw4OYhiappF5SUr0igQwL2mxTKIVq0w8qgSBK4AIFTTFjgrO5dXNnSIX2IZJOB/a3mLIf0eoNzB31vixuCL0pAAhKQgAS2JIAThROoQ4wMtsq1Tlsm9u/jiummt3/77bf0p9ddEQhmegzxE7fUdCV8z8Lg9sD5ESVkGenYF7Y+//zzjz/+OIaMFxvuo4pxlhcHqotSmBPd2WMe+/PPP3MsZBkzFWms8pTEmKeFGNLlmSFYumR4sMrF2Igk1dubTNFj5OlFavHhGsNK+nSn60MSVdPuVJpGK4H2BOw3D9Gi7QvaFCVwBwJnmbBQFureZRWynFmsH9jfbc5ySK83PHf43T8JSEACNyAwxRj69u3bG5Awi10TSHcP4FZpJmuabhwdcu5ZMwFOl1A6kovEOBquTUZevXoVEv3pp5/apHi3VLLy5WfsILhI55DpdSgUPC5tcKXNtqW6aJO7kEpcFrAJ1fTwxths12SHyhC/oR0j5AKxKZ1ZMYdGzaQ6eystZWKuK5moGQi5X5Wga4iZJaeZwDv9PCTRyFNNu1OxGq0EGhNINep+SrJxpiYmd4gWnSibwSQggWUETjFhIWt30L3OWdJS7mHOckivNzZ3+MOyFu5bEpCABM5FQN/bucrrztKmY2jM+m1QYEGOttR4sYmxu4387VPBZBNBhYtmNuhYWFSV9hm/T4oMneMkKivr8JNuBYt8LI4YhoF+M0qHqItmuSOhWASbqKPST7bM9ooDjOnl2OJTUql7yAYBUpEozdLHk6ZCzIPvxptpBvfTD6n2KwWOwmx70T7R2LT3I7ktImOTgASmELh8vzkGob0WHZPE+xKQwIYETjFhIb+X173OWXqbs7Tv9Spzhye0gWgs8EICEpDAVQlwINLDL9CiK7OPrFyVhvnqnAD18JdffglCNquWaaIhacYrnGDWOatDxAPLs2fPsqSZUUw/Xy57d/pPTi2nXDhWztKZDm1NSL7ohpeF7iM2ScgztcDJET7qRqGHkyViKo2H1mnLbaYuYmb3vnjnnXfCIYr43qZ/OA2pOFMlrr4kBooPL1F6HmOUnJYbZ8vx5uBFiIeo+BsMQMVgwcSGBzDS3tOPceLWrX9KMOJCPLK/x4G0HLX61VdfhezPLZRBaFNutk9UTTulXAwjgZMSuHa/OVgo7bXooBjelIAEdiLQ/4SFjF9b98ZB+NzhsXOWPeYs7Xu9B3OHDf3tRiUBCUigWwLue+u2aBSsJBCXzDBIpeqWAfa4g8m4nAy03MGzR6Z2ijNduBehNdj/wWYaHD+kiKuASrJT7ox2FoF0iR9Fw89Zr68PfIi6WC/2xBiiV2zuvrf4Ymyh+13QKhFvjyaZqmVyVIeW1gQyu2DvXT1+nqLlIsZmVb19omrahzXBABI4NYFUWzYbZh9IrL0WPTCzJi0BCQwSOHzCglTX1r1x6uGc5fA5S/te7+Hc4V/iDMoLCUhAAhKQgAR6IMCisLhjgw03L1++bCAVi4OCXydNK9vQkz667TWb3r755pss+3jjNtzskkUef3788cdhww3fXqaSxPteHEWABW7Zd7AH/bK7ineIutg1R5tEXmqzTaINkTClxFxLWXPOD3YEdAJ78vZokrEjIF2afz0LaVUk+yy/rYef+5TaHg03xJ/KNjeq6eEPSVRNO72ADCmBMxK4Vb95iBY9Y61QZglcmEAPExbw3kr3Tq9Ozlm2nbMc0us9nDvoe5veIgwpAQlIQAISaESAs8Lijgc8PZwj0SDh0paKp2ePU8sa5GWnJBjMvXjxIoucEXOD0yZJFIs/aWHrb+Dny/J4k584UfibntnMC0sBHdJeDlEX0ykdEpLzWwaX/W5yEz1A/LR6Fkbs4XILxEglPSv7oVs39b1FJ9mG8JlVhkM7qedsid52njwm5yGJqmnHisP7ErgMgfv0m4do0cvUEzMigT4JnHTCAsz76N7pNcc5y3RWU0Ie0us9nDvoe5tSdoaRgAQkIAEJtCbARrRobGUMwbBsbwnw6GBRzVL5/vvvD3EnZGL08BNT+PPnz7NPPeEMS4812FVOXLDMtfaz9e8qfOeR074Ay2f8+OOCsp4icHSQh8DZzykxbBWmvbrYSnLjGSOQLYZ46HHf1fdGBYvxc9FGCx2SKMWhph2rk96XwJUI3KHfPEqLXqmemBcJdEXg7BMWYN5B93ZVZxoI08+c5ahe7+HcQd9bg3poEhKQgAQkIIElBNhX8eGHH4Y32ccwa0fOkvT+8IcPPvgATxIrd9LXcb9haW3g/EsT7e2assDNljneKBRwtdn/0RuQK8lDy0q9qpRydHtXssngPmwDCmGoHm2Ohx0Tqb26GJPE+5sQSDe9PdzHRh1Oa+PD8LMkpGp99dVX4RXWZzz0As6KfCzwIYmOCeN9CUjgkgSu3W+qRS9Zac3UnQlcY8JCCV5b996winYyZ+m519P3dsN2YZYlIAEJSOA0BFhEE9xv2FVxD0zcjrMme9hV8Sdlplu8EaSOZ+6HH35YE/np3mWSE77kxKfvUtM2GWGTEzR0vJ2uTEuBo18hPsqcrPF+vKBiZG9lK/5iyJYX7dVFy9zdLa20EvJ5uXr246Y0guEG3lAvUanihz9xvNEL1CXZ5OkhiW4iuZFIQALnInDVflMteq56qLQSmEIgm3rwSjpWHIyhzwkLol5V9w6WwuVvpvXwqDlL572evrfLtwIzKAEJSEAC5ybASCLswmnmfmOXG14lzKzZ4AnzLl87e/LkCeZXNv3glGJ50ZX2wzE/IV/8sYGJPGK/5gTCL774Ih1QUpk+++yzX3/9lWDnrlhK/08Cqd8i3MPT/M+Hw/9nn/179epVm81Aw9Ikd9uriyRxL7ckkO4/xp1Wjzqtw9nKifqL9ad0BJx4HMI0c7wdkmidg08lIIELE7hev6kWvXB1NWt3JpAO9gKH805YkP96uve2lfPwOUv/vd4fb1s5zLgEJCABCUjgLARwceEGY/MBTiAsoQwvGkiO84k/3FHffPMNx06m/ieG/unoH8fDsaftbUUDtumZCVm0WLTZg3iNnGZZu/lPPKkZAdyr2Z30J+0ibQ7sgOyqVhyiLlI+Xm9C4OnTpzGebNNtvB8uMF6gouPNrXxvKP/gY8bzh+OtzTfeDkk0ovNCAhK4J4Er9Ztq0XvWYXN9BwIXm7BQZFfSvXeogWN5PHbOcopez31vY5XH+xKQwKUI/J//838ulR8zcz8CGPc5ChIbaDns3hUG9lb2tzGmIV1O1cMngf8JMWatb9pVwg0jjzs8iJMM4u8ks3hWsDv//vvvuDy7crFsmPGbR5VOGB66GXC8pY5nqkeHOyCPUhc3r0jbZj91oaW+3iwVlHOquHiavpgFnvsTNciua5Jo43gL4h2S6FwyhpeABC5G4Er9plr0YpXT7EggELjehIV8XUn33raiplOPQ+Ys/fd6T7Al3bZ+mHEJSOA+BP7jf/yP//f//t96fv/X//pf//k//+d6GJ9KQAISkMDFCOBd5mRRMlXfwRlW1aUziman8F0M+PTscO5r2PKF159imv7iNULG7DOlHPzYJ0f+Mt1Nd8XhPKaiXiP75kICEpCABCQgAQlIIBBwwtJzTYiDducszlnKiuq+t5KJdyQggQsS+E//6T89zNX/+3//72EYA0hAAhKQwMUIsHENjwWZ4lhXDj8pc8cUgjB8/C863nB4sBOUPXBlYO9IYCsCnPcbosK7xgcF06lsqJN854NHeOZiiunK03jTCwlIQAISkIAEJCCBUxNwwnLq4ru28M5Z6uXr997qfHwqAQlchAD73i6SE7MhAQlIQAJbE2AHG5+2wrWG+409cDgw8MZxtAt3OOs1/QogJ5FyzqRet61LwPgGCHz00UfUTI6UxMFGJaRCUv34F79vqJPUUo4CDgHC+/reBjh6SwISkIAEJCABCZyfgBOW85fhNXPgnKVerp45WefjUwlI4CIEWDCeGk8Hc/X27duWXzQZlMGbEpCABCRwFAHOcsGvlp7gFyVhaxEeDr59RW8Sb3qxN4Gbn98S8bId8/vvv8cNHContZEdb9RGJrqcMMmOzBjSrwlEFF5IQAISkIAEJCCB6xFwwtJhmTpnCYXinGWwcrrvbRCLNyUgAQlIQAISkIAE7kWAs1z4w5nBWo14vCRbi9hs5MqMe1WFznLLh+j5GxQqnvHC0w8//HAwjDclIAEJSEACEpCABK5BwAnLNcrxkrlwzjJYrPreBrF4UwISkIAEJCABCUjgjgRws+lpu2PB95RnHMA//vgjft+Hp5umvjeOS+0pE8oiAQlIQAISkIAEJLALAScsu2A10pkEnLNMAfYvUwIZRgISkIAEJCABCUhAAhKQgAT2JsBRQhwjyacH+QYhS5sryfE0HpHqgagVUD6SgAQkIAEJSEACEpCABDYk4JxlIkx9bxNBGUwCEpCABCQgAQlIQAISkMCOBFg9mm5f4zNvY4n98MMPX331VXjKDjm+rzAW0vsSkIAEJCABCUhAAhKQgAS2IuCcZTpJfW/TWRlSAhKQgAQkIAEJSEACEmhEAJdSSCleNEr4uGQ4ajJN/C9/+Uv6M17jeGNXXPgJnJ9++ik+8kICEpCABCQgAQlIQAISaEYgTlXiRbOkj0rIOct08vreprMypAQkIAEJSEACEpCABCTQiAA7wP70pz8xif34448bJXl0Mk+fPo0ivPfee19++WX8GS844CU63giD4+2dd96JT72QgAQkIAEJSEACEpCABJoRcM7inKVS2Z78/vvvlcc+koAEJHANAu+///6bN2/qeXn79i1frK2H8akEJCABCUhAAhLYjwCONL7ihsfx9evX2bDku+++Y27/yy+/hNSZ5dY/CLefkMYsAQlIQAISkIAEJCABCdyWgHOWiUX/x4nhDCYBCUhAAhKQgAQkIAEJSEACuxJgHxvb2nCwPXv2DA8cfyT366+/pkuIPvnkExxvbnfbtSCMXAISkIAEJCABCUhAAhIYJOCcZRBLedN9byUT70hAAhck4L63CxaqWZKABCQgAQlclABb3L799lv8bXGXG8dLPn/+nC/AffTRRxfNtNmSgAQkIAEJSEACEpCABE5DwDnLw6LS9/YQkQEkIIErEND3doVSNA8SkIAEJCABCUhAAhKQgAQkIAEJSEACEpCABLon8C/dS6iAEpCABCQgAQlIQAISkIAEJCABCUhAAhKQgAQkIAEJSEACEjgHAX1v5ygnpZSABCQgAQlIQAISkIAEJCABCUhAAhKQgAQkIAEJSEACEuifgL63/stICSUgAQlIQAISkIAEJCABCUhAAhKQgAQkIAEJSEACEpCABM5BQN/bOcpJKSUgAQlIQAISkIAEJCABCUhAAhKQgAQkIAEJSEACEpCABPonoO+t/zJSQglIQAISkIAEJCABCUhAAhKQgAQkIAEJSEACEpCABCQggXMQ0Pd2jnJSSglIQAISkIAEJCABCUhAAhKQgAQkIAEJSEACEpCABCQggf4J6Hvrv4yUUAISkIAEJCABCUhAAhKQgAQkIAEJSEACEpCABCQgAQlI4BwE9L2do5yUUgISkIAEJCABCUhAAhKQgAQkIAEJSEACEpCABCQgAQlIoH8C+t76LyMllIAEJCABCUhAAhKQgAQkIAEJSEACEpCABCQgAQlIQAISOAcBfW/nKCellIAEJCABCUhAAhKQgAQkIAEJSEACEpCABCQgAQlIQAIS6J+Avrf+y0gJJSABCUhAAhKQgAQkIAEJSEACEpCABCQgAQlIQAISkIAEzkFA39s5ykkpJSABCUhAAhKQgAQkIAEJSEACEpCABCQgAQlIQAISkIAE+ieg763/MlJCCUhAAhKQgAQkIAEJSEACEpCABCQgAQlIQAISkIAEJCCBcxDQ93aOclJKCUhAAhKQgAQkIAEJSEACEpCABCQgAQlIQAISkIAEJCCB/gnoe+u/jJRQAhKQgAQkIAEJSEACEpCABCQgAQlIQAISkIAEJCABCUjgHAT0vZ2jnJRSAhKQgAQkIAEJSEACEpCABCQgAQlIQAISkIAEJCABCUigfwL63vovIyWUgAQkIAEJSEACEpCABCQgAQlIQAISkIAEJCABCUhAAhI4BwF9b+coJ6WUgAQkIAEJSEACEpCABCQgAQlIQAISkIAEJCABCUhAAhLon4C+t/7LSAklIAEJSEACEpCABCQgAQlIQAISkIAEJCABCUhAAhKQgATOQUDf2znKSSklIAEJSEACEpCABCQgAQlIQAISkIAEJCABCUhAAhKQgAT6J6Dvrf8yUkIJSEACEpCABCQgAQlIQAISkIAEJCABCUhAAhKQgAQkIIFzEND3do5yUkoJSEACEpCABCQgAQlIQAISkIAEJCABCUhAAhKQgAQkIIH+Ceh767+MlFACEpCABCQgAQlIQAISkIAEJCABCUhAAhKQgAQkIAEJSOAcBPS9naOclFICEpCABCQgAQlIQAISkIAEJCABCUhAAhKQgAQkIAEJSKB/Avre+i8jJZSABCQgAQlIQAISkIAEJCABCUhAAhKQgAQkIAEJSEACEjgHAX1v5yinWVL+8I+/Wa8cHvjrr7/++9//frgYCiABCUhAAhKQgAQkIAEJSEACEpCABCQgAQlIQAISkIAE1hDQ97aGXo/vfvTRRy9evPj44497FG5EJnyFn3766dOnT7/77ruRIN6WgAQkIAEJSEACEpCABCQgAQlIQAISkIAEJCABCUhAAicgoO/tBIU0UUT2jb377rvff/894b+V/4WIAAAgAElEQVT88suJb/UQ7IMPPnjvvfeQBJfh559/3oNIyiABCUhAAhKQgAQkIAEJSEACEpCABCQgAQlIQAISkIAEFhDQ97YAWo+v/O1vf/vzn//8yy+/IByOt5cvX/Yo5bhMP//8c3C/ffXVV2zdGw/oEwlIQAISkIAEJCABCUhAAhKQgAQkIAEJSEACEpCABCTQL4HefW+4lP76jz8u+qV4tGTAef78+W+//YYgn3322Um3juF+w31IFti6p/vt6Dpl+hKQwBUInPHznxl3vwaaAfGnBCQgAQlIQAISkIAEJCABCUhAAhKQQP8Euva94VJ69uzZF//443tg/dM8RMLU8fbhhx/iqTxEjGWJ4iZ88uTJ+++/z4GZxPDTTz/pfltG0rckIAEJZATO+PnPLAt+DTQD4k8JSEACWxHgK8vMGsIIfKs4jUcCEpCABCQgAQlIQAISkIAEIoGufW+pvw2vTBTai0iACXPc8caZjcyi46P+L/AacsIkcr558yZ8oO6dd955/fp1kJzdb6c7ObN/5neWMGwMrRN4+vRpPYBPJXAKAuf9/GeG16+BZkD8KQEJSGATAqx+4yvLrG9kHrFJhEYiAQlIQAISkIAEJCABCUhAAhmBfn1vuJF+/PHHKO4Uu3kMfJ+Lv/zlL4HMn/70pxTXKQikZYqnLcj87rvvRvfbN998c65tfKfArpAVAnh/K099JIFTEGBZw6k//5lB9mugGRB/SkACElhPgDF2iIRvRdNrrI/QGCQgAQlIQAISkIAEJCABCUggI9Cv7+2TTz7JZPVQlAwI54mxYyzc/Pbbb0/nNuCoSVyGQX5m/hhYwzUbHfhqXbhmQS5njoVr/5XAGgK//vrrmtd9VwKnIJCeQnzez39mqP0aaAbEnxKQgATWEGBonS6AY93bmth8VwISkIAEJCABCUhAAhKQgAQGCXTqe+MglHROGETHPTOYh3veZENY3CuGgRV/1Rk5cNxNFBs3W7wmdxyhGX4SxgW5kYwXiwmUKiWLKnqCs/v+3IMAaym+/vprFhBg8uOjj+GPa06a1d2+GHjqeDvd5z/rufZroHU+PpWABCQwnUCcQfBKudhxejyGlIAEJCABCUhAAhKQgAQkIIEKgSe///575fEhj7AePnv2rEyaowhP6mEq87LyDpsA4ucZOFvsvK6pNCMwYfcetvgAJ60G+OHirriV6Hz9ngTw9Dz8lpvVrE3doC3zfcfU8Femi1p79eqVCr8kU7lDJYdb8DFfsjKnnQLGYny3FRo+koAEJCCBMQKsd4mPWNnAQRTxpxcSkIAEJCABCUhAAhKQgAQksBWBHve9ffrpp4PZc99bxJJuF8NfFe+f7oLZPp+si2KTr+hjYwdMPHmSozXZChmDeSGBuQSmHDiJ32JutIafRQDnEM511g2kjjecKCgxbH+srsAnFza8ou1fvHihc2UW3lN//nNKTukU/BroFFCGkYAEJFAhwBe141N2/Ot4izS8kIAEJCABCUhAAhKQgAQksC2BP24b3frYOG3sxx9/HIzn4ZFxg29d7yZnskU3JGbr/ebMGMqneCxWEsbBlpY4dvm4+y2cqxky+9VXX+GZ2y+zK3Ph650TiE2mImfcS1oJ46PFBHCrR+dQiIRDEb/55pvsQ5W432ISrMPAIerutwikcnH2z39WspY+ojLQZdAdcJNjivHUWj1SPl5LQAISeEiAnjeGOemBk7gP09FCzM6aC4YozDsWxFAOb+IZ5uHEhfiTyJnMhrlVnNV6rMsC5r4iAQlIQAISkIAEJCCBsxDo7sxJFraPWck9Y4pahW+S7SCxejF/yyzX8dGaC+a06da6NVEtezeWdSoJVvjznq65jINvbUWAHVRjG2pjErc1f2BswhKH4sU8hAMSe9bmTu5MccEcD0pm5CrDEAyRWAQQy8iLQQKQjN/LLMEOvnLqm9RPNkOTBaoHOyYZNpw6Owq/FQEs4KzdoW6gzfgL0VJJGDyg2fDUMrDZY8i0lfzGI4EGBOhS0yO43759e0YVmp6ZuSG0ZR9iYE1k6s6cKw+DLs/2mAvN8BKQgAQkIAEJSEACEjgLgb7OnMSAGM0lJcEGe7DKRHu7k/oPmK3tZEWKZtyjss8kNrjZ2MwRzqBDEupGZqw/SjzTPR2BYKmvi33DfW/Y4HBj0N6D4mUVNptQ4bBtQ8Mgnq4YoBRwrpdJDKodRMInVy+4mz8Fb0SHj6EEez0+8aRlqsexy0Sux/aMOUKPYblmOITuYk8kSiwdSVJJ0P8MKhg+4XJgo6Qq5YylrMxbEUi9RAywz+h4A0V6Xv1WZFi5siwqet5lL/IWiwM4A2Dx674oAQlIQAISkIAEJCABCXROoKN9b9lKzBIcU0SMjOX9+9zBqBptrLtuB4m7Cg5kG7f0Zbth4v0DZTPp0xHA3poebVrKv2uDKpPr5A6+7fTTa6lUbCfaavcbNnHM3zHywQ2sFf3vkvCIbvAi3Sy+YakNptXPTXwt4eRJRLrDVr9+yPcmSVoTgmwY5fljxBg29+CHQ/njr021EE/xQGyl4npjojwSqBBIR/ivXr1iz1Yl8IkeMYpggkBjTxcplvKjHPB14adnKLLh+kVSD6omTtPKpMMdRpssGUEFIQB/J/V9juXO+xKQgAQkIAEJSEACEpBARqAj31vFChyEZopy5yMHM9v0rvZoODN7nLJVKKtPc3+mi9Pju8xLMZOlX/FJLQXMmdOvxMe3vJBAhUDm/ilD3rBe0cyfPXtWogh3sE9tsjukPItp8GzPTL+lUulZSWlk1yneeFRvFuaqP+/pdLxqaS7IFxqMDbXpKIImUDkPgJEDA5s0vLplAXZfOTWBrN+/5Gq2ynSyga8xXSWZVRXGmaggXf4ZFn9KQAISkIAEJCABCUjg2gR68b2xoY1FiIE1k5OxrRjLDuK/RhGmNtZr7NHJNrSFYhr0KaZffSPYffZ2XKPqHp6LzNg0KE8Di8xgugferFiIglTr9W1JvrKEYsw/iiceU9qBoLpNOlOhl7SiVuCn/UKlXlVi8NF5CWSVv1yyM5a1zC6/1SKDseS8L4GuCKT7RK9a+dPlein8Nt3E4NeF68sCUiG9loAEJCABCUhAAhKQgAQuRqCX773FT7ZgAY9OuJI1eyPKm3e4Q8bTLzQwizt7rjGbZp+AwgrAJ9+xC5RZw1iGZS3ef3iiSwzphQQgMGUHJ9Xvbqxw1eyd5XgqYEyoorsGH9HwdbxFetlFerJWZbtP9tZlflIxOLYrZIfNTHf40N1lym5lRkrHGyty0r3ylfgZe6RfdeKEOrehVHD56GIELjaVGCydsSEfKzsHw297MyVMzCTK1AaH3IbnW24rsLFJQAISkIAEJCABCUhAArsS6ML3xpwknALEmkR2d6VelizzDYzFWYqd/My8TdnPToScLka6XyG8hS0Ma1rlswdpljGW3fzLf9NRGxICVJg6BzRPpe7V3z3vU3JdEb6ihytvZY8yIxRPK8YvfCeZBxQZHpZdluJ9foIrnp4HqMFVC5engccx5pE+4rarcyKEO1yEoybTnLI1dpYCp+2kighL/US/XZqo1xI4HQGG2fGrh/Qal1zXQh7HyiWu8hwLsP4+HXH0/DHE4oRt5juztNN6GYxBAhKQgAQkIAEJSEACEuiKwPG+N4xl0a2CAQU6FYtwNDV2BXFvYbJNb5inT718ErdZNgGm3B9uWcj2xKQm1735G//ZCTz036R22LNndrr8WTPMXqw/zQIP/ixNYBj76kYoXsFWhSee9s4eaBS+W1IG2ab9JgFiHzoY+MI3cZnErW9kM+smLpzxO2ct2zGPuljgOcMgjjqKGOkjLuC9Zh0bQyk90LFYvcgIpKth1nfxWeSd/KyM9/YeTtD64l5/9BKrBBaopk4wKoYEJCABCUhAAhKQgAQksBWB431vGA3DMkzM32Fe9PTp07HsxQWbYwEueT+dLZNBZnSnzmY24Z/4MSfcjemeGL4IyLT21BwUvg0B6slDn/09Tfa0qTEfNlbpsUfTS600gVXOE47RYqvCgIURmT3Qp15kEHO0x0XqbKOwLuA2WEwpRUG/4JboxSRP8SJqIdXnVP6HC3fG8pWNrDCan7ryoAQ4hJbmkI6UxvLu/XsSSL+lfdVhTznwCGW9d7tANYXOCKXEEbiL9dI9a6a5loAEJCABCUhAAhKQwIUJHOx7w9IRzR/xwn1vWYVLjeBM6k69jpISTw1nbG2ZfuhNZimIFSbD5U8JpARSY1N6P16zb6a+GSuGvN4F5tpUvYQMooGxHK33e6UtPcZ8PYbtc5TthM4UY3t5jk2RHoRuMcqQuuLiTS+uQSAdMYYcran81JxstJktDDoRNHRC3HDDkXesXTiR8IrahgB7PWNC1Py9N4HFtBpfxCMfs3T3873R+oAZpiSsImXkc1W2GVJ/SkACEpCABCQgAQlIQAJTCBzse4t2E+y/0dQbL8oM3PB7b+nnGQByXttQKM3U1EXps1C0LOWxO5mXTt/bGCjvpwTCSbbpnew6aqHs/k1+4n57+/YtGhibESjAxU7BTZyR+t52qkKZeyn7uVOiPUebEmDTw6l3L/XM+XDZSl2dFv0C8bJTBFBZJ/VaZcOh6IdbwMRXrkogrSRXPWe7POk6lmZ6OnG8uf6CFJnXBIcf4ygcnJU57PrkjEECEpCABCQgAQlIQAISOB2BJ7///vtRQmPj4IQcUmfekp0fyNRl8HhJpovpys2jJG+ZLg6ndOMOH0M69b430GEYZYLK6XMLzknLaEw8r7JleZlWVwRYj1w5wzaIeqAO7IrV5sLgwMvcbzT8Ba1+c8FOHWFWpVnLX7E2njqn04XPmNxwnDCd1XlDMnLIDq3FmL7Sz5rVHOCwh5Kbp6NUjpkvMFY8XSn0LHBW1Vlws8kKm96yzABjzPG8x0iPgyWD+x+9wbIPt7v1Vh+URwISkIAEJCABCUhAAj0QOGzfG/PAuGCZgwczFunuqPTRoEMuDXCxayiljjdyd3bHG1lgdooDdZkJPtv2ly7jvVjRm51NCDysIdm+h00SNZIxAunZgGNhvF8nkFVpKzC4cDyk54nRaWareepIfXoKAnjuMzmz8UD2dMpPak62G4ZB5ukWeCFwOTYe80BMwWKY6xFIO44Ln7M99rG3rJmvL19mZ0zHwjSW3sdzJtcjNQYJSEACEpCABCQgAQlclcAfj8oYM5ZgLGCJeulPGtuqku2iOEr4Zulmx+Vd9ZSY6TxTAytvMc1mAoz5bHoMhrwVgdTeNJjxuAJg8Kk3JdAbgdQDgS+z7D17E7iNPJxGmFpdafjsSGiTtKk0IFCuQyLRbDywTAz20mUfiKKJZQdcL4u52VupToiJ0hy2Oj04xulFnwTY/cknWpkf8cfEisP5S1/s//7f/zsKz/XgpjdWPVKXTr15K2vLMcub6IoYG8Bx/EObOyx/sa+JZLyQgAQkIAEJSEACEpCABEoCx/jesAhEm3i8SIUb2/cWpjppyGtfZ5vetp09nhEdbjbqRloNMDCdy0x2RuwnlRn7SFpVylxgr9dxW2LxTrcELvb5zw05Z72AvrcN2fYQ1eBAcRMnQbkhBvP9ibxWdHOpvyEdILH17aSfr+uhynUuA1WUCQIDYP7mivr/+8df+RbjJWYZ+LnLR6e4Q1sYk3PD2VP8XAJpee79GHDvS0ACEpCABCQgAQlIQAKRwDFnTsaTglhiOWj79miyUELZpHrD2WOsAae7yDb/ZVsDT5cdBd6PwMM9bYPbBfaTx5glsJJA5oHIlOHKyM/+ekqDbR+nOznw7Px3lT+r+aS11Sgx+4ZcyEW27GnXrK2MPO3maAJppwa08/pRVmK58Ov4fvA6P3v2jKLP5gjrc11umFsfZ7MYKjS22iDOIo/4nXK+mZet+WiWUxOSgAQkIAEJSEACEpCABE5E4ADfGxaxsEqX9bljH/0a2/cGWRZ7nojvGlEz0yGWpsFTYtYkccZ3MwfkiWxkZ6R9XplRFBVDDPnipKBBx/95s6zk1yZQHru3lT3xGtzimp6QndJbc41s3jAXKPNyB/Ogz2wBnMHR5lnW9GTdHM4YnAGpVzJ1xS2A4ytdEeBsQwYt+H7SnY7bSnjqCjM25Cv3ti6ARltjChZmHDi5w88F8fiKBCQgAQlIQAISkIAEJHA3AgecOck5b4Hyq1evxnCPfe+N8KdelTmW38H72TQy8zkNvnKHm6XFjXNmNjl76g707pNHjtuqZBbrZLpdoBLSRxLohEDmD0i3eXUi4bFiZF0kHSjeSv3rxxbKJqlnY6EQZ+phWpPKYA3Zz7exRtTy3bSbo/6HgRBdW+zd8ED7MaqS2+nusNeNMh2b/tAWKH28yOGPCVTaOv7H//gf//2///eQ5f/wH/7D//yf/3Ms+2df3jeoKMhs1jWMZb9yn6WQcW0HU9eXL19WAvtIAhKQgAQkIAEJSEACEpBASqC1742NbmH2yFyosmafCWQqZXrN8uebOFqyaWTpc0qx3OcaSxlmhdQGAaibVIn7lPLKnLIkub7rhaeDJteV6fq6BPYjkO3xXW9P3E/UQ2KmRTNySDdI0TV4JtghZbFtotlYKEReGSXOTT0bUYTX+bZiZYw6N4k9wuNaTrs5dnKHVFjfFn1vjJRw2+gq2IN/mzgZzOD1GXQG0wWwAoOn9cFMrAwI/N/+2387u4NtDPt+H3tj3hqc3CgKpxtj/L0vAQlIQAISkIAEJCABCYwRaHrmJHPIuEq3sukNWdM1m5nov/76a3bnkj+xqqQ2RPK4yakpm7DCJsVcFLMUc3jm/E/+8ccFPzF0YuhB+E0SGoskMzoPGubG3vX+HQikxqYyv9QfLfIlFu90TiBTdJka7Fz4NuJlewGznYJtZDCVzQlkNT/EXzkdYa4Ag1ENJjo35l3Dp443PJHRU8hgLB4vgQBx1L2rMEa+BwG2W/Fdt8zxxvwIPytTIYbieFXrjjekShdtpBVjD4EPjLPSYGPTmCsecxkW9oUWRId7n6Wfc0EZXgISkIAEJCABCUhAAhKoEGjqewtfqEYa5o31pZeVp5lHqpK3Uz8qp5GH73tjVSkeCxxtL168YC6KhJRF3H/GBT+Z5FPKWLKY61ZWoa4smgxFyWpl/L5+agJUvNTYVOal7vgvw3tHAocT8POfU4og80fW9cCUCA1zOAHM33GYkQpTWaGVBptyPRhV5vCYEk/jMOmnueKmtyBD+pOBGU6axrKZ3HoCLHGL5xzG2Ch0WkT48Fu8WblIOw4ctBc+ImJsIrB42SKtBmJBD9Cg+PnQzVkpCB9JQAISkIAEJCABCUhAArcl0O7MSeYtYWqEmWPN9ycGrTDXK7+ffvopzRTQDpz1MdVntWxqx2RGipWTOS0XYc04i3Ax8VDE/FFG/IuHjLfYBpdmZJNrEs3i8bPnGZA7/yzNVSkNtsJUXPtpSK8l0A8BNGoqTOZkSh/d+TpblgEKPPEXNjffoayzsVDM8uBmtfh01sVgVGPpzop5v8D4VOJgmPFhdqokfRwqIioNFkst3vqzXxaMuUKAhW7pkJuQbOpdcFZ2ujnywpve4BNre0Z1WV/JLDUcn0DjYtBo88mo+lMCEpCABCQgAQlIQAISmE6gne8tbnpLp4IVQfGv4MspAwzeLIOd/U625ro0KTbLIE5TnBnRysM8loW3Y9bMYADCKsSslZKirPHJpQtvNxG7XMcKLh0qm7A9eyRYTCoqAuuVp00+LGJ87eFoX9vUQ1bNAmSGxQN7hGZZXpAQK1QwlcbeihjgNtZbLYjfV9oTGNPnFPRWwgxGldairRLaMJ5009ugT4UAUUvQClyftCH8vaMqHW+4fxYMXejK044jO5J371y0jL9yzMZc3xvQmPIEbsw1XK3VshxNSwISkIAEJCABCUhAApck0OjMyWgQZxY0cQJZ7m0KBTBmiLlY8WRrrsdo7J1r3GacMBmNUMxCccU9NGVSxBh6wjyfpbucnLOtnKVLIMO1bXLGdhYC1LrKl95oRJu7gc9CJpUTKxWtGBTsSaVt4i+nwbKsm2aF64JDZdkFwjdmpn8lCFvV4F9w4KVJo0kGQ6Y30/D9X0Oywccv4ZN1fOX6gz1YUVWoHlSM8FFPLqgqZHlxWmSECEM1o8rRYBdHNfZiZmlNTc9jr3i/ZwJZzd9D1MF9byRUMejvIcb0OGmD6fKswV6PcVqqJabr8+li7BryjMpnEyDo2HTHG+OWt2/fcnNB5OlKRypDOXJeEGefr1T0/Kwta9Q6PNYhNlza/LwwtD6LUqkkIAEJSEACEpCABCRwQQK/7/+XWmCZQ05McGyFJiuUJ8Zw3mApsVDnWMLcPjuvX79Oazz+rbkyRNMPOZr7bj185ozE3loP79M7EMhqRVp70RvTlc+FWeE+T7FUrjE8TeSQeTsqcU55tLmumJiLWcFQhmM9VJlH+CxQnqk8ZantTYnGUilWFPuC1sQr2QajPVpluh8olEVK0uvTERhraCvbVMphcN8YlYchUBqsn+u0bcJnTLBMb+ytNMbEmHv/vMpnbk7L8Jn6YkizptTSERGfuS2Tu8ydtEWkXTBd1fQ8pl8Cpu1Mf9GQEpCABCQgAQlIQAISkIAEKgRa7HuLdg2+Vj19CWE6aUynUnEPVnrzYtcYlbIcjdHIgm34kw0K6XezmJQ+3O6WpU4MsejT5bdZsGU/MyANlsYvk9O3mhFgP02lGmBJma58mslsQqcjgFpjCwJL4+PWBHQRig4NiaUe1c0fF/zEJh5cTSyiJzz1c3FmiTN9l2h3/fwnu2rY+BjW/pML2k7IVFxLwZ4bcjR311q6hTpkh948HkadZnDNddY1ENVcOdek7rubE6ho9a3SylzCMdoGSce0pl9Qn9NdPoOb3kJsaKo0a5sPw6bLPD3kqZXP9GwOhiTvaWmiylC8i1U99SStwOl4fjD1U99MW0SakTGfXBomXNNBx86IHnzZRsMyWu9IQAISkIAEJCABCUhAAhLY/XtvTCaDjRITACdPTic+dgoQMWD9XDwdnS7AgSHTCXMQo7Qn7i1e+o03TK6zDMfB6xZt04jKxHjbkyczICWxvfkYf1cEOEGxYljEeTDr3KGusratMKkpdtuY7xAb3VmqGLHrsU1hbFFC0JnUTMypKCjqJzsYlp16mp4vB2f8XvvRJo84yYgfHYsJMvVYk27sl3GbEWy6W4sDTge1NF3Dth16dBBGRNBLcxHve3EKAmPLrRqosrGkj+WWnh5JbR/TP0FIlA9/4Rplte0wbHMOZ1c+K4Gk7jGqN+p3zUwnHRGxhGJNVCvztffrlbNhp/je6MXoy9LuiV7JEePepWb8EpCABCQgAQlIQAISuA+B3fe9xYWE6TxwCt/MuZK+ks6R0vuXuS4zWKGxR66xgKTLSKPtZmJamGhTxxtvYXSe+O7EYKXdbboVeGISy4KxWjZ8G+mk/2LIqxgyljHZ+63gERlLhR1ILmGOcLAohX3QNEmO9sIrOcU4FV8fvID/4N7qUmuR1mDI9Ga3JkLcZunOLdCR8brhG1zUPVQTpk+u0YrLbN/ZvrcS7GC5LLhJ2w+ON2z6iJ25rCiaNGn6KTxqE1NJO5TslcqjLOSUn5nMvJLRmxKJYfohsPngYXrWypHY9Hd3ComjOh1LZ0cUlonGswd4hCtxme+/jHaPOxdQPmuwsFYj9fWiFUtVNiv+tJ6k1WBWJKcIXOlBHrrQaBFs8s5aeoruFAQUUgISkIAEJCABCUhAAhLomcC+vjc2uoUpDYa8uebv0rkSOR5oi4ky7HqRzQNJq7E9Ol1YTeqzyi4Weooo7pZIb665Tk3AIZ7UbLEm5jXvMo3PnI5rYjvkXfaIzHW1HiJnTBQPQbpaPN4PFzjeZm3ZzF6/8E9UCqY9mjYOpOAZunBm12ct8+/izpmlFdEMYT8WqhXr+Sx5CJ8pt1L7zYqwEjg0JeIfs2Zm/fJ0G2WlC9jcN5bxyXYNVrLvow4JZJW/pYQdDjXTFkc9f+haQM+nfpeHvrqWeLO0rqF8skxN/InfMS1Zzud/uKqjHjMdVmw4KO2H9aQeW+dPx3qr0OdWhGcpzODoEXQ9e6krOfKRBCQgAQlIQAISkIAEJNAhgR19b1gMoxGfLQJzM5+Zz9LXS9dU+vQC13HOfEheKLh0KlspiEHxBsv64Rx4MKrKzdKSe/laUaFx20fUVTZZjrUXHW8TK0ZU1BPD3y0Y1Sy10FGv5hpGiSFawFMb6xSSpWtqrk6ekgphMEQGLYoOH1vtkbW16W6tmP1SmCzOMsDcOxkfu4a5AO8WvhxOdEsgdZ7hoZkiZxqMBtvnvvbLKJ8pJVKGSbtg1Nes8/nL2LiT9jJp5zUY+Ow30wlLmpfKnn56ZDrxbJVh+m7a0NL7XktAAhKQgAQkIAEJSEACEphLYEffW7S1cbHg7JSKNeTyprQsg5klcW4Zzw0/6DybHsmgITVWhunx1ENm2y8InEGrv77TU7bCkNNStp2S2yNavKS4FvaIefM42fFG0xisb6RFNXbH20Tmcz1JE6O9TDBsl7Ga0UBm1StsfKgFurN4/PKYoXAMV6nZ9ugRaE3BEFnfclEKw4tjkqf3qWNjPcvmCjPjU8qcCuZ1zwRoPgeKF1v9gTKkSbMXJ4pEq5moiBh+p06I1M2TRn7g9ZWUzwKMeEPTTmGTAVh6AMPmw+8FedzvlYovOa32qQC8Qh8RFo6M9T7deqnTjHgtAQlIQAISkIAEJCABCZyCwF6+N+Y2Ye7HxGbZ+sGxdfdgjdaHUyBeIGR20tHY5HBBzFNeSa0AhJ9ruCzPr6MCLHC+1kUtXbMZtPrr+z3lA0iYC9PvV53rmpa7eWHtQRtrXWXH2+vXr2cdCbiHhMZ5DQIc3pWqxLmW6/Ufvyw1cOZb2oRzyBd9TWXLRcXKOUUGmuSgWblU5lNiq4Qpe8yJDsJKnPQ1bVIAACAASURBVOsfkf2TfgQ0iI33dGUFWM/w5jGkymeWQyXd+oY266E5pEV5JeWT5mvidbpHjbUd68+HTM9LpLO49tqatHfOgA+SpIMLQ0fI8Mnbyvy08ihLyJ8SkIAEJCABCUhAAhKQgAQqBPbyvUW7ALOXihetIhmPSgtaCF/aIuvxnO7psc7FEm86k38Ik5lt3PuFHYG9Dpwm9PCtuQHKunEstLnyG34NAUzAY463YE8ZtLmsSdF3b0sgO5Zqlk8XZViq07mupjKGxV3qWCFiiw9rZWLHPRhy0Mo5Kzvs1CmT2NyVWEZ4eO9AH5ruRBnE2/lNNoKkvp/Opd1EvE4W9IS8sAggVQWzyoIOMW0UmU7bhNXiSC6mfBZwSH1vm/h70ghLfbtAwp5fGeyVEJjZRyZ22IMeGg5rBKl4rDOjSypnE+FFNPax+24z+f0pAQlIQAISkIAEJCABCZyUwC6+N7b+hNM85h7PlUFMjQXpo64MIqlgO13PMm6ul6E0UzJ7nzUFjXu/8JHMMlVPF75kcrdaMZ3VxUJixR5zvEV7ysWybHaOIoDeS017Y13SmHiDpyyWNsGx18P9UiHXwy94Gm3xdYN+atINqWC1nOsIpHfIbJ1zqT7MYNk7pE6Lh68boB8CduuxLGIj5Q493dx2lzp1aMizRnRRhj0uYr6uoXzmIkpXtqEY1y8byvqs8iCKuRJ2Hj7toFNRswMnw4KtsACCtpBir7gn01aTRu61BCQgAQlIQAISkIAEJCCB6QS2970x8YtT6NJUN10yQpYWtPD6te1opU0ks1TOYrggcJkcxl/Mo9hMF8TW7JUGFupmeTGhMQLsoeTjW4NPOc4utacMhvGmBGYRGHSeTY9hUClVLH2DMWf93eaeKhINPXXdoM8ugUwSXhxrjIMZiTczApvnqOzCSsmjMG0uWINCrkvB2qS+SSr4jAePDN0kciOpE6D1pT6GOMauv5U+pQam1W/l4DyNeeX1xZTPXBppF5MpxrlRhfBpydJmT3GE+LKc8lblFNzU98bkhQVb9AI0AQ4kz47iqGBPYS4W0hclIAEJSEACEpCABCQggZsT2N73hlEgGByZz6z8zMCYSW7QoHnzgtww+4PYYf7pp5+y1JoTWvBwlA7CDQWYEtXcRd9T4jRM5wSwHsY18qmoGJj4bgc1M73ptQTWE0jt3cQ214VT7jlgHf1cY2i29Sc1oK/PIDFEj3XFBEmwQStk/ZUx8dK3yM7myrxctZMxHBNs1/txO/i5vgAapcXMPbfq7srzVpGnHR/93bKhdeqx62RDz/WUz9xqmXYxy5YyZCmmijrVtFmwa/xM6WU5wtkW7jAyZPLCNQ2HHrzcWYhaSx11aTxMfDpfdJhK67UEJCABCUhAAhKQgAQk0CeBjX1vWGfixI+vu+OhWfNXMTISbZ9A10t1uJVwbBZK1piIUr4YCDBuYjDFF8IHjSorT9fTmB7D4dymi2rIZQQGP5iEDVGj8DKevvWQQOlsi8bih+8SYJOPX+691iRuvCiNkmkeY88eb7JKY5kPAFtn7NyjhTRGu/4iRh6j2pthTMiLbQmUbtRt4z9FbAx309aXutBmyZ96YmgRs1TZrISmB76e8pmed0KynTFVTcvUaZoiY6G0z7r8gqQx3xtuNmYo4AVpaDtUfuCMrfNguppiTK9Tt3d632sJSEACEpCABCQgAQlIQAITCfxxYriJwdK5/bNnzya+tSAYjpaxSdSC2HwlJYBrLawSTW+W15gM8IVEdwgeO0ofb1wZ0jsSWE9g0N3+008/rTdXrZfNGK5KIDWMhjyi5dB103sfVs1vu3B+c29E0OHlFr20TH/44YdBFGmYWdf47eJHYWe9OCVwiciVGVO43TZM59UjdbzRcBaPstBaqK8YG8tWFke1VVW5nvKZRSbowPBKZdHb9DijL5NX6ip9epw9hxzzvQGTPuvFixdBeLDUqzrrTmhZqdsy5pqbOO0cZ0YgXkhAAhKQgAQkIAEJSEACcwlsue+NVbTpTHKuKLPCD86RZsVg4DECGGgWnEfEHBinHRsamPGOxex9CSwmMOjtCBaWxXH6ogTqBAZ3UGGk29adVpGhdDmXIlVef/goxl8/7iza69MI06U26f0p19E9tse+t1KA0nFYhvn/2jt3rD1u7OyabSdOvJq9OnHm1eIIJIYOJSZOHEgcgviNQFToUOQISCaO3VToiNIQJEYO2fIEvChFDnxZ/LeNv+HTQFW9db/uLyDrrUIBBxsoVOE8uHhGAgWBXEuL8yv/jN9jHRN0+lgVb+dzHVGhz10LhblI49NBL3ZkeK10hOx5KTbUU9rnnsltG6yj9tIfScIbVFmQvFt4S7mIj0aRr/gAFpf8KQEJSEACEpCABCQgAQlI4CaBObW3NXt6sct6M5MGGEqArcjHDcKlXOjxstLa0BSnh9+Jm2x6RoyhjUBdJ3GpU99wrGQvXtu9npfACAKN/lBq3a42vxyRr3wLkjauSeaPdngnebjy/OZ8Iw9joxyeA3Qf5JlG9UPdfWOfq1MM6xO/YVYjYFEi80fleOIqgsXWVtuKCqdsfAY9GrEjwzKJg+6tA8fZyQzR6F5DuL79cGfaJr2RkTQMlJcLy05S5/tkjSerbVwLrz+/MPswNIwEJCABCUhAAhKQgAQk0EhgNu0NtSY5CFDgPsz0l91ztenRGVFfPfSZnWhIdONHi6nsR0J9OHQpaPwOCVAnG5dRwjOCRuKEyx0W2dFN6lCGeAcxyWDpzS87XoJzscU12b2gVlzHLCc6+u2QYkhOZ3yd64grK2DMZDw4DYE2X/yaGYzbTXVMzelvUoyEVyfiRP97Zw95hcanA1psl/hspjGc8vd3f/d3Oa1///d/HxoVZYFcd6DvqA7tDQ7oykPz0vFS21alzsXqgQQkIAEJSEACEpCABCRwRALzaG/03pODAFfFjF0Uuo5tTONw0bYwpzm/ldDIgOs3b940zvy4yZb6sOiybPUo1D24yW5iMcBEAixs29jC8IxsNeFyYo68fc8EuldizJZT/fBi4zxlBcV79+7hwaSi5qtHP4jrmOW8dMyTy2E6DtJLrUPa7LjXSxKAwArfRZsPhEI8iN+6tDDTiz5tbZXjaXy689XNDxrNO03jE+swxxP//vM//zOX13/8x38MjY2alpaOz5Hs/KBNe6MvQM9lxPi/Du2tsR7unI/mSUACEpCABCQgAQlIQAI7ITCP9sYCXCk/uMU7BLMReW4TVOJw0RHR7vmWeQFOzCluGoRV+rHMN2ori7YkqBW1QtYWeOj5E1eAoSiuFh6XChWyMde4Jqmxy9W6xkQ9eWICtMaNWm93lpMHk2kEQ8fdd0e7yVXa/3ob18bpp/3Ny1jU3vpDu2zIoR8eI0ChUjTetULSjenmk3HSGw/dXB+HcepbTCKnu5MDG5/1C6LtWVjfku4UOzZ7Y6I234Hdtzde5ZXd9koCy6KjCRvt8aQEJCABCUhAAhKQgAQkcA4CM2hvDPBPww/ZrmDiXhQ107Zxx3EscH3Xyc5srjPRj6WUkTTYGYhuLYNDe25NMcJtPbrs2qrK6Ai9cbcEqJDsUNXoGKUtYu4RPrvdGq9hxyKA1tvmj+vOCC+pE8zFZD5fnc2O+QF14PpMFvN6TiusYxh6xrfDUGL7Cd82836F76Jtqw1vsTizZ5ZJb6lYi62tNtmgt08FO0fj05HTxm+YjvArXFrzo31KduKjUcQzTnhLkURZuoh2zyp1Yao/JSABCUhAAhKQgAQkIIFdEZhBe8tuuCUW5WhzuxxlbOa4wi465PvJLMNCWe2H4Z+MOWVTP6YfUfqFtTHLS1SJFH/NpMOMaJLH5yDADlVt8huaB/Jbx7DocxAwF6sRYJ5Wfs0NTRSP+YjFr3Iq23r/MaPe7I2WdopzkziT25SX+1zzeDIuD85HYIVHoE3Ga/v+XAdy9PUz2ql7U8ahJkUlb7nvtKFWFeFP3/jEuo3oRT0c9/ev//qvER0/x8XDV/2Ut1W0YenjNu2t57jANvN4tbU99XxY5hnbbbd7XgISkIAEJCABCUhAAhKQQE1gqvZGPy2pILgm53UNJFs7ekF1Zk5zpsg1veh9Zo1uKjoc8+HahspSNxaSQGomBbR9EtOqGQmgBLfJb1Q85DcdJTPSvnhUNHQMNRjXyOBDn3G5qnrYwXJF07jm2/TJasltOnHhyo5c16vOOjKjA9fOL7U9dCs8CG1Jr0CMOhwlsSiVzZJ6HEyAqLDD/SkP2vgMKp3YLvFNy1iEcX//9E//lNNllvbf/M3fjIsnR7L/gzbtbdwk9Zhfp75FGh5LQAISkIAEJCABCUhAAtMJTNLe6Bunkbl0INvUl4kmxq7pxKgOdHscDIvZK/iYJsJBgmU5ysbCwq0zMfLG22smBbTGu1Y4ybzAe0f+Q0HnuV4B1CxJIL+1uWCInxX/lN9m4WwkEGCoAY/Gyptf4kLdEH7jmm8TNbPs5Z+u4bWRqUdmtIX0/P4JtAlgM5Zy/TmRsLQlvQK0KLxhBt8V8yZKwxLlt4U+4KfYfNDGZ1CWGSGUw+eVePOZ/gextkxsn/snumHIjiF907W3jq0T+No80OfxhgVk0hKQgAQkIAEJSEACEpBAJDBJe7u7u0tx0W9fyEXY4fuYtwuEj54eF678pJuQHTytbINRj6DP+JjKgFCRw3OMBDWLVXWuO8zI9kw5IH56s1OMb1NBZnSQxQzWkl4NLYZf5xi3cqPDaJ3UZ0kFB1B+rmeJcOlIeO6QQ9pSUX5rI+P5cQR4L2y7+eVCLWojjUZhGwKNgXueTOvIMVCDJ7fnLdOD7WRkxvSMXDCGtkXk2gSzEYjanqmFPmv7WBjFsCiS9bm3Z5g4v4f3foee0TPCeYOdpvHpwBK/WpnE3xGy4xIFF7+HO6SjjkiOdamxbqQsTHw9pUjio1GQiSvBFpf8KQEJSEACEpCABCQgAQlIoJHAeO0NsSr1f/CMLNfZ63CZxd5mY956niQj6Eb46Bk6muPErUPuWOcHA+qN6PG94pRBosgjVQnPMb2yBw8eTKcRO+QpF22+oZ557AiG3saQarLJCFyMB8VoFwy+1HrMaUcJdlh181INpIZ2MxIDnIMA3pboqSwypfxWAPHnLARoKtfZ/LKYTzyj5HCTQ+3irFv4m5EUAdLohIXkhJRWjahgWJjkzz0TaHuz198Ao3ORP/xiDG2aXwyz0DHjumIdXmgLLlqw+Dh3vEMXymZ3tAdtfLozVVyN4w8o8XGj36426Q2Gdd1IYOd6ZjteT5F2UZr+lIAEJCABCUhAAhKQgAQk0EhgvPaWJ8cs2hVpc7uQmeibaMxbn5PoZLjm8bzgm8P1wMKJbDbOH0NQs1cCBS4OpUSKY7EsUqebxxD+FB43EJNv0i0AieH7mFGEqXPd6Bsq7hrxk64+klucqkVCnBk9za5e7qbOywg761tqIBsOUc/m4YuHwKH9vNTqFy9e5Bwd5QDvZH5ga5t5xsd5teqoPCOBRgK0+XjMaTnbXNi8MsYNayia0Bklh8aM5JON67XWLXwO3+dghQUnMaNGVDDsY6phdkIAiajxlTrLF2DKY2NUcT3AlVHEuTUdU3CmWxUj5ztw9IffdEuKGI7b+BQZufkzfrfET/GbN+YAaSZx+tkhGuXwJzhomyMYYU7JZiFLF1HNuHtrEbM/JSABCUhAAhKQgAQkIIFTEhipvaE/JfGDnl4cuTk7o0afS0qlVl+Gpo63NAmHOCBwOuC+p8eVIiFTdP6zn5FRlmm/DVyHadN7bsGRmk5ySxJ+skmEb/Qd9LSwHryZY+4ZQ89gaBKNXqe2UaU3o61dnAtVjwJITeymqQsFSOvRJUX2iP9Sq/NTsBCihaLFA1VXv5wWVX0/jsVslQfnI8B7ZN7NL4upw40t9hIYG98CE52b6YXLc7rQeyFxqBEVDJfAdTNOvhaOvBPoPYpsqxEMjTJYrbDeLILGAG3vha0+Kvh0jJ83i6opfAPHl2bbuIFGbouePG7jMxRL7mVwY1TResZDbcnNHd2licP+eia6bTC+UXOWC0smvp5ibFGWjuc5jtJ4ccmfEpCABCQgAQlIQAISkIAEagJjtDdcFUl/oqe3dF+9QwaY6Hmhj5q693R361UlE6mYO0akphlvXMIbUtxCbzDNn8uIG30H+Wr3QZ3r6Ivpvrf/VVSitmhHsy26xDP2hIt8FZZH/1ER0p8XIYD+3eG6osIsVxsvQvgi2eQFR3s+RWagAW9s/8e1q3Xj1qYWzFtAeUXlHC1v/PrdlK/ePABpwtLh1rwZSZ8AxduBW2qGfeKZMQxv23GTWma0YWJU1Ie82sHEqIbe3th016U8NNoUvi2exkTHJTHorujZR5iZ8sT1STc+jIsuYtHHmBzmuI1PzkLPA1bRyCHJNa+e/LPPQSyyRWXaPsasE6bx3ZqSnlF6LGTpmDVajCljK2NUHktAAhKQgAQkIAEJSEACVyAwRnvLfUWkqRUW+mub+tbmMelTbExNSP03ForMc9fqG/F6xNSz4lgvOVJ3egsVqo68+0zhK5yS2baEOnqwjcPM2+KJ5ws7aywx8JTjAu9og6fY4L17I8DMjI4qh2OLB39vNmvPfgggDvE62Nvml8W7AFzjNLyhnOt1vSY2s1lUmL4landeaj41w+4YvLorAo0yWPGxMdrgxngmysyjjcn6dIohfXOOjq3PjTyM+SuXz6r647ZPJLOHOW7jMxQFfag49S0O+OsTVVT0c9esz43HDVPXjZSX2SeqRlm6wJXfZcV5f0pAAhKQgAQkIAEJSEACEqgJDNbeGL6dNBucWUt70JK5batFFepLnbe2MwwsTR0nelY3h0nWqTf2jetRuhOdfUU3so6/LXf9z7f1YLF89IJgceIRDp0OXbO/nXXIemhwgau+xTMXIYDrMHsS6yzz4DtgucbiGQjg9UZbiq5MnPKcGT3JLHpUE+FxL4X6rka1YPZCrN+wE5vZvMLz7KYWEdZ8VhgkVNhQ/ORVSH3oaJqK8Dv8SelvtRUoHyQ1urp+joNW1xbi2UrGiD59gI/+EhuEIg5YiQYMimTewHXhHqXxGcEh8ucFxJuoZyRRKJ3y3d4zuZ0Eaxs12KjQT7G5o4eLDf2LaYoN3isBCUhAAhKQgAQkIAEJnIDAMO2NzkZ2STRKUEsQqX0uKZVGj0kfA1IW6KkW60Y23luMoMeYjv5YjCF2p+P5nsfFDIPRme1IrvZupMCj/WtUj6gRLldDahoFro5ce+n0BOIqTHVmefxHqyl1bJ45DYHdbn5ZO53rBnD2Umh8RmoVsH+6+W27wlSegk8NsL/ZM4Z0K9ApMBs/qOpROCOSaByEVAvnI2IeegsPXXx5rfCkJAtjQjw7mw9POXTjM7TQCc8QwNhG9V/ZNdaWxgdkhDE7v4VeRlvPZXbtDRROfdt5fdA8CUhAAhKQgAQkIAEJHILAAO2N/jDeyZyrhaY05fjzQZu/r1DFcvjug7zJWU+FqejmZemxSCXqTOhzLGU5caB93Y2cfZRlDTZZfnMuYJH3/DN6cIi8p0iZb+9/UDjLSGsi7f5JG3L/BGia6rqdzeaJvoiXKmfZg5sE8nuhDjnuRUM8xbujbtLrtBrP1Bs+FdpS410TTzbmuuOx6k6Oj4f0duDRW6GtLviMNrs7U15dk0Djp1fxJTDOnjhgKMXAh9Dor6BxNqS7is/I1b6xeSTjO3HzqW+HbnzGVYBY9Myp4n10Mx4a1Vh1YwnevPe4AdomvZGjJZ7ZDqoIn40i8XHZarkEJCABCUhAAhKQgAQksBCBvtobfQymFmWXFr6JhQyqo61XfUxhCs9mfWPjmdTFxRnXp59Wj6pu85+yjxR6G5Ej6UGpT+SN5uWT9VpDHX3OfNeggzzSliHejO5kuUhKebTljJWOy7XFxScHWdUncPQ4EL6tUPpEZZhTEuhW1qmomw/tPyX242aqo3UdPac2vy4Tlg4v3k1uhXpUxHzz9hEBGl+7jSf7RJ49y/mgz12jwxTfBqNLcLQB3jg7Ab6I8hdLjrzjsc1hug/45qmfpjiKqPv2ea/GaUwr2xDn90C1/vSdN6fdsTW2M40nu+NJV3Obkw/63LVyGD6841RLlOabg+1ibeEbeIUxDSszaUyu7ZFfqBfAwJeOmGMRNFrrSQlIQAISkIAEJCABCUhAAhDopb3RD4/CG7fh27rZM5yLb+0ZyTGPsCHJNj3doPWo6o5uGJ1nFDgme83VBy48TYXglCGMPsgQKE0WBJsyyJqCiMPSUT5q7XC0nfWNRfe7o1Dqez1zBQI8jMXjU+S6/7JOxY3+PCWBuqlP2UT0Gt2UxfEHjFaZ0sAWlXn2d0FdpnO9xYiZt0OaSYN/f8Zoa5vTmVo2KOi13ej5nROo5ajiS2CE/Y0x5E+jERGOvoW9u6JmzMfk6KhG3FhoDNvKVDO2Eis3PiPI51sKISeuMpLDxIMYfpMaG41Z7bjxgSX15XoBUZYushmLoLjkTwlIQAISkIAEJCABCUhAApnADe2NQcGISYXwlm5Ga+FqjmihA/wRbX0tUhzR86GPSietZ0+1SBo/7IxOgZvEis5km3f4ZjxtAfC2pJG2ZDNvxtMWuON8kmaz2wivzXKrTWJGLbgWoDpM9dJ1CHR7D1H0p9T562C8SE5z81Xkt3sCZRE4/qSZigpZd22MNzYeFzO3OsajNN4+7mQ9u71xLbibkadhGcS2zhNXwyno3TTYAPskUC8mzGM7cQZzFMhTrtdRiGvCcaXHDnd/feNcZ2KiTA1f4fO+w/KDNj4dObp5ic5FrI20Yx2rUPDVHRu6KQM7bhq2nwC8Vdve1Mv1AiiFYt55BkIRTGx/clQeSEACEpCABCQgAQlIQAInJvAn2hudbXp0/NGdwE1Gl4NlXtr0LRyLXEVlYWcCbpneUadb9b+J/0/qxMmwX8Sh7ukpeCvoc6LPcUu6l39rbSaWXwrcU0IrtLflenfRwnwcZ5JxMnpyc5iJBxRu6lUyonycYEY9wbOZ+8O4qpcer10UCnMaepbmRFbefiwCHR6TlBHkkOmt1rGYaG0bgdq5hvOXZYQ7vJ9tUaXzcY4OkY9rXXMS9aun+zWXb5xyUEtW0dvbM2ZeEOnNFd3KPe8dF6wYpAJ8XxDjSO7wrloLj5LVUINp/+NC2dzOUx+f3KERjg7PF2x8uHoODhudXOONxRtz4nCBxiT6nzxo49M/g40h6c7Eoudbt+0FFPtlcbHKxmhPc7L4+I/5Gj09PUbSdhxl6SLMlPaniMqfEpCABCQgAQlIQAISkMBpCXz441/hsRqRYQbF/zGywf/PuyoUfdHBFlQ3vHv3roCA97AKteyJYvAvvuDZ06PUst+Z5HC49ClHwuAFi+YRCVVodvPqCAtHA73iOoxnJACB2lFbPNFWnlxPCjL8nN6KxvYhxU87n1Pc1UF2rpFrjic29TTUkecsDWOMkGPq9tIA68cHv/CgRDOHoTcOSqUIXOiUayZdWOLPJQgUHwA8C6Ofr/zU54drhceqkUmstNMb3sYk+pyMjzytd59bFgoTLUmlM/RB3qTxmYVGrAzknZdm/U0e361L9AtmycjskRRk8mO79HcF/HNa9cHo9md2PkYoAQlIQAISkIAEJCABCeyTwJ9ls6aPckWsyrENOuju2NRdnZtn6KENMqAxcN35rzvAjTfOeBJ3Q8zsUO9Df0uKhOjK4paCAL16Opbpj2POcJ6r0Sq8AFSe/mlNDBmdDpgxutZNNMPbD0EgVtTG4/Uf6h1yq8cZwGp6K1oD39af20E+E5iea6KKbRRtZke6/S8Vre5y74JsUv1eHlR8GenSjtFscDooat1EGbWI3J+bE6BaxueL4h5XwXL9zBVmK9GrsITPrQ0hR7ZztV0jsnPQxmdEThtvKVp7CiXWiiwrUnUHtcmNaR3lZF0l8pO79NuweEJzuulg+jfDUYpAOyUgAQlIQAISkIAEJCCBcQT+T3srunP06JjJRA+QfkX+4yd/nOcvdtHpgUx0WxBh0Z+Z8pO8jMMR7yqGV2NhvLrOcSwUgCxqA93LQoG7WQRUhpW9MzggolWLAlmniE1lUQI3q/SasvGiOZ0SedvAC7xdo6NtW2Nwt1pIbvCnVAkaqPhmnBJVQb6Yo0PbWwRY4mddMXo2+JkDNKbUoqGZqp2ka6Y+1FrDjyNQfAbwSTDiQeMJKr4ltqoqueXBnnWe6w7ssZ3Z9vvqcI1PB9URl4r6Sd2gaFI8scLkkyOSONYtMdfxyY1kFsrRzc/I65TCQoSNVgISkIAEJCABCUhAAucm8H/a27nzOSJ30YVK727pkZVtFhZm4FtsCznXeQQ/epIIrnheYuocc4bzXMWBvomjqnDHjPC4zUXJeA5BoPbSFl4bavUhMrKEkTzC8OFxLpjknzzvaC2E6f+w34yTyHGi0YAMinaJ7BdxYjn5TXkf19oXrVNPmaowo+1nXZPbQs57vnYB33wHZdmVh+tm4HmthXmuvRxsrmTMmztjywSKYUmU9SBRv/Djr19Rc0ZodmKNHZSLHMmMB4U9s4xjG23esRqf0dlsu7GopdQT3lD/+I//GCvMyg1sm6kLnU+fE7Tq+dUc8x6PefmCgvAzWkJsPI90eWJCbccEI/C8BsyYF6OSgAQkIAEJSEACEpCABDYkoPbWDJ8eVNHF2sonUoy4vLjaVPTAz+13aK6anh1IAL9q8SwXP7d6tAfmY57gPR1JBaL8s1GUKtqoHHjowbxi1QheNPu5haHa0Nj2caURBstjNSMSpLIRBnTfEpOA7Tpu8cgkFShmtOWOBjn7i4GwfvucU0+mOh2hu0Yd+motv/X5OqI+F23gJhU1k49DH3iy8vkND2J7DqsNLTlW47MEKKp0x2uUqrtEolvFWbTeHRnvf6lPmxDzW1e5/mkVITf/non58lgCEpCAFp6MVQAAIABJREFUBCQgAQlIQAIS2JDAr4regj8Tge+//75AUfhriqvL/YyuGVJBJ1gurZ3H/Ic//OGnn37KRlIiH330Uf7pgQQaCTx+/LjxfD756tWrfOzBlQncv3+fRia5nn/55Zevv/76N7/5zSeffPL06dOXL19+9913P/7xj2POcJ6rhLm7uyM86PCe4+wjEs7PTrKoyd9+++3sSdQRwgSlLXpFyenDhw8/++yzzCTR4MyDBw+SVYQHwvrtc/HijipCnTXPHJoA9Q1xF/kh54IHlpM8o/lMcfD69WvCx0pCRaV6r19Rs2Hx7YP9+fyGB/GbE1Y8yFsZc6zGZwlKvGKon7GSx1R++9vf0vbGM8c9ppot8UaLD3sfOPSwYi+jzy1tYd6+fdt2yfMSkIAEJCABCUhAAhKQwLUIbKj77Tnpwme37XjkYuGd9ScT7KSkiiHAl5qutJMiOKIZuK5utukMdj5i1kbYPHEMAQ1jnWjRWt6k3RZgP+PEaWOHZopWemn7i4k+K096IPU+lQcO60zIq+th8aSvzKe2xzPrECg+DGheqIScpB5SJfjjU4HHma+42PLwc/NPCFqMaNJ+XkPxSW9s89cp2ZzK/hufbOpCB1EQjXUmHVPhCUB9prbz8tpPRRpEo01irPPb8wzP+NCXEQB7Rt4djKSJalD2DSwBCUhAAhKQgAQkIAEJnJXAPTLW3YW45lXGQcfBjwyOZsT0TRQ///wzUxPoQDIh4Gbg/gFIOs54oI/97Nmz/refJmQsFHq20D5N1szIogTu3bvXHT+OWgaYd4fx6nIE0rPMLIflkhgXM7MKGDjPAHZeBzg00+Q2oqL9YbobTT1OTyaB4apex3hSyTZgBm7WlafsMDsBIIlJBgINUACB99QSE/56lh2vxThzyIe6J7cTBKMBYQIZJR6fjrZ8UVf5iHry5ElbgNXOxxq7q+862r1Hjx4lDjRxHVMJV2NFQntufFbgQPb//u///l/+5V+WS4uWnOfoiy++WC4JY5aABCQgAQlIQAISkIAEJHA1AmpvDSWOHwe/arzA8OQ+nhokNxYf48bZFU1lp+gMgrB+1Vg/Pe4mwEJkqAUdYfbjXuww0ksS4DUUF6mzGYxVIr4lOb++MBmN8XgTAqhENPXMOEl6ebIhKeVJJmcc1cpydQcHPjURAtEL+Reb19HvO+yJl3JTw8whXqDxksdbESiauIXMmL3/spCdRisBCUhAAhKQgAQkIAEJSOAQBC6nveHsYGEWnB04YtocCsU8MwoSt0if4fyEwePD8P/Z92DIql6qVRf0hjAUN+8GgSuNcjzEA6aReyAQpxe02cMknl25Ptvs9PyVCTD1gT3VMgE144yiILPEWzin5YEEZiRA1d2PHBjzhWGMQvO1GJlseIyuzBzrbAC9AD6JU3cmn5zlQO1tFoxGIgEJSEACEpCABCQgAQlIIBH41aVA0HdlfDFT01iZihV12laZq6fI9BHeiDztrT10o6A+RcAYZCzPIZ8/f56Pr3CADygLb+Q3Lix2heybx4kEcMTfjKF+6m/eYgAJrEwAHz16W06UNw5tY/555YP4goDDEm/hK+M178sR2KfwRn4xTOFtuXIfGnOc8cz0TcYOMiaPUWgMG0KBY81STvJ2oKfA6LShkafw3EtU4+71LglIQAISkIAEJCABCUhAAhJoJHCheW95eZ8IonGAJ+6GuGsI3dE+/s006W25iQjFbLxLLaiVlz+i7Jz0Fiuwxz0J3NzyDWf9vNs09jTMYBIYRKB4Eexqm6hBGZk3MDpB3qLVd8S8bI1NAhLYnEDsmFxw6YvN+WuABCQgAQlIQAISkIAEJCCBcQQuNO+NQaNRUUu86qUL8WwWwfqMIcVrnya9xaGp44qk7S4WXYwzHq4z94syilTZ4qgNkecl0EYgPjuNYZz31ojFk3sjwIsgzoGObePeTF3NHhZ5zsIbiV7n5bgaYROSgAQ2JEATlzsmdEnaFszf0EKTloAEJCABCUhAAhKQgAQkIIFGAhfS3tizrUCAO75eUad22+Ueb3F7/kmvmHUs+ckUhD6rU+Ybhx5ENytLbPWZjTc0iR2GjyWC05k5cDs0UpN2TiBulNJoKr77WolvDOlJCWxLgBdNNoDX0+zbi+bIj3IQ34w4pttWkz5KdrRTAhKQQCQQmzgX1I1kPJaABCQgAQlIQAISkIAEJLBzAhfS3tg0viiMegYVuk4aPv/ixYscmDMdKhd+T7aOIzB7Sj179izftcQBwl7sdSfBb4mE9hNnMenNvSj2UzTHsiROFWqzvJbn20J6XgIbErj49p8Fed7OcbO3OFajCOlPCUhAAocjwGdwbOJiL+BwedFgCUhAAhKQgAQkIAEJSEACVyNwIe2Nfchz6eKIr/dLyJuKIbxxHMO3ufMQ25LwxhS6dSYfoBfmNTBZJW+dRDO39Q+il4HjRacVrp87U1yNQB/tLS0bu5pJJiSB0QTiwBFeBB2jQ0YncZQbnz9/nk110ltG4YEEJHAOAnHMGX0N9rY8R77MhQQkIAEJSEACEpCABCQggSsQuJD2xgYJWU5Ljvi0xBz/sscbok5a1AWfJsIbZc9JprKlSsCYU27/8ccf008cnahudICTJocmlC8tXWlYJDMuPnPuqW8oi3m0L05VNtVbGq/xn5VAH+0tbhl1Vg7m6xwELrv9Z1F8xcToKEkWIf0pAQlI4IgE4jf/48ePj5gFbZaABCQgAQlIQAISkIAEJHBZAvc+fPhwqcznyW11rlF36OLi04yX0NjaJr0RDIc+k+TW3/Y85gJv41m3t0HdzHII6wE66S3WTI8HEcBHX686W8SA1n76iaRFlv15XAIM+Ii7GL579+6C8yHiq5DX8ZXn/x23Jmu5BCTQRoA27cGDB/nq+/fv622q81UPJCABCUhAAhKQgAQkIAEJSGBvBC6nvVEAdGXR2FinC13nl19+4QyruDB3LU13q0sojawnPPJPCo+PL92yvuqWzYu61Cm9rgiKeTGxr776aum99DJYD85K4N69e91ZQ33nYe8O41UJ7IdAVJ4uqBwXgrrjM/ZTM7VEAhKYhUAc/3fBRn4WhkYiAQlIQAISkIAEJCABCUhgQwJX1N42xD1j0nEwLELgaotezpiFjqjilA7dDR2gvNSfAKPFk3beccvV5gF3oPDS/gkgPjEQJNfqehPT/WdhioVMUs+LEjN6xkWJp8D0XglIYIcE4jA7Nn4rVubYocGaJAEJSEACEpCABCQgAQlIQAKRgNpbpHGwY3aky3s/nMnzGB3KeJaZzeAaOwermrs0N/qw2gxUe2sj4/l9EohvgUstusjysI8ePUqF4ozVfVZOrZKABKYQiKPQiMfvkykwvVcCEpCABCQgAQlIQAISkMAmBH61SaomOgsBBsCy2VuKilU0ccLOEu3mkSAoppkceFSZyaHwtnmJXMcA15y8TlmfI6e8BRh4kfLCKsrXWZv37u4ulyArQudjDyQgAQmcgwAf9jkjuZ3PZzyQgAQkIAEJSEACEpCABCQggf0TUHvbfxl1WcimaLlDjmR1gpUnyVF2pHLAXKWu/HtNAr0JIOXeDPv+/fubYQwggV0RYK1FZrwlk77++muWI96VeUsYw2sCoTHFzG6gn3zyyRKpGKcEJCCBDQmwyGRO/fPPP8/HHkhAAhKQgAQkIAEJSEACEpDAUQiovR2lpFrtxPGa++RsjXZoxyt5ef78ecoqM970qLaWuhckIAEJ/JEAreUfD/8sL0Scz5zsgCEm+TXBK+86U/1OVo5mRwIS6CDAUhZ5L09GDn322Wcdgb0kAQlIQAISkIAEJCABCUhAAvskoPa2z3IZZhVd9CS/0VF/+PDhQdfNIxd5GTFcyToahlUCQ0tAAlclwPzgPEPi7du3T548OSsJ3m7obSl3zPbLuT5rfs2XBCRwTQKxccvrW1wThbmWgAQkIAEJSEACEpCABCRwXAJqb8ctuz+xHOEqdc4PKr999913ebqGwtufFK0/JCABCdwicNbtP4t8uxtoAcSfEpDA+QgwyODbb7/N+VJ7yyg8kIAEJCABCUhAAhKQgAQkcCwCam/HKq8ua1mw8cWLF4RgI5ysY3XdsJtrrJP56NEjzGEew7t375zxtpuS0RAJSOAwBM63/WeB3t1ACyD+lIAETkkgTnr7+OOP3fn4lKVspiQgAQlIQAISkIAEJCCBKxBQeztVKbPU2A8//ICC9f79+2NljN0sGNiLCKeL4VgFp7USkMB+CJxp+8+CqruBFkD8KQEJnJXAq1evctac9JZReCABCUhAAhKQgAQkIAEJSOBwBO59+PDhcEZrsAQkIIGhBD755BO2wuq+i2mXqr/diLy6fwKsP5nWK2NMA9Og79+/v3+buy1kUeU8mdtFibtZeVUCEjg0AUahPXjwIGeBsXQnaMNzdjyQgAQkIAEJSEACEpCABCRwKQLOe7tUcZtZCUhAAhI4OYGjb/9ZFI+7gRZA/CkBCZyYQNzp7dNPP1V4O3FZmzUJSEACEpCABCQgAQlI4PQE1N5OX8RmUAISkIAErkXguNt/FuXkbqAFEH9KQALXIeCCk9cpa3MqAQlIQAISkIAEJCABCZySgNrbKYvVTElAAhKQwKUJHHf7z6LY3A20AOJPCUjgxASePn3KdDcy+Pnnn7OA8IlzatYkIAEJSEACEpCABCQgAQmcnoD7vZ2+iM2gBCTwPwTc7816IAEJSEACEpCABCQgAQlIQAISkIAEJCABCUhAAisQcN7bCpBNQgISkIAEJCABCUhAAhKQgAQkIAEJSEACEpCABCQgAQlI4BIE1N4uUcxmUgISkIAEJCABCUhAAhKQgAQkIAEJSEACEpCABCQgAQlIYAUCam8rQDYJCUhAAhKQgAQkIAEJSEACEpCABCQgAQlIQAISkIAEJCCBSxBQe7tEMZtJCUhAAhKQgAQkIAEJSEACEpCABCQgAQlIQAISkIAEJCCBFQiova0A2SQkIAEJSEACEpCABCQgAQlIQAISkIAEJCABCUhAAhKQgAQuQUDt7RLFbCYlIAEJSEACEpCABCQgAQlIQAISkIAEJCABCUhAAhKQgARWIKD2tgJkk5CABCQgAQlIQAISkIAEJCABCUhAAhKQgAQkIAEJSEACErgEAbW3SxSzmZSABCQgAQlIQAISkIAEJCABCUhAAhKQgAQkIAEJSEACEliBgNrbCpBNQgISkIAEJCABCUhAAhKQgAQkIAEJSEACEpCABCQgAQlI4BIE1N4uUcxmUgISkIAEJCABCUhAAhKQgAQkIAEJSEACEpCABCQgAQlIYAUCam8rQDYJCUhAAhKQgAQkIAEJSEACEpCABCQgAQlIQAISkIAEJCCBSxBQe7tEMZtJCUhAAhKQgAQkIAEJSEACEpCABCQgAQlIQAISkIAEJCCBFQiova0A2SQkIAEJSEACEpCABCQgAQlIQAISkIAEJCABCUhAAhKQgAQuQUDt7RLFbCYlIAEJSEACEpCABCQgAQlIQAISkIAEJCABCUhAAhKQgARWIKD2tgJkk5CABCQgAQlIQAISkIAEJCABCUhAAhKQgAQkIAEJSEACErgEAbW3SxSzmZSABCQgAQlIQAISkIAEJCABCUhAAhKQgAQkIAEJSEACEliBgNrbCpBNQgISkIAEJCABCUhAAhKQgAQkIAEJSEACEpCABCQgAQlI4BIE1N4uUcxmUgISkIAEJCABCUhAAhKQgAQkIAEJSEACEpCABCQgAQlIYAUCam8rQDYJCUhAAhKQgAQkIAEJSEACEpCABCQgAQlIQAISkIAEJCCBSxBQe7tEMZtJCUhAAhKQgAQkIAEJSEACEpCABCQgAQlIQAISkIAEJCCBFQiova0A2SQkIAEJSEACEpCABCQgAQlIQAISkIAEJCABCUhAAhKQgAQuQUDt7RLFbCYlIAEJSEACEpCABCQgAQlIQAISkIAEJCABCUhAAhKQgARWIKD2tgJkk5CABCQgAQlIQAISkIAEJCABCUhAAhKQgAQkIAEJSEACErgEAbW3SxSzmZSABCQgAQlIQAISkIAEJCABCUhAAhKQgAQkIAEJSEACEliBgNrbCpBNQgISkIAEJCABCUhAAhKQgAQkIAEJSEACEpCABCQgAQlI4BIE1N4uUcxmUgISkIAEJCABCUhAAhKQgAQkIAEJSEACEpCABCQgAQlIYAUCam8rQDYJCUhAAhKQgAQkIAEJSEACEpCABCQgAQlIQAISkIAEJCCBSxBQe7tEMZtJCUhAAhKQgAQkIAEJSEACEpCABCQgAQlIQAISkIAEJCCBFQiova0A2SQkIAEJSEACEpCABCQgAQlIQAISkIAEJCABCUhAAhKQgAQuQUDt7RLFbCYlIAEJSEACEpCABCQgAQlIQAISkIAEJCABCUhAAhKQgARWIKD2tgJkk5CABCQgAQlIQAISkIAEJCABCUhAAhKQgAQkIAEJSEACErgEAbW3SxSzmZSABCQgAQlIQAISkIAEJCABCUhAAhKQgAQkIAEJSEACEliBgNrbCpBNQgISkIAEJCABCUhAAhKQgAQkIAEJSEACEpCABCQgAQlI4BIE1N4uUcxmUgISkIAEJCABCUhAAhKQgAQkIAEJSEACEpCABCQgAQlIYAUCam8rQDYJCUhgewK//e1vu4348z//848++qg7jFclIAEJSEACEpCABCQgAQlIQAISkIAEJCABCUhAAt0E1N66+XhVAhI4CYF/+7d/687Jf//3f//888/dYbwqAQlIQAISkIAEJCABCUhAAhKQgAQkIAEJSEACEugmoPbWzcerEpDAhQi8f//+Qrk1qxKQgAQkIAEJSEACEpCABCQgAQlIQAISkIAEJLAAAbW3BaAapQQkIAEJSEACEpCABCQgAQlIQAISkIAEJCABCUhAAhKQwCUJqL1dstjNtAQkIAEJSEACEpCABCQgAQlIQAISkIAEJCABCUhAAhKQwAIE1N4WgGqUEpCABCQgAQlIQAISkIAEJCABCUhAAhKQgAQkIAEJSEAClySg9nbJYjfTEpDAxQg8e/bso48+evLkycXybXYlIAEJSEACEpCABCQgAQlIQAISkIAEJCABCaxNQO1tbeKmJwEJSGBlAn/4wx++/vrrn3766dWrV4hwK6duchKQgAQkIAEJSEACEpCABHZO4Lv//du5kTfNe/ny5c8//3wzmAEkIAEJSEACEliBgNrbCpBNQgISkMCWBJDccvLv37/Pxx5IQAISkIAEJCABCUhAAhKQwBdffPHo0aPHjx8fGgXq4d3d3W9+85vXr18fOiMaLwEJSEACEjgHAbW3c5SjuZCABCTQSuDbb7/N147en8wZ8UACEpCABCQgAQlIQAISkMBEAswSY3H+1GP65ptvJsa27e2fffbZxx9/jA10+p4+fbqtMaYuAQlIQAISkIDam3VAAhKQwJkJ0Jlktcmcw08++SQfeyABCUhAAhKQgAQkIAEJSOCyBFic/3e/+13qLiG8nWB77B9//DHJb8+fP2cy32VL1oxLQAISkIAE9kBA7W0PpaANEpCABEYSQFqjf8XqIvxL17GO5fe//30++emnn+ZjDyQgAQlIQAISkIAEJCABCVyWAL2nhw8f/vLLLxD46quvTjNRjI4hgiKZYjKf8ttlq7cZl4AEJCCBPRBQe9tDKWiDBCQggWEEWMGfftT9+/dZzZ8eI5sT8O+DBw/u3bvHzDb6jfS4UoxxwcnPP/98WDKGloAEJCABCUhAAhKQgAQ2JcBgu5cvX/Lxz9KIfO2nP46ZpMUIvE1NO3DiUXijl/Ts2bMDZ6Yy/YcfflB+q6h4QgISkIAEJLA2gXsfPnxYO03Tk4AEJLA6ARSpt2/fdif77t07OrHdYTa/iq726tWrNDyz2xi6W4zfZLftHOwQGczWeiABCUhAAhKQgAQkIIErE2A4HQshxrF0NQ2++V+8eMFGX/Ulz7QRQM6EW+pSsUJjHrbYFv6I5xEXGZqZLP/yyy+Rb4+YC22WgAQkIAEJHJqA894OXXwaLwEJXIgAc92Y6MbC/amX+Otf/xppjSGNDKFIf+/fv3/z5g09qwSFfQui8Eb4/SuLFypOsyoBCUhAAhKQgAQkIIEWAohDTHRjZYsovPGdz3ryfP/zzY8ml7b14pufNTBUVlpANp9mKf7cpfr++++bAx38LF0/6knKBGM3Tzax7+CFo/kSkIAEJHAVAs57u0pJm08JXJzA0ee9saQMXaZciAxu7dgJnL76119/HcNzo6MdMz0PJCABCUhAAhKQgAQksFsCTMPK4lAykkUR+bZnHF62mdUmHz9+HBfDQGhx9lvm03GAqJkVzdNDY9EUxm4mGqfPbEehe0kCEpDANQkwiJ/BOvPmnU+UceM56s8bJgkk29hPh4P8k2O+cJhgkA5SmIO+xdTeUvH5rwQkcHICh9be6EXn8ZisjsL7ps8MNjrkjIHN5crr9jT7h+dMeSABCUhAAhKQgAQkIIHVCOBsQgNjqhnuISal8YFNL2Pe1ItveCJnrYvCyVWHIRgmMQJvXmPOFxskGaSY8lWDPV9+yVHuCFNDmDTZpyN5Sg5mKhLAA84kWnbloDXjL12ihuBtoGVjTi3SfhT7470eS0ACByLAHrFLWMviWyOiLSYVDI3hoF5NtbehBW14CUjgkARyl6PD+n1uh1YIb/SXen4E8z3Nd3PM70EHicQseCwBCUhAAhKQgAQkIIH1CSBrMdC73kB6Xk9Q/QHfuHZFW9fGr/3uihHxojGwI1p3+HNcjRu/nXVzu3OU1Aq5oB2jyWIAQZwy25YuLR76tLNp2/h4XgKHIBA9inMZPHrkShz+MtSY4w4fUXsbWtaGl4AEDkmgrYMaM7ND7S0uEsKbhiFpPYU38tX4VtthHmMReCwBCUhAAhKQgAQkIIEdEogLFRbmMTaOvkZxctxPPvWjT7xRH8J7npZmqpOYVwis4z/6GaZ85Sk+M5ba/rHETuVon+n+s6mF3QRiNUghUdf4Q5FNTQpPB8vtMB8utkJcRaubq4nrttCrEpDACgT4imAtRx72u7u7juRoHFjvmgH9fIr090N2RJgukXpqavIc9LZbcIEyAZcmCAP4O+6kbbW3tiL2vAQkcCoCR9TeisVk+Aimz9+/VBqz7FDH/gANKQEJSEACEpCABCQgAQjEmUM1EPxTfLfX54eeqddiapzH1qG9Kat0MI94G2cTdtx7gkuX1R1PUHbTs0ALxm4UWXgmQh4BpPo2fzobROEWj+FtW6aXgjFIYG8EOgYVvXjxgpfmogY3zhZIKaL50QSdRvL/1aIcjVwCEpCABEYTYIhHvpcu/SDhjT55vSQOsXGSN1yO1gMJSEACEpCABCQgAQlIoJvAt99+2xEgb8zcEebmJZzjTC6JwRjl3bjaG+5yBoPHkPm4WHA+n/cAcTTiRXW4GpOY5djNvBqHC+aXyv/gwYMspNF6IOq/fPmyTXgDEZ4HWiTc3xnX8+fPG5ujHMADCUjgcARys1BYzufH0sIbKTZ+yTAsgDl5yP+nEd7IqdpbUcH8KQEJSGAXBFDI4lIPsbPUx77oAmCuGy+wfBfjR1Dm8k8PJCABCUhAAhKQgAQkIIEOAniCOq7OcgnXdhFP/IDvcwk31qCxekWc5/4ZV9bqmO5zYgjUDXqFKYP4Wx2OeeKyjlkrltKhlWC11Z4qGu5vprvl2PAwnMkbnvPlgQQuS6BxvD40ou6+HJw4ICYlyhY53cMCljNm0ZjV3hbFa+QSkIAERhKIYhujToZ+5rJAZU6YOXPxo5nzNxdWzvd6IAEJSEACEpCABCQggYsT4Gu8g0Dj2O2O8I2XCicUYTqcXwgnfOHHeLAhjr2LlzwGVx7dDyh2vbomk9jBdDjmFepAWmoy5hQvwaA9k3h2YkOEp76nbhcT9VgCEtghgY61sleYG82LOCt/fGIxGRexf1DrtEOkbSapvbWR8bwEJCCBzQjwjRsnvXUMem0zMS6Mw4uTd1ge58gt9O2d+taGzvMSkIAEJCABCUhAAhKIBLr9UN1XYzxtx7ULDImo2wnFLfiqGGBHT4F9WdCWho7VazPmZOfp9cRxh/H4ZDm9mR1Uk9glHNHHvJmEAXZFgD3eoj00FyOUMxzicXgBGv8J1Gvm1uBy0SUSq4fHVyPQMV5n6c8Jnr481592iVECI5qmA5WX2tuBCktTJSCBqxAoxr3GsWZ9EPz44485GB/K6cVZOAXisMcc2AMJSEACEpCABCQgAQlIoCDAxkhtH898bLddKiLp+Fm7wPrs3IavCgcWTmT2ZenYuqkj3StcimIbhXUC2WBKqUUaDNaM3cYp0XrvDgnQLOTpnphH5ae5GGdn4Z3AaX7omkMjwCK0PAvF7OFxcLxLAgclUH94pIws/VzQNKU3EY0SS+CObpcOhF3t7UCFpakSkMAlCDCItfhK7h70WkMpFpxMAYo3aPEBXUfiGQlIQAISkIAEJCABCUggEcBdW2tsLJSE52i67hU//lNy3atcWig9CTCvJfZ6nOnFrm+4OzO9KMXlkx6cgADaWKz55GhK5afaFC1SMa73QMRoE/KEG5a8Y+zCgYzXVAnMSCAv+VjEWXgOi6tTfvL0MTEgNU1MMLjOfH21tynVxnslIAEJzE8gLhdJ7CPefDGG/FlcTBtnTct6cZv5M2OMEpCABCQgAQlIQAISOAUB5Ld3796hwOEzwpHNcDcWSho6SK6RhNpbI5bpJwttqfg5Pf4jxhAhMO/h0BOYjsh/HZtrpS2W+wgbiv3jabIOqloVkmTW4UYw8RYJHJdAhzMwLk08YwZJEQk/CX58R7GY7fRxSzOat2hUam+L4jVyCUhAAoMJxFlr3NxnwZmYBi6A2HuP0l3xEo0SXYzBYwlIQAISkIAEJCABCUigJoDShgKHzwi/M3NB6gDjzsSdnseYh3jkAAAgAElEQVTF4F01gWLSG92i63j6ahr5TKHK1LM5c0gPDkoAPbWY0YIfYGLlzyN6M5OJYl6OZ+WDosLjOekQIVa2zeQksBqBtgUnMWCJrddYWJLtJ/nUSetM8h21Wk73kJDa2x5KQRskIAEJ/H8CfCgXfe9CMLtJKr5Ei4/sQsYrRL6bMRtAAhKQgAQkIAEJSEACEliBQFwYcIXkTplEMcGlmLhzyiz3yRQaTBydyXBMxm72udEwRyFQyEuYXStnQ/NCtSn8EngtGIUwNJ5tw2Nw4WzBHqe+bVsopr4Jgeg2jAYUj3m8NO6YQTCIeUmq59WD2l2syDUu2mPd9RfHMldrJSABCZybQK2HFUur38x+nM1WfGQXUfHdOdc6OTetMoAEJCABCUhAAhKQgAQkIIHVCEQFAi1zibH8q+Vl3oSY+hYdr4iUTEqYNwlj24oAnu7oEEhmRLV1tGEM5C2m0/GIzTj9d7Rh/W+MbUK+i2dBr0imce4DRrqzRSvyD394w96/f19rsX0I4FijLh1aQyqe5ZzrWdqKHBvA8UlCmzMMf7nsi0btLVcJDyQggTMT+Pd///eb2fvNb35zM8zSAWIvKKU1dA+JGAN7UUSDC+2NSwQeGn+M0GMJSEACEpCABCQgAQlIQAJ7I8A6ctGpWgxJ3Ju1K9tT6CVqbyvzXzS5YrpnSmsWkaCeEIP7/kCqVbEUJ76RJAmAiKlvB92+btG6dI7IqaKo0Ti++JsrR9QcNCp07rkiXDkenoW2FGfU3nim7u7uUkLMMSjeO20GnPK8a06esljNlAQkUBL4r//6r/LULn8Xw0+GrjYTFyvn3kJXq7W3IrldItEoCUhAAhKQgAQkIAEJSEACAwgUCkQxJHFARCcNGoEgUh5u8cCTFssM2SpqPjEOdSm0GVFsYJGC1XPs2m7f/HzcoI76H+fAAe24OsrmYHdrANoPqvODBw8o+hmFt5TfOLZjtwTaDOugMdcEcZS2JLzhhHz37t2VhTdKQe2trSp6XgISOBWBv/qrv7qZH6ac3wyzaACG5BTx12pZEaD4Gb9969GddWwdL90iZn9KQAISkIAEJCABCUhAAhLYP4F62b25/In7z3tPC4uuYi3Y9IzHYLsigD8hz+XKhjVqZvlq/4PamcC99ZYZ/SNcMyRkousDMQYxIKqSUYpb0zDTWoIAaxuyQyHaz3JjzQ9dYeKzEPnXc1vj1Z7HPGvMAUieSUTu9LPnvWcN5pqTZy1Z8yUBCRyPQP1lMHQZzPjtGwczJhZ8fxRQ6k/zIoA/JSABCUhAAhKQgAQkIAEJHIhA7BNhdt0tOlBeFjK1WFgMVyyCZd1bXCh1o12IQKNLPSpMU9JtrB61B2NKEsvdy6qSOXIqf1qEEwWOv3Qe+fmym1FlMic4YK4bZdo2KY1ngdJHRU5/eNvGPR3F+lKH49bYUJCL4r0wIl9Moc4DO168ePHkyZMRkZzvFrW385WpOZKABI5KgH1fC9P5JijOdPxkREn8yOg5utNxKB1IvSQBCUhAAhKQgAQkIAEJHItAXAsEy6f7E4+V/T7WoqPQ04wDMfHGXnxZsD7cdh6m0aU+yKXQnUGEiuhwSIHZ9qKn56E78uWuoivHmZ1fffVVSuvLL7/M2hv5QrZRKliuFJaOGb8Wqk+jGMwrgBEYXG3Uj5c2bG/xL7fZ29OnT5PITUNBWzTLNpN7ozfOHtecHMfNuyQgAQnMTyB2flLsg4bhxE5mWw+zjrBOdP6MGaMEJCABCUhAAhKQgAQkIIFVCBQKRFvPaBVb9ptIMR2wmCy4X7u1rJ1AUfNTwKFL6bRH/2eNUTUm2hHJ+pei8IYSmZVClBjkt2xPnBuXT3pwCAJMt2Jft0J4w/eFzsrOMsjDqKoKb6koOx7Y/GgMLXTkbZS29ATxwsXHqPAWGaq9RRoeS0ACEtiSwEQZLPaXiq5UzlX9uTwx0RyzBxKQgAQkIAEJSEACEpCABLYlgBM2GoD79ejrg8XszHhcSJJxHOeMqRjVagRwf9eT0ki9Hn072qTGqArBY3Tky90Yt+bKk95ScvEnjhFEmuXMMOaFCDDdKq9zmJOg0Hki0sZv+aQHEGjT3kZv9sZTg6Sd2gEeKH4qcxY1Te2tAOJPCUhAApsRqGWwWiprM44Pi/jVW3Sl2u7ifJ1oR2AvSUACEpCABCQgAQlIQAIS2C2BwrHYv1u02xwtZNjDhw+LmDvWIitC+nOHBOoNLJKR/V0KNzPVGFVbujdjWycAYnyWJNEOi1UlEeZjE+HUt3UKZcZUWCm3KDWGoTPXDUFuxlTOFFXxisxZiw9CPnnzAHXz0aNHPGI8XG/evHHTxEZiam+NWDwpAQlIYAMC+aMwp904sixfjQfxDcqok7bRnXWEdaIxWo8lIAEJSEACEpCABCQggUYCjH5jjxn+Gq96chMCsVuEAbXCtIlVO0yUqQlF37BAt0ObNamDQNuY2qKUO2K4eakxqp37E+Kkt7jCZM5sDMAjYHueyez/AOGtmLDLWlCorc67aiu7jgEWQ7U3vn9YozLtmMicOTT40UtWtll7mvNqb6cpSjMiAQlcmkCfBScbAbV9ozcG9qQEJCABCUhAAhKQgAQuQgAvFasn4ch7+fIlg+iZMIGnD+8So9xw7d27d49ZIOwxUwy674CDr6rxj0H6xV24sxtDxpPFLTv/CUkYRnoABCMwoQphsjY9C0RS9G5Gr6M1yBiqCtWDvJAp/lKmyPKgSGJgMpI2KCI2oC2kBxTOVrW3WASHOy5q/hL2N857I6EOh/4SZvSPk2cwLg6UdILidjamiq1E//a8iGfDnwdtfyYSK4Q3BqC/e/eOkxOjPfftHY38IOWMKse4lhQbkjY/eeudG92k3H3wTwISkMAFCMTPqbZGk1f1hiTqLjd2vnjxoqdJcQwac73b7ir6VyQBmbbAnpeABCQgAQlIQAISkMA1CcSRbW3dh3Qex1NPRPWneHfM3VfpPvRMd8NgjIVv24i6zh18CD/F2rrUlqZEF7KjWOlqjehjckvs3AGKnyPiuUkyzvhJxXHzFgPslkDbgzbxmYr5bZw3Rs3p8D/E29c/js8mfNoMKNqNpRuNNjNGnD90+zMiv/mWou1CeDtQqeVcrH8Qn4j4Ch7kFcRLme/l2Vk/F4dL0XlvucJ4IAEJSGBLAnwr1Mm3jSwrQjLMJC71MGjESryxiNafEpCABCQgAQlIQAISkIAERhBg5hZTEBgan9cEwz2K7x63HZ569AD+OOAnPvEkNTGInvDFhkyDkibOGJ5oF118jFk1THxMY//JBV7IlKk87pM5N+Ro6Ky1tH1OzAhdtru7u3hmlmNKpIhnqKnF7f7ckMAK894KSThndoWkc1r9D6jMcZZP46S3FBstVczaq1ev+qeyYcijtz+j0ZHxWJq0YzS8izb1o03d243xiYi2tWlyMUw65gWdX0a8wZ1oWCOqz/xFfcozEpCABCSwPoEpGlgcqNU23q0tR42aX1tgz0tAAhKQgAQkIAEJSOAKBKIr9gr5nTeP+EYfP36cOzj49ZimwNpujakksY21PXGn4sTH8U0PhZ+NgbtPxvXlCInu1R1+ylXyiEhGDHh+cUHGFbdIN4+hBALB+mtaLL/ZqGTgM0XOnNe/nDXCzAGAMSP5vAf7J5Aft8LUFZqytqQLS1b+GVePpKq3tT/JKhof/tIxjRUL5K5s7dDkTtD+DM1yDs/LJR9TvWl+520Yc+QnO2DIfluO+mhvvMV4l8XXE2+lQeP+21I//XnnvZ2+iM2gBCRwDAJTNLA8mJSs9nlrHoOIVkpAAhKQgAQkIAEJSGAjAniU0rpGfKWzrhdj3aZ/ZuMtbVwrqZ5+RFqNIePJ3Xobkc3izC3QkfFuxzeFzPB5XHtpHCG9m3G+72LeWw12rtqEEzMJb/j0MbvQqyiamDTOShS1nkm3zUvg9o5LPSMvghVmc7UAWIT3554JTPEnTMxXdMdPjGqu2xGq4/S1YonCOpW4nCZS4jjtv452oTPnaH/GwWGsRtR6aRXrdmxczKe/q+MNclNC44lgknfxpMdH7PT0pmRQ7W0KPe+VgAQksD0BPivjKzAOAupjXPxw6RPeMBKQgAQkIAEJSEACErgOAXQUXHsoQwhIQ1eYuA6lnFMoxf4IWs6gNalw8KXJWMxZoZuTo+1zQPiiaxMFsD4x9A+T8kj8bd7MYrJRfx9lnjBXG7OEMFYgKiYO1jZ4ZrcEisq/pp0byn5t2YxPHJX8prRAOx/lt5taXVu665w/TfszFBeiYyzZr7766uaojqFJnDh829uqngBdQGAoTHyt56u0OTtXqbOp2x6ovW3L39QlIAEJTCUQF5zkrbnbAbBT8+n9EpCABCQgAQlIQAIS2JRAXpRsUyv2mzjqV/TQsZfbUMcoMWQPePSx9slzLU0VwlKfSPqEwRGZxj7SEWvrfBVCSH9NK2e/tqSIsw4w4kyBKI7pHBGbt5ybQIcwvLeMR/EMhaaPeTEYD2zHAn19YlsuzJnan6GU4iuYtuvZs2dDY7hy+DbtrWNOP29kXuJx+dYCYHzQikv+zATU3jIKDyQgAQlsSWB0V8oFJ7csNtOWgAQkIAEJSEACErgMgaFK0mXA/P+MIrzlTg2DAtNGbj0h4ONjhhzO/bu7u3RLm6OwLcJaNyqEpbYbB51nhcnkiOyeclEbw419EqKOxbGV8ZZiLl28NPq4QFSbPTpmb1yTAI/PmskVaeWnvji/1U/m4mSTeGp6NkTMb44iRJR5tspIne7J2p86gx1nUEPjS4GxHR2BvVQQ6NCSY7WPd3ELL4g0cKTt7bNnlTrmZdtjtbdt+Zu6BCQggakE4vdHHGc6NV7vl4AEJCABCUhAAhKQgAQk0I8Aq03GjslQz/XDhw/jmELSHLqQXa0bFcJSv3zcCJXyhSOyY8pFh5fzRuz/exkNstGtvMSso9qj2lMj7JOR0WEgcO/IfwioE+vAaHTeCIHY+HRMJK1ZxalvtGZ7eBYKI0/W/hS56/4ZZ0IztuPmOqLdsV3tanw7F3lvJMkLjpcyGjavUba87Zjf1nGpSOiyP9XeLlv0ZlwCEjgDAbq4ORt0nByKm2l4IAEJSEACEpCABCQgAQmsRqBYlmrQNm+4+WrlbKjUVMfQtiDkaCb44pNA2O3Qb/RyDsoOM3XqJJaQEus484Sh0ZQm3sikpUKFnRjh+rczFyTKP+sbsHKKQ2XyRc3DQxKbgkEFgQgRn4iiTVvU7D6Rn6/96ZPrHCZqb+o9GUvPg8a3EvfWm72lOejpwWGPW2odU0J5JdUDNVLSNNfbzrvtSWDDYGpvG8I3aQlIQAJTCcRuSdtU8alpeL8EJCABCUhAAhKQgAQkIIF2Arjeomsv+q/bb/q/K42rLNY+wf+7oeloBdEo++K7HfrRR5wsxWs5VAh8+fJl4escSrUJUnmuVgSjblGG9vdeCexK/doWUn5IMQPlYOhzF0UdHuRdiQo5a6dpf/pXFST5HJiGsXGqVg7gQU0gvqDj1cKLyITdPAedZyFir4eD5HjiU5NPepAJqL1lFB5IQAISOB6B2E11wcnjlZ8WS0ACEpCABCQgAQlI4PgEYq9kRG4aZbMOT19jEoVotIRSlUS1boc+swQKS7B2XE+tILBEjgp5D1Nr4xtpL3eSGZNkvDZsuRRnjxnZuHHV0NkTMsKCAE9f1Bi6Nari3vST6hfrXq2jN961zsnztT/9ucVXTNEw9o/ksiE7lsCN2hsDPhDeeAXwCLx58+bp06eRWAf2XT0m0eadHKu97aQgNEMCEpDAYAJ8WcZuanxrDo7LGyQgAQlIQAISkIAEJCABCYwiEP3dRDBUv0HNKpJlHD3rXBUnu38WU3+iA737xp5X8wyADhckUTV6IbtvaTMg3kV2hs7gaYs2nq/nvRUYY+DVjnEBM9/ow2H/8HQPrb2rsT13QnlmGNlEAR23JUdU7PYzoeeU7U//2hhfMeOGMvRP63whI70id4ht6QyrSt7d3XHMg8MbvJ5ZSJvW5nLELUmjXcTsz0xA7S2j8EACEpDAlgRGdA7jgpO8IJfojG1JxLQlIAEJSEACEpCABCQggSMQqMW27CnuYz77vaEzpQ4R/RqmOBQj7vtEEkcl9gk/NEyeeFE7JWNUtfbGfLVxGgC+ztxJzB7SmNb04xx/jmppjDkhD2YkUGuoM0Z+lKjQa+PTFyW0QVmImjePw6CmbFBCgwKfsv3pSaAYdD6uOe2Z1imDtWlvyYsIXpCmZ4fKz9CBNtfiV1991cYnyt5tYS57Xu3tskVvxiUggcMTyJ9f5GT02J+6u3V4LmZAAhKQgAQkIAEJSEACEliRQC3Y4MIbtFVSnuqE449l36bbPrsakQY+1lP0oqnfffddI4oYZtBxXmcSJ+mgG3sGrintYd5bT+MNtjKBndeNKLzx4IxuRhAeovy2k6lvp2x/elbgt2/f5pBtU69yAA9qAm3aGzB5Zz148CARxsHYPX2NcSf5lVSkwvibjpUti8BX+6n2drUSN78SkMBOCdTdHgzt+LqlKxs/Qbo7gTvNs2ZJQAISkIAEJCABCUhAAscnUI/nQ4LCSdftyJsx37XOV5s0Jbkcf/eQx+j9z8lFP34+2fMgdxIXmvdWm1Frh3UYz0ggEsi1NJ5c/ziKZB0TdPoYFm/H67K5qHCd9qexdOK86jbtp/FGT0Kgo/aiyT169IgwUH337l0fuTo+GgXe+AAWly7+U+3t4hXA7EtAAnshMLRzGIeucG/PBeVrMW8nH8p7KQbtkIAEJCABCUhAAhKQgAQGEmj0h6LisH8Mk0jYSIZ127L7eGDcuwhOLnBN/vDDDx3eSTIYNwVIdjOxoG39rj4Zy923hWZ7TLGtj/2GWYeA5YjMH2Vj2pwp5IutrTYXFc7a/vQso6i9LTQDuKclRwwWPYeF/Wk0Py8Xlp3s6VHkyWpzXfL6O/RbvoAz48+/mDEuo5KABCQggdEEhmpgsyw4ibVtL87RGfFGCUhAAhKQgAQkIAEJSOBSBHDe1bJTIoBDnNlgaUIYXQ9CMoWLf+fdsydrVMthv+majB20bMaUSW9EkpzOcFtNXFmBZIbjwTkI7MGlELeb6pia0x84kWTRgsatvzjRP4lBIS/S/jQyiY0S2/iN3smvMfKhJ3HcMdaE6tG98efQaJcLn6txYxLoykN3V+WlFh+3GC2xsXtrPOMxBNTerAYSkIAEdkGgsTcVh24VVsY36JQFJ4dqfoUZ/pSABCQgAQlIQAISkIAELk6AlRiZ4nYTAr0bvNj8pZAocHjxOmaS3YxwVwGSvliYNDF3qT8IqCJaf0qgJ4EOl0LPGG4G29ylwJ5VcWrULNpM2toqR8vTvXNR4cTtT6zD8fhmzVwiAAZQK5gDfZQ5XtFzGIEgmTNeZISC2KG97f8xiQRWO3bNydVQm5AEJCCBwQTiAJ94M0s2x2+O/u/LeFeKcA+D1GLWPJaABCQgAQlIQAISkIAEjkWAcYQjlmXDJ4hox3wOXOfHym9tLdNi4m7cKcCUIZLEkLGovdXAPVMQWKFfXzsTkg0rJF1ktvgZZ+Hw0DUOay5u6fMzzp+LSfS5d+Uwtj8rA297FlY242ZyHZu9jRPeSJFXdtsrCSyrbfJ6M+/7CaD2tp+y0BIJSODqBBq3SWiEEtczaXvtNd5Yi3n9E22M0JMSkIAEJCABCUhAAhKQgARYt2pQxyQTYw7Bo0ePdj6nJFvbdpAn88UAExeczGIeCmWMdtHjzecwLZq7E0fe1q+vPQCzQ9i2ziA7xZk9s0x6S4iKra323Eadpv1prJybi7u1VSPGmtSRrHAmPhpFcv1H8Bc38jPK0sXVnavUhbXr/HTNyXU4m4oEJCCB2wTqT4q20TTx02rQaMo6wm0/lG9DMYQEJCABCUhAAhKQgAQkcAQCzNPCW9249NlN8/GYIxKM9m5v3qmJgyNTZuncTXFuEklym6KpzDWP52YpGOC4BFZ4BNpkvDbZbx2Y0df/8ccfz7uRJO0SfykjtGxDd8ZahwCpnLv9iXUb0WvimIbphXKgBrlNe+NJmcKBVxtPfV6RNUbFSb4EJr77YoQnOFZ7O0EhmgUJSOAkBHh75bGNKUuNX7esKx1fcuOGl2Zk234oZzM8kIAEJCABCUhAAhKQgASOToD1phgayN5vscPSM1P40OmboN71DN8drB502B1+ytXGBd+mT1ZLbtNBQy2H5qLesqgeDzo0TsNvQqCtX7/Cg9CW9AocqMBR7M862VxJI/PkOGnTXr9+PXEHx7kMi/Ect/2Jueg4jo0SLrIDSV8dmVrnUpv2NtGLiPFMfWvb5JVXudpbLF/XnIw0PJaABCSwJYGHDx8WyTd+KMcxTXzmstpycVfbz7pnRcgNP5Tb7PS8BCQgAQlIQAISkIAEJHBQAjjd8AW/efMG0Sj6TPtkB19eY5/l5r3bemPjqiTZ1ImaGV7+FNV0DS+bVB80jvWsg3lm/wTa+vUzFnGjdwIybUmvAC0Kb5gxuzBGwxJnWe1zpcHjtj89a0h0lBWj1XvGcM1gHZu9TdfeOkbJIPjxDXBN5o25VntrxOJJCUhAAhsQqL9ZG4eLxk+rQT26xs/ueddk2ICaSUpAAhKQgAQkIAEJSEACOyOAAod6hJD27t07xg7iv+65yNVc3u3Gvs9CkBrnFkwc+J8GXCJertxfi8u7LYTLaJcg0PZ8tQlmI2xoe6Y2VL5jcxFFshG5a7slbm2F8NOhZ7TFsPT5M7U/jayio+yHH35oDOPJmkBjxUjBJr6eUiTx0ShSjyvBFpcu+FPt7YKFbpYlIIGdEqg/lxu/buMbdNBwlVrJix8xO4WiWRKQgAQkIAEJSEACEpDAYQmwSgeTUViLEp/1hw8fmA+Hi7xjPlycyDIo00WcM0oON82IHbQUeFA3rTH+NOByITkhp1hTKjDmkB7snEBb177RpTAuL7U/gXhqJ8a4yEfcRasSK/BCm7HRgsXHOap9I2xe4pbjtj89acTxB5S4c6p6cqsrRrpxrme24/U0+j3eM2vHCqb2dqzy0loJSODMBOrVI+OnZMo525ZGBIOGq9TfynO9dKNJHktAAhKQgAQkIAEJSEACEmgkQP8Fjznz4dpc2PSAxs0sKbSHGSWHxozkk0UHLZ0ftDxJjiofrLPgJMnVlAqM2SQPdk4AZ0Kjblq7FEZnpDGquB7g6JjH3Rjn1nRMwRkXebwrRo4oPm5d3BjhjMeHbn/6c4jyZ1wIqn8MFwzZNkcwwpyCpZCli6h40RdnLvtT7e2yRW/GJSCBPRKoxbBiUE/8zhjao6u1tw0/lPdIX5skIAEJSEACEpCABCQggVUIMEmF5Sgb1YK629LHomKxxEadoE88Q8M0zi2Y6NxMkwaQweKEj6GG9QlfUyow9olk9jBMlLx35D9KrejFz46oMcLG3n0trzbee/Nkm+BUezBuRjVLADSn2FB0TMGZnhwjBqIm3TZuYHpCI2I4dPvTP7/R95XW4+1/7zVDMoSlbt4Tiomvp8gzytLxPMdRGi8uXe2n2tvVStz8SkACuyZQvwXjByWmx++MOnB33oqoCDw0hu74vSoBCUhAAhKQgAQkIAEJXIQAvni8e1M0BkbNNzqOx6kF0TmeiqBNLZi3gNgCqogQQbFe0aQI0/ETpAlLh1uz4/ZBl+oeYo1xUITTAzPnL443nR7h+jFQJe7u7tZPt7F3XxfxOMPa4mlMdFwSg+6Knn2EmSlPXJ9048O4q/X0Dt3+9CGfwjx+/DgH3ueue9m8nRw0vluTbYNWz+rOTiFLx8C0GI2TMmOYixyrvV2koM2mBCRwDAL1l2v8lqIbFoeuxO+PPtmLURGePuHS4yj7WGUYCUhAAhKQgAQkIAEJSOBABOiVMDOJCVLMs3nw4AFe73GrRJJl+iN1D2jc1KtaNBqn4Q0tiHpdr8bpR/2jzaLCkydP+t81LmSNqMY4LmbvWp9A/ShhQ5tmNtS8xngmysxDbcjhsz6dznz99df50kIHPIx5ki4+mf2sp3fo9qd/Yd2/fz9OfdvV1MP+uVgzZF0xUuqzT1SNsnSRwfwuK85f7afa29VK3PxKQAK7JlCPQImvzDgAkFcm3x+DMlN8Ljd+mg+K0MASkIAEJCABCUhAAhKQwKUI4PVGW4odE3oZnBk9ySx6VBPJcfJPfVfR/VmomOLgyJTEROdmmlXT4dCcMSM1oqF9zBmNSVEh61Ilss4xe/wrREgFePHixQoJFUmgZNfc6vpZ3NXzZ11VuHHoaOCead0MFn360F5nSHFc1jIacNPaRQPU5Xug9mcQmcifFxBvokG3Xy1w27y32d2AHWNEsMFiouKpvV3t6TO/EpDA3gkUnc84WW3KgpP1WNT47bJ3KNonAQlIQAISkIAEJCABCeyAwKNHj2pvL3a1efpumlxrZuM86bXHuVEtuGnPoACNimOdo/5xPnv2LAVeYSoPCRWIaob9LZ8xJMtOAvbDYf/oei+9BGIb7cY+fu0KaLu943wcE5yDFb6LfH7RA+pGXPVxnSeFHMWEeHD2sJ7e0dufQfWEceqxgdpkWddBBm8YGMWr8TWNSbNrb8TZMVJkPyr1hsWh9rYhfJOWgAQk0ECgGDvGV136ouLfqMMVwRoi+tNTRWeYAXH1HLs/vcNfEpCABCQgAQlIQAISkIAE/o8Aokih1uRr9eqF+VL3QeEiHO0ZrNWONlO77Rl0tTHXo7U3enzJv4+Css78swLRaMsHQTPwcgQavQSNstlQG6IvIt27lUshrjeIDUyUHJqXceF5JKO0uQdR4ejtz9CCiEWPg4v30dAYLhK+8P7FXC/hBozPRUyLY2TyRoW4CHbun2pv5y5fcycBCRyPAN+OxUoR6cUZX58EGDoaNM6ZA0rH2/EmMt6drG/+9OlTRmXuYbTXTYMNIAEJSEACEpCABCQgATxV6dYAABagSURBVAlMJxC7JEVsozc5K+SfKf2UQjoqYi4MnuVn49Z0jSf7JJc9y/mgz11TwhTC5+hCnGKD985IAC9BnBuUYu54bHsmjQegfpriPLCe8cwSbJNJb8nyOL8HqrNMKJzCpLGpaTzZJ5Xc7OSDPnetGQbdKE61RGl2ScNG/m2P/OihLY2p5JMMfOmIOT6w+ZZLHai9Xaq4zawEJHAMAkWHM8lmUTzreLE15pBv5WKc2ugPZVQ3PuaY4M84LyJhzRm+7/3iacTuSQlIQAISkIAEJCABCZyJQNsEGkSvoUMDM5bYzZk4i6VQHYoeUE5xxoMZZ6fRpUozafDvzxhtR2Zr5aAA2HGvl3ZLoO7ptzni+2ehMYbCa9E/tikhcUdEwZgBwVNiG3pvoTFsrlHN2FCs3/4MhZ/CF0IO/qhx8Zz7rsYHliwPdST2pxRl6eKuosiKq1f4qfZ2hVI2jxKQwMEIFJ/LaSfz+PpsXEqiI5PF246v5HFfaXzp1stq06edsrl6h9lekoAEJCABCUhAAhKQgAT2QyB6vaNVL168iD/7H+PwjQrZRF92MW2rnqnT37D+IYs1S7ixcSG4mxGmLh6x5S3fbt4yMUDNpwA4MX5v34QA6+gUE0B5bCcuVxMF8pSp1RTigmFc6bHD3V/cNePPmCiOms3X0ztu+zOuUHBkxdpII7bEIorjbNvJXbxV297Uy2lvlELR7GQalNHE9idHddADtbeDFpxmS0ACZybA90QxiOzJkyfx9Tn0lVlob6P7tIUomMsA2wqD8yUPJCABCUhAAhKQgAQkIIFzEKida3h+37x5M9r7GfsXRE6vZwqoupeEF3JKhH3urfWqWtO6GQ96W9Igo1v55l0TAxSzGOE/boDmRDO8fXYCtRYeJauhySEvpdHA+Uae+vjk5vNLH+DBjw/XJi6IQmMY7VqZi9Vx25/RBFCXY9EzSH30C2i0DXu+MY7aL+wcPT29iKfxZ5SliwBT2p8iqiP+VHs7YqlpswQkcH4CfMPFEUxRPGMlkEGdIiarxS/U0SPU+NKN+l9RBnyOr9CzLRL1pwQkIAEJSEACEpCABLYlMG6SU7S5jqE+E8NveJzXJGTTHboVCEX45Uf7PelfRJ/+dNmpdix2eCHnwhj3H0pxxpl8fVKBQ1IycCiPhtknoSJMYWetXBbh/XkUAtSiolryINRLjPbMTi0vcWaQR6JnQjeDRQ8+GWQFyJu3LBEgagzRUbNEWjfjLAqa8MVzfTOGrdqfm4Z1BMDHFdsrqjeN/+ZzEDsMXvNSfKvGdPPrO56c8bhjda4p7c+MFm4VldrbVuRNVwISWJVAn/1mO4SlVW3938T4lm37jOt4pTXaGYekMZhx9BomUcBrTKjtHd8Y2JMSkIAEJCABCUhAAhI4FoHGoWbTOxF1DDc/vLfilmcbYDPdCuYfjLYEmLFfw0ydWjkbEXnhXhzqhh6RYsxFun2QiAiHtGURluNQHmHA6FsKYTL6skfH6Y07IYAzIY7lxar88A6ykPoZFS/uReyZOD91kAE5MJbEGhu9HDnMOgdkP7OlJVz5sS3yeNz2p8jI0J9IhrG1p6nH2TVaYB6a+m7DI0DGxyTaWU+RjFenH3ePGdrwgZ2etYkxqL1NBOjtEpDAMQjkb6NjmPu/VhZT6bPlgzpFRBI78ywIk+MZenBTvxzUyRyauuElIAEJSEACEpCABCSwLYHGoWb4uaYMt3/9+nWdKT7gG8/XIVc+w0STNM2CXI8e0ofNeEjxA+Z+CtNo5vLmF32lYlnFJXAxaLKYGNTfHZ84YBXd1TaH6RI2EydKRhFzga646s9jEaBaFjUKcWLEM1tIO8gbbUOEl+YTffeILrNI9aNtjkJmoU2OjnPcjQdtf8ZltriL9jPKbzS8vFaePn1aBLvUz1gzi4wv7RTtfhBojq5bNB/8k4AEJHABAh1voPxCQpfaIYmiC8T7sr+RRScQbaz/vXXId+/eZVZtB/VdnpGABCQgAQlIQAISkMChCTCaGwknrjNWfAzjj2baFmEI2TOnN+MkCVQuPuAHRdsz9SnBsJz8JgJ0skZEVXRSQDcikrZbarGtLeS856MLOMGh99SdRB65SBfvZuDuqEZcLbYEw/4RkXjLzgnUQ28H+QSK9Qw3qaiJMM1ObHUH5WKJMirs2dyVdLj2Z8ZCKWop9YQ31OY1ZMYM3owqfU7QpOdXc3xY4jEvX941hL8ZZ/8AxAbtwm8ZE43HBCPwvAb0N3WrkH+2VcKmKwEJSGBNAkUHL7b++XjeXt+MuSveoD0/7ArvwCy5qz9rMr10cLWX6IylbFQSkIAEJCABCUhAAvsh0NORVHwM55+NolSf4YA5ho6DWT7sp6Dmmz/3UHDH09Xq0wsgDJYTPmeNSJDKpljSeG9MgrR69p4ao+p/MjJJGcSMttzh/cwdKyCsL7yRr2xAspbOY//MGvJABGr5jQf2pv3U56IN3KqiJlOjc4Mn66b9KwSI7TmsVkixI4nDtT8deRlxqdHdR409pQJXNN35fTrloE+bEMulrm+jU9/8eybma6Fj15wcXT28UQISOBIB3rs3zc1rntwMuXIAXmwxRfYDYEmWjpVtWD+E3ZXjjG++OWZZxYX1JeoRVdiWX/+FqdFsjyUgAQlIQAISkIAEJCCBExBglTN6HMn1TB+KteBYnZ4l4FhRiq2P2IaHpcDSH8ec4TxXCXN3d5f6XHjPcfYRyRILxxWr5DWuFDp7KcAEpS13i4g/LYBGvywzSTQ48+DBg2QV4YHASp6z23MzwmJBwigk3LzXAAciQH1D3I3+EB5YTvKEtuWCBW8JH2sIFZXqvUlFTUbGhS7j4pNtWVjhfJQDYcWDvEKibUkcrv1py8i487xiqJ+xkhMP26byLoAMrjDa3nEx7+0uqtkSb7T4sPfJMg7GuXalXWFP1j45WjbMQpqe0UpAAhLYFQHexDcbU/obu7I5GdNhOQYzig25K4Xkk5pXYDE8Dals9nGU9JPzZw3JpZGkCS/W7pChJklAAhKQgAQkIAEJSGAQgeKj+mZXogjQ2LOYS97YzzhxOhpDM0X3ZGn7i4k+9FwGFf3EwKTep/LAIXWjJiY37vaij7kyonE2e9dEAvXcICohJ6mH1Af+cCbwOBfTRvnJ+YlJT7ydFiM2sNkBMjHa6bfHJ72xzZ+exNAYDtH+DM1U//BREI11Jh1T4QlAfaa28/LaT0Xqn0FCZl9cncFxZ3jGh76MADgureIukiaqQdk/YuB7GF3k3J8SkIAETkng3r173fniTdwx+Kv73uWuMoQnz2BjuBmbx/J93GeKHq9kQn7xxRfL2RZjTnj5gtlwNFy0x2MJSEACEpCABCQgAQmcjEBa+oKB/HvLF7MKGDjPAHbGwuPQzL0VPGtMd6NjQleLjgyu6nWMJ5VsA6zW76QwOwEgiUkGAg1QAIHZGEtM+OtfK549exYnD9FtpNfZ/3ZDHpQADQgTyPr7ExAqZlk+ZyKuWF0xiZ8TI5zrdto9FiVKse3Km7Tz9mcu/o3xkHcatyUmh+XkaMl5jlZzteV0PTgoAbW3gxacZktAAoMJoAl1T4vmDdqxkOPg9Ga6IZrNCJ30gucjj48J+nJ1jvjmW787Bzc61eR4/W7tTJiNRgISkIAEJCABCUhAAhI4CQEEg7hIndpSUa6xj8klO3EFn9P/ZMwxzgRmnCS9POU3KeVJJmfU737G1OJtQLRGTedfbF5Hv+9ZB3JTw8whVvLseZfBliZAnaHZ5y0QB2HMm6hzmebleeLY1N5OXLhmTQIS+BMCqFY3B78wJnFXX3JZ00o5aTSPcT3pKurXVsZjA5sWYIbfH39S5/whAQlIQAISkIAEJCABCaxOIHdPUsq7mpKyOowywQIOAzdPsxlSmVV/n4gA9XY/cmDkimEbumKiJR7XBNKwdUaxzy7C6fuqaXumkcCvGs96UgISkMD5CNCpuJkpBn/dDLNmAD4RcnLY3yit8QGa/hqv5tsXPUj7ozJQbtFUjFwCEpCABCQgAQlIQAISkMBNAvSP0NtyMHor+Mfzz4sfFANSh+7Yd3F6Zn8rAjzUWyXdnS6GbeiK6bbNq0xGfPnyJYPaGciOe401S5nTyduBOZSj/VfcGz11QpZAN4G/6L7sVQlIQAKnIdBHe2MFg12t2hy1wD72b1VYaelLtnDYygDTlYAEJCABCUhAAhKQgAQkkAmw5Q/bquWfLD62n22islWbHMTVOPE+76r/uwkQE5WABE5PAH2Uts7m7vQFvcMMOu9th4WiSRKQwCIEGI7E+JTuqIsxgN2BV7gatTeG56yQ4rgkkp1xbOm4eLxLAhKQgAQkIAEJSEACEpDAdAL4WGPvLwpO0yM/bgyswBa3DEehPG5etFwCEpCABCSwcwJqbzsvIM2TgATmJHBTvqIfwmz0OZOcFlfuLiJr7XaNBbKYtLc9z8ybVg7eLQEJSEACEpCABCQgAQkcjADLi2WL2ezHXc2gETVIJr09ffo0I/JAAhKQgAQkIIF5Cai9zcvT2CQggV0TiKuOtBm6q4WbMQa9EE1rV1YV6HInlqW0i0v+lIAEJCABCUhAAhKQgAQksAmBJ0+e5LGMGPD8+fNNzNhPomx6Fxd6cdLbfopGSyQgAQlI4JQE7n348OGUGTNTEpCABBoJMHssLrJRh0HoymJSfdUzNQEkN+a9oRG+fv26vuoZCUhAAhKQgAQkIAEJSEACmxCghxLHX757927Pq4ksjQgxMs97Y9LbrlZ8WTrvxi8BCUhAAhJYn4Dz3tZnbooSkMCWBL788svu5JGR7IR0I4pXYZUWnLwJNt7lsQQkIAEJSEACEpCABCQggaUJsOtb3JT6yjO96Lhl4Q3s33zzzdLwjV8CEpCABCRwcQJqbxevAGZfApcj0Eci2vMCj3srsNR9ZS0XF5zcW9FojwQkIAEJSEACEpCABCQQBSdWXGTdxWsyiboj3TfmwF2Tg7mWgAQkIAEJrEZA7W011CYkAQnsgsD9+/dZHbHblNg96w558at0XBMrR01evCaYfQlIQAISkIAEJCABCeyTwCeffBLHX97d3e3TzkWtKia9Odh0UdpGLgEJSEACEkgE1N6sCRKQwOUIxBF/jZl/+/btjz/+2HjJk5FA6rgyapK1XOJ5jyUgAQlIQAISkIAEJCABCeyEACMF2d4sGcOC+Rfc3juqjxyjR+6kaDRDAhKQgAQkcGICam8nLlyzJgEJNBOgp/Hpp582X/vjWSdy/ZFE6/8vX75MO705arKVkRckIAEJSEACEpCABCQgga0JsPZJXNrkalPf0BpZbDMVAhok/bitC8T0JSABCUhAApcgoPZ2iWI2kxKQQEHgprR25Z0AClaNP1ltMnVZHTXZyMeTEpCABCQgAQlIQAISkMB+CLBQR5779dNPPz179mw/ti1tSdQa0+jJpVM0fglIQAISkIAEIKD2ZjWQgASuSICpbzd3fXv+/PkV0fTIM7sFPHz4kICsNumoyR7ADCIBCUhAAhKQgAQkIAEJbEyAngv9l2QE2xAwmnBjg1ZJ/unTp2iNKamvvvrK1SZXoW4iEpCABCQggf8hcO/Dhw+SkIAEJHBBAvS1Hjx40J3xd+/effTRR91hrnY1CW/031iu5IcffpDP1SqA+ZWABCQgAQlIQAISkMBBCcQ+4Mcff3z6Tb7JYBo0SXmx7cIFN7o7aEXVbAlIQAISOAcB572doxzNhQQkMJgAotHNlScZDjk43rPf8Pjx4zRwkuVKFN7OXtrmTwISkIAEJCABCUhAAuchQP8lb1b99u3bJ0+enCdvVU4YNJm3OWfCX854FdATEpCABCQgAQksQkDtbRGsRioBCRyCAOtv5FVHGg1m17fTj4VszHjHSaa7AY0ZgS5X0kHJSxKQgAQkIAEJSEACEpDADgmw8Vsegvnq1avXr1/v0MhZTGLQ5C+//EJU9ODevHlz//79WaI1EglIQAISkIAEehJwzcmeoAwmAQmck0BchaMxh1dYiqQx456UgAQkIAEJSEACEpCABCRwSgLMeEN4S1ljIf3zDStkmGnev/yUGTxltTRTEpCABCRwMgLOeztZgZodCUhgGAF6WXnYY+OdLEXy7NmzxkuelIAEJCABCUhAAhKQgAQkIIHDEXj58uXnn3+ezGZhRvaBO1wWOgwmd1l4Y8bb+ZTFjrx7SQISkIAEJLAfAs57209ZaIkEJLAZAXojaGwdyTtUsAOOlyQgAQlIQAISkIAEJCABCRyOAOtPsssAZrMqI3tan2NVRlbRZLXJVBYIb5999tnhykWDJSABCUhAAucgoPZ2jnI0FxKQwCQCbEPNHmZpNfzGiLh6srGQjdn0pAQkIAEJSEACEpCABCQggesQyItP0uNjwOXR5bfvvvvu0aNHqfgU3q5Tjc2pBCQgAQnsk4BrTu6zXLRKAhJYlQBdrO+//74jSUZBOmCwg4+XJCABCUhAAhKQgAQkIAEJHI4AyzO+ePECs+nx5elih8tFMpjRokl4Q0d89+6dHdiDlqNmS0ACEpDAaQiovZ2mKM2IBCQwiQDLTv7+97/viAJxjg2rOwJ4SQISkIAEJCABCUhAAhKQgASORYCpb8x4Q696//79sSyvrWXxzC+//BIR7qOPPqqvekYCEpCABCQggTUJuObkmrRNSwIS2DsBhj3e3d11WPnNN9+owHXw8ZIEJCABCUhAAhKQgAQkIAEJSEACEpCABCQggYsT+PN/+Id/uDgCsy8BCUggE3j48OFf/uVfdqw/yaW//uu/Jli+xQMJSEACEpCABCQgAQlIQAISkIAEJCABCUhAAhKQQCag9pZReCABCUjgfwj87d/+bbf89s///M/Kb9YVCUhAAhKQgAQkIAEJSEACEpCABCQgAQlIQAISaCSg9taIxZMSkMClCSC/oa6hsbVR4BL6HMHaAnheAhKQgAQkIAEJSEACEpCABCQgAQlIQAISkIAErknA/d6uWe7mWgISuE3g9evXjx8/7gjHLtbsD9cRwEsSkIAEJCABCUhAAhKQgAQkIAEJSEACEpCABCRwNQJqb1crcfMrAQkMIPDjjz9++umnv/zyS9s9XP39739///79tgCel4AEJCABCUhAAhKQgAQkIAEJSEACEpCABCQggUsRUHu7VHGbWQlIYDCBn3/+GYHt7du3bXf++te//v777z/55JO2AJ6XgAQkIAEJSEACEpCABCQgAQlIQAISkIAEJCCB6xD41XWyak4lIAEJjCDAnDZmv7G8ZNu9zIp7+PDhs2fP2gJ4XgISkIAEJCABCUhAAhKQgAQkIAEJSEACEpCABK5DwHlv1ylrcyoBCUwi8N1337H9W8f6kyw++cUXX0xKw5slIAEJSEACEpCABCQgAQlIQAISkIAEJCABCUjg4ASc93bwAtR8CUhgLQKfffbZTz/99Pnnn7clyNW2S56XgAQkIAEJSEACEpCABCQgAQlIQAISkIAEJCCBixBQe7tIQZtNCUhgBgKsP/n69es3b9787ne/myE6o5CABCQgAQlIQAISkIAEJCABCUhAAhKQgAQkIIHTEVB7O12RmiEJSGBhAkyA+8Mf/vDNN98U6fz6178uzvhTAhKQgAQkIAEJSEACEpCABCQgAQlIQAISkIAErkbA/d6uVuLmVwISmI3Azz///OrVqxQdwtuTJ09mi9qIJCABCUhAAhKQgAQkIAEJSEACEpCABCQgAQlI4JgE/h94/Kkycmj/mwAAAABJRU5ErkJggg=="/>
  <p:tag name="POWERPOINTLATEX_PIXELSPEREMHEIGHT#415F78285C7665637B737D29203D205C626567696E7B63617365737D5C6D61746874747B696E737D285C7B765C7D2C415F79285C7665637B737D5F7B7C425F797D29292C20265C6D626F787B206966207D20732876293D315C20415F79285C7665637B737D5F7B7C425F797D292C20265C6D626F787B206966207D20732876293D30205C776564676520765C6E6F74696E204B5C5C20205C656D7074797365742C20265C6D626F787B206966207D20732876293D30205C776564676520765C696E204B5C5C09095C656E647B63617365737D20" val="100"/>
  <p:tag name="POWERPOINTLATEX_BASELINEOFFSET#415F78285C7665637B737D29203D205C626567696E7B63617365737D5C6D61746874747B696E737D285C7B765C7D2C415F79285C7665637B737D5F7B7C425F797D29292C20265C6D626F787B206966207D20732876293D315C20415F79285C7665637B737D5F7B7C425F797D292C20265C6D626F787B206966207D20732876293D30205C776564676520765C6E6F74696E204B5C5C20205C656D7074797365742C20265C6D626F787B206966207D20732876293D30205C776564676520765C696E204B5C5C09095C656E647B63617365737D20" val="185"/>
  <p:tag name="POWERPOINTLATEX_REFCOUNTER#76" val="3"/>
  <p:tag name="POWERPOINTLATEX_REFCOUNTER#415F78285C7665637B737D29203D205C626567696E7B63617365737D5C6D61746874747B696E737D285C7B765C7D2C415F79285C7665637B737D5F7B7C425F797D29292C20265C6D626F787B206966207D20732876293D315C20415F79285C7665637B737D5F7B7C425F797D292C20265C6D626F787B206966207D20732876293D30205C776564676520765C6E6F74696E204B5C5C20205C656D7074797365742C20265C6D626F787B206966207D20732876293D30205C776564676520765C696E204B5C5C09095C656E647B63617365737D20" val="2"/>
  <p:tag name="POWERPOINTLATEX_CACHECONTENT#415E635F78285329203D205C626567696E7B63617365737D5C656D7074797365742C20265C6D626F787B206966207D2076205C6E6F74696E2053205C776564676520765C696E204B2C205C5C20415E7B637D5F792853292C20265C6D626F787B206966207D2076205C6E6F74696E2053205C77656467652076205C6E6F74696E204B2C205C5C20205C6D61746874747B676C75657D284E5B765D2C205C6D61746874747B696E737D285C7B765C7D2C415E7B632D317D5F792853205C7365746D696E757320762929292C20265C6D626F787B206966207D2076205C696E20532E205C656E647B63617365737D20" val="iVBORw0KGgoAAAANSUhEUgAACxgAAAGlCAIAAABMFyb0AAAgAElEQVR4Aezdvc4dR3qo7dFY6WyLhAGntsjQkahDkBg7EAlMNHAi8ghEJs5FHQGpQxB5BKTSyUhOYmeUDDj1hkQHnmADBr/7m4JrP7u6u1b//62bAdGrV3V11dW9qvuterr6ow8fPvzGfwoooIAC6wo8efLk22+/Tfv89NNPf/jhh1u3bq1bBPemgAIKKKCAAgoooIACCiiggAIKKKCAAgoooIACCiiggAItAr9tWecqBRRQQIHFBF69ekXMxOPHj9//z7+3b9++ePFisR2asQIKKKCAAgoooIACCiiggAIKKKCAAgoooIACCiiggAIKDBD4eEBakyqggAIKTBD49ddf79+//+OPP07Iw00VUEABBRRQQAEFFFBAAQUUUEABBRRQQAEFFFBAAQUUUGBZAWekWNbX3BVQQIEk8Pz5c17h0RVF8cknnwilgAIKKKCAAgoooIACCiiggAIKKKCAAgoooIACCiiggAJ7EPjow4cPeyiHZVBAAQXOKsBEFF9//XXl5R1EUfz88883btw4q4D1UkABBRRQQAEFFFBAAQUUUEABBRRQQAEFFFBAAQUUUOBAAs5IcaCDZVEVUOB4Am/evGEiikoUxWeffWYUxfGOqyVWQAEFFFBAAQUUUEABBRRQQAEFFFBAAQUUUEABBRQ4r4CBFOc9ttZMAQW2Fnj27Nnnn3/+/v37roIwUwWRFs5F0eXjegUUUEABBRRQQAEFFFBAAQUUUEABBRRQQAEFFFBAAQXWF/h4/V26RwUUUOAaBB48ePD9999XavrDDz/cu3evksCvFFBAAQUUUEABBRRQQAEFFFBAAQUUUEABBRRQQAEFFFBgfQEDKdY3d48KKHB+ASIkKq/z+OSTT3788cc7d+6cH8IaKqCAAgoooIACCiiggAIKKKCAAgoooIACCiiggAIKKHA0AQMpjnbELK8CCuxe4MsvvyROoquYRFG8fv361q1bXQlcr4ACCiiggAIKKKCAAgoooIACCiiggAIKKKCAAgoooIACGwoYSLEhvrtWQIETCjDPxNu3b7sqRhTFzz//fOPGja4ErldAAQUUUEABBRRQQAEFFFBAAQUUUEABBRRQQAEFFFBAgW0Ffrvt7t27AgoocCaBi1EUzEVhFMWZjrh1UUABBRRQQAEFFFBAAQUUUEABBRRQQAEFFFBAAQUUOJ+AgRTnO6bWSAEFthHgjR6VuSgoE+/78I0e2xwb96qAAgoooIACCiiggAIKKKCAAgoooIACCiiggAIKKKBAbwEDKXpTmVABBRToFnjw4AFxEt3f/+bly5fMV1FJ4FcKKKCAAgoooIACCiiggAIKKKCAAgoooIACCiiggAIKKLAHAQMp9nAULIMCChxb4MmTJ99//32lDt9++y3zVVQS+JUCCiiggAIKKKCAAgoooIACCiiggAIKKKCAAgoooIACCuxE4KMPHz7spCgWQwEFFDiiwKtXr+7evVsp+VdfffX8+fNKAr9SQAEFFFBAAQUUUEABBRRQQAEFFFBAAQUUUEABBRRQQIH9CBhIsZ9jYUkUUOB4Ar/++uunn376/v37rqJ/8sknP//8840bN7oSuF4BBRRQQAEFFFBAAQUUUEABBRRQQAEFFFBAAQUUUEABBXYl4Ks9dnU4LIwCChxM4P79+5UoCirzww8/HD2KgheX3Lp168GDBwc7NhZXAQUUUEABBRRQQAEFFFBAAQUUUEABBRRQQAEFFFBAgVECzkgxis2NFFBAgd/8hgiDx48fVyS+/vrrZ8+eVRLs/6uffvrp9u3bqZzffvvto0eP9l9mS6iAAgoooIACCiiggAIKKKCAAgoooIACCiiggAIKKKDAFAFnpJii57YKKHC9ArzUox5FAQ2RB0cH+v7773MVfvnll7zsggIKKKCAAgoooIACCiiggAIKKKCAAgoooEASeP78Oc/d0WksiAIKKKDAaQQ+Pk1NrIgCCiiwpgAv9ajvjiiKo7/Ugwq+ePEiV/NilXNKFxRQQAEFFFBAAQUUUEABBRRQQAEFFFBAgSsRYB7f7777jsryWBpT/F5Jra2mAgoocHoBX+1x+kNsBRVQYH6BV69e3b17t5Lvp59+eoI7ZgKob968mav54cOHvOyCAgoooIACCiiggAIKKKCAAgoooIACCiigAAI8UPf+/ftE8e7du1u3bsmigAIKKHACAWekOMFBtAoKKLC2wMOHD+u7/Oabb+oJ9vAtcRI///wzL+wgWuKTTz5p3t//8MMPuZxffPFFXnZBAQUUUEABBRRQQAEFFFBAAQUUUEABBRRQAAEeustRFHxs9rKqpIACCihwUAEDKQ564Cy2AgpsJvDs2TPiDyq7JyjhwYMHlQTbfsXr+oiQ+PHHH+P9fSrSZ599RsAEr/C4c+cOa+J7Pb766qtti+3eFVBAAQUUUEABBRRQQAEFFFBAAQUU2JsAjyqlrra3b9/mPkNmq6WTjf60L7/8cm8FtjyzC8RO1K+//nr2/M1QAQUUUGArAV/tsZW8+1VAgaMKxInaWuvw7bff8la81q+2XUmpeEtfM36iWSr+2GNSjTjxhlPSNZVco4ACCiiggAIKKKCAAgoooIACCihwtQJv3ryhGzAOojcp6GR7+vSp4RRNmTOt+eijj3J1Xr9+nR5Ry2vOt8ArrTntqSmRQ/zLvc08XsgJ//nnn/O0Ho/q0Yvep+78OlJWPdP3ydM0CiigwFwCBlLMJWk+CihwFQJM58BdYL2qvCxjb7d9FJto6HhTy8c88wTVIXaeG1bugIm0aNaOm2ASNNe7RgEFFFBAAQUUUEABBRRQQAEFFFBAgWsToKOMvrUihII1zELBQDJ9g8xOwTQV/J9kiKXY8/y113b45q1v7C4+dycq8RN0HfMvdzLXJQmnePz48b179yrJ+Db9jnbYo14ptl8poMD1CBhIcT3H2poqoMAMAgQU5z+BWrNjyj7unlu/2molf6dxg5v3Xv/Ljb8DucGN6dmQvwN5oUnOwQUFFFBAAQUUUEABBRRQQAEFFFBAAQWuU4CJKAiYiGPJ9AfSmRYfrHr16hWPMMU0L1++dF6KU54wHFbeoZyqxhS/T548OV81OefpMc7VjBUkduTmzZtpDcEQ8ZxPKwktIqiodZYOpk/+7rvvSEYaojRiti4roMAeBBjqYuKleUvCBXRcO9m8+NL+pLKlVih/ZCVtES1SWkhpRl+FDaRIgP6vgAIKXBagpWZqsnq60c1xPdvR38ZbeW5JKd6tW7cu5sYfe3fv3s3JdvuyklxCFxRQQAEFFFBAAQUUUEABBRRQQAEFrlyAsRkCGnjXAKMpdOLRo9U6fDtFqeg0I6vm2HkzDckokhO+TpHf57Yc0xxGQAnP93Jk4ht4+3MRQkEnM8FDcbbjfHQAYdpj0jPPBL/EvL7Zvcxje/m90j7Fl6FcUGBXAvG9RTMW7MOHDyNyKx4YHppDsxXqmcNve6YzmQIKKKBAMU9DE4S/iHYVWl5EUXAX2yeKgnrFPwD4SMQxfwE26+saBRRQQAEFFFBAAQUUUEABBRRQQAEFNhdg+JaYCbqw0tgtj6IylEssxbjHXruqw0NW8dEjkjEA3NwFxWjmQJHsXmuyHH1N7C7mTRY9u16PUmtiHW7fvh2jKHiUnOf0iK7gtG+NUmJeFnqk+ZY0pCTkIlWWHwXzT+SK81vIURSsJNv8lQsKKLAfgSV+m0Qfjqtgbk9GbM7IHeFfIzZkE2ekGOfmVgoocI0CF+PvdhU8m+dG41BxneDPyDjBYP34cbPb/JPvfCHVdQS/VUABBRRQQAEFFFBAAQUUUEABBRQ4hMC9e/d4Ar61qDxZ1Dri25q4vpK+tfjmAgZ1mu8jKKYoiBmOfhw2ZuLyrgQ4tfJroOvvU95VsS8WhtOYCSdiCAVnOxUc8Qxh7KNORPxqCHKKPyVm4O/fcX2x8CZQQIHlBGgc+MHSOMRYqObuiMAgcIFfOk3HjL9u9s44F3tvjl4VZWBEjEaM+DYKwL8pUW4fF1n7UQEFFFCgVYDXQbWujytHB7XFTGZZJqo3vWEu5Va8pvHiLnhxXTMNFx7i7pvrXaOAAgoooIACCiiggAIKKKCAAgoooMBWAozLdkVRUCSGW2aZCoJJxePQLzkzKjyoyul97YM2MfGeBTjxchQF5aTvdM+l7V82hioZ/owv5qDTu0/feOsueGCPUcw05sr/5AxU/Cnx7YzjrK1lcKUCCswlwK+Vf8QlEM3QdeVdLqqMXRO+xj+q0xVLQXvFVynNLLX21R6zMJqJAgqcX6A1tqCo9oiY3CKHuT7GG3ei/4jK758z98rxb4C8ISu58c0fXVBAAQUUUEABBRRQQAEFFFBAAQUUUGBzga6xnFSw+FT96KIyZB5f4kA+jP629gQyzMODsK07Ygi5db0rDyoQTwk6YDn0B61ILDanOud2jKJgHv7RURQpZ4KQ8mT+RYgGCZZ4d0CskcsKKLCEQGwlYv40IPzk45ollluvs0wYT8Ai7dWMURQU3kCKJY6geSqgwAkF6n+SUeH93PMR7hCjepk2cNDxiH9eMvcRl5+8OaF8hFnkjy4ooIACCiiggAIKKKCAAgoooIACCiiwrcAKMz3EmV9TZWOPWVH91q8Y9Rn0pFORpx93KBADKVoP+g7LXC9Smoui6Fie5ck6MqGfuXXv++lUby2eKxVQoFWg9VlcUq4za3tsftNOeTH9s2fPlghoM5Ci9QRwpQIKKPD/CPR5pcV+7vli5AQBgEPj7+LcG1Qqxwsnka4Zk/4fLz8ooIACCiiggAIKKKCAAgoooIACCiiwigDdX5X9tD63Wknf+lUxZkOaylgRY8ZFPyFliE8ute7ClccS4H0xOeDgNFEyTBeRK8XhIDrk0aNHcx2X5o8o5Vz8WObanfkooMByApUXZsW50hcqAO1SDuPgBuDly5fMQsHbRhbanYEUC8GarQIKnEqgz586XUG1K0MU01GMiIaOc29w2eMKFKvGLa+TUqx8TN2dAgoooIACCiiggAIKKKCAAgoooECXQH3Ypv5tV55xfXPEiIHz+pgNmzC0w+NJdM3xtnimQB/6pFMsgMs7FIhhAdPPsT1UkBlT4lz9dAjzePeMBeMnEDuZU84Mgi7xBPmMxW5mBQs98PaQN2Vccz0ClfGypS92/PryHFFcZHkbUetrtmY8FgZSzIhpVgoocFqByoUh13knrzmMN/GUrRIdn0seF+LcG/xNmC57xR8DccaLuK3LCiiggAIKKKCAAgoooIACCiiggAIKrCzAQGxXbxW9W11f9S9ks2OwTzcgQzuM9zDmytviDzdU3B/nalPGR9FGPMm2Nzee5441onhx0uK5StuEOtx0FDwK//DhQ+ZsPlzJ5zqI5qMAAs3LYmJZ+nfB9TTNmM7F/fXr11xkVzgcBlKsgOwuFFDg8AI0yvU60HDv4S8iot1j4DClqkfHNysVb5HzZS8vpPRFrEYzE9cooIACCiiggAIKKKCAAgoooIACCiiwmgCjm82ACR52p09vepdd7G1LNaq/TGS1WrujrQQIO8i75mRY+gnsvK+FFphcoQhx4OPQXuU+ZSs6mdmkuaZPPlulASo/Cs+bBeadsWOrSrlfBUYI5DdrFNsu94vm10dLm0ameHh4zXmeDKQojrIfFVBAgVKANjq+HK78+i+f+8Sht24478oicHjEdSvmkCeiKP4YQKM5peG8FTE3BRRQQAEFFFBAAQUUUEABBRRQQAEF+gsQS/Hu3TvCKRhiYRiYh4WY8XuWwWADKfofhStJGR8zGzof8A6JeMK76P1uhiXNUmx+jzz4F7Ma0X0dN195OR53dp2DKlYuhrtTYFuBythQ8/U9sxSVPRKylqI3aJ0IZZseItm/YB/3T2pKBRRQ4DoFLk5HActO4tDjfBKUamh4B39exr8M440sl8AYZki8xdKvnrrOk81aK6CAAgoooIACCiiggAIKKKCAAgqME2CYlnCKcdtWtirGmCsp/eoaBHjoLk5rX8zlcDgBOoSL+ABCQ5YbpKS/OuvRo77cjpY4EEV8CR3pjO/aSb4EtXnuWSD/hJuFXOLnwPs78us82HXx0G+zDLOvcUaK2UnNUAEFziYQYwu66raHQIo3b94Uf9cNDQCMl0C2jTeyRUxGEbHRxeJ6BRRQQAEFFFBAAQUUUEABBRRQQAEFTiZQPFV/stpZnbpADDugB3WWWU/qe1z02+a0CnmW4iX2G3vR41N8S+xr3jx5CL7oeyf/pt68OzU3BXYoEEeRYvGGjkbFbVuXiVojMiNFUdBcME63fhQFBXNGitaj40oFFFDg/wr0CaTYw59PzeCGeGP6f+vTvdT6Xo+UvMiKu8a5ZkfsLo7fKKCAAgoooIACCiiggAIKKKCAAgoooIACKwnwoBqTE9MbzD/6P3/55Zfm2Pm///u/59Kw3BpIQVcqsxdsMuaXy9ZzIcaFpE0WjW+IveiL7qhn9fsnK6ajSBsyomwneX/DQ6fs0zj0qeCBGoeu6sSZy2OaeX/RgBPURVPMLr755hvmpYj7WnPZQIo1td2XAgocUqB5u9ysRhFn0EywwppmJGDrfXylJDGH4vV+zQqSeGj+lV37lQIKKKCAAgoooIACCiiggAIKKKCAAgoosLIAA+E8XUZXJ/+G7vp//+VfcysG/xhT5HHq5le7WsMsC0V5CHSIsxQX307/ePPmzZzJvMOuOdslFhjTjYPHdJWn8V32xaQUz549W2Kn5rm5wJTGoavwR2kcusrPb6Hrqxl/0fymHj58mHbE88P37t3r2ukK6w2kWAHZXSigwLEF8l1RpRrxFrCSbNGv4s0cO4rhvX32yxvdcjK2LYIkmoEUxe7yti4ooIACCiiggAIKKKCAAgoooIACCiiggAI7F2CsjvkYFurk7PNs3uY+zdiR1Xq56W1eNGJjXtv0coGUJ88f8qA8/9JHTiEmqzhQXeaVOWtuNg5dR7bZaOSUvIYjL09ZIGwiTZ1OK/Hy5ctioGpKzuO2/e24zdxKAQUUUGBXAkRHFuVphj4UCYqPlfd6kLKZW+WSWeTsRwUUUEABBRRQQAEFFFBAAQUUUEABBRRQYCcCzBLPyDdPPC8URUE1W98EsZPq52I0O3iHPpuXs+q5wNtSUsoZH17vuevRyeh4j1AEVTDQG6EOcaxHV//aNrRxqB/x+FuIKT/77LP4cdwyvzXCJtJAFRFL6eO4rGbcyhkpZsQ0KwUUOKdAvr2rVC/eOVWSLfdV86Z/aPgwUyTl4hXv9WB9M6i2z0QdOUMXFFBAAQUUUEABBRRQQAEFFFBAAQUUUECBbQV40JyB8K7pIujjZYCfJ8rSP/pXY6/vH//4xz/84Q+p/L/73e/+9Kc/ddVl80eouwpWrG928HbJFBtO/3igQApe3pHrS7Hv3LnDR84i/qX1TErB6HtO48JBBaY0Dv2rfJTGoatGXYEU03/RvGkoT/Ty9OnTBw8edJVh5fUGUqwM7u4UUECBRQRev35d5MvtfrGm8pHgvniX3HMWpp2EBFbq5VcKKKCAAgoooIACCiiggAIKKKCAAgoooAA9mYzSNZ9GQ4YhwPS+huazZNEtD5yz8ve///3RB0QBibVLy83QimaaKWty/rM8vz6lJD23/fXXX4mTyIm/+eabtPz111/n84F+dcbg9zPum0vrQk+B6Y1Dzx0dPdmbN2+6qjAxkOLRo0cpYonYNWI1UrhS175WXu+rPVYGd3cKKKDAIgL5HjTnHsOl88quhfhej65rXjPD5k678ne9AgoooIACCiiggAIKKKCAAgoooIACCiiwiQDPOt++fbuIoqC3k3FxZiN+9eoVo+D1KAqKHXtQGUffpCIz7jQ+VhezRSN+nHc57RT5o4ShxCgKHlzMzx9ytsRzIM5aMa+YuS0tMEvjsHQhd5J/13QUFC//NIYWlVglwibSL4iRKYacdhVFQXUMpBh6TE2vgAIK7FFgYkxD/b0eqcLNd4VM3OkeHS2TAgoooIACCiiggAIKKKCAAgoooIACCpxIgGed84zxuVrffvstA3i8keFi/ETahNHWvC0D6nsb6stl67/Q9T7rGDrQP7eeKVN/cvNw9Nx8/WScJ3mneTqKtCZ+pF6LBqDkMrgwr8AsjcO8Rdpzbl2BFKMnmOFXQ3OaQtz4QfGxZ4O8ppKBFGtquy8FFFBgKYFmTEMz7qFr3/zNEMOxu2akaG7e3GkzjWsUUEABBRRQQAEFFFBAAQUUUEABBRRQQIFNBO7du1fMFsBbPIghYAB1UHlieEGcimBQJrtK3NV7zMQblQn8J1aBsVL8YwjCxAwX3ZzomTxvB7NoFC/vYFKN2JFenGaLFszMZxGYq3GYpTCHyKQrkCL+EPpXhDi2u3fv8hPjx/Xy5Us+9t92zZQGUqyp7b4UUECBpQTyLV3eAZefvFxfiNc/AgC75lVrZtjcaX1HfquAAgoooIACCiiggAIKKKCAAgoooMA6Ajw7xJvv+bfO7tzLDgUYKI3v46CEzMvL6PjQh545l2IPKqEAO6zs0CI1O3tzDswYQZXzxxkXiEXAv6v/ecYdzZJVnI6iNXomJuAMsbWZhX2dTOZqHNYp7R72UomvGhpIQfPCq0AeP35MvZjN4vXr16PfDLKCjIEUKyC7CwUUUGDXAn3e69FaAWekaGVxpQIKKKCAAgoooIACCiiggAIKKKDA0gIM6jANOIOyz549Y3YBBmgZGGMwhjFahsk/+ugjHri/fft2/8fEGdpp/dd8AwIPF7WmjCuXrv6g/LHCBxlY+McCVlPeREBNyTA5Y77P8eNioJTnx969e8fKQXQpcZyOgmG/o8QB1GtaqQW9voyMcpTrOZz7W34gcRbnNOhbVJk3vMSXGvRvbYp8Nvxo4wD+lMZhw2O38q5jMFmx60FhEJxyn3/+ecqN+CQ+VtqiYkebfPx4k726UwUUUECBGQUm3tTGS2AleLA521vzz8gZK2VWCiiggAIKKKCAAgoooIACCiiggAIKtAoQP8FD861fjV5JhrGXrJIPQ6qto6pxE/rNhk57EDefa5kQh4cPHxb1Ypicf0zVwBgwT1gNHcQiT4bB8lS1ZM5HHikems9cdWzNh1ni41wUDJRSwtFHJAZStM5M0FqG/a/kBIixArHArAeNio8LPYlZHXQ5RkUwB0nXyUNTkNsiuJijoivl3hxsHNIRmdg47O2wLlee4jqSdxRjifLKrgUCH7kkpW+5+hyieXFGiq6j6XoFFFDgMAKtAQ3NuIfW+hDxl//sIcGg4MG4YWvmrlRAAQUUUEABBRRQQAEFFFBAAQUUUECBTQR4pJ45OdLoFyPBjFoRTMCr6PO4F4PlxEAMnU8ivdU+1ohOwjw2FtdvtUzFY6TLxIFSfIg7yXXJo+Z5zXEX6nXhsJKAsID0Po6Jz/IdS4mDHoeN4+lUVISR4PiSlBhzU6Tc1Ucbh3Q4JjYOuzqmSxcm/iLiviqP5sZkLNOS5CsFV6JDRFFQbAMpiuPoRwUUUOB4AlMCGka/1wOm1gCO4/FZYgUUUEABBRRQQAEFFFBAAQUUUECBQwnEkctDFXy9wjJQSsQD+2OkkFdaMIcHo1a8iYDHqOJ4GP2KKVnPkvE8cYwqyFuR534G2mN8AKcKI3ZTJgmIQ+OVmQkyxYEW+syuwRmCAKQ8tsf5w2t0OLUOVMdxRY3TURB4RMUr+cQwC2akqKTcyVc2DulATG8cdnJAVygGj+N27aVPIAWRSUxZFNvSeBnqynkn6w2k2MmBsBgKKKDAeIEpAQ1xjrs+17zxpXRLBRRQQAEFFFBAAQUUUEABBRRQQAEF5hAgGuDDX/7RLUaUAE8KTe/XYnAx5Vn8TyBCUWT2VaRpfpwycl/sbsRHBr1SeARjwGkEK2ZC2WKlCIwgPCImqCxXRr8qX1UynP0rHnqOT51RqonvHImDf30iD2av0XIZciYMqhFTmBBhwKn10Ucf8Rvk/SmV4dXlir10zoQExYN+MTYiGnLuEbS0dAmn5G/jkPWmNw45q9MvVJr3i3Oc84tgbqQiAi/+xHauZyDFzg+QxVNAAQUWFOCmMF7AYrB2n73Gv0n6pDeNAgoooIACCiiggAIKKKCAAgoooIACMwowEswwOXMtEAbBbAEz5nzorFIvH9ESXaNfxZQe/ce0Km8T5r0hm6MxSBzr8s0339TnErhYYM6r3AUK2sUhw4sZ7i0BUQLFydCzhJxazMTAq2H4DfIDJBZnP1OS9KxCV7J4CvEjunjQi3iUi4EXXftdZ72NQ3Ke3jisc7x2speuS0l+UVRXOZnDpnXUaf8hR7lGBlJkChcUUECBqxOI7/Xgmsc939URWGEFFFBAAQUUUEABBRRQQAEFFFBAgVMIxAn2T1GhkZVg4Co9OkXXX1d3Xw4OSPtgpoGeO4sP3xebFHkW367zMZ4DDIEzZcLE/cYx9dbhwIn5b745Z0jsIh5RHo47cx4/fPgwvfuj/+wmI/a1ziYxEoLh9j47jcn4Ne12og4bh3Q0Z2kc+pwYp0nTFUhRmQuKyCri2OJbcgqN+EMrvtrVRwMpdnU4LIwCCigwRmD0Xym+12MMt9sooIACCiiggAIKKKCAAgoooIACCuxPYOLcA/ur0JgS8SKPNHBVf946TlKbdsOGffYHcte4+7iJDfrstGcaRq/jaN/Tp097blhJFrtPK0EklRz2/xUzLsxiRU2JISCiguCM44ZT8BqC3NnOKc2bYvocQebFiSPKMaCnz+brpLFxyM5znfA5w3MvVAKD4mkfEdiEaJUUotd1adhzyFGsi4EUUcNlBRRQ4LoE4p8Wpwypvq7DaW0VUEABBRRQQAEFFFBAAQUUUEABBa5bII3gMnBVmYyhMirWB4/3OLQOQ1be+tEn2+lp4uwRTL578Y0MF/fImHpOw6DgiSN1CBdoPaa5+oMWCEQgnILzZNBWO0kcYyAGhekTh08AACAASURBVM7ESSnode8ZmbRmrW0ckvYsjcOaB27zfcVRpKIwrc0sVx9e+kM7QLP57t27yswTla+KHW340UCKDfHdtQIKKLClAG/4y7vnj6sT/yWQq+mCAgoooIACCiiggAIKKKCAAgoooIACZxVg7DbNoFAfAG4dFRsUBsG4e3MXjJltCxsDKWYZn4sZNuu7bWVn3zvH9PXr1zMeRE7Fw8VS0GEeJ2uJQRUXwRlRjnqVNxpczGqJBDYOWXWWxiHndg0LrZcMKk5ISlF9XufBrz79cL766ivOOiZroW3pmpSCVoJNikz29tFAir0dEcujgAIKrCQQJ6brmoJppaK4GwUUUEABBRRQQAEFFFBAAQUUUEABBRSYJpDHbusDwDE+IO2QUS5exzBo57y7oRgbi6PIg7KaJXGcPYKCtT4nPWhHDO/F4UMGBQdtfsTEPGjHwCdTU8x1KOl/Zgz1QBT5F0SZOeJDfxRxhJ5f2a5GiHPVbBymNw4HOqVnKWpsCWOGxaAScx0xEUUadeK3ENvkSiBa/NXEzPezbCDFfo6FJVFAAQVWFYivM/S9HqvSuzMFFFBAAQUUUEABBRRQQAEFFFBAAQXmFkgREvUBYEbK4zP3qQjj+gaLsbG5Rt/HqcSuzqJg4zKM4SY8eM1z1ePyOdxWhD5wkrx8+ZJ3VUw/pjASc3MIBGodB4zrAQetNeJZ/BhdFE+h1vRrrrRxSNqzNA5rHrjN91V5FVQMpOBnThQFFxd+ArQejx49iiWvsO/qZxLLnJcNpMgULiiggAJXJMB9IS+pyhWO17y80gUFFFBAAQUUUEABBRRQQAEFFFBAAQUUOIRAfvy3MmRFRVpHreqbdFU/bsXg2dDH97uyHbc+DoGPiwsp9huhYk2LZGf9yFP7T548oQ/5l19+IUgFgdFBFQ8fPtzV3AxdhyzP2UACQmfGvQg7hl/s51F7G4d80GdpHHJu17AQm9aivkROpDVEX/EzZ5kfDrEUzTk/CETrGoFilGrnsVYGUhTH3Y8KKKDA8QRioGvP0sf3enB52/bvnJ5lNpkCCiiggAIKKKCAAgoooIACCiiggAIKtArkKRmag1gxfYwPSOsZIB83ZszYWO6WzCNqcV+rLRfPjI2rTiwtD2HHeTuO9X6KWJHpy/QbM9ECI505qIIpT/Jx75n/fkIKugpMqEf8acR4iK5NWtfHmBtGiHMEQ2vi1VbaOGTq6Y1DzupKFroCKdKgEs0CpOm3w8lPy9k10sQMN11iMYapK82G6w2k2BDfXSuggAKbCeSbJ0owOgxz6B3zZrV1xwoooIACCiiggAIKKKCAAgoooIACCpxaID03xSB3pZavXr2Kk9SmlHHot7Jt61d5lgIG1VoTrLPy7du3eUddzz3nBH0WYt9pnbRPbqdJk4IqCA4g7ODdu3dPnz7tibPzgVIOUIyi4KwmdmTcUYMo/qB2EkFi45CO5iyNw7gT47hbdQVSgMkF5fbt26n5pc2sTyxBhF++XhQaRK1VXiBSJF7/o4EU65u7RwUUUGBmgZs3bzZzZNa15sq0hjvd+NdFz/vdrtxcr4ACCiiggAIKKKCAAgoooIACCiiggAIbCuRXJ9SfmIqjxbm0cdw3r+y5kLslt52RIs4e0TVW17NGKVmEmuIzaKfHSsx8JEzUQVDFhw8fiKi4+MTdTuZm6EKOEQ+VR+e7No/r4+Z0wm8+QmzjkI/OLI1Dzu0aFipnLwEWd+/eBQFVwqr6xB7Fn0ahF3+AxVebfzSQYvNDYAEUUECBqQIX71OLHcQoQrblrrdI0PqxGZmR/1JqTe9KBRRQQAEFFFBAAQUUUEABBRRQQAEFFFhBgOfgGcp6/fp1ZTSL8dT4tt9UKp4q7pqJvU+xc4fhto96x0CK6XNjxHk76Dutvyqlj9Lp0xBRwdlVjziJPdJ7A+FJ+jhTy8Q3udDZHn8Om48Q2zjk821645CzupKFys82PanLqc7bPXoOMPHL6hrJ4tqUI372Zvvx3gpkeRRQQAEFhgoMDWiIc9PVo9TrJem67NW38lsFFFBAAQUUUEABBRRQQAEFFFBAAQUUmFfg4lBW7BLMu64PfudkXQspgoFOwinRGF2Z91+f4znY5PFf/vXftpnyv/7rv/LKP//5z0OrRlctj2jz7PW1RWAQjsCZ0PUWD6J8sureFmKZKw/N9y82meQRaEaI+48099/FoJQ2DolreuMwiL2Z+HCNQz6Nm3VhDUFCjx49av2qayVXnPhzi8nI7cmTJ3HNTpYNpNjJgbAYCiigwHiB1rv5GEVbZB2vf1Pe6zE0gKMohh8VUEABBRRQQAEFFFBAAQUUUEABBRRQYB2B+LqKvMfKDBY5TWUh9UDG5+8riZf7KnaExuXpe/w/f/k3KB8KQHwJcQO7fcB6UHUGJWYclJ7n+FLpvHmcNSSv3MMCE5DEsjHWPr1UxNAQTJOz5ae3zxHiXFMbh0yx6MLhGoc4kBRlCJkiMm9ErFglkGK3PxNf7REPvcsKKKDAeQRiIHasFe+1in9O9L/axa1Shs5IEWFdVkABBRRQQAEFFFBAAQUUUEABBRRQYJ8CPBPfHN6e8oQV1WQEOlV280CKHZo3u1J3WMglitQ6JM+OdgsSn4/nF9H6yOIIqDizRdzFiKyW3sTGYWnhIv/d/haKcjKQVKzJH8dFUbB58eKbnCELsDCrTVyzk2UDKXZyICyGAgooMEmAENee28dJ/Ab9kdOMzOi/055lM5kCCiiggAIKKKCAAgoooIACCiiggAIKzC7A+wWaeU58r0eOzJjy7uBmqUas2eHjXkxTP6IiJ9jkzp07n3322VEqQgxBfOZ+lukoUt0fPHgQT8s9z0hh47Dy6XqUxiH+NAqi/k/nFhvyMcYYFd/uM+TIV3sUh8mPCiigwCEF4m1ZqkBXYGO8MRoUdd7M0Fd7HPJcsdAKKKCAAgoooIACCiiggAIKKKCAAlcmEJ+tSlWnO3HKYBiZpGE2HrWa6yH+0cck9lIySDk6QOQ///M///7v/z4X49/+7d/++q//On/sv7A5SLOoDOTzpglwVigbgTU5yKZZkl2tiQO3xH8QBTJj8QjLyJEZTNTx6NGjGTOfMSsbhxkxL2a1wg/wYhl6JugKpJgYKcV1J774JhaGNoqJjiZemGKGsywbSDELo5kooIACGwtw7SluT5sTSFBE3syX383Gx0EzUjRr6IwUTRPXKKCAAgoooIACCiiggAIKKKCAAgoosCuB1qn7p08jkYbZBj2ptRBLfMaMTtHRQ5XxtRR0nP7d3/3dQgVeOVtOgDSiz8FaYZCydZw1HqOVq9+1O7rK4xHPQQ9d6YeuJ6An50mf/PPnz+/duzc0k6XT2zgsLXzc/LsCKSYOKgHCpBQPHz5slSG2aYU2qnXXXSt9tUeXjOsVUECBIwl8/vnnRXGbE0iQIIaXEgbBK6mKrbo+clvZ/MpAiqaJaxRQQAEFFFBAAQUUUEABBRRQQAEFFNiVQJyhNhdsYgAEo8Ipq+kBGblIoxdi12jxsNmgPOOw+kSfQftdOnEeEI1Qy+00ThCS97LDnuR4uCne7FEOBPTEyVH2+UIHG4d8iroQBd68eRM/xuXpgRS8+CZmGJdprAjuiWs2XzaQYvNDYAEUUECBGQSad6Jx5om8g3hjNOiPgdb5Lead6ywX0gUFFFBAAQUUUEABBRRQQAEFFFBAAQUUmEsgj6PHDCc+9Zue12KagT30EMau0devX8dq9l9m4DB2qFaG+vrnuZOUqU+YgzV6ro5BFWmdfCIeo0G5LZc4RjbEiIcZ98iT9zk3Qnwqg9M52coLNg4rgx9ld60nRir8xGtHyiT+NAqT+MKd4qtNPhpIsQm7O1VAAQVmFmhOmNYa+hCvf4MiB+NfEanoO7z3ndnU7BRQQAEFFFBAAQUUUEABBRRQQAEFFDi+QOwSTLUZ1DHYCpDG5hcafm7dY2VlDOZgmt5xDzTH+QkGPYFWKdhOvkonwLbdudNPuXkxnz17Fmd0fvTo0bz5p9yYEDpWPIZuLLG7EXnaOIxAu4ZNmidGqnVzHGqcRuXaEZvicZnPu5WBFPN6mpsCCiiwjUDzJR3xRjCV6dWrV7FwgyIHm4EUc10yY5FcVkABBRRQQAEFFFBAAQUUUEABBRRQQIEZBYouwZTzxECBXb3XI9UoDlfHSXn7S8Z3IlcG+fpnuJOUeRaE1QIpmj3JUMQDtAeZ+NR75eH46UWNmXNmtr5Be/pexuVg4zDO7Rq26praZ64fchFjVJAS51Ss2fCjgRQb4rtrBRRQYE6BZmRDEXwd/4QY+sdS8/Z3nTfqzQlkXgoooIACCiiggAIKKKCAAgoooIACClyZQOuDxRMHw9ITwwzMx6kgtnWNvZ0xJKJnqRhRzo+l8WaKQU+g9dzFVsnyCXDz5s11ytDsSeZUaT4HuE5hWvfC4Y6FXDRuhnMphrDsalKKfG5EJRuHqHGdy0Rf5fawEJh4esTcYoxRXM9yjHMqvlr/o4EU65u7RwUUUGARgeY1LN4Ossv4J0Qzcb1MRVYkHppDPX+/VUABBRRQQAEFFFBAAQUUUEABBRRQQIHZBd6+fVvkSaDAlFFtnt1K46+VYbBijyt8vH//ft4LVc7TMOSV9YU4mfyiw+r1YizxbR4s57gvkX8zz7zH/NXeSOMwLSE4U34OuY6VhfhLiWdaZZN1vrJxWMf5cHtp/oRzFWYMMitijPIuWGA0qnW6lJhmtWUDKVajdkcKKKDAsgLNyIZ4J8RfODGKMP5p0adYMSvSc9u9n3jzPuU3jQIKKKCAAgoooIACCiiggAIKKKCAAlco0JyhfeJEs3kQ+sGDB/vxvHHjRpyUYuhz/3Eq36Edp/tBaC1JHhONncOtKedamfeYM9xVIEWOBErFe/z4cS7nQgv8UnIUC0dhP68tsHFY6IgfPdvmiZFq1JwTfWJNY4xRkVW+0BTr1/9oIMX65u5RAQUUWESgGQwYL3jxjwEuePxpMagQxYwUzaCNQbmZWAEFFFBAAQUUUEABBRRQQAEFFFBAAQVWEGgOn08cDEuP1FcGwFaoVOsu4mg9faHFW49bN0kr48D2rt5XUilzz6/iU92//PJLz62mJIsvSUn5cFyG9kVPKcDFbeMALb+FdR4XjCdnLMDF0i6awMZhUd7jZt6MhUp1mX1UqBKNRxn6t+GLUhtIsSivmSuggAKrCsSwa3Ycp5GY8l6P5lR48c5v1Rq6MwUUUEABBRRQQAEFFFBAAQUUUEABBRToJ/Drr782ExIr0FzZc82TJ09SyhWe4+9ZpJyMx8xijMjDhw/zV/WF+LaFk3V7xgHR2FdcB5nybcRM+ewq5oZfRCzhaqdx3NFOXltg4zDlPD/xtsXU5rGmswdSkHmlfdhJyJGBFPEccFkBBRQ4tkAx7xz3ZOl+iP/jjXKR7GKd4w03iZmIrDn7xcVMTKCAAgoooIACCiiggAIKKKCAAgoooIACawq0TkIwOpCCPsY0Hry3OQYyaXyjB12az58/z191LRQdpycOpCimHO4CmbKeIdg4LzJZMUp669atKXnOu208Q+jlvnfv3rz5d+XGnBzx1NrDCLGNQ9fBuvL1xWBQ1FhiVCj+LuK+WCbmKQ1vFetX/mggxcrg7k4BBRRYUIA7v/y6tbSbdNmLFz8SDJ2vLM5mQbaVa9vFunHlY668R48eEb0eZ5a7uKEJFFBAAQUUUEABBRRQQAEFFFBAAQUUUGCQwM2bN5vpW1c2kzXX5EHovNBMs+0axvnilL08TnZxcvg4PwHPW+/qJRTTMePDdeTWJ7Jkyk6LWUDoiM5TmEzJdsZt4+GOs0TMuIuurOKT93TXNyeB7tpwofWt7UDryj4FyG1CXuiz1ZppRjQOaxZvP/uKY0mxVEtMR0H+BFpVco4/2FiYeZfrg1YGUsyrbW4KKKDAxgJFlEOKgYiREJXLUmvRi6Bs0oy+xSSEglsx7qcJuSWTu3fvEtJx8Y+Z1lK5UgEFFFBAAQUUUEABBRRQQAEFFFBAAQXqAjOGBdCJlx6jZzx4xmzr5R/xbTHwRg9kPZOYvuhZrW+4/2+bj7HFXuLZy0+URjEEu+juRpSf3un379/nDXnYLy+vsFAMGG8ecDDjr/isjcMKZ8UOd1H8inMJh44r5Q0vLsQYoyJxbJ+Lr+b6eHHQykCKuajNRwEFFNiFQBHlkOZSixe/oe/1KK5V/Dkx7h6LC1IRkowXMdGff/75HiZo2sXBsxAKKKCAAgoooIACCiiggAIKKKCAAgrMKlDMX0verVP6X9xn6lTc4RwDRcnpuozj97zPojIdPbMCxBderPaih6LMC32MfcJpF/QVL/RUGx28RRgKg6MV+YWqXM82vlCjMnZbz2TKt3GnHIvNe8VtHPZ2ik45u2bZlvYhBhvFPJcLpOAodL1wiva5GRAWSzVxuc+glYEUE5HdXAEFFNiXAH8qFPesDx48iBe/oRe8IpBidKhsEeGR1ShbUeD8lQsKKKCAAgoooIACCiiggAIKKKCAAgooMEWAp5iKzWPoQPFV10de0JBeEhFjFLoSb76eeIjY30g8Qddwaez5jO8E2bwKsxSgGUhBtkOfsutZEk6zogt6by/1YDg2nvnxDOlZx+nJigHj0T3t00uScrBxqDQOcyEfK5/WRiNVYej74gdVPMYYFRvG+Kfiq+kf+wxaGUgx3dkcFFBAgX0JcAcWg0nj3wOfffbZoPkkiMiL95dczwZtnl24T4130nl9WlguFLrYkR8VUEABBRRQQAEFFFBAAQUUUEABBa5KYNzsC5GomUNzTUy/t+VmfEAKiehfTnr20mgTY89dEQn9c1snJb2a8XEyRgcZBWxOABDjQjYZWV9Uo/VAs3L2V1pwVsQ+ZLqgF32IfBxaHI7lR8GLNsblM3GrOGAc++0nZjtucxsH3Loah3GkR98qTXDerAU/6ubKGddUArw4QEwdNOO+clY9B60MpMhiLiiggAInESDWoesmrHJBaq18jMhjeqXRccTxTrp1R11X6NbErlRAAQUUUEABBRRQQAEFFFBAAQUUUKAQaH1nQeXZnmLzro/NHC72dHVltcn6Zn9gjB64WCRU7969SzIG0ohOuJh+PwkYJIuDfwQQ0L0ZB+TiKBqPpR0lRqSncCWUgZCC0d28xd6JTSFCJT7Fjnn8WKTf6iOncSxV7PReuUjMHp2fgaRt2fY3ZeOQjn6zcVj5rNjJ7vg5x59JLFVz8pL47fTlenjiQj/Yi5fyNGhlIMX042sOCihwcoE///nPF2t48+bNi2nWTFDMX5d3HQOx88quBTKJfyi+fPmyK+XF9Rd9Bv39dnF3JlBAAQUUUEABBRRQQAEFFFBAAQUUuDaB1gd1GBZqzkPQX+b58+fNxPSYta5vptzDGp65Kt4g0H/4lrCDNH7G0G/XANse6thVBsofYymoONXJ8zHER9HONx1F83g9ffo0T4fAwCR9v11uPdfDS2xKnPeCzmdWjpvSuOdOxyWLA7GcEou+pOBiCePJFufJuLjh7AlsHDJp0Tjk9Ve1EM/MouI5+qdYP9fH+g+B1iy323PtkXx6Dlp99OHDhxn3alYKKKDA+QT+4R/+4V//9V/r9SJiboc3iIRRxztmrnb9/24kKjneXxLoMOXempjf27dv1w29HtV9/FYBBRRQQAEFFFBAAQUUUEABBRRQoClAfxfPldJ51TUSw1gv48eMoLPQswfvYp4Ug1nxeZ6bPPtn2yz8amsYOY4D3uz33bt39bcbECySHlinU/H169f1xKtVZMSO6NUsgmw4ZP/8z//8T//0Tzm3ixo55VEWiiPOTyDNQhE1OLJEk4zo9eUHQtdxjESBJe9ib0SUNo6YTuzonl67ojw8vrjtbCjFqUIFL/4czt04EHk24kcx/cTYJId0saOF5wJan6EBFq56/JR6Xkb7VIe9M4BFSxKHsbo2JE6LUA/+n6sAfQetGLjynwIKKKBARSCGLXc14txbVHLY8Cv+Kohl5rasT2FybHLalmjlPlvV0zTfuBYLxjLBKPUc/FYBBRRQQAEFFFBAAQUUUEABBRRQQAEEBs26WvRB8ZHBmCZj5WHcZg6VNbP0pDWLN3ENPW9FP2EKj2jNlq7O3JXHVrvt+WwtfOvKYk6O4vBRx9atDr0y1pGjGetSnOpUH5+eR5kTqeg6ZkecS0QnxF3sajkWmKLuoWzxENCabVskG4f4Y0nL/Cj2fEqPPmFyw96s8ug1tB6DytM830bvevrV9iIIpfXVHqMPkBsqoIACBxCgoY+l5I2GvIaNQL+4Mi4ThUcAbIzf546BTWKaccvEFbaGpORrVVHUcXtxKwUUUEABBRRQQAEFFFBAAQUUUEABBRQoBHiEl2eOc0cc36ap7OkJfPbs2atXr3gjA/+zzBpmlk1TOJCe3sLjzkWREZgWnuozOJrXxIW/+Zu/oe5xzdGXY3Xoki3eRMNRpsuXkIJUTR5DZ3oJDjoHmgfxmbginQ/0Iad/nAPkgCFTF/A8euw6JgdOEnLY8xP8ceaMOAfzhkc5xnbwLD7CGxbGxqHZOHBKMx8PMoyMxF/Thodp+q45zYq5eabnSQ59JpOIO6LxqU99ERPXl4tpluqJW7/tNWg1KE7ExAoooMAVCrQO/xfNbs+I3ZX1uAMoypk/EvTK7BTELqQiUX4uYEUsPxWfvV7EJ+a/WNhdmiEjlYrSruzj7hRQQAEFFFBAAQUUUEABBRRQQAEFjihQ9GLlLq+eC/SMNWsdnxHvmU9rsunPyDbLNuMauuP66NEx2HNq2xnLtkJWcQC7efioNQnoJqWjkn7R3He6QsHm3UWegYOe2K5asH7iOc+JNHvv8bwO5MbvMR7oLo3Z93sxw/gzbG2RLuYwewIbh3iqFMvnaBzy0ExRu9EficcaeqWoDFoNKga7nmtEqT5o9RG/tEElM7ECCihwbQLNl4Q1Bbhl3GFoNmHCOUCY0GDeBMklgWDzZvmLNVxQSblaHPFHH31EAfZpWMj4UQEFFFBAAQUUUEABBRRQQAEFFFBAgVYBHt9n/Vyvb2/dxVwreTSZx4j5xxO9DC2nDkPGpegVZHyXR7HpEZ1rX3vLh7r/4z/+47/8y78sVzAkedB5tc7VZkWYVoSDmwYa673WnLQUlX/9nxEnWwb++VfPuVmqTdYwwUaehYIoGT5uUozmTpnngNmj03oG6ZkSpplmkzVX3jhwtiwxbUM+lJs3DrkkLtQF8qCVgRR1KL9VQAEFfnPcQAruZfMdMJHU6d6dWzRuBbiTzl/lY8wd2/p/KXGzzoxwlMFAinwgXFBAAQUUUEABBRRQQAEFFFBAAQUUUECBhQRir+lCuyDbDR9j5n0E9AbTA9w/IIbhc6JqUqcx/cY5vIaKMPRL/y1dxzynR+9x/zyXs+2fM53PhAcRKsT/PL++qzgnDhMhLNSFZ/qJfelfKVMuKsA5w1OmHJo+j6SOK8mGjcO4Al/bVnHQykCKazv61lcBBQYLHDSQIrf1qcLc+zZvE7k/Tt9yK9z8drDUqA0oA2/gY1PvHkb5uZECCiiggAIKKKCAAgoooIACCiiggAIK9BXg0X8CAnJqxrB56oywg9kHTe3tzMibL9AFvc/5MyjYhj3zmx+XnRcgPZJq47Dzw7RE8eKg1cdL7MA8FVBAAQU2F+ACn8tApHBrnMQebh+JdKacxDXn0rqggAIKKKCAAgoooIACCiiggAIKKKCAAgosIZDmAEg58zZkZgLg37Nnz3gsjfkYmLSA+Rj4R1xFnJVhUEnSe5MHbWLiRQX20A3eWsHdFqy1tNe20sbh2o54rm8ctDKQIrO4oIACCpxKgPv+XB8CKfLy3hb4s4QixTDwvZXQ8iiggAIKKKCAAgoooIACCiiggAIKKKDAOQTi42dff/11rhTPofFm5PRy5LzSBQUUUMDG4drOgTho9dtrq7z1VUABBa5EIAZSEFu921qncvKOvd2W0IIpoIACCiiggAIKKKCAAgoooIACCiigwAkEmKs/v8KDKXJ54vwElbIKCiiggAIzCsRBKwMpZoQ1KwUUUGBHAswgl0pDjMKepwhL16Q9z5mxo4NqURRQQAEFFFBAAQUUUEABBRRQQAEFFFBgrEB8r0ecjmJsfm6ngAIKKHA2gThoZSDF2Y6u9VFAAQWSAJPUMREFAQpxtrq94RADnopk9PfeDo3lUUABBRRQQAEFFFBAAQUUUEABBRRQ4EwCv/7664sXL3KNDKTIFC4ooIACCiSBYtDqY10UUEABBU4pwCwUz58/33nVvvvuO0q45zeP7BzQ4imggAIKKKCAAgoooIACCiiggAIKKKBAH4H4vNnOJ/HtUx3TKKCAAgrMLlAMWjkjxezCZqiAAgoo0EuAGPA0RZLR3728TKSAAgoooIACCiiggAIKKKCAAgoooIACYwXiez3u378/Nhu3U0ABBRQ4p0Bz0MpAinMeaWulgAIK7F/g8ePHFPLTTz/1vR77P1iWUAEFFFBAAQUUUEABBRRQQAEFFFBAgeMK/PTTT2/fvs3l98muTOGCAgoooEASaA5aGUjhuaGAAgoosIEAf7qkGPBvv/12g927SwUUUEABBRRQQAEFFFBAAQUUUEABBRS4GoEXL17kun7xxRc3btzIH11QQAEFFFCgddDKQApPDAUUUECBDQQePnzIXpmO4t69exvs3l0qoIACCiiggAIKKKCAAgoooIACCiigwNUIxPd6OB3F1Rx2K6qAAgr0FWgdtDKQoi+f6RRQQAEF5hJ49uzZjz/+SG4//PDDXHmajwIKKKCAAgoooIACCiiggAIKKKCAAgoo0BR48+bNzz//nNf7ZFemcEEBBRRQAIGuQSsDKTw9FFBAAQVWFWB+pBTZR+j3nTt3Vt23O1NAAQUUUEABBRRQQAEFFFBAAQUUUECBKxNwOoorO+BWVwEFFBggUBm0gixpKgAAIABJREFUMpBigKNJFVBAAQUmCvz666+ff/45mfBSD0L8Jubm5goooIACCiiggAIKKKCAAgoooIACCiigQF0gTov71Vdf1RP7rQIKKKDA9QjUB60MpLieM8GaKqCAAhsLpAvS+/fvP/nkk5cvX25cGnevgAIKKKCAAgoooIACCiiggAIKKKCAAmcXeP78OR2SqZZ0S3755Zdnr7H1U0ABBRToJXBx0MpAil6OJlJAAQUUmC5w//799DLCH3/88datW9MzNAcFFFBAAQUUUEABBRRQQAEFFFBAAQUUUKAiEKej4F3DlZR+pYACCihwVQIXB60MpLiq88HKKqCAAlsKEPHNGz3evXt3586dLcvhvhVQQAEFFFBAAQUUUEABBRRQQAEFFFDgCgR42vjFixe5ogZSZAoXFFBAAQUuDlp9rJECCiiggALrCDCN3jo7ci8KKKCAAgoooIACCiiggAIKKKCAAgoooECcjuKzzz5zllxPCQUUUECBLHBx0MoZKbKVCwoooIACCiiggAIKKKCAAgoooIACCiiggAIKKKCAAicR+P7773NNnI4iU7iggAIKKNBHwECKPkqmUUABBRRQQAEFFFBAAQUUUEABBRRQQAEFFFBAAQUUOIzATz/99Pbt21zc+/fv52UXFFBAAQUUuChgIMVFIhMooIACCiiggAIKKKCAAgoooIACCiiggAIKKKCAAgocSeDFixe5uF988cWNGzfyRxcUUEABBRS4KGAgxUUiEyiggAIKKKCAAgoooIACCiiggAIKKKCAAgoooIACChxVwPd6HPXIWW4FFFBgOwEDKbazd88KKHAQgf/4j/84SEktpgIKKKCAAgoooIACCiiggAIKKKCAAgoooMD/L/Do0SMmomDhq6++unfvnigKKKCAAgoMEvh4UGoTK6CAAlco8P79+4u1/qu/+quLaUyggAIKKKCAAgoooIACCiiggAIKKKCAAgoosJrAq1evVtuXO1JAAQUUOJmAM1Kc7IBaHQUUmF/gb//2by9m+t///d8X05hAAQUUUEABBRRQQAEFFFBAAQUUUEABBRRQQAEFFFBAAQX2L2Agxf6PkSVUQIGNBf7X//pfG5fA3SuggAIKKKCAAgoooIACCiiggAIKKKCAAgoooIACCiigwFoCBlKsJe1+FFBAAQUUUEABBRRQQAEFFFBAAQUUUEABBRRQQAEFFFBAAQUUUGD3AgZS7P4QWUAFFFBAAQUUUEABBRRQQAEFFFBAAQUUUEABBRRQQAEFFFBAAQUUWEvAQIq1pN2PAgoooIACCiiggAIKKKCAAgoooIACCiiggAIKKKCAAgoooIACCuxewECK3R8iC6iAAgoooIACCiiggAIKKKCAAgoooIACCiiggAIKKKCAAgoooIACawkYSLGWtPtRQAEFFFBAAQUUUEABBRRQQAEFFFBAAQUUUEABBRRQQAEFFFBAgd0LGEix+0NkARVQQAEFFFBAAQUUUEABBRRQQAEFFFBAAQUUUEABBRRQQAEFFFBgLQEDKdaSdj8KKKCAAgoooIACCiiggAIKKKCAAgoooIACCiiggAIKKKCAAgoosHsBAyl2f4gsoAIKKKCAAgoooIACCiiggAIKKKCAAgoooIACCiiggAIKKKCAAgqsJWAgxVrS7kcBBRRQQAEFFFBAAQUUUEABBRRQQAEFFFBAAQUUUEABBRRQQAEFdi9gIMXuD5EFVEABBRRQQAEFFFBAAQUUUEABBRRQQAEFFFBAAQUUUEABBRRQQIG1BAykWEva/SiggAIKKKCAAgoooIACCiiggAIKKKCAAgoooIACCiiggAIKKKDA7gUMpNj9IbKACiiggAIKKKCAAgoooIACCiiggAIKKKCAAgoooIACCiiggAIKKLCWgIEUa0m7HwUUUEABBRRQQAEFFFBAAQUUUEABBRRQQAEFFFBAAQUUUEABBRTYvYCBFLs/RBZQAQUUUEABBRRQQAEFFFBAAQUUUEABBRRQQAEFFFBAAQUUUEABBdYSMJBiLWn3o4ACCiiggAIKKKCAAgoooIACCiiggAIKKKCAAgoooIACCiiggAK7FzCQYveHyAIqoIACCiiggAIKKKCAAgoooIACCiiggAIKKKCAAgoooIACCiigwFoCBlKsJe1+FFBAAQUUUEABBRRQQAEFFFBAAQUUUEABBRRQQAEFFFBAAQUUUGD3AgZS7P4QWUAFFFBAAQUUUEABBRRQQAEFFFBAAQUUUEABBRRQQAEFFFBAAQUUWEvAQIq1pN2PAgoooIACCiiggAIKKKCAAgoooIACCiiggAIKKKCAAgoooIACCuxewECK3R8iC6iAAgoooIACCiiggAIKKKCAAgoooIACCiiggAIKKKCAAgoooIACawkYSLGWtPtRQAEFFFBAAQUUUEABBRRQQAEFFFBAAQUUUEABBRRQQAEFFFBAgd0LGEix+0NkARVQQAEFFFBAAQUUUEABBRRQQAEFFFBAAQUUUEABBRRQQAEFFFBgLQEDKdaSdj8KKKCAAgoooIACCiiggAIKKKCAAgoooIACCiiggAIKKKCAAgoosHsBAyl2f4gsoAIKKKCAAgoooIACCiiggAIKKKCAAgoooIACCiiggAIKKKCAAgqsJWAgxVrS7kcBBRRQQAEFFFBAAQUUUEABBRRQQAEFFFBAAQUUUEABBRRQQAEFdi9gIMXuD5EFVEABBRRQQAEFFFBAAQUUUEABBRRQQAEFFFBAAQUUUEABBRRQQIG1BAykWEva/SiggAIKKKCAAgoooIACCiiggAIKKKCAAgoooIACCiiggAIKKKDA7gUMpNj9IbKACiiggAIKKKCAAgoooIACCiiggAIKKKCAAgoooIACCiiggAIKKLCWgIEUa0m7HwUUUEABBRRQQAEFFFBAAQUUUEABBRRQQAEFFFBAAQUUUEABBRTYvYCBFLs/RBZQAQUUUEABBRRQQAEFFFBAAQUUUEABBRRQQAEFFFBAAQUUUEABBdYSMJBiLWn3o4ACCiiggAIKKKCAAgoooIACCiiggAIKKKCAAgoooIACCiiggAK7FzCQYveHyAIqoIACCiiggAIKKKCAAgoooIACCiiggAIKKKCAAgoooIACCiigwFoCBlKsJe1+FFBAAQUUUEABBRRQQAEFFFBAAQUUUEABBRRQQAEFFFBAAQUUUGD3AgZS7P4QWUAFFFBAAQUUUEABBRRQQAEFFFBAAQUUUEABBRRQQAEFFFBAAQUUWEvAQIq1pN2PAgoooIACCiiggAIKKKCAAgoooIACCiiggAIKKKCAAgoooIACCuxewECK3R8iC6iAAgoooIACCiiggAIKKKCAAgoooIACCiiggAIKKKCAAgoooIACawkYSLGW9Ir7efWXfyvucONdPXv27Ndff924EO5eAQUUUEABBRRQQAEFFFBAAQUUUEABBRRQQAEFFFBAAQUUUOAUAgZSnOIwhkrcu3fv7t279+/fD+vOvEjQyMOHD2/evPn8+fMz19O6KaCAAgoooIACCiiggAIKKKCAAgoooIACCiiggAIKKKCAAgqsImAgxSrMq+yEWRlu3br14sUL9vbtt9+uss/td/Lll19+9tlnlIPYkUePHm1fIEuggAIKKKCAAgoooIACCiiggAIKKKCAAgoooIACCiiggAIKKHBkAQMpjnz0Qtl/+umnTz/99Oeff2YdURQPHjwIX5588c2bNymW4rvvvmNCjpPX1uopoIACCiiggAIKKKCAAgoooIACCiiggAIKKKCAAgoooIACCiwpsPdACuIDnvzlHwtLOhw7b3A+//zz9+/fU41vvvnmCidmIJaCOBKqz4QcxlIc+2y29ApcpQBvKeLfVVX92bNnTKR0VVW2sgoooIACCiiggAIKKKCAAgoooIACCiiggAIKKHAUgY8+fPiw27ISH3D79u1UvC+++OLaBpl6HpcYRfHVV189f/6854YnS8aAHNEkaU6Oa3Y42WHdSXXu3Lnz9u3bemHevXvHu3XqafxWgVYBwr8IAvvkk0+uJ7CAC/rdu3fR+OGHH4x+az0rXKmAAgoooIACCiiggAIKKKCAAgoocCABhmYYnvj6669v3LhxoGJbVAUUWFrAxmFp4UXz33UgxZdffvnjjz+m+l/VCFP/Q86oGzMxpLkoeL0FEzP033bRlIR3MC74+vVrbh34l0rIHjmOFJiIB0p7//79nrcUnAkpq3r6GHnD/QqPOy9aRzO/HgEiJDiN6/X95Zdf6udnfXO/vU6BGAH29OnTq3orU45PYiIlZp66zhPAWiuggAIKKKCAAgoooIACCiiggAIKnECAacJ58zgVYfiDcYoT1MgqKKDALAI2DrMwbpjJfgMpiNBhoD3S7HnyjFjONZfzQBQBCgz0bj6Oyy3C93/5lyMn6hqEUzx+/Lj+OHJ6Vpt8+gxU56ecSf/tt99e4VtO6uB+O06gTyCFDdQ422veigYzv5XpOturfAlzGqFr/iFYdwUUUEABBRRQQAEFFFBAAQUUUODoAgzN5DERpy4++tG0/ArMKGDjMCPmJlntN5AinluJps84+iaIW+00RxhQgJcvXzJtw1YlYb9MhkFIRJ5BJJaEII+bN2+mNRzEfD+R0xCkyezujKjlNXlhRKxW3oRMNmfJFXHh0ALN5qhZHQMpChOiBJiWhpWMkfvSkwKHjzGK4pqnZMhRSsZSNE8S1yiggAIKKKCAAgoooIACCiiggAIK7F8gPt5Jae0o3v8hs4QKrCNg47CO86J7+e2iuY/OnLHw5nD7xan1R++udUPOb4pBdALDPB/9zz+WWcMk5IyBtW612krKkAYp2SODcBtGUUDB3nmuOkZREBtBqXgfBzcNzF1PmvSPZWIpiG/gW9IkLo4smzendufdHGk6LJJ98cUXPW3Jh4kuUmImNWG/PTc0mQJdAs3mqEhJtFCx5so/8ru7ffs2wVX8e/jw4ZVrNKuPT56LggCCZuvX3OSsa7hMpGsBV7T67ERnFbBeCiiggAIKKKCAAgoooIACCihwaAF6vOnHplujGEfgFa4MMRy6aha+p0AeqSE97xzvuZXJFFDg9AI2Dic4xHuckSKNwDVx15ldgL33fDkFo19Mxs7tUbOoS69h+gcG4dJeGIKizEvvsSt/7hGLUVIiHvoHdnAryeY5RIYN84BiEajFlBX9x9jiKURQBVxd5Xe9AhcF+FsoT6nSldjTrJAhuCpHVhFlgmGR4Jo/okG7naJzdnXm0HJyY0dkA20y/3L8EEeQAnPRobREpzFBS5/DxzmQsrqYPrbY/KnJZaVP/qZRQAEFFFBAAQUUUEABBRRQQAEFthWg25kBgjhO1iwPnSpPnz7d8DHIZpFcM7sAz+HmPOkQa517Oyc4wcJWvYgnoLMK1yZwbY3DKY/vHgMp4ghcROeGgyjOuGbeZQa3eHiaKIqcLaNHDOoQGcAAEkNBJGBsiQsh90ZpjJAELKx/XSR6g5Kkcm51YUaDEbU8VkphRt8UxpdxpKPMlTg/rp2qOfTFLjHPGJ+RD64LCvQUiKO8XZv4VoIo8/z5cxqHuMbp7KIGl4y3b9+yhisILfnFOIO47RLLnOE9wwfT3gmn4FpZj2zj29SJ0LPpjpFzdEDQgC9RU/NUQAEFFFBAAQUUUEABBRRQQAEFZhGgb5yBgyKEIg0l0ElOfwidPzwZmLqA2OPSQxuzVMpMxgnEvlC6+zg3xuWz/6320Iu4fyVLqEAWuJ7GIVf5lAu7C6SIoymF+KKDK5zQ3OjEB3AZWKoMFFFORgpJv/6lkWiSHO1BmTd5eJe7AQIdcjAHR2riQHKc2YLQEGxj5tx9cpEuzoeLH/cQbnKxkCbYv0ClUcqFX7R1yns5ygKRAbktTWXuOZp+lApOKWeOMCCTdaZZqpSWxyYIiYjxcDkxl7Y8EQuHrzigJKNZpjugNY4wx7ENarrzVnuQyQ4uKKCAAgoooIACCiiggAIKKKCAAoUAPSo8exl7S+gbp8c+Pi2Thw/ytpt3BOWSuDCvQHww+KyPdO6qF3Hew2duCiwncILGgaFzBr/mJeICml9NMCjn5sWXUYyUQxrLyB9ZyTWacY20kNKMvwrzoPCu/jHukqrU/J+ggYWKyo1O3B0f6ztCn8LkQ0I8aT39jN9ypGNRKcmMmffM6t27d7nuqTDcH/TctpKMTGLV4vK4Q88gX86E86qya79SoCLADzyfSF0L/DArOVzVV60/ZKKj1kTgcFAMrsfxgsIya7jq04KtWZi4r3jPMUuzGTMftAwCGsX5DBGlaj1YXGuSaiRlc2pU7Df+XoY23cx1kYrEJWbDw1TUyI8KKKCAAgoooIACCiiggAIKKHAUAXoqUt8FfQt0fbT2ckysS9E/T1dGs5OnmYZkFGnirt18hwJpoC71aPH/+Xq09tmLuMMzwSIpUAico3HIjdu8C4VVz48MN0wpRnMso+d+f9Mz3TrJ4iBTk+NifMOIQnIq55GbtMfmfU+RLVeOIoxg6FhRkeGgj3EQa/RRH7THIjFiRfVnLEZxLPI5QEhEUYyeH2OGM5az595Ndg6BPq0zv4tzVHZiLWge8882LvDX48Sc+2zO3mnAiwYqFiMvczUhcZ88Z0zDn+65ALTkM+Y8NKsY65CKRM9C/2NEynglihfNoptgaNMdzx9a76H1Mr0CCiiggAIKKKCAAgoooIACClytQLOfP3V6zNsnHLt3Uv6tQwOxUzp3B7HQv/vlao/j4SrOCZYP8fm6s3bbi3i488QCX6HAORqH5tOYucUbvRAHFAadGJF06N4ZNho9JLSjQArudeo1n/06xB7jaBB773P8iukr2GqJCI/WsyeeJRz11jRLryzEWu8UR5eheSeaTonRo9TFqN7ofEbXyA1PIHDxUrHVj3GHtl1W3HMvWlp+2kW8CweF9pwWIP3q+Z/mhWLkEpKANYuWqsg8Np4r7zqXBIcskFpXSjXub3h4Uw78n44vNyKo5pUsJPy89z4LMds+V+Q+eZpGAQUUUEABBRRQQAEFFFBAAQVOL9DstM99FDP2wxRdH/SrNGHpD8m7Lhbo3m+md82hBWLQzNJdoGtC7b8XcU0N96XACIETNw4MBNDcFRe44iPDEKTh+jtijKCiTW7kGcfKi/3mj1yvGTOiDAx/jA6hSCXZUSBF5V4n1bz1vqQCevGreB6zC47rxU1IkA9DXlhnsKe4A9vkrqs4RrOHtsBbHBSQJx73mOFqIS99TiTTHEWg+AMp//DzgudVOpRF3FL2YWHR9oppD+IxYrk+EQLlTOn5f7WTMMZ5zBt/1r8KXERoTuNxmXjqxrslbl+KzEc33TGfGXs6+kOZUgEFFFBAAQUUUEABBRRQQAEFjiXAGEns8SiWe3b7X6xy7N5Ju2h9OqXoxo+FWWcc4WJFTDCXQHHicejnynnbfI7Si7itkntXoCJw1sYhVrkYL44XOwYOYsolliuxFBRs3mGF38a6bbj85s2bFy9epAJ06f/8888zlvDBgwdv376NGTL2Fj/2X27eQvXftn/Kx48f58SM/z169Ch/XGfh+fPn+RilPY4WqxS4iVk8P13ZtvWr6Eb5OdNak7lSgVaBn3766f37961f5ZUTT9Gcz9EXHj582FWFeVvvuJd79+7dv38/HyMuH7/++isrY5q4zLe5HWOrZ8+exW8XWn716tX333+fM69c43Oa2Rc4kwlQiAeCP91p1afsiMsomaQcPv/885g5K0f/LqIPB3dKCd1WAQUUUEABBRRQQAEFFFBAAQWuQSD39rRW9scff2xdP2glXSuxe4dt6Wn58ssvm5ncuHEjPcPT/Ir+k+ZK1xxXIJ4SdIVx6I9bl1zyA/Ui5jK7oMDeBE7ZOBTIxXBA/paLIwMH+eNCC63XWcaXiQNj1OPOnTsz7ncvgRR5sIRAlcr9BGNgs1Qex3gekycjNz2vc0WcBxveunVrllJVMqHiscDNaIPKtrN8RQGKnfJxiYo3x96aawbViCHV+IuKcRWD8jHxdQoU4VatCBNP0dY8D7fyyZMnXRdO6lKJxB9dUxolLofx7+SLkQHpzwDa0hx40ef4ji5h3jCGmPS/1uTNpy9gxYU115oMKQaHbHrOZBJn/YkZjv5d0GjnPDmpZilnLJjLCiiggAIKKKCAAgoooIACCihwMoElup4Kou+++65YU/SWx29bv6KPuvLwT9zc5aMIbDtks4TSsXoRlxAwTwVmEThf49Bk6RpbKcbQmxvOsiYKkyE7ZRYQnpvtOdA/qAy7CKSgbmkELgWqxGHvojKz3BI1YwLYY/8JHgjCYAiKISLuh5gepP+GRV0GfSyG/4uPg7Ial5g9xkE4MgFhXFb1rQjOKE6A0aNxeUeRiwBkJ6XIMi5cFLgYsU6rtURE0cWC7SoBjWr8lTXLVomxaCbusybd08dLNVEUF0fcm+3YLNeUeoEpVa7+oGtNPdtB3xZRFFy8ZrxyFbcsuWBTmu54feGocbhzti4ooIACCiiggAIKKKCAAgoooIAChQAddMWa+LHobY5f9V9udoBUxoroDio6RijDxW7G/oUx5R4EmIM2j5hwfM8RJXO4XsQ9nAmWQYFC4JSNQ7OOxZr8Mc+bkNfMvsDoRh4b4gaA12wxcL/cON32gRRxBC69KqJy35OHo6a4M0KTr3Apn/oQYHNfHCR+CcR/zDs9SHNHaQ1E8UaNm7AlYmq69s765sRl3CYuV4Y4JQknw/QdFSHAcYiuUmu/UgCBi3/hVP5kuh7A4ifWrHjR5DYTDF1DMxgvB3y8GEXBLuL0FWmPlcvN0CK1po8XOBIMvda05jl0JX/FRSsme5j3hSZcB/MEErlsE5tuJsaMeV48wfJ+XVBAAQUUUEABBRRQQAEFFFBAgSsUqA/b1L/tw8VYQJGMgfP6mA2bMLTDkz90azAJN50z6wwlFOX043ICcchm+jm2XDn753zEXsT+tZsxJZ2r9EX76NeMpCfL6nyNQ/MAVQbOlr7Y8evLc0RxkWX8uvU1W80yj16zfSBFfkSY8cjke/Pmza76TB+No3XLxHkvOx+kib86ysyZkUu+zkJTbNE7gzi0WYTujqsvoRgxHwZT+WmNy8qtrkqA8ySOQLfWfeetR2uZ513JFC85QKErrOQi46Ai8YatHG+YNkxBeIMySYmXPnwxcoI/sGecB6JnZYnEzEdnolVlj03G2ORWNqx8FemogjMJVaz8SgEFFFBAAQUUUEABBRRQQIErF6D7t+vZOTpkur7qj9YcMYqPAnblw9AO4z2MudKXNf1Zwa69uH4rgdjn1uwc26pUo/d73F7E0VUetyEdvLzHma7L6f2f4wrgVvsXOFnj0ArevCymZEv/LriepoEDLu68MqLP47Wt5R+0cuNACoZGcpRAXojj6EVlpo/G5b3knDmuO7+Pibd6nBxLB9dkmbzQipa/nX2BOuY85/rVFbcyzRrlPbqgQBaIF7y8Mi7w0Hw99jwmPutyDqsiuL7yN+RcIbrc0xe/X1rInm14EefBhosePqoci1q0QiucDxSg2Ckfl6hys6FurhlaX0Lg47UgxlUMzcr0CiiggAIKKKCAAgoooIACCihwegFGN2MveqovAw0MtPTsOKoQNUclKkMYlXz86jQCdFHmunAyLP0Edt7XQguH7kVcyKQ1W6DyU8c86TfvvL+te3Tl4QRO1jh0+RdPuuZk08cFclbFAr8+Wto04MJAD9fl1RrejQMp8hhPHAmr3NlMf59988HlYmitODabf4xv06EwecxytYLFn33aKYNblWM0vWBxSpK5fnXFK8ri6Ob0ApvDWQWazUVR09yCFeuv5yM3i+kvSf5gIBgwjnwXCNNbbzJs3tOzx/7TPNCaca2hVeHA8Vd0/w2LuvT8WIz9Fx97ZjIlGXsspnFqdihMyT9vS3BGcehnabqjGCGuTkqRwV1QQAEFFFBAAQUUUEABBRRQQIGmAF097969o/eDDn86f+jZY7rZWR4pMZCiqX3la+L4ws4HmPocqaP3Ivap4yxp4nEnwxxUMUvmZnIOgXiSnKBxaD0ozddd5WTxhd155fQF9sgIVIre4CrPQM+ig9RFgbcMpGAELlWb+hcDWsWQTC5085Ylf9VngUG4ZpjMLOM9ffY+Lk381ZHD+j+85gwtMdBhXKV6bsWJMeOPIdIxuNgMEOlZKpNdiUBrc1HUndCBYs1VfYQoD3WnoBN+s10CE1vvlC3XyCIyIBega7/Feq41XHS5+iwdrghObL250MzYmhWVav1IT0EsAGloA5crQ5yMZK6muwhUWigKpFXPlQoooIACCiiggAIKKKCAAgoocEQBwibo/KHjl86f4sm6KdUp+qOmZOW2JxCg3y8OmhRdWIer4Al6EVczL/on6fGujCivVip3tB+BkzUOXbCxASzSLPFGBd7fcffuXS7ERA6s8HxsUSM+bhZIEUfgmBC+KFnXaNzEW5bm0cV9lqDUovxzfUSpeLnAEmdhvbStaPVNJn6bn1yfN8almMyjGGKcWGY3P5/AxTPkm2++OV+tB9UohyozQp/iEipRVhNbbwpGe9gM8t3tHyrF+bP+2dK0KtrAQcf6YuJ41Z6r6SbsI2bF1ZC/6y6WxAQKKKCAAgoooIACCiiggAIKKKDA0gJdD4IuvV/z34NA7Pc7waufT9CLuM5ZQYRWs4u7qbdOYdzLPgVO1jh0ITdHjVPK2aejYEiIMfH0MC0jBYQuLf18bGuVP25du8LKOALXDA7oGo2b+EwzsSpF1eJDtMVXe/hYvFkgzqmwWvGa5s2rxUKFiUNo03dR5MZPnR/hcs9nTy+wOWwrEK95rSUZOhdCaybHXcl7FjJRXoij6UXVmi1JkeDix7yXnJIf9W5/wjE8mT+tm5e5XIuFFlq5FtoX2cbug6KxnbJTAmXibRmVIv50SoZuq4ACCiiggAIKKKCAAgoooIDOuo2HAAAgAElEQVQCCiigQJcAfZ6MItGTyT/GQXjmszka8u///u95c5Zbn9Slm5TuwU3G/HLZei6coxexZ2WnJIv9vTkfui7neoVQztOFfQpcYePQdSCab35IKWccFyBDwHk0lKaYZZ5T3XBcYJtAijhZULOZBqVrNC6RpUMy4v/mNW/2AJkRpapsUkxHMe9ZWNlv/qr18d+JRyFn3rWQ85/36DDgynmVM2fvXORmnOGtqzquP6IAbXQ8VZpVYHx3t0P4zdIusSZPBcEdZKbIC8095plmml/1XFMElrHVJrFlfUrLlG7xcrPoVBCt5Wm+uohAh8rRac1k0MoY/jjjpapoog2kGHRQTKyAAgoooIACCiiggAIKKKCAAgoocFGAQRAGYhgs4N/FxEWC//2Xf8VKPtK3TBcZT3I2v9rVmtP0Ii6tynhBHDyOI01MSsG7hJYugPlvInDNjUMXOL+Frq9mHBfgN/Xw4cO0IwaGimGCrgIstH6bV3vkUaU4AhdrGJ9tjesnLjdH8nY+I0Vx5Z7xLOwpGccC4yaLvvkp7ZRzoDWWMxZj6HIx7Noclx2aoenPKnBxtonW+NOzajTrxWUs3Thyy8iLJ2OCrta7HpgSc2hd5q+OeKua0qzfJLaWrbmyCBAsWp5m+tnXFNcO8o+BDrPvLmbIKTFvxEbU4+rQ/Osu7t1lBRRQQAEFFFBAAQUUUEABBRRQQAEFegrQycmkEbdv36Y3uNmf1jOTrmRdYytd6TdZ36z1cXsRFwWM4wV0V8bRAbqC9x8xsyjOKTO3ceg6rM1GI6eca1puwiZSFAVjDe/evds2ioLabRBIwShI1whc5kYnLxcLrXMkFGn6f6zsqH8mC6UshouWCCy4WPJm6EnapBgmvJjPoARpwDVH2wzatp64GHYtJvyob+u31yNAI1O5GODAPELzDhUfy5b7wnzj+PTp06LwXY3qxL8cmkdkkyaxqGzrR3yKtmWuG4jW3bWubOVqTTnXynyxKJrZ6fkX14JFrz7TS2sOCiiggAIKKKCAAgoooIACCiiggAL7F2CWeDp4GatrPrs1V+HjWPtcec6ez5l6EWfHyRkW4wX0jTOyG58nPMSxztVxoS5g41D3aTYaKf0sbxjgt8YD9ml4hYil9LFenhW+3eDVHnlC+OYIXK5wJeptymhcc4QvNnZ57ztZKE7H2Uen+lSz60BwHjN/y0Kv+GKUmrrzf58SDkrTnIBkuVoMKpiJdyXAZFyV8tBo5DCCSrITf0X1UzvMlawZItDVaEyckYJ3ExakzZ9zkWCrj8VUN3FChdWK1NSecukcVOzZL1VFhlwdCFW55kimQYfDxAoooIACCiiggAIKKKCAAgoooIACUYAHzXP3Zlyflun7pTOKgaT0j67OOIT0xz/+8Q9/+ENK+bvf/e5Pf/pTM4e0ZvbJtrt2NHH9mXoRJ1JUNo/jBZweaVyMs4h/aSse/WL0vZKDXx1CwMahz2EqRq7zJkU3fl7ff4HJBfJDlcQPPHjwoP+2i6ZcO5CCSeDTcA6mzRG4XFWuUnm5WKBlHz1+v9DA20JBMcXpuFDhC97iY7xLKL7ihGZoc4nRLH4eC/1CKC01igOKII8+nQoQP55DgJ9z/ZF3vl3itD+KXvRphepqvZs35YOqHH+2acNZIhwHlaFn4mI6iuk3ED33m5NxjPJyXpjon/PpWsj5z35c+LlxUuX8KQDt9ubTeXU5uF4BBRRQQAEFFFBAAQUUUEABBRRQYJ8CdJoxqNE6BQU9eDwNxbf1jt88cE4Ff//73x8lWqLrcJysF7GrmhPX80xX7AbPDwDzxHg+H+i7Zgx+oVGtieV38z4CNg59lEjDo+ldKSeOgxA8kCKWGMPd27jtqq/24FzMoVuV6Sg4DJXx+zx/eNfRqqxvHsjm4Fxl89avGIbnHVqvXr1q/Xb0SlrnOG5EPrOPTvUpW+VWgOLhSTn75LOfNMU5UESr7KeclmQrgXz301oAzp8rH8HNIYHMV9b6d0Wl9W4l7bmy2fJvElvWp7RFq1K0OX1ymJim67o2+3UqljPtlKNfuWrE9IOWi1k9ijk/BmVlYgUUUEABBRRQQAEFFFBAAQUUUECBKxTgWWfGcYooCvqyGBen45F+M0bBW3s7o1V8gCrPvB4THGv5fL2IS/jHKAoe98rPh3O2xHMgD30uUQbzXFTAxqE/bzH2ETfMP424ss8yo8yMs6dfEIMpDD3v7en3VQMpeONUUuPiVB9rqXxbhBf0OQw5DU1bEY4wJTey5cwoLr15XxMXmqfjVqOGhVisF3XnykErE1fufLlgbDrvvPwWb1EB4uni3XBzX/UIsGb6k63hx55aPH74RAi21o6vWtezsjXGuSvxxfWVHV3cdrkERXu4UGBBvfzNoJOUPt7013MY8W26mOY4mxE5VDYpglHqP9JKPn6lgAIKKKCAAgoooIACCiiggAIKKHCFAvRkNruteE6MATzeyHAxfiKJxX4/eib3NtQ34rCerxdxBMLFTThPcpo8HUVaEz/SO7roY2y5DC7MK2DjMMiza0S1Mo5cz59fDc1pGnXiB8XHng1yPdt5v10vkIL6J2IGlqa8LqgrSq6nS2z12GT0g61cYomiSDUi7mx0rE1XsXlrRvwKtK3OnuYdRiwYh4MElI2ATe4k9j9BRXPwdd7B3Yjj8uEE6mc7zUUlxutwlR1R4BxjWwko4cWBXTlPab2bv1xaxa4dbbi+uJMoIgDWKVjXISD+oDL11sSycZfDvBHxj4eJGcbNiwA4vlquInG/LiuggAIKKKCAAgoooIACCiiggAIKHF2ACYaL2QLoxSKGoOs5sa76xoeUcjdpV+JDrD9fL+Ls7Ix55T5tuqOLl3cwWBC7f4vTbPbCmOHsAjYOQ0mL4Y+8efwh5JUXFwgVuHv3Lj8xflwvX76cEjlwcV9TEqwXSJGno4jXm0rRm8NmKfH0OSTiEWVgacTYP0M4jOvkKAreflSpyLiviokumsNI47IdsVWfewJOdA4rg9BceonE5BZkt8F3zcCognoEkZucQ4BmutK8cHt95S/14Hed7hppQiuhY11NNydJhffiKbRQGzh7HFVxJ7FQsetclRATWukRl7z67tK3KZZuoUgjYvWKShXOfUpoGgUUUEABBRRQQAEFFFBAAQUUuDYBukHo/Jm9/+faGA9dX3p0i8lNeViO0fGhj61yLsX+qOJFtAclKjrcYi0O2osYqzDLcnwwu3WkLCbgDLG1mYV9nUxsHIY6Vx5ujMPufbKlRWWM6fHjxyRm0JaZBSpDTn0yXDTNSoEUeYQSzZ6DkV2jcVOG4hIlV8p4hag/g17oc3QZLmJsLBWDVnKJKAp2WsxI0aVRFG+Jj9xStF4huvZFXAKRd4QRffTRR5z6HPrKr6srk+XWN8f5Curldm3OexbgFie12q2F5AcYp25rTXPulfjkiNrKdBQgxNa1MOmaLK5I1vqxeSXOscCt6fusJOqLNyPOGPXFBaK4QjUjt/oUbGKaZiuXM6R4SFLOvOYoC8UJEP9wPUoVLKcCCiiggAIKKKCAAgoooIACCswrQLczHTv02tFFzyNA9Nsz9ECPNH0j9GnTO81Tf3T+5E6ti3unz6T1X7NTi46p1pRx5cXdrZkAK3yQgYV/LGA1pVuMmpJhcsZ8n+PHxUApfbzv3r3rOT5VHJ34eDA9fpX+t2LDPX+s1OK4vYgzgvMDiU/htg4f0MMce4D7tzYzlnNiVjYOANo49DmLKn3yg8IgOOUYZE+5MfrMx0pb1Kdgi6f5sPy/eJ/BharnDrti+hil65lDJRlj53G0j31VEqev2CTGE/C7Ys3FrcYliGLpDCBiY1xWs2xFeSLXiJOSzUFm/JWsZinSlEw4drEKjM9Nyc1tzyFQnBXxDOHs7d9wnUOjWYs8jM27G5rfFmuiXlzus22RVfwYb0nJlpC4+O3Q5Vwj5owaum1XeooU68vyVi1eYVWUilN6ol6XwHLrY3B3qs5y+zJnBRRQQAEFFFBAAQUUUEABBRTYv0CzH6boAMkf6dXvWZ3cX5S3nbKwVb9QUVk6Niv1ohNpRM8nmxTjBTvsQS16k+j+nXJEYu8xwxwF8nE/nq8XccZjEX84lTHEoi2acprNWPg+Wdk4pBbexqHP2UKa+IuIF0eakZ45kCw+pnuUQYo1ZqTI8QeMovWPK4lXpnhIpj+FTG6EiREGkS8STO5E7CRzJ8TASWIqCYQhmjVFVhIgk6IOuSfgSJOSTGLBZlymbEVuXRpFsoU+glNcDIbuiKMGMq93Se/+WGgaj56lKjCLJ8h7ZmKyMwnwG6+cBpz8/RuuM7HkuhB7m8IDaf1oJ/P6oQsTW+/ij5/RjRJtOwGSOeBxULBkvcpF0w0XjWd9k4W+rc+0xIEgAWXjzOehDUAWKsaM2RbtNjnH6/WMOzIrBRRQQAEFFFBAAQUUUEABBRRQ4DQCdOsxJ0fqB2MkmP40+q94rCiPjPDAPQMfQ7tZ0lvtoxLdTfnd7nH9VstUPM4fQM8SFR/dU4dP7D2u97xtVeVx+63X5Yi9iOMcmltx0NMPJ30VT6ciMXOc0A+cV8bJS/LKHS7YOKSDYuPQ/+SMv4i4VVeARUyTlhmPyFcKrkTj5gdqZrv4mv5xIuNSYpHqQFMyKIdizCxCzBjSRUhEbOPiXprL6VZjUC3GJY4hOakYXObHZTXjVs1SNYn6r4GdDGcsXv+scmRPLm3/bU15PoH6eDzfnq/KQ2uUx7B7auT0+SeWFrigDt11kb64JI+4FtCW5uL1fxyhKEbXx6J40+vbtaOL65Ep8Osf+eOZSMcZJ+e4WMKhCYiPLqrQ82wcuiPTK6CAAgoooIACCiiggAIKKKDAIQTyuEPRY9D82L8LqOjbaWY1aM2Inqt55TMRvWHFtBNF3xEJ+u+6MkyweZVzLeKgD8tF9XOyngv0m+VDX5mZoGduu0pWnAm5ml0L++9FnIs3jiJR63q2cTST862eeA/f2jikM9zGof/ZyMBKV7PQZ1iBRjiPy6R8Js5f3r/k01P+ZnoW9RwyzdAxD9J3HZXZowo4zDSLtIbF9ZU1XBdpBPucB3WHQd/GC3NC2MktSOUmqetg1ddvctvR5J14IzXo4FYSo1Hn2vm3/F5m/21WuGb5Kt8xtNpuFeszS9XmyiTfBfYPC+j6m3PQn2St5acljK10/yKRG9vG21/q1bqLKStj2Tij+v+VPmWnXdvGyrae3l0rUQVnh7/losAHutPqOkauV0ABBRRQQAEFFFBAAQUUUECB6QL0+dC7y2hCV5fU9C6aPMaReycG9UpNr+OIHPKgV9cYcFGp/h2hlU7soWNAI+rVZ5OiW2x6N1fs9Ft5qKhPfSemKbjySX5xYbe9iBNB2JxWJVb/4kEv0u/kh9DlYOOQD66NQ9dJ0lyfx4myXl5oJi7WtA73064WyXb7cdlAiizbdbWuuFQGOC82W5VsD/FV815kP8WmZSnusfKvZdzC+rEUzXCQ6c3l9APU2pSMI91wq/3/CRGPFH9ixZvgwq3/Hw8xz5Mtx1vA/vFGzRYs2c5yaeTXGo9anwaETeLfA7RgS/zko1Wq7xKxGv1PMMoToYrTu89HNoeXHwJZ9d/vcimLS8+xWpvlWMxZAQUUUEABBRRQQAEFFFBAAQWyQGuv1HUGUqSOFP7v6thhyCZ2EPUfwYn9bDEHlvfw3Av9frFU04sUB6pm6d7Mp+tOFs7XizgdNo9sci7xI+qTYfxd9P819cl59jQ2DqmJsHEYdGrRGx+b1rx88WzHOScuFnYecpR9fluUe8aPvHY9vzdoxCBx+jG3lie+j6o1wdFX8uqp3Vbhzp07vB2KobXKARpU+BcvXvBenEGbTEx88+bNIofTn1FFff2IAA0U7//r+q1xhq98Wu7zoOT7P652t27d6lnIrsahS7tntikZTRB/DuW/9GhAeLvhkydP4qscObhv3rx59uwZB5FvOdDp1XT8qcORJSWZDNppn8TFH2ls0uXQJ7fpaaj4iCtv3C/HC15eWkabiRie8dv1lwtP2+31D4F7VEABBRRQQAEFFFBAAQUUUGDnAnk8YuflXLp4jx49Sj0n9A7RR9S6u6Kn7u3bt63Jmitzh2HzqyLPZoIV1sRzgN4kug0n7jT1K6ZM7t+/PzG3HW5+vl7E6cgxkKIyDBx3FJPxa6J3On67n2Ubh3QsbByGnpM//vhj6yZdARYkZpiGYYXvvvuudUNWxh9aV5o9rF8wkCJfUFnoPwKXUZqj3fmr0w+fFBUsRo+yw4YLDE8yGEkwJpeH6cXjXmTNIbrmU9oF+Caw9+7d45fSLNsmhRm3U8a2GaUet+3KW3H2ct523dnzB4ZRFByRV69eMY7OAqfloD85Kq03187px5oLCneinGzp98Jx5A+k27dvf/Q//ygAwRNEANC2pKPM4wgcVva+3JFtNiPT28aJVl9++eVcP0nu/vHkz6o12+qi+oVnE7xI70cFFFBAAQUUUEABBRRQQAEFFLg2gSUenjmcIT2faeCKrvsKSLNrhQ37VJY8u57e2bxzmz7DONo3S89Y6iBNMnnMqw/UgdKcrBdxovzz58/zwAGndM/+ZLqs44hyDOiZWJ4ZN7dxyJg2Dpmiz0IlMCie9jErNqE/P4XodV0a9hxyFOuyVCAFRnkEblxQSVekJKXPrVisyZmWmUwpVqfrJItpNlnm+poeBKfA3DxxG1EMdPUvFUN0s4yw9tljc5S3AO+TyRJpGKEEIU8Xc7gFfvUjQqaWkKznye1CZS4KwoMIaqnncCXf8qtMNY1h133qXmkHmn+h9cmwNQ23sPxeOF60PATxxHaSZdYQPMHVhwT8lLj9XfqwNqtWcWit0RIrUZrlpjCVjYsvZ8XSkl0O8RCnND3/vO/K0PUKKKCAAgoooIACCiiggAIKKKDA+QTSCC4dKZUnoyqjYn1A6B1q7XFqdrz3yW3GNLEbk+5Bxi8mZk6nYs6Bvr5KYEpOdtCFM/UiTjwEMQZiUOhMnJSCgJ4ddl3aOKRzw8Zh6G8kBqgV27Y2s1x90hgczSavjK8ECVS+Kna04celAily+4JCJSSiXvPmqElK3xyvqudzuG8PFynCIebmiTgArg0pqIIhzK7D13U4VvvBNAt2OPAuQ9dfFOCPhK4oitSmt7b7F7M9XwIudaml5a5i6MB58yeWfWYPWuJ40fJwWGMQEsus4e8cZipb7YA2L0yjr32Za5YF/gritSMzRnUQJTn0lJilIs0q2HTPAmsmCiiggAIKKKCAAgoooIACCihwGgH659MDrnmAprVqraNig8Ig6HFq7qLZe9O69+VWxkCKWYYbYobN+i5XkU1yPk0v4hQ9JmmO3bwxqOJitnREx59A5Y0GF7NaIoGNQ1a1ccgUPRdaLxlsy+BRkQNDM4wdpB8Ow8ScdTx9TdvSNWbEBYtNikz29nGRQAqGtdJ8HSACNLrOsdGJmcw+FBcz3+HyoDuYzcufgioYwuTsJ9SI0FR+LX1Ktdp1pel5bWdUn8NxyjScll1RFLlNP2XFh1aKH2++R+yaqa+SZ1fTzSbxNrSSwxG/2vOgPsHy3LLQGlcOzSBz7m+mXNwH7SsnbjbdJz6dcq1dUEABBRRQQAEFFFBAAQUUUEABBfoL5D723LnXum2MD0gJGOUa+lAQw0DF2NhcXU+tZb64Ms4eQcGmP15FH2kcPuw5zHGxnHtOcI5exCnC+RdEJhzxoT+KOELPr2xXI8S5ajYONg5DfyOxJYzbFu/1SI8xp2A+fguxTa4EosVfTcx8P8vzB1LEEbjm9XhQzZujJmnzc4+dNNvW4nZkkOG2iVOoEb8WptZnDO9iReLvas2S73kEdE2Hc++LyQnu37/fWkdOzq3OvdbybL4yX9VYGPG6lq6mm3qduPUuqrbt342tpxChD4RT8K4TZpmbXjyu7/y13LqjhVY2ryCF+UL7NVsFFFBAAQUUUEABBRRQQAEFFFDgKAJpRKY+AEwHUbNTpavjtF7x3IuYkk3vcarvrv5tfB6sKFh9w65v4/AWzwyP6Cbtynnn64/eizial59GHDCuBxy07oVn8WMfZjyFWtOvudLGIWnbOAw96wiP6NokBlIwWMBjzFxc+AkwBsF4XNyqwr6rn0ksc16eP5CCxiUNS+My8ZVRXdddh73z8TvQAldfYkQqvxbqEq9Sy1VtaBThciUx59UEuIPJEZdxp9wBM2/K+s/WxzLsbZnrYooZ5II3Lhiw8hM7cetdTGwT75h3dYiJt+W9LfxVQIH585I2uetSe7HYDx8+bEb+XdxqdIJmgE5hPjpnN1RAAQUUUEABBRRQQAEFFFBAAQVOIJAfFat3wreOWtU36cKJW9EbVukV7MphxvVxcGFcXEhRmAgVa1okO+vH4/Yijj4icQSBgYNx45sx/GJc7/ro8lc2tHHIODYOmaLnQmxai02InEhrGGJjsIBlfjjEUjTn/CAQLUZdxHwYM1r5ic249z7LMwdSMAKXry4888oQy5R/lYEosu1TvSOmOffIEL8HToyu4/L69euurxZdf27zRemOknmKDChKy30MTdb1hBIX1e/6mP8qwGf0Hz9drXcz2r2rGIdbf7gYEQ4uAUa0yTmogocVug5c1+FY84+BZtkOZ97F6HoFFFBAAQUUUEABBRRQQAEFFFBgukCekqE5iBUzzyM4eSWP2YwbM6ZnNffY5BG1nO2aC3RwxZ6icdWJBabfOPZkXvOTeIfrRYzHsf8yY47xpxHjIfpnQsrcu84y52SOYBiUyeyJbRwyqY1Dpui50BVIQcwEjQNtL6Tpt8PJT8vZNahUGRqOMUw9S7VmspkDKWIbcfv2bZ4fnfKvYufI95pnybz74mFofmCtecZbk9YErlRghEBr3BVRO8XkQiNyPt8mDKu/ffuWevEjnfLnQdckB9fTdHPtO9Dpkf4c4raeHwtztPCym54vfaxcpmevfpP0ek6n2THNUAEFFFBAAQUUUEABBRRQQAEFzieQniWr9+q8evUqBhwkhDisM5QldwN29fkPzXBc+tSlmbbteu55UM554Jmt6qSDsj164kP0Io5DjlEUnNU8gTYuH4jiD2rN59AqBbZxSDg2DpWTpOurrkAKMLmgEAmQml/azPrEEkT45etFsS+GhonAKFbu5+OcgRSMwcTL1aKVdMR9Ud6lM4/XpLiv5j1c/NZlBcYJtEbApVZ+XIZn3YpB9Bxp2/Uj7Vn35ph32vCsTXczWCcH4/cU208yniQghoYL+ocPH4iouFiRDaOqvWTs57SxJAoooIACCiiggAIKKKCAAgoosK1A7p6qT1zf2ukXx32H1iJ3A247I0XsdewaqxtUtQg1xWfQTo+V+EC9iH1gY8RD5dH5PlnFzRkz3XyE2MYhHzUbh0zRc6Fy9hJgcffuXfJBlYcz+8QexZ9GUYD4Ayy+2vzjnIEUa15O4nVxc0QLMFSAmV62DVAtCpzv9or1fjyNQDPSkCFYWnka93wbcZrKjq4IURRpZJrGfOIMV113JI58jz46m2xIRAU/kPrFvSsidfYCt0ZEzb4XM1RAAQUUUEABBRRQQAEFFFBAAQWOKEDPCUNZzMJbGc2in6f5BmQ6Tqf0uuQZQ5sdsGsyxgGj6UMPcd4OnjKqvyplzWrudl+76kUcocST9LHjespUzeydEJP4c9h8hNjG4f9j732yP6ex+/0m6XG+3ZwsIGlYAXCyglDjDIAlhFoBxRK6WEHBJHPoFRQsoWCUYdHZQA5NBsngd5JTv1fQ6ds3kqy3bEuybD+fQZXetv5cPZKuZN1r2boEysFQVAYKm//hYAV1dX3dQ32+JkONrKX3NjU3TWuq+3VN3Wri6JB8s8CVj++oyS3EEbUlC7dXavUZniLmUpUHCK+PbmjBIbW+Z+VUKaccY4edX1IpEtEuTEBrXz1CpM8JuqKZQIcOsRqWa6H5WcsxcOektTQdqo8p5wEaZnBntifGweWOKU5zuhp06Sseej4fI0ZayrWxp/XlCgQgAAEIQAACEIAABCAAAQhAAAIQKBB4aMryn6uwfMqv0Fi0pUDwYNDe0bE7fn6bSG+L6W9J4Jrr//mf/2nR/uu//mtt1WTi0Wtm2mK9257ztLuI1ppLAb/zWXhpfil5el2ZmAVaNoh6S3OaVZMrKIeAEeWwtjtZN84mlDVZvgHZW0sXNeP44eajKTcZqf2VScJtHCmkBULNNV829K4qzE/ewXASlP3EGOM1okYMywt98WvABJ/1/CoYXxviTS3EY8ptWAWy2kBAHyCQFk7X0BpfOppig8bfIMPMSfwjk75r1U9UPdUUdHu/csl5DwGNHa2Zst5vt5qO9zAkLQQgAAEIQAACEIAABCAAAQhAAAIQOJaAvUblxSicYOGjLYWD8cK/f78Us+t1b0Px4f2F/n+//K3KRwJox0xvH6WWiFX5nDHyGXcR9RKm3+FMLQgbGkImNjnTWLYaenNaiK1qKAdDUR+4g3JYcqSQUXXb+8kFR4pph0mbT3s8ffo09C0ZI9tayJYs3N7BsL5bnyJmW4D1VbbxMOZjZtmDN5Y+B1Bfi5qYF+48NdW/cxw5x718+TJLQMsjLW5uuLQNNORlkrWRZ1ntvGjLx535kHwwgexiWjK0fTQdXCmKgwAEIAABCEAAAhCAAAQgAAEIQAACNyGgFynTDUC9VLmn+rJAh+SHO1LsqUWntLfdNDvdLqJ/P14jopWFzp9s4Yvo1N/2ZIty2ENvQ9qzKAedYr5Uu21eFMot+vCNz19YWn3vwme7P9zAkUIWuGCD1xkDOz8dlNYna25XtFuZ4sYY/sNXD+S50mqeSFvTX8m6yIxxpPBihPBSN0tjcuXsBOQtIV/gbPeTHpMXkRYNZ6/jBvn9cRQbkq9KcivtvYrM5JHff//97ElCB4qN6j4QPkVDAAIQgAAEIAABCEAAAp4d4cIAACAASURBVBCAAAQgcC4C6VePJf/OXUHzzNCHvI+lkd3vPVakhme3H1uRtaVPuItYqILMAfaOsaI1OY4iFCdrqe+WM59IgXIo9JAet86iHPzQiDjs+ayB9zGKsp3T5ajBpz1srl1yNItArPrpT7/xCc/isONlrg9LvfoK+nB9JmtjhiFxlCtDkHaM42rK089na7kR/3QEtJKTL4V8JtKeIBu/rmssKM7p6rVZYB3UEVBImbfy+NPZHktG7hT7ZsnnSbhU2QESagmuftv8OKis5HoktsfjbAQuQgACEIAABCAAAQhAAAIQgAAEIAABCMxJQC8QR4JpV3yPMUy5mU1hzMuZkfz+p9+d00aZGa18nJrwf/zHf/z93/+9xfy3f/u3//f//p/9rA8cDiQVlV3ElImueMOt3iJraxeQW4Z5Zsh+qn34rAyHX0Q51DTBhZXDUvWXHCl2vm+peWfJ9C9Lhw462jkxLVVn8/W9jhTeAtdWxYQqLdn1r/1Os2rtjVUDTqSwE1qWgG/uYUsJsy04xpEi5Tms1ks0uD6YgI4PWvKlkJlfvhT6AshsyroTIrnchsWiHpwaOkIWHhWyY79T7Q7Mdoy/iJovrMV16NyAHptdIQ1zREu/vDOs6AM7EkVDAAIQgAAEIAABCEAAAhCAAAQgAIH9BLSJ5C0OIcP9x0gEM9vO74Psr51y8NtE2v8vbE6Wi/NvC8ta8Xd/93fl+Ge5e6tdxPpG0X6jb3FzeqjPoRxTDj2Wp3bFdbr/xx9/XE4y/i7KoZK57ypXUg6F6i85Uuy35OpQiqdPn2aLlrlqgKUjW/TSxV2f9tAA62GB87L6+c9fv3bYu0+qpgMMcjYeoqL7cU6NqfJmkHm7X4mWc8pzWK1NhmxAk+hbZ/6TK5V0QrZqE15UZ7Nun4r35MkT+8JfevdKV2y6an6kwZL2Tj2ZLsBz87PZzrpbH5b3z86sapJnVeUwR7RL9pwa7MSBAAQgAAEIQAACEIAABCAAAQhAAAI7CWSP7t/pACGrcJBqv0PGztopud8cS11G6vP3ttKdfOoLHRDzVruI9Tx9c2uTs7mXgzaN/eEoDd9jrK/jw5goh4eIQgTfW66kHJaqb6/fpxH2O1LowzdptuGKlNVsdsZdjhT9LHBGsGChmQ2lybw/kNY6fRN3fyk+B5tHl2yfPnKTsJVoufkZxS72CGR9OHoUtCpPrTuzM9aqTI6NrBWq6YRjJaksXZ4fOnliKfIdfCnU68JI1EkDhalrCVH5etboriTpACznc9K7Y6z+QWlIb4/x5MhOEOmENazJlvrYMAEoCAIQgAAEIAABCEAAAhCAAAQgAAEInIJAuhsvsXe+9Rs+B6D9oh5Hla+l6neodBTx2uQhvgyHfuuy+X7pNqmapLr5LuISQ+/Z0Mk+pTfvrXQZUArGaYs2OIByqAF+YeWwVP1sxwiRd84dIRM/NCIZ/Ad3oluH/NzuSKHXtftZ4IxFwUzipzSLf42An/VDjXrb5GxIpKc1dEJqJVr+nSYqy98CKcwUuEUmcG0C0vh+tRRV9vK+FDbovDdlBGHzz6VhNUzJbJZ8W8LIyWBMNYMiXUK9rSJrU+33P60sMUUaMa/Mh2gQgAAEIAABCEAAAhCAAAQgAAEIQOBuBNLd+P1bOsE2bxuMxyL1zhzaRNr2Fq7fI73YG+e32kWs7Ipffvml32989uxZZcJV0XQwth9rBWPEqmwbRkY51MC8sHJYqn7aMULM7Oe/lzIpXC/MHZ52IYdht7Y7Utir512rVLAPeR03jNeYgtJad/Ua8Z8wSJ0MelRZJUbNpzEz5o1qVSeFOazoAkwdG6XF2antglKgL168KNRxzltaIfmlTCSkfCm2LbujfCb8qYqHYajR5580Woma6rGQczoAW5V4bD5RfQfoUvNfjoruxyHbdoXh01aSFOmwiretCLlBAAIQgAAEIAABCEAAAhCAAAQgAIGRBPz+v5W701Fgqu96hEr5TaptZz+HMzZCbgUjnzE8S+Buu4iV7eLfei+8HF+ZWyGaz1w9s/fx8wVJ0lsoh5RJ9spVlUO2suHi0tE+XtMWkj+8FfkYRfHl5xRdOfDnRkeK58+fB4NKJwucESnYlbMWHUt46kDq0dO1st6xaM/3w+qZp843fi6pz2dbzAhmSntbtvtTafWpSfTNaf+0IJPu289hfA6aBQsWWflSTLW4acJH3iFhpSgd28kNtqC9m1Rhtkyi85MiX7Ee0prqjoruUVbIM1KeuqiBM2zUp0iHVbwfUnKGAAQgAAEIQAACEIAABCAAAQhAAAK9Cdgmki9opzEs7PBra6jHC1pezvqwdw3xVs/KHPzLn9rYbHJ2fWXRvaNZBxi2mXbsLmINTzW3F7Kr34z6krc+dNqNr6l1Gsf6hr+FcvA0FL6wcohqaj9l7Et348Pdnd3DilCgYBf2fk4+ySHhLY4Usil+/vnnErefBc5YFCw06cuplursgbTWXqc3r53XlV0LCpLLghs5hGq0pFVuXk3LMKqjn8MsDoFbEdCRJIW1tTpMw7lhErB2pJDWbZ1OZCmMrEse8pHWt7f/januYT4rVqJ1467PGFZKCESqWxdT5lESfkIAAhCAAAQgAAEIQAACEIAABCAAAQikL09qN2nPhrw298I2UcEMNh77J598YoWqynYMg10sB/zLnyO3vMpSNblre3o32UWsgebNtHLB2TMcaorzI8X3tJq0XeOgHGrw+ia7mHJYqr4pjTRCQyezyMfIlyVbQPa4FB9nWHiLI4VNSP0scL7+S8o9tan4VGcPR/ahrpWNdKWdytWJoVlwQ/5qXx1w0qmsbLaRI9UHH3yQjcbFWxGQ63RhCtQY6fSNtEMgawYKE6GOY/n00087yVBwcO6q0DpV52G2kdJW/N7efraaiXTaQ1E3R7ASLYfCqLE4rQIpz5R5q7LIBwIQgAAEIAABCEAAAhCAAAQgAAEIXIZAekL7zi1xM0L321rcAF9vi/lDKda+9+9f/jQT2AYxJkxie3o32UV82ATmCRRihvfGH6baE0EjxQydaoV5PluAcqhp1gsrh6Xqpx0jxGx+wL/3MYqEsYkmuj7+52pHClnZg9qVAWPMNLlkjRum9Me3ikqMumPk69BQpNSpp/Bq/v5yrf9YVl2Ls1IskDqiRqgtJoG7EdDyxVYzad2ltdPBkkY7xRVzZvKulM0lLxi5L6m90/p29RfxvTH1MGjemspQJUYNJy+KTseZZOVPeY4sPSsSFyEAAQhAAAIQgAAEIAABCEAAAhCAwPwEoi0dCbxzSzxsKhYMYEcx8e/8yPZZfyyuN2xrl2+e75XsJ3nDXcSH0LyBVmNhTHP7zukFeCht1wgoh4d4L6wcCnU376soTvOz2wtuBpKhXodHcrb9uc6RQkKbL95ah77Nci+ZNlObyuYiJkwY+YT2q2w6HlatMFah00H3frZQWi22Gp4DUyNMSjJCXZMJca5KoOxYIO3X+2MNA8DqAJgwCjQYu64Rl1S36pgOwwEV711E+vzZtZpedffztPPQ0tEx+Gk54pkC99IShgAEIAABCEAAAhCAAAQgAAEIQAACEBCB7H5m+kZQPSs7XnrAe/z1UoWYsjX4LSN7nexhPn7jKzJhPEw7eYQb7iKWW0Qjwjf3sG7sC9I+p3dwKQvc7y7KoYat7y0XUw5L1ZcnQOphEyI3d6RQtgUrwyQuRyscKTSonjx5YmQ//vhjC3cNLE3qY97B7Vq1QuZpd+zkeuPnUZPH3GXsSpOAXBb88FMdbdXVJP+aTKITadS7eKe5httN4kitLSkcEVDvPftMKTUeVmzycujtDFf4sNwltXda38jw33YQedXdtaAgtiYgf4KZLmp9k1a5bR2j3KJqFoZqlJCfEIAABCAAAQhAAAIQgAAEIAABCEDgtgSyG3Gb91Vsd1HbpHPuq/s9T22g1XzHXJXy7ymdfQc46uo33EWMCEQ/fQ/RJvkwQ6fGi+9aM1iIUQ5R30h/Xls5pPUNV7zSiOL0eDHej4uoOHmxqAmii+N/1jpSSFZZwc2MUXjVuHkd7vlpj/RN8ULf3cPcLxEsH1189uyZ/WwS0ACz/qMM5Rl6iM9dVN/UYaVJZcnkvARevHhREF625EP6bUGkVbfMR0rrxQGPOkszhVcFq+SfPHL0CNq1mpEqq3km3EMv8t9Xy453g/N+eKpLk8OEtLbR4Wya71SdUw/tPY1LWghAAAIQgAAEIAABCEAAAhCAAAQuTCBrXslerIFgRmgL1KQaGUdmiI8++shK1HbowzdU/RvnshcM2DU18QYEbriLWKbqm9ufElFO1eSuf/Ne9r70M/RNSqnPJKsHshdr8jSdYIGaVCPjoBwqaS8ZozuZU/W6ZiFnP2Ar5d8QrWwmqHKk0Hj2XhQSQvaMh9PPBlmzSQq2qIYyyIKib7Gowd765U+TpQaVLCsFbxdZX+TuYPEVljGmoUj+ECqRiSa8LKu1Fwt2IznEtbKTiaHg+LGnqvmfa8XeEz8qtzA+95RC2vMS0MCPhl5Ul8iiHN2d+ads7aH/y95f+PRUwyosrboii3jDEo/NKuo5PZR2qGCqur/++ut+dbeeY0V0Lc5K8YH0uSKi7SNXhjWJq4tqRGu+01OTztzSVNVwEq8Ug2gQgAAEIAABCEAAAhCAAAQgAAEIQKAfgYZuAdo2Ca/Ryx7cMNvmdY8Mb/6c9WxZPn7h3ehs2skv3nAXsdwi2g/0W9PNXyculx4ZjA93OGg4ilEO5aY/193IimrC9zOneh8jKy4EvH6ObrX6+dhM8Kb4p6NdlmYO2TB0t5i6wc3y2+GCu7+Mly9fRq8RR/SlzqJSZENaetNaaUUsir/tZ9R1BHxbPoVUURESXsD9RTlvFpLX3NKnNCJWGmw1CXvEef36ddS4A/pwj4qQZ1cC0glRP4l+pjqhqzxNMvedXxqsSZ4PM1kydUvlPkx7xgjp2rdTLbyWts6pJu5RnJRkpMNVeo+Cynmmrhs7tffS6kKV3ZlzuSLchQAEIAABCEAAAhCAAAQgAAEIQKArAdsqscD+7frUfHDgFvcGetHejsho/3NDPmGvT7ltSDs4SbSVVGiv6FPgg+XsXdwNdxHLSP1YPmSTMzI9HL4PiXK4rXJYGinekGTTaAhIWy6l2n/dj82o3G0TVqVINWaCX/m8NGgFQn8SSwYhdaBI3PSnViGak5Rk/4BX8/xS+P+WrjylxQrgTBJZ+lVPJQlp9e8qY5K5iUhfqMqWVvn46vuxZKYyrRskZwCo6ksGS+Lje8KrwpLBqhkCq5LXRI7MnDZz+MOvRMaqWZOnxRETw2sVsSIs2shANCRU/ZGlU9aJCJSVjwbFfo03koak9TUaVrTXJKYEFBDAYTKMLChV2jantBUjUt2BbSeF5nuOCmoyu22gobnDdyFJtSETn0Sd0Gfow/s9CH1BhCEAAQhAAAIQgAAEIAABCEAAAhAYScA/44cwjhRmtjA42idf2yhmFpEdZG3aQ+JHtomlTS0f7XqbQjfcRSx0NnVdGwIKdNq5LQgQbvnt1mPtZZIH5aCecE/lsNRRIyuqHzJLSZpcL5S71EBNyq0xE/zFkSK1AHlANeE9lsWsQq8pNBuncsIzHbGkrbwVMOQpl4JQYppEWthrwCbriagJm+Tp+5anF0HzCwhFU9W8o4nPJA2rJ0RGL+WgumxzyEjz33zFN6hEShtxc84kvBiBgtYOo+ZEnSfyotBIHNZYkRoJ6MK/+2WQPpEOD0pS/yq8WcMIkbRrk6Wzr6PCGx5Ka8hEpdjP5t3SZslQRCdfjZoqR5Koa9WkWoqj5jZo2UCTzrBUOtchAAEIQAACEIAABCAAAQhAAAIQ6EcgfdKP9r03FB02oHzOB26SbJA/3epcu7VieylrE26QtmGSaENJrZbasHzjNre/NKzLtqx8p/XhC+8iFkD5/rBfLRQKKt/y41Hdrxy5910vTOgha8c4yqF3Gw3O3w8TrzR6z3pSzr64KCwHhh4crPdGxdnPYCb4iyOFeRRajLWBzYaHMqC1Yii+WvohU+sNBdubauRLN0SpKkndUJpMRSrIC5CW+7CahQi+i2THgMj4ZUSQRB4VmmOEQslVa7Vd+BMrxVetlZWXOYSVRNEKwoy5FVVnc48dIy2lHEsg7cbRlRm69ENEGqTewStUYVjPNzUbodPPPTJkKxWKyD4OlSn5xaI0Wznyw7uRAmyrtEPpXnWnYPdXIZSi7h3VZQPbh7jqI0Q1LUzcNXn6Ro9yDj9bYawRhjgQgAAEIAABCEAAAhCAAAQgAAEItCKgHaf0Sb/GWFAWIM3zcPNnWeDorvZ5oiqskt+oancoynn+n9EGlyqurUUT2++zrWJiOcwc8LWLOoB+ttr+mm0XcalFrBsHFL4bLCXpd12dzVpEG5X9CnqYM8rBGuJWymGpY6T9wfj0sHR4MaIRauWGwP553Jdl4UozwV8cKbxWVY/Rn8xvmmYkn/3pp/50XX+K4Guy04FLGfrcdoZVFwORDcjeH4p4GDOqplLpSpqnsEQyN+lVvlGUvyilRW++opkyyKxsNTyy+ei6KhJVbdVPdR4NgGzmgy9qavSSt4U5uC4UN4DAw57faq3ZqS6FwSt9tTTkGwpTnoQ2u5qZVtQQNmu6byzVrr4W6fRcnzYb0yaXoG1WCZPNML0YFaGChNpf3Dkdq0Rpy2jukyZPJRl2JW2mnR1YPcdPB2m4R8MNw0VBEIAABCAAAQhAAAIQgAAEIACB2xKwHe/oYX/PTsLSNoJtTJ2Cdkqm0nxr20TaLNqD8UBK2ueJ+oPtTGobzW7ZxQNFbVu03zAM1bz8LmIBoG/rw7f+fNMcbqhCOZgSUMD0gO8wdrHQwa5xy9faY/FkOtXUm3iiosPPHq2wNL+bAEFX/MWRolPlJ8zWDOo13KXFDFkIZFcYURz9bGVkjaxZDZ0SZBiTnMr/YZ5aIak6KYq01nZF2Qrvw5xHdo9oPmjVQCOrQFkjCZiisF4dBdTJR8pTLkuDVALrT34G6tthdEcCRz81M2meUJL9j0Aa6b8U/r+lK0+N/Rp1oVlZ6lRJQlr9+1BjKE6ohdJ6IKqCr1396I7UgjLx2W4Im4Qmz4ZMykmiZz+byPwqR51z28O8SKZLFiuiLFi/u+onxlOB/Y866mk+w2y4X3XIGQIQgAAEIAABCEAAAhCAAAQgAIG2BMLOmHYwss/4uqitKm0vaN+mfh/sYZ7KVrsxrbbX2gLJ5hbtKUn+h3txql1AWmNEyBY6yUW/bxZqpC7xL//yLyEc/n1IY5K61IsRtbht8XkaF9tFXIKj4ezbetvG6VLmG65H8miHfEMmDZNEXUWsHg4HlEND/sdmFSY7TZEPbToypqhjKH5DgZWb+lKNPUvdUtEUuaEAqo7XDNmwKrvXaNSQ17CsQm/QvzUlaiLx7PQzm8rHCeFWbRnZtOoNhFk5/UXlrOpo+egvlsPqVeqmSqj+KoAejsK6ojlYEq7Ks1xiw7uh3a2lHs4EDYsmq5MS8D3ceo4PaDjMULXUeO+FrAnv0VfpMqumxKU40iFLSCVkaBHpnzSOz7BSvSuTaIZWXdKc116Juk3zdbCvaYQrmi/EISxuaqogvOl2g+oyQyf3T3eqvj311dRrKU6Up6cawnsGxVKhXIcABCAAAQhAAAIQgAAEIAABCECgFYFoVyd9tC9f0S5KKkm0tVLOoXBXFqk088OvaK8j2iHXzs/STr42z23zRKkusJeuXbJCk9VvJx7ejvUC+PreZBdxCY7f9lS3X4o28rrXNtnt7pHCoBz8YInCF1MOptijau75udZsnfa3zaXvn20fApG0t3OkkE0oNEmlcStqv+wCSxrNT8NSxJWZ16hCrVG8DE3sfDXlXixOhPHwmelieK9aHb+a8cPQwpN0JK9/TLZVgc3PQv87izT9KyANzSEFq0KjLpeKEUVY+hnJ3sRCH3WbpVljSaTydU0uJnN2OtAcJ0QWJwS02tOCQP1EyfV4LFzhT+2u+Kp11htGSRStLM+Yu1GNNndXL62qtlTrAK1JKb5EwhCAAAQgAAEIQAACEIAABCAAAQg0JKBNpGgDZNXP7I5NtKuzKkMfeb9ppyEon5X2Q1KjkUhK4LBrpH8V9mwV3+dw6rC2xbRL5lvKwv/wD/+gup+6dpHwqo7V7j67iBEE++l3F9cafS2TtgHtPVoDKXD4ViTK4Q7KIep1vgfuCRdsOtlRo1lmT3E+bXYqzxa6dLHGTHA7R4pgOKn0IUrf8y68m6uZSSpYPUDcl5pk2/XI2HO4St1Wi2NTRZbmQjseKyelT0Ug1QBeR4dw8/G+gYBfFmtRqD+pOOkNTWD2p5/603X9KYKvyM7HIWXoc9sZXnpisTleOjZF5AkEAdI46ZW0fZdKT9MWrkTCiE8h8tpbpsqU7VLf0/Wdj/3qNvNMNFEzNedpHVi1Dh0gdCGVu7Z1iA8BCEAAAhCAAAQgAAEIQAACEIDAMAJ6kN+zDZW1vuzcUTF5svtXw8g8LEgbIDX0tJfYZK/soTyDI/jDCazJLKBaK4LMB9oa0v7Y0v7bYJk3FHfDXcQlSpHVdp429cMwq5GWatTvOsrBVEEauIZysM3wtILbrsjYtHamiDb8t5WrVCq61R6+FKaRSc0Eb2nIbZbyjAnfeustiS0oz549eyj/l19++fTpUx9NSva3v/2tvzIg/M0333zyySdWkCby58+f208CNQTeeeedP/7xjyGmRtef/vSnmlTEgUDQGAUOlcqkkAO3agh8/PHHf/jDH5YG76effvrVV19ZPprzfvzxR/u5FJAi/fzzz/3dVhOipomff/7ZctZDl1SQ/dwT+PDDD7/77ruwRCjnKS0nJvoz1fewXGWrJbv+yjk/zKdthKiZBoy4MOobtlpbIOQGAQhAAAIQgAAEIAABCEAAAhCAwLQEwrbzeAvCBiDaPdMuk/5++OEHWT3CXpZ2h7SxJjOS7BHvv//+hmxPkUR1/6d/+qd//dd/7SetSGpfTlua/Yoo53zDXcQlIH53cSrj2rfffvvkyZMgtoz033///VIVBl9HOVxbOQzuTuctzswEt3OkkL1NViV5FNasZoLpzpq50jhn8RsG8APYA9NPSMpngB1uj7SknYpAWHEWRJpqiVOQ89S39Aj69ttvqwpLgzfyd5ErgNzgHlY5atyGTRk5diyJ/VDCNIJy1vylR9z6R1ktfPU8rCSa+/RnD8bKXE90AquKf/DBB3pCrs8zFazfFT/9qZTe/g3W2XoX1I8YOUMAAhCAAAQgAAEIQAACEIAABCAAAQiUCUQ7TuXIm++2emtrgwA33EVcoqTtPpn25Cqkf/X+eo1lcCmr5tdtG1nv9Guzunn+ZLiBwOWVwwYmN0zizQS3c6RY1d7RW8WVxrlVRVRGjs7GQKtWcgvRvEOMDIcaAKuSE/nOBLy/6hKHQw6qWRLmktdNAWZRR2f2iIAWxDU+AZH7RUN/ZPkuvPvuu9YWDV00LM+bBCKS8vaQY1zXuluJBz7odq0gmUMAAhCAAAQgAAEIQAACEIAABCAAgZsT0Kv/eq3IIMjaoqNw9fKSP2LW7u4JsL+0h17btNr0k4G8bZ5NcpNgetVtKveOJvU6aSYoh5M2XHOxvZngr5rnfpkMhSmaOGXCOap2ckyTu5yV/sUXX1iYQJmA2lHLIIsTneRv1wlAIEugZtTrXf9sWi62IhAIyx0hu6DUKXm+IKnKGi+K9Ki0mrb2BRXCWpRLWougAyGkiOwngXoCXnsrldwZ69Nui6nGUkK53G1LTioIQAACEIAABCAAAQhAAAIQgAAEIACByQn47cSPPvpIJwHoPS69fqmXuOROobetdFGbe9pm3LxHpLTKanIOtxJvTi8KNYEEy25636p15qksymGetjhWEm8m+PWxosxcemocbWhm21BxHQ6vL5OFhJJNZrlpVf+G2vVL4p1OtO559uxZv7LI+XoEakzyGo8Hfu7ueszTGkn36psU0oHpLWnCSFdX2tqjVMq57eFp8tkyja3MtQLT6Sap/FwpE/ArVynwAQNNPU0i+ZcSyhJyFwIQgAAEIAABCEAAAhCAAAQgAAEIQOBcBLyLg99LlD1bu08DNqDOhQtpIXAfAiiH+7R1uabeTMCJFIusIjObXAiP9QvT/O1fceZkhcWWczfkRurtcFlDrItOEAIZAn7cZW7/6leRrsjG4eIeAjqSRwdIZB0dohMLVIp/+CkUGrXaw1YuZJW9JY2tWcNueUVkFwmUCegrHmG9EqKNmfVCx2jeH8o15S4EIAABCEAAAhCAAAQgAAEIQAACEIDAGALacbKTyPXeTnbLcYwklAIBCExFAOUwVXMcK4w3E+BIsdgWkZnt2OMogpTeFCfzIWfFLzben294w5uMmjLH/vkO/0OglsDDd9Nl65XLTm12xGtKwGtFZSxFXenxNkDD6xhAq6sez7QOs58Eagj4xh12nlDoGDPM+DWIiAMBCEAAAhCAAAQgAAEIQAACEIAABCCwioDfcap8I2tV/kSGAAROSgDlcNKG6yG2NxPgSJEnLLOouSWGGDOYVfSVAT+1P336NC89V38hEB1H4c/kgRAE6gn4cwWWUr169WrpFtf7EdAxFf7EAhXkNWShXCWM7vbQ8PLc8p3Hf2YoKp2fKQF5CvrjRrxXXBq51RVzduFdhFZIyQcCEIAABCAAAQhAAAIQgAAEIAABCMxDQCYDv+NUuZc4j/xIAgEIdCKAcugE9ozZRmYCHCnyjRi9rKxIPcxs+bKLV/VxCr2YG6JISGvOYqKb3vTLIIXlhnJTEFR7HwFvC1/K6Ycffli6xfV+BFLvqMpPGKYavpPh3H9OSIVyjFB9Z/B+J8OOowiFfvTRR/VyEhMCEIAABCAAAQhAAAIQgAAEIAABCEDgLAT8dqI+7frOO++cRXLkhAAEuhJAOXTFzXpLnQAAIABJREFUe67MIzMBjhT55ovMbLLiVB4Xn8+u3VWJ4Y+X4VCKJbRyMTHfUjXfl19+uRST6xAoE6hxpIjORShnyN1WBGyMhwzr7d+RhtdTUyuRonzk2OEzH3OsQiTDGX9G5wl5f5R+1VGhoWN4J7x+xZEzBCAAAQhAAAIQgAAEIAABCEAAAhCAwGAC3rbyySefDC6d4iAAgWkJoBymbZrBgqVmAhwp8k0Qmdkqj6MQX73WrOPc85k2uirLnJl5ZL59/vx5o4wvlY13MYla81L1pDL9CeBI0Z/xlhJ0ukPkv1L/8BPphEoNv0XKX/3Kr8Dk+cGhFDUYvceJBmDvWTWIFApVcZ2OJ6mpOHEgAAEIQAACEIAABCAAAQhAAAIQgAAEOhHQvpw/V9iMLJ2KI1sIQOAsBFAOZ2mpAXKmZgIcKTLY5Q8R2ecqzWw6+0X2OW82y+Te4pLOVzDjrhoVy1wE9dmzZ9aCn332GR/1iPjwcxWBmtNoXr16tSpPIu8nEDlDKMNKRf39999HpVcmjFJV/pT+8U9l3serMoe7RdMU7KdRf6haPxSaRkOhY06/6FcRcoYABCAAAQhAAAIQgAAEIAABCEAAAhDIEvCn22o/sGbXN5sPFyEAgYsRQDlcrEE3VydrJridI4UsNPJC0CkO+vTDEsrUPvfBBx8sRfbXgxmmq03Oinv58qWF69/DtiQXDshKGj5gozqqLTix48JtPaxq+jpMuayff/65HIG7zQlEilq+ZZUPP6nXS+8TCGSbty4ksQuzT3NKZ8zQ+50oPMYTLji4qBfpzKczQkNmCEAAAhCAAAQgAAEIQAACEIAABCAAgTIB/+qO34Aqp+IuBCBweQIoh8s3cWUFs2aCezlSyMQuM4lA6BSHJ0+e6NyCLLvIPqc4NYYcZR4OhhozB7/zzjv2nq7KHXPyeRbXVBflKGOOLGprQzSVkAhzOgJvv/326WS+vMD+ID5V1gb+w4pHGv699957mGRnBHl4+KUYh1IUeMrLxPx/5X0ix8dC5Fa3VEroFUwZrZCSDwQgAAEIQAACEIAABCAAAQhAAAIQmIqAzDd2iLUE412aqVoHYSBwIAGUw4Hwpyp6yUxwI0eKYGL3L47buQVRU0WmFNnjowjZn8F/Qja5YXOwCrJDyGWl++abb7KC3eqiDucITSwLnA7tqHxD/VaIqGwnAtIwnXIm2ywB/+SjCPX+EJEjRb0HRlaMyotS1+ZjJ8k5KWeJm/cyiVpqKcnO6zqtKxSqBqpxmtxZHMkhAAEIQAACEIAABCAAAQhAAAIQgAAExhPwrznZNt14MSgRAhCYjQDKYbYWOUSegpngRo4UGgzeiyK0RGr7lDtCFM2OZC80nhxVwuvRfsgV4re6pUM1bNaXD4E8p1rlfMZ8RMMMbwro0I4z1gKZJyRQowR++umnCSW/j0iVHm+aDiMNP8aRQg2hacKE1KlIkuQ+rVNZU+lw84/57LPPBrg1aA0QPt2lplEDVcpJNAhAAAIQgAAEIAABCEAAAhCAAAQgAIFzEfBvz3700UfnEh5pIQCBfgRQDv3YniXnspngRo4Ur169itpMbzCnJxbIvhVFi6xu0V391FHk4X3WMYafSADZfmzil0XwtsY5cbAjRnQWxQALXNQQ/IQABA4kUPn5FfO1MlE//PBDC/cOSDVZEXJ9szABEZAjoOlwzWUDDu0IyyNN8eEEI1oBAhCAAAQgAAEIQAACEIAABCAAAQhA4JIE/Nuz2ggauR94SZ5UCgKXIYByuExTbq7IQzPBjRwpUjObfRfD+H766afhddgXL17YRV0peCfIi+LJkyeKPMbwY1L5gIZ68KWQQUgv16rV/d07hEXADoSXqZKV0B0anTpCYAMBM9WHtPUfBNlQVppEx+SYf6sOMdKMk8a55xVNW3Y0iA6HMEpdaciXJcz4nGDUlTOZQwACEIAABCAAAQhAAAIQgAAEIACBYwn4vSY74ftYkSgdAhCYgQDKYYZWOFaGh2aCGzlS2LENahLZaVJzu2xa4cMc8qJQ2MdPj6kI7apXZoMXhaxx8qg4sLHlSRBWADf0pRB5e7c7bdYDG4WiIQCBfgQiH4iaT6uYq5xJZcZ7u9I78PHHH5sPn2Ycqe7eJZ4if+nwcPhTOBwiPSyqRy1UlhYDr1+/5gSjHnjJEwIQgAAEIAABCEAAAhCAAAQgAAEIzEBAL/D84Q9/MElwpDAUBCBwcwIoh5t3gFD9h2aCGzlS6JQC842Q7USAwskN+lemLNlRgheFTFzhLWFdNBubJlol18HjAasOqJALhd4tDg4Wmnrt1oHdTt+2CAdp6BVbcyw4UJ4xRastgi9LsIdxFsUY7JQCgcMJmH4OkuiAh7JI0pBByftoUSb+Vr/ws2fP7IFNunqG6aNfZWtyFhD75MrIwyE0y2sG0VReIyRxIAABCEAAAhCAAAQgAAEIQAACEIAABM5IwL9xrlez2As6YyMiMwR6EEA59KB6ujwfmgneevPmzelqtUdgO3YizUReJzKz6XVhf0sOE0vHUSiajPfyXZjKeC+bnCxzqstNjHMyg+lrJqqyrKS+4QhDoCEBOVo9tNPrvXZW4Q2ZP8xKY//dd9+1aHoKKig9zYVZ97IDZ0DNNcEXXur61atXt+08Ut18mMm6MQEIQAACEIAABCAAAQhAAAIQgAAEIACBtgT81m44jLxt/uQGAQiclADK4aQNN1js2zlSiK/Mb3KY0GuvOrkhnCUuC5zeDw4HUaQNoCMrQnzZukJ8+U+EJFO5UKSScwUCEGhCwE+oSxniSLFEpt91nWTwxRdfWP5LD0JRNItf9r2waP0C3pdC89GY71n0q86GnL2DCx9m2gCQJBCAAAQgAAEIQAACEIAABCAAAQhAAAIFAtG7WPo68A234Ap8uAWB2xJAOdy26ddW/NdrE1wgvl781TkT9RXRzCo7nP7qkxATAhCAAAR6E5Aml3ObfbBDBxvo4JDPPvssnO6glZCOfNDXmoIDnAIWDoId8l0Pz0RuBOGQJEmok3Xkq3erB7lvv/3WjgnBi8J3DMIQgAAEIAABCEAAAhCAAAQgAAEIQAACTQiEE2FDVtoMvNXmWxOAZAKBqxJAOVy1ZZvX66+a50iGEIAABCAAgTEE9GEIHUShr2OE4uRUoe99vPXLnwL6MJN8FHTyhHwUPvroo+BRYYId7kghSYL8CuhECvMqMAkvHJCby5MnT1RBnfCk01w43unCbU3VIAABCEAAAhCAAAQgAAEIQAACEIDADAR0KvkMYiADBCAwGwGUw2wtMpU8OFJM1RwIAwEIQAAC6wjoUAd9gOnrr7+Wq4Ss8pZYYS2AdNTB999/r4+z6HNOdisEJjHeS375eUhaHS0YSXjtn3J/UQPJoyKcIHLtylI7CEAAAhCAAAQgAAEIQAACEIAABCAAgfEEdNB4eJlKO4f6zO54ASgRAhCYkwDKYc52mVCqt968eTOhWIgEAQhAYB4CMsPrmxFlefRWPfbgMqJj78ptwvtS6AlKn5Y4ViRKhwAEIAABCEAAAhCAAAQgAAEIQAACEIAABCAAAQhAAAIQmJMAJ1LM2S5IBQEIQAACzQjoyArvRaF8Oa2rGVwyggAEIAABCEAAAhCAAAQgAAEIQAACEIAABCAAAQhAAAKXI4AjxeWalApBAAIQuDoBfQ9Cf/W1/Oqrr3xkfVSCo/w8EMIQgAAEIAABCEAAAhCAAAQgAAEIQAACEIAABCAAAQhAAAKeAI4UngZhCEAAAhCYmsD333+vT6i8+8ufAjpqokbc3//+9z5a9NPfIgwBCEAAAhCAAAQgAAEIQAACEIAABCAAAQhAAAIQgAAEIAABHCnoAxCAAAQgcA4COoXigw8++OMf/xjEVaDmCx3Pnj37+eefrYa/+93vPv30U/tJAAIQgAAEIAABCEAAAhCAAAQgAAEIQAACEIAABCAAAQhAAAIRARwpIiD8hAAEIACBSQl88cUXkWTmVBFdt5/yvYhSff3113aXAAQgAAEIQAACEIAABCAAAQhAAAIQgAAEIAABCEAAAhCAAARSAjhSpEy4AgEIQAACMxL47rvvIrF0QEV0Jfr55MkTf+XFixfvv/++v0IYAhCAAAQgAAEIQAACEIAABCAAAQhAAAIQgAAEIAABCEAAAhEBHCkiIPyEAAQgAIFJCfz000+RZJ999ll0xf/88MMP/ZEVv//97/moh+dDGAIQgAAEIAABCEAAAhCAAAQgAAEIQAACEIAABCAAAQhAIEsAR4osFi5CAAIQgMB0BN5++22T6Xe/+93Lly/feecduxIF5EXhT7CQF8WzZ8+iOPyEAAQgAAEIQAACEIAABCAAAQhAAAIQgAAEIAABCEAAAhCAQEoAR4qUCVcgAAEIQGBGAv/8z/8cxNIXOn788Ue5SmSl1C05WHgvCrlc4EWRZcVFCEAAAhCAAAQgAAEIQAACEIAABCAAAQhAAAIQgAAEIACBlACOFCkTrkAAAhCAwIwE5Ayhgygk2dOnT7/88stUxD/96U+K8+6779oXPf7xH/9RHwRZcrlIc+AKBCAAAQhAAAIQgAAEIAABCEAAAhCAAAQgAAEIQAACEIAABN568+YNFCAAAQhAoEDg/fff/+GHHwoRdOv169eFz0yU03K3noBOm3jy5Enwk/jNb34jPwm5VuiTH7ry6tUr30zvvfeePueBC0U9W2JCAAIQgAAEIAABCEAAAhCAAAQgAAEIQAACEIAABCAAAQgEAr8GBAQgAAEIQOAsBOStIl+K58+fy0ni559//sMf/hBJLu+KTz75RB8BkftLdIufEIAABCAAAQhAAAIQgAAEIAABCEAAAhCAAAQgAAEIQAACEKghwIkUNZSIAwEI3JoAJ1LM2fzyqNARFPYVDx1NoVMoOBdkzsZCKghAAAIQgAAEIAABCEAAAhCAAAQgAAEIQAACEIAABCBwIgKcSHGixkJUCEAAAhD4CwH5TOA28RcchCAAAQhAAAIQgAAEIAABCEAAAhCAAAQgAAEIQAACEIAABBoR+KtG+ZANBCAAAQhAAAIQgAAEIAABCEAAAhCAAAQgAAEIQAACEIAABCAAAQhAAAIQOD0BHClO34RUAAIQgAAEIAABCEAAAhCAAAQgAAEIQAACEIAABCAAAQhAAAIQgAAEIACBVgRwpGhFknwgAAEIQAACEIAABCAAAQhAAAIQgAAEIAABCEAAAhCAAAQgAAEIQAACEDg9ARwpTt+EVAACEIAABCAAAQhAAAIQgAAEIAABCEAAAhCAAAQgAAEIQAACEIAABCAAgVYEcKRoRZJ8IAABCEAAAhCAAAQgAAEIQAACEIAABCAAAQhAAAIQgAAEIAABCEAAAhA4PQEcKU7fhFQAAhCAAAQgAAEIQAACEIAABCAAAQhAAAIQgAAEIAABCEAAAhCAAAQgAIFWBHCkaEWSfCAAAQhAAAIQgAAEIAABCEAAAhCAAAQgAAEIQAACEIAABCAAAQhAAAIQOD0BHClO34RUAAIQgAAEIAABCEAAAhCAAAQgAAEIQAACEIAABCAAAQhAAAIQgAAEIACBVgRwpGhFknwgAAEIQAACEIAABCAAAQhAAAIQgAAEIAABCEAAAhCAAAQgAAEIQAACEDg9ARwpTt+EVAACEIAABCAAAQhAAAIQgAAEIAABCEAAAhCAAAQgAAEIQAACEIAABCAAgVYEcKRoRZJ8IAABCEAAAhCAAAQgAAEIQAACEIAABCAAAQhAAAIQgAAEIAABCEAAAhA4PQEcKU7fhFQAAhCAAAQgAAEIQAACEIAABCAAAQhAAAIQgAAEIAABCEAAAhCAAAQgAIFWBHCkaEWSfCAAAQhAAAIQgAAEIAABCEAAAhCAAAQgAAEIQAACEIAABCAAAQhAAAIQOD0BHClO34RUAAIQgAAEIAABCEAAAhCAAAQgAAEIQAACEIAABCAAAQhAAAIQgAAEIACBVgRwpGhFknwgAAEIQAACEIAABCAAAQhAAAIQgAAEIAABCEAAAhCAAAQgAAEIQAACEDg9ARwpTt+EVAACEIAABCAAAQhAAAIQgAAEIAABCEAAAhCAAAQgAAEIQAACEIAABCAAgVYEcKRoRZJ8IAABCEAAAhCAAAQgAAEIQAACEIAABCAAAQhAAAIQgAAEIAABCEAAAhA4PQEcKU7fhFQAAhCAAAQgAAEIQAACEIAABCAAAQhAAAIQgAAEIAABCEAAAhCAAAQgAIFWBHCkaEWSfCAAAQhAAAIQgAAEIAABCEAAAhCAAAQgAAEIQAACEIAABCAAAQhAAAIQOD0BHClO34RUAAIQgAAEIAABCEAAAhCAAAQgAAEIQAACEIAABCAAAQhAAAIQgAAEIACBVgRwpGhFknwgAIHLEvjbv/3bct3++q//+p133inH4S4EIAABCEAAAhCAAAQgAAEIQAACEIAABCAAAQhAAAIQgAAEIHAKAjhSnKKZEBICEDiSwL//+7+Xi/+f//mfP/3pT+U43IUABCAAAQhAAAIQgAAEIHA9At98881bb73129/+9scff7xe7agRBCAAAQhAAAIQgAAEIAABCNyWAI4Ut216Kg4BCLQk8NNPP7XMjrwgAAEIQAACEIAABCAAAQhMT+DZs2effPKJxPz5559/+OGH6eVFQAhAAAIQgAAEIAABCEAAAhCAQC0BHClqSREPAhCAAAQgAAEIQAACEIAABCAAAQhAQAR0EIW+b/jFF19AAwIQgAAEIAABCEAAAhCAAAQgcEkCv75kragUBCAAAQhAAAIQgAAEIAABCEAAAhCAQFsC33///ddff/3VV1/pCIq2OZMbBCAAAQhAAAIQgAAEIAABCEBgKgI4UkzVHAgDAQhAAAIQgAAEIAABCEAAAhCAAASOJxB8JiSHfCb0KUN9ueOPf/zj8WIhAQQgAAEIQAACEIAABCAAAQhAYAgBHCmGYKYQCEAAAhCAAAQgAAEIQAACEIAABCBwHgKvXr3KfrnjN7/5zSeffPK73/3u888/P09tkBQCEIAABCAAAQhAAAIQgAAEILCOwF+ti05sCEAAAhCAAAQg0IHAt7/8dciYLCEAAQicngAa8vRNSAUgcHIC8px47733Pvroo9///vfyrvjTn/705Zdf6sqJqoUiPVFj3VlUjSyNr8EE7lPoYLAUBwEIQAACEIAABCBwAQJvvXnz5gLVoAoQgAAE+hF4//33dYxtOf/Xr1+/88475TjchQAElgh8/PHHf/jDH7RHP37fcEmkk16XkeDJkyc1wr948eLTTz+tiXl4HGnXmoPE9V7sjz/+eLi0CACB5gRm0JBSzjKdaiSG4/31rzS23kT/7W9/27y+gzNU1b777rtQqNSI6sWKbnATUNx5CaSrjq+//loqa8IazaBIJ8TyUCR920Ua8h//8R/1RPwwMhH2E7AxNXIo3afQ/Q1EDhCAAAQgAAEIQAACNyTApz1u2OhUGQIQgAAEIDALAVmwPvjgg2Am1zuOs4iFHBCAAAQmIHCshlTpMuTIhKY/eU6kPN5+++1nz56l1891RQbC1F9WHhW6rrft9fGCCziLnKtFkBYCbQkcq0jb1mVwbvKi0Co9FPrTTz+hDAfw//DDDzX1aFbS7PPZZ589f/6cQgcQoAgIQAACEIAABCAAAQgUCPBpjwIcbkEAAhCAAAQg0JGAzg+Qscq8KM5yQEJHImQNAQhA4M8EDtSQMp7p7W35STx9+lTHBWW9KCTmuU71/zPX+H8Zq3QKRXRVE9NXX32l6guC3sPWmedRBH5CAAKnIHCgIj0Fn7KQ8qWzCLg7G4reAU3BYXr94osvhp3vcp9Cezcf+UMAAhCAAAQgAAEIXI8AjhTXa1NqBAEIQAACEDgBAW1t6y23YJ/TG1cXeK35BNAREQIQOAmBozSkTCnyG5Bylv+ERyVXg3/+53/WJ4H0gQ+9l6yvQ+pPL876OCcNa/bRC+uqjuql2qmOOovC10VvBsujQq9ij3kz2BdNOBDQcBB8/SkAEwjUEzhKkdZLOHlMrwzlWza5tFcST3OxfM1VI83FI30pblLolboKdYEABCAAAQhAAAIQGEAAR4oBkCkCAhCAAAQgAIH/Q8BvbX/00Ueyjvyf2/xoQUDb37/YOvP/nOj8D/WWfB3evHn9+nULVOQBgbkIHKUh5VIgF4roOxfSJC9fvpSrgU5lkN6Qm8VVT3dXvVQ71VFfi5dTRfT6tdz+Pv/883feeUf2rbm6y9Wl0XB49913BV9/8mi5enWpXzMCRynSZhWYICN5y9mBPdKBaL+RbSLHvvFuDfcpdGRTUtZ9CITVspyftFx8689/Coe15X04UFMIQAACEIDA9QjgSHG9NqVGEIAABCAAgakJhI9Vh7ModHTtN998M7W4CAcBCEBgIIGjNKQMZjpF3FdU9jOd6y6vgmucPOGr9jAspwq5lcidwr+QrVT65Id8TZi2HgJsGME7T8jI1zBnsrowgaMU6UOkcu+Q97DMbMEp7c+GtrfMkUsuaxL+YT4hgpSzEtbHr8zWR9NZRPaTQykMxYCAWlZejKEgnUsxxgH6PoUOaEGKuBUB+ZlJsdtH8cKnSwOB8LW4J0+eyKNCi+pbYaGylydwulXN5VuECkIAAv0I4EjRjy05QwACEIAABCCQISC7VPCikJXuu+++y8TgEgQgAIG7EjhEQ8qkF2lj6WcZrYedKD5na8ukpC1vb0cMcn7yySf4UoxpMnH2PTMsHsYUTSmnJnCIIi0Qk6VBvllSKeF4FdnFdfaP788K64o8FeQ5JFOcdPJDJSP9rNHhMykIsPmWV4A4UmzGuC2hzK7mSyH4Yw7wu0+h2xqFVBCICMiVTdo4+iieNKd8kbWQ1hDWCWd6dUSp5FEhdwp5y0U58BMCpyNw3lXN6VAjMAQgMA8BHCnmaQskgQAEIAABCFyfgDYa7Nx47S9oT7lfnbVPofztbb/KQFvDoV5P8TIorD/tUWqLXH96ldD/6Ypu6S9EM4HZcOnXScgZAlMRGKkhreJ6z9XUsl2UfU66yH7eOSANrE9QRQTkS8Ep9xGTHj+9ETfk3/Xl+x5VIM/xBA5RpEvVlKLQSk/+EzryJ3J6kL+avt0Q/hT2OUgnS8lICS/pGbllyBtDSZRci0aftm1YMgQTYMj2oXtH29LJTZ3ns88+Cxz0eaMxr7Pfp1A6GAR2EpCKlhIO2jhkpRWjzjPT0lEzUXjYlwr1B1TIW27MQN5ZNZJDIEvg7KuabKW4CAEIQKCKwNI3p7kOAQhAAAKBgN88WlKsr1+/BhcEIPCQgP/kvLYFH8bfGUH7GktjtnxdHh47i7bktvtZLrF8VzsylmE5YC+uKUO9jlmOfIG70r2GTs19gRpRhTsTGKwhA2qvNGw0SZI7N0Rad+2JR2ZOsdL6MI3JlYYEshOo3u9sWMTDrDRAJIbmU7+iUFhXNExY/6cKpOEK6mHrZCMcokizkqh7qJ+YXg0BdR71qGw3lp4J/c13NqVKFfKLFy8sWzkbZUtveNEXd4e1ZUN0rbKy7QjNRMPUzn0KbdVM5DMVAWnOoEs1aqS4slp3p8DpDCj1HuWZxpH2lkhRNH5CYH4Cl1nVzI8aCSEAgTkJ/GpOsZAKAhCAwDwEbBPBdqzSwLAdjXmwIAkE1hLQ/oWNHe1rrE2+IX60E22lPww0NI9l7UAPBYgiaAu7svp+s+YOm93SvcZqTKeqbAiiQWAtgfEaMkiYXeSsFf4O8b111tTO4TbjC5P36t2AK6BpbkCtVbqm79R7xksSwvJ0vPNTgF91BCDHDoqjFGnaJ73zQSCjVVl971VMv4j1xrmI+QDg8vDwPV8/0/pypSsBrw8bPqSUZb5PoWUO3D0dAemo7OI2dUrbUzU/3QQNmXVry0qi+PXTwR4hSQuBVgSutKppxYR8IACBuxHg0x7+kZAwBCAAAQhAAAK9COiMYsta274W7hfQBoc2KcKfStSfngC1h6JtDr89nQqgE5WXzlJOI5ev6HvGJoCKlsXloWFGGy6SUKIGmVULHbxfLoW7EIDA2QmM15Aipg/cph/1kJo6O8we8kstp9lKS6cXudKEgM6+zubjz8fORth5UZ8O0ZzrP8SgWVtmbE3lwX6sfzUva46WXVxl6UBvfRm91Zphp/AkP0SRRtjVhfRlBN+BteZU/9FZ7roeRV76qZjSz+aMq8+ChK+86aKvo5KHfriUT5Pr+nSILwW914Tqqkz0gRXrDJq19WGXVcm3Rb5Podv4kGpaAlqwpYtbSauP4zScrL1WVObS8+m3ODUdZCVR/KXr01JFsNsSuN6q5rZNScUhAIG9BO7mOUJ9IQABCKwlsORF7vXvnd9FW8uT+Pck4E1QCh8OIftusR/UXYW0zVBfokw1MszsJKOdestT+zs7c5s/uX9bThtY8wuMhBDIEjhKQ2btYbqYFZKL0aa5lK30Nlh6EPBzmU1qIdD2jdJIeHV+7+yocHk4SM4Q/7Y9IW2pMrEIeNufRylSXwv52USuuvVfZ/P5WFgrQxsC8uCJMh+28lGzmhh6NDbxCIwk4FtfnWFM0fcpdAxPSulNwD8bmtayQKunYz/dhMw1G6ZV04xgRUcB7Qak8bkCgdkIXHVVMxtn5IEABE5BgBMposUMPyEAAQhAAAIQaExAL+F99dVXlulDJwaL2S/w3XfflTOXwPK+L8fZfFfHVET7L9qV1lu2nDyxGSkJIXBeAgdqyOzL/d5qcl6qPSRPPWt//vnnHgWRp3+bP6KR7bRRnG0/P/74Y73rb20q+7eWAbq4lJvu6jiKcFep0ldRlxJyvQeBAxWpVUfHRUh/+i4qU9k333xjETYEtDI071udfeIzV26pd9eGImqS+IGgF6lV05pUxGlLwD9ARQeTtC3I53afQn2tCZ+XgM3L2So83AHIpoouSgH6nQ3dlebPHjik43y8d6bPR/rc/yQMgQnd771IAAAgAElEQVQJXHhVMyFtRIIABOYngCPF/G2EhBCAAAQgAIFzE/AWEe3HaU/h8PrYNorfH4ykirZIors7f9q2uPLR5osOGp0By85KkRwCENhA4EANmX1VbmnPd0PV7pAEg2LzVpavYWQt9kVkO62PsCEsl4j333/fW18e2r/D5rLWCeZ4wTHdG8g3THKgIg21UC+SYcz6gy5qhanOvL+OyiT14grZDnOkUHHeA7jrCnk/savmIHcW6wlSkk1610NW9yn0IQoinIJAj0VCVHF9aym64tVjzS2ttL13WpSEnxCYgcDlVzUzQEYGCEDgXARwpDhXeyEtBCAAgVMS0HaznPTf2vqnT7TufJ3rlNSuIrS3iGjXYMxnfcvw7POo2oAuyFPwsSjnX3P37bfftmj+3Ga7SAACZQIaWdKNQa1qM856dTkVd2cjMKGGnA0R8tyKgPZt9RXzQpULPhaFVIVbYafYu0HIi+KhhVJCepO58h9gvCnU4ua3ZlCkkReF7GqFFeba9lpyXBjpSKEzWkzsJXksAoFOBPyzibSQ1Fengny29ynU15rwSQmUj1Vr4iucKkCvHiNump4iRS0Z7I2OKDI/ITAPgcuvauZBjSQQgMBZCOBIcZaWQk4IQAACJyagVfiex0Vtmuv8UsyEZ+wBkUWkbB0ZVkHrjWFfY+klEtlI+nnwmMVl6SzQYTQo6IwE5Jqm0WQGRb1ILTXbr7ueEdEpZJ5TQ54CHUJelcDSjGz1jdwX7PrmgFYCpkuViX4+9KJQNH98RSi6bLzZLB4JHxKYQZHKndH3Ih0b0PZTLzoxxY4iMCDqciMPM9PCw2yQGob6lopJQmAYAbWC7wkPFWYTwe5TaBNcZHIsgfJXb8p3ayRPVZ8Uo1zbC2mV5OXLl/LR1IDV6xOaLKTSC/G5BYHDCdxhVXM4ZASAAARORwBHitM1GQJDAAIQOBkBOUA02fU24/fJ6n9vcb3nhHYZGr6ct4er9aXgSOG/shFlm75xEkXY/NNefh2zB7pZThJOSEDjyPqwF0+bg2PeTfSFEt5DYE4NuadGpIXAHgJaMZqDwtL7nd5cvaeskPbTTz+16Thc+frrr7dly2y+jdv+VIcrUnkxWr/d2YsKNNIOFhaxhSTNb3kZoio3L4sMlwj4Dq9WGPOmwX0KXcLO9bMQkHuZP0PFi629iKVbPlo5nD6CyZe9nER35Y0kH0052GnVMdIB7qFgRIBASuA+q5q07lyBAAQgUCCAI0UBDrcgAAEIQGAiAvYG/0QyIUqRgGy63hHBb78W03W/aTsg4XUQvUSytBmtmPowTQ+BXr16FbJdKrpHoeR5DQLpp3mtXvv3By0rAr0JTKshe1ec/CGwRMBeFdUrmwXLRCuPMe0U+1WKpJIKrbRwRH4eSlh+IXWpylzfSeBwRSoBovWtfvboDOlyMb2yE+bD5L6m0dh5mJYIrQjoRWE7GkR5eheHVkWk+dyn0LTuXDkdAXmcpw9EOsJHT9+VU3yhyqk3J+dRFXBx63QEbrWqOV3rIDAEIHAsARwpjuVP6RCAAASuT0C2ar/ds7nCTY612Fw6CTcQiLb2op8bMmySxN7c8hvQhUMpCkbrPfLYm3yc7bkH4w3Tlj17olerb8jnRFWOVGL080QVQVQINCGgNzWDfUI2Cb2yWVg6NvGsTXeKVWL9uVlywpCdRgsJmZZlm6lP2IQVmRiBSHNGPy1av4BKjJ5QUgNek9LlnBENCr+ObVLEw0wkg/+uhEbBwyRE6EHA93P5fNujTY+yLM/7FGpVJnBeApqUX79+LW0sr0dN0zprSg9QTVzccKQ4b69A8hoCt1rV1AAhDgQgAAEj8GsLEYAABCAAAQh0IqAtHj3BYuHrhHfObKN3BLXbu/8VkCY1teMo/Aa0ztuU5SbdGVGJeuWu7YeulafghLK8DE1qRyYQgMApCEyrIU9BDyGvR0Ajwqx04eMahVc8NYHuN4fIvhLZv02ASryy0+ivMnKIVvaEW5XV5sj70W0uunnCwxWpGjQ6mEFGu37LXR3TYotYDZB+BRVaSsfG2AOd6q6DCgqRudWJgB6rvb6SNhvg1HKfQju1GtkOJqDJbu0cXSNhtHKoSUIcCJyFwA1XNWdpGuSEAARmIIAjxQytgAwQgAAELk5A79yHd2W041lTVe2hP336tCYmcaYlEO0sF458GFwF24OOnBii/UEvVfigqb+yM7wkw85sSX4HAmUbmH9V9A40zlvHaTXkeZEi+akJ2AtwskOHg5refvvtpRrtN2NoOZoeN6VlwFKJ+6+rRFnBs/6a+zNfm4O+nKIzP9ammjD+4Yo07UX2eZoeuLx3UbSI7VFcNk+/WtZqVh37EH+OrGz3uSjm6gD2NKFT7lq9bV9geJ9CCxC4BYGUQHRWUBqBKxA4C4EbrmrO0jTICQEIzECAT3vM0ArIAAEIQOAuBLQFU/NX2D2/C6nz19OfbKz9BR35MEmdbNsx+qZGwYKSPlLurIvJcNQ++E75SX4sgYJbUqEbHyszpUcEptWQkZz8hMAAAvK1NYu4BbzNOJJhvzuClWI5azrWAtV+Ng9o3t8vdiup7ONirTI8Kp/DFWm2I/Wj4c11Ry0gNUx80eH8mH5VJuclAtF6L+2KSwn3XL9PoXsokRYCELgGAa1O9TqNzjXR2Uvay9Lekd5n2PCntGM+wLQfezqV+Bl/f/5RDjOsaiKR+AkBCECgQIATKQpwuAUBCEDgfwn813/910MQGP4fIiLCrQh8++23/oXRru/nrQJrD7HpM6G2hrU/mD49Kn8ZP1Sjhr4g5kgROXOsqguRb0vg+fPn6kJ2trZxkD1Dmzv2k8C0BKbVkNMSQ7BrEzDjnOzi5s1ggbTuP/30U3px1ZXU+quTMFblsDayVh3aL/ZLo7U5NIyfLoEaZj4sq8MVafoxBTVxod/uJ+OfNw9sRA1YW8dq2XyN0032t87gHKKPqqghtDjsLcN9Cu1NkvwhAIE5Ceh0Hzmbao6zaW6/nNpK0pRdeTTv/uI253DbVc1mYiSEAATuRgBHiru1OPWFAARWE/jv//7v1WlIAIF7E4jcEXrbJ+ph2yNxdgNaL/pHklvOOpSilSOFnqLDa6lZGaxEAhAoEJBLkHbM1V2tL8kAiV9OgdhUtyI9M4+GnIoSwtyEgN72C25hOoIi+pz5kudB0Hub+WgWTh3Res/Isq+rXKnu/V4gmyuuhLLEi3NXY/8e8ValPVyR2pLSxPaODnaxR+DYRvTWdA2lAR+V6MHwAnlq8WCny8hJSzYw3zSdKnifQjsBJFsIQGBOAlqOal2Rrg+bSDuJH225Lrdd1ZSxcBcCEICAEcCRwlAQgAAEIJAn8Dd/8zf5G+6qdkWvsSnp6kQQAhsJyFRg+3ohi1YuCBsFcsns+TBrMtHb/O+99172+VkJW+0Ul2VwwhKEQImALI6R0bEUm3vTEJhZQ04DCUHuQkDD4fPPPw+1ffHiRVRtWYuzM/LO/Wibha04eWyMOc4HdzdjvjMwgyLNdqSd9SonNy+c7CK2nLbtXW9Nl+VpwFkIbeW/Rm468M8/cKkhBjhS3KfQa3QSagEBCDwkoClMLyTsXFuWS/FfIivHPPDunVc1B2KnaAhA4EQEcKQ4UWMhKgQgAAEIQOAEBKITs6d62dqeD5eMGbLoLH2IpNVOsclw+D74CToTIkLgcgRm1pCXg02FZiegOTfsXGupkPpcLr3fv/NEilevXkVcPvjgg+gKPycnMIMiTfthVzOMb5HDF5D6uoeZ8Fstj30FCdcQiLqBni/kYNT71Y77FFrTBMSBAAROTUCnUNhCNK2IvGyl8eTUG/60KNWVNNrDK2NcdR+K8TDCnVc1D+EQAQIQgIAI4EhBN4AABCAAAQhAoCUB21oNmUY7bi1LWpmXjtR+KJLe5Vo6S7zVTrE5Uiw5c6ysFtEhAIEzEZhWQ54JIrJegoDOedLEGqpiAV8z7Vz7nxZOt3rtVk0gtXbrMKqahMSZh8DhilS9N6Wxs2emGUZXLP/De6zcnmy1rAH17bffpo5QkfD8bE5APhNSktYrlL8eMXofSnGfQpu3FxlCAALzENAkrpdnsseeafNK3r2629svbR4akuTmq5qp2gJhIACBaQn81bSSIRgEIAABCEAAAmckYI4CQfh5HClMsLJIdsx4BF87xXprIbq49qfeFQs7nmUZ1mZLfAhA4CwETBEFgVEFZ2k45GxOwM5/0onH2d3qbW/+PZTTvo9gMTmRwlCcJXC4Ik3dcQI6uRT0YxgK1biY4fVWHUphNY38Wuw6gd4EomP/opNaOpV+n0I7ASRbCEDgWALffPPNu+++G3lRaG797LPPtETUPP7pp59m16XHit21dFY1XfGSOQQgcA0COFJcox2pBQQgAAEIQGAKAnou9XJMstsbRLJt97Ll0m8N+7oo/MUXX0RX1v6slGFttsSHAAROQWBmDXkKgAh5GQIaC2ELW29UP3v2LFuvpRMpFDn75lw2k5qLhYJqkhNnMIEZFGnqjhMgZM9WacUneOKaB1KrbLfl41fLXWu9TbybpIqeaMZ4tNyn0Jv0IqoJgVsR0JoznUbl0avXXZ4/f343/wlrelY1hoIABCAAgSUCOFIskeE6BCAAAQhAAAKrCZijQEgZ7bWtzq5pApOt/E0NPT9H71qZFNrCtu+D2MVVAZNhKjKrqkBkCEBgMwHTACEH9MBmkiQ8OwGzwr548WKpLvoc9dKtpTfnluL766nbRKejL3yhhBsSmEGRLnVOWbJ3LhQLoPSyrBao+rcQZ9gtnYrhh1Lk3TJMjJsXlJ6m06/7Ger7FGpVJgABCFyDgD5+FL0Yo1lVPgRLHr3XqHVNLVjV1FAiDgQgcHMCOFLcvANQfQhAAALrCOgVQB12p80yfeNA/w7YrFknH7H/TEA+9fr7869x/0e72+le2zhR/m9J1ldrLJdLX/dQlnpf4f9mvO6X8Sk7c6zLlNgQgMBKAkFD1ijJmjj1hZsGCEnm0ZD1VSAmBPYT0IZ18ITQjPzhhx8uZejNtFGc8Gp+dLHyZ6dx1/aQjMq63DPaDIq04HyjV13bThzWyjpsXA9fM3zXI4hk7lD6yaEU1kwjA3L+jrpiNDp6CHOfQnvQI8+jCEgta5pmpj6K/wzlyosiOrZHn0PSrHrbUyh8o0RTib91n1WNrzVhCEAAAikBHClSJlyBAAQgcFkCek7QHpwsuHpaeOvPf9qP00OFHCOWHiz12Km72ulWCn1N8MmTJ1pMP336VP9qM1oXlWenHcOuLSGZl/42lLuUla5vyG1tEpWixlU7qnFDw8qpXH8hrIu6pQi9hVH+kW3jvffeW1uXTvFtY7HGkULEliTX4/dmjManRoZOHLZlKzcUDXPpitCjgtLY8yFwoVCGQRFJtywpn23SXiOVEK3661HrggAPi1P3kK1UjeunG4U1uHR9T+d5WLSPoK6l+UudTZJYB1Y3/kVB/kVJhi6tA13N40qZKKEEDopUOfhst4XFc1oNua1Ge1KhVfbQO3VajUp7HbBwHIXqWNjVXTqCuIZMOgXvOd8ilCjNphXyMM1WU82rxplEkWrWWCIsPa8+JjmXIlzmunek0DL77FU+6awUKTR73unaze5TaFeMZN6QgMavpmBtd2j1rgcNrdu1+xEW/+FJROt5TdO2/HhYtBRa9i9dfmgJkY3pLz4sbmSEk+q6nYjUH7wXhVx1X79+rYs7s71MclY1l2lKKgIBCHQk8IY/CEAAAhAoEliyp3rVrFV4MY+Db0o8v9XlJY/Cqqz8sk1cPShWJtRmd0MIkiESTD8liQm2M1BTKdVI+/s1BS19BsJXoT63mhJ9HLGKNrN8uWlYkV++fOlzaBhOG05dqGH+e7IySq9evarJp2Dd0aHKNTmkcYyPjrVI7za5osa1RleV9+epcW3oLGcLSGNsGPhKEpnHNisQZWXCaENkf30Pz0GdpPAStlU2GxivJNOerBapUbCSv59WVCNKDI3TqJtloaUXlUpppSiiW5UzQqELmQawnA/XkNkj4kWvUIv9t5T/zFqlUMFDcBXkOekta33xfFgFGyxRoCZtIfNoba+xWYj88JbVqN/66qEMR0Xwq47QRjthPqzIPIo06kVRF9VU0hvFQ1YDIljnV/X3z5IDBM4Wcd5ZSdVJj8rL1rHtxfsU2pYbuXUikM4LkUK2n/XPSl65WfLNgcMX/IH8qXXdns4TqSw9a0/SInsq1Twtq5rmSMkQAhC4GIFfXaw+VAcCEIBAcwLlBWV4muptddhTqUqbln8sVJVlQ4qeN3yEbLihFTP7MFz/3FvGlTWEZGukiw+N7qtya9tPtHm92eAamrgMasPdiIY2kTdk0imJmVTr87ckUffYXC8bjA/7Vb2QUUxv0tAGUHR37U+fmxyGNDAluS56rSgaazt2tt9uk1ZFW+s0VEFrQbWK76tj9VoVaGLGiAZyWQDrzNqQqvEqi3JTX2q7kyWGG8SIpMr+VLY7GzoCu1mT7BTDJ49EChVfO6J9hg/D82uVQhXG4yoIc9Jb1gEq+392MOrizjWhiRHy3zy6pb7M1rJTpLM3qLVUb++BaBhWdqQeeGselCSeOoaYtJ3pelRnW57+kU0T+rZMjk3ltYFUwYRr3TIf3wRhGHadxIMw9ym0DJ+7kxBIO6RNSVGgfqa2yT3KYdvPGaaAs+u6zZ3NV1zNpx2DGZpjc3X6JWRV048tOUMAAtcggCPFNdqRWkAAAh0JeJPh0oPTgA2LDTWUfStrsFyqxf7rTWx4qmn2Ybj+ubfMqqZBDcXDGrXNrSy53dWzXxNLoR6WLM8mgWjHYZtpvIkkUSYaC6FNV4kUbdZbr1BAXTQqouanjceayNvi+J2CVZVNi7OsJHak4tQDPQ1FSJMvXdGY8ml9eMOmhgSzHFaJsSTesdcLcKya5cBmc6Cv+Cq1FtRIVmmXRbW7sjNtaHovsIVrNoCs3LWBnQNKQioHX+j+DK3imwNZLReN982ZpwlPoVVSse3KYFxW7pUCNg9WTqMW348dhfcPn2g8btBCfpndao16urZOlf/DlfPOOkYNt78nbJYnWgtFXTT9qblVOkRqcHOJcyb0Ne03fXSq+9lnJWHxK+HQFpXadQ/S+xS6hxJphxGwgezVUTZcP1lHc002t/qLG9YYbekZIi2rIkUdzWWrHqgLj66HV9kA6knTWkrhqPoWjUDUEwzaUuCqqxp6AgQgAIElAn+1pBC5DgEIQAACpyagj0R+8MEH0efYe9fohx9+6F3E4PzbAtz/EW5VX1+11POt/8TjZiaff/552w9Dmr9CEGnJ/rFZ4M0J7YPBq/ZExGepxA32Wn0nNXSnVTIsCdD7urrZkydPVIqekPU9++irmfrWrG9c1Uvfo60UydoijV+4lUbmSpZAEyWTzXnpovZc9CniTz75ZCnCw+uSucmgkDYrjNmHYgyIMK2GHFB3FYFWGcN55lKeP39u82Dl8sPPNb5q+5dnsjX6vfVVSkwTur6/bstsLQnqJ0FfiwuE0+XQV1991bVe8yhSrYVkk6uvrJ6SvvjiCy2u3nrrrQ8//FDDQVqxPvm0Mb1vd+/WbwvhGrNStEQXomiMtIUWcrtPoT3okWdzAtKoweahpxKZyTW/73+y0GZa1o6SLktUVjamv6j5onmt6zO8hq6rr6+PqdWafzrWbkOqvnz8O4dZ1dy59ak7BCBQQwBHihpKxIEABCBwMgL2sNRDbhlW9z+a9hCsMs9Ve+UP81yFYq2Xd1r6N998o417/zSYxll1RQ4ZlcaMh9nKrhAJlm40PMykUwTbUlzVXnqY9LvDXjbthq/d/jYvgVUy+EJHhsMwUQua2FHp3v6kW/Vb52+//XaUlf20ZrIrdwvs1077lYyYrxJDTS/L0M6W0oCSSWlPJtoma+JetkeGctqZNWRZ8lZ30SqtSJ40Hw0Bc3UqvMIY1S6aa+zufl2nKV4TnOWvcM1ySFO/tI0msjDraZbUzCVnMhPskgEtPu1PLiNS16qycIlh6kKtK3IU0F3FUUzFt7QK7OQzmyKVH4l1oVVVU3/TcNCSXgzFSpRUtVU5zBPZe5PUrwZnkP8ys1L0wJWOyh6071NoD3rk2YmANKrM5FKqcoNYeorvVPTM2V5G162FrDWbn5V0KNT777+/NpNbxWdVc6vmprIQgMBqAt5HkjAEIAABCKQE5DfwULdOdUCcNpcLm3qqjvavTWBFls9+zXOmtsm0WWx8skW0Os5XIqXM609iNCGXAnqIinZ/0uLCFcVcysSuK06WRppnTW6WbRrIYvGlqHH18KNmUrOG5AroIEddLHfjnYKFsuzESBNJAqe1OOSKNdDa0tNKWe00alblZhvNfhytyqEmshdYHhs1SdI46g+hmgVR0xGU5pO9ojyNYRTYMMalyiwTiZQt8VwX1YLl0Wr1zQaUtkl91QfSJs6WWLioMaJJQS2uZtKfAvpZqN1myX23T+XR8A+SKJrEMPUYitMVXZeSfOjhtHlAhYJSIWfQkDbYPTcx2dwWSwmtoPm1ylIVdF39xIMK4R64CjKc95YtNdUZ6mthPSclX59JIaaazyslqQu1sm9TaYyguzRD2VpCwijcatFbEG+SW77iaUOsurKzRhMq0lSkVUB8ZHXFk3Yq30MEZGcrj0luuuXUs1JgFS1gxqyH71PomA5JKc0JaGh7BRvCGx42I8HS56OdDwhR/s1/XknXrYXj1dQYxbhWwgnjs6qZsFEQCQIQmITAryaRAzEgAAEITEvAb7CmD2Phit9yPbwi/oHBC6xNroLZRlVYSqhM0k2xdIUtUK3qnvUY2P/cWxYvW+iq7X6fv3ZCPfwQ3pybcs7uBVgRsk887ITKodCZ0yb21akJp1UubE3WZNgqjsgEUNu2OdLtEsMeWWTLAls+5Wg77/qBua2+hqvcXQ2CBR72QKtadqwpn3KJltwHTFolv9v+iLqfwbdAQz3sOYfwUsNZ6RaQJbIwOrLWaKXdbECywWUChIAU4yotJJk10USZ2M9tA8owzqkhs/UttJ1VZ1XAxml5jBtqCxyiVQpVy3bdVX2skPm1b9ncpLXoqppmmYce0rCjanh6S7D1wGxAikXKcFUtzh65Hk6WmL+4E8WcijSVyld5bVi0leFOUIOTS7dbNXs/rzWp2mVmpUAjncqbUCpncp9Cyxy4OzMB00sW2K+g0oeOnQ8IXQFeTNetYqX1ubW7Avs3u1aVfurIrGpO3XwIDwEI9CPApz38xEoYAhCAwOkJ6BjD7FH8euTT96R1zuFSDXUKotL6jTAfMz25XZ+i1NNIMMxry08PpWu/dODzJ1wmoPN+9YiejSP4agidlvzwc486yVBttNTEqw7zz0qSfrA83WjIJux90UbEEsOyAEvElMqfFVnORC1oH4Yvxzz8bjh6Xf2q8KmFnYNdiij7fF746sfhWBCgkoBGmaybOtFdh+suJdHddP9dkbd9m0MzV6p81IG1fSbFuOoEV8ms89ULhtulGtVcT4WcQUOqsVLhC22XRq65chmton6V1jfLMI128ytPnz4NBOrnzRC/MEzSMbUZsr7WoWlaqympJq1sfUMrrCtynpBmCLvwUiyF5fRmGWZOKDitNqR2VjNt9EIP2VlWfXL1n+yqpj4HH1OfydN4OVcf83P62jHu6z4sfJlZKRDzKitc+fHHH3vDvE+hvUmSPwT6EbiYrlsFyk9GWshp93JV8jtHZlVz59an7hCAQIEAjhQFONyCAAQgcD4C4WEpkls7HTIp1ZhGZDr1e2GWj0zR6Y6MnkZkT9XWqjZYZXyyyASaE5CXg/ZV02y1faw95VWPhWrirJlQ+RcM52nR6ZV0d7umy6X5NL+y05FCT5JLImVJZiPvlCGbZ4+LGubBmJ3VA1aiVceuKLDKDUJU0yJmMIf4GhFeS0BtKreGmoGf9U/K9quHMqSpwpS3yoXClyI/j+Aj6C/uD8+pIdMvqTev+5W0ygcffJD2hJRhGufmV7S6CP1fvWuteTi11RnM5i4sWk1pNauVrfcbUFhX5DwhzbBquWVyEmhIYE5FqgpqVaNHrYbLGC3G1g6WhpzXZiVnbl93jZe1OYyMf6VZKXDz8MOV7GNjW8j3KbQtN3KDwDAC19N1q9B5R4r6TZtVRVw48s1XNRduWaoGAQjsIYAjxR56pIUABCAwFwFt9WY39GVnqrFshcpoEzndGdGt9FCKuSp/XWm0HZlaClVdNVOlf0zERsYAvVsZXdTPnU+YA/bsUplrrhi9zYbV1OQfylWVKzeLTYZtp2LUVLNJHBvmWZcsK8JvTISLsnXVK5mQRKomspBlNY8VSmByAtIq9R51kdHFqqYtPwtXBtJZT7334Qk95cyXhnw5VfnuhBpStFOr5P7TiSIOV9IqmkQiraXK1n/yJiJzk59yRLAJZQOrwryQ9t6bIL1zNSdUpNYc0g9SqjqaotBpLXJNQL4UBV/emhxGxvHzZrpKHCnJw7KuNCuFyqauzAPU430KfdijiACBOQlcT9fVc/ZbNFq64whbj85i3nxVYxwIQAACEDACOFIYCgIQgAAETk8gu28l49Za+3H2fNoN29+nBzpHBfzWpEmkB8JtXhQhh2xX0fZ0vR3UJLFAtGfXah/Z8t8W0KZ22Hbf48GQfXs+yJMlmYoaHCnUamsHY5pV1yuhOlIaBa+IhsbXqG9P0me6Er5q5mo7v2NVU83skEy9Ih5mFWkexd9/pkL24IGHkpQjRHLO0Nuz6isaleVK1dy9mFZJ+ajTSivWoLhnHCOmwAYPp9RWZxijMWXXCVyYQNToMyjSiLZcH6QQ9BUYLR33iyf9uWdlHsnW9aeNdJWiRa88qLoWtyfzi81KQpF6+EUjZQ+upbT3KXSJANchMDmB6+m6euB+69JPT/U5EDMQuO2qhg4AAQhAICWAI0XKhCsQgAAEzsKtjrUAACAASURBVErA3nr3Fdjw5CCX7XRzRNZonXjhcyY8gID2T7Ov3+nhsGDqfiiY0madA8Lz9sPk2QjRIdtpF8qm6n3RBkXWaltZumw/S8mV/0MTmnaTw4ZmD+tsZRVqopkhvKw0sp2knGSpdJ9KHWZPl14qgutjCGTd78pFZy1MkRop5xDupqomqzNrsrI4WdnSgix+TSCq2s7cakosx5HisjfVLKbmhbbD8HpaRYcrpG339OlTY0jAE9C6MXwuStC2nXpV6JD7R7oXlfApCMymSJeg6UlKX7SRmpXAWrFrtZOdVpaS++tSLzM7JZioGqp+qeyNWBZnhsD1ZiVRTR3OopHSg/x9Cu1Bjzwh0JvAJXVdPTTbAlKS5oft1YtxmZg3XNVcpu2oCAQg0JAAjhQNYZIVBCAAgYMJZN8+2XaQXfZ5Q0cgHFzD+xWfGrrEQAcGbGtWz8+O2vYX9Wbt5u3aOU0a9hTtt3d9lSvDWb+TkDbbRj7bVjL4PHuEbde73LtSRwqZB7adtCEPFTNJTu5l0gP4ZfLUCRDlPpOtqTW9v7tBjaTWqW32Wi+GDEJpttlp0acqhzdUrZzhzrtPnjyJclCVZfmLLu78eT2tor5hlTI4UvJneWvcZB4TMG85jcqCS0RZmKyuUJLsorecFXfPTmA2RfqQp7r9xx9/LP1gThVawy916aXc9k9qSzm3vW7jXdmma8W2ZW3OzRR4ed2Syj/zWjftUQNGyn0K3dzZSAiBAwlcUtdV8tSE63Xgtm2KyrLuFu1Wq5q7NS71hQAEHhLAkeIhIiJAAAIQOAcBPTCkgm4+4TxrdWbPOiXc9Ype5cwyb7KjqqegbCub1X9n1dIXlXZmuC25VWfnI7T2W1PDahBJm61l7xOTIQt8W716pArvDWuLv5D5t99+6zcmQky/dV5Im71lVDcrq2y2XBxJYE8H2C9n6oIjhzAN2PKofFiuDma3AateKq0rY9jDVPURjtWQ0ofR5CKLiKpcL39lzEtqFfWu9AgWvTVuL/9Vwrl8NBmPw8d6pN51MvDm+to0EeUw4JXrqER+zkbgWEW6lkYwP0hRaHp6/fq11Eh5xWX5P3TYtZjHBvwsOe03jy45K6UDYYB6vE+hxw4rSofANgKX1HWVKMLiM0S2p7nKtESrJ3D5VU09CmJCAAI3IYAjxU0ammpCAALXJ5BaN1Xnpd3nhzjSt0yUJFvEw6yIsJmAvUngc9DT4IavjPscLJx9sDSrv0WrCaQ2y2wXqsmqYRx7HSFb07UFFazF6YtrPvOAVEB2OnP4PJuHrQXLr91na1og81BO24dNzeEP0xJhEgLlPrNKyA1b/9nup0Gn6U/nK1jHXiWGIkvNym3ozS9/0iTPnj1bm4OPn4pxlIZUXVQ1v8MoOWXnll9Fq5nFKm61LveQM2oVuQWkvhSq5s5+YuguEFDr28FX2Saur6NNE1GSyBkousvP6xEwlWJVO0qRmgCbA9K3UiNyqtAkI2XysCJn8dPyriE7B/5mtoWE1oWuNytFtT7kmf0+hUa0+QmB2QjcR9dlyfv14ebt0GzOXFwicNVVzVJ9uQ4BCNyTAI4U92x3ag0BCEAAAicgkPVpKHxjYm2VsmcAXOkDLgbwQEcKbWSEh/nJHQX0SoHej1Tr+xcKox6luoS3W/x1sVVaf2VV2AznTdpoVdFEbkJA+1N7OsB+GVR61pdCG/qy48oEq/MD5FGhA372l3XqHDR+ZeZ/9913/faiaqQ5RXB6NKLyvLBWkRFUZ3hE5k+9OK6dxLOYPLv2Z42+YFTT8NzpRLi0CX6I0a4rNDK/JwEpE+nn7ERmQGxBa1fmDPhaTOhIcdVZqccM/rCD3afQhyiIAIHZCFxV11Vy9k862f2uynyIto3AlVY12wiQCgIQuCqBX1+1YtQLAhCAwN0IRLv5ofr+KWIVkGzCbBGrsiXyKgLRS8MhrYyCqzIpRM6a9rOFFjIJt8wc/jDmyAi279zESK8tCW0QZ/eFNV708nq2adrK0JXew/fRs0ek+E3zDeIFVSPdcsiG7AaBSRIRWLJxRtG6/tQXBDTQstOWytUt/QUBJK3+tKcm7ad/H/b5VmIfpSGDI5ccpOQCZRCsUnp1WJ8s6QrhYean1irS+ep1YugP3tcVvessnaZ/NfWom8mb5276Ta45NlfKU0f90HrdhkBh8amc78Z2A8DLJDlKkY4BqIlMXd0rE1/uWbycpRVVi+DkpH+X1sa+aoPD156VDOYhg+U+hRpnAhCYlsBNdF2Wv9dF8uvVXzbamIt6CtCzpxbD2Z2iMTIcUso1VjWHoKNQCEBgWgI4UkzbNAgGAQhAYB2B7MPSNqO4Cs4m1DPAOpmIvYNA9v3ptj71lzc/mOFw5+uw1ox6BjbjkF0MAe19Zx+PzUzYxJkjKnTwz2zdCydY1IgXdtsvAKemspeMM8m8ICOTfCOWfCmMvCLozzSDrkupqgrBr0L/XkMr6k2g7GgNHFRfuVDIBSq7bDBWYwJZOU+kVdRhdN6J/rRdqLrY2kmaTT/1ZxiFXdNBq8nIsp0z4B3sdAhKPyG1V36NMdsPETmfiIA0iaYnUyNecs1c/ufMYQ1/cweRD192bTyz/F5vm5wnmpVMZgIQgAAECgQurOvC9kKouw8XaPS7JQE0g+tBdadXcT8J++V8jVVNPz7kDAEInI4An/Y4XZMhMAQgAIFFAlmDll4GWkywfMPbmSyWjEwWJtCbQHbPVLurbzX9y9bixx9/zF4/10XVIjw5NzTSy+645MuiIZPlFoaS3s87u/1MtUs39/3HsDd0D9NODdtogxgk2UOg8LL4nmzXppUxVV10Q4dUr5alR+8qPXnyRO8MaYzr+xdZP7a1Ih0Yv/DustpLVi79zeBFcSWtIucV+UkI7FK7Rx48S9EucF1fNkkni071yq6UOpVFthAYQCBr2VK5h5uC6uuuw3gs8lJ1LMJsgSvNSrOxRR4IQGAeAui6wW1xokm8LZmlZcBtgbTFS24QgMBgAjhSDAZOcRCAAAQ6EsgaI5cWrwU5ZN1M96YvYAkuVHnCW2kTTCjkzCKZM1B2XGyWvHA4ZDrWtEnR3Jljs+Q7E8rYnOZQsBqmkdMrZmzz2+5pNK5AoJKALLgvX75c8naqyUSKV6/SymtQfgZ6jaYmyYRxpP1evHihE3Q0QqUAvbOLNJKUmA4JkGuXDlE4VvjLaBV1PPEU1WgWEHn1xnD+R2iOY4GPKX3nvLBKSFZKq3AReX4C0iR7prAZKqgqeM9+qccZpKqU4TKzkhxDK6vcMNp9Cm0IjawgcAiBy+i6LD3/4JONMP6ivgM4vtAZSrzAqmYGjMgAAQhMQoBPe0zSEIgBAQhAoAEBbV5Hm/jKVI9JerlWS9j6Ap4+fZpGxtKZMul6xX/csWtBTTI/ZO+sLHknRwqd7quH86wTvUZfZHntJEO54p3u2jdKLH9x2Hlic+CjDXfOZjeqBHYSUJ/Un2Y9jUd12uxQrSlCBlo5HOhPO186o6ImSSHOYA2pAaUDErw8AiIadty6bsmNSXO9rsjlQsR85GHhC2gVOZ4KY2TOl27Uekx/Mxz7Maw1Q0EaLGHQqfqtPHV0GPLSCNo8wAdjobgmBJa6QZPMy5lodadhrulgwHJFD1zmZlqWatq7Gv6aPYN4mot3fhdjZDUvMCuNxEVZEIDASQlcW9f51YImbk1JxzbTgJXD2gqyqllLjPgQgAAERIATKegGEIAABK5DYMnhVy+k1n+TT9aXyCQQAB3+BHKddpq+Jv7hc7Owh5s3zIlhlRdRTX1tdziKrCpHdiOToe2pGFG5A35mz//c71wV+Gz4HMOAKlPEqQlo1GswauLTRy60gxadyrCqahrvyk1DYFWqh5EHa0hVQVtm8s+LpnJN9/qmyX5PkYf1TSNcQKtovSR60ZJJJ0+o44n2Db0o1KbBWUeuJBp3aaNvu1LYgI7gb8ufVOclMEaRqmNrIpBDQOGrSQ0ZZk+k0JhqWETvrPxEo5Ve/UNob8HK+Z93VkoJD+gw9ym03G24C4HTETivrqtE7RWgnn20jDz2r1LsYdFY1QxDTUEQgMDFCOBIcbEGpToQgMDdCWR3rrXPqIPK0/2OFJasKdooTK/LCtXcGp2WwhVPoIk3g8+wMqwNXD1qVka2aBuSWNoeAT0fhu31Hh4MfoM4Et6/8K1bwVFAD/Nnt6hlz//c6QBhpz3vd8iIWoGfEDACmrk0r+nYAM2Ar1+/1gtYmiXVdbOWKksVBfRysL7aoEMdouv1PyfRkBJD/iX6+kkkuRRXdIJFFKHHz1NrFXUnda1ovSRVLzurXCh64DpFnnaemUZZ2z7v98Q9inOd3eUlJ7yBQNtOVS+AOcXqYao+1eaY2fW//1jG5pyHJVRL+eV3pCqHibG2oPPOSodowvsUurYjER8CkxM4r66rBOsn67Of8FRZ5VXRWNWswkVkCEAAAkYARwpDQQACEIDAFQjogG6/dWVV0kt72oOTMcmuRAFZBZQ2MgNbHB39bWECYwgsmQ26li7jYnrS47YSD9lfM1Ht+TA7HCzatoA2iJd8CDTQzNra1Zljm+SbUxlPn8POzwGEnqZ+jpOWp0q4HwH5M+mAcflVyIlH4/TNmzdyrZBXgYy+UhQPVa525Wx07xfyQA2pkZu+Vy1D1+BzKU6tVdRhop1Z9R9RvbM207AKbaqFRHO/nKxpWcOQEyn266JT5zBGkQabk8b4GE+O7GR0LkcKdSq/Tm71ZNG7r556VorgLOnMKFrbn/cptC03coPAYAJX0nVZdH7GTB95skludZFVza2am8pCAAINCeBI0RAmWUEAAhCYgkD2UApJphf0dQa1dvn1QqpMvEFW+U/Iu0K2Je19ZJ+pFE1eFGd/n36KhlkphH8CtKTal5Txr9+fzISb2zra+R1z3rKRiQLWmXs4Uqispa976JYNwN4yRFXu+tPqYqXsBxue4QvHe1hZBCDQiYDUnbwK/JEVGr9Z3RsE2HN6ylQaUiuB1LIlT0o7J6YTcJ/tebWKvAQiLwrVS9XZPHt6LOcNmzLv8fb50qg8dqVx3sY6r+SHKNKgrJY64RiY+xddY+S0Urw3lRSmPXhahAkD552VUk0YjZQetO9TaA965AmBAwmcV9dVQvNuzdJUp5iAKqvWJBqrmiYYyQQCELghARwpbtjoVBkCELg4AbPjZuupzSydvaxTyt/65U/+E/KuyJ7vF5JrZ9zvhWXz5GIPAv5MQss/fe61W4cHoi3mMa8JLtXaQPkH6aXIG64r26VPA2g0yT9JeZoMp9v+joBkT7Lx7xpG8Wt+mr12j2W6piDi3ISAeqk6lf7C6NtWaxnC5VSh7Ta9vZQd4Hr9ffOxDVNpSPGRA2VaR7OFbwNYn+q8WkXuhqmjwGeffdZprqlHemxMjYtgVFMX6oEiGj5WWU6kMBQ3CUQ9YcBS0w4iioruBzzbq8+4kvQLxVRt9gO4LefzzkqqbzoQBnTX+xS6rUeRCgJzEji1rqtH6ifNwlZnfYaXicmq5jJNSUUgAIHxBHCkGM+cEiEAAQh0JCALUMNHBW2I6/iKjuKS9TIBHSCc7oLJUGEPP8tJj7kTHeiavqg0TCyNglC6f4RuXnrB4hicmYIjhd4JO/tryuYR4hnuZBu21NXDe5jcvJyEL09A413aUh6BcsrRnxRRdotwFQd1S2narFfiZmvQPBrSUKQVlOZ8/vy5RegXOK9WSaGJ0hho/ZpjZ84ag+HDcJrvsnx25q/kA96u3i8kOQwgMF6RmrKKiu5X2dSRQoulM64k/Tp589TZj3OUszW0v36WtW76zDWgu96nUN8lCEPg7AROrevq4XtPvvQQvvp8rhfTOsCAaSLQu8yq5nqdgRpBAAJrCeBIsZYY8SEAAQhMTaChF4V2w/GiOLaxs/t30+5Fpm4fe14N30Peng+zAPfk7NPqpJYl047aaIwzh5enXzg9xH6nd4jghDbSa9z9xCbnmxCQBTfazdepS03qrpfs9WWrKCuVtc1RYx4NaTXSZ01SJTZmt/G8WiVdZfm9WmN7q4CNOK0b5dXUo+7p8LFSNKFYmMDlCaQ9ofdS05aUqbbsRNtKtPy9R4JdnD/gp5jNU+ewap53VhKirJmqN7r7FNqbJPlDYCSBU+u6elDyrbfIqvK0byKZkMMCtsZgVTOMOQVBAAKXIYAjxWWakopAAAIQ+F8CtjI2HOnZ3XZrKaAkOth88wHmS9ne6npk2NtW96x5Rkb63rvG26RNd7fTQ1+35bw2lY2Cro4Ukmppa1utb0/vvWVYC2dDfGmDKFX2uzNRnMLP8O6yIvDZoAIlblUSSPunNvdb2VbVRVPNZhqmUsIQLc3nKA3pxU4VVLrB6uO3CqetdgqtkvWhSRm2onSKfMQkjAgtHfup9MJrc6kx7xTcEHIbgfGK1BR+k4V9Ta2tRIu8tNq0CNMGbDEsCVMvtKnEPumsFBimy4l0pDSnfZ9Cm6MjQwgcSODUuq6em/x6/U5ap/PS6uWZJ6atMVjVzNMoSAIBCJyFAI4UZ2kp5IQABCBQRSB9NJL/tS76B4lCRtoH19uoSsJ5+wVKNbea7Oz7d7l8oW13VNXcMn58/MvfnjNI0j27JhB8xSvD9nzYuxt//vnnSyKZMfICNrb0MXuDe5YHFU5V4TgKz4TwZgJp/1RWDU/uSWfPbIkP5Z9HQ3pRU6l0d4CvXsrwFFolO6llGXrI1w7bcRQNB11KrAA57Utpcq5chkDaE7KjslV9ve9UajZuVYrPRyVGXVpr/k4HvfhyO4X9A0tXFbFf/gi7MjzFrBQqno6CAX3mPoXu713kAIF5CJxa163C6CcgefK1crJfJcNskVnVzNYiyAMBCJyLAI4U52ovpIUABCDwgED0aBT2gGRO/uabb968eSMnCT1R6KI/yU2bkjIUyU379evXsqnLnv6gDG5XEDBbfkXcUpSsqV6PgmrQUrLqe3qk1HvA2txUnvqTRUTeG9Wp/0/EdMMx3WL7Pwn6/FCNwigY4MEQveuQVkgD7YyftfYVyZpUU0uGT1IOP3/+PETI9u1yWu5CoJJAQ4NN2tu3mdMm0ZA1ALdVsCbnEOe8WiVaYoXqFA5LqGdy0pjS52Gi19qyq+eiX7VGrA5ZaUQy8HMYgcGK1C/mzUG2a2XTyevUXqdSC34ObfXw0rwJzjsrBRSRGkyHSXNiyvA+hfagR54QOITA2XXdKmja1PLK0Bx/V2Vyscisai7WoFQHAhAYTABHisHAKQ4CEIDAUAJ+90oFy0lCRw7IW0IPUfKrCH8yPGtjSx/yOLvFdyjZYmFCGu0uFaOXbqpdsvYDHZarUkop6+7ZRxYsup6vss/YFmEpkPafVhCWSsxet+fDAY4UEsC/65DKM0aGtNyGV7Im1Uix1BenrhX8J8RtwNty9YIR82IEZPDec76Op5HqsW2G80k0pK/aUeHzapWs5Nk5+ii2I8s1fS4Cvc9MToeP1TTbKHaXwMUIpD0hVdENq2xLSuXZtaAgsxb28mn28suLIq2yjzB/2K+TUzeRSeTPqpETrXWjzrlZ8lXNcZ9CV2EhMgRmJnB2XbeWrV+dakKf1plvbb02x2dVsxkdCSEAAQiIAI4UdAMIQAACVyaQfXvyyhXeUbesLWQbwLav2vsnQF8/nSSx05dCybN7mtlnbF/0UjjauYu22JZStb1uz4djnBj0rkNUa1+dMTL4EpuHszbj7MWaoq0zW6Am1eA4sg7KBi8fJr1s7Q/AHCwGxe0kID28zScsKjcya+luYchHaaOfUcJDNGQk0iE/swoke7FGPFMmFqhJda44cyolOXQGjCI/wDEuu0iTALcdR+fqww2lHalIo1Moettgovdl1eftEK+GAAdn5R0ptERvMi83r0J2AsperCnaJiML1KTaEyd6XNUT4p7cKtNeptA5Z9jKViAaBFYRyKq17MWabE3FWaAm1cg42qjxn2hs9SbSyCq0Lesaq5rwEiAbNW37BrlBAAI1BH5dE4k4EIAABCBwFgLadPP7Gq9evTqL5IfLmX2G3LBBr5V9anjbU7tPP/1UGZp/gGWlhtZOma5vPk/brCCWpwLqQpvfftPxiZ5Y9KjmS+kXNlCbsayVTe8LRnvflsMFHCkamsfkuBNOQBGxhtka7SYBuVBEralerY8ibR4UTaQikw0EpCE1AHUC04a0lkT9weu0cH3zuJ5BQ1rVDgw0HP6n0Co7Uc+plLTUCbOtrNpapeysY01yLdL8+taSZC/aXQLXIzBMkaaelFoM9PsAoo0pazIVZ+HzBqTw1WT2RCAHbjmqzladU89K6TpHwHsTvkyhc86wvZuP/G9L4NS6bluradLxW3NPnjzZ+SbSNjFmSHWBVY1WSvLO9Ct/zXds1MzQu5ABAjchwIkUN2loqgkBCNyFQPQOilaZ6U7HXVisrGf0iltILTvBqnen9HyS9U5YKUscXY8H2Xcx1b5q8W3vq8lD37Y1fXl7jtOIul9qgPQF9QiLf3iy2mzp3CDVkg1pj0vKBjH6JUn73rYzS8LQUG7bemy/ClrO6XaqbmmYqGOv0gOWIYFjCajtpOg2y6DNmsirRlmpA2920jpcQ25G0TzhfbTKTnRzKiXtQdtSZ9hriGmfCWzHrzR2tinJdxIYpkjNMdcEljGmkwFGawx/coNKlMvpnvnLZJ4h4Ks2rXdIqmHOstZNdWA0Rnr0gWsUOucM26O9yBMCRuC8us6qsCog3xE/70h3XWZuXcVBkc++qgkbrd6LQpVio2ZtNyA+BCCwhwCOFHvokRYCEIDAdARS+/Eeu/h01espkJ6ysr4UfvuvXL5esZKTeznOtrvRE2CUiZpYr8vL5hddX/op3xrFTx+lFF8E9rwolna/TjvOS1ULBx6EiizF6XE920lSGj2KHpBnuiGb7p8+FEPOE8Fxx+9lPEw1OMKSttQTe7aJB4tHcRsISNFJ3a11KJRNS68dm6nYl7vUSXycpXCqEwZryCXBxl+/j1bZyXapvx2olDQ6/FKn3wv6EbrsCk1xthk7o8z5eSICwxRpdp2cnRf205NK9LYB1XFal9MNlfXQtBScc+I776wUHT8pVdnwpfOl5r5GoRPOsEvAuQ6BVgTOq+s2E9BK1T/Ia3K/py/F2Vc1fi3hO4OWT0vK3EcjDAEIQGA/ARwp9jMkBwhAAAITEfBfAQxiacW8xzTetm7af6/5W9oWr0kb4mwTO6WnfPT+md4/LrgpaENQhLVpZVb8QulRFQoxo1t63itYoGXY1qOFZJAkBZOh/LiVj56flwzhhSIiebI/0xe1sw9s2bT7L6p2VtxSBfeXks1BLw6m19O9/jTOKa6k4yK4RNQLr6YJz7faxZh250JCejNGVLt+76FGBYWfkaLI/lzq5NnI/mK2xOxFn0rhrGYWtChaNqu0XkvR6nNbyiG6LlBSeup4UuPKPLrrf0qZ6/VExdRHBPwxsBZHb3HtmU+P1ZBWixkCN9EqO1FPpZRCXTSC/BIifa9xZ5ULybPfX1P8gt4u5Mat8xIYpkizSx1d3DMLZLFr0vETus6p1tjPxjzpRT2eeJ2vg9YnrIiXMIiX7QAFyY9a60Zyjnn6uEChE86whd7FrVYEss8yqzJPc0ivrMpwcOTz6ro9oPR853Wjtoy0lig/Fe4pbs60kd4OQuriKVY1ZY0957pizm6AVBCAwC4Cb/iDAAQgAIEiAb/mXlK4ei2jmMfQm1mB9XqKrpf/9FilP1k69aezml+8eKF66clwv/TKZ8DnWn3raHNf8q+V/PXr1z6TNKxaiGGgpH/1c78VQRnWQ3758mUqVfaKZLPWDKJmo/mLG4ilhKOGVl9K4/S4Er0apXrVU20ij9rRw1RY3alJzqsy8T1EIq1KuxQ53R5St1+KnF63YaW+kd7decUyF3BpuT25qf9HLRj9lFbck39N2mGqUm2hsgoiaeRG1V/1M1Jr6pZLb5PXZCsNVhjOa3MOs6FXj5I2UlxLUqkiBWg1t6KChmnIJdmyTmADdNfMWmWJla4PxjWDUvI0pDTS4TagtwQZ0knWxul+GeRFqvzDik7/Kqwrvu71YfVtKYr9ItWXeMOYAxSpX01ZT7NAq/WAektUF/0szHfnbWvPc9UacliVTzoriY91yxDYrLtWob5AobPNsKv4E7mGgCbiqKPqp+b3mrSFOGmec+q0pSqcV9ct1aj+ejThquHKj8P1Oc8f08/CaR+ef1XzUGNfcu00f79CQgjcjcCv7lZh6gsBCEBgLQGZW9K1ZnRlqiW4hInE2/lTzxiCoMXr5uWpctgpw7bkG9olaybZVnp9KuGt75aqVA+eat96GQoxI4B6Xi1EbnJL3TIqNJAfvBkdPZ2qjZrUbm0mXoz9W0VWup6uo/5c2WGsuwrIZgViYqQBv0cmC18aof7Kw+NYBnTmHkM7ajj7Weii2QFlCSsD1v3U7pVJCtEKSjK17Bby2XOriXEiYjugU5WHQCRP4DPGBjytVikQG4xrBqUUaGgULzlXjZlqy/unapdCq5VvaZJa0iEbqublbLUrXZb/nnejkdhDkUZFSDeqcf3FwqxU2Si2QLKJyebNyhzOFc2vcLRYnVD4M85KfhkcOlKPxXbUWNcodJ4ZNsLLz1YE0hG9f4wsdZsmzwitKv4wn5TMJM/1DyXfH0ELBptzQ2DPGnK/PMNy8AuYUPFzrWqWhp615jCSFAQBCNyZAI4Ud2596g4BCFQRWNo7tkWbAlPtB3lLqheySVh7fGsfFNPdliaS1GSybRc7fb6qKWtPnIJFM9tHtUemDdw9JUZpG3Zg7QtHmWersPmiupOKkMDqh3ogfNhYAqWnRMVXKqXdXG5NQm+M2b/DXlNiGscP/7Y78inqhzztiVc9/GHktC41V5St9bedjhQ+K8szCtSItDlOjQCRPDt/alBkpU3beltBIXPfJ7fl9PrZMgAAHihJREFUo1QFJenH3eb8HyZULbKs1l7srSHXypNuqwlFp9Gaypb2tIdFD9AqqZx2ZTCuGp1gsjUMaI2hjqo/dXutozSVPBwgWiqraZRkvw1Ptf6l8L9M9DVj3M/1IfnDviRipp1UhOQPDP2yX120HmzaXvVpibmKgJo46pOrktdEjrSTxn5I5Zffmpis29TkaXE0THw3C3WxIizaxQK+ygrPWbuo3WsmxGNnJT3j+LGwSmVtboJrFJpqbE8yhDcjIuGBBMIaJrtgC82qGV99eNWK5WGeylmzQ6uF0AB6p9N1DZn4edy6xLbZvKFUvbOKWtyWHJ7GzKuassYeM/f1biPyhwAE5ieAI8X8bYSEEIDAwQRSl+2w4Pb/6mHsYCn/XHzhodELvDOspaoePv9c5oP/y6venZKUk29zpFB9aswGhaLVCratVohmtwo2wgJcGQBqrAtWSjagmu43e0RCqjq+rFYGSJUSPQH6UurDzetr1fe64iidYGYhAWnrSCFuUX9TQy/pAY16eyxXKv00Sm0DXr2ooJ2Zm8xL3alf55Hkvi5LArS9vtR8TQaaRA3N4fvkZvn///bO9bxqXVugN6cCSAk7qQAo4UAFG0qAVLChBJIKgBIIFcAtAVIBUALQAXdc9B0dffJjeS1b8mvkB9hasqQ5JE/J0tRUj5JslhYNjGhZcz0568mVZDkNeUL7bx0zlHthsxIuU6tkhUxv6+Oqr5R4d05+WcKDY/Rk83UeUxjopdWXXUdJs2iUP810+EgyHQOEFLIcvZ2QQGlFmraBrIWkBgFEo6+h6geqTVpXU40gy+aXcKj6+MYt+e1YXa+U9RG0rgnfsq6kNpNpJkj61ofrMd1ZFz3DSxAYOXXTatqVqfpm8xgYMtecQD/n1em6fnGO/bU5YKM26c033BenzXWlo5oejT3hfOOxbcn4EpDArghoSLGr6lZYCUjgFAJDVsSHT7OeUoLBz4z8hkyH10Ouh0/WZNOdQxKfJM7Aac1WwHz0nlBsxvchU75Oh4vQ+vXeWqpmIO3ztIUHWgtzms0Ex4dk8w5jpEsLcxTSHvjlJsXSEo5pe6nUx16ni9ZU8bGP98dHwOYXLLnwspAvzYl/uU4VUfah3p/+Cb/COdb1eEMKBGx9m6LUpav1BJ0TxT/2gry6gLfOLh2bfqx6qI6XK6bWLHOsnVhCcgzRaI1jzClIuYSSLKQhm2SGhDSX9MBYup2nBVugVkmLl13Xx1VfKY1//U9uPwgb3+JJLno6QfIKeqk1Tpr78J4l7ftIgd4kaz/eTkigqCJNh1Kt9cjYu9mv0VToNXiDwoiINhb+eCOIj/boGmAQbUIyS04q7ZFhssyiUh3NcQVv94xj3R5QWTs8Wf32ZNH8aTOZUtddb2XoBerwbBI25FgCWf+bduJDrlsnK7JeZkg6rXFQHceKUyf+unTd5Ez4xEu7pFh36Deqnn588hxnTHAzo5pWjb2QqfgZ69esJSCBagQ0pKiG2owkIIG1EmCQHQfWXRetX1+VBR75AdklWn/4QMGZhqhcPAbZk8zQZavCXTTIjhF8NhPKF0vrWD9NJHyqjW8qEKYAB7Mj61DUohND6acaOQ5fhDjIIRUQdPyROIH80cDiXwjhJ/6IkwJnbvRgLmMi0GAC5DGJjHk2hQ+QMUl1PUsWpJxSbb2mFojZlchU4bTkmDvVPUmyvEokFZJF0iBFuC2xrJ6WuZqqRK5+WVjyiRAi4YEXvHR0Dak+JK8hbaY1/ZBaSim7zvro5nwlNUh5MlXQmheBRENLkEha/izHkbeUJ819qnZ7WqnqWwa0lhMmQ1pIHa3SWsIQOBeumkopbZ+8DvzRRKt1siernfSditfI0lWb6ITwvjffdEJiCuGiK5EsPHuK1pJF8HZCAmlDhfy0ipQ3LtQmyTZbSJCC8NCKsnoffovSKzoan5D2VElFsFBC/KmSLZHOKnqlbPwz7VvQRXV7mdbsYbuoGj6SwJAxZI9yRpk3CzBSw8fsmh8mzbxmDFmFrivHp3VgH+uO0S8RmFRE79Ffd40HyhVvqpRj57uBUU2rxp4KlOlIQAIS6Cdwxs+xk/BCAhKQgARaCZydnbWGx0AG2V++fIm39S9evnx5c3PTmi9rQs+ePaOE5+fn9+/fb40TAn/+/MkFXwi/fv36/v07F3d3d3w28G/PU3xdXF9f90TYxk/fvn2DQ4ATJeJThL+HDx/GkCVcNIsaFkIo6sXFRZ0S0tJoRTEvvjyrZR0z3efFp0+fnjx5EmRnUonbQhxoZv/75y99L0JLI190Tp33gmJcXl4GGWnh3BaSN/QCtuRCeEcmG1ojOoe219Pw6OPo0ejdgnZCn9MtkjXtlov/1+Z//dXfS44sZ3x8ORqydfAwVztfiFaJ1dS8WBQulVKzggaGxI6D5Y0XL15kT6XdaPhpyIQJXwGPHj1Kk2Jx4vHjx2mI19MSKKdIqTgGOHQNdBn9w1e6lXd//uhZBkpHsqzP8def8sDU1hUtvnqh2PTCdfrckyktvFfiA/zVq1dROpaX6KTibaGLnWRqD1uo/ewq2TC3tnAtF2pk4bquaLNBdhTphw8fyuVCv89I4enTp+Wy6E/ZUU0/H3+VgAQkMJCAhhQDQRlNAhLYNQGmuvonyBgchy+lWTA1Z29DMVhSYo54knk6ppX5uuADoFVA5hl71q5aHzFw2wRYmUhbS52pvW0jHShdugJU1JBiYHlKR0sn5VkF57ZEjqj3sOI+1wJzCaFMc0YCy9GQi7IMmLFGBma9HFwqpYFV1hqNuWzGtF1D9+z1HNizZIuL5DvE/KK1eAYOJJDV1IRDTVJmByq2FMO/bhh+YFfKI3ww8pcaXtPSGEJg0Y6pTb+130DBVx0NpNFAf8IqWzWTkwufTVDUGaPuIVN72JPbpA9KYKUEeOvpkpi/SvcCTSvLjMNCRzXTVqWpSUACuyWgIcVuq17BJSCBIwiEKdf+B2bcVRNMjLPilZic4gODHVRNe+2Bs8xZCb3dMIF0eRsxZ3fZsmHUmWgaUmRAJrmN7XnGGZBJBDGRhRCILSqUZ0YNuRzLgIVUTX8xloMrNiGVUn+VNX+NK2Rd4+TMCx3j3rdv3zbTyUKyofiML3VWsA3fxrcgyCjzVdQ1b9PV1ZVVNr6ysvZfx3h6J5lGMe1hxzdUU5DAugiE/WMYU05uUaE+WVdLsLQSkIAEmgT+1QwyRAISkIAEMgLMTWQhzVs2ITUDK4TgjqKZddfs8Mjy4Jnw9vYWLxdZOmy94pMjC/R2zwTYrsSMdiTA5jPmpOKtFxJYF4Gwe5JNpesqtqVdLAE15GKrZi0FUymdXFNMjodnsZBoJsIoNwtsjZbF4TYbig/5cGgmYshRBFSkR+FaSGSOfosl8esgojjhItvYMFBTnZBR+shOMrWHTSvdawnsigB2sRj8YXTLNjlGjJxizEHJzGuxc+zkqQCejYPPXcFUWAlIQAIbI6AhxcYqVHEkIIEiBIbMh3K8RZG8DyXaHJQz0GfT5KHnTv8d13DNyZr0HIfTk/bJDRFIT+1FLFvIhup2d6JgK4bMOOXeneQKXIyAGrIY2l0krFI6uZqDxQND5dZjy7OxCnPfQw53wKY5K8+QD4fsEW9PIKAiPQHavI/w3rEoFcuQvXEx3IuDBFJ0LO/hPvPgI+Mj7CRTe9jxTcUUJLB2AvRW6FUObsPElmEem4KwrsCrxAl/PFtHRa+dueWXgAQksHACGlIsvIIsngQksAgC7HliLrW/KNkWjf7IE/6a7YEjZdxRTJh+a1LNLJrFaH3QwP0Q4HMxfWvSqbf9QFDSbRCIC2/bEEcplkBADbmEWlhvGVRKJ9cdJg5YUTTHsSTITHc2mm3aDbfmmz1FHHY0tsY0cFoCKtJpedZJLX2t/Do4jTmeIMNif3g8syg6Lc2DT+0nU3vYg43BCBKQgAQkIAEJSGBvBDSk2FuNK68EJHAigXT3TGsSTGdgpNz6U9HA4HwyZsGWlAqztxhoZ5vtOETQsxtiLXgRCOALMaKghXj+S6ThxboIhBnVTOmtSwRLu0ACasgFVspaiqRSOrmmcKvGzsLWoXLTJDpd8e3JMTOkwFCjJ7I/TUtARTotzwqp8fZFB+l+HZwGPDVAAWZRV5SxhPvJ1B42VroXEpCABCQgAQlIQAKBgIYUtgQJSEACgwikR7p2PdA8ZaMr5lThTdONas7nU2cDQRzmwqaSy3S2QYDlirSd3NzcbEMupdgVgWgA1LrwtisUCjstATXktDz3k5pKqVBdp8uEZIHxXOvxH83cM0MKre6aiMqFqEjLsS2XcvpZ3TRgKpfvNlJm60IKrY47iv1kag+7jddEKSQgAQlIQAISkMC0BDSkmJanqUlAApslwBnJ6ZJwq5zppEZrhC0Fxr1EWxJKWSYnkHrPZqVBtyWTEzbB0gSCAdBBp0Sli2H6mySghtxktZYWSqVUgjBuKlJX+WQx0B0FD2bl0ZAiA1L6VkVamvDk6acvV2bANHle20swNUyv5o5ib5k67N/ei6NEEpCABCQgAQlIYAwBDSnG0PNZCUhgXwTSSZ9WyVknbrqIaI05VWBzq9znz5+nSrw/nWz7HZE1regnts9fOb469XFdZ9fUPlErdQkCqPSg6w7q/xK5m+bmCaghN1/FkwuoUpocaUiw6VWO13NIXs3xsO6LhnCbMI6KdEKYdZLK9ifc3t7WyXcDudAFpKYnqRVROel2lanD/nINyZQlIAEJSEACEpDAegloSLHeurPkEpBAbQJDFtKa87ClS5n5yeB8jbdv35bOFKeXd3d3WS4XFxdZiLcSgEA634fXFp1S2CpWRCCY/qBmXRhbUa2tq6hqyHXV1+ylVSkVqoLMq9zw7ciZIUVqPFqoqCbbJKAibTJZeEj6WZ1W38KLPXvxUpN0RqccbVOhSHvL1GF/hUZlFhKQgAQkIAEJSGBdBDSkWFd9WVoJSGBOArh/ODivWn8mqFmkq6urpp/hCcGxEJ4ebRtSbhZjwhxNatUE2HaWzpbSPlctjoXfDwF0XVDpdTb87QeskqYE5tWQ5+fnaWG8XjgBlVKhCgJsdq5Hc6DblXVmSOG5Hl2giobPq0iLirbVxNMvR14ifB5sVdIJ5co8Q9TZv7GfTO1hJ2yrJiUBCUhAAhKQgAQ2RkBDio1VqOJIQAJlCaQbMlpzwk9DUSOGZqbpEnX89dGjR4W8pOKLgsTxexHzChcHyWTxvd0VAdah48kvzJbSinYlvsKulEAw+mFf2kAH7ysV02LPTmBGDRk1cwqh2cWnv3o9IwGVUiH4mTEEuQy0h2iO+Qc+WEiQPSc7oyLdM/aTZceRYeq+pf5WhJNLPuOD6Vc/19gPVSjMfjK1h63QnMxCAhKQgAQkIAEJrJSAhhQrrTiLLQEJzEOACYuDM6SV9y4zD5VOcEQu7KXDFz1bK2LIyAv2o+A+9MmTJ80lFpjUmcoZKYKPz0UAby7pDKlOKeaqCPMdToAzksLSWp0Nf8MLZsztEZhRQ7Z6pPjx48f2IE8iUXP8Q7KtDCfJLktEpZQBmfA2M6TAfo63ckj6nz9/zqJ5DlQGpNrtjIq0mowbyyj9gHWsdbByMUOPJxBhBFnhKE+KtJ9M7WEPtkAjSEACEpCABCQggT0T0JBiz7Wv7BKQwCkEDtpJMMcxofnCkCLy5c+cbzMm88KXl5fspR7pAID9dphQsFSQroXH7JjKcfIr0vCiiwDtME6Y4kD7+vq6K6bhEpidADo8mPvQaLUSm7069lCAuTRkuiE4cs4WlWO4F00yDIEGrriPpKdSGgmw/3H8yaURDtpMx8hZk2h9oWJkL0oTmEuRlpZrq+mnB+jwDlb+fF4d1dQMPdM85WTZSab2sOWakClLQAISkIAEJCCBbRDQkGIb9agUEpBAPQIsqqWnurZmfHNz0xpeLvDjx4+tDrrJEcMO3Egw0Y8xBOd9DDyDlmiYX/AIHi84y6PVhCKIw1ROnVWEcvRMuQ6B1OKHs2CcMK2D3VyOJYD2Q+nxFAZqdTb8HVtC42+SwCwaki6+aYgZ97xukvPJQtFnYQWYPZ4uBGY/TXirUpoQZmtSWc0Ot4fIljOHW2C0FsPA8QRmUaTji73PFPh+TL+pez4298knlfrly5dRTf3zzz91bHx3kqk9bNrSvJaABCQgAQlIQAISaCVw9vv379YfDJSABCQggS4CTKbj6aHr1xD+9etX1if640z7K6XCYCJOsvQkjskFCyf84WSC6+CVGlfe+KzmX1Lgr9V/dZYmzzKDXGcqJ8va25USSN8dFiqah4uvVK7lFBv7J/RAKA8rOiO90SxHrq6SpC0KncZtV8yB4WE6FR2IfsNne2U1PrCQRtsqgbQ9V9OQ+AfCsi1DinWmJxRkTDAtba7zoSVKj4JUSllFlLg9OztLkx3Y/tMXNjw+8ME0L68nJ5DWSzVFOrkUO0kQE/9ojsa4C3W3E8GPEpPPpWDgy1PVxvY7ydQe9qimaGQJSEACEpCABCSwWwIaUuy26hVcAhIYRaB14SFNkR02zA2lIRWumQtgNirbHlcoX6Ym9UVRiO22k03nTDk3wR3/01a3hhQjebJ4HFRohfXRkUX18U0SmEVDYjCE8VDKcxKzpDTBtV+nS7NRljpdmEopAi93kRlSDNT/DGBSv/cUzz0q5eroqJRnUaRHldDIkQB+KaL5vqZIEUu84OueHjkg4gLtVMET5H4ytYeNLc0LCUhAAhKQgAQkIIEeAh7t0QPHnyQgAQl0EsDXJXMZnT//OVCj/m57JlZYRn3//j17enrKNvInEn/z5g3SVZjHGVlUH18gAU6wfv36dSgYu3vr2xstkIlFWg4B9Bu6HZdCpXeZL0dkS7IoArNoSIYNGQTsKihJFrjbW5aUoqefCAFFUccQUKUUmS/tIjvIDwvjpZVwt+WZRZHulvZIwaNHCtJpev0ZmfgGHodPsKKgL8DQpM7X934ytYfdwDuiCBKQgAQkIAEJSKACAQ0pKkA2CwlIYJsEmgsPmZxsVcxC6twye8ikP2vVTA1MmyMJciwriePgetqUTW1XBLBDim8HU3X1TY52RVthjyKAZQ9bzz3R4yhoRp6WQH0NidkQyzOZFB8+fNCWAiaMefCp3vTYwbbgjFihW5VSIbBpspkNBOfcpb+2XjMSzloFLvdbYxo4C4H6inQWMTeQafwiQBb6nQ1INKEINOPoaZKLOqPT/WRKTdnDTthcTUoCEpCABCQgAQlsmICGFBuuXEWTgATKEmDhIW6sb83p7u6OE0Baf6oQyCQIs/9Ye3DIyPjsmB0mKRKcUaLxUpjCcgiwkTe2TFoXS9fLKZslkYAEJDAvgfoaEu/WWAZk9pesabFss2dbNyoCzxPN9fI6ztXnbYS7yj2zgWAA3y8+DaO5dT5LpD8Ff61AoL4irSDU9rLggzr18qinuljFNODo9gZjxzqe0vaTaeTshQQkIAEJSEACEpCABA4SOPMgz4OMjCABCUighwCTGv3zrcy215n46CkkP3HkBxtZ+OsvbZoI+/OYFGYjpntSUyxeT0iAphU2n7F6x0pVHXe1E5Z/gUnxpjdd0LeWkwN61uJahqXcbCGzVSIm4rXIaSVj4EoJ1NeQvEFXV1cMFTJiDAbwR4WxRRa+1Vs40DexUt7UPFjQYqi6VcF3Kxc1fnl5GcVnANxjP8RCb3oYQXzKeZWIYlEX9RXposRfRWFQqtFigO6Goewqil20kKmewYqiTv+7n0yL1p2JS0ACEpCABCQgAQlsj4CGFNurUyWSgASqEsBJA6t34ezS1owXuLZHmVkb4A/fxWnJWcw+Pz+nwPy5pN1amwZOToC1/LCtk1bnHt/xeDWkGM/QFCSwHAKzaEjUyKtXr1rNLlniYo2ZoQIDBuwsl2AnOr6yWEQP3RAjIoZG9ETp0CimjykJWBwdRSAbu0iXchGty9YwixYh9NtexGhezEJgFkU6i6QrzTSzZOL7dOeaNh3MV7Oi2E+mK31NLLYEJCABCUhAAhKQwIwENKSYEb5ZS0ACGyHArjWWE3qEcW9NDxx/kgBeZNkDDQfflPGNIZ0G7U+ta5Wo/6lZftUjxSzYzXQhBObSkMG8AMcM2BZ0oViRGukSgfB+12J0TBxEtRb/PT1i+tNBAnG5PcR8/vw51jN0QNzyOvAu4I8kGNlwEa9DZGJ6+N1BwjNGmEuRzijyurLG40J0hrRzQ4poVoKJOVYUQQWVrs39ZFqapOlLQAISkIAEJCABCWySwL82KZVCSUACEqhJgCn49+/f9+TIxJCOoHv4+NPOCbB0wQ5gpguZOd05CsWXgAQkkBGYS0OyeMPCMIsraGYGOawTY0+AosYXRSwht/F6vRfpMQ1Ih2sBJGWZnBUsDmvAOk0rivVW7lElZ60d26DYwvFTwnkfZ3/+uMAfCVYUNA9GLLSQzG0JBjdH5WXkygTmUqSVxVxvdrx6oUNB9+7cHQWViBbCkIv+t44VRWg2+8l0va+JJZeABCQgAQlIQAISmIuAHinmIm++EpDA1gjErU5dgjExpDlFFxzDJSABCUhAAhKQgAQkMDuB29tbjIc43Sa6Y2GJN/gmYd88xWuO+bG5mb3YFkACEpCABCQgAQlIQAISkIAEJCCByQloSDE5UhOUgAT2S4C9m+xX65F/G06wewT0JwlIQAISkIAEJCABCWyYQHoMAWJ6MNmG61rRJCABCUhAAhKQgAQkIAEJSGDnBDzaY+cNQPElIIEpCeBwArcTPSleXV2xia0ngj9JQAISkIAEJCABCUhAAssk8PPnT87sS8uGE/701msJSEACEpCABCQgAQlIQAISkIAENkNAQ4rNVKWCSEACiyCALQVuJ3qKgi0Fjit6IviTBCQgAQlIQAISkIAEJFCBwLc/f8MzevfuXRr53r17T58+TUO8loAEJCABCUhAAhKQgAQkIAEJSGAzBDSk2ExVKogEJLAUAi9evOBk5Z7ScPwHcXoi+JMEJCABCUhAAhKQgAQkUI7Aly9fLi4uLv/8cYGriSF5Zc7nstshKRhHAhKQgAQkIAEJSEACEpCABCQggbUQOPv9+/daymo5JSABCayIAJOzHJn869evrjLzK/YW9+/f74pguAQkIAEJSEACEpCABCQwOQH8UGBBkSb7999/397epiHNazzP3dzcxPC//vqLdOKtFxKQgAQkIAEJSEACEpCABCQgAQlsjIAeKTZWoYojAQkshcDDhw+/f//+4MGDrgJxvjLTr9hbdEUwXAISkIAEJCABCUhAAhKYnEBqDxESZ9zenws2E9lT/S7o+lPzVwlIQAISkIAEJCABCUhAAhKQgASWT0BDiuXXkSWUgATWSgBvE9hJPH/+vEsA/FU8evTo+vq6K4LhEpCABCQgAQlIQAISkMC0BDBozhJkTJ6FZLdPnjxJQ968eYPZdBritQQkIAEJSEACEpCABCQgAQlIQAIbI+DRHhurUMWRgASWSODTp0/Pnj3rOeaDDW1Pnz5dYtEtkwQkIAEJSEACEpCABLZFAHPnbGT+9evXi4uLLikfP36c2l68fv2aYz66IhsuAQlIQAISkIAEJCABCUhAAhKQwDYI6JFiG/WoFBKQwKIJMPeKu2COXu4q5UFnwl0PGi4BCUhAAhKQgAQkIAEJHEXg/Pw8xuesvY8fP2pFEYF4IQEJSEACEpCABCQgAQlIQAISkEAgoCGFLUECEpBADQLse7u9vWWWlrnaGvmZhwQkIAEJSEACEpCABCTQRiAevccJHd++fcPouS3W//ATBhapLwoG8/qiaGVloAQkIAEJSEACEpCABCQgAQlIYHsENKTYXp0qkQQksFwCzNIyIYs34KyI9+7dy0K8lYAEJCABCUhAAhKQgARKEMAYIhg3X11dvX37tpnFz58/iXN5eRn9xv373//+8eNHl8lFMwVDJCABCUhAAhKQgAQkIAEJSEACElg7gbPfv3+vXQbLLwEJSGB1BJicfffuXSg2VhQvXrxYnQgWWAISkIAEJCABCUhAAislgHHzkydPgp0Eo3HsJDCt4MgPQj5//nx3dxflevDgAWbQmlBEIF5IQAISkIAEJCABCUhAAhKQgAR2QkBDip1UtGJKQAISkIAEJCABCUhAAhKQgAQk8F8C19fXGEn8+vXrv0H/ucK64tmzZxwC8vDhw/+E+b8EJCABCUhAAhKQgAQkIAEJSEACOyKgIcWOKltRJSABCUhAAhKQgAQkIAEJSEACEkgJ4J0CFxTxFA9cU+CF4uLiIo3jtQQkIAEJSEACEpCABCQgAQlIQAJ7I/B/1dKETAJyFo8AAAAASUVORK5CYII="/>
  <p:tag name="POWERPOINTLATEX_PIXELSPEREMHEIGHT#415E635F78285329203D205C626567696E7B63617365737D5C656D7074797365742C20265C6D626F787B206966207D2076205C6E6F74696E2053205C776564676520765C696E204B2C205C5C20415E7B637D5F792853292C20265C6D626F787B206966207D2076205C6E6F74696E2053205C77656467652076205C6E6F74696E204B2C205C5C20205C6D61746874747B676C75657D284E5B765D2C205C6D61746874747B696E737D285C7B765C7D2C415E7B632D317D5F792853205C7365746D696E757320762929292C20265C6D626F787B206966207D2076205C696E20532E205C656E647B63617365737D20" val="100"/>
  <p:tag name="POWERPOINTLATEX_BASELINEOFFSET#415E635F78285329203D205C626567696E7B63617365737D5C656D7074797365742C20265C6D626F787B206966207D2076205C6E6F74696E2053205C776564676520765C696E204B2C205C5C20415E7B637D5F792853292C20265C6D626F787B206966207D2076205C6E6F74696E2053205C77656467652076205C6E6F74696E204B2C205C5C20205C6D61746874747B676C75657D284E5B765D2C205C6D61746874747B696E737D285C7B765C7D2C415E7B632D317D5F792853205C7365746D696E757320762929292C20265C6D626F787B206966207D2076205C696E20532E205C656E647B63617365737D20" val="187"/>
  <p:tag name="POWERPOINTLATEX_CACHECONTENT#78" val="iVBORw0KGgoAAAANSUhEUgAAAEYAAAA8CAIAAABU9Vt0AAAFXklEQVRoBd2b/VHkMAzF2ZsrACjh6AAoATqAFqADaqAEhhKACoASgAqAEoAOuF/w7EMrO7I3uwkz7D8nK/aTnj6cxOFmn5+fG+v43d3d3d/fPz09vb6+vr29fXx8gPrv63dwcHB0dLSzszPADrA3NzcPDw8gp+Wbm5ug7u/vA3t8fFzAhNIqP7w/Pz/HTAF6UbW7u3t1ddVu6+LiogWWYD0/P1vYDTtYVm4kY6lBzHmQG2UC0+yqqnx2diacgZRyq0QU3NvbW/KW0BFIS9E5pskDJ3DJEmA56bJRAJY52KL87EzqMEENoeSsAh1XFMm0tpNcZGWRiVEMCwGIWWSKEOXSlIiZRWHowlwcOtsJwcaeVewBQiY5ynYRELYuS2ltB1Jc0Ke0fEB0PvWtSvrcA/zWEghoM7B6TbAC2RB5J5ycnCxBicBofTWK1oMk23AIh5pMVwFMSojF+Qn4gNAFLrdd1LiqKM6JlaRUTCRAgFWWbdw/NqwCsUKX6tgPXVXZIMRR1JJcsLYl281Du1a+NmnkhpY7oZWSzTXp6rNX1VcdipuzmGdHqSvgqh92Y1XpV1cVJ6hhnB9pmLbg4sKktJ4UEVB2OQ8g0qUulV8/HKpOjifElKr5t/3cR4mmqFCyhV41GfPhqqKTO0RNVpfHCGCmm2REqWM8/1WrosWhOVjh38aStnujQ+FunnyIKNkUxY3bwidu7nb8nBX1bB+vIkqqk+re2kIpuKU0Vp21Age4gZnH4q9Ln4bX19fpNQ5N8QlNMxuFoLkJWSOIph0eHkp2wh831lBBJVfBes2vCnotzWcOoJSDfGtsNq2sqlPb2asDZAF+255Lgx9Him709tLc3MbqezeGg71hQCMVmUjZ20s0H+cYbCZ7e3uiN1iYrupwUeRGFbrXmJ4fTbte0zPgemytU82JF4dhRUQaaWtrq3hpmLJ3xxsGV1z1/v7ex4dGWi8fHJiCEkeWRaoo17x9f5n5hZSm6KUpG2mKwpu4kaagNHEj/U5Ko/fSxI00epamb6TRKU3fSKNT0ksXltxvjJtsMjFuL/Gwo1djR2ntj3bCH/Hp4eXlpY/PGI92U1D6kUaC2IhZmoDS6ekp5yJ8dVeKOmG9r18WbezDBh3ouZPtsbL0+Pg4diNdXl6m5Gxvb9ssjUVp7Kpj79F5hrsf/ACl+PuFjXcgc9Sjq+5gI7ovUTzpr2fYc5c9nZzNZjLpBA7Ahv3xjcXRHY8UNW0P3PWhYSHo9fajnPjblt1Chsn2ocQe8Ce0wo7n8miJ5euLPgUIbncqLq8qFe4imqcUn+gXIXIPgu179e9UcYpwZoFS8HFBucoJOI01qVUSSKCbv+xQ8aKLimsXKNkv53LCCUUUq4w3tBUp2ZLOvywlNxYoKQCOhoZMsN7ncrwxgLMKJQvOo0Nu3VOyX2bFwQnVTlDjQt5GVDh91dLnn/T220cM8p0lu0YeOCH+MGO/7dJRfYDysl0g3AoWAsNg7TclJjkCbhh/O7Nbi5JZTFTjnUBOWz641NdCmr9AKejsmA9m1Ic2ingjvQIUl408SwKRsghxmaQlC5T0uC7zCPCM4+qsuijanhYsZelcLw7dTTJ2QwgLlNC6RFX/wsL2Dx4Xo1iMVMyKq2oeYEmUi5QI5IKn5AoXOKDxG19tUzJEaUsCucgnmcRFpUgCFWgDDz5D2s/CMplp1nTOwWk8JS6zvuWeK88arRJmG3i7vE+GW5xMRyYNC5TSBUJOePqMSY+XS1mlCFuIpdIoelxVRu9L+M0JMB7z/ghD3p3SuzfBwyT/RYBkLvselWLBm1iCBZMfSjB53waWOPJb5TP+fyYb/Cw3Q4dTAAAAAElFTkSuQmCC"/>
  <p:tag name="POWERPOINTLATEX_PIXELSPEREMHEIGHT#78" val="133.3333"/>
  <p:tag name="POWERPOINTLATEX_BASELINEOFFSET#78" val="1"/>
  <p:tag name="POWERPOINTLATEX_CACHECONTENT#532C58205C73756273657465712056" val="iVBORw0KGgoAAAANSUhEUgAAAZYAAABZCAIAAACSU5UUAAAUyUlEQVR4Ae2d/9XetA7H4Z47ADBC6QTQEYAJWkbgZQLoCLQTQEcoTACMAEwAdwRgA+4HfNBR5diPY8tO4sfvH63j+If0tSRLipPn7b/++uutUX+//fbbd99999NPP/3vn78///wzzPzOO+88evToyZMnH3zwwaeffvruu++WUPTxxx+HoQrbl4y52iwEFgLXQuDtASYMy/Xqnz+xWXmMMGTPnz9/9uxZphl3sYY0+P3335cJywC1bi0EBIE//vgDfeHyvffeO4/WCFWBMP7N06bbv//++31N2M8//4wx+vHHHwVEKeB5gWO4BNbYuuGXvX79+sMPP5QuUvjyyy9fvnzJJW2wj1J/rQLg4HIGkWqnHCjAOb/2Msu3337LujRO/dVXXz08PMiYq3ByBNCUx48fayLRQX25q/zRRx8hRbu6bDZmELRg8xaVmsLYRNDg66+/fgsvrMffr7/+CpOGMtTsiy++IPqLZ0Sdvv/+e+7SRvdCT0zjv4n+9++zzz4zdy90+fTp03/58PkfAAvZNyDXTQ/9hdOtZmdAQCtO3YqbXi5MNWoB9qGLCYvBwpyVKxgttY5h1wQsbmkccdPk1uUKf6Pv9wdibAOFIGD622e+NPiFQM3UDNdBOzWNAuDlPcS2opww2Pk7kvBdJEY0zheqVW68NDFYLmEGPrmFZ2fWoFxp9cjnLMMdQGHXDI8CQlwgaUh7etG3jinMkN4t4imogR62SpYAHZgJ8DrEpunFUrKgWss2V5/KIGZdVz8Qc3NnRQ6RWCPtnrkw0mw8VeRho2DBlC0B8zfffPP555+H0UCQmFkPju5dNxEmEMWFGMa4DfsENoVcZnxrbw3TSVLS9C15rmK6XP1Sp4p9eXFZLF+Swmhay+LxEbORGU8SxNiQmAysG7v1dqrXa1eJXSQdAFbPktklvFzZatr6dTTxsllR7Jfv1JgqM0W17+xLWNfR2PnBGQFjo73pihp86i5dNMIdE3BIsYNguE93c0DjixEEsEyZXj6BJCiY8AeTmZl1161YwQLic+diUlzDu7vtNgrsPv6u5e7dGFlFODPwpvTZpb43d3Xjp1g7xIRprwWrYsLGmEEfE9ZVBwghNyFGFmN+pqnBgd/kOlQ6smngnXhjYDM3idoMwp1uOS6c41BGf4V3LIjjLIVD6d3lpv1iTIdcmJwyDZxDAQGtoOBS4HTYL7/8oocC9CkTYZpHIv/NszC0ccxQaGwxZ5sH8TRVVyz/8MMPJFV1IjXFBUqbygymuhTWI7H4F7xSUth+ZDOo2jy8CQ3YiJGU6MNrbDlFcBWaxlQzNm3DYYnhTI2Wqo9dkrmDnYCD9qgNyOhDCqtd9aSBZGTs166+l2iMNGY8L7ZbBAkZnpL38gUCBBEDU+ihzhnCZLHK84ZNgWScAutkWcDRIDtxvCMLHHOtQcjnOGWQTEGbyCl1ON75AoBYLm7NnYjIrHt8i+SgFi1dbhezeLpUjfhDu3boJhMWG+9+YmEeF/SbKIXvIfWyKWmpCmUcqBaStNSOFNMWmsv7Ih6b0CGxg92KcpoPbCm2IxYzbP0wwkTHd22o9SYs9hEalSqPlJbIXUY6P+zJ72JcYqmSmmo7rt2T+fxZJBMJEZRCAflZxisl7ZgMA5dclgd0qcEL68Uf2hvJ1ZswmVK47aoMerq9TBaCeM5msTYK4HXipbfckXvsGHixU7KZB6C4nM/NdAdThMoUuvolwoXYUBZr78Zcb8IMq1zunVsYKCnoxE1XW1lCzMg22mMymLPeeynRbp3j2b29ZHRqH9svnK+uYtmJkfHDGrsvkkbecAAxsk9XqHalCdM7eeC2Qp12QaNzN3cllDAr8hQXdi257HWMU+fB7VqywY0ByujhXXnrjWhjqmLpoqa3XkO2qDb7TQUXlSZMh3WB8975KeGz90QVIPbuEqMt0la+SWoPZUx00BsWM75Rwvl8TMOv7yUiIUJlCr4TmdEQS5mOsrlbcvkf6b+rEB+EMxvgrtFKGoszovP6JR0naKODaMMOJ35LDhKHV8fDQVkAbHn33hBwkku+gqkPP4MYNSeh7RJkSCgXU9v1DLl8x4Etp/JN+BI7F7eJ+eztHIka7wqdYsovWpMx3DddKqy/CGi513YhoHSAjGTeBORCrA0jNZNy7adxko9qsR41XtimVS55eyM2fOU1Mr6JF8pHuHTLTCzJbwjgZGW4w/wF9BCU2H3OdLzKLf3lYnicz8ccsBCyycVzierFt1pqEFqRarFlFQPWmLDUi3u8iVZBQWGXMCnhaqW3WTjNWZvxImomVOfHVVKE85ZZiLDojrey/cWlVOcr1PO5K61jLcpwBXZ70TjehPHrDUGpMWRNb+ZWeKr6wbxGtKsDHyCG2wqC5+giDzQ05qGMedrkUXK0NKjLlW4Oe6pKbdnvWTzaFyWWq1CDF98+uBlBYv+U6Jr2mcuaJ5IyfcwztzKTtdwiVkchZ9XDEmTkgUYMOzVxwkK8dO72W5cSyvu1MRkcIOo31/Qj681Ayxjegzvv4vTFcrt3rhoTpp+DalYpQ9kSo71rUN5evCoDO5cmT69dtonPposmgMB8J93KBcOlZSbL7DK+DCLC6eLf1ZgwSIlVSGoAYlkxWS3fQsb/BX9xtbRv0r7L+bLgOJpBY0ldI7aZDdIRW+0AuQxbk85HWzIGm+Qxe+N6KiQ23bFA1jODfEjqg7yctcGW5X8U3ZG28UPpzD3qN9+TisGQapfWTK0fmJhbey/l8TG+mM+S1VlucQUzDBBak45BzlxsbR2d8/XSehuDr++yRvOxrznS1hzG9a1VrkBAO+9GtLzglSlYuwoKN7tUBpJYJcNk/hKKSVVMnJTZBLdTZSrtqpdg+mdzRgLXNtkubKmTBsiVy3bIGonoStKjnexKE8bE+oGXVp6bZXJ4IOLIQzsK1xpBXlRIQT29/WK9tL45bunXkgRfanWWyoiWi0RJrs1lNOG93oRpm2oYLrzEJMMVvuXaQmU9SgrAlUHY5SlPCRnHtpGQBCh8VeJYvo6dPSVX7UIlWw5a78tjZTofVknF6cxLivlMPWdzeTmG3DO/GUOimmPWmcbrliAA8rKhSaUU8gZOml29oF/qzuShr87mYPol0DPztqfz5RFT5k0SM2nhZb0JYwJeXtGbYeGUm82QSJhEOZch28THVOJ3mBq5BMnNl1ilwRwFbamXCfNa0xSSjSaMr4aEEdh6/R+Rtzt1XlZMlgE+26mafoSUtAHjPQRWhDYiMOsxkZe05737ull0iq1HyqjJCwsy9PDwQG4+o1EiaoUFokt/U10493WaZZL6jQH+dTBYlDoj8OTJk9SI1Y6YHATD1/E5CPYmiQ4mjAHJZBG8QKKXIcOKYRnfJHVdvYFA5rM5JBnX0eI3wFoXZQhk9LfOhJEXCllLnhp30mgfExbwgUQMGV49DkIGizIw3yLtt/JiKayAGiufukt9ydnjTPfz39KJ5/DNlvPTfH4KM2prXucq4YUvgvXL4gsBniYsDEqO/8WLF9gy4l4iGvIyGVyEjs0C/Oc/5rfZa/pKkqM3H+uw9ZV8kPq6WPEUW4ivcxCk+yoIAhlVrQBZHjrh0zR9EUzo2yzUpej29grmjGSh3jw36TGVML93rrnb64cnOLwZmZs7qa9xmJvTwfJsFFAu954f7ncQzABSf7TVDFR+yRMK5C/z7ENQC4XykadvqfP0lOFXa7LBjcseD4BOArJoCGzu1a6TsHBOMlKb4t4jqeKssFJdOT3AhGl+0EBhNdbAUBN0Vfe6z7JWWnATEDIAurzaJhOdqoB11gJzKtouTYw+raIRplzOlzwuH3BAagdZ5QzsbSkxs4EsXK4wATx1MtUE1yIuMXrsqHvX4kLtcb6E5bXPeS1cRhmJn0pm0bI6IA7wT+eLVJUXePKY0UONSPmYM7Xk2Ygc2EHCeFqiucvIHCnYrr/JoskYX9b+gg6xx1My04ypQBIeCzP6IpDECj0Oglm0S8zqmDZ6U9VU7g3Cx1A7bBa2PgkVU2/bamXW0FFOdRlGf7+JzN42YMPvx8t5Rs5sBjp9kSJYTvMMS1CeIpAMcBiJ1KqYwmv6etRSdsWMTOg0mcYtlAv9/yuCqbc9E19fkZ0z0JxRw5sI6wTlMKk7RSAZNC3/VeVYM6ev4Uwc8WPw3jFkmeP4nMUTSxfDcvMQWdzlKjUSs0Dwy5cv1ynC9oXLCNLNQFLeJcLYjfu915uGH88QQRnjpYsXalbiJpFTNhAXg0DyJv4p6EBy7khcomw4RVCnlITBTBntk8tMHACFEoFiBEcSfCOQxBsMDPQ+3BF43gyI5tbA1GJLegv2S3xy7cOLzEmhJIuRouTk9bAmbFIgDjo5wecnL+WIZTQR8ZO9ZIytEBhvmDCRj5tegIzYUtiMw/O2v2W60/bV537LdVJHVVqrKc+NoVa5wS7AaUWohTDZPo0UcZkaVmRvwEEwQ0OSptAuMJOxvma4xktx+jR240Fp5KKxu0gDIJTbLybdRE+Q3DVUIwuDu5ud794Exh1tLYEiP6GwGRAI/hiKMb6OZvlGOj+kkPUuZ1gacJnZEwbMPngKznxJ9h2HfNfLsSRQM1hlkmWDeXSfDpT0uUK+4cGb8O6z3M+AGX3fzOhLFh8ZG3EQzKyEtmemLMZ12La2mQvbNPyG1DkuJWxnjeqOm0tK1axyuBy/Q45cF2O+UaeRs880V0aK4qSqbI1HJStygaQQh2M5ZoW0Dgetu5/UhpabWFDK8ZesamzF5tZqDLRxH4bJbfnqXKKl+C6xCBlIde7iKFcjZ8JkW7t5pM1rYXD3DGpza53gpt3PRpZl4zFIcjkspyl8DS6gRcaCI8Nz+549EAaxWHhCDXjqGcebCD17KOdMmLBhTG88ileNkT8IuAf505te+26RkT/wrItPvdZ3wDixFUOoBj/mH8Bm7yliTQzWQEdFEjfoyt6ExeMnTZj2C8bkwvSMAa9hpjPGZViNVjkvfmNnNuDJv0clLIbhyUQYcRNRwjiYHBXpjOTday7kRGTGFMIUgCxm7tgdImnC9COeMVY2VrzpZU7LgeM+od06I39cctdL0M88jsQ4GgE2iemFymVRYmUUGBFapgDJUOMot3WUJ02YMcN1o5f3QrAEo1BoD6nKZz+kpXYWTIqhnR6zfBpbL1+vncjeI8RPhwIOoM2toIq9abjo+NqD0cJDmS1QAiYcscNhTJowQ3fvHIrZM4Gmce1BFjFlJUhvH+vobjKCyZZgx91+MaPkKcw6hsvDxW4Tkx6V4GxESwOCocegg9WdeKblCKesP+gBl4guzcrH7NTybcbVixrKfCfvk08+0fW4i/1+mpCR5XRcmBSjw9cXNAG7ynxDUX79KXREWIF+3NvzWXLDJwzDT4chDVxmm1fe5JBh6tfJMOt3dfgTeX7+/Hn4QcM8muyd+reR8o133WWh2VBbpHrXdI2NYwsgAwJRkCt06hS/krVpGjfdyE5JBDwCQBGAKDD7JlWFlakNhFnO4H0Ao+a3E6pgtbmIAWfUqRDMmZqxL2Y8Mi2B/cpXwROxvAlCP9HdhdJ2ILmZSaFy19CFjcUpDZC1R1XaQJhlODz1KEmEQFjjEbA8wthrw76+PGFwnWfH6y6wAPumhGt8OpW9uBgwTh6BRj/Dkf5tE5ai3p1usyu2W0ljI2JGDtw6YreoNzEGXo1G+1bhKIVHDYW0sChAYfZRDZRj2V19uuKWcQVO5cX/N16hzA9G8GFMMgUuaRQ+sIno6PQE9ivzYdKYzs2azddQdctD3gEGUnJzN2nTdLqUM44YUJPI2PUauQtJpxqEzJRJTiGWGdBaiD9JHracBeyUVk/dMZWr0W3GlWNDHjsLUKwr28MxHgAZG+/lFOSfxAFru6MXI5apgZ5MzNJvW8a/A9K8GCGjqGuG+HXrnhFAzTfl52yHcjYCSaNyomaaJQwQylmxwOiMHIoTgGSKigFNF1RXhk0VTBevS6YOR2ZABo5uWpBAHqjSno7t1oQRGIf9pnBqCGAdIRUCCKnoG/56h7degK9xuiKAYMQahMC0C6ov2RsmTNNtHC5jfdjGyYwWSjycx6BUm8IMCtrUal6k7L4GDCiDtxQKkYx5hwDWomVq05eVimdZNXeFwGa0WOe4dMXNmjCdDt+MueABu2MkHv3BcGDOwmaORoU/dJL26IPx7EJ3utDMnT3GTE0X5q22FClSNWgGmV2XOEGpKfL1XgQItWcLFvLsr7s9EIiFyivb40utNWGYoSDHmUQJNsK4YyL6hQWwcLcjBhcYEceE6VgPGgTyqi2FmUIuAUSbdcpMzR+WlKn1HzX8cYs2/Gm4qJcB9xYA04ymR95bZih3iPZytNofjgBCZSSnt87WsWxNGPoG3QjxTXLRW20mDLeblwyLR3Zz5DpOSnoFqg4koITI1WYhcBIEtBaj7CehypBhXzB6eHgg9OOJe/njdt6P4eErXTg0wB+mTd5rwWZxCAP/gp90xTiWj6mx8yrzvDy8O4IJu9wTbi8Q1jgLgXIEOD7FOSraE3Xx0l55x5EtrQkbOffguTC1jx8/ZlKs+OCp13QLgYVAJwRu/IJRp1kPGTac08MxPGT2NelCYCHQA4E7MmEEuSBISNsDxzXmQmAhcAgCd2TCwttLJOYOAXpNuhBYCPRA4O5MWHjk2gPKNeZCYCEwHoF7MWHy7rp5rXc84mvGhcBCwBGBezFh4dnwzXePHJFdQy0EFgIDELiLQxVyIowz+ssLGyBVg6fo94UcR0bWUURHMPVQG98L07fnKPPddBjhtZ5lv+ZYUOGC/AC/uiBHqaX+nAVeTXnx4sU5absuVfN7YXKilbcOnj17dt2lWpTHCLAnhQfN8a1z1qxj1e7rMn8uLPyUES7Ysl/u0nP4gOug8uFLcDgBkweSvNgVdmlcsMOxXgS4I/Dq1SvG5NDy+WNJNlECSXcE1oAzB5ISQp75JdUlgguBhUALAtOaMJ5Sse+xOfMvtqwFo9V3IbAQOC0Cc+bCsF+8C4n9IlcSf3zytIuxCFsILAT2IjCnCeNBe3ipm0TYOo+zVyZW+4XAhRCY04ThfBE/8mnDYz+yeCE5WKQuBC6KwP8BVqcxXqwgo5sAAAAASUVORK5CYII="/>
  <p:tag name="POWERPOINTLATEX_PIXELSPEREMHEIGHT#532C58205C73756273657465712056" val="100"/>
  <p:tag name="POWERPOINTLATEX_BASELINEOFFSET#532C58205C73756273657465712056" val="19"/>
  <p:tag name="POWERPOINTLATEX_CACHECONTENT#70" val="iVBORw0KGgoAAAANSUhEUgAAADUAAABACAIAAAA1a6hVAAAEfUlEQVRoBc2Z4U3kQAyFudMVAJQAHSBKoARECZSAKIESqAGoACgBUQFQAtDB3bcYvbNsZzLJZoH9sZrxeOxn+zmZJFt/u3+3t7dHR0fb29tbH7+Dg4Ozs7Onp6dOAw8PD6enp+yy7fzv7e0dHx9fXV01LGw11rT0+voKMtkNA7xKsxyAAChhl58S8+XlZbm3C5+CJlyySCYuLi68A9wTQ3ZAdrUXfYIEh1kANNa8ETSzkXF8pMeshEIwDdYDPqBIASPZN/qEKsKgzDgQZgQf+80HVAvumXrTqJFU6SgqUosRyfNALswRNn0kI/iMdvjIdpH42ln0pqbCMSg3BqGCMYiYlUILnyILldVm4TC7/MMtCcuUa68fUFNZsIHapYXPPJFwb8uPc1Or4v3gzGBocDkdxAcJLJSGp1Bf5YB6+TB6xsq6jFgKB/Gp+xrsVrZklIFnTw8y0yEL3ojsDOKz2inP2ZMSHOyGC0TeWEqUDm8NF7/93I/v7++ZnpyceKEfq3u8kDTs7+97yTpjXNT47u7uzG7uAPmzADS1QbhShNWp08fHxxqffE/CRw/OTt7Ly0tGj7CFD387Ozt5G5K3tzeCC0uNYIJmnr6/v2fhID7Tzj0vEyX51sFX5m/VgmU3scCdoFwyYckzdjW2tJfKS9Uq4Pa2odVwuSevSIaUR+WrPFU/Cljzr1L+L4N8uRzrFLdkC/52d3fn4FN3/4f8cfb000nj3Gq2nZr8CHxlwEBcsWiUHFlhWfJhv2wO8K3OXdl9W1JyecaBRV7y4c+Ka7f+yfUta7FOc9zc3Big8G82vx9fGTBYP48mynPnYHHyhbRpanim5W/xK58OSoJlA91ap+Era7EJ8p2fn38i7iyrqX3Nbdc/IUy7vixLPo4goaw29Y+zE/AtfuUrq+GTR9Em4AsvXHKsk6iy8l39OCt4OxPwleHOPvOFN2AGNd+HJuDL5Gs8ffoclON8zy2t9eIryVdaLNEEYX4aJ3+hsralF19JPozOqG95INALoRBJL76SfOAbshvc+Gl+a5NpJ/1efJl8xuhwOZDdoUGuLLeyIWXkXfhK8hk+/kvelC7zS5Y2uF58JflwZj3YmcIMrlFWhdeVv5J8JFW4Rz3lsnYStwtfvlZBRwtR0KlU2ctUPzQE0/53cOP4ysuBT5jOaoRBnuzzBv/cIQIyFDrTNqG+mTf0BJWVCQaljhqIAfn2Xx/83vZ4PH9Kj/eXS4kEBJxVRQYwMUXY3+AZ6zg++RM+kS+bW1wycr5/fn7Ob+bKjAr9soMRfIs/cExFPwff4eHhVDfz9duMyeTrvFu0zfavtvJXkm+dp8kZWWzh+3byEc9kfF9KPgA2qPDt5APbYP5K8n118hr1/Qnka/Hvh+D7RY3LtufLVrizQUfer5XKmxPW/Lu+vg7gQMCxYHM4Bi2H/uU02jjMsYRCPlwFIwtOV9eXdW4Jm77dfXxjGExu18JG0/mHb1wQP7ANCXLQ+SVwBDUUyP3QN+Ku4MaUPvvXGrPfkxq5f8sYknr9H1169cjRX2bVAAAAAElFTkSuQmCC"/>
  <p:tag name="POWERPOINTLATEX_PIXELSPEREMHEIGHT#70" val="100"/>
  <p:tag name="POWERPOINTLATEX_BASELINEOFFSET#70" val="20"/>
  <p:tag name="POWERPOINTLATEX_CACHECONTENT#53" val="iVBORw0KGgoAAAANSUhEUgAAAEEAAABICAIAAAAmmg/aAAAFiklEQVRoBc2a/TFvTQzH730qQAl0gBLowCiBDtSACowSUAFKQAXcEtCB5zPyTCaTzdmT3bPHc88fZl+ySb552c3uz++vr69fP/W9vb3d3d09PT39+f4+Pz9F8sbGxvb29v7+/u7u7vHx8ebmZkajw8NDYfULDGt/r6+vZ2dnKJrRDBqQ3Nzc1LU6OjoSbu/v7+tiwE4HBweh6mJ7zM8XwmOc5SESLCI8oYFgLQzYvtQekYgPNcOc9/f3zEJjMZ+fnzsYV1dXSnBycrIWBitG5IEHFZ02U10oLRKAKSVTCoCGhNxgP2BOZ360yWuvutLQgEFXjMIIvnVRhzjGR2KAo7Ufssk8q1Zr2/qTCHTM6QrDYRhKI9kYaNVe6a03bBTRlmSAcgwGPOC8XOaiqtXaYKt12ktX998xGJyX1UKt6ob0RFGIQZKBJQMw6HEjkjBbqMqSwdIVmgwDMOBQZyQSY4m64Vqb3CLOunqRH8o0sKxDbfoGsYuzlCYDDBdhQGPHWmO0T9fKKrdnWEH9GErbLDwNKgCYskenTQam/nGGzHcvLy8dMWWzGxnYtVufxYOIfgzX19dORcfazS7s2lhygjox3N7eOp2Qkby7uIXJ7tbWllKOwfD4+KgcpWFluKmxXYLKGavTDyUG6+uxSgs3NiJpOCcw2ImB+7BTVC/Hbnx4dwwGrvalZiWqkmbJiPIv644eP0yZ/OHhYYmW9bUilIjd2dlxlD0YNDQdr3K3dQRLuuKH+Aiqn47h7FQxjIrhfT9k0jpI2UcdEBaUPbVGWWWogdn4bCXTqmgffQ8GJKnSZYOc+2EYnRjKzcGCIfNsbdxn3fyqTgxcl63SYRskFOeAWdstv+uBESrH4MfHR1Nxgd84m/h46J3i2T+ed5mjLC9ASSVAghsH7mCdsQQeImRhjcRytks2zYXB1o8BGO71M+mHkIxgA4xzdbK7CAMyyheHUMXkIJ7pQLIUw3AYoG29lw/AAAwS1N53k1avkDXBGINBApcwGIgk/1Q1EoMgIdF5rB4CJpkbnWdcJQx0inOQK6t8eoPR2WSDbdfdnoOFYry1/6IKRQdR3nqkZH7EWNEPgcG+h7jKinP4rXqKxo5jX9sN2mt7oM6fiJ/1zGwJPD6n60qHs/XSa3aD+iswAKzyuxtlSIhcB/8WDCg0da8i2FTdsPE/5HSQlN9Dz8/P/NtJOIvq4bgM9rzNVNgtmdrb25tyRZ3tPIaLi4vT01MOrDqjIbPx89Es6zDCdFCfYfr+X0H5JBvhhWQ2H2b8wGEkVpiK1FkbNRGEd/TZ0msGgxylWGK+aGlSdoI4PO+WYhA/zHKZUGnMMG8IdUY1P7DZyeIfwxCWt4swaDKEYVq3Td9siQHzlY/1jnnND4ohDFPHaEhXJSq3ein1H1ll17OMKmQDp0pjZZ6eJv1gf9SBkeJZr4FE9wsTTkjth1NWtIUkQTlFNnCcW54zUPiLSSlxsm51pUu5cuyIFgQKI3MLFR0mMSgvacxephZCchsoiZFnGGMo65amR6u8eKHEQM5kTeVZjMEmg3JPRmcrADYMtx3lo0hkxRhcMggMBlv1y9C7IoCgyqyyNDEGtb1rtFrISgrbLg36zBRgKJPBIhn1j6uEkPM23cyJVtoiwFAmA69AdnB5fvNO7nKgI4QUTIDBmUfjx55BaNC322LpsgRSEapWUyPAYCPHmdyJJx0JreR+hfbWmSKl2xYWpMdgkyHMMMzvwgBtAANa8LCcOEFd+YAHPao73woAlkBmtelrewzoIQJQa0oA484hsiT/l+hPei+DymOQzQ5Lz8oACYDd7l6HAVt8Mss5o7el8e98PCXhfe4ivFjVFdJZ3uJfXl5Ywi2MD2xaQqM0d0ACiWcRrJPnqcwzjX8BBj+IYtqXIK8AAAAASUVORK5CYII="/>
  <p:tag name="POWERPOINTLATEX_PIXELSPEREMHEIGHT#53" val="100"/>
  <p:tag name="POWERPOINTLATEX_BASELINEOFFSET#53" val="2"/>
  <p:tag name="POWERPOINTLATEX_CACHECONTENT#475B585D" val="iVBORw0KGgoAAAANSUhEUgAAANQAAABlCAIAAAC6KlqfAAANXklEQVR4Ae2d/bVOOxDG771LASgBFaAEVIASUAFK4FaAElABSkAFKAEduL9zs9asWZNkkr13snfOe3L+sLKz8zHz5MnM5GO//v7z589f828icAQC/xzR6aB9fvz48e+6v9evXw+qwwBiXb9+vQZFik3yDTBcF1WESb6LOvID6D3JN8AgXFQRRiTfr1+/Dh+OO3fusBTL/T1+/PhwCYcV4Pv37zncvn37psU+knxI+e7du2fPnt29e1dHqVevXg0R65UrV3hFAZYCWujKNI3TzsuXLyvLz2J7I5Ajab/8t2/f3r9///Lly4tUpfzTp0+ZOpWCffjwIbT/4sWLpVWo6Fu+ygZnMYOAtnzXrl27tIgBWwpjvd68efP+/ft1jfz+/fvf//8ePXoEnzCKTjtfvny5d+9eKACNnJIHvkLIhw8f/vz5s4kMjOWnT598WKQjfMLz5883ds0obA0/DDd7PL569QpoRPM4AT/QBIv4+fNnEBEZmCgYMAzezZs3dS2sIPlSzCT09KKWees8irGk1g6WD/OvldqedjAxWvvDUSkJ8ptmi496aM5kKFbYUgBK5dxrcKOwrbJ95MbmaVxoPK5LMd0jrI3L5HJ2Jh/ya3U2phlLPW9zOoZ8g+S6rjEWfi/x253Ih2SaBFo9CLFC7qAJ0msriFHUGoK+mdOmgC4cp3cmnxEA1RDAma4aw5AGCspTi7qmtcpHBsIgFvfCOGLkcF/GL1V2oYt1J5/hh1YGX1Zv6rTQJq0nLqDIW83L0C8DI2+LiWPJJ+LFU0hjGNIguZpw0lFI0F3cfsjZYiZML+GxL/lyroTptYgHSdF1JiZNIAuEZjwkRxK6SjE9CPmQU0siukiieTwaT9rm4xXA70U+x+At8n1FikgBCdhBStIyQiTAVArXJPSQNx/gGgF0mZgQohqGX5fcnjaet3n7ImEX8jFsyQiPzCZ+VqQ3iWSnMkhLST8U+QgnRJE4YXDY8sgA6fZXh+M1MrQnX87VYjzq1181osdlQEoDZ9KQKa7i5AxFPuR0ppaOdB2Nal5pE9vVUiBMY/Il/R0k6Ge6DaAaO0M+U7L4OBr5dFxrVMNRFtWpKaCHrzfzkKcl+ZIxPjAt9Xc1MOXK5Izf0oCP9kcjnx4qQz4el9r1GEBN7h2YhwBao7NAM5apMidncvZkXhA1Hph1E2A08qFdbnqjIEarcqSSxXSwtJ3HyS7izDbkyzFvN2+rFdO+Q4i4AtAByadFEtUksTqk1quZrisMPUykG5AvNx3JN53t86ihlIFZ0bUe6aN0icU2+yCiIIl1TkYHKg0XLrHkcc5W8mHbtP6SZmm2eiLGUi7K0SoFeVYEfPQ4JvmSUyuoCeaLgDI64nmXVt9YXo/U4phPBwpCu5DYJ2LNKW+EWWcSxiSfc/yF1oucJmMkQK2DKId/Zf568umxER1CYv85ZLQ1vglRTYGaR63gOG4XyXPeBvDrbTwDLxuHGxcrNWAmy6wkH/NPRDfMq9c/KVCTTBOGrmtzWPLpMTPg81jjc/TwHTivtCLYi9pvOJCYu8Sx5uToADZZYIdMPTFyK/EdxOjUBR+4mNmlO3JioVCMD7Ju374dhg9w1n0Qo3tsla4iH9/gfP36NdkloQPQJF8dlemM01Eibe/X8bx8meB/7wcgP378QAaMDVfttwvTqoUy+fjGjPv+yf6wN7lXyfL9MvngTRo/SfI9ePBAW3dRNiT4OMbkyCOf/wXDQXUcdOVHHlK9a6JMvidPnuQkgHmDKKOXhMCdE/hc5zvzPOd5oWwwdQMyj7EokI/PnHKGGn34ona04Ty9gE8Qdjwv8RwjJSVDgk/L5FtBBnG06AghC+RzZpvzyqCww6Mshk7S5wYAcTLJg8Tw1hg/wnTxxazib926tcMoLO7C2ZVw9tbpxqm4/yvZ51u3wxcEHnarRfDUu8TxSMueix64RbvQ0lGnxIKtFse2OS4gBmW3HCKBUw34AoYYMCeuCKYO/ythOiwk7NsN/8Ud5Tju795B4VzFo/KZ9yw7tvQ+vuVDO39c9NvDj53isTCWL+s9nRnGq7jdE8g5F+QDZwx80cbgmgYcEUO+9IKDnxHJ7Sqj9pg+tzgeJ1OgiD8FzsUP96bJJwul5IDx8zbJ/Jm5DwJOLI4ArPfPBfMQNU0+HToYQNFtkI1lI9jFefT3XPR+++CYJMjHwbNsm8XSO1tNceGZ0wkBx/MSL3Ei2qnfts0myJc70ggdn/Aubltku7bGjpJsbcYd8TuGceaAOQnyyZlMLC4KD3hKE8t5EXK4T5RT04maclUOybfk43JOuH6TlMbZf0mWn5n9EHAcVPKot58kq1u25PMPcKbPXQ1024r60kCyZXPUmyxzeKYln7O9h6yTfIcPGAJwmcjfC6MM48hm7QjSOjJY8vmWbwZ8DpT7vGIPT9YTHMk4y44iQfcR2OnFkm8GfA5Yh7/SlwZYVbDmdZYdkM+/Xn+4OpZ8zg6fM8kOV+MiCMD+q5wtyXUVgj/nqHdw42fJ51g+voC6CGM8po76fxbB2un/AMPZcD5n5HOg72f5iKBr/ofW+jID3u93gC2+4sRCZj5UM/+hl0M+TMk4H0rGalrLF5eQHMe8S5l1CYmg11WPa/lr9rj8yDmaeew2xJcGWAU6uxDNsW2I1QLy9bN8DnbrVHWMwboGj6rFioH/xysE4uzw58yYs+xgL3rYo94F5NPfxrYdDDA1Nx+5msHFQ/Z9WNP5Vxmwx0Tf5mb10HfHq7GDeXjbEIUz850jDf+od9zIz4y641tNyT0fHdPIXlcrSUa7ySyHmQxK8QsB50iD6q0g2thO4SZzP99aPeEXFETaU/1iCL1C5Ap18ADFO5ROpIHXjiPFBSh3K2rdrkO+A3csc+cujkXshtgeDcsvDdAZ3rbmYAl2Ovwb0/MuIN9RV2QhfW7r+yTJpy8NMOvqv/d2lh1jHvVa8jnDmWNAb1PgBNqOtL2l6tT+ll8a8PdcnKCwky7FZi35ZDMzrpnzfXHJtjk58hEhFCOhtpL0bo3ITD4OCke3S3t0PG/xl9SW9rW9vCUfwymLLNO6c/JmSrZ9zJHvxMyevjQgR7dLkSRYdPYrRov8LPnQVk6vjeY5EphibR8J+HKk9/f/2orRuzV9aQD/qI9ul3YttjOuOJznjXdu9GaMUSAu3DvH+RyhuPW1VLaj9vl0PMOiYanYpry/LgRPU37PR00toqaE5XPi1vhH4Aw7mz/mzC2xwWkEfJx9SfxAxGYuDazAE1gcnzCU8UuQD4Vzi/b9g4ac5ZMBWzE841QJB2hhGwHGtNoKdjzvUHsuafKxvZ5cdmCH9jyl5hJbbn/nBMinmYc6Db1KzS+pDTEDcy5fByJaUCZorkrzfMd9NA/4EH7PmI/oRw6TYF5z6HIeIwxlD/RqVDAxX/Yn0mgrt2nU8CzfkTjHfuDDKjsVV7/ajXyMgWyIQMHVAvsVpQttO0KayM+v2+mtIV/a7QYRCUFkdmoF2IvBZeicHukc9enrXPvccDlUwgnN+LYwOgDuH7snVfPIR4UkNADXe/jZ6HJuI/fuPYlUk0z2827cuCHMwwLVXBpY17Wz7Bjlen3RwCb5Bxw9IpUgjF5rJ31Hp5BFa9pDO61X4BNuqIj/lgLOLO2hYFFU43a9mE/aykWvxF7NeaAXGZwyxV33C5L6kY+WkwFMb/IltyzEjhJVyxDvk1hDPiTTAyPSk8Ay8aqJ6GaEYF5o1gzb9jOAnLRax1aGgcnjMKCfLgyzY/bCCAJsc9uRwzbkryQflalpeCAsxFzx1u/YecsU1EgZQmtO0GMrrsfy6I5WkA8EUIRGIBys0hoJUHEC6ChPxe08oAXaYdJWdo0wQI2oCIDY1A1/W4YyRlXn0LIgcMYl/a4m7ayh0Bk1ahoJZRCFiNsQmkbiYdCd1re/tORq8iGwYLolsXrUEcDAuEUM6nYyyYZ8l5ZKyf4LVOAvXo1y/sEfDUIgfA1XA0GEuRU+ewMgVnmss/hjhlFSFn1BBqrAxeQ3GXRKFXqsn9NL9dpSHtm2VJe6BhDJLyYQAFSLxeoLrJakvgtKLiYfdTi94eCLXQM+SA5sM12ecXDJ/+uK62FfwL8vToOU0csR0+mBj0wz5pgMmMw3SYhswUZSUhLyirnnIyAl40SY5CJAXGBRDmJjXBZVWVl4qW8y5QERc+XE1I5YmDECFFowbR71uNrtHiXwuet3q9s1ZOICDz+Mwh9nHsGZ/u9Xz/6hpMzFYAOYoPwFj7x6lhsB5uP5RWCN201qCwsJ15IRW7L8zJwIFI7XJkATgX4ITPL1w3a2XEBgkq8A0HzdD4FJvn7YzpYLCEzyFQCar/shMMnXD9vZcgGBSb4CQPN1PwQm+fphO1suIDDJVwBovu6HwCRfP2xnywUEJvkKAM3X/RCY5OuH7Wy5gMAkXwGg+bofApN8/bCdLRcQmOQrADRf90Ngkq8ftrPlAgKTfAWA5ut+CEzy9cN2tlxAYJIvDRAfyzn/vW+rnxBN933Oc/npoxx0/EiSVm6ST6Mx07siMMm3K9yzM43AJJ9GY6Z3ReA/Jhdl3u3ZipYAAAAASUVORK5CYII="/>
  <p:tag name="POWERPOINTLATEX_PIXELSPEREMHEIGHT#475B585D" val="100"/>
  <p:tag name="POWERPOINTLATEX_BASELINEOFFSET#475B585D" val="25"/>
  <p:tag name="POWERPOINTLATEX_CACHECONTENT#565F78" val="iVBORw0KGgoAAAANSUhEUgAAAIUAAABxCAIAAAB0u/dkAAAKYUlEQVR4Ae2di5EUOQyGd68uACAEyAA2BMgACAGIAFIgBCAEIAIgBCACIAQgA+7bM6iE/By37XZ371Qd51fLkn5Lsuye2fNfv36dhT4/fvz4+PEjPTdu3Lh27Rr/Xr9+PTRw9rZPnz59//7dCcK/yOLKJeKgBJ79+fMnjzgi9+7do9zv82+Q9NevXy8uLhwfeoATRrcsKd+8efP58+ddJYT4hw8f0kz6QvmCCwV4RjlSbV/APvwPamo/U4ji3bt3/dlbtXz58iU059K2VuwF6fwT5M7ZZrCrbSPLrS1BTS2xzPWwk8pdGb7kJIgSkaP7xGdnt2/fZgkHGWjViP2dpO7s4Hfv3rXiLUjnnNYsEwxwke3z58+441evXpU8ImPQ+8OHD/kXjFfZF8D8t2/fHOcUhLF0ASzv379PHIXtkuCfplbaG0Qp3ej2XSUTIFJvC0iz6ve+ePEiyznhE4/tPzugJeyvshOzcLJSdY3VWQ4TAxK7FeRaCwnHcCUeJaust6tNaDzdFdutgFP6wQG94fwju/ZLon2P7U2WsZIBwWDw+vXrBw8elDzedUx4v5udsgSP8siZna7tAD+hmwQMxKzE49atW1kdTYuH2R/ipmawjN/6rPaJ/jGDQWjaeK45J4BXa6DHg5X2geqzLmtO+3j27JkENkR48+aNWUYrV6tBLtnyVhPv9KDZWZFIdZqommxH+2ChkRivvNz+np5jAml49OjRnTt3pDpJoS8eU7ksXJOcvRNCXr58OQkGmo0D4YFBiORmiyXtqxeOgsfjx48ljLPxm2iDa5ZAdeThQUPKr7Ikl9Bv9aw5AF33hCotVL19oH29kffBoGWS+KE9Fdlf8LwkyP8KjWm40r1caaQ5ZoOfpjCgV5/mwvCAGZdMUXm+66acPwWZP+Ew4C3yV9kUHetZNwWZP+EwDqY7HiuGkE0kHAfCQ4fxaROO0XiYvaaZvl91MwmHUYGJJ6dWDTW/usqBtlkEs71TkVDyoviB9udMQbSnYr9bcnvmr6R1WhJYlXRlUxAAK6HTcIxOOGZIgE4SbVH+wUx6JcYW1EkMLRy8uYTDyLvUX5WkIP77AzHklrfr9UF5whuOtIwj8BiWgrx///7t27dOYPykdlxpLczTuys8dDZOwjH1uWFkCewHD/2iwtQ3HBEkfjebeFJRTdOnd0AKst2Ewyh8qX2g7mxIHxA/dBjfWMJhlrPBp6KKczA0TbV3CqJf7t5cwmEUPsI+5OLa4NSkynn+kydPhBRv4kp5i4UReKCXfimI9lRbTDjMohmER6cQsoOEY1d47CDh2A8eO0k4DCAmvtdVDU2/2jwF2U3CYRTeIH6g/fEpiA7jT58+3dINh79adYvBp646OAXZU8JhFD7IPhqmICbh0NjodbbR8iA80E6rFER7KsJS158HGg/qODyapCAm4djKWzzluG4MD51wcG64xRuONDbj8OC3aNKsZHt1wsF7FLxhlX1kewNMfK+uZiVnD1ZNnAf3mnAYnbSxD8DonYLoML6rhMMsZINPdTWbgjBvNXG9qd36DUdaCePsAzzqvnuw74TDmMdQPOq2vNpT7S/h2BgeOuGA9f0lHBvDQyccRJH9JRxbwuMQCYcBJB3uT+o1lP3qSSmI+TXjDX2H4ySlmcHN4jnaz3734KR4rj3VnhMOs2wNPkuqbH4Mcb9aSF8nHL1f3ypkacywlvaRTdGBpyQFMQnH1l+p8hdlomU0HiUu61AJh8FmOjyOlnDMjod++fMICUdHPEpe8kj7KxIOGbDbGw6DgKm23TawFzL0TTWRgpiEgwuPtrxtglrL+IHqs1ssWf4GJ6om4djcVzF9iWpa2q6a6hTksAmH0f9o+2DJ+CmISTh2f4ibsJsV8PBdlk44CDBT/dgkfy6PXQbOk6Pl8/8/FKjSSFdCs9IlFNzj/MvGBxn5wVl/adbfoRpDc1X+5ofwESuQb+tnzSPz/NgkLjQbDhlgxNGisUPJXmPj4bXIjfEwe6QgJBwOaqa1zLxSpbvWKrO101whBftGNIvu+JguemnUOnVs64joKDAMTwAdn4L87ZrGeMBKEAPdCFuiaLCRLhIOaV+xYH7VAW79nTfqMzqlqiHRRJBL1C1yMViPQQnuQqE9HtkURPRujMkXW7gfVtCRDD6djoKzo1AjqcilLcM4AyGFsIyXtUgBu6G3PR5mGj2lKyOGY0uPRBHC61oFDUZMj5o3rXcnGk+haBE5RsSETBkP8fZ4YOAyQazAxFoYQUhLO7isvQe8Fc7uCyh+zK13n45vWELk0mH4DyxsYVHIBLECi0gbe2KLspCZwsf1ggWYwqcYJtr3JdXhRBPUwJunuuChF76ZT6pajNg60jJ0LesFq/caJZNqlyvSUYh5Kmgirx6py/S2tw+91vRksXIiZpZoZPkYCRuYbGxRx2aJ4ZGgE8PDRdD2eFwaXfHnJOcQU8qSds1tediQGbXXFaHTFh/0V7Jdbo8HvApn6QJMiGBrFcQ4KpjBCIICZnE1Wx6MTOypCx7BVeOzPkPCIVxVWGrMM4tyE4sM2ZmRj1FCFzxiXlWEp+DcZYLjAV1aoSVKNCwFd5IVdqbJNj7fdRqHJ616v4wBsTT89sEt8i1sPH7Fm8HBb+DFwnWhaJV/TzhNPYvHJD82yaE3qQ/n/xJF0nKZXvlrbbp9IR5d/FU6BUlvP7TxzlzG72sYpFzh97SYK/irNFoi2OSFoHHgGCr8npZ0NB6EjZLXgjSLc5aDeCx1VoiqjaVhOajEhXuPhuwtJxUUcPlBXBf7gNdgSIfdoBiba4zdnC+3j3F4sIfZzStVQWe1PHiwLnvhYVbKJAlHK0MM4mFErpxruScNUmDbJ1k6hdUPcYNMVjcGdb08eMDPOf8FqV81xjRA8Li4uPB7WYILN7vQ7OWvfHZ30xJ0Vjjk5WBc4VGzSIJ41AUPTI23FPVurcv5VY2U23mmIR7i9yRqXPmr0xaCXsv6yQr74M+5Ogr6uujKPs74xiIn5yiFL6BkY0DQOFBrxSGQvMb/F5bVe74dPMh9lDlHyF61/qW7PwbChv5Ubeh7e31F2Ov86lT+xo+PHZinU6U/EPz1/4q7TrlCN1geN37or8dp7cY8EmPE4+vxlI2RmV6/ShCSv8snXssNOygexAz/a0G+4kxL7I5ZB2TzSLAqS8E/0zsoHsGrb6e7YISgC+OIPSX38EHtm0Z+UNstBayK5MP0HhQPzjaMIlwVMII7Jb5YJnfsci4nFGKhSAZIgRt78Yfh24fxgXSGGYN3xizY2O23YMAY+JeqKDr2oBZWWx5bO90l5YPur3z7YPkHdUqj1r7bfendqoMk/SK22VgnToIPigfrUQdnVn1QR5iRjtV6UVMW4xBIfEQZps0CajrbELOQwnHxQAX+C4aYAisdW0GJGgkA8/VIC+0GFSjwuE+BYVD2ARMkXOHQeKAC40mMcl018WUOKGBnGrkgBUDStmUw0NWr+6hLBZKg4a/Y+bATdZtXVMzhK1bCSs8eakGB3TCPOwoOEkyHDxQwi+CezQ0z//4HUKC2K8ldpq0AAAAASUVORK5CYII="/>
  <p:tag name="POWERPOINTLATEX_PIXELSPEREMHEIGHT#565F78" val="133.3333"/>
  <p:tag name="POWERPOINTLATEX_BASELINEOFFSET#565F78" val="21"/>
  <p:tag name="POWERPOINTLATEX_CACHECONTENT#2856205C7365746D696E757320565F7829205C63757020425F7820" val="iVBORw0KGgoAAAANSUhEUgAAAxAAAACGCAIAAADCTPtpAAAgAElEQVR4Ae2d/bXfts3H654O0N4RGk/QeITaE7QeIfYEsUeI7wRxRqg9gZMRkkzgZISkG+T5nIc9PDjgiyiJrxLuH/dQEkUCX4AgCEL8Pfnjjz/+NOjv/fv3j4+P//rXv969ezeIBOvWEDAEDIE4Ar/88suLFy/+8Y9/fPPNN1988UW8kt01BAyB2yDwZIjD9Pvvv798+fKHH34A57/+9a9c3gbwKzOKHL/77js4/Oqrr/72t79dmVXj7QYIsKJ7/fq1Y/Q///nPv//97xswbSwaAoZAEoEBDhPrtmfPnv33v/91RH377bevXr1KEmgPFkFAivXvf/87l4sQbmQaAkkECCz9+uuv7vHXX39tsfAkUvbAELgBAn/uzOP333//9OlT85Y6w96hO3ZXvViZY1idd+jUujAEmiLw448/4v27LtBwCzI1RdsaNwQmR6Crw4S3RE6AR4TMAIsteTRWL/z222+SBbc3J+9Y2RBYDgF2lqXP9PHjx+fPny/HhRFsCBgCVRDo5zB9+PBBekvEt9+8eVOFB2tkBgRISpNk/Pzzz7YrJwGx8qIIOJ+JVEtHP5mX5jMtKkoj2xA4iUAnh4nYkpxQ7cu4k2Kb8HV2K/yk4sizINOEYjKSDiBgPtMB0OwVQ+B6CPRwmH766ScZW+IzXaJN14PSOJI+MWiYw2QqcRkEyP52X/U6jihbPtNlhGuMGAKFCDR3mNiX+ec//+mpIQgh7Y6/b4ULIMBpApILcsCJLMo7VjYE1kXgyy+/5JNeTz/5TJaC6dGwgiFwBwTaHivAwTycIOC/ywVQMiixOyeRpVnaoZGHhwc8MP4veuoPsTeXKw0LsOO2tArZAQTedR+muUZmSK2Qn2HDEXuvFk302m56CxRz6q2X0WYBJ0mGTu1UlE3ErEJdBNwIqtvm4dbczLXo/HuA67YOE74Ryb+erCrGRZ7341umoBJo5KMDZb4l5iO+pi4IjW8G20Km/Kf7IVMznH5EIj9fX0vahpyMKgmYpGx6mxLEDHqboi16X60KPn361NRQRGmwmzdEgAU22zWZKWAsJgxk/ki5IUoCndf0opjPGv2pDRoQrNIRfkwftahFcJTrz58/t+Ai2lfPmyFfHJHck4Bp+zK9zSj8tFKLEqaUnFUNId5oTbtpCFREgCkpM4hme4TzxLfw7AVVRGB4U61ymNiIkYFrbAoTZxWJuu2nKk3lG0He+QpnnrZYJTQluJBZFt+sMGRlqQby/t3Kprcpic+gtynaovdRcpnMxFheayaLMmU350egmw2pAgWpOOw2EG1ivFwnMaOFy6ZWYKBfMcwgz5GrItdoI8z6cNECHN9mdSPL1oBvfGBBziUOW1t/Iw7T2+hA4+Ykert3yKiFAYvpvS1YfUNgFwKY1jBJIzWsZrvPumjRkS5l1CSHSaUu4Rk0/VrKJcGRLEVK0N54BlaPj+H5jzgLs63rKiLE44k7ymV2fL4XICWfGucdsmfbKoYjlwnoWWA3yg4p9Wj4gumth2LFAklp/MqTpNySmSQaVu6AgLMhxDiZO/gjMCGThlMEMH3g3zN3EPtJ1Sm57y0Yq0GmsMKuIXK2OauE2f/Vkd5TlXKYq9E6VCPJRnKFzKM0PQmTRKbKYWwm5AV45w/Y4MxJyhmZKZbtvkPA9HZFTVC2jtX/ilwYzVdCQNleaYddmYmvEb/MpypxOeydOwwTzF0jGlo3+6e6HQCZwqh/pHpTY6CwndKcxFOZYAkmfM3vKjn2w3y12XzTk2Jq8brpbQtUW7eptkiYMFr3aO0bAhkEMjOIm01a74th6tVutZzFfLk1GRmIzjyq7DAppIYsuUriNNNKK5XWxzA4I+b+76qJpL/f3J/lkz2a3p4EcMjr4dpgWtsyBB/rtDMC+XVXtxmZkIT3jVKFFeNMNb+Se//+vdrF3PR2U1Ceuc8G0ObrLT5S2+y0pEJ0cxejvFwOkP1MSom4ZR3TW4nGKmV+IEWtEl+/fr0K8Ubn9RDIn+1X4sdUwYSs5c2+qEAWVJXuujVSzWGC87dv30q6mQCG/HRAycRDfpwkdZ4ymaSKGLylFX+1Sm1m46E2TfxXoK14aXq7otSgWS0LsS3v3r1blBcje2kEmD7ysYBNJ6Yi+8xcap9BNQ6pal2tKkx4Wc1hwltSolJ2pBvzJZn/0zpM6is/MFzRW0LWfCmpPADFWjd9WKUj09tVJKXo5JhvFWTCGC63dFZM2eWKCOTDS3DU02Fit2TTB4DgxRbSVXZYw1xvJssqLR9rJO/YOr051nLrtyTl7Ea37q5p++QtKaPTtLsLNC6lr6Bzl9i7OdmUlK+utwcQJm9JyWtdEEijJDZwmUwsEmVg5yYfnUySwCRHkLQMaoy4y7GugiS1pFwn6TuUEzpa0n2jOmrBF8ppTiFJD2NOCnfJK3Sjx2rFLuKHVDa9HQJ7lU4ZsMrOrJjTypj1MxzaWAWZgY3IxIA7GJ9QCaVODnHipQgkMbK80Eip4DDBrWSeMkNu4CCh69CBUxRyOZbCsHf1fdxCOhTy4u8oD2DaAIkneGzB9HYs/md6Dz9yXFHb5ZoNI7m0k6Es6gX8v7x+Kn7DKQ8VzbfQ4mkYfA0JW+gwjgo5TOE+pcr+DgFqfSfvaLveZ0sykOlvKBA5QK1R6tC+Wl6wYz0b7B1AKO/C9LYcq9lq8oGLj8042tB2fl5+Njrz9KjPnKfN9cxz4Z4q4hVrJS2sVWeqBCYPHT9H4cupwiblqRf73z/rMJGW//HjR0W3mibV0w6XJROPGk4dqMp0wW8TeqXB7HJAQ6byQo+kF+jIttTvjPhMbzPgzP8otHvDl457QVNRCnW5t7Wx9Zcm/gB0fgaJvsu0UvJZSfTdMzdJ/VYLibA15uJVFtJnHabQIrCtED1MKISp3Z3lJh5paq/kUqAJ6ruMK3FXXYFNb6tD2rNBOYpdv8xh4UEhPUmyvu6DQN5hUna4JyzLmbUMOKccJrzCCcNLcLuWhAjm+xMZUOtFzxFIKZmaRVhM2BSSwsr0NoXMEvdZwaukPch+fHxcgngjcmkEmIvzeyYDHaYSYFcJB55ymMJoARafU0lKAGpapyT2mFevpuTJxslykDCSZSmfXqCM/6dCspLfCzBYkQXT24pgDmlKLQ+gAW1fZbthCGLWaRUE8uElupjcYaoCQodGTjlMYbp3yWc+HbiiCzVJh51O4jBJCwuew3czQ6DO31GZTOYwZSA1vc2AM/8jpeqOYFP4+QW3OoV5hwmrUrIYawSC3z/JtP/w8JB5Os+j4w4TB3SGQMjpfyyTm7sbMzhM/ISC/3aDYP5yPxhXKGKlFajNYqe7FvJZo5rpbQ0Uh7XBgidcNJrDNEwet+k47zCNDS+VTLWbC8VJJHncYQr35rH1A91YBej8Ew+Bepkyf2Graj+TopQzc2l6mwFniUdhkIkJw1YIS8huUSJnTmAqzFidx3PI68BBhwkJhS5tuLTK99306ebEQ+9jcwukYSUGc42Dl1IyVboRfiuQevFu901vV5d4dDVvCr+6WGemP5yLFbVRnVR1Gl1u0ka/4acSjYg53+xBhymamyw9gPOUnWyhZOIpCRWeJCP1+lUPXkrxq3blqAYCqcp3vm96u7r02ZULJ4ALx49Xl9cF6M87JWMTmPK0OfCn8hzy+nDQYQrHP1KZKkYy+cQjHYgQzLzMVnxKxFXNInfg+oCkTG8PgDbbK9EJwFYIs4npMvTknZKB4SUQLomtqv2HmeVyxGFiJ8unKnvexkrFk+ELJRNP+Ct4/vWmhWsfvJSCTvqI1GGQj90STdE59r7p7Vj8q/QeNYbRqHyV7qyROyOAFc1vlUS1sQ9iJT9ZAXmrJDAB2hGHKTryB0olKvsSGeT1LNrs+Zvq4KXwNzvPdzFnC+Gy24JMoaRMb0NMlrtDrD386qdkqb0cp0bwcATy4SXIGzg1h1+GhXCFhxOFdea5c8Rhio78gVJJoRnaLFVziMMkAy3oSskEqche9NJ+JqVQcKa3hUDNXC1qD+1buZlFtihteYcJYzJqimEPenOGZZhMlcmzqQNHHKZQQgOlkuFwc3djU5yZxo89kgcvQd5VD15KgSOdReqA/3I/555ireJ909uKYI5qKuowhZZzFHnW72UQyCtVVA/78C4PzUn1GN2tSlWe4f5uhym6SBoolQyIz549yzzlUXjwZr7+yadsNksdWk5XTrLP6+HP5N0QhE0YTW83IZq/QlSI0dj8/LwYhdMiMG0CE7GAzXgE6SjL/bLFbocp6s/O6TBtrtQZBoXHalUZMDK+QnmtUGQVBGhEgsClpTGFwJrehpgsdyc6uplC7EOH5UQ5M8HR6VgSPGRqZt9gM3uJiYCPnySpS5R3O0zRRVJ0OTWc/5KJZ9MLrsUFkTkPHTuYa2W61QKBdpTDZD+TEmJrehtisuIddY6GY2FzhluRU6N5FAJ5dRqSKsOSYNNLo0LJB3SjUM30u89hSgUAo8upTK99Hk018chvxAirLBeKrCUyVEXJxYJMCluFj3rqLrs5+qa3UfxLbkaXkfkZrqRZq2MIeATy6rTpuPh2KhboNJ/rwkIimthTkYZ2Te1zmKIHF5XY93YMZFouIazPxMOGrtch9ClM5clwcb1H6pgyH3i7HqfHODK9PYbbbG9ZhGk2iVyMnlT8wrPZ32F6/vx5eEajp4cCJC39oc8+hynqz0btgsRoVLkkitPBYVIbuvc5eCkld7UrR7VFw7MpBk/eN709CeAkr0cjTB0MziTsGxmtEYhOx7LTzg4T3lKeJJbK68aWHLD7HKao8xi1C1JsA8ubi/UO9kv6B7c6eCkld84FUU62BZkUVqa3CpAVL1OJCkuvsFcUxFVpznsnPROYiHWh7Xl6iBRc4NeB9jlMa23JMU6GTzzETryXCTF3O3gpZaqkE0kdRhpDLlX5hvdNb68h9Kgco1b0GvwaFz0RyDso3cJLBI3Qcz/NhQjwFJ1f8Zu4kJcdDhNf4PtEHNmQihbIR8PLUYMlqYpyJCucKeMEvH792rdgZw55KGQqsbtpqd8eHAqmtxKNdctROebnuXWZNcp7IjBDAhM04Aa9ePEiM41+/fXXeA6paGtPxKr0tcNhSrmQo05eL+E/arDUi+2OYpJxFMqXURoF4IFL0nTUAsgcJgmj6a1EY91yVI4d0gDWRcwoL0Rg0+1WBraw2fJqbJ6g3hm7TcbS58+f+XGL8jbnr7nDYYqOczZKZ2YyarAUwVG+VJ0Dl3bwUh406U1SEylYbodHzPTWQ7F0ISrH1MpzaU6N+M4I5B2mpglMuEqseNk8SQWW8NXYgyNjaeZgyjF5nXWYohbhGCkt3iohr5HDJHedcMNLPn1qgcC0bYZnK2QWK9Ny0Ygw09tGwHZuNiVHy9jrLIjrdZd3mFqElwgBYLSfPHmScZVYBhNVouZVt1P+Uq5J0VzFlEUob7ZpzRLyWjhMdvBSiVgZXdJJIsfLzhdwuJnelujP/HVScsSW8g32/PQbhXMi0CGByXXB5Iiu4pzlw6L4Z2zAXSOtOy/xHQ5T1LFIWYR8r92elsR1onydodAOXipETzlMBHhZmthEAnqmt4UqNHm1lHmsbnMmx8HIq4tAPrxEXwSB+KvbqWoN3cZPcn8l9kq9vujlji256Iblw8PD5JynbJYnu7rxktk5fCNwvX1cD93JAmFblQMnA04nG1/9ddPb1SUI/amJpLrNuQBWxkI5ApsOU3lTx2oST2Ka4z+bdCklP9by5G+VOkypT8k2zfpw/jcprGu81MFLF/tGoLo0pXNJ43aCpUfY9NZDsXRBLQkcL3VtztL4GPEHEBjuMGGo3759y4ECpDSx7mWaS3kIB7ib+ZVShyk1wqPmYCqGNyeeaOTsGAvs+8pAqP0KyiaMymGivqUxOdBMbzeVZ4kK0Rh8RZuzBAhGZEUENhOYSAb9o+rfb7/9RiYT0xnmOpzxSW/CeXr69Cme0+Wtd6nDlBrhUXNQUTnON7U58dBFLe9YTv+EKy0dZ1N84c+k2K6cA830dlN5lqgQlWNq/bkER0bkWASiX19Jksgrkpfny2y64QyR040/hLv26dOn6GnVeE7EC6h8Ybep1GFKjfDQ3zwvnrotRA2W6iLFnaqWv1QHL9nEn4fLP5VeJjcZdYxJ//S2BdPba4g+aiFZsl+DO+OiPwL5/TjsRuukIgIBfNiU+uEKYiu4TThYtcIQ/RHO9FjqMKVG+DUiTFUcJnnwEj+y21prM0Jd65HEzVFuviY4dHOYJP6mt9XHTtRCpgL21Xu3Bq+HQN5hqh5eSgFIujdHLqXMFOteNumuF2oqdZhSI3x+tyAlUakHSFdeHijLg5cIV97hRIoDKEVfQYXUIDeHCaBMb6PacpmbFka9jCh7MoLa5GcrZUub0kZCBfuD0Riq65dQ08V+b77UYUpFmJrKo0rjJS7dyQiTOngpFausws4lG1G7cojDfibF9PYaqp6aTta1qNeQy6Jc9E9gygOFmcpHvB4fH6/kM5U6TKkIUx7NSZ5uLtZPOkxyvreDlw4I3X4mJQqa6W0UlrVuRrfkYGFpi7qWCK5Ebd47wTsvWWjVBYR0JWa9TJv4TJfZmyt1mKLrodTiKYPdkEdNJx5UwcdI6cgOXjomYul00oJF6QDB9PaYLk31VspIRi3qVJQbMRMikHeYeu7HSXA2Zz325q6RA17qMEl0litvTjxwdCylgLdQBQ+IHbzkodhbUA4T62++OtzbyMXqm95eTKDGjiFwEgG/OI+2M8phgph8kIkK8uOSKPFL3Cx1mKIB5FS0eTbOSyaeY7tycpq3g5fOyJ24rlqLW+q36e0ZjbJ3DYGLIbC5hhzoMMmpMAo7rt6HDx+ijxa6WeowLcRSSGqjiUcevESnNsGHyO+6o4Ycp+8fC/vt6nTmyqa3M0vnJG3RJejJNu31ayOQ349jwTnwd0vpetNecWrJ6gIyh+l/EjwQYZIxRjbj+mfbra58in7lMPH05plMmwYIiExvlRbNdrlKGH423IyeEIG8wzQwvORIjR7/LbkgyLT658/mMP1PoHsnHjt4SY6EKmX7mRQFYwuHyfRWgWyXhsAqCEybwOQAfPbs2SaSq6+Bb+EwlcR+djlMJPzzqaRXjtWVwDMyvKCCTBiIa3xbcQxY09tjuNlbhsD1EJg5gcmhXbLAywfJ5pfaLRwmxLAZLdzlMMnNODt4qaKWS2Bds2QyVWx/uaZMb5cTmSLYjg9QgNjlMQTyrsbYBCbHUYnDtGuePQZU07dKHSb1BZOjaSFbsCnLckHKg5eAZfMIiqbyu1jjxFTUTvzNU+lNby+m4Z6dqEX1T61gCCgE8g6TMpvq3Xku+dZh6U95Sh2meRA/RsnmxEOzJYJUBy/ZZtwxcWTeUrtyOLKr5wlmmN18ZHq7CZFVMATugMDkCUx3EAE8ljpM0W89FvoytmTiKQkyyencDl5qMUjsZ1Ikqqa3Eo0VyykjGbWoKzJoNHdAYP4EJkAo3HEqrNYB1QNdlDpMqweQq0w8dvDSAQ078Ir0Snn9zmE809sD+jPVK6npYXWLOhXIlycmvx+HLg08gcmDXxJxoPIMpHqa9xZKHabV10NVJh71KyglHzHtlYfVBwHlMLFG31xgXRU309urSnZ1i3pVuczJV95hmiSBqdBhmhPhQqpKHabUeqgk76eQlKbVSrzavLw5wMZX4NulV69eNSX4zo3bz6R46ZveeigWLaS25Gy51VqgKeRb99ui/XwCU8kBSC2oUm3miXSVNz/7VW3OdlnqMKXWQ6mA82x8Qk/K5/Oken/I3/EFdfDSzT/d8rC0K6gg051/JsX0tp2adWh5IQsJGsrOL+1zKOQ3x1EHZTjWxWZ8fZIIUz4M5nifxLc7JgjeKnWYUtq20Ija3N3IOEzyfCAOXiIEchhxe7EEAeUw8cptM5lMb0sUZto6UQu5KdNR7Cg7r3yOUVQd61chr3zBY20OeWvTEZlhPtr06hx0fCk1BMNanZY6TKkRvtCISrHgoUw5THbwkoeoW4GtKBW8vW1Uz/S2m9a16ChqIZVf0qLfY20qZUuZxGONd37rxx9/lD1Oi7kkMlrOO0yThJcKTxh+/vx5lMdVbp51mBYaUcoWRCUUpmSpg5duO21H4Wp6UwWZbvszKaa3TdWsdeNRC1ki09aERdtXhJVkpUTbmeGmIn7dzSDFiMJ2EoepZAdAmXTFyBKXpQ5TKp6pwp4z86xsQZTU0LpJGaOa4SlB0Xbs5nkE5Daoa61wEXO+66lauJ7echIpn1Cwj0Di85P//6PAJTcLDyn1LbjX+U9IkrFJMDhc84yVZtRClsh0CNmhV1EokSHUZjpFDZQxVxHrzLtTPdrc6prBYfrw4UNUzxWSZLOoO+cvvSnoZEz+KP6L8oY/UdzA4IqfPn2KsiBv4iZLKtUrRNflUyu3RkDZAqaZ1j1O2L5SQqmuvryK3n777bebvgIVFDtSKJ8/f1Za4UHwBfIkJhmq0f046AQHydRUZQ+jK3zzzTdTkVdITBjwYIeu8N2pqm06GTNQuzmo0SWGbV1ShxiTP5XzEPXQq6NQTs/emphaZQvCS7RTNiv1YFHDIdlZrnwZq3cG+WvoLdOVHE0MPXJKsB44N/ypRzzlZuj0YCLlmKUFqrFmo52wBRzNM7BXeVel0XjiZ6AtxSBgejopAGyq5sz3FReoyszUZmiLTrteQLCZebfPo9BKe/JkoaLDOtCY7HCYsE2Sf1dGnH2kUqWXkH51Bx59R9K1X4tNz8IFCkpAC0U0K4KvQAgvJ9dbFhuSZqgNrSc+hHJ6uJQ+k2yE8Rj6HFSWdegRX7OiFA40BZGScV8eTliGF+WVQnMorMzrMzwK1xjr2g2vM9HC8GU8g64km74i/mqMdzYmOxwm6UBI4c0wQgpp2BStd4zUkFvOZBQCMn81RppUtnVXimegXlpvpQQZXxlfITS+fjzKWVyFgT2wDFLqS20Zvv6WZEvCPM0TFpCCJJXycBj3oiRVzvESutd72xxSP+VwewENn5hCqD1tvlDRaMvuhhiTHQ5TKvLGABuiTAc6VfbUS9QXvGhlTYR0oC97pQoCoclAD6u0vFAjUhu9rsrCtHorDVzK0ZGCCD0M3mJW8MymGgn1xL0iG+9fhlpPuS/Mv8nFqt1T6woLORxSWxzx8wOe0syo/kjRpF7scz/lEkgKKdfy6mYwJjscJhV08aDUgqODjEND4LnwBciQVttPRR3Isy6iCCACLx0KCDFa7cI3F9VbGTxnTBUKSMralf1WXSrUEYamfCOZgFYhPWeqQbCnxBfmV+DQ1C/kc4Sri3WXWCEvXosopIbDGY0tfzdUEkmbL9faNJzEmOxwmIDSoyALC6njpsMOX/h/coZeiLtyXV+rZii1hYKaVaAOEZAD0JVn01sZ8tllNL17FPKYkrs0puqtsQ5TlJddaFTRnwONhD76/H4ebIYjZSFXLxSTUmZ1OVCRGIlR3VYU1tKZeYzJPocp6vCio6Gk57wjQ0dKtP5S6sFYF35ODPtTFS5lysMV/alt0eNyeitDPnuNZtTIMDwzdiYayHEjuoU4ytv0VkUWltjeQoKSZlfOiKAck3Y1oztEC22AKGSklxDKgjsDWUsNUklnrdlzKmOyz2GSm4gemlq4KHVpcbmpgp4pVxi7PG2BwKJtqvHJ5aKMHCN7Ob31hoJgLfZuF9dK1n5IZtpJOUyQsavrupVDR9/xUreXdq1F3fSBUY08p9ExMlYB8gRvPs3ETQcqEsNQxhT88FSFiiZ6KmOyz2GKuvALZfmkTJgStruc1jRsjrTrVQht96182bX0VlJ7IBYoN8T9wMyvyqJTC2Y942N1GCNRawlVHbqu1UW4MYdEJowzXQDqUGSpZYAbFBU9krDr1B2Gdom3lB+tqcaj92czJvscJkm9t2UUxhqmKNCpm5LsTHktu5Zi9jL3UTAlrAmtdlO0Ffupyxn01q8IDxATCtpxuul4qamd6WS4UUJFQzEtF/OIBvyYEYfD64dbFOcDoU3f4CSFUHnknf4GMFy1Snp8ee8WfB7t2YzJPocJ3qLrP8KhebbneRql3wvbFwZuD8+D1VSUqPXWgcl4Knb2ErOQ3vpBdCBGG91YocGS6ZkxS4/8TTJ4lcY6WIiF7BX92Pogz1jzMvUFFHK42WcBH/XnIHISHTgsu9RA8Pj3BB8diCqzJ8YXNhc2ewHxLTOu976bwvCMMdntMKmVnOPnADN7ma9VPzXAvGAoLLcKrAXOzO2EUffVbeIutFfRW2mkSgyTAiEaLVjUOZYmxZcPYKIg6n8JzVGfCaaYDkZxFFUVSMKTu4BliM6zXosodFMDJnfZb6qMhlSHfUJj8ucU/6n7UU/zhx9+SNWf7X5q5Hs6GW+FKuJfsUIHBPgtetXLd999p+5c+HIVvfU/Wo6h4PfD90rk559/Dl+J2pyw2lR3+BH1kB6EeACTsJ3Od6CZuTDqsn/8+PHh4eHNmze///57N6revXsHSY+Pj2GPzlv68ssvw0cL3fnll18ANkNwVBaZ+gceIVDECs5v377dfB3nFZqrwz6jMdnrqLKeCOFDTfe2M6p+al3imVouZj4Kyf79+v1sJ6yFtO48VgvpLSOIJcexwIMfhrKw4pCMJnwgxPOaMLAFNQCljCjztHqMQTLLBhwAMupVv/4Sx/qY1slehpcJq2R4dMzWzROSLAMgqlu+RMF1ayr02YzJE8DyCldY+OKLL3799VdVGW3mvro54eX79+9fv36dIgxF+f7771NP7f5YBBDNixcvJA0MpzDyJCtcpnwHvSUq8+zZs1BkGPHlAjOoZRgkYC58/vx5yOBCdz58+PDy5csMwUTR8JyY0WtNBy7cwkiPRh89JfjoRET85bQFIjfosyfPBVGYT7kJg+zVhHOrr+wLeFTwy2DZdK38K9ECvdMv/+kUv83v5EUAAAptSURBVAcCSnp3TSFoXKtp9bmVMZHeZWE5uthFfoWvj60mt0VDHcLtG0ue9Z5HQBkIHNx8/cs8vYPeYkPCIYldXlGISlHhizsrMhLSzBS7mWHj+KUac+qBCASv8CKvhzCGGkKQYxW7XR65Cdmc5w5cYI5CxZjqTiNj8pcDYmCFEe4f4xov4eBjf1MsA3GtVVGqC7t/EgEWr1L30DpWbMuFHw6AcAe9jaZCrjjHEBTx6Rde1isy4omXBYYbcSbCvWS3EJOQj2QZBIix+TAbCswfDhD/SXuSnpCLcxDbcH8hdLJZWaYRjParV6/kzWnLgBbV8GkJVoQhOFxYLPASs2QU6gpj8JhXKNXdw3qsqf5veYJlAW3oT4n1uBcBlpJSapRZie5tZNH6inF3eSW9jTK4YgJTdHU7/6L8wLhAOh0SkEPFYAJabuBDcMjI/HdwMthTOhAmPKBOFV+JAnvemBz8OjG6K7eKRWCOCdFcTiEq6tZaTSkDzeVa9B+m9tp6ywAMRyV32AA6jNioF8OFLBP8KGI69IvsSjbpovLdexNsV5loFPIs9pTt2st70/qoKBYGChEl8zvu3bpzYjtjctBhChf6yJJgnVKROS9Dc7YK5XPi2ZmqcPm+SgbDSaCurbehWDEpK8bP8PDCie0mFoZZNtTSEI0Dd5jI0ZAVveeTo95eP4BAO2Oy+xwmp+vsYobOMvGuAyOh/ytqSONZR/HtT5j1WIIAc4+qdpMDma6tt61yDpSutL+MMhIqbXtCBvRAOhG5TcxwBIGIUoRzxC6aeB3cmFbwk/joyR0LtKsFq3xPBKJjUNnPY8gcOVbA9RT9zplQWPXTq44xlnmLNGGwc+mKjEkG5BJZbBmO7vaIb1nlkCAOQZrt5UG4tt4+efIklCBjc7ljI5RywtRN9DMUn7vD2HTfq7ucbrwfl+Xt67sccP4DFMtXvpbHLJtN9vhYYS8C7YzJcYcJ842KK05YVXAMq7ppl4ZAXQTCw2CW8NTrgnCl1lodmjICo9BYE8Be4gviEWhZn4ZAZQSaGpODW3KwyMelYZz5JpsjlSVsze1EIIw6mOLthHCu6jJe6Ckj2LDcgRHE3T39vhDaSf/ICoaAIVAXgabG5LjDBJPht3LEWu2k7Lrit9aiCKhJyBymKEqr3IzauGM5B6wv8Vr4P4T3UA9R1OXcviHQWaeGQBUEmhqT41tyjrdww56PEtkxqcK5NWIIpBC488+kpDBZ9364jQUvfHJ14ExC3xSpx50BIVnn6dOnqlM+4bR0HIWJXRoC7RDwFkB2UcuYnIowQVAYZOJoV9KbJK1WNgSqI4CnzpaNbDZc3MunVp4WgVQ06ECEyS/VlG704T3UQFaP5i31Ad96MQRAoLUxOeswMW+Fdi00HCZLQ6A6AmpXjkiseerVQT7WIPE/Pv5ga6xEItEQOv0ecDW85QmN0jFGdr3le/dv8eMhvmwFQ8AQOIDAXMbkwKlQ6pXwVE2Wd6qOXRoC1REIT08l7lq9F2twFwIcwMPH4dIsbgol6tzwYfmufqks9QGjtPf1k/VhU3JNGb5OtmmvGwJ3RmBCY3LwpG8lxfBcfA5QUXXs0hCojgDTqpylDsyy1Um6c4Ph2slJJ38Uu5SgLxM+3Iukt0JD1EC5iTDS32nbi5jVNwSmRWBOY3J2S84ZuPCk7PCON4VWMARqIfDy5UvZFOfj3eEES8nyVGUlDk9batONCj7ryFd2hdD/UBXUJbkLZE+6m+HWmKpc/RIuOJVRNov3Nv8RvpJgKxsCUyEwpzGp4zCRbaASSpi6UqZwKqkYMUsjoLQOXvpPlksDWJF4Ug2U01DSeGpltTdr25tXVKK/pxLmKqX4KsHE6hgCN0dgWmNSx2FCuqGBCO/cXAmM/eoIcMKNyoAxh6k6yIUNut8ailZWMvJ1WFOl3uJEN19ts8CnJ85XIy4VPTpys4UzFcLwEt8OH8hYP0ODvWsIXAmBlFmAx7HGpJrDxNSl0h4tyHQlDZ6WFxVkYqJNfVk6LQvXIIzfCIsygoGLeg98QOdlp3LRaCeVwRB2wbHvfsuP1MmwQus7KrxEbMx+Hqo15tb+tRGY15jUzflSho8FX932rTVDIERA2Q6m4bCO3WmNgFovOaFgAbB90a69rXBWwl96aaZelK3J5Sbf1MhHfcoh10PI6MOs9WII9EEgHFaYhRmMSZ2v5DyI8steZ/jYmPNPrWAItEDAByr8XNuiF2szj0C4KEQuUaeHm9I9ct/QhaaDvOlMj+qT4yGf5cKIyrXK05xhxx4ZAoaAR2BaY1LZYYLhMHUpajQ9NFYwBE4iwNzpXSVXGDJ9nuTiAq/Lsc9yMCoF1o7SyZDxmFCO+B+h9aCaDCzR2qgP+JWnDiUhtRcQq7FgCPRHYE5jcva35NRE5S5JWZDfy2D17Iu5KFB2sxYCpNDJNGEmVL6zqNW4tVOOwJs3bx4fH2V9gkk4Tw8PD9gEPBsvJudRqS/ayD/jezdpPWiKFp49e0ZBtcAdbAtp/kN+3RZSHVWeWRxEEqr8pRUMAUPgDAIzGpMWnmMYXZfryBY9Wps3RyD8TUNb649SCQY7zlDeUCKvDHksLmUUKtoUXtRYqyJ3FaHQMucyArVHhsAxBGYzJk0iTJgPQkr+ZBQuMX+sDocsBKPW1m5eDIHwh+LZ+jnwW/cXg2UgOwRgiLjw/RoD30WVMAKEZAj+4VuUmAJsCK+7Fhwj+GH80QKBpeiXd934VWtfqLITU7uBbx3dDYF5jEkrhwmJMl3JQ3FsY+5uWt6ZXzZ35OkdBAAYZp1psO7ugEC4GUdMfawDdwfYjUdDYDgC1c5hCjnhBDkZteaHC/qfKRdSZXeuioCMaMIjzpMt+q8q67F8KU0jkGbe0liJWO+GQB8EGjpMMEA4XeYivH792hb9feR6w17UJ0sgIAOcNwTEWG6BAGndMieddCtL9G6Bs7VpCEyIQMMtOcetSi6xZKYJleAyJPETGfjonh2UjeOk/aUVDIGTCHCEtzzX29IMTuJprxsCayHQNsIEFgSrSXT3oJD+qQLa/pEVDIGTCKggE8pmhwuchNRe9wigS9JbIvfcTkvx4FjBELgDAs0dJkBk3c82v0eTGIAFsT0aVqiIQKhXZM5VbN+aui0CRMrlSo/sTPPFb6sMxvhtEejhMAEuM5n0mZjG+C73tqAb4+0QYJdENm5pTBINKx9DgI1dDkTwR27aB5jHYLS3DIHVEejkMAGT8pk4Dth+03t17ZmQfrUrB4W2bzKhmBYiKfSWZJ7cQowYqYaAIXASgeZJ34o+daClnS6o8LHL8wjYz6Scx9Ba8AjI873sJ3c8LFYwBG6IQL8IkwOXOBO/J+XPGuCgAQsA3FDtmrKsgkzoW9PurPELIyC9JfTK8pYuLGtjzRDYRKC3wwRB2CDmMH+mpZreNim2CoZAHgH5KRM1iQrk69tTQyCKAAft+rPjiYXbubtRlOymIXAfBAY4TIDLWQOcYOl+YlN+e3If3I3TdgiwJcdJFi6KSQ645X23g/raLeNqo0Us7fjlE/tdwmvL2rgzBEoQ+D+iVdOjyP5bRQAAAABJRU5ErkJggg=="/>
  <p:tag name="POWERPOINTLATEX_PIXELSPEREMHEIGHT#2856205C7365746D696E757320565F7829205C63757020425F7820" val="133.3333"/>
  <p:tag name="POWERPOINTLATEX_BASELINEOFFSET#2856205C7365746D696E757320565F7829205C63757020425F7820" val="33"/>
  <p:tag name="POWERPOINTLATEX_REFCOUNTER#565F78" val="4"/>
  <p:tag name="POWERPOINTLATEX_REFCOUNTER#2856205C7365746D696E757320565F7829205C63757020425F7820" val="2"/>
  <p:tag name="POWERPOINTLATEX_CACHECONTENT#5C6D61746874747B636F6E6E7D28532C5829" val="iVBORw0KGgoAAAANSUhEUgAAAdkAAABlCAIAAACOWg7vAAAcEElEQVR4Ae2d4bUdtc6Gk68CoARIBSQlQCoASgAqIJQAqQAogaQCoASgAqCEQAd8T67v0tKVZY/H9sx476Pz4yyPx5al1/Jr2TPj/fjff/99FH+BwL0g8PPPP2PKxx9/fC8GhR03gMD333//2WefvfvuuyO6Pg4uHoEv6i6FwKeffvr69et33nnn77//XkqxUOaOEWD6f/78OQb++OOPeGC3pf/XXTMqBgLrIAD5fvDBBxAxKn3zzTfrKBaa3D0CLMI+/PBDzCQ0fvHiRbe9ERd3QxcVV0Hgzz//fPbs2T///INCEPHIeFjFpNDj1hB4+vTp77//jtaffPLJq1evOtQPLu4ALaoshIAm4q+++urbb79dSLlQ5SEhwMrsr7/+wuI+Og4ufkjOcne2aiLuGwB3B0kYdBkCbJSxPuum4+Diy3ouGh5EANd///3309YEG3a//fbboMBZ1Zkh2Ln+9ddfGZb8JQ0RzkNFFGa4om37Y3e2I5Oowcf0s6wLORUE6PonT56kAp9//jnvV1QK21u8RxF/gcAtIpAemODQcNybN28uN+GPP/5gkwRl7BgrXKM/T97rahPsp9orGFhXNe4mBH766SfpcJ5etMMScbHgFolbQiC9vpY0xvuvfaGYkPzrr7/+5ZdfcgSh5vfeey/lw6cSI0tJImUYmSc/kiMJHkK+fPmSS8oQcEn+DSVAhhUAhk/RGRwAuXF9wAM0OmWwacj0iy++2Ku8dBwVdzhnO21HyUBgEQT0W2uEohdqRSz80UcfmbEKZaAVGwu5YlADg5O7lNG18gDqu+++kwKsdnNRN5Ejcb3YMpgAvUbDDcJ97aJ/Y3OmmF604STmrnv5yM2NzEBgWQTgOBlXjLcL9dR0mVSCl9vJgpKaL/Skwi2xkcTmVsaFINSb1rOmtqgvDVxMZvUW5S4TWF8rulY38vCvyIGXRatKIri4Ak7cWhEBzV9u7HmC0jCCCYfRqp2FtYZQsAxayJ1bDGOz6dxOQFrygmlMAyUI2hgoCOQJiIzy1GqMLnOr4VPtM3kT5KAPITD441Gz0NY9qyfaXMOUE1xcQibyV0RABztXrdwZq2Zsd69kE8Q6voYLjHAuV+yJMZ1yDHOKZLbr5l+jHc3l8lNOyxNUI639UnflZtwQXNwObJS8GAGzcp8Vv+yyKg9aW0KezSZ0DGVY46opZ1PnwQKmN43VEPGgfFNdNnClIYgSHUyxuZeE5Lq5uvDg4jo+cXchBHSUkT/sOkFR2N8srieqkZNFGsbdW5YnADLYRMlkDJ8+A2nnOUJ+CQptY91bgotLGEb+WgjgxxJiQIiXKHfoeGYNKwbqxCXh/znw6s0ZbXJKT9TBYHvm9GbC/0pvBhdP7PEQdRQCeLAeq/X44iAlzOtZxDvTG9IxVLIX9p/eylICzTpD93J6kjlFWw3s5r7tlBa1EN165dFCcLEGLdKLIqAf2V0SFOuNv8QXsx4racTzOHH6Ul03t0K6slE+ax7Sk+j5RAzIxnlKOgQXr+CQoUMNARMUT3lWVmsvu4cCJnw7iCLhdx0Ykj5zNZ3ZfUZGbrJGYPzZmub6EgmeYKf2n9JjyeDiEzoimhhCQAfFDNTKjttQM+XKRoFDddCD9tCGyuaefce8qa25uLKib9FSP2MYp/WWFktltCYY6M4KwcUl9CJ/CQRMUFyKKY7TNQ/cBgmirqomplmL9HqLl981T7c0F4/MRnrD5/LlhXFj14XiN5ZM18flWgj88MMPWiG95NT5x6XT6TxaPofd6Mu5af2qhublua0sJY1znbTVRjcTUZq7pUsOBvryyy/TXUh55GfoSk3syuc8I92bHKnqHPZ0+awYCgQCFQT0mp10peRBt/Ihd+gmiZ5sLo/mDoI0F6tjWAN4R6frQPuSV25yA8kxT/Dyxx4RF5uuj8uFEOAXdvUhk4cGpK7Z+Q+XQQ2NZza6Ajcz5YBNSupIarPiTReo9CwOkPdCxVhO6Uy/ykwZ+G6dHz80sblZ8KFtcHGlW+PWxQgYf9UvJ52jWX4ksebKQ3Vg2X4o6R+q/F7hWJo/IBUh7dsULPxlAsNbVvvxQ+3A+RwTXCw9Hom1EOAnlNhW0zqdf2B8zsV6z0TrNistD3mEU2ZJXlyO3pwxqvL7yi0/oJV+bi4tpEBvVzRtWjzo0oT/JtQILj4I9hA7ioDZX9Mxxajo5vr8Wp0pq/dMzK25lw+Ni/kR5YrJm6GxJmK+c2N3a253TJFmDGSmR22RHFwsUERiLQRMUGz8+ARdnSfdjx7l7DxXE5GvP5yd28Sy0irbFDiDpq3cBNwjQcfeTr6ayctfksNWjHljRKsaXHxJp0Sj2whoN6X0+VxcCoEPjblSo+yEECduY3RfJXi6VdkCMit6bTqbV+xjkEN1PqNYeZ/dLO/04i+4WPdppFdBwGz2XcJNsnVrQKmQginZcZmCO7Ox2CHnRqvwa6ElzUvbFDB4mrbXJ2JMMyGFXvwFF5e6PvKvRODyoBjjS69MMH5aHiX1wccjLEKnyoOsPrG3UquyTcGKwczQGMWPNAud4TPrLyaePXtm+kJ86SguZnNH/kzbl1wmZS5pOhrtQMBwce7BHTL3Vqmsl4lb8ai9AlvKQy4wzvqc0mJLRxm2F8wqXgsxoTGvrMkahe87nj59qguvmcZA41fi6o/5IGRcaaidjQ+WV+zayMMHIxYN2Lfmjyidv6O9LamEPuwf6Y2/pEbSYdY7UpVhubl1xeYjnWH0nKjkyroZD5FLdDYxKSNtVmdJKy2Jx48fl4rxbI2O2+zfUvXILyHAyK1MvQznxLnff/+9fOUM+ZgvKUrCV8hHVYnl0Qcu+u8TCPdzvcZMcKlMYnWzIWU+fGxsqL0Ye3xMnmbmKWlCMRaDI5+0VpZU0iitoJIxgRNnWuoihOp9QLXIv0o3g4a51A80EowjfWSE77qsv8wAeqi6S2AUbkGgAjtejQTtIX2jo0WNg8qY6B4PTw11ntNGnAKZCt10JwB94jDLjWxUDEbuwH3Xph7zVmoCezsmsL1ArazbJtRGeShvs8pBBVo8CvUgCNhhoicfZM6tiNVUmw9hfTePcta3UeufrCMyQ+3dXIzDEVTnAHXnwOnjTowxg3MDI4oJZldHVmbvHI3kNHk35CVLOWjYDtTKum2CbByMy80qBxUA8FJ3uPnAzkSy15EOUv6mxeLtLsI6M8XIN2dmfgortIAV+7gYJ2vBSOPVkh7EdITgjHq71ju7+I4hyp9pbu8lLTZ63sq6bZpgfGzQPTabqxeg9b3dlMozhTABy3qo3krcNQhsDpZrvcJou/fSeBTGImEHF8NTRsSsS8beXmOk/HStEi4iv5JoWcAKRIZfJH9vonFRtrJuFUi5lYeijSbXxXbfRZ/BvqM6u1I4avuyplvbu6mYu4EeKRculaYgbBbxyZxWLt4c2zgcMxUORyBgfI5LwnKi14pPmyqNBteJOKlELJ+2Y5BJK1zCtgYL3c2k2+l4U5SR7F6mgQpu6MkfCeyqBLaN4KysW8UEOsiglFZwlSpH38pVMhq2X9KtdO7RCt+H/MpjlfYF4ppQQL7aZ6Aj9Gzi4vomAHJx1habK+DCQS0SdBk4S9uj07DwpsdjVIWRR8Z/HS6tJzNcZRIqzX+bpmmUTHpl3ZKqWKchIk1HGyvOv8y1Mkruumzxz/NtXK3F+hTYwRjrGJhvfKHbNhdjc8nPcKlGFk4olMgF+XthgsJo3VWMuaFCcKYhgkdXCJndnd3Cd41K5n2GYtQ1VrRfrqxbsiLvkfbebMeho+RcOqYfCU061HhQVSrR0k3vF+dO/pZmN7u2BEcjm2j5JVrvcMpSiN3RQ6Ux1r0O2uS7diVLiGlUd6VX1i0ZkvfsLgMPLUyEXhoOpRm9nt/h+YcauJrw0tgEVUKx1bRt1ye36+0qv16/FMl2h2a5QJx7b+BTWry0c5yxOocmDSHyTcmWyzrf7R1+7uA/KGa/VreELa5l+KsF8zPL4BVupxi1Gy+7nfZMk69qK5+YNaoMtKsUG2w3p4i3ORWhUKS2XNI4YqXW5i2YFIiJOhl1UPNm+bwAdUUZSXSHsUk+Q0JESaJv7s2BFoEd0LmKdXvhyrqljjA014FY7jBH5ODGU56O4ht9U/4RRi0l0/V8GUokBof8hcbm0eTbILWiUB7DJiC6g7JKW+23cjNmaWVYIIntGCcVvkP5dktTSbcXOrRK0lbWLWloHgOsP94IWUAV4nD9J3nR5v+9S8O9XnRz5fMdVRfDFZ7rdmD7dkfif/+wt3ZOm8sC1Dn6WJ//VdJevXz50mb95y20ca1ce93mcgVacqCVjgNuDDelhvRpRy1Nb5ZZR7fppm3aPliA44E47YWjavgdkMTLLPvcXqs05Ppepfx93wJMGXeEL5VJTs5puy1AcvfA7YtczMF9+ahAxLU/rcoJXnLEnEa/cgS1LlZPM6LyXufYOfe3duqi3Lubay631jmZy+pmDmw7B43uVhIvM3ZwVJaPLF/qO57SkFCP5DzYBOjpA9gIXyoxMlxcOYlwWQxzr2YWL3Kxu5i9fMS6RIxWs44udA2cNfdO/LEGem6uny2iWz6u8ghiruHHSWOhlg4jZg0LKW8aAgcdp8ytSOb0SHFFQEsnYQJjBb1Zw/NaiGpxcYn1rtXY1aox9GjR3BXlNtoiTZch4p41YWixU9Ir6zbFwMuFwCZMM+5ML7pNcTORdosJTi5+/vx50pxYGNDEigp0t8jFLhX4cTGr8nyDghE7vicr4PYlXH/t2IQttY6B+TZF+lnDUpXG/FxsY8UTiq2j2/R4/wT02ptgG7Sy3M6f57RLvoOScI4cIQ/zmr3QChezi3jor8Geg21xj8KlvPzFz3O01K3kPxoynUd4iqVbTOnxLePpeuZKduesrFu3UWtWhGJcB0Pb3LfXNOEIrTQRwzNMWqYVgqQK/9zHbrsfF7tuUfIhg9pxly4hTtfKJSYXkF2WVja8dsk5ovDKuh1h77UyS2vqfCV6rZ6ntc7uDVsTyXyGcynIrSwpiB1dcjjNhCkN7eBil6SmKNEoxHXW/Ilko7RSMVfgOBeXmov8h4YAP9c2PYC4XQwhYrYm0viCYdwVebKOrcgKBZVmuFtBBtrxudhlvQoQ5xjsbiZOj+lcgS4g51j9oFpxJ8JzEGD3ID1hO6E5eVXghLYWb4Kdh0TEjDt2zN2HWmJCZdf41rkYG30uFuOXSriE6GYupXYoM4LAOf3LCpdX1BnP5zxAc+NiNwgYgW79uoS66cF4CxFjToWL8ZN8l3lZBNx3N30udt3inFFRgc/Vyg2WK0I2b7lmuk1viooCexGoh0V7pbWXl6WxPMpvr9tR0g3/L193dhgyUoV3hwV2Ei3vaOEeFTq+odDYZS2fi12I3fpuyYMyXQ+evpM7XeBBaDwQsed43evXr8GTGfecycCd2h8UF7MdlDAHdtYi7KE3+nPlCR4hNm8oN8pZrVhxv9iNDqa8ZjsCgeus06nTXaW6TY/YEnVLCBiecpcppbrd+SlAu7aXK+9sddu1ZkW25iWG5biJdiLGnPrLbbdyrEfu1bi9Hxe7TumS1Jmd7cYsWDX3dRZ3ynEnpzNtfzhtGd87IS6WYMo0fRzmbgDxQLiYXV05PYaDFjo+1KpsUxBr51uxx/Vjt+Tcq/E9n4tdt5A1RbcG4xXdhx6y6zQu33238bSl67j+dyDB7ETlEcR0G8V/TNPTGxKBORczFFs2TEXCjSb0uT9y3MReW9hoNosnLUEibp25Wjr36uIeBRGoGyNcfnyJO0lMRN+db9xGV+vdu9End7yjIx3h4soInwuvtChiK7GelLn1hD73h80EfdzEXtMkss4r3sQ2hTsZ+3ExFrqn5Fxup/tiJrsKU7YpGPMurQcX5x5/XE7OxfmCbm7rwox5tDK3IZEmLUrO3XOxOffnxYsXYntHogIXnXh5yLhpUe7SuH2Ri0us567iN9vOC8CerDXYtuev/R17CrvBS2WezJsu5bhETGEXipKQyB9EIOfiPIgYbEJX1/6cjxBdclaaFg3pwyzus5BZLV4uh8EuAQ3GmnN/OtQDLjdYTKIuDxk3LcpdGouKXAzruZuzcszzZnuVAkSgPA1jQ4CQlj9IMB+BperulIgoeQJTqljPRyWX0Ony+x4ndVjOv5t7Xe64E7XSISquOFFySVQ+5Vfe0yoJuaH8NNjT9MNomvVFhjtaEyz04yAbHA2vcenk80UuRhvXWqSkA55H1MUdTWjQvrJwtUIZl6PblSxVLzXXLjlK7kIgf4RlHHeXtM3CmosPbShpQoRonklAxLnJm2rfSgFNxITGE3cPSsFiQiaf8JZCzHhaikRrXAzn5kEKJuFMg9s97iLC3XzIESRKdXmTybD7aQBztRkhqV28hy7PdYicQxEwiyTjuHObNrHwRLJw9TTLSnx+cMEO2eG9jEfk6P0Wt/WTM5l4WP6m7mMoTVevEifBxSBzsr3tzZlI9L+vzNZ/xLTyTjGEWK9buusyKWawW1eqYvIpWSJuWN4U3rx0f00qwdr3i9euQMKfTU3cArz6k/dxt7SVdRPzzVYg1Cy35iby3xSn6blNaGk5+B2/C64F5r5B8NTntFrslDRqyCA9rgeliXyMdFDBFMM3heSkmtygFhdjHlGhG8Nyi5mH97T3Tj7M4e7yYde2LKGxKwStmCp3xezoU3o0h+F3vHjMfXedHPNlzXFxsd6gSOazPCKaOwIKRoqJQphQO750EN1wXRNlc4swH/T2jkqROSuRImKJ/vI5b1ZDBlIttkQRuswl6dyfm+LixPHyDNRVvX3+wflcCWR2TOYmetKSUXhTIMF1XcLm/FYqkIc/6NYdyeaxz4i0lXUTPPPAYbM3pe6uhLsFR+YuIY2FzcYLLtpYsVSsEhIeGt2X9JF8w7zt/CAS2hP1V18Glx3tauwqaWhQFg2PGqW4Xiv0h1vQAEPIlQZeEIrxRalLoru36loxZ7oqMbANHFoZ0qiKzq4tbiaF9Z/Lniijy5B2RaVMXdKVhv66TEWaKeZKu0q3CgKmR1C7Urj7lmlFLoG3W6Zb0UQz43Rv+E40l8RBs5drnc7MR9bRmhhsBQES4xOeNm1W2ijM6EuSW7mYIV0nPoGAYkzLNMAfrVYoOFUZwQutNuUzT9BEUolEJZpI+lCg3XuwUQzvSKCPplEG2KY5lVawUUtbWbdNtzbOhi2bVfYWqNNZd3xg1MgHDqbpbjLlGy/dOVX7xiz9G/WhWMl720dTe1u6pHEVDQJpNxrT1c9PGw1ZqiYdWrk4lYY7jKDBS3AcxCL39RGVdkXEeQjQ0TSQJgQwpKO6qSKL05V1a+lxo/+4n+SNmiZAEoLTmQJmXrcxByIwc790d6OEUjF3r0k7wxGIVZSpECKQlioO5sPym4y0a0QP6tNSHZ11N5GWiXkfF9MY862R1X05yy/RajAGTCbsHXsV/9uFSerCepjWKJCRn6StrFvSsP4fFjMm18t33DUQCWXgBtI0eErYsqsJBljuk9LELlFu4XxIi86ScCsOZtIuXYOvAgvmbFJhUgZIKU9F4Z1uNZCAHGbNxqZRgE5EVRRAbeqmPwzp1mGkolnQ4IQibTcXUxMzjB9L97cn0EmUmJIAaBODtCvTN+TGQUgaJvODi40bmN4EH1Ng8FK7h5mGDY0SWxGCNI5eyIKRr4WT7nOwuoF6zjDNpctx4tMKIM1tZW9mI4y66ZRGgZEdvFzPiVNjrm0px/Sa1qGHi1MzjI32qUkDQfNzvUSbDcWbMaybztMU7t5Zm7JEEBYAk12a57aQI9JW1k33VyVtCJHLSuG9t/TMp2MTkUMYlXcHXADCYEt1wiu6LP3BLylOdKdnqlBMJM9KILPUXPKNbtZzNdSIub7XmAlurvzNzFkKiJ5zPWpT/1TAOJXuo34uTqKRhWu6PiE2k0ADPBJ/bdR4sBjdRnPGbK0P6Sn6MK90z9WohzfoUYqb9k1vCWHjWyvr1tK/ZuyBc0utxjIyVyFWd4GuTj6QGrfZdUlv6sGmhc9KY4h4IM0BGpKTkt2s5+oGGnpAkaZd/hj7tKv/yOGPW5ThTyNGviu8JRMkjTQteW8aUXPxaTGBFrWeQKRrPeZC3x5J84I3r5rTZ/KONwa/7a7rzslGJd6s5i+phD6c2YxDxEccIx19Wl0+6hFfolFG46yO4yMLPvRIA7Iuk+8m+GqAP7yo0XDEQuL81SU3Suso9vjx47lwdegQVXIE+E5df7fNPKo/TJvJxXnbkRMIjCDAASOQoEgwviv5HQkks0qDjtvPG0mhBlX+M7n/ZWKONMfzARURYrvMDs03qzB5oAzFJk5dm41GgRYEmJv1jG46KLi4BcMocw0C0N+TJ0+kbRY0i5+FKKpemBDQJi55LzTnbpqWfkkWMWebw5I2zqO4GyDCkFtEgDgC/hXN2QHDoeUyEi4C6eQ59kncu5F5FQLmJEi2sIwmwcUGkLhcCwG9v4ZmestiLUWX0Satgs35Ssto93AV0a7LTJmfAh9c/HCd4yYsx2V59iuqaoeWzEhoBNLhc3o9oe9G+hIE2I7QO8UmwkgqBRdf0jXR6A4EeDlPSvNahdllk1uRSAgkLmY7MgBZBwEdQxAU69cnRMngYoEiEosiwDsPOjR++fLlooouoJZMVCMnIy9gx12pwEMOvVnsBsUYHFx8V71+r8bIpxkYSNwXT/BKHZ0mKr5jKhWI/PMR0NFDKShGq+Di87smWtyNgPnpxVJksVvufVXgzeK0QZE/o78vQ2/JmvStkGisowrJTIngYgNIXC6KgN5xO+6XkBY1vk2tNEWxnxMbFG2AnVFKxw10TeX3kYOLz+iPaGMcAT5m0+Fe/lNv403ctAT2bdJ0VYm8btrAW1TeBMV86lmxIri4Ak7cWgsBWEY+YWAxLs+p1tLyIm3S5ETklb+4epFG0ewjHT2Qrn8cH99Ah8fcEgKvXr2S3+2Gd+IhXuo8+U1oTgKrD/hb6uwb15VY4fnz58kIYghi5LpBERfX8Ym7ayFA0CexBi/Pc/DVWvpdoQ0TUgqKNyOvK7R7uG3qbbT0TLWORcTFdXzi7ooI6POuzGFXK6p7pE5EW6wP+AQmVglHwrxbNl9zyKtsfKzUEjQEF+9GOSpcjgCRoJzf9pAPb4OIOXeC9QFLYHYnrjou+XJ/WE0BThOU80Dy89hK2sYeRQmZyF8XAUhHHklzLFnlPaF1bZihGVvn6ZQDlsBBxDMQnSCDCVI+QGexIo66KTq4eBOiKLAiAmwcy8tbvMvFM70VtTxYJ8JhRju7NPG87mCkd4hngpRfEeInr/htmsbKsUfRCFQUWxEBImL5BiReIVixhx6YTnqbeK9DBhc/MGe5O3MJkNPBK7Fnend9e2MGyZuF6E1EvPfrx+DiG+vvUDdHQNMx+6ftq8JcVOQEAn0I6DffO4iYRmO/uA/5qLUQAgyD9NIx+3Q8v958qX4h1UOVu0CAzzrkE6Q+IgaGiIvvwhfCiEePZIXY/hZRwBYIjCMgb1jyHBUi7n6hJeLi8b4ICUsgwHM8npYwHt68ebOEQqHEg0GAZxWszCDlbiIGqv8HEYMNRfHJn+gAAAAASUVORK5CYII="/>
  <p:tag name="POWERPOINTLATEX_PIXELSPEREMHEIGHT#5C6D61746874747B636F6E6E7D28532C5829" val="100"/>
  <p:tag name="POWERPOINTLATEX_BASELINEOFFSET#5C6D61746874747B636F6E6E7D28532C5829" val="25"/>
  <p:tag name="POWERPOINTLATEX_REFCOUNTER#532C58205C73756273657465712056" val="2"/>
  <p:tag name="POWERPOINTLATEX_REFCOUNTER#5C6D61746874747B636F6E6E7D28532C5829" val="2"/>
  <p:tag name="POWERPOINTLATEX_CACHECONTENT#5C7B5C7B312C332C345C7D2C5C7B325C7D2C5C7B352C365C7D2C5C7B375C7D5C7D" val="iVBORw0KGgoAAAANSUhEUgAABQkAAAB1CAIAAABiRPC/AAAgAElEQVR4Ae2dPdrettG2o7wpks7yEj5rBbHKlJHKVLaWYGsFtsqUtqqUkpdguUwluU1nq0wleQm2duDvjJHMAZEAbpAYkgB5PYWEG8TP4JrBYGYAgnd+/fXX3+lPCAgBISAEhIAQEAJCQAgIASEgBITAhRH4wyFj/+WXX3744YfXr1/z70+//b17984oefny5YMHD+zn4YmxqD0cLhEgBLZG4MWLF5999llQGh988MGHH374/377+/Of/3z//v2PP/54awLUfg0CF9ecktIaITm2zMVF9Fjwz9S7JvsQ3Lz4fB9LSo+ldlff+O3bt9999923336LV1yYSN9//30PvvFY1Bbw1CMhcDIEUBEWTSPBHxG2eIw4yY8ePfrkk08++uijOF/pHRCQ5gwgS0p3ELZ1XUhE1+GmWjkENNlzyPSQr/keuDCWlB5MLWeqd/hjKxhrtXKSUHgHkgpdjEVtYSB6JAROicCbN2/YN0alsFvMvnFBsVDg2bNnpwShw0FJc8ZMkZTGaHSSloh2woiTkaHJ3idDNd9jvowlpcdSewfgCpZl+6NXr149fvx4sqtjzf71tz9s3HAq8u7du/bokMRY1B4CkToVAr0hEA5KEWXkWEpS1eA/f/XVV59//nlvlJ+GHmnOm6yUlN6EaNMCEtFN4VXjMQKa7DEah6Q132/CPpaU7k1tHFTwTf/888+caUyyB2eYk9W+3TW2Nha1jYNVdSFwVgS4woCAW07tEIk868CPGpc05wrkJaUrQFtdRSK6GjpVbEdAk70dw0UtaL4vgisUHktKd6D2dytArKmCDZo860hmb14xwxmL2hr8VUYIXBkBTlIl9Q8+M4+ujIzv2KU5W/CUlLagV1lXIloJlIptioAm+6bwWuOa7wbFisRYUroptZv4xvj0uX0bIjorGLZplbGo3RQKNS4EToMAqiZ3xwEq9TTDPHAg0pzt4EtK2zEstCARLYCjRzsjoMm+NeCa7+0IjyWl21Hr/74xN8Ldu3dv7htjp/7444/z/GNzxqL2WKzUuxAYCwFeUOGTTsk3kFlE9amnFm5Kc7agF9eVlMZoOKYloo5gqikXBDTZXWBMNqL5noRlReZYUroRtf6+MR9NmRujnG8k8/CrtuZSMha1c/qVIwT6R+D58+dcyAedXEDAN+v2JDi3XnJ/NY/2pORkfUlzOjJUUuoIpjUlETUolOgHAU32jXhx4HzHqglb1nw+AzI2GuCezY4lpVtQ+39///vfHRH/+uuvk7bvP/7xj7/85S+OHbk0NRa1LkNWI0JgZwQ4LfK3v/0tdPrvf//bV+HcHAsX4P/pT3/iCutJSWKN5HeolCZ09vlTmtOXL5JSXzxpTSLqDqkadEFAk90Fxkkjx853LJx//vOf//rXv/74xz8+ePBgQtuIP8eS0i2odd43vnPnzlwOut2iGYvaGFjCJBwWfffuHVfyclV9/EjpJAJ4aAT2Xr9+zfkF/ijDiwrMKBLIZ/jj2P859FoSgaMyOboM7NY7sO9/foQemSxGQ0hwmAUPeZKpnzUIdK45UY98zYv5Hia7sR6OM+VtsqM8u4rxS0prZK+yzOEiim5B0qCWraQnT55sofSQ86dPn37zzTfcb/rpp59WInORYuBPSDQs+iw6YdFn+gclwFrP9D9wuddk95XDY+d73PuzZ89O87XIsaTUmdr2V7etBWQiKe58WdTK9JMYi9oYt8nlbOj9+KnSMQIYDbkv+iRllUxWTSRWqMYwrk6D5ATnQ4D94osvJmSEn7qUawVnu9Wc3FAKo7F9k7xOZlIY16UTMZCUrpDGZJUeRBSvLBY5xIycJLUrMifrGpKzopFTVkEJsOiEqESMfy7Naz6OfKmHVJO9HqubJY+d74jcRLpYVpAr5JB5inRR4BCz5yZuNwuMJaW+1HreU537mvEhqucm18ei1oYzdzaYePZUiYAAmgigFlnJE+3Gz6NWzdMwcb5mgOohiwQqaM5fcmRTrhC2DjUnkpajKsn3eSbGNBpjBRqOVSSlXmDmhGFPU4SAS1LM0DnryEBzYmonhyYbAMkB1aVxcGMQqO68MGmye0122klOCpi7bqItJYxZaYJ0eMI3zjuWlPpS6+kb52J1S0Vtn/JjUQsmMJ4tzfnc07o4ERiCiHOvGOgwStBiwGWrIAlQxSZOAhugZrkVwhOEK38mUTXwKxvxKjafOOTAXK/2r9NOb5ozFy2GTviL2cQfiRzZsWCgN9AeB7IyJsbSktKlHMnxemk7LeWTvrHxlERYkpA3SsarUug0rE0sWCxPCHBuRLRzrMS2QORVF/SYIzG2Ic10ZrsefFjlbd2xRX9ShcIU8yKppp05weRostdANymTmx2TYhv9ZIYmWXlIpq9vDGLJUXQrpY7UevrGc4cEQsncSCIbmx2IWlQ/q2OS62TKczNJYNmbLHjYH5gXVqCQQKfkNCwgy/4oQJd8BGJJiTUbJVlru8wkMYjHdj2eteV+NCeqbx5/KZ+RZppTICkMlokOOUqpGg1xQlK6dCr1IKJIWszEjdII81JwTlY+6ZlUrvssRpPI2p7ucVIkNNlXyOex871gnCdZvGmm+8qVpLZbKXWkdnPfGH9jhazvUCU5nbqiFsWNg4EUJvltme6TYQfwt+gCHGKegtuKda6g5ni0BdmnbBNemHxOEkf5xrFsGEldzfdRJKETJJndE0qwkisxRAjLHjItuwfga2ibjCgIqqS0Brq4TA8w7uAbX3xJYhbPrSNYXxkNN4FhtWKKhblG9d1WqB6k1EAYOnEsknMhNANj58QW27nHYrtULB2p/f3OzFN3ZQS4XJF7p7/88ktu9+VORb4KG9/xW6575ad2cXcAgZgCF1OD4VJM+AJZzj3m5tsDr7VcOpBjy4evGR9Lg3o/MQLM7nBRfxgjNgEWLWqzcshcaMk3t/FekkspjXC19cOHDylT2aCKCYGdESC4k/xe5s5kHNUdGgCHdmIdoQe4j3rpld1cVk+gLbjHTPxy1Oyo8arfbhGYCOFRdLKWERU6qvfz9fuH8w1plBFheIVJhVWHRg6fGxmF+K7oJKCAIRu+1IKCYJ1r+TQLBgfVwycfJsPkmxCsu1e2SCaAJH8i2PPvCSdLKlMIrECAQBhGsFXkVCQft7Sf9QlCXeiK2Mee1CXEQ4Byqak9aUQ/hYA7AhyRqI8Eufd+eIMswY8ePZqQgU+7Iphln3rCNw6LPkFwNEyLCTEhTD9PjACi0sno+JYbMd9OiDkBGfKND2Mi/gNa+Gb3OHt8HRH/mS8Z3ix8zQIsimFVa3eMA4BYHvOlNzyCZRjiV7ZLyjKGqaFN4zJEetqIgAXCaKfRSQhbRgX3GD3A9rIOjDSyTNW9EGCNw3JYcSTKi4DD23F0jPkOLR7FfERkrgu3zZtSzrkRSG6i7D9kbGDFcH1h15lqXzzdWiOKibhjluFs4ImxfeHW9Lka4gi6hRgwGlzCvWiZcMIqCRWhin6ChUkKD8zMxRQOJEldnwkB5qaZI+wYt0ep0Bjlo2iINEr4TBhqLIMigEmAKF7ZMWa5ny8xvAa1YscYTZJ0jJENsygGlRORvRsCPRyoxlhdIf+7QTRoR9o3Pp5xRIJxffkXEWcHgzf7+VenIyoZg6caSgIgaf4FPRbLRieZFgob9XSkk9VzBoGJTlPPYVGOFwJxIAw96bW3w7YwXkfOUOZlDcxxuvYahdoRAksR4CUCLtFoXNSWdtpbed4x5szIhCqsphVrMdHtggNs0bdJX/opBCYI9CAq5djuhGD9rERA+8aVQPkXQ6GHS9iIBKOp0fvksA2CoSbHuBJuQLO4HSZsOKaO43rv3j2iwi27PfPgdEwSy2pL43FTp0kDCA5GGE7uA06nGawGcggC8XF9X4OAs9mFEaFYVtjfhQb1SAhUIoBS5SJlQjMXd4xZX+JbBgy9dXrgZgxX67shrEQBAW6ssKdsqGD5cNiTTOYsL0Lyt/Sm5ZryZmjRNSvXlQ+SGPjuCe0bu0OqBvdDoLAu4r4S0sN5XkfNTXVD17yttK7xU9ZCX4fr0EgkjZhTjlqD2g0B3AML0nOa2tdVIBxJm+WjIoTbdhusOjoTAiHygj+G0RyUZHl0nH5ChRKflcgZUKAxh445e3OlthbihGmSODNO49VoiyIGROkkAiZInGPaJ35KL3bEiU7b3ypKjkuZ8o0lAwMjYJvGyTHwFD2y2rzAQJkvxtYRho58Y0PDDrsCGq++6H1sQ0YJLwRix9XepPBqnHZoM+5i0jI2UIsymbSmn5dCgHO/LEPBimVDEg8ZcWJxMcMaNNCcFONPb1TNZYO3J+Y7vSC2+q2Kmxe43CwwJ1I5V0OAuWwm4hZL0hxPeow3jeeTYl5FOesQkG+8DjfV6gKB+EBLkiB2d1f7xpgpBd+78ChJyYkz0dd2BL2wk39iBDS0rRFAxswOwDjYYkuHNtmss17mIyJav1qZzFtTzjURQMx07fki1hNpTToeyczKlssnm1j6t9AwlbSp2CgIxPbnPksDcmveOLaWpHQ7UdH7xtthq5Y3R8DURK6n7TxYzlzlOr1aPjZKYATv28jsuxr39xlvHHPBR73z2x/HKVdvHCXJRoCT+SETtxkXvVBAj4SAEHBHIL5lIG685TQpqoPzqHFrcTremovzlRYCMQJ27qMcaomrtKRZ7MygZanaxxtvIXjouvKNh2afiBcCByPAaerw9gsn3Ow1mINpUvenQyC5nYuhQFyGF4+9zvDfNHGSZJwObA1ICPSCAC8yJCddu/tKs+wPz8eJ19Hidc8bVM5ZETBP9ebC0Y4AV+fYQQnklnnR3qZaKCAg37gAjh71jkBybYuJvlkgLjxJlzel9T5SgMtOU+MY64TPRIT00wuBpH0cGid4P/+yy7p+cbMJ8RTqFsgo1NIjISAE1iFg/sCkertvzGpFTI3bvMxIYCeZ8ynyOiZQ62cOAds3LpxByNVdmm+GFhXjU1RL21H5SgTkG1cCpWI9IlA+AwnFNwsURlU+NW0LaqGF0z/iNjI7Ta0TPqdn94EDLAeqsFG8DldzE1JhmPELZoVieiQEhEA7Arip5n7ErbH4rrueOm4kpNEbeMjhwzlszWkVm0OknBwCthyUV41c9fp8xNImgj7aVI9bS0n5xi3oqe7BCBBULuzzsIK2XCVdNsflG2NJ6DT1wRPgGt3XHJn2CqWX57UdorsG8BqlEDgSgdymcUvI+8jxqO9zIRBMREzQTU/MESHii6QBOX20aTcJkm+8G9TqyB8BVBKnHJPuMTYuH2Ff3eVNc3yHN0xWE79PRTvko9PU+wCuXgoIeHmtSWVS6FePhIAQ2AKB+Hvmk/a1+E4A0c/9EWBvIHS66aZx/BEQuvMKAe8P13A9yjcejmUi+D0EOFvFaZP4rSG8Yo6d4Nzy9uB7RZf8uGlqX3x55raScMgHHHQObYlkqexiBPZ8t/9mX7qqejH/VEEILEeg8LFxfQ1hOZyq4YyAHaje9GXj2M7EMW6xaZ3Hf/bm9H3js3P4AuNj95i3hvhzHKspvmSbKKxNT9EkO+0nk4ipGS4KZPbDl7NSUjPXymeh65G5uW/MNQQ19NT3qJJCQAhMEIi/Zz55FHsLk0f6KQR2QwA5DCcTt9s3xqa1TRreI9AmxG7MpSP5xnuirb6GQaB8IW37JZnDAJEi1E5TP3v2TH5CCiHlOSOAIVKekl6vIJZvGWBUNzeWnUeu5oTA9RAohFw33aa7HtIa8UoE2MLddBeXHQh7356IrT6QuZJPa6vpTPVa5FTvvAgQtLZw3XyU7FBdOYBHLDOcpsZGabnqbA6scoRADgHeksg9Ih/TwcyIQrGaR+Xb6WlBwaAaGFVGCLQgYJcPzRvZbptu3pdyhMBRCNgOBAQQF9a6szMj5BvvDLi6GwCB8g5V2UwfYHgNJPIWtzkhhdB+Qw+qKgQSCHCtAIcUEg9+c4wdTQf7VEaur2S+MoWAEPBCoHCgmi60b+yFs9rpFgF2HWwl4jIdry+WdTveDgmTb9whU0TSwQgUjq9wtvPKm8YWyyRAsOmBooMlQN33hwDmArcATN425O0GbAhH08EskiQAXm81JxtXphAQAiBQjk1r3ZGQnBsBbmg3E5RIkO9NOueGznF0et/YEUw1dQYE2BrNrc0c3bzyZqndDIG+5p7qMzBbYxgKAXxg7AZIDp9Y28JKLrxMQb86zzmUvIjYIRHIrb8M5uZVeUMOWEQLgf8hwKEJ24Eg78oG5/8gOeZ/+cbH4K5eu0XAzgzPKURPXfatD52mnsuDco5CYAuvmLHYJytz45rsWueKKV8I1COANcyBCA4s2JkF7nvDCSQQ43ggop6ew0sWfOPywY0XL15QN4AZLtUDRsAkmAuYTN5r4nk4Q0VAPQI4xnYfJK8RbbTS1dNz2ZLyjS/Leg08gQC7UrlbQNBTV/6sosUydZo6ITfKOgUCBaM8jE++8Sn43MUgCMRwchKRM5c4SRZ+HbqXdweuE5YtAJLzjTnTxMJkToUhSQ5/NBiWdVzlAKacZINIiX4QCMGdQA9rje46PZA1et/4QPDVdV8ITE6zxMThGF9ZTz1//jycNcU00WnqWDCUPhMC5QNsGCvX8U/OxNbexoIFzHYQO5n4xgU/MJCN4uUoE5uf3HMRXiXobTi+9JTPbsy/oEZ5wAQifOBACQ4wAQVmK38kYvIoA+YgT5i73FFcS2khsAMC2J/xx0Fzd0/uQIm6AAH5xhIDIfBfBFhKbX2NQcFivrJjjMp+/PhxAKTsPMSgKS0ExkIAx6P8sjH3hY41IlHbGwL4Y+xYsnVpLjHOG3L18uXLN2/e8P2wX3/7I41lPPHr2Pm8d+/e6VciTkQXuDbZNybKgKMbwOQRW8dgyIIFzhwB448EiNJm7HXQPtv1VDw9mAUk9ag3BBBRsz9J6zT1sQySb3ws/uq9CwRYTTFZ5pYxyy1mypUvpoY9dppa3xLoQlhFxDYI2NWgyeZxVK78SkUSE2UuQoBzv/hjtsqgTnHkcN7IR7Qwhe1UAmncNh7hM0+8QaSUpzxa1PVAhS1qcJNmHGNbmwglENviTJNhGFdncefoE0v5JNwAmJQ/MZgxCEr3jABxnPhtPqI8PVN7Bdo8fWOLeQwB3FjUDgHpoESyxGJ/mMlio8B2Ybm9ePQOcMJLmECEDWfgKHFZBM6qOcu+cfnpZYWhz4F3KKIEWO2WRzaF8IpRp0lHLoYUn5k9Tw40xZl4j/jYaOY48zTp+UIcD43z0uEnDm1wjEP8umYHOMQUPvnkk7hBROXEYMYjPXG6w/m+FG07mkdF9MNNzbC0fZVfioCnb7y0b5UXAkchEI5dYZ2wXrLETnQryycxZrmCoISaDjwa/TT1/EU1xoWFepQEqt+uEGBbaaIEYvJQCPtc3iMpjWE/TRotandBsRWMsNXbvpRkT2my4QkyLFu0cxqIbCA1OpmFKcQLcIyJHSyKXxNTmMQajgJTk92YfvEEpmZ8XIJdmX4AGUtKHal1u6cabZVkJ8ormX9s5ljUHovV0L3DaE6noHcwfFl0Q6IwIowYFNOitbbQ2uiPQCM4DCT28Q22QwxFFC8/oaOCO7QdJUO3fFbN+fTp0xxf2KrabdNYUprjQn1+hyIa9AzMxTFet7hweIfqE33FXhO24Mle+Zlr6Zj1wfa1hQk866MM1g6xBrgw6Wh/MDXZjSMtiQ7n+6LhQL+dKKEiUbB1KmJRp/WFx5JSR2rd9o0nisagn8c77dGBibGoPRCo0btG6WD1ErPHtuCw1sS2mIyOFZcNoq4U04TCPX8SX7e9jhNsUOQUEXbSnqiO3tcpNSfinRsX/OLExAr7ex2jJaXrcItr5ViZwzauu12aCMvSHc6YGCQwGaBh9/hkr8uW12gwYbxhYeId49WLdfIY1M5g5gRSS1Is+TfTfc73m2RbgcmrxbGfbGUOTIwlpY7UuvnG4aXEOQvnx1fmZfbPGYva/fE5TY+LxA/j4+HDh3fu3CESf/H1iVgmkYIgBkkzYjgJwe5J0hzMrOQjZc4ROKXmLJgjGC57XsElKZ2L3NKcPkUUx7gxwsKqlLT8WONyW2dLoRuifFiYgKLmHePciDgGNXnxOJTcE0xN9hx3FuX3Od8rh8CNNpMjS70dAxlLSj2pDd8MaP83qbWJlba3vEULY1ELApPYUjzxeDN2C4hO3yZHrLFXiD0n10gQ5ngGT0+PQ3KAhgmGSLJAOROZjEU0TgN7ue52T2FoTImlDyRpu8Fu1PJwmvMmDoWXu5gFN6u7F5CUNkLaiYiyuJiGIbzYOKhQnSPE1macOERQXUY0aQRVHI9rnraILVBM6i79GTMo7mhPMDXZl3JtXr6T+T4nrCbH5DlI4J6yV0NeKDOWlHpR+7t6gAolc1oGs6NQ66hHY1EbUJJvvKm0sCTnEGamtS/DmxLv3rhZYMS21vmNffrGNq7YEiK9zv93h73/BkfUnGVUC4KKyVWuu9FTSWkLsP2IqLl5vvYuOnmivsLPcyxSBlpyjJbpNTeTbhW97AamJnvLZKduP/N9xUDmq49XEG0FMYUqY0mpF7U+vnFSxaw2rAtMcnk0FrVhyDnPDT3OBHOBRY2AZC7mhH2zzkscEVUzv1Zr6rnSN7PmWBhzm4S7GUMjyoPRPKLmNOKTieSIkFX0wIGCKilNMqsmM8nQo0wRRMhdseRkA4mtwafzMiBmK0Uh4XWeK2dWIUW7AZVjqLvk7DaiPTvqar4vHfhk0xiBP3DRKRM/lpS6UOvgG+f0y2rDusykxqdjUWuDzZHNdJJvbCi5JJLaFpwxsAhSunTRcyOmr1u2O7r1jUE++Qo6zNU8KotlTgX1qefLYwlPcyM61jEOtElKazg4KZNj6LgiOhkgP3O7IqxQJxhmpW/s5ULkdh13BlOTfS7nNTlDz/e5qO8ZkamBd1JmLCltp7bVNyaAhx6Z/+G4T5Dt4edY1MaI5bQAyMumj4FqT6OzcrvHoH3uaK4ZXo07LT37xkhITm9eIfaxboKMqzlz482ZxT04xoFmSWmOd8n884locphkzs2tkNO5bZ0bTpw/dxjmg/Ud5rz9Q8DUZI/FoCY9+nyf72326TTFvBhLShupbfKNcw5bnzwei9pYIknniEePyzeeYNX+M2c3h1XzxO6xBQUatyA6942RkKTehL996q52kW5pIad8xsUKE5zoT5jO8b+9HR+QlFbK7flEtDDw3MkmJPkE0b14PibT8LoAztJHtuTN+9oZTE32et6dYL7PF6AhDMuxpLSF2pW+MbZFrlfCOfUivk/JsahNYpLTBSh0+cZJxBoz7WjxfMkkZ+dVs3EsldVxdcJgmdqVVXLF+veNoTw3p1i0eITSyI3uOvkn0JxJZiUXr352jGOaJaUxGvP0WUV0PlLL4W2X5KpE5gmuFcwNzfJ9XYikKgh97R/702Q3Ic8lzjHfk5veo5gcY0npamoX+8bwz2xo01YhQTizNz9tLGpz6oD8HINBvjfMC6MY6FHBuwNz3KdRFFkl5vFWefvQCui1N145oppi0FkIgmA2Me8wxS44xU6jOedikFy/+nSMA/GS0jkTyTmxiCbHa5lJAQ42GGJsxQZNhIEU/vVdQQr6/xAwNdlzcnum+T4/+oFJmRt4h/ljSek6aqt8Y5rGQMRMzMXY4HTjIUxH9o9FbeXA5RtXAuVYrBCeZ+VuuarKkUivprADgjnicu6DOZgzbnwtG5fhQxLzyxDIUU5+h+E/FwRCI6fUnBN8WKfm/IWtHYrlhHJJKYBcQUQnfJ//TG46mVQD0bzKQDk2kGTC3YUoBBog4CgwNdmDxJ5yvsf7ECbk+FYDTdJA6lhSupTarG+ctCGMkZbAQ+jhfOlY1K6YA/KNV4DWWOWmUPke7mqktqW62QdeCpolzVTEJIGGaiF107qospseMlhtSsPOjd8U8sC+TvR8IzjnMEquJqWXEtEaCS8D4hLcrCFjozJ4v5MlI/5JGMu334JlRb9A7dvd0tauNtnBpyzeJgzjLknJowpD2xVjSWkltb83UZskvv/++0nO5CdKij5evHjx8ccfTx7t/3MsavfHRz2uQODTTz8t13r8+HG5wBBP3759+/Tp00BqeUdiiOGsIxI99uDBg/v37//000/lFnJnZ8q1un16Hc2JnM95h4H16tWrbrkzIeyaUnodEZ2wO/ez7D2+fv06V3GI/HJ0svzUfYA3Zc+9R2vwmpOd4d/EvCvXw/hVn0g6/9ge9S30U3IsKV1GbS6Oxc4PlkRZC8MhChDwOOrkiRE/FrVGdn2iEN08HPz6UQxXcm5MT7TS4XHldkhZacKgkLH21kILyOQEKPvZ274x4YCclgMZMAnvG/dGtiOnBtLzq0cN++ZcHihUf2UpPf3ivlSq2ZMwdTpPoLWWNthV+fKa637ZWDkcDDH7g3PlyQ7a557vSceYWcyk3l/SWnocS0pXUJs9Uz1BDc7ROlH2uS4OOTzqx0kbi9oJ1Mmf8o2TsGydifWcE/iQf8ja6Thqkytfi2oI3xinN7cLAd/P6gyXhed8mpPxwso5ox0jQWVIG59KSicAnlJEJ2Ms/wSBwqpEDKhcvfOnyROnNt6dfWP0xp5wabLP0T7ZfM/5UAPZG2NJ6Wpqa33jWGRxkuemRlBeHUbix6I2xjlOmw9ji4Ql+glJxASfI50L8hn4JAZSahOmxB6srxTFLcdY9QNXLupBsGNchk742/jzHJoTEOxkhIniKMc9JKVlGT6NiJaHOXla9o0R8kn5sX7mZD5M3p194z3BzA1cS5IJ8Anmu61Bk4SNsfPEWFLaQu16NZrz1vrcSRuL2vn0yNHPBPP1auZdXznnphUC/ujrQSEynwHp8h1C575xLnbrjoMvqoe0ltM8fer5OURzXhNInhfrMGdOeTCnJKUTZnUoosgY8Rf+3SLQdnNV2qLTCebb/VLsDekAABjZSURBVCzHo8/qG2uy10tUh/O9kngUwsQlDj93Pp5QSe282FhS2kjtet8Y4NDR85e4YLbv+cw5h9bljEXtZIw5dQDa8o0nWDn+xMhI6rI4kxno2ONuTeHSh1FsMVt79o1zGnOUvcTdJMQ6GldzTs5nslqNoi0lpSZ+NYl+RHS+U+HuzjHYeAGap4f2jcujcwfT1sE5jCGnRvway2iyLwWwn/m+iPLJemQiN0SgeSwpbae2yTdGLDA1ku5xn8wei9p41sk3jtGYpDEFtjN5TX/lElv4lpMBbvHTNo1z4zoqf1PVkZtH5G8B8mnaHFFzTnhNbH4Un2FCuc1ESWlhQvUgouguY1ac8N0XKnuP9DuKnOe4GUM3SZ/PN9Zkz4lBOb+H+V6mcP409y4qjty8cFc5Y0mpC7WtvjH8y50TIIDaFXcDMWNRawDmmM3KsZ1baL33mcACQMZidYO/537CebI2J3/2iU+Zqgv6xsyUJPs29cbLXBjo6Viac7IdBItHcRgkpasnxbEiWlijUTuOTt3pfePkdktQ3e5exERRzBeI1dJYU1GTvQalXJlj53uOqlx+jte+yiHXe0t+jvI+DScvah18Y0DPHRVAibewZKO6Y1EbQCisu4jCRkD13Cyjzq2gvjM210u8iPYMVI62C/rGuWM215xBOcEo5I+iOSc2k4s9jZCwnO2woklKCxJ489GBIhpHaePVwdI3ia8sgBBam8lEZTvdFstNAQbru7iDwLG+cW6kWpIqhfPA+V5JoRUrSBrmvRXrMDGWlHpRewdOJNXrosxffvnlww8/nFfB/v7xxx/n+cfmjEVtwOrrr79+8uRJEjfU6EcffZR8dOLMu3fvvnv3LjdAVtBXr17lni7KL3cUmnKZRIuoai+MRP3000/t7SRb+Oabb5L5ZKK5krrCyqM0Pv/8c/vplcjNekdR8SK123ZyGHal51lx7t+/bxgiby9evLCfqxOmBzad7DmEJaWVjMsBuLWI5vqNycan/fjjj+OcdWmWtocPH+bqEsyFmNzTIfIL1o47H58/f/748eMcLMQ73r59m3vamJ+TGU32emBzGLrLST1JuZKffvrpd999l3yK27yFzZPsa2lmDuE+pdSR2j8sRSpZHrsBE2TO+NevX2OpuKwHyX7XZY5F7boxnrvWl19+WXCMGfv333+PAfHgwYNz49AyOjBsqV6uC/45xxu3mQlYrr7F09z1p7ko4xY0jN5m/5oTQ5Y123D2coxpMCicm3uD1vW6hKR0HW5W6ygR5cS+0ZBL1JTJ1Y3zy2tfHBiKaw2UjqfwhOzy2CeF23/iYrU3kmtBkz2HTH3+UfO9nkIriTdk6UmivFswKbzzz7Gk1JHa33sB/ejRo2RTWMnJ/GMzx6L2WKw67H0ehZkTWdi6nBcu5Oy8GBco0aMWBHIrU8EOa+nurHV71pzEjHEMbMJy3M5lxxhW2umnrX1jSWn7xOlWRL2Ep+xjb+rOtXOnpoXCbkp57DWNT8qYupjkh59eLEs2rsmehGVpZrfzPR4Ia1Nut4BiNS/uxa3tmR5LSh2pdfONcybmzXdj9mSz9TUWtUa2EgGBgpYxiHKTxAp4JU5gi3hB0XM7OUV0wfcRWtjUreacO8aclmwZaVzXhGfryW4dxb2TlpROACn8PEREb+784GV5MbG8/J1g3xjm5phYdmULUpF7VHa2c2TkWluUr8m+CK5c4RyPcvDm2tk0vytiFo00R7mXNltEzM3CjtS6+ca5c5JlPX5zqBsVGIvajUAYtFmM4N0or+lr09DybiM9fUdJRdRzvLZPjnSrObGQjMVcX+/oGMMIC7RtPdltCDH3JaUxGjfTh4horlOjtnCbppWpTCSFxOrmXAUrMEQid8cSxPu+AFx2tjcNNCT5qMm+VD5zUy8J79LGvcrbCpJs8GZkLVlrn8wkjN1KqSO1br5xjk9l1ZOrdVT+WNQehdIQ/brM3uRMmwz/HLbIZFD6KQQWIXCs5uRmATM+cIy5y2cR8TcLWzR6U1v5Jhkq0ILA1iJaiJsgk9zE00J8XLewKrEY5VyFuIX+04VVtTD8FeMq7BtzSOQcYK6A5QRVtp7viyCyFWRRLRU+EAFP39jFG9kNi7Go3Q2W/juqXK5crNiaZTj3ukv/SIrCnuO13XKnN83JDZ92qwW7c+6OMYwwx7vg/2zHL0npUmwPEVFz56x3EtwGh1nsK5MmjXNYCtut88I957DKG54TOgvDn5Ss+VlY4g8BU5O9hmuTMjbjJvn9/CyIGUT2T/8EybGkdB21nr7xBD79PDECnGvifpqaI8dbgFBjoRKqb+/6ZrSvPbR8LJLtEKmFdQiI7+twm9TiunW7dQ/HeIvb1+1rcFgwlYG5CZHj/pSU1vPOfDmWp/CRUtZHboMr3CxV37iVtGvhLMcSyKfL7nQnTM+t4DcXZQOkJlHwtK8W9e6E7zVcG65MQcyGG8tFCJZvfBFG+wwT7cnqe+fOnXv37rExSzyG04yF1dqn11krN2/EYVl1uSrA9qNmJPw3Y3VouRMkc+NS/kYIiO+OwPJS8dOnT0ODfCJyC8eYxu1WfJejKI7D364pSekKbM0vxQ4GwBUt1FQpLEmrF6PQb29Mx7RIBsELCNQAGJcpsIkN/4sEwnrje8ygc6SP2kM6B3qHjSIEOF3+TR4MsBiqSxeOjYxFbeEmjzdv3jjCUmjq5cuXOTHlq2KFiu6Pch8xC+ThGLv0WHgTKXSECK3rqB8k19F/s1bSpgmggerN6lsU6GG+n4PvPSCJhMRKAMd4C5kJbdp48T2262XSV6xpd15DTyClxrKdYbSPpW8nKoW4cItq7ZPpzOuYg5b2snly7dMRu9Oa7Fsj4NX+UfO9kv6bJx285LmSnkXFOsd2MhZHarVvbPpWiRIChL4KR4x4tOfuMRH6eA6Q5g8LEosENeT1ctfN+HQhYFGAsiskC3TqkS8C4rsjnpxzNnWEk8wrx46Nwyn2UuiCfWkOxNqdLgW3xLH3Y5uSlLbg/+TJk1Cdc/6FPcnVXdBm7nAmbt7qfc5umc68ZmWfw2VHOeaPFuXk2iHG4XsSfhFVuxXulu+7IbBPRzd3WfYhQ70sQkC+8SK4rlsYP9BsxCQKZqomn7pnmhVCy7zoFczZYMt69WXvMSYbxBVfZ5H3hmRydI2ZWgzmAF6B7/NRb5GDh/Dw4UNrGc3DWx6Of7wqwjsjdPH48ePYFSmchjBiRk9ISls4iENlbx0jPC1NJevGq15cgKjNusUoNNIz05OrcDIzBqQmjc2QC3+7tF9Dw7Fleub7scj49l6+iMu3L7XmhYB8Yy8kT95OLsJqw2b+26U1lrldgncLLaIMbVx54tsX9ndu4QwdxUc6F3XdG5KLiG8vfFm3+eJ8b5ec0AIT86j3fo/q1wu6mnYkpTUoFcrgb4SnLB++H9nmZFaOO6sXo0Bqrlkb5s6Lu/VLgjNi8/Ma0NO+4hun4u5It+zAT5rq/GfPfO8cukXklXeVFjWlwrshIN94N6ibOipEngqPmrp8v3JNLztHW2ODwP1Qdznqz/K5+sxVh0i+z+rWX3gvhcUg3ohr7Wmo+qfn+w7cYKuH7dyCdG1Kw+ozq5tS5du4pLQRT9YFu2CZRcTxVaPcySzWwcaLJztnerzQG3caLx5Dk9g1ftYmCbb9W3bg46b6T3fO9/4BrKTwsvsBlfj0WUy+cZ98eY8q9HhyeQiFdvZI36Ps/R83w5DvF2/9xT2WZoXQFrs6XhvXxKQLm8asylsvnzsj2cqJ9+uXwwocC0Se36+hX/9FYGi+78BFLNcae24LSuabV1v0MkSbktIym7jwwo7fsyq5uMdsnyYln81Pux+7TFXj0wOZjuc/vzSLAFnLKpwMNMC1gqHVCOCg1Q/k+6CIiexzICDfuHc+srJiERa2SlBeG328JIam0jRkzzCutXUaK8SuBqUv9pTaL+JiCIWYNN01npTrE8kWTuHrAhqBCeQQO6YQVqAXLLzwqjYBCGT7On7y+fjeIjMr6hILO/DQwRUOVMMUSekKyZxXia99bg/a4gQmXRRCwy5Lf/9MB4H5osyuwLq1GNDmixSvaMG1K5wNMXHtn+9GqhJCYGcE/rBzf+ouRgDfYH7cAjeYTP7lymVswWS0OG6ENKeD+MOFxusIf2Ta67hWmEerD1+xMpX3A0MvELy6C6NzUQIXi8C5mQ5sSxL6ZdVcd+YZH69waBPHuP01p26RrIQdiLipqLJwshiyDYP4Sz6FffvshCR73y5zdL5vh0xNyxjHc3O2pqJXGZSnV1M9tyMpdeEOiyDLt8VTWFPwY9fFbePVLaaNHWMXx5g2h2A6bjC20EQJBJtk0QYyXMBYipEkjbEEv3Y2XSY07P9zCL7vD8v+PXL74/6dqscbCEw+D9Xyc+6M0TcmRUub29XtgdobvPF+jGvXgmeNdciC3dLF6rrx4eoAG4NltVvUIGHjpFSEBh2H1jOSNxHjW3zegvlee/jGN2lYUSDJ2Z2109B8N8wPQfI9ETniB8rBENgucQi2k+GcQEp7gBFU491jZBZgF0kR61eOF+5KMtdRPNUcV8CJyNX/ZAMgJimkWf0rW8AbnFdn7Id8YLYHKR2F72X+9oBkgUImzlzq4pxC3cMfdY7tBB9HanWmOhZRpUsI5JZqxNFeB5pvg5da9HtGMHji2bKTTNieSDCP2Oosd0UBwvO5HWPWD8buFaSHkp6RLAOlpy0IiO/r0Ls5f9c1u6hWjRG5qMFuC0tKvVjDWwA4XWause3JEsOBppuHj8J6xPo1PzUWHDn3kzWjMJ03d+b+LfvALPTl20bYdqbM/LASMXTQvtqOsUn4KHw3gkdMlM+uX2dlGYt3OlM9Fr+OpJZXcVhFWGNYYMKLf8xqlhaOMfMonG4qvBe9NekYIry8igcbn5jCtoA8/jBQMDVQUtDMXyAmHFznmFbhPcbVZ+EK4+0cyQLlPOL8T9ilJxHMvnAiyEzAcvX4qUlLeImARySMO3HJc6SH5vs5WLB6FNexniWlq4VkXhGxYQ3CnbO3flhrwkVQLEb2GlSoSEmesh7NXeJQgA0oxxBtTO1ATMcCATcgteWDgYAYcQfWILANqzyZFCAf98/Aj4dMYbbfMRvizKulB+L7uKwpyxgm9LhDOzPlky3plp9J4xhLt6XN7er2QC1bnfyhu4ku84djEP4aR/2/Zv7zf2iZLkJHjS0XqodJUn+6qdBU4yNGHZy3xnlLIzTVSMyK6v0guYL4bqv0MN/L4IzC9/6RLOPc89P+sR1CSjuEkfW3vH1UXq2OWozCZOmQ6SzN8w3kMob2FPHo4Xx4h1I60Y0d8n1CYfjZP5J2stKEMCSg/BAjMwljMrN/bGOyHanVvvFEVnf9WY4nrSaFWKDVjdOW6Z7o6rZhhsw5av44ukZgOBkzLiBATJpI3qLrPQqtLX3UFZJLiVf51QiI76uhU8XdEJCUroaatZ4/zv1y6qp+STp2MQqD7ZPprPJsIOPi8gek8R5ygUeEJ/Coj1rcC4R1+KhPvncIVA1JiBwiygHGuDAbhxio+5jocb9K1yAg37gGJZW5gQChr1Ciqwv3eCkrvJfFfeDsnHNcjX/DOSsbD3EmNFT4wxDBfLFHhyT6RPIQKC7Vqfh+KXYPOlhJaSPjfnOQ/7PEELcNSxKHfkE1uHYsRiygLEbhuDUvAfVgN/fMdIuDs8RzFj1AOscTSFnc+esBz0YR2q16z3zfDQTHjngbgriMvTHBHD/c2nQc3fmakm98Pp4eMCKL2rIIHdD9rS65/oS/W6W6eN45kl1gdEYixPczcvVsY5KUenHU4rZeDW7XzhBMH2iJ345Tvi0PwXffIW/dGqGZsFuzdUdqvx0B3VPdjqFa+M/FywGFPn3jgTgkJAdiliOp4rsjmGpqIwQkpRsB23OzYnrP3NmONvF9O2zVcv8IyDfun0cDUGj3PI+yPdstpkKyW9ZsSpj4vim8atwFAUmpC4xjNSKmj8UvL2rFdy8k1c6ICMg3HpFr3dHMSxTQpE3jdsYIyXYMR2xBfB+Ra1ejWVJ6NY4zXjH9gkwX36/JdI3aEJBvbFAosRIB7jMM32PkrouVTajabwgIyWsKgvh+Tb6PNWpJ6Vj8cqFWTHeBcbhGxPfhWCaCfRGQb+yL5xVb4xr6MGx9xLyR/UKyEcBBq4vvgzLuUmRLSi/F7jBYMf2CTGfI4vs1+a5RGwLyjQ0KJVYiYF9r1JX0KxH8XzUh+T8krvW/+H4tfo85WknpmHxrolpMb4Jv2Mri+7CsE+E+CMg39sHxsq28ffs2vI+kTeNGGRCSjQAOWl18H5RxlyJbUnopdofBiukXZDpDFt+vyXeNOkZAvnGMhtKLEfjmm29CHT5rvriyKkQICMkIjAslxfcLMXvYoUpKh2XdesLF9PXYjVxTfB+Ze6LdBwH5xj44XrMVLmx4+vQpY+eGah2obpEBIdmC3rh1xfdxeXcdyiWl1+G1jVRMNygulRDfL8VuDTaHgHzjHDLKv43AV199FQpZ4nYdlUghYABaIlVKeWdDwNhtibONUOMZHwETTkuMPyaN4AYCxmtL3Kigx6dAwNhtiVMMS4MQAssQuPPrr78uq5Ev/dFHH4Vv+cRFPvjgAwJRcU4n6bGo7QS0mAxeSrl37x45bBqTjh8pvQgBIbkIrnWF79y5M694rOgOyndpzrkgeeVISl2QlIg2wjioamoc9c7VNdm9ANd890Jy3k6HUjon0nIcqfXcN8bQNBIt8e7dO0t3lRiL2q6gC8Q8evQoJJ49e9YheQORJCS3ZlYuPEfkbuuuC+0PyndpzgJPWx5JSlvQi+tKRGM0VqQHVU0rRnpUFU12R+Q13x3BjJvqU0pjCuO0L7Wb+8aQ3uemYnI6dUttLAE9pL/++uvXr19DCddT603jFo4IyRb0Kuv+8MMPyZL3799P5u+QOS7fpTk3Eg9JqRewEtEWJMdVTS2j3rmuJrsj4JrvjmDGTXUopTF5k7QvtZ6+8V//+tcJreGnfSot+fSozLGoPQqlZL+vXr168uQJj9h2sysNkyWVWUZASJbx8XoaPjM2by2nBOYlfXOG5nsOtD71vC/jNm1NUuoFr0R0NZJDq6bVo96/oia7I+aa745gxk31JqUxbfO0L7We7xtDq+Np7/nI3XPGotZ9+Osa5BQAu23hqPzLly+1abwORmoJydXQLa149+7d+csdR12FcAK+S3MulcCa8pLSGpQqy0hEK4GKi51ANcXD6Tmtye7LHc13XzxDa11J6c0B+lLruW8M6V988cV8AFzQ9fz583n+4TljUXs4XBAQr51cYyjHeDVThORq6JZWRPnMHWMaCWcflrbWWP4cfJfmbBSDeXVJ6RyTlhyJ6FL0zqGalo76kPKa7O6wa767Q9qVlN4cnT+13FPt+5e83obMn3/+2bcjl9bGotZlyC2N2Hsdn332WUs7qisk95EB1E5yjoP/PgRMejkN35OodqvnJ1zo7aekdAuOSEQXoXoa1bRo1PsX1mTfCHPNd0dge5PS8tC2oPZ35S5XPM29D/3nP/95RWtbVxmL2q3RKLeP/IXgDSG6ckk9LSMgJMv4OD5F7cwjjiyib968ceylsqkz8V2as5LpNcUkpTUoLS0jEa1H7EyqqX7Uh5TUZN8Ids13R2C7ktKb49qCWn/fmGF8++23c3uUHAaACr45zp0LjEXtzuBMugMr3jGeZOrnCgSE5ArQFlVB1SQ1JoqIRXRRU46Fz8R3ac52wZCUtmNYaEEiWgBn8uhMqmkytE5+arJvzQjN93aE+5TS3Li2o3YT35hh4EEl3WN2bDp0rsaiNiclyhcCQiAgwIzOnbA6ZMf4rHyR5mzhrKS0Bb3KuhLRSqBUbFMENNk3hdca13w3KFYkxpLSTandyjeGK9ig9gbLxE/mo7gHbt0kJWYsapNDUKYQEAKoy9wXHVA7RBkFkS8C0pwr8JSUrgBtdRWJ6GroVLEdAU32dgwXtaD5vgiuUHgsKd2B2g1944A4txknN3DCEWueduUkj0XtigmgKkLgZAjg7qJDnj17huubUzUE6VCmJxt4V8OR5iyzQ1JaxmeHpxLRHUBWFyCgyd6DGGi+l7kwlpTuT+3mvnFgD5Zrbg85bClj1FKA9wO55wkUykzd+ulY1G6NhtoXAr0hgDOcc4MnR1RQKbyD1Bv9Z6VHmjPmrKQ0RqOTtES0E0acjAxN9j4Zqvke82UsKT2W2p1848Aehorrm7sgx4zaTq5BHovaeAIoLQTOjQCfEDN1kUygZAgbc7bq3Dj0OTppzsAXSWmf8glVEtFuWTMoYZrsPTNO8z1wZywpPZbaPyQty40yP/7tLzT+6tWr169f//TTT0jtu3fvSFin9+/ft/SBibGoPRAodS0EdkaA49PsBqM3Qr8cOQkHT1AdeMX8e/fu3Z1JUneGgDRngEJSaiLRW0Ii2htHRqdHk71nDmq+B+6MJaXHUvv/ARvy8U2nfMnYAAAAAElFTkSuQmCC"/>
  <p:tag name="POWERPOINTLATEX_PIXELSPEREMHEIGHT#5C7B5C7B312C332C345C7D2C5C7B325C7D2C5C7B352C365C7D2C5C7B375C7D5C7D" val="116.6667"/>
  <p:tag name="POWERPOINTLATEX_BASELINEOFFSET#5C7B5C7B312C332C345C7D2C5C7B325C7D2C5C7B352C365C7D2C5C7B375C7D5C7D" val="29"/>
  <p:tag name="POWERPOINTLATEX_CACHECONTENT#5C6D61746874747B636F6E6E7D28532C5C205C2029203D205C6D61746874747B636F6E6E7D28532C5C205C2029203D" val="iVBORw0KGgoAAAANSUhEUgAABT0AAAB1CAIAAAADXNL9AAAgAElEQVR4Ae2dPYLWOLaGh7mTTAa1hAsrAMIJG7LJKJYAtQIgnBDIJoNaArACinQyimwyutPJGnbQ9532bbVaf5ZtSZb8PRWAPlmWjp4jS+dIsnzjl19++RN/EIAABCAAAQhAAAIQgAAEIAABCHRJ4M9dSoVQEBiJwI8//vjgwYMbN25cXV2NJDeyHo7A9fW12uG9e/fUJg9XOSoEAQhAYAwCWAVj6OkEpMQqOJiS8dsPplCq05qAfPU7d+58+vRJBX///r118ZQHAY/Aly9f1Cbfv3/vXSECAhCAAATqEsAqqMuX3JcTwCpYzqzTO/DbO1UMYg1B4NWrVw8fPpxEffbs2fn5+RBiI+RRCWil/eXLl1PtHj9+/Pz586PWlHpBAAIQ6JAAVkGHSjllkbAKDqb9//nHP/5xsCpRHQi0IfD06VON0FNZctpNuE3plAKBIIG//e1vf/3rX6cNIP/617/+85///P3vfw+mJBICEIAABAoSwCooCJOsShHAKihFsod88Nt70AIyjEdAw/Pl5eUk95MnT/75z3+OVwckPigBe5DWu23//ve/tfZ+0LpSLQhAAAJdEMAq6EINCBEigFUQojJk3A3Okx9Sbwi9KwF7eH706BEvEu+qDQoPE6CVhrkQCwEIQKA0Afrb0kTJrzwBWml5ps1zxG9vjpwCByegd4Zfv349VeLu3btaz+y8QjojR0eSfP78Wf/+/PPP5vC8mzdv/u+vf/fv31dFdCT+oopotkKruNpr8Pbt20U3krgZAel02jCvEtFUM+wUBAEInBQBrIJJ3VgF/Td7rIL+dZSWEL89zYerEPgDAfmoFxcXU5T8XjnDt2/f/kOKPn58+/bt3bt3Hz58MG5bjlzaOyDvLseB11zAdCCfHH8+OZbDdq80ap8//fTTVLqOrOOkur0UQbkQgMAhCWAVTGrFKhileWMVjKKpoJz47UEsREIgQMAMS9O1jx8/5ri4gYxqRsmL1nYA8+79iqK09q7bdQZp7F4Voc+MTVdZxY1R6iTeVpZE0mwOXz3oRDWIAQEIjE4Aq2DSoD3QYBV03qptZUlUrILO9eWIh9/uAOEnBMIEnJ6uwwPkJeGLFy+0xu5XQKvi8sa1H14BbROYEmjDvFZip/3zZknW3BsberWSr0zMZnt6fEOs28C0d9GI9/Xr1z43iRgJCUAAAhDonwBWwaQjrIL+26ojIVaBA2Sgn/jtAykLUfckYO8s6vC1dn2FTk67A0guutxv/c36aRp3tcauP9uBVzW1zf7WrVt2tlqH13vyJkYvzDsJzCUC/RDQGruZ0OHVhn70giQQgMC4BLAKJt1hFYzYhrEKRtTaf2XWefL8QQACaQJ68dt+wrVimU7f8qqEkSdmi6ewYrQSvkIM3WUW5Kd85JmbfBwOKsVcItA5AVut0mPn0iIeBCAAgZ4JOKMhVsFkhGAV9NxoHdmwChwgQ/z8s2Pu8xMCEHAIaEORWavUJR3uNbt87eRQ76dk06vm9iK5ytIefu3fW/cas+5Sbj/88MMks8Lm09860szmoAQmWb0KknMpAtpMYbKSHvkKgKFBAAIQgMAiAlgFEy6sgkXNprfEWAW9aSRHHvbJ51AizekS0Abys7MzU3/NJcslNj/3Dfh746dl9sSRcvkC23uoNFWhnI0DbzLh5XaDYoiArVMJzIvuQ2gNISEAga4IYBVIHVgFXbXJ1cJgFaxGt9eN+O17kafcMQjY37qUxP2cIf/06VN7rlSyBV9H30LZqbufFS+3+0x6jnFOUdJ2CR2G3LPAyAYBCECgNwLOyIhVYCsIq8Cm0X8Yq6B/HTkSsk/eAcJPCPxOQHvh7O+f6322Tj785jvt8sGur6/LHhHnvOv+O5dfQ1qBL1uckz8/ixPQ+x16h8Jkq7bNbnlDgwAEIACBWQJYBfZL0Q4urAIHSP8/sQr615EjIevtDhB+QuB3AvJLzQfPFNvJvmK9UaYvtP8u5a8r7XLa7ZhSYfl1FxcXwdx0TD1eX5BMz5HOB3tkgekIA+ZfelYZskEAAv0QwCrAKuinNRaRBKugCMZmmbDe3gw1BQ1GQO6x7bTnfE2tQQ012e847XK97E0BZWXQwn5scp1D6cqibpObjE61ZFOWWrj/+UBzlQAEIAABCBgCWAVCgVVg2sMxAlgFY+mR9fax9IW0jQg47/yo1B4W232pJFjtl+v80+8mHfAaW6O2WLoY51AlZd9D2y5dS/KDAAQgUJKAP/720HP6UqnOWAUlFX8CeWEVDKRk1tsHUhaitiPgLELqzfYevv3mn+iutdPar9w7X6mddMBrbO3aYumSNLluv+Wu7GOvQpQumfwgAAEIjEoAq8BoDqvAoDhGAKtgID2y3j6QshC1EQF/Avvz589FPq62pQLBde82i96as3A+Ec/L7VtUufu9/uR6Dy18dywIAAEIQCBIAKvAwYJV4AAZ/SdWwSgaZL19FE0hZzsCzrS6XuTe3WlXl+pIJRxaNdUsaQMu/qvsfkwDMSiiFAE1G2fBxH7pvVQp5AMBCEDgGASc8RerwLcB/JhjqP5EaoFVMIqi8dtH0RRyNiKgafUPHz7YhfXg0jhGwyReM8H0ZXgbiMKM0A6Q4X46LerLly+VPkkwHBkEhgAEIGATwCqwaUxhrAKfyegxWAVDaBC/fQg1IWQ7Av5p7efn5+2KD5WkxfbLy0vnikbNZq/c6212u3RebrdpDBrWFhJHrc6YPWi9EBsCEIBAWQJYBT5PZ/jAKvARDReDVTCEyvDbh1ATQjYi4HvIzda0EzV8+fKlf9U/o85PUyrGGaFZbC8Fdt98nLatrwlqWWlfkSgdAhCAQFcEsAqC6sAqCGIZPRKroH8N4rf3ryMkbEfAX9Zu6R7H6ulLpZQtneezszNbtpZF2+USLkvAecVdmQdbWtlCyQ0CEIDAQAT8XhGrQOrDKhioDeeLilWQz2qvlJwnvxd5yu2RgHNEqmaUd1+B1FvH9+/f92G1OUl+KlcLDvYg3bJov+LEFCSgfXF6s91kePPmTena/CQAAQhA4MQJYBUEGwBWQRDLASKxCjpXIuvtnSsI8doRuLq6cr525k89tpPmt5LevXv3W/AP/7c5SX4q0i6L19j+oIbBfzgLR9+/f3///v3gdUJ8CEAAAmUIYBXEOGIVxMiMHo9V0LkG8ds7VxDitSPgHCOvgp3+q50oVkl669j69f9BrYv6kfVi7DVYNsnX49w+Z39myt8U2l4qSoQABCDQAwGsgpgWsApiZEaPxyroXIPsk+9cQYjXjsCNGzfswjrZM+xIZST85ZdfTLh2wN4Rp/X/3Q/Yr13fk8rf2QWquvMexEk1ACoLAQjECDjjL1aBAYVVYFAcL4BV0LNOWW/vWTvI1o6Avz24h4XlxNv19mx3bUz26wM9YKld35PK31do7NWMk8JCZSEAgRMngFWQaABYBQk4o1/CKuhZg/jtPWsH2doR8H2VHjbJ633jGILPnz/HLhWP1wLslCcvtxdnu3uG/gjtbw3dXUgEgAAEINCYAFZBAjhWQQLO6JewCnrWIH57z9pBtnYE/NfI/Z6rnTS/lWSGxt8ifv+/pXNlZtZ7YPI7AkIlCPg69Z+FEuWQBwQgAIGRCPg9od9btq8PVkF75qdWot/O/Wfh1Jj0U1/89n50gSS7EdC31pyV7U4Wlh2pbEAtzw8zYvi9uS0S4REJ6Fjgu3fvOpLrFGUnhp8QgAAETocAVkFa11gFaT5DX8Uq6Fl9+O09awfZGhHwt8N14qCmz41//vx5G0A6X1RA9C8n0rUB3riU+/fvOyW23M3hFM1PCEAAArsTwCpIqwCrIM1n9KtYBd1qEL+9W9UgWDsC/hYgfwWynTRWSWdnZ9YvN/j69WutCbixFX7rcFEtwPqH9FQoiix3IOC3dv+J2EEsioQABCCwEwG/D/T7yV1EwyrYBfupFeq3dv+JODUmndS3/HfgdMy1tKtDs/RO7JcvX/QqjtlOY9dZC4nqfbQbWY1D8zr6V76BnaBNWG7PJK1ENS/xTkUb2TStuItsmQR05LiqoD/Jrz9DW4RVhYmtjljTvpfMDNsk60ps51svIqAGfO/evTYoEqXYn1oJJpOWpfoeRA2KR+QQBPQw3rlzxxFVXXdvnYYjIT9HIYBV0FhTXQ2v+XXvSmysgnzFkfJ4BLAK+tWpvgJd5O/r16/Pnj3zZ2jyay4n8+XLlzIWi8iTzmSSNr0J2ZZcKQvKJp9Qu45zSheTJ0+eBJkoUiIpgS1nIqwSVW4aS/rqoGKnK6WrHz9+9LnN3tUsQY6KtaOvmTwUdEgC/iNAozqkoltWCqsgn/agw+ugYs/qBatgFhEJDk8Aq6BPFf9pu1jq4Mq+DCx3dLtUsRxkSWj93G+OmTExLzpWnB8vfzuzLJNMsyF2PspBYpiriwK60c4qPzyo2DkVVHtzGMpVzrmxTZpMXesZ1JPYRiRKOR4Bf8pV87DHqyY1akMAq2AR50GH10HFzlENVkEOJdIcmwBWQZ/63eS3a6rV16vjAq37Kde6Bi9Zouvkce7aMrPgjwdO5sGfmm6YgLx58yaYID9STqmG26V4BxU7p5r+rFOl5pcjjJ8mOPEfU7c2cag6aiSmwfgZEgMBn4A/m+lMF/q3EAMBnwBWgc9kNmbQ4XVQsWfVoQRYBTmUSHNsAlgFfep3vd9eygeOeSBlV3vkxuTsN44J48fLqF3h/aoRZC6fOiXKeVNx/ljiJMv8ucJ1H1TsnKfOf2GhbNvLkSGdxpcwR9G6S1rTbud1DTUtElcPRiBogh+sjlSnNgGsgnWd7aDD66Bi5zwF/piLVZDDjTRHIoBV0Kc215wnrzNmdA6WzrLOcR5Wp1H+Ohdh9e32jToHW6cu6cw2O3JjWOfYyftdcZq3Px7kSCLhdcKcTiDLSTybRrktHXEHFXsWhRqzOcnPJPY/gGEu7RII9p6zkqhe+sa7jiTUAZA6WFEfjeOj3LPQTjZBcFqzVA98slRPp+JYBdI1VkFOg9/dmJkVEqtgFhEJToEAVkGnWl46naCF63Uu3Ir6y11ZKp6ffvvG8rTkS18qFsB0hs2uLpJ8ULH99uDEBHeha6unk2z3n8EOdF1T0VYRLR10WMfdIZ+yAMEHfFEXccr0TrzuWAVOV7z0wQk+fU6ebX4uknxQsWefVqyCWUQkOAUCwQd8URdxCpTa13HZPvmgFoPDyeQbaI+ubvF3jilGboM86vQUwPbXjCVAUDw7UjJM24kl6qQAiaew7vXf7rBvNOGl7Vjpxcfcvj0gp06emLKdaBu8afklw6IGN6jY6ToGp3X8FpvOpMFVPS/b24mTg1q+WsjS1tugshSxCwGneehnkZnTXepCoc0IaNDxW04wBqsgoZRBh9dBxU4oQpewCrAK0i3kdK76PTlWwe7aX+C3a3hOu9lSsBxIdXn5bk96t7Ze594CSF2P3+bsGEkr53y2iNn5BWERnNl8ggnEyv5b6s/L70oXLX8vobXVi662zAqPIravgmAL9JP1EJMzCWU37/ywWgh9cQ8q3lcGv6PQ07GvSJTeOQGsglg3i1WAVdDg4cUqaAD5lIvAKuhQ+wv89vROXWlX/u3SGspbiA17it9iNcqZ9BucXdZSRyV94o7gLK17MH3+yXMqMdPrlmllV9wObyFsyz+o2KqCL3kpVdp8SoWD6wC2QreE81tUqeqQT1cE1ACc9iPLuysJbWHUIad7eKcuY/1U1TQnq1HMrnKHYb/N2JyxCoqozB+kbMh2OL8PxypIqMYHLrCJ9PtewirYl/+xS/d7eKwCu8ttGTZWQa7fHlyWNBKrm1tnYaR3/+YshseeGb/nNdKq8pker5N5egG/iA+cENvIr4BMOke29M/YpEOp0WhQsQVtrF5JAtebX58aGBvk0o/Sga/6T7G6yj7rW/spsDvbHcNFxpR6GsQqEFusglgD8/uT4KPUmzGj6mAVOJrCKog18sPH+08xVoHzdDT++d9hN6fZVR2Z/GYxUdgyqZOYgFSbS28sTwORw68cYnpaNx1glxijYZe4wpjTrIqdgx1eN+Fiy6zwoGJLchvFFF5qRjgoGvxUA166BdGvZiKGQbqBEjssQi3fbxUdyimR0hu1/FoMGqN+tU/+kgqrwKgGq8CgsANYBTaN2mGsgtqETzN/rILejIf/9qs5bdGffTQ1WeFDOiXKb/Tzl1uyxZ+MudYbnfZJcg3SpvpOYMtcw5T57FC32pLzIU/CF3HSBhVbzB0N6uf2Ju208Eo/teQY06lfqaUx22egKtWabOsRCO7K2dIP1xM10Qkvbeo9p1/x6lk95k7Oic5nexeKVWDTHnR4HVRskff7hO1N2lZovTBWQT22p5kzVoHfG+wbI6vgL7MSvH37Nvblc/XLujqbQzrBrVu39JVgfWJdPY6+OC1rQNmen5+n70pc1Xeq/S9yT+lVhD5knbg355K+XS9wFxcXfmJ9vlUV2SK8n6cdo3kHVcGOyQ9rTiGox2BkfrY5KbsVO/h56tikT05NW6ZRM9OfPsn+4cOHT58+ldWjnkFlqGezZY0oa18CZ2dnvgDyoDpsBuqE5bqrMyzb7P3q7xUjXWih48GDB3sJkC4Xq8Dhg1XgAJn9iVUwi2hFAqyCFdC4JUEAqyABp/ElYxXM++0vXrwICrel2/UznLobP35FzOXlZfAuzZiWMoOePn06OUt+QdrAqbr48UViVLXVNnRseSQ2x1FE4CmTbsUO1j3YTxWkUTYrNempVWsOQt779Bes16JylYOeF01CLbqLxEMTCM5YyTHePtdZA4s8Jf3VyJk8ZwlgFfiIsAp8JokYrIIEnI2XsAo2AuR2QwCrwKDoJ/DntCgy3GM+wJZuN13olqtaB4gJXPaVyNgr9Fpy1xLolirE7pXjvWVGIOaOaj0tVmKR+J7FDtY92E8VQVE1EzlXMhz1wH779k2vuqm1z25TTMujmanr6+t0Gq4eiUCwi4h1p0eqOHVZRACrIIYLqyBGxonHKnCAVPqJVVAJ7Olki1XQoa5n/PaYr6tN11t8yHogNJsQzFwVWb1SHcxQHWLwwAYllsMTvGVjpNY/N+YQvL22Xd6z2MG6B/upILpuI9U49baI5o/0Rpa2E6vx64FdIW3s8V+RFbf0TyA4YxWc2+q/LkhYj0CsW8AqwCrIbHVYBZmgCibDKigI83SywiroUNcpv10Ld1o9Dgod2yYXTNwsMiFwjXEiBmH1K+hpUBurEHz80iUWudqz2Kfgk2gvsXx4rZzLh9cZhIu+eq0ZKD1TRZoBmQxKIDi3NWhdEHs7gcQgGxsQtxe6JYeEwBvHpqBUMQhYBTaujeSrGjNYBbam/DBWgc/k1GKwCvbVeMpvj4006jT7XGyPCawNw2UX2yedySMKvjSuNl18q7wKqlGF2o2vc7GDvU9Vm6A28HT+eu3t1atXMmTlwGeuwMeeqXRBXB2RwAF2moyIfSyZYx0CVsGkR6yC2faMVTCLqGUCrIKWtIcrC6ugQ5Wl/PbYfu/Hjx93WBOJpEO5goLFNrQHEy+KjOUc26ewKHM78cZ3le2sWoYHFbslol3K0lCtFfjY25i2SLFnyk5D+MAETmH16cDqK141rIJZpFgFaURYBWk+e13FKtiL/HDlYhXsq7KU3x77Rm5sWNq3Jio95i3XGydiORf3doIL+7sDnxVgULFn63WMBDrHTgvv6boUb8np4rgKAQj0TACrYFY7WAVpRFgFaT77XsUq2Jc/pUNglkDUb9dm2uAuYuWoabnZfHdJEPyWr/bv6UCOSvLcv38/mHNQkmDKzMhBh7rOxQ7OGp7UviA9y7GNr1PLjHUCme2WZAMROPAbIgNpoWdRsQpytINVkKaEVZDms/tVrILdVdCPAFgF/ejCSBL122PT6pmvxZoCmgX0/epgWVUHidg758X99mDViNxI4KRc9BgrnVURWyCabok9WbEMiYcABA5JAKsgR61YBTmUuk2DVSDVYBV02z4RDAJRvz3meVZ1g7foIyZw7V44BkRLE1uq49w76KTXiGIHF+EddRzsZ+zDTlM1WXI/mLpj1UHRMTLETwRig2xsENydW0xgrIIdVYNVsCP8/KKxCvJZHTglVkGHyo367TFtdTtCxwSuPUjE8j9B96/D9o1IOQRiZyDn3EsaCEDgRAjEBlmsAqcBYBU4QPg5HAGsguFUhsAnQiDqt+N2bmwBMRNnY7bcflQCOg9mOtB1lwomDpuM2aC7yEmhjQnUXplsXB2K20IAq2ALPd2LVbAR4KndjlVwahofor5YBfuq6S+x4lFMjIwTz0jsABnoZ9Aj3UWhV1dXl5eXQqdT4jTP3Z5h7CwlSUJX0F4du5SIV7YL9oEKpSvIVNYug0imbCRLE8AqMHywCgyKkw1gFXSo+uh6e0zWbgekYG+rWsTecItVcGl8rFnH5FmaP+nrEejHDDVfRU4fEVcPRWKna+yYpXrCkHM/BOjH+tFFt5JgFTiqwSpwgAz0E6vAKAurwKAgYBPAKrBptA9H/faYYmq7wasRxHrb2gLHTJaYPKsryI3FCQQbeczkKl66naH5THpihttOXzwcRKFSuv1+RHECZBjsyujHaBiGQKyXqD3IGgGWBmKtt7bAwUdJwsfkWVov0tcjEGzkWAU2cKwCm8axw8GujH5sX6VH/faY/1B7wFuNIzY1qGZX9mh3W8Lr62v7px1mldKm0Wc42PsE+6mq8utDa+ax6q3ZxB6rqkDIfBcCQds0aMXuIh6F7k4AqyBHBVgFOZS6TYNVMKsarIJZRIdJgFXQoSqjfnvsyZSDUc8N3gIo4fDEvjq7pbjpXrNM6mQVo+ck4+e+BII+SbCfqiqnaUU7NpvYbMXjx4+r1p3M+yEQbANBK7YfmZGkJYFYB4VVYGvB9Od2pMIxek4yfu5LAKvA8A+OCLqKVWAQHT4QbANYBfvqPXoundxg9V9BnWlYOj8/31fuYOnavfPlyxf/kgTWSd1+/PaY2AjNPqLtbBvkcPv2bb+UYJv3kxWMMa1oR8POLPg79drrfXtHDH42IBCcsdqxTaarrF0qOspRT2tQ7PS9/V8Vdj16lYat1dXHKshBZ/pzJzFWgQOkz59YBUYvWAUGxckGgsMrVsEu7cFYBVG/XWLJbjDHZdlSylrq02+XwEG/XbV49eqVXYVS4dgIjbdTinDtfPzJqdhYVU8S04qCM/31yrVzDtZahmZiG4t9O+EDEAjOWPXZALQVObZn+wCKmKrw+vXrN2/e6ENQXdUIq2BWHaY/d1JiFThAuv2JVTCpBqug2ybaTDCsgmaocwqarILoPnllEdsMo2Gpz63yMUtOvU/ilbMcWME0b9++DcYrkhE6Rqa3eH/DT3B+sZ7YWjYM9oz1SgzmHLQ1nzx5EkxM5CEJ+FZat9PqweZ6PKUE5833rSZWQZo/VkGazxBXsQomNQW7WayCIdpwKSGxCkqRLJWPrIKU355YVH/x4kUpIQrmkxD45cuXBQuastLMRzBPGbvBrVbBxETuS8D3TPx+qqqEwaGxaonBzINi9LbWF5ScyFIE/Ja/4waQdKX8xzadftCrHVYzMchiFaiZYRUM+qzZYvvPnd832umLh4PDcfFSZjMMioFVMMvtSAn8lo9VsK9+1Tul/HYJ9+jRo6CI2iqvdcLgpS2R2s2ubZk3fv1T4Pnz50tziwmsKYqyAr9//95v0JO0zEcu1dqO6f13DhuvfttLao2LNtivrq5M2ARoxgbFiQT8nSaxHUy7A5H3+OzZs24NiO18VDWNZTWmm7fLFhtksQqwCra3rh5ywCqQFrAKemiKu8uAVbC7CowAxiqY8dsTM+ix/XKmjKUBjXkqzrguCmjqOjG7H8w/IfDFxUXwlnWRiYJweNYh3eUuf2ZdYrR8DcT+2EFsJqg2GRncfhF9+gy+nMSUImD6XpNh8OkwV/cNaJJXz+kvB/1T1TQg9nm4QGLswyqIPRRYBTEyHcYH+z2sAmkKq6DD5lpVJKyCfkwMYxXM+O337t3zpx6nVqIT4FashydaWLBHsFcjE/eaSwmBtecn8e6ZySEnoIrHXCwNz30aWzn1OsE0wRVF25euykTHLtjdYqxRVZVB+1D8p4xmXJV5h5kHtyPFOv8O5UekZgQSgyxWQVALdKdBLN1GYhVgFXTbOFsKhlXQknZ+WTN+uzIKrsVNBWg9vJQnrD05waPgVdDSac6g/z8JrCX3YEOcrmb+K1Fj77ApB+3ezMyHZD0QCM6sN/Of/ffHahygmObsN2btxkk8ROncYlf13KlqS5/lWG7EFycQ7H6DT0fxoslwOAJYBY7KsAocIEP/DPZ7WAVYBUO36hXCYxWsgNbglnm/XZPrsffZJJ884SKue2wTuzrQpcvX+uZt4jh3zaRucR7kezx8+DCmGDntnEgXg9NnvFqX/5bsjiP0u3fvWoJSe/ZNcMUsfehiMstd16suOrDizp07evR0Tq8ez/ZzEzHxiDcE/Dav54LezPAhYBPAKrBpYBXYNA4QxirAKjhAM95eBayC7Qxr5DDvt6tUPcO+b2Okkcu9ccO8Dqj028eU/7q3wvTZWyOeE9C25NWuu4bnxIyAECVe/HPE4Gc/BPxNccFZxhoC++vt/nhZo1yTp/98aZJu6aESJjcnoDUouevOJnxVWcD17q6TmJ/7EvB7YP+52FdCSu+KAFbBpA6sgq6aZSlh/N4Pq6AIW6yCIhjbZIJV0Ibz0lKy/HbNPqaXAbXVVhPw67agy2lP+Cq+X5FTQy0TJbb0qC1qGV/dR05WJo08DXXl9tvI5tIUEKJSq5ROzvysSsCfi2nzfntw2VkNrMgGlhximm5zbBE9F4mHMSdPk0a7WhKHVOlSsPrmdgKNCfhtnpfbG6tgrOKwCqQvrIKxGm2+tFgFhhVWgUFxagGsgj41nuW3S3Ttbk14wkogB0Bra6I5pcYAAA4SSURBVHLC83ehy8+Xt5/wE1Tiak9YPonf8xodyDvSdvdMaae9vgknRNlqh7wQmfwJDETA90/UPPKb8eqa+ovtU1Ztdm0EX8gsOPekhzcxyaWaph+o1VS5cR0BZwZHmST6z3VFcNfBCGAVpDsxrIJxGzxWgdEdVoFBcWoBrIJONb7ojPvM1W8ZfHrU9d2/WOYfP35MvDM/kVK/Gbs9P97vfH01qFKaVQrmmSOnMlRdgrfPRgqR8xcTeOJpJ16aeWzaRdW3s53C6cz99EOInaiU3yqk+kT6IpcSfpGUUqSIWCb+NKoIlK2yJul9qk5M2RJjlSV+lsDXr18d1einHvPZG0kAAawC/9lRDFYBVsGKzgGrAKtgRbOpcQtWQQ2qRfL809JcFp2Xrle+1Q1pANPQrj8FYl25M/LpRjWapbL56WV65vgPKt0WNV9O3agK+uWmY9QxZXJwsDg/JbOoOmXJw8+sspOb81P1clQwqNgOn+BPXx2a5gimLBjpAHd+1hMg6LTrSIiCVVNWTnWCP1ebtmVFJTd1Go6C9ESABQKZBLAKnMcHq8ABMvuzsTGT07CxCrAKctrJUdNgFXSr2cV+u2oSW7md7ZrzE8QWwFdwlOvu97/5kqRTrnA8gpNY6VLSV20Z5FqnEy+6qqHUAB9UbCN/OuDbnSsMr3QRztWg8+xop4br7vfFKrT48KzKOnWJ/XSw8HMXApr+cxSkJ2IXSSh0UAJYBeYJskfkTG0OOrwOKnamUrAKMkHlJzPPSDqQnyEp6xHAKqjHdmPOa/x2FSn/UE5d+tlbd1XZFnTaDR0NpevkSdy1zq2qYd+YavpPWkL+nEty86bMBxXbkEkHfC/anrNI37vuapCn/Gdn5kXttuB2Zd8QURswKl5XkdhdmZNlsvxiORDfjIC/Q0ftsFnpFHQMAlgF6k6xCnLsikQa8yzUM2ZMEekAVkGaz4qrWAUroO11C1bBXuRny13ptytfuRPFnWE91QW9FKfycooSo8WiS2rQq+3a4qORJDfOj1aJF1VkNrGxQgYV22kDiZ8+CkM1cdfqS76mzAqn01A1g7DdtZYJ4vfClebIJiZOLXy8U8z2qq1WATdOBNTl+toBDgRWEMAqWAFNtww6vA4qdr6O/I4RqyCfnp8Sq8Bn0mcMVkGfepmkWu+3T/fLfc2cQvN7QDtGLoQe6dqkilgVxr9aJ21wodVGsSJsJCk+jhq3alCxDZnZgD8JVbVBqsHbilbptoTCbl9VWF635FEDtpPlhOWx+1VThpo4WJFbTokmjT9T4FRKP83EkLmLQGMCfmNzWmNjeShudAJYBUs1OOjwOqjY+drxh06sgnx6wZRYBUEsvUViFfSmEVuerX77lJfGaX/90LfRgzF6jBvb7pox9bvjoGx2pBwteezbXR2Vbme7PWwb2f7Ori35q8qmrQwqtpF/NuD3U2rSs3etS+DA1MyXn49U6fj2kyollZ4XXfVvsWNUhJLF5tSqGh9GDD0swUFa9ZIAU3U2zoKZsgisJuBP9ulZWJ0bN0JgIoBVkN8SnBFhy6g93YtV4DC0jZl8vWAV5LPKTIlVkAlq32RYBfvyT5dexm+fytADKXNcA0bQ33C6UXkUMtln3Y+09Buv5kiruqhGZQ1Z1VreVw4lB5rzU06R7/ZM1tLGzKday5iwCQ8qtl2FdNjBq5/p9KuvGq9VRUiJickgv/e0hdS9eo7UPpVs+lM45qtPNypZorjVNUrcqMoakaYWOwlg5Ency6UGBPy+okGhFHEiBLAKMhU96PA6qNiZSlEye8Cdwvn3LkqJVWBoy0pZhI7ExQlgFRRHWjDDG8rL75i2x3z79u2nn35Sn66svn//PmWopiDDXX+3b9/eXkTBHH788UdJqz9H1Pv379+6datgQWTVM4Hz8/MPHz7YEmoS5MGDB3ZMkbApSE+EnpH046DG+eLFC0ewFWJoLNQsT7qsFdmuvuXGjRu6VyK9evVqdSbcuJGAWtedO3fsTDT18/79ezuGMASKEMAqKIKRTFoSMIO1KRSrwKAoHsAqKI50RYZYBSugtbzlL5UKk7t779e/SvmXzVbOTD/+TNmqkVs+AXm2jnusnzX89k+fPk1SKTDb8JRAfpRM3svLS+37+PLlS36NlFI7O+SJPX36dNFdtROrOrWLIP8cAmpUTjI9BU4MPyFQhABWQRGMZNKSAFZBM9pYBc1QpwvCKkjz2f1qrfX23SuGABBYQUCWpdlzodu1Hl5jLJmm8OWEK7BUSMmjJXp57/rX2SQyCXx2dqZ96doqon9rTDosFTiY3kzo6iX858+fB9MQ2YCAZoXUikxBlRq8yZ8ABCAAgbEIYBW00RdWQRvOs6VgFcwi2jdBrfX2fWtF6RBYR0A70vVn7pUPf3V1Vdz73bIPWTaE5Ckukqlym4CZHNFbM21KpBSfgOwk22lXArvx++mJgQAEIHBqBH41CrAKqqsdq6A64owCsAoyIO2c5M87l0/xEOiJgL9J2N8y1JO8o8oynXwh6fHbd1Sh37b99r+jeBQNAQhAYHcCfq/o95y7C3kAAbAKelCi37b99t+DnKcsA377KWufursEtJqtt8HtWOeNd/sS4dUEzFv6OgRjdSbcuJGAM0Kr5av9b8yT2yEAAQgciQBWQRttYhW04ZwuBasgzaeHq/jtPWgBGToioDeuHWnevn3rxPBzI4HpZD4W2zdi3HK7XtYw+xKnfNgkv4Un90IAAkclgFXQQLNYBQ0gp4vAKkjz6eQqfnsnikCMXgjoTA6dwW5L40xA2pcIryCgo/Wm16odziuy4pbVBJxWLV2w92E1TG6EAAQOTACroLZysQpqE87JH6sgh9LuafDbd1cBAnRH4M2bN7ZM2r51fX1txxDeQkAH6U+3O68kbMmTexcR0Nkz5mOE043+gtKiDEkMAQhA4MAEsAqqKheroCrenMyxCnIo9ZAGv70HLSBDXwQ0ue64lHg1BTVkjgwY/VT8gkwaZ+VsiVdrZ7G9sQooDgIQGIgAVkFVZWEVVMWbkzlWQQ6lHtLw/fYetIAM3RHQ1OOdO3dssb5+/aqR244hvIKAAStfccv38FYUzS0TAe1IPDs7s2nQtm0ahCEAAQj4BMzgZS7RcxoUWwIGLFbBFoxb7sUq2EKv8b2stzcGTnFjEJCL/uzZM1tWZzLSvkQ4n4B5gYqPi+RDK5vSaclSBBNSZQmTGwQgcDwCWAWVdIpVUAlsfrZYBfmsdk/JevvuKkCAfgnoAzD2mdtMrm9UlZnT1UnymmLfmBu3ryBgVjame2/evKkzAvn82wqS3AIBCJwgAayCskrHKijLc0VuWAUroO14C+vtO8Kn6N4JmGngSdCLi4veJe5bPnNMgAn0Le8BpXOm1dXCcdoPqGaqBAEI1CGAVVCWqzEGTKBs/uQ2SwCrYBZRVwlYb+9KHQjTHYHz83NzYoqE+/jxI6eprVOSmdNlsX0dwO136bMI9+/fN/no229XV1fmJwEIQAACEJglgFUwiygzAVZBJqh6ybAK6rGtlDN+eyWwZHsQAtrEJT/T7JbH51ytV51Yri/q6XbmPlYz3Hij3s/UrniTyc8//8xiu6FBAAIQgEAOAayCHEo5abAKcihVTYNVUBVvjczZJ1+DKnkeh4AcG3tfnNyeV69eHad6rWoiaJPTrgNj2bDQivofypEKbKdd38vFaf8DIH5AAAIQyCCAVZABaT4JVsE8o8opsAoqA66SPevtVbCS6cEIPH361PbeOaBukX61Gfvhw4e6hVPQFnErmNhsR5zy5HM7BdmSFQQgcIIEsAq2KB2rYAu9IvdiFRTB2D4T/Pb2zClxSAL2biJ2y+erUGOD3qmeXjRgh3w+t7IpzXZEZUvrLcuW3CAAgdMkgFWwTu9YBeu4lb0Lq6Asz2a5sU++GWoKGpuAfE4tF0910H7j58+fj12fJtLbw7NOi2WHfBPqbiFqq9NLCtMFtWQ3Bb8hAAEIQGAhAayChcD+mxyrYAW04rdgFRRH2ixD1tuboaag4QmYnV1TTfSGsM6VHb5WNStgliOePHny9u3bmkWRd5iA02jZ8hDGRCwEIACB5QScDharYBYhVsEsotoJnEaLVVAbeNn8WW8vy5PcjkxAy8Vv3rwxNXz8+LFmjs1PAg4BHbo7HYT27NkznHYHTpufap9qpaYstV62PBgaBCAAAQhsJIBVsAggVsEiXDUSYxXUoNoyT9bbW9KmrCMQ0AmcL168mGqiV4U/f/7Mudwxvb5//14vF+ArxvjUjjcrGypIsydqurVLJH8IQAACp0YAqyBf41gF+axqpMQqqEG1ZZ747S1pU9ZBCOjVoNevX0+VuXv37vX19UEqRjUOREDTJZ8+fZoqxHsKB1IsVYEABLojgFXQnUoQyCOAVeAhGS+CffLj6QyJdyegyXU5QpMYOvGL9eTdNYIADgF9owin3WHCTwhAAAKVCGAVVAJLtqUIYBWUIrlvPvjt+/Kn9FEJ6IVtbTyepJeDxAF1oyryiHJr5efy8nKqGYcLHFHD1AkCEOiOAFZBdypBoN8IYBX8RmL4/9knP7wKqcCOBDROX1xcTAI8evRIL27tKAxFQ0AE7O2a+vaefoIFAhCAAATaEMAqaMOZUvIJYBXks+o/JX57/zpCwq4J6IsaOrL7+/fvkpJvwHStqhMQznzfRccBqjXyBscJ6JwqQgACfRHAKuhLH6ctDVbBwfTPPvmDKZTqtCYg10hfO9NiuwrW8fKti6c8CFgE1ALlsf/www9qkzjtFhiCEIAABBoRwCpoBJpiMghgFWRAGinJ/wGISzPenCJETgAAAABJRU5ErkJggg=="/>
  <p:tag name="POWERPOINTLATEX_PIXELSPEREMHEIGHT#5C6D61746874747B636F6E6E7D28532C5C205C2029203D205C6D61746874747B636F6E6E7D28532C5C205C2029203D" val="116.6667"/>
  <p:tag name="POWERPOINTLATEX_BASELINEOFFSET#5C6D61746874747B636F6E6E7D28532C5C205C2029203D205C6D61746874747B636F6E6E7D28532C5C205C2029203D" val="29"/>
  <p:tag name="POWERPOINTLATEX_REFCOUNTER#5C6D61746874747B636F6E6E7D28532C5C205C2029203D205C6D61746874747B636F6E6E7D28532C5C205C2029203D" val="2"/>
  <p:tag name="POWERPOINTLATEX_REFCOUNTER#5C7B5C7B312C332C345C7D2C5C7B325C7D2C5C7B352C365C7D2C5C7B375C7D5C7D" val="2"/>
  <p:tag name="POWERPOINTLATEX_CACHECONTENT#5C205C205C6361705C3B20425F78203D205C205C205C6361705C3B20425F783D53" val="iVBORw0KGgoAAAANSUhEUgAAA4cAAABWCAIAAADzBXTWAAAZq0lEQVR4Ae2d65nWNhOGd7+LAhJKCFQQtoRABWFLyG4FLCUQKlgoAagAUkJCBSQlJOmA7yZKhlkdbL+25OOzP0CvreMteTQejeTzz58/n+lPBERABERABERABERABIYR+P3339+9e/frr7/+8c/f33//HdJ9880333333cXFxffff395efntt98Oye/x48chq3NppUN4KY4IiIAIiIAIiIAIHJwAyujrf/5MDe0Ggm76/Pnzp0+fdkTjLgouEf78809ppR2gjn7rt99+40WHt6A5QfCOxZtWeM3i30ePHs1ZusoSARE4GgEJuqP1uNo7jgBPCvrlL7/8kiZn1r5//364jmaZKqzM7G/evMlO6Dc3Ny9fviQtcVB5z7CV6k8EsgSePXuWDr6ZrzDWf/rpJwz72RrqogiIgAhMJCBBNxGgku+ewKdPn3744Ydo9keJ5NnJzs4opu/fv+cucXyqFy9eRKxub28tAnM9d6WVRoj08ysBP1xs3CwV4JHIjv6v1VVIBERABE4nIEF3OjOlOBCB9AFhOkbpHIiAmF43RVW1hNzyGgXGVG5pBd8zUThD4K+//uIqrz78y2o+lnm0Q7xKUhN9SMx4DW9IZs/PZJpcIv/gMc3qQPAvSaJ8uUDOP//8c/aWLoqACIjAaAISdKPRKeFeCfBQ4MXnl+zRL1FS2Zl0apNtmZ6E5HB1dcViPU56XpFADfiyNcqUVgVEYDiB9OUpjFEW3Idn0hET7bM06HGdZux2pNUtERABEahCQIKuCkZlskUCzLPexsmM/OOPP05piH+asG1FmfMzZP6/0tyv6yIwggB+ISNSpUkwiOLIgo6b3vr48SMvWMGwkd7VFREQARFoTUCCrjVh5b8sAQyZqIl+rzOmordv306pFfZRszcxifvMydb8VqWVToF83LTepO8pYO33P6eEHzx4wOtUVjFlNFcsaEollVYERGDHBCTodty5alqJAEafaG2dXUpVfOfIhNXObLmmlcqvNMtHF3sI4Pzh3UEsNhZ4C1cJ8HJWUkCDb0qVUpSJCIiACKQEJOhSJrqyewKYhLwhk5WBV69e1Wo1x0uh8qa5/etUenYmrTSFc4btmi5hpRhMoW+CBhbsdpi12ceDvk+Azsuk3/sl+Dx8+DBtJe86Hz58SK9PvBI9IZYb3aF1fKOhgAicSkCCrpuYBF03H93dJQE70D60DlUHPbJuSzm1FP3K54k2xeMWrtzzN44chjuLNeHvJA6oYuEvezzsSVltJTKUslWFQ/b6xIt4olxfX6eZ8KrACxyuKuktXREBEcgSkKDLYslelKDLYtHFHRNgcTI6A4fTmqq3F+NrNKffUR6m7KjaQVq21KD0ZJ0XT+0JMiErMtwBlu4msBEvC6fReaIgzRbHRV7juququyIgAhCQoBsxDCToRkBTku0SYHE40oVQH1s0J53Tw0mloazjruCz1sxHrkpvwyU1aMh1tH7U0xEHeg3JfA1xZvO1ssaen59bOAowjqMr+ikCImAEJOgMxakBCbpTiSn+pgmw8MhJ5L4J5uvpL1YJRw+XL+iIWilrWLwBRG4NHjSvC3jj4ugQ/vzbA6vGeJpCkOQE+PMJfRgzHh28v2X9mX2tAtKSayl3ees6pnevH2wKi0BKQIIuZTL8igTdcFaKuQMC6YBnrWDiUVAdWDDbmU0QRcucSklyOL/S9G0ggEP1xMbJdm+0yeFaDrttIMsf9udoTzpqK6pt3c1rHX082y0amy3rjl9INkabixH2NoUoVxHYGAEJuokdJkE3EaCSb4sAS8dRhUun30TRxv1EE7WEsfLQwmlgnXliVPMgPJHhX3TtaBqZZP2QKJSiOxJu61a2jcBs5FQa4HhztXVcCDQtd1tdo9qKAAQk6KoMAwm6KhiVyVYIRBMrP1kTbld5vBytRO9USolH+eIoKqMhsACGzOr6IhmSrRVhgSqKb7shMjznkoI4PIcRMQ1jGqjegyOqpyQisBICEnS1OkKCrhZJ5bN+AulGe8Z/02pzLL/N5pH6e4hvO+Hv/+TJE0NAgGV6bGycKzR8sd4n7wiTIdmSOUX4aFSgxVmevogZwjh/ZFfMYwt81ap4j5M04+o9mBahKyKwCQISdLW6SYKuFknlswkCqb8Kh7LPU3MWk9n55Mvav1aKy3+kkmI65mLTfUhkThHeRg10qsFFT39z4XTshiZEKnjddpUKpZSm2nDdVig3EWhKQIKuIt6SzJGgqwhZWa2HQDrgS2sFteqMfTRklU7iO9dK2Y0UtRlLdZXPuQ7pGwqKDONUZtOfI0rHbmlgDeEzME50qK9PVfL98nEUFoHdE5Cgq9vFEnR1eSq3lRNITxPKLoq2aEWkoX0poqnrwOKZRw2OnGrnqV7k6UWV5im3RSml96cWZYU8cRstPQmtHV/aNUo5i0BdAhJ0dXlK0NXlqdzWTKA0yTats1mU0p0he7aVctSWf+XFu5YPvJZUnHbXOZfr9vbW8qdK7c4As1JaBEq+Vk1XtdLjKqxpz58/t7ACInBYAhJ0dbtegq4uT+W2cgIls2jTnTChUF7/MjtDmqrDy2buz4Fa3EJpbwYMUCq2LJlxpXvd2j9muM+Oy7A3VekdbrsMe5usCCJwKgEJulOJdceXoOvmo7s7IxAt59rkjtLSrqVBanFgUVrEbm2l2A+8q0RJ0FgHtA74D3lRsaZvIY3a4g3Pvoho9dDfmhjuOMU3ctidWJCSi8BGCUjQVe84CbrqSJXhmgmUttuzo6Pd/myMWWi90Y7wfymliuo+rnjbZFOVfzgu3wErqdLwyhNzZl8rf55Z9EjzjnFSzRVZBPZKQIKues9K0FVHqgzXTKB7TTI6THSGhpxTRjTl7+Pn+fm5NQQDNc6d9nOpAO5KDx8+tNK3RT6qvLUCp9IWr1PpyYtWItrqzc2N/VRABI5MQIKubu9L0NXlqdw2QcCLkajCTPGsHkRHikZx6v7c5wq+15N48V2DSkq34dXrPcB8Jet2aovc5lzVgkx0xKy1CCupVFKjocDBCXgZIkFXZTBI0FXBqEy2RaBjy/LHjx/RW+bcor1PrdRLlnZejyOGna8M338akcNSSTxSXwffIn99dBgr6cXFRTY5vqRXV1fZW7ooAgck4J/K6k/iFJ6+MhJ0WZISdFksurgIgY4tHNSH/fJEwFzK/It62vrM9X1qpX6fU0nFWaTv/RsJryCL1GFcoX7+8znUtUPz3YGslRRu+L4scrCXb6zCIrAqAhJ01btDgq46UmW4fgLshe+tJLopm7ZRT9kdxdcrWbRstGl7n1qpfcwK0H7RvJd76wi+Mr6SrcudmP8MB/hRBAM9ewQpjqSsVGZONZvYKiUXgY0T8DLEy5bFm+Ur4yu5eMW6KyBB181Hd/dKADvoEMXUmo9NjaPEMSHhkIplCnOS9yayaOMC+9RK/amwpQ2V43hVTOUrWTHbFlmV7Ad+nW50ucwErAuwDyw1HvOcMKXJkXQ0WyXcNwEvQyTopve1BN10hsphowSw/oyTITw1mJNYlEa1ZT3z1atXE5f496mV+rfz0llciwwdXxlfyUUqM7zQRsIaDxVes9BH/WGu1Ipng1O04MP4nnPr33AgiikCayDgZYiXLYvXzVfGV3LxinVXQIKum4/u7pgAU+3EU8B5SeaI0+vrax5/Vj6ZvsfhujcumVIdikBJWDP4TrLbMz/hCYdNlA0QqWUUpBy+iNuK/EcPNbrUWBFYCQEJupV0hKqxCAGMRJxyg1o5vXTmd/LBhooJ9tQ9ytJKp/PfeQ4lXyuaXWsnGSv16KN1N07tvFf+ax4aPK+n//3a3v/sY8NSzov19qquGu+LgATdmvtTgm6e3gkaZBXFlApjPSUrXvZOOlhqnyv48/TfQUop2Q8qNh+9BL9pVBOcppkbKua876x41DetktI7vFJnt7jtu+PUuhUSkKBbYaeEKknQzdk1KKYsZvoNixNLZ5I6af1TWulE4PtPXhLWDNzRHx9jKZ/keLH47yUGBQU3U7bbj3ZJ2X9/qIUiIAINCEjQNYCqLDdJAAsR5iFW82vppiimJ6zjj1Ys1pzQHws6RXmq3kYqY4OUSlbPv0WGpX15Fctib5NhsQDPA5+KrVjKLrPC+aHUQUZyzYFwEu0uu2aGRknQVYRceo4qFiFBNxqmBN1odBMTMgszbquop6i5QypzNiTS5uJIWNfqMs6uz+o0nAlVq4iQD/p6dlZAGNUtSLmJwG4ISNDV6koJuloklc9eCbDCyfImM/IUDZVMevloBT+rdOnivwRKq1pVTir1lFky8IZkuxW2wkw8/8xyU0AEREAEUgISdCkTXREBT8COI2VxP2ioOOBlbUk+VRRmS350Jf0prTRloitfCcwmrCkSd9LseWn4m1ZXgr+2UCEREIHDE5CgO/wQEIATCAQNlV1oGIxYZ2Bp3m8R6ciIL0J13A23pJX2Ijp0hJKwbnSUDzv1/KKkoUcxPcFX2pIpIAIiIAIDCEjQDYCkKCKQIYA5idkZDZWledTTXuspMTO5uEvSSh0MBe8SKB3g19RyWToniKX8k07sv9sU/RIBERCBPAEJujwXXRWBEwmgnmI9xfe0I13pDdCSSCs1FArEBEqjp6lW2nGwWfdYj2uv3yIgAiIwgIAE3QBIiiICQwlwsGP2uImQPruBxGctrdTTUPgOgUWENTUoab2s42PVuFNF/RABERCBaQQk6KbxU2oRiAnwQZysMx7x+Op4HPvub2mld3nolyNQEtaNnEqt5NJoJsLWP2VkbVRABERgJQQk6FbSEarGngjgdJdtDp8hzV63i9JKDYUCdwgs4msVanD//v07VXE/eo3/Lq6CIiACItBDQIKuB5Bui8AoAlivOgxMHVlKK+2Ac+hbJftBaXm9IqyOTXy9xv+K1VBWIiACuycgQbf7LlYDPQHW1sOeJH+xUfjy8nJEzvdGpFGSIxBYUFh3WPg7bh2hU9RGERCBugQk6OryVG5rJsDKQDjlhuNFHz9+3LqqWVtph9Up1Ee20tb9stX8S8K6tVMpvPhuxFapqd4iIAKbIiBBt6nuUmUnEbDRfnFxMSmjYYmzzni9HyyVVjqM7sFiLehrBemOZfreAX2wjlJzRUAExhOQoBvPTik3SCBsF8ZayceZZqh+1izaO4lLK52ha7ZXhL1RRVWfwamUEkulcyu7IhBVUj9FQAREYAiBkqiRoBtCT3E2RyAM+F69sGm7eh8uaaVN+W818wWFdcl6EVD2DuitEle9RUAEZicgQTc7chW4GAH7OOJsWml22bN3EpdWutgQWXPBJWE9g1Npx4mkLAfM4KC95n5J68ansM63/MeI4j0kbZeuiMAMBCToZoBcpQgJuukYbbRn3T2n55/mkGqlKMQPHjxIY/or0ko9DYW/EChZK3tfcarge/HiRSmfiV8c/fDhAydi8EgELQ7HGnRcjsngu72lEvlyGmqTxSd8c3OzHi3q7du3HUp8qVGrus73uq6vr1dVJVXmIAQk6KyjJegMRaPAGgSdaaVZd88WDbcSLfNBk/jnPf5570POXV9PE/0h8FRyPRXzNbm9vbUx5APoiz5ai/CbN298iVGYvfnjCn3//n33mkXaNGrS8ejyaI2rSd1U3bgieqv9ydtOXSzHyU2CbkpfS9BBT4JuNsG4uKCzls42f6Vz6JBJ/GzKU73atBLWU7qGk8xs+PrADPp9h+747NmzcY2ylzOeELTPT58+hXxojrf+epFh9loGElI7xOdxQru1JD7+uIpVSUVnpU++77WVhyFsPVIFyKEykaCb0t0SdBJ0s4nHxQUdk5c1lpE/5cEZmNaXGIoeqA1LKx1IuE60TdhKS1pOHQTlXNA77bGJAmir5XRdd0yJLCm1fmYKz6oZINMkkc2Vn11l654INCYgrXQKYAm6IGYl6KaMoq2k9dPr6Pn0pMb6uTWMtIEGCGmlJ3GeGnn9WinjJtIIw8/WpkFPJq0Ad0egN5XU7J1pJlF7zXiQvtWlNUyleZq/rohAOwLSSkezjR58kzkSdBJ0owfVmhN6WcFob13V9PkaPl1qt5OJIwW+EEjdkwMX0/BaYGK/UUf+aIoj9v6zLSm0BYsm+zdL1WbzkzeZhK+xcQX3/yiJeQLYdX3+1FAoIALbIiBBR39J0G1r0E6pLdutfHJ2yvqf1cPRHlZGGhuLB5YirXQgqKNEm19Yo5Ly9bOShscLFvrlqfQ5mO3ly5ekInnvYVLpMRlmMfXlRk81tzq8YH1ChUVABNZGQIKOHpGgW9uwbFQfzp+JcjZHteh6lZ+ovNHzdVpxrQ25i+TvjdXjFn8bVdsvjlDJRqVMydYbDv0AnZJnR1q2EHXodukyekdW/lbIc6D3TNRkfvqsLOxphPCQ7YSWXAERqE5Agm400uipt6d7dIbdCSXouvnoblMCWGdshFuARfYWhTLUo4dr+Np9qI9spdZHCsx9UikWTRTH9KDd0BMM5XQZfUgn8aIW8iyd/BJlEplpLy8vowjhp7cr8NThGDDPp4SzldFFERCB0QRmPqlUgm50TylhFQKR5TLkWZrpJpYYrXzimzd87T4UfW9iDZR8TwSyY5cGdjh9jm4+6/JhkT2bAwb/DmfQbBK7GNRH9N3etXuS2EfYLHmpsVQY0xTr+KikPM9SSY2YAiKwLQISdPSXBN22Bu2U2qbuZ+TGRSa1U1XG7mow53ozEzNm6jzQnQN3pZX2IjpQhNevX2dbW5Jf2ci9F7FlsqnIj12fBG0SM2TvR8l8kigcnsB0c1IULfz0PhXhSkdjeeT4y+ajiyIgAlshIEFHT0nQbWW4Tqxnh16IYYhtFSN2bqRVCluWvfqLSlp6/UuT+ytawfc0Dh3mnckPKc9ixBZ4nzyEGbUUgbqJobGkkmLmZHFtikpKWeijCNyBWmn02KATywia9p2uiMBuCEjQ0ZUSdLsZz70NieY44uPbZp6mWIhGL0ta0cFHxesPTMFcHDeZylZqYI8SQDsMTcUrGZdK/mUwsWLuh1TEAusm7z3pXvUoWvQz5I8xkpx5MEqaaEiFEolKOm4QR+We5I0aPbEd9oOoFP0UARFYMwEJOt87EnSexqHCUdejj15dXUGAGfndu3cE+JeZlwWEEeopTxl6bbT4QBGTHANabMJaPE9UKBt22oNv3TFw94+hmyGAjyYjGP3VKjlnID3pF+18zgqoLBGYQkCCLktPgi7CIkEXATnUTz+PR98ajVYUsaBjGxq4N59Z2wyuVgQT+vQ5VLZS47n/QPRCs2CDGbthkX1ZN83oJRIgspUuOCpUtAhUISBBF2GUoIuAHOendyrlJZZlT9921hXDRBwOosF6iuGTP9RTIrObnn9ZI+VnSBVWVrH0MaLSxVVUXh696Que+9RKT11r9v00W3j+SjL+0pE0Q3vRQcPIDmOdakz0HK1V50hYU73pT1StuikfEeglML8M6a1SGmH+SkrQRb0gQRcBOc5Pm/GZ3aJhECCwas/zgibq3+VQT/kL6/tDWJEDCxS1pvV9aqWm2gPUh4fwbRrHV8aHmxZqmePqMcnbwzLaSyB6Snm09tIyteMQBLwM8eHFG+8r48PzVEyCLuIsQRcBOc7P0PUYhjoO2MYWg9GUtXsUU/7QRwfyIVt8APirpY+Gcve5Bx93B0QhyGptoBnYSb3R6P7gikH1Up+M3uSKUJEAbtrR+fnSSiviVVYzEJCgmwHy1ouQoNt6D06pf1CE0E17FUeUE46I4gwc/ErxDUXXZEIMya0C6FRcYaUezYp1fIYWb4C9OVvygYFz3H4HRlU0EdgTATxsoo9b4DSjFfw9dbHaIgIiIEGnMbAtAvu0lW6rD1TbRQhEq1q8BUolXaQjVKgIiEA7AhJ07dgq5xYEpJW2oKo8N0AgEtYDl+9Zs+DcgHDe2wYaqSqKgAgcm4AE3bH7f3utl1a6vT5TjacTQLmMfLoHaqU43CDlcQmfXgflIAIiIAJNCUjQNcWrzFsQ2Oce/BaklOdWCCCI0R3ZycRZa6XzUCP7AU3jbLYhDQz66EAVdkiGiiMCIiACIwhI0I2ApiTrJyCtdP19pBqeQIBv76Iy2uZ6NilnD8NKtdJHjx71FkPm4fg39if2RlYEERABEWhEQIKuEVhluzgB7cFfvAtUgWoEMB5wboWppCHf7CkTbGzy0UjFiRi99UBzRSvFBMuU0BtZEURABESgBQEJuhZUledKCMivdCUdoWpUIMDyutc1Q45I8ChrjkqJorEBP4qT/uSc4WAolVNpCkdXREAEZiMgQTcbahU0PwFppfMzV4mtCHCub5Q1ds30vCe+rhZFi5TU6C4/+Zrw9fU1AVwChqz1pznoigiIgAhUISBBVwWjMlknAWml6+wX1WoMgfSL23yCIsqIQ53C7nu+22u3uNKxgo9K+uTJEyLjsZr1UrV8FBABERCB1gQk6FoTVv5LEsDrTn8isA8CfOrXniVcRfkZtct2KaGScosvp1l8wlHk8NP0Wsyu2Qi6KAIiIAJzEpCgm5O2ypqZwNnM5ak4EWhKwBRN7JrIbj4iSnH8y1lRqJVBB0XRtDr4M54IszQWbvEtYKKh2oYkqLOWRAEREAERWJaABN2y/FV6OwLag2/GMgV2QoA1+tKGJHY1cevp06e+qSzKp56mFgHFFMNq6dxTi6aACIiACMxJQIJuTtoqazYC0kpnQ62C5iOAkyjaJ4eS4jAadjJhKMXeWfpSKPv0Q3xspSE+ymhIIn10vm5TSSIgAqcQkKA7hZbiboPA/wEtzHne0mHiwgAAAABJRU5ErkJggg=="/>
  <p:tag name="POWERPOINTLATEX_PIXELSPEREMHEIGHT#5C205C205C6361705C3B20425F78203D205C205C205C6361705C3B20425F783D53" val="100"/>
  <p:tag name="POWERPOINTLATEX_BASELINEOFFSET#5C205C205C6361705C3B20425F78203D205C205C205C6361705C3B20425F783D53" val="16"/>
  <p:tag name="POWERPOINTLATEX_CACHECONTENT#5C6D61746874747B636F6E6E7D28532C5C205C2029203D205C6D61746874747B636F6E6E7D28532C205C205C2029" val="iVBORw0KGgoAAAANSUhEUgAABBAAAABlCAIAAAB7p4fGAAAgAElEQVR4Ae1dv34WN9PF+d4mXaBMGejSAWXK4DJV7EsArgAoU2JfAeYSMF06Q5d0wS5TGdp0QJmO9+TV91P0G420+rcr7e55Kq1WGo2O5tGZkbS7B1++fLnBHxHYCgJv3rxBVx48eLCVDrEfMyJwdnZ2fHx88+bNGdugaCJABIjAPAiQ7+bBdYNSm5DdAQOGDZrGXrt0dHT0+vXrb7755tOnT3vFgP1ORQBce3h4iNKvXr2C5aRWYzkiQASIwAAIkO8GGIR1qNCK7L5aR3epJRGIIoAI4fbt24gWUOr58+fRsrxJBP5BANtQd+/eRQKbDE+fPiUoRIAIEIFVIEC+W8UwjaNkK7LjDsM4Y0pNChF4//79/fv3P3/+jPqIFuj8FeK4y2r37t27urpC13/++efz8/NdYsBOEwEisBoEyHerGarBFK0nOwYMgw0p1clEwJ09nzx5cnJykimAxfeOAPamPnz4ABQYM+zdFNh/IjA2AuS7scdndO0qyY4Bw+gDTP0iCLizJ729CFC8FUEA+/vYoWLMEIGIt4gAEeiOAPmu+xCsXYFKsmPAsHYD2K/+MP3vvvvOnETCYfTLy8tBsMC0jqcp3r17Bx8UP6MhdMPT2FAYvim0TX85D04fGlF8mc9844shu3PnjpH/8OFDvFBivrYomQgQASKQiwD5LhcxllcRqCI7vCWJPyKwRgTME6v4S8AR//jxY/cuXF9f40wUlFH/pX4m9Mf7eeJqY9vEVByhg3FV13734uLCjhGehFl7d6g/ESACW0KAfLel0ezbl2Kyu9FXb7ZOBMoQsJ40nDxYf5mQVrWwA/Djjz9ad9NNmF0FbCzgp8YSyEd1VROEH0YUyqgFmNkWAQv4CEbVtmuURgSIwHoRIN+td+zG1LyM7BgwjDma1CqGgPviVNh9rOjM97Cr4IcK8O+hlRoGYKMA4Q3uoowbV/hL2i9evLAFcEhm5n5Q/P8j4C7jYXCJCxEgAkSgLwLku774b7X1ArJjwLBVY9hsv+CIW0+679K769MblRA8pG93oKQbNriRD27ZPiIxeXJps4O9eMcQJFjkMZ8u3j4bJAJEgAj8iwD57l8smGqKQAHZMWBoOgIUNj8CrpOtruLPr8IXbBSIjQVolR4quBoiTrAeKiIQ3MLfWBxe4gMMLmJzp90RcaO4udulfCJABIiAQIB8JwDhZUMEcsmOAUND8ClqdgRwOMe6170O6sB9dydx6IMDpjU9d3cqEAIJ4bisEc66BQi4Q9ArKC1Qm1WIABHYEgLkuy2N5ph9ySI7BgxjDiK1UhAQB3W6rLv7y/9NFqHdQN9GRCbRKy5SBmA3WTgDZkeBAdtuhp0dJQIDIUC+G2gwtqtKFtl9ZXmRCSIwOAKPHz+2GuI5sOW/S2A+emK/qwBloEaTb0tDiH0CyfbRJMTZJ3GXl3MgcHR0ZIcDX9JoMsRz6EmZRIAIbBUB8t1WR3aofmWRHT/cNtTYUZkgAnDanj17Zm7jiD9892DR2W7Yz6qbFrD23/ALX/jwHL7p5uuOjZTlQyNfjb3lvHnz5vDw0Paao2ChYIIIEIG5ESDfzY0w5VsE0smOOwwWNCbGRQDhgY0WoKWbXkxpBOJYbLbNYQW6YbQAsffu3bOr2rYVnIdhtGDRWDKBD2y7w+EeJl5SDbZFBIjA3hAg3+1txPv2N53sGDD0HSm2noSAGyFge+Hp06dJ1doVOj8/f/36tSvPPfnn5tekfa+U55Fq8Kys61odRh9bQJUCWZ0IEAEiMImAO/OQ7ybhYoF6BFyTi5AdA4Z6qClhXgSw3PLy5Uvbhu9V21szJaCAaBSXOJ7UvDk/PPBzmjdKgSEEsKfkvt/WnVJDVZhPBIgAEahBgHxXgx7rliGQSHYMGMrgZa3lEBCOmrhcQA+06D7ojBbdT282VABBiOuhQjIDhobwFohyje3t27fcZCjAkFWIABFIR8Cdc1BLXKbLKS5JviuGbtUVXUsLkR0DhlUP8faVF8stcKAXPtP//v17d38DiOOrC/Pp4D73zAcYutu32FmaKVDs3k0qQASIwAgIkO9GGIV96pBCdgwY9mkbq+m1cNYj3yuYqUunp6dC8vHxschpeOl+RYXbCw2BLROFyNAdBRzuRABZJoq1iAARIAJxBMh3cXx4dz4EUsiOAcN8+FNyAwTcNV0c18Hj/A2E5ogQMziquh5kjqSksu6RpFkbStKGhW7cEOsuvj0QJCJABIhAEwTId01gpJAyBCbJjgFDGbCstQQCeD2w+/DArEv7an/wciSRD4d+vvNIaOvWrVu2RQYMFoqOCTwN5rbOgMFFg2kiQARaIUC+a4Uk5ZQhMEl2DBjKgGWtJRAQzhkeHliiVacNPPrjXP2TdB16cavtJR9gaItnjTTX8BDB+mFkjXDWJQJEgAgAAfIdzaA7AnGyY8DQfYCogI4AHv8Snz5Y/jySHzC4R4Z0vety8UVhI4DbC3VAtqwttrYEr7dsibKIABHYJQLku10O+3CdjpMdA4bhBowKGQTEl9HcwHcxiNxPO5tG3SNSs6rBgGFWeLOEi7FAGAl2z5LAwkSACBCBCALkuwg4vLUYAnGyY8Cw2ECwoTwExPaCsOM8WUWl1ffh+CFEkexgJSv/7t27wUK8sSwCeGrFfXsVGve3npbViK0RASKwKQTId5saztV2Jk52DBhWO7BbV1z4ZMsHDKHNBDyaNh/2plEcfJrjS9Lzqb15yWKDSywHbr777CARIAKzIkC+mxVeCk9HIEJ2DBjSYWTJ5RAQz5V2caDt4wSi27MeYTc7DOIcoVCAl8sjIOJVsRy4vD5skQgQgc0gQL7bzFBuoCMRsmPAsIHx3WAXui+3ANPQC5HgLF5eXs4EOr5Mh/h++e/TzdSdzYh1v8BtOjWfDWwGNHaECBCBFATIdykoscwyCETIbq6AAQ8F2t8ynYy3YpSJl+HdcRAQE6hvwQuoGnkhEnYAYFFz6PDo0SOsNvE80hzY1sjEyU5hD8JEa4Sz7qoRsEw305yQCw7JLhex7uXFZEK+6z4ie1YgQnYHX758qYcGi2041IvTFFdXV/apTSEWdIsHB/HDfgd+c7tERiXo8+7dO/cwulHD6NDqNZ0RngD0AgdxiQPxmCyEng2VHFk3AYW9hM5idf/i4qLVYNlWUhIHBwehYngoGQM3Ob6h6sxfHQL4qI17EglzyKxPs6wOn50oTLILDfTkZEiyU6Ej36mwMLMjAkGyQ8BQ/IMvLh6PSO8hIocXL14UNx2qiHPn+Li6WAsMaYViOPuBKiFpk/niS9pqQ2gFKglR19fXKXUhENXLgEqR30s3gYa49J8orRkjITzrMv6qIqAHVbMEsvB6EcC/WPzB19sXap6LAMluZEIZWbdJSyPfTULEAgsjECK7G2V6YMUXHr+gz4JLOGQNfUG/k4kqIWwowCHroDn4xjSB/hZEWblAjazbJNRCefjlk1VmKpBiUVAPdIVJv6Elz9Qdiq1BwOd1hP01All3FQiQ7DBMYk6OEyvJLsuwBbbkuyz0WHgOBEJklx0wwCvCXnx8vsi6i8Cj3tMCc1cGMPiXghiyoI8vPwsQ4HpCuD8MoljkEhqmAzWybpMgCwPD5WSVmQoA8MiI+LcAO2b/XEOaSXmKbYsAJhkx4vg7t22C0oZCgGRnh2NkQhlZNwtgJEG+i4DDW10QCJFdXsAATwhuq2DN+kss0NaAUuOFC+WzDv9kzVPwI/ETzeVeosVEoEbWbbILwsYqzWOyuXiBlM1udRxBA4gS7WJbvBXeXQUCYqDxj16F2lSyAAGSnQvayIQysm4uhqE0+S6EDPM7IqCSXUbAAGdaiGh1iT9MMS7NtUp3AlLOq1iIxKRg83MTZqdiEq6RdYsr7y/qJ3Y5Lrb4LvSpHDtUxyE0GCpEFavBiiMgILYxO+59jYDGhnVoTit2nifZWSgmE4kz/3rJDv8g8t2Gp5FVd00lu9SAYfI/iXkQa7GYZ7GkKhwjXGKDA/sAEcdLVEkEOj6tG5WwUITWjUC0gkuEBAILMXOlxwyTooRk9dJ4k8ANeuKHBPoVWTVJBGdk3SJdwAAJlLof/PBVEhqmX2JYMbiR7vPWyAiIwwOYRkbWlrqVIUCyU3EbmVBG1k0F02b65EK+s+Aw0REBleySAob4mR/IhdGndCzysC8c5RQJbhk41iFHDaHCpFuGTkXChpo/bRwuV2cwUyRSCvHWZNdclER6ZN2MquidCxHSGGjRi+Uvfa2EklmXKfa5fB/Z4iQC/vm0ySossC4E4jMkyU6MZhwud1Yk2QnozKXPLOQ7FShmLoyASnbTAQNcefdv76bh9ySGCqarIQ8YMnOxgJ+N1l1lbBpzesQLFw1hZcJWFImCGMYIT5lDE5X0xwxKoq7oRfrlyLqZXvgjkj6a6TgUlPRndmEwuZeInwvUYJWOCPjGWTxLNOxFZCEm1ya7lMe22whOEkaEZJdrliMTysi6WZz9KYV8Z8FhoiMCvmX+Mz1OKhRahk90eV35oem4wHMKcSQ8bLfFlHTIEQSNpVT3y0zOU+lKhhDzG03MGVk30wV/ZBO7tkAxuDWhv0OZp1Vg+Qt0k02EEPDniu6e7uQ/uswyF65VswgSGqyC/NC/m2QXAnPS/Eh2IehMPvkujg/v9kJAJbuJgCG0J1A8v/sCMUfnhtT+sT9Db+lzkxgDHxojEPmiZMplfA7N9RFVDkMgkaKJX2Zk3Yy2MC3hrPi96JsDq1AHRaideFlstH1B2Gfr/t8HOX2h8FVKNLyhihUTSkPwfW4yEBXr5gsk2cXHS51XN0x2QIN8FzcJ3u2FgM8s/+REtIEfr5IK/tWRWpO34O7Dacb6Pf4qmFIny/sFUNdXrHhDwMiH3+bLxKknv/XJHB9oK7kAOlUxNDGphlpgZN2MwoIzChBTO948E2aMPTuhrR3orERZXNq8RxQ4iYC/VFE2g002lFUAU0TofGaWHfYqjKm72CnMAipSmGRHsouYB261JWLblmAQ8p1Fhom+CKhkFwsY/AUSwyh9J3e/G620En9dI7bAmYs45VA+1wjUUSjQyrQ7sm5GQ+H6VMaBuWgXlIerAVRBJ6r9JDphuZtsBXqySj0COIAkBhRBY71YSuiOgDrNYqxJdvGhGZlQRtbNokq+s1AwMRQCKtl9JfjPvVTnUBDk7du33WILp09PT/0Wm2il9ldtzlcgJQe+74MHD1JKumXEhGJuff782S1Tnx5Ht+ZdqwcnLuHmzZtHR0dnZ2fv3783wQM20NRRi8hRbS9Snre6IOAP6+rMtQtu4zeq/gGb0EpN31X2aaKV2l+1uTL9xyEUX/+hdFvdBEK+8y1qkzkq2QUDhvPzc9+UIeLk5KQjOp8+fXr79q2vwLNnz/zM3By4ff4i8YcPH+AI5opSy6t7mmrJ5TOH1e3WrVvLo1HcoplM8d+BoWJtEhtB/jNtqvCGVK3KZ2YTBHxrDB1ladIchSyDAMnO4EyyW8beIq34M0ykcPdb5LvuQzCfAr4pguyCAYO6ndfdrVSjBWgFw20CnNrBly9fNhF+fHzcRA6ENHdTBtENfraAyA9zRYFhL7ER9+jRI/gi2GdE5DDZEZQcti9ULISAv6oSKsn8YREg2dmhIdlZKFISlURMvksBmWUGQQBkFwwYQq55X9VVrRIXcVM0V0WpjaZIc8tg76JVVOOKbZIeWbcmHewuBJEDuEENR61uTczMSmNiDgSG/QvP0dn9yFT/evF/6wLgqFqpDFWmjCpKbTRX/siEMrJuuTgPW558N+zQpCumkp0eMOAQjr9yhn9a36cX0FV1Oit4MCCEGjqIboq7V1dXIqfg0hdbIGSmKuPoVrlgMxM+rcTiOQecPw5J858xCpVk/jgIbNtix8F5Pk1Idi62JDsXjbnT2549yHdz28/C8mGuesCg+uX+C4MXVhfN4ZClaLS5s4snokQTuKx/jKG5nr6SxTkj61bcqTEr4hEg1cCgrW/bY3aBWhGBLSFAshOjSbITgPCyGAHyXTF0Y1bUAwbVdwk5Oot1TJ3Immules8qIFkdnzzCniWtbeGRdWvb0xGkhU4J+3t6I2hLHYjAthFQ5/bmtJKLIckuF7HE8iS7RKBaFSPftUJyBDkZAYPqSS/ZB9Wj8h/lrlRJFaiSSmVDrL5PBO7du9fdHdkn8nP0Wp0u5miIMmdCQJ3bSXYzoU2xe0OAfLeZEQfZ6QGD6pp3n0PVA3/NFwxUgSogm7GDcTrS0f3C5ql5VGsBNBq+k2oBbdkEEdgwAurcTrLb8IiP0zXy3ThjQU1SEPhPSqFByqgzu5o5iMJUox6BZcYXBwDMpzzw5pCGz9CHuq/uMKiRakgC87sgsKXXIHYBkI0mIqDOe2pmokAWWwUCywwx+W4VxtBXSZXs9B0G1XdZxpQjGKlaqdsOESGTt9Ruqk1PimKBXATUN3nlCikobx98vH//fkH13CrqwlL3Rc3cXuywfPPZZocYjtZldW5XWWBJzVWtmpuf2k216SX7vp+2yHf7GevV9VSdbfSAQe2bWl8tOVOm6mapJ1BrFGgusEYZ1l3G6l6/fg2owZTLzOAqJTNgWKO1q5PSGjtCnV0Elpl23BZFWrWr5tzUXKDoBS9zEVjG8Mh3uePC8kAAk5IeMKjrrE3e0FyDu+pRNZ/y1Nfhq03X9IV1QwgIZ1pdAwvVLc43Owx9R3mE1xYXA7iTir41CnPdCQ5b6ibJToxm32lQKLP5SzGB+DPMHAiQ7+ZAdWMyfVOEreoBgzplqJ70khipq7/olfoGumLF1LhIJZXiJlgxgoCwvQVWXC4vL40+oumIkpW31CiXAUMlqgtU961xMZtZoHf7bEIdQZLdPo1h+V4L8/NnmOYqke+aQ7pJgb4pwlb1gEH1Xcw2Vl9o1KdF7QH0et3evHnjC0FcpcYqfknm1CMg9uL9MLe+CSHB2o9oWhRreOkHDPgrdv+MesMOblWUb42L2UwE0qOjo4M1//DixbaLPhGs/FskOxcTkp2LxgJpMYH4M0xzHch3zSHdpEDfFGGresAA/1gEvgaR8/PzvtCok3voyyAFqqpBkdpogXBWSUHANzz/af0UOell7AQqdofTJeSWtC3aig8fPrRpJoZFQI30+mqLOVmdtfpqldU6NnUfP36cVaVhYZKdCybJzkVjgTT5bgGQ2UQBAirZ6QEDpOP9kn4bz58/9zOXzFFfYA++abJABcdUjT04hy45xP4E6m+NtdXHuu9+SN22ISvNtmhzGDBYKEZO+Kbom+vI+lM3FQGSnYWFZGehWCbhTyD+JNNWE8s+5Lu2wG5Mmm+HsNVgwBByzdVDOwVIwcXHTjo2o/FL/2AWCqvLwOYl+gVquFXUaAEFVCjcikw3RMCfQP1It2Fzrj37/5CGDVlRaFHM1IgWeObN4jNywjfF7gOHWRT+rjorjoykqxsOmr548cLNWTitzvBYh3InhxqVSHY16G27Lvlu2+O73t6pZBcMGOCaqw8MNNk7xlo+HiPGTjomZfzgqft/mxDQ6losRNlHeUIV4/lQSY06QMbdfYK45hu761udb7gNu2yXWyATpthQckiUH5c+efIkVJj5QyEgTNG31S7a4lQSpq8vq/1h6u77AA/JztgtyW75/68/h4hJpq1K5Lu2eG5YmrBDY6jBgAFAqA40pGBNqxIm+ExikRWXiQ9IqFpBHzWQSNczVD3UXLpklsxCwHcdhOFmSZss7E6gszZkNMFaozhxjmjB7/Kk2izQBQFhIenLHF20ZaPpCKjzPMkuHUCWLEPAn/zFJFMmNlSLfBdChvkCAWGHhuxiAQMCAz/8hVB4PE+fPhXSsy7VZyESd9Wx3q8691gextGmLDVs4bOzM+HGmVs40InFJ1uMiWUQEH6YMNy2OohdhcSotVgHsUEHmz85OSmWhopYWob14v8IOa1OUNTos+26YpmDb1vezHCT7Eh2vYyZfJeOPPkuHavKkirZxQIGtOcfnzBKnJ6eFnvnqChUMTLT2RfxhhpdQNsC9ws+onDjLNB9T9ZaNfaWEGGq8OkbouF72K9evWooX4iCpbkLPLhb2RxCBbzpDNaL/yOWSA8PDxHfNnkBgNCcl0DAP/QoDJUorRoBkt2qh2+9yotphHwXGkryXQiZ5vkhspsIGOB/qLsB0A/T64MHDxDwZemKIVfn5azTk9hkUIVAE7hNWbsf0Ed94g2i0HF/uzCrsyxchoAIHefbYRDuO7TFRtNMDjf+KWJnDIeR8A8qgwi1YLp+oAuyAXq5/8piHXZV0bdDYai7QmN7nSXZbW9MV9EjMY3480yrXpDvWiG5eTm+ERornQgYgAv879Cr1mB/WOBMX9SHKN/FMdCHwpLQwJh3g6h3sdoKP2zS7YNTBSEhfdDlrMBD1YSZZQj49jY5mmUN+RMo5IQCyLImbC3839yNNfQx/Y9jhbgJ9dQ1CqAVEZm4tZguRkB8/RcHCfg6hGIwx6xIshtzXLatFfkuZXzJdykotSoTIrvpgAEa4OSG2DVz1cJAgjgx1fq7GKYYXHOshmK1Hq68W9Gmy9byccAjpBUcwTt37uDsk6oSvE9oi1BHfW4BWsEVyDorgg66P/XtnHDj3DJI2+77Cbekf9fkuGUi0kSxoXQLdc1/bkT17EPV0/PVzV9kNo8VEcG6ITvs1j8Nla42SqK6G36IuvPtk4iGdnUprMWn+V2hsdXOkuziIzsyoYysWwRV8l0EHHOLfDcJUdsCQbJLfBcfHM2Qdy4URTGcL8IaJ37gVPFAjyiMS5RJ1MEvBq0m5eNpBzRhVEJCffjB1QoFrq+v/bbUHPTRrZubhj7ogpV8cXEx2Z1IE+ijK21k3WyXQwlhbOhLqGRxPtCOgIkgtliyW9H/46Br7jC5hdPTk0/XtNI/XaXNlxTWgjWFzXd5nx30/7Ni6O0lyc5CMZkg2UX+TeS7CDi4Rb6L49P8rvg7W7K7kdUS/vNCUOUl/idZCviF0yf3FFXhr6c7c01enw9ITafQboqG8TKIGYy0kXXzB9HPEfrX28lkEwAWs5LbrgXTr5uYg309EaDa4U6UECo2uQM2B2IhZfaQj0UE8ddLnyj2gM/2+kiyc8fUnRjFHyH90s5+JDsXW6QFvHPM3qIJ8p0YAl5aBCJklxcwQGLuwwaR2cROH1bR4kTlarpRMtdBxL860rv0W6bX8QXvRGlwT420kXVLGWVxhA7dT6mVVUZAhPnUVIcZWLSBp42ts4SDEX2btE1kiVIL+39pq7NNqBWZWYaAWOKag9HLFGOt+RAg2VlsxWxpJ5nchBFIsrPAmgT5TgAiLsl3ApBZLyNkV+KHYfDqpw/o1LbPmIPEam76XFbmF9aDYDQ0OHAOFfYgRhP4iAKVl655iFhR+PrYd4LrALNPaRGhgr+WU2Zg8ebcwMbti01zCTwOYNZdgXbD2C9LDRZeGAGSnQGcZGfn1ZQEJvxcQyXfxRETM7A/CuS7OIDpdwXULtmVBAymYThwZZu2aH6+oUUcIv54vmG5OShcfNq7yfoTxsbgCUyyNHd7YdNW2si6JRqu8NpxmVgxpZgbnoEL/SrYWPCHA5EDEAa2qI41IQyZ+cGrQHkYtkqrqIJifhOVOZAZas7YQ2KEU6nGTqoLYyC2Oxl3002S3ciEMrJu6X8T8l0cK/JdHJ+GdyNkVx4wGP1AnPi7qo6L9WKRgAZwm8pOdxQAgfkdzYluu/og3UQf+IjFjylDPcwRrisJH7QsBjMIC5d6ZN1SxtT16dFB4JxSK7GM5RiIdYfArY58MYkLE5q8xGjO7VmiI9YC0RxAQxeMYjAntztMFyMgDgy0NcVirVhxYQRIdnaqmZz6RAGS3aStku8mIUIB8l0KSjVl4mR3ANHiv118ideV4mVMcLPsCx8xTWCKwa/XF9CgEl5niZ9RCfrgbaoIb3rpU4ztPividb3WloAACLvVwOE9p3hVK+wBf4+4TLyqD18JxA9WlDgKhh0RbMQlJ0orKHZwcNAWrgIdtlQFX8xw3wIO0mr+4t0twbWHvpDs9jDKC/eRfFcGOPmuDDe1VpzsWgYMavPMJALFCOBLGvDUbfWGjhokY78LMYP/DmzbnEgYFwFV/heBfhCBsQlE8XU2LPOnyxRNNLlEhANlIKphfNVEsfUKQeDnhosEdr1DSc2JwLAIkO8KhoZ8VwBapEqc7BgwRKDjrc4IwEfHB/isEtgaUr/EZwswAQQsaA03D/cMrMXTgICAsPKje3sGk30nAkQghICYash3IaDcfAsa+c6FpSxtwTTVfbJL+tJzWdusRQQqEUCwi0nTCsGBNxi0vWRCRcB8oxHHotS7zMxFQHwPvvKxltzWWZ4IEIGdIEC+Kxho8l0BaKEqk2THgCEEHfOHQMA9Ow6F3BNKQ+g3nhLm8AwOR42n2io1ck0OYdjR0dEqu0GliQARGB4B8l3uEJHvchGLlJ8kOwYMEfR4qz8C8M/w0LzVwzVom8mEiwCessCluzPj3mU6CwGcPnKfXhB0niWKhYkAESACcQTId3F8/LvkOx+TspwUsmPAUIYtay2HAN4PaxvDS5N4gtyioSbMBIrTh+pdZmYh4Aao2F7gy5Gy0GNhIkAEchEg32UhRr7LgitSOIXsGDBEAOStIRDAuyPcTYbT09Mh1BpSCRtN4b2xQyq4JqXwwIx7ppPbC2saPOpKBNaJAPkufdzId+lYxUsmkh0DhjiMvDsEAnihqtUDKwp89NmiIRImmsJHCUU+LwsQcENTbi8UAMgqRIAIFCBAvksEjXyXCNRksUSyY8AwiSQL9EcAJzvdQ/lc61WHBG+kNvuzfJOPik9Wpvlgn63iUrjNZIIIEAEi0BwB8l0KpOS7FJRSyqSTHQOGFDxZpj8C7gE7HBThJoM/JCaOwvEtnkfywcnNcYNSQIpzArkSWJ4IEAEiUIYA+W4SN/LdJBmqoVIAAAOBSURBVESJBdLJjgFDIqQs1hkBfD7ZXTh//PhxZ4UGax4RlOEYroXXj4xYccFHwetlUgIRIAJEIBEB8l0cKPJdHJ/0u1lkx4AhHViW7IwAXGH7PTKcvbEPPHVWa4zmTQSFtXBsZ4+h0Yq1cENTpEHeK+4MVScCRGCFCJDvIoNGvouAk3Uri+wO+D3tLHBZuC8C5+fnx8fHRgc4xzyYZKA4OzszE+i7d+/o3VaaKALRw8NDIwQBKhZgKgWyOhEgAkSgAAHynQoa+U6FpSAzl+z+75dffilohlWIQBcEvv/++7/++uvy8hKtw5P7+uuvf/jhhy6ajNMooibj4GKpwF0tGEfDdWkCMG2Q8Pvvv3/77bfr0p/aEgEisA0EyHf+OJLvfEyKc3LJjjsMxVCzYjcEbt++bb+/e319jctuqvRuGK4tdlrwPTvutzQZCnyazb5gDl9QOjk5aSKWQogAESACZQiQ7yxu5DsLRX2igOwYMNTDTglLI4A1hjt37phW8bpVs+GwtBIDtIfZ8/79+4idcHIGh5H2HDg1GQ0YEvA0ovCpbD4k0wRVCiECRKAGAfKdQY98V2NFom4Z2fGhZwEjL1eAADxj++Kaq6ur3b7yEo9zmJ0WPALOaKHScMFGCBKMEGzXWAOrFMvqRIAIEIEaBMh3Bj3yXY0VuXWLyY7PMLgwMr0aBHC4Ew8wmO+UIVbGJX6r0b6Ror/++uvff//9xx9/7LDvjSD8V8xPP/30559/4hrbNb/99hsfXfgXGqaIABHoigBmePId+a6VDRaTHY8ktRoCyumAAPYW7Adu+IKgDgOwlSbd05w0pK2MKvtBBDaFAPluU8PZqTM1ZMeAodOgsdlGCOCzA/jwM4TxHH8jRHcnxr6kDz2/uLjgd7J3ZwHsMBFYCQLku5UM1KBqVpIdA4ZBx5VqpSPgzqE403/z5s30uiy5cwTcN50zWti5MbD7RGB8BMh344/RmBrWkx0feh5zZKlVBgL4G5jvD+DtonjLDR7oyajMojtGAO9Bst8BZLSwY0Ng14nAahAg361mqEZStAnZcYdhpCGlLhUI2L02vhCzAsUdVbUvK8Q7kRAt8DVTOxp7dpUIrBwB8t3KB3BR9VuRHXcYFh02NjYfAnggDI+rwvn7+PHjfK1Q8pYQwHMv2JvCZMpoYUvDyr4Qgc0jQL7b/BC37WATsvsv7VxYjXmAEG8AAAAASUVORK5CYII="/>
  <p:tag name="POWERPOINTLATEX_PIXELSPEREMHEIGHT#5C6D61746874747B636F6E6E7D28532C5C205C2029203D205C6D61746874747B636F6E6E7D28532C205C205C2029" val="100"/>
  <p:tag name="POWERPOINTLATEX_BASELINEOFFSET#5C6D61746874747B636F6E6E7D28532C5C205C2029203D205C6D61746874747B636F6E6E7D28532C205C205C2029" val="25"/>
  <p:tag name="POWERPOINTLATEX_CACHECONTENT#7C5C205C207C3D7C5C205C207C" val="iVBORw0KGgoAAAANSUhEUgAAAW0AAABkCAIAAADCG/YJAAAEZUlEQVR4Ae3csU0jURQF0GWXgHBSCKEDoBRoASiBkJQOWLcAJRCSQgdQAtABay2SZX1pZI0etq/HhwDNDP7jN+d+XeHEO19fX78W/Xx8fEwmk67rLi8vF712u/5OZvR5i7gv4nmZ3b4XzV8/PT19e3ubXpn+vr29nf/Tlh+TGf0GEHFfxPMyv/teNLs+bZ3vEpleeXx8nF13QGb0e0DEfRE3Mot75P39fXavz8/P2bEDMqPfAyLui7iRWdwjfTdynQABAt8CesROIECgKqBHqoLWEyCgR+wBAgSqAnqkKmg9AQJ6xB4gQKAqoEeqgtYTIKBH7AECBKoCeqQqaD0BAnrEHiBAoCqgR6qC1hMgoEfsAQIEqgJ6pCpoPQECesQeIECgKqBHqoLWEyCgR+wBAgSqAnqkKmg9AQJ6xB4gQKAqoEeqgtYTIKBH7AECBKoCeqQqaD0BAnrEHiBAoCqgR6qC1hMgoEfsAQIEqgJ6pCpoPQECesQeIECgKqBHqoLWEyCgR+wBAgSqAnqkKmg9AQJ6xB4gQKAqoEeqgtYTIKBH7AECBKoCeqQqaD0BAnrEHiBAoCqgR6qC1hMgoEfGtgfOz893Nvnn5OTk+fl5bKmM/Xn0yKgSvr+/f3h42OhHenl5ub6+3uhH2MLh9cgWhu6RCfywgB75YdD13m76oebi4qLruvWOUXn34+Pju7u7yh2sXb3A7urf0jsuVeDv/5+lvoWbE2gE/D/SgDglQGCwgB4ZTGYBAQKNgB5pQJwSIDBYQI8MJrOAAIFGQI80IE4JEBgsoEcGk1lAgEAjoEcaEKcECAwW0CODySwgQKAR0CMNiFMCBAYL6JHBZBYQINAI6JEGxCkBAoMF9MhgMgsIEGgE9EgD4pQAgcECemQwmQUECDQCeqQB2fjTEXyv4uvr68bHsGUPoEdGFfg4vlfx6upqVKlswcPokS0I2SMSWLKAHlky8GpvP/1Qc3Z25nsVV6vu3X75XsWxbYLpR5uxPZLniRfw/0h8RAYkEC+gR+IjMiCBeAE9Eh+RAQnEC+iR+IgMSCBeQI/ER2RAAvECeiQ+IgMSiBfQI/ERGZBAvIAeiY/IgATiBfRIfEQGJBAvoEfiIzIggXgBPRIfkQEJxAvokfiIDEggXkCPxEdkQALxAnokPiIDEogX0CPxERmQQLyAHomPyIAE4gX0SHxEBiQQL6BH4iMyIIF4AT0SH5EBCcQL6JH4iAxIIF5Aj8RHZEAC8QJ6JD4iAxKIF9Aj8REZkEC8gB6Jj8iABOIF9Eh8RAYkEC+gR+IjMiCBeAE9Eh+RAQnEC+iR+IgMSCBeQI/ER2RAAvECeiQ+IgMSiBfQI/ERGZBAvIAeiY/IgATiBfRIfEQGJBAvoEfiIzIggXiBYT3SdV38E61nQDLrcV/hu4q4D3sqs7hHjo6OZusPDw9nxw7IjH4PiLgv4kbmz83NTd9LZ9f39/efnp729vYmk8nBwcHsugMyo98DIu6LeF7mH+mlrRD+vh/EAAAAAElFTkSuQmCC"/>
  <p:tag name="POWERPOINTLATEX_PIXELSPEREMHEIGHT#7C5C205C207C3D7C5C205C207C" val="100"/>
  <p:tag name="POWERPOINTLATEX_BASELINEOFFSET#7C5C205C207C3D7C5C205C207C" val="25"/>
  <p:tag name="POWERPOINTLATEX_REFCOUNTER#7C5C205C207C3D7C5C205C207C" val="2"/>
  <p:tag name="POWERPOINTLATEX_REFCOUNTER#5C205C205C6361705C3B20425F78203D205C205C205C6361705C3B20425F783D53" val="2"/>
  <p:tag name="POWERPOINTLATEX_REFCOUNTER#5C6D61746874747B636F6E6E7D28532C5C205C2029203D205C6D61746874747B636F6E6E7D28532C205C205C2029" val="2"/>
  <p:tag name="POWERPOINTLATEX_CACHECONTENT#5C205C205C63757020" val="iVBORw0KGgoAAAANSUhEUgAAAH8AAAA/CAIAAABGh4AoAAADIklEQVR4Ae2c7W3iQBCGk6sAKCF0gCiBEqgBOqAGSgBKoARECYgKgBKADrgnWmm0t+EcX1jfa63HP6LBmPl49t3xBuR9fzwebyUe6/X6crnMZrPhcNiq+s7n82az+fj4mM/nb9Av71gul4F4r9drW3WkFHIjyV+t0kWuZPb7fXB1v9/RWi63r/shGVIKfkiyTPoxJqs2Pqmyk2TKpH+9XlV868clyTLp10egvdLpK/k7faevJKCM7dp3+koCytiufaevJKCM7dp3+koCytiufaevJKCM7dp3+koCytiufaevJKCM7dp3+koCytiufaevJKCM7dp3+koCytiufaevJKCM7dp3+koCytiufaevJKCM7dp3+koCytiufaevJKCM7dp3+koCytiufaefm8BgMMjtMo+/+IEykixT+/ZMLMzigvMgfMFLJ55ZjLWfFPwCugwfjaXA4+rla/9wOGTAlsnF8Xg0T0zQMumPx2MrMi7YTqoMe4ieBEjynW0MVKk0F/d2u8XNpyU1JlkV+7R0v98fjUY2uuxXYrbQYGsSi056JFnmHiWI3bYpoWDub23YqSReiZHe54xsQ1pN5BCvLhiA1WrVRJT6PheLhQkfg/T4bLH0qS0p+HQ61YeV98pk3UViwX/J9NFXPNnpP0Fxecl+6y1Jg5QsjZLpw2W328Xz/f8PAKAJGudASjZghdOnzqT/wII+YPU3atDrEvTWc0Lc8ulT53Q6jdWHHZYcjaLnPp8EJY0kYifoPx0AVtwNTQLcxv9thDFgd8QEPS+7Qp9SkxYUoEwmk7gRfwX0T2dwhcNE8rxMGo757BB9aoZOvAoyTHRnetGPl6SIHb5PPXOyYnS7RZ8BYBFCEzDuiQEsujMjAbKKweCt7XYL8adKN58EssWl6T02Okc/FI9av96KjVpsMB4cTA4OjPitChvnFYNnA9BR+qF+ACHP+kwrcIe3cMWEqMM9JNBp+qZB+swrwwB0Pl7R3y1QYpT5/f63Iv3bBezUy68x9CX+sok2x9MrQyNiWYlB6//xRttO/yneP07yqwg3T07xi83nl/L5jt9YJQ9kxYLjNgAAAABJRU5ErkJggg=="/>
  <p:tag name="POWERPOINTLATEX_PIXELSPEREMHEIGHT#5C205C205C63757020" val="100"/>
  <p:tag name="POWERPOINTLATEX_BASELINEOFFSET#5C205C205C63757020" val="3"/>
  <p:tag name="POWERPOINTLATEX_CACHECONTENT#5C637570" val="iVBORw0KGgoAAAANSUhEUgAAAD0AAAA/CAIAAADcyFe1AAACxklEQVRoBe2a4W0CMQxG204AjAAbIEZgBGaADZiBEYARGAExAmICYARgA/qqSJZr0mBoyFVV7gfyJT775TsngJL36/X69v1aLBbH43E8Hvd6ve89Dd8dDoflctntdieTyRvc+prNZoGu1Wrp9r9ggxTYgPwwGm42m9ByuVwYn+lt8BYYkAIAkJZbk4mfbmzKNjCW+3Q6NUXmzwuk5fY/3Kxn5S6rf9W76u1RoNaJR6V8PlXvfFp6IlW9PSrl86l659PSE6nq7VEpn0/VO5+WnkhVb49K+Xyq3vm09ESqentUyudT9c6npSdS1dujUj6fqnc+LT2Rqt4elfL5VL3zaemJ9F/07nQ6nuGW99EbT0BavWWPEDLtWh7UZLyzn6b1Nq4mUOFbLSJbxim9t9ttYbhEut1uJ70UheUeDAbSrV2lsSlDNrIBAPKdjXeNcj6fdamYXu1Z0jZUkX3Xdrvd7/eFibMRYjdocAxCsoMHpD0PgcByJAJXZsCfOgkBEnhfVXCLpWcufvP5/NanZMt0OhWxMcCLc9NqXPf7fUlQncusaYCF3ojedDAm/QVEtYRR6ogFbIMBkmDEuWFar9f67ZRHB5GkmgEkEetHbjxMtRCFtyZPvtSgMg20VEjIm+LGYzQa6RFjh+n8UmhWApMUDJPxDncUnRX0RcITVn97BHpO1hlobu9z42QKJoQbDoe64G5DP9RCKAIambk15SExXdx4E1evMJKAKqRynl4oERiyaGQaE7p4uUFngvPKhNgYpKEKGQPJEsOga7VawRpVV2KSSJY80VgbD3CHx1DodrJKPm0wEi5eCBeG7krYBE8MW9Af5g5PEhpJ/DQJ0NBFKF6ChzgAPMkt46YqfjMAcHk8UceSyBj29/ddYX5y4Bwo/zOoIj45FswV9Qxlw2KHQYk/fXQ4G3eUkt/7TC+6+C/y9aM53/UJVQqASpRSyvcAAAAASUVORK5CYII="/>
  <p:tag name="POWERPOINTLATEX_PIXELSPEREMHEIGHT#5C637570" val="100"/>
  <p:tag name="POWERPOINTLATEX_BASELINEOFFSET#5C637570" val="3"/>
  <p:tag name="POWERPOINTLATEX_CACHECONTENT#63" val="iVBORw0KGgoAAAANSUhEUgAAADoAAAA8CAIAAAC4gD5iAAAEKElEQVRoBdWa7VEcMQyGuVQAlJASgBJSAkMJ0AE1UAJDCUAFDCUAFQAlAB2QZyKi0diSvN715sj9YHT+kB+/lrVeH5vPz8+d9T8vLy/39/dPT08PDw8fHx+vr6865s+/n19/Pnt7e1rlGOCu97m7uzs9Pd3d3XUGDooODg6ur68jpJ2oYkn529vbxcVFF2UBj+Iu9GBcQM/Pz4ux9SurfXl5STxYLejCIjA9arWlGMfHx7Yl9khcUIrx5CsyQwNWMXb9VZbFOmEOttkYXAQj5uwwagNqx5tiA22VthoPwAVI4azBBJ6fn6fwuW3Yo+pN43gRbiGDesdgMBeiq1BXjJ0nHefjohxeLKLaMwJAp8EGgLLOKrJBZ+LSufYouIynY3cZrJXKqTNXQySYg0veUS+FsUTXaK1kCImublx0LRD165J4tRtLHVpD8kMfLvFqXVibdexaets4catDiBY/9HvTeH9/Pzo6ipqRa6KqZvnt7W2zzVeo2FnmdrIPZm8vGZGFbuJKCp8aDElsLQmDibg6xCTcfKFJFPmyNGuj56JKLkkXP21c0mGUYnFXHEGaZG4DhlCy2rCR1sbNA2u5tDIBN5cjU+G/get6UQE0pFzNegvRmKhgufigkR5rrJ8Gbv6ksctkna5nZ7jQqJCusR5W5DnDTXYY9EseuRFNszzEzZMXuJpcmmMMbBDiJs8wWBF+IMR0V/6Z4fHxkSsMN16lMHnIJb2WV/m4V1dXuWtyTd5gpdoNC1G75uaHq6G6XEvcXlq7nuGoSyTkrPlzbj1WPDu43L3lQ24rEv4/XCd2N5tNoi4pjNeKpMGqVWUwcBGbj7fFSACsxLUXxS538rrmth9b2I2bP+3GwtXeStw8hdH/e6mbv4ewzxq/HdSCDC0p1c2db1da2Ppw85eLfKpDakvc/f39xO+3w83fIPLaZJ6jqkp1c/3y2lFMiZ8Sd+ubqWblmX9zc/NVXr94JCteXFLUfYeXkFhlSeVOo1SXSSSnguZDpNZmYcnJyYmcC+RlzMGlRTRG80QRdZxXfnZ2pofvrx9D3eWLvP/LuwX7Y63ebvkv7tGLrnZzJzmw0LISu0SwOPdxkx8LBjJFrqxY7Hu5N89wqYveH92LwWjg3nJUtAfUghVvvrpUREez9eKBLGlzqI0BnXaIS4voBnKN7GuDlY1OMlVEa2S4tLNhpOmCeVsXC22iy4rKKMlPnw1cUNynBpG9kJLugMoTywqRX2y2cYcTsyvQrwDNRVVpJuHSOoqKXAwdBgNKNoO7Vjin1jaO7Km49K+DTBaRXIFaNTf5kk0JIpFTayl9AbVpNaLU8g5c+qBBsYU17LoM6JnhREWVFaMPV3oyjBt8TWJZhy45LSu2c0fWHFUb2H8VlMOanDAlMfHah4og8pdT/+HhoXacbfwGD7HdzisyZMMAAAAASUVORK5CYII="/>
  <p:tag name="POWERPOINTLATEX_PIXELSPEREMHEIGHT#63" val="133.3333"/>
  <p:tag name="POWERPOINTLATEX_BASELINEOFFSET#63" val="1"/>
  <p:tag name="POWERPOINTLATEX_CACHECONTENT#425F78205C6375702076" val="iVBORw0KGgoAAAANSUhEUgAAARsAAABUCAIAAAA9NgR7AAAOz0lEQVR4Ae2d/b1NvRLHr/t5CkAJqAAlcCpACZwKUAIqQAmoACWgApSADtyvZ5gbSSY7Ky9rrb2T/cc52Vl5mfwyv5lJ1lrZF37+/Pmf0s/Hjx/v3bv39evX0gZK6l25cuXixYs3b968fv06f2/cuFHSyqwzEeiDwD81zb569WplOiGt9Pjp0yeRHHbB6vv3709q1UzlrNsKgf/WNIS7qKnepO6PHz9evnyJs7p9+zY+s0mbs5GJQDECF2qiPun1+/fvJL59+8ZfHAgq/uHDB7ScRFSsW7duPXz4EDZevnw5WiCaSfs0zuf9+/dv3ryJliGTlp8+fWpdnfkTge4IwKgen+fPn0dFJ0hr0h3MibZPJusr6Nekl9nIRGApAlVRn6XTiXwWPImr+ZdwRJ8/f4afYRWWWASB4jnDqzNnItAVgV6MIjaLys0uQjS/IPPq1auEl1FSERw27KhAtlllWAQarKOi2F26dCm6jsKHRssXZ75+/doiD5HngwcPilueFScCBQh0YdSXL1+uXbsWSsOexLt378L8yhycFU4pbAT3NVrs9+LFC6AgtAaTEJANc1AJNqvYjjp9G7d04ZVT3tqWePLkSU71pWWs7lAgLi1t7XjLA69wptX2T0MoNDjvpAMNRa1sqss6ylpE4aN6mMlEs9jFHj3us02FnXgbn7AfIRFGlwAq5H7EayvJqozq9FhDIsLRRyvaorb/1lSD9yDqroTpDUh7RrkGyZU+4UncYmXpxNMbu7LWZaPLrCU32TMLb1XsKISsAac9oyy33pVRCQiGMpAJHOaldRA4EUadvOVbRxtmL/UIrMeoTosogSDhiHSXqR6s2cJE4CACjRm1ySIqvVJK7FscRGcWmAgsRaAxo6xFFE+vLpUsv7zVKS1stXjLF36WPDEEVmJUV81OvNxx586dE5uwOZydI7ASo3gdsBMQhHyWj2IFdfrPvHSCdTZbikBLRlmLqK4h37Nnz6yxP3782Lo08ycCnRBoySjLV/QL+eCw9ZwR93wfPXrUCbXZ7ETAQuC4GWW9x8FoOVXGGvPMnwj0Q2ANRnVaRPEar/XYHo+cd7391W8+ZsvHjkAzRq28iOI9K2uZxPsCc0Pi2PWyufyck4VWcHPywr8fEnfv3q15W49X72iQN2tpD5+B/v+WufJtEK1uvaTEEStaplWCl+EtxId6IcrD090BAiLv6oZf3flCyJUl4TySxEoeeSiwVKTwjBM2lqWdZj5qtW0J7AoHs0QZxdppeqcoMsNmoi28Ti7Kyc1JNAR6v337Vq2PnPPzfw+Th9TZ2Zn34Btfz8/Pf9Veyk6rvPX4nFW+LF9fU/UGXmZpymTYbS3VEsCZPoppgjmiJ2z8eo7Ie7SaAvnTaoVj9EWzbXzUCosoumCzIbp2gmZEyfP5Pc/KDP4VlcCTAAKGBuXx1IP1j/tOHYdzcERHJmJWOEZ1LrVhlNVHIn7NlJ5iwEEsh+8Od/Y4ogSrMO875YM5Tkm5swJtLOX0oirrxmaIWOIsZEKDXTOKk8PYRYFL3mjBgg0PuIRdwdiEY545gyOAkZXjsVg4WRriLYRCe21hmDjFlTarfptDu7TMAGxedLo/JAEIxgbXoyNkcYntYd9Tu56JiYCHAEGNPJuG2U3clhTKuXXD4NC9qmnahKjRpwuw9Q0YhRwe3bVva1NOC2QmsApwqdOd4kwZZrFjQUAW2yh34jclFhn6cODYdPYnfm/uOZdxIQ2iPstBOR3VJon6WGViG8AIAtc2N+ufLgKoh7zdk4jNGH1UaRMLpBAw1vZhF792O/I3Da2S1jtINRu4hH9Ux7dGG0fuke/kWhMxd89BRrUcFbKAIt/d6BO24NMS5a1L1HLJhtI2YJTXqHZgCVGQH/1tG0DhhkNBa6daZTKKmRX1wxAnZpl7U6qlmoCKiSrWJU8zoXFt1Gctoprsm+toCfZgv0ddVpaEgvMhCUVpJtgcFhDUU0Ux8baOc6pE2yHT7Qj9ZF+xllHReJSe2jKKBllE/XKpwQd0uDTaLwYEMMyMXwiwTBAg0ptYIaOId9CiAhC5cayGXvbhjoZRjBbpFTJ38OyzNyew2/5MHwsCsicRXXvrEHjSL9yadl2NlsxM6JJMou5ejCpj/MExsGvprha0PKSa4Z+iMWZC45TonSLFJHRQXKphlO4QNvBR6yyiFAtJRB/t4xJIVd5k8DqaX48LAdYwbDmwNEg8AADrwpOzCHCs5ypyEGA3QopJoFTlo1ZbRLkDS+BVY2ncLmb6SBFgXZAOjqKrhkq1kWcvZFsC3I6PUQhtrZqI/eb93yMlwzpiR0O+hI3OkUpWZaqTXRiVthM5UqbLRJdSUiX06emm5tVxEMDahg+LprcxDoKj79U3YNQmiygZoa4FwwFHd9jDYjNnQASi1rYy5FOK6nZIuY/aZBEleqB3AEK1CB8oDsvMnDERCBdRKFL6ztVBoIQFbKDr3sZRMiq8n6AjT1zSMjMxIALRkE8dSzEgwig3dGzPqN6LKAav+5XFQMyKoyEQDflcJhQAog89ucwsZNSGiyhGngjt9AZ2AUDHXiWxvNx2aK4F3ErI6CKlMuSTMJLQ0fUihYyKyse06Y5H1ym0eqfTxDZgV5H20Li7vHSVeHPZ9hCKhzpTr6vi97y9jeNjlOUeRW/qYdpc/4oFcM3/HpRYB+LSe5MgQve4VSQSPUI+mm3MKNf9udI3TEcDYmm/fuumoZzrN+X6qF3dRdAtZjBxhVwNotBB0XWl8ZWbxRgIT+dLGGV5iUoRM/G1DsGkuud/MxvUYlgyHrflSRY5Gpv9UOJsXs3SRzC1pCY4jAlAtTxpTuEBHy2wZsI91cNV4jVliPblKrQrZLRwj8wQDYjNRBf3xRTLoLw3Dn81aL2cmMi3ztRE1xO1mlwKbym4oBBdlPXCu8DpaCQcGpIkzC3cLpOkppYbXJXNbE3vVl1PquI5strPyQ9nCuufU9Eqo7Y7LFDCKCsAJdIIO2ibk9B7rEVZX4oOuMMcPc6X4bhe150D9ZNshEAt6RddgZlaxS1fJlhBLXdjZidHcShWkBzxCgZVX8U1u5Iu1hYRJtFICaNCxksH9SNPtxDxsH+ggmnputZVJYAFsWs+SNOO+smwiufr1j8Gw1XfYkwsrMryXW1BvLJGamp5TlJUpsbcKMhRf7uYUdFTL5Cyt0lOL7XL3KPSSf1MOHPeeBXNMK4LJQwpF7bfNsfTnhq9aSKYZwSjKtiko0Qj3gwKo4qNnSIcKoDIsJhRmyyiGIZr6v54pt//yyyfTvZBcMOuyQmn0I24RDIL9LBuwxwdl8igQWzDLjKb8kzM+vZF5FQOuGpTZoJpUOG1rMNiRrlRUBMRD04PojdfPulk50xz2HvU9rtoSLqM6gcBSRfwrA/CW3OfbqfyqicGNmgTMWQU4dSUMUrdXUJtFjMqNNgibuUEWNWZhlChFaBiJyBt8tfq1833hhx1UJRXqTSxlQ7hdVUGEuuTKpy1g4GAC3jztDeDYFImj4QhlgKI2MsYpRx1J4x0p0UUhiTEQrtO2In0lOjWQias2qMkLBrrEotiiJ3ZeFrU4qsanIjMkKrMKhcIgJKIwVLcimeqoPdoFV0wq0jRKCNaVzN1ftMzu4xRay6iPJ1QLCSR2EtQCKyEWJpMB6XxoQqQ6BqswR2UtvJO7pDD+HyFKDTUENkgdQVbPx1KZZlFSzZmVhTgYMVljAoX39JNW/uHynpGTrWZBJcqV9vSWqZ6hZOxB7ZYE+/lh6RiBttOlvZIs6F6HNQ/rd41wZS5KkQ6Hbl5wmhoxgC9S+HXBYxSr+cJx9ew3YIchk0XCS7RUSYN0r0zzYQBmcTwlDLTs6UFWPNq1NUz/HToskhCmgrDKiZr82DPHUWovdhKt4CVxlLI0oO/OToTIQPV5AM1aU4imdD8uLzCq1D4T73c/9I+A0PF00SiL8rQrjXsfvmCpg52J0Z30XiZQW8UMhwwR8+YhUWtaWF0A85EWyazIWO1x8pEqMMHx45iC1aM6GBhEe8vRoURjmrSVglGwrRtwiUAAkRv4IlFVOV8d60OgNgCbyz6FZBxxbALGiT0hksMn+mIeiRtbSvbdxBAQPAMNwPHLkQrMlgNT6iVgMWr/hejQhIrTCsnZI43t3OhidmK2960lX1Fe1RL0hMK/nzQJD4k0oX1Ko3na17ZECprMX0hAhgIJhplk4iMtGsyKL+o078YhflRdNZMyOQxDMwb49nPrHjoo16LwN1nYeAF53yeHNQEmkJz9jNrB2GHPC5nrAHiYAps+l+MOijKaAU8tUMRTwkB1KWGWoBD9QKd2wmGmADMN0bT9cMMCiJhIKxo8KDwFyhhcXTwfF40dN8zBw1WEZUn+u4TUt6f4508dIi/nIpjHYzzKwS8cgWF4y82vuaNvX3i0ESqySgTRs6Ock+NohxRuB50aFY7lQsYFMbLaDAr44y6fvb+qW/iVFtw3+VmjMQDQykWgx1qvK3UuOSciVZ977wdj1E5a1lGhGnndIr583A7n9x+4k1GxbGFGN5yIpNRrLWgYvRXVeI9zdzTQmDEqA+2oPecaMci2zpV1HNQTHrmIT7CpUz6nZYuzdH8i8DB3cATK8COlrsnzj5pdIDsC3sKEi3mZdK41IKx3qX5dRAExtrrwzux8+udt8pMe+ThK4tytxi1ck7h47w+NqBxffMXgUNIB8kZax1FSObyROYYmnmTzb65V8x1a15h/cppmNCJr3MRpZgMmBiLURqV6UzjT8I94vDn6D2CaXVNcB7t+fk5XwkjvWN7tcxMjIDAWIzynoFggsPXZtj4ll0+HlFRDSAnEfVBp7OzMwqzIcGpzlprJkZEYJD1ogyTh9B0jlkahc+k6YYEdKKK+6Ss9QyychJ3NxSYc7BRBIZ7UlZJgj+BUfJ2Bn/ZnYMSwjdIomC5++CkiRvlEs9ZUgxaShWoqFVmYmQEhmMUk62OSP2VJtiBCDe+1QtpMTcR9XUjq9TgYx9r91yZwKKIHTlu47JAkl0HHBRMs54eYj9QyuOjpDxEkirWPWLtayaGQuB/kNvfoDYC5rEAAAAASUVORK5CYII="/>
  <p:tag name="POWERPOINTLATEX_PIXELSPEREMHEIGHT#425F78205C6375702076" val="100"/>
  <p:tag name="POWERPOINTLATEX_BASELINEOFFSET#425F78205C6375702076" val="16"/>
  <p:tag name="POWERPOINTLATEX_REFCOUNTER#425F78205C6375702076" val="2"/>
  <p:tag name="POWERPOINTLATEX_CACHECONTENT#425F78" val="iVBORw0KGgoAAAANSUhEUgAAAFgAAAA/CAIAAADrBpiBAAAFzUlEQVR4Ad2b/zUkQRDH170LACEgAoSACBCCEDwhIAJSQARcCIgAISCDu4/r92rrqnpnu2umx+7NH151T1V11berqn/Mmvyuea6uriYNntXV1e3t7cPDQ/S/vLzUWDQY76RKE7Y2wMGq3NjYAJEqw/ozr6DCGjK7/fHx8fj4+Pn5Ccv7+zvEr7+Plzg9Pd3d3fX9vuft7S2rBDhubm52dna8SJOe/lgS1cYyHKhVC6wnJydGD83RQqMuNbLukeHGgSxbSScIGlU0A7CWjGV4+gJBbTOm7+3tmTGqmuSUUUiTeKlSEmD+4Uet6iG9DT9AmJ6q5tnZmefPdnq2Xj0B8LSIX0eoppohQHudeBjQUyUyfET0r/PZ5ebh4aHXhM8T7gXE6+trWkpllJ55kfT46ks/q6yM0oLoBcTgBaKFh4U6FxGI7OSvr68XuhRkq6oohtnHsGGINbP51foMEq/Gg+8gBDU/pWy35W0jIp4ajQrE9fW1ByK7y/JsvXrCAPvVvv8OAmN8uo0QDowbTw1vcRhTEczO/CD4yhCziCAQLQrE/f29j+1xTlygE6wRgxeIp6eng4MDAwQoHB0dmc5WzVmh0t0/bIHwsUDejZMR4mYwNUyBoCkaawlfF0B5hHO3sTMCxFAFgshnRdChzmUX0WFMHKcZAcLfZZ+fn5ebS8wTBSam2E1+FwTJ8p96QgppXynpwb1ucc6pHCL0OQIs8J/n+Ph4bW2tW7z128GACBjKOQp0eKgI3w5EdWr4AkFtK88LONFAdTDrDtVhtC1D1tpqIHyBCN+4g4j5FECTzqyhrTurgTAzSUb0NJ0aodOKwjHyDiJBXA2EqfY0e84VBcLo7A9uwKS6LXaLS0rKpL+t99ttHTUt6Dog/MJpAjtmov/Yxyp7cXER0xaUqoqiwQuEjG6qJs6Mcw0hBvSKCHJ7c3MzOAP/ipm9Ni8JCjLxX66GrQogfIHIfomJGeuBQM/z83NMW0CqAohGBSIZzf7SW8+C4jsb9SwKEFmfm3/L0KBKtZhL+NV+rkg5QzY1xtxZlW6o2D5q+KBZOMv97ObMhgNDdEsN+7Y0NZoWCI5bBmWafqn2PEP2FOLqzRowbv0mAg+r9MPMrkzyC4K7HwLNeMf5UMaCBxEZpTT82hUIf3MLClV5J5MEwV2Zvv6SkzGgJAj4CwNsIpV4ioBoWiBkGnWcF55ocS+JM7dm/kUtfgqbvvJgCImOLwdN8GSb6NJWQgNqlrO2058yUF54A5p1TwzQdScdiDQKyOoY/3JQJDsIiSKBY5CLVo8v+hmrwxL9KlmFEt0ptIlik2tgLb5AlAKhwUvyMl6Y6IlCqizGPW2MAcLMHBGtgSBA5keE0Yg8qaWHDNDZjKCzXFUqAdg2S0TXYCbSsEla8SphNB8IE0UA0adAMKqUMT0nsyLcOJCaaW6650ObPSvdgEP0zwHCFJVkugkz0dVNUKukSmsI6OyY2KxO+JHqNiMVyDRQCcrTX+frX94jz3UAm427uzttdKIBmE8yvt/3gCN6OE37jSnMhAbz1uh798rKitgDcPPvTQRyDaGoaEQAZfd8ilUxgikUy32ByOqMfOmSMQoJTOFAzfwTz8C9v79fKBhm0wFYOMFTIFr/xjfsVUBQR0QhENMaERhvYUX4RCBXXkUFYjL5D4HgbnVra0smiYogdAdReh/RoWLRXpUXCKoB/0uQ7sqXGAjW++wclANxeXk5vSjPriUL3snSy0oECqxEeneYzE6vEkYdizS1Ax4WsiQ1Z2e5gIjguQ4Es9/X6wVseDvLhXR4FaSWLzX0RQOumit//z1Zoyb07e0tm2awmG5qZgG2sP36/E4W6NRIGOmNg76MEY+IAhAxabV8qZFyG0/MaS2hkNwTsIy3YJFuInz/8gGBM+Insc2xDd8AxUyy8BA1MMDGfUeqo0jpOEqRspRAYDpxgWNMbEp7gMDz5JL8xVsgEB4IRKimwqCJP+BcpBL6Oi55AAAAAElFTkSuQmCC"/>
  <p:tag name="POWERPOINTLATEX_PIXELSPEREMHEIGHT#425F78" val="75"/>
  <p:tag name="POWERPOINTLATEX_BASELINEOFFSET#425F78" val="12"/>
  <p:tag name="POWERPOINTLATEX_CACHECONTENT#425F79" val="iVBORw0KGgoAAAANSUhEUgAAAFcAAABJCAIAAADHdi3QAAAGNklEQVR4AeWc4VEjOwzHeW+uAKAE6AAoAagAKIESGEqADoASgArgSgAqAEoAOnjvx2lG0ViO1/baIdnLB0arlWXpb0mWnQxr/5V8rq6u1jp81tfXd3Z2jo6O0P/6+lpiURvZtSI1GNoBhFDl1tYWcBQZNlL4H8aHVsx//vz8fHp6+vr6QuTj4wPi95+PH3F2dra3t+f5nvP+/h5VAha3t7e7u7t+SHvOSBQZTjAHZmF9qVowPT09DfTwuJigKMuIqG9kdWB9VCyHCXyBKh4rMM2Zy8qMRYFiFti9v79vJyilSaVAIY9ESqmeIvl//ZRFHFI6kAeFgFP0eH5+7uWjTC9WzynCzAv7XYPy6cWKOF4n7hVpKBVuHwvjq3p0c3l8fKxf6qGRo1B4e3uTXVNnGZkOoseXW/hsqDpLc2IUCs2LQnP3MhUuIwrRZd/c3Mx0qUastJBYeR+69m01HU2rrueL+trbvFNQ1Pxi0k3r2x5EfUZ0KgrX19cehWgr5cXqOdXQ+l19fKeAMT7LegcCk9ZnhDe3GlAdGF3zJuDqFFGiEoUeReHh4cGH9AKOUuBSWReaF4Xn5+fDw8MABSA4Pj4OmF0eoxEyyGxbFHwUkG4LSAR1szIjgqLAo2osJXwtAOLeR+nAyBoUWhUFAp76byOcayviIjBxAY81KPib6IuLi3xbCXXWP4gm+sUf8V/M/mWXIpP2pREOvqWHc/rkgGDPCACB83xOTk42NjbSw7u+bYZChZUckICGD1XgZ1EozghfFChm+emAJBqoCMEuQ0VYTGsQNbUYBV8Uqi/LgSO4xecRZtTQrsxiFII1JBFG2k1dsNlEsVhkpyDgFqMQ1HYeR64SRSHQOR7ZUpPKOugeF43URX/R7rtpGy/N6TIU/B4ZxHOdff67OTbUy8vLOm01o4qCp3lR0NmDMoknC7hW0NlHxQL5vL29XYO9GxO00rwnHEhAJ9iFUYCCLwrRr0/qzPQooOfl5aVOW+moAhQ6FQWxmA7Sm8724Zk9OMuCQtThvt9BWDi1QgwSflcfHJIvEM2IhbVPuV0TDaLFDpo9Mt/JtGQ0EJgiParh29yM6FoUOEcFEPPod2Uv04yTiai3qWG4+mYB9zL1g6B2bujJv+9BP8IyS27U9SsK/uoVCDLTTfzHeS6vdJ14HFxaG33f+Tg4AIGuRSFaF3POqRJBdvFVFaCk/VJJCbosFPydwuA0aSP0rT9BYJZ1TCUDAgO8pOACn8gN5O1jUIx5lYWCBhsTyKfJTakHF+XMZS2O0hKbPvJt2kYHCtOmgyjJQsFqFxQSc2S+qoYA/bIqQfm0aZuOBRuAEtTDKFjtAoFfhEzPVczaITr5C1MFEoTEs7dBckS0pQPKFgUJ6mEUyFI1VIgxRYFZrRGqOf/yUoLI1w4bsImE9UUBxAdQYIzVLkYn5kisIdnIAqrbSsDM2RFUs+jBMOVAYJIqTKeDLwoMn30fYX/vjkaO9yTe/f29alfi5uYmegRUASWwFT0ckH3riQxBwZKWfiuNvB+CSTppNN30rbVE261ZLMxYOqIbQd7WBZRdf0tbS9ORZfNR6+ssFqyitjQhyhmZ6Ql+sD44OGir/+7uThUyReL6i3gnNlVYf6Y7Q6HrT2x14h6ETQe+8kxMweLrWxv7uWdKHbyEhE11aSXmGWklJ4UCPwVSn0m9RDogNlkU5gW5QmMJe52rRQGBlc8IW+1s/bfOC20Ln02HKaBgvU2jMC8dpoBC5j01e6TdSqYWC7Yrt9lhYwSaHdT2u7YofEvaDmxFaT3pgEjUhaCnJhACsSmgYI9SwdmUbjoIfhben0engAILa0+KuM3ZH1fVf6CxiaPHB42IiaCAP5xf8RxvbYLAgc/nO/n/fHirzisxHRTUJU/IxYygEL3R+itQsOkQPXevMAqkt7RJ/I36JkFha2c0EBBbVRRsqhPqiatQbSipCIzy+QJnVc8RdlMAhXkdJHdz2krRQc/9nXEUm+Vn2oKX0yz53dH6uKoZQSGQmk9QWH+EJvK1WUhXDZFfVRSwXr6GwUmA0IRnzYUvGCXqhcVuhVHADfJCeyRxW/7CxH+Fxjocpcv+R4+daXloLt0IATkyEhqUifS9m7f8f1D5H6B74IMaAAAAAElFTkSuQmCC"/>
  <p:tag name="POWERPOINTLATEX_PIXELSPEREMHEIGHT#425F79" val="75"/>
  <p:tag name="POWERPOINTLATEX_BASELINEOFFSET#425F79" val="22"/>
  <p:tag name="POWERPOINTLATEX_REFCOUNTER#425F78" val="4"/>
  <p:tag name="POWERPOINTLATEX_CACHECONTENT#76205C6E6F74696E2053" val="iVBORw0KGgoAAAANSUhEUgAAAMcAAABUCAIAAAC5lbR8AAAMZklEQVR4Ae2dXbLNShTHue6DR0xAFUaAIVBlAK4hMAM8esQIMASUdx8jUBgBhoAnypP7c5f7P+uspDudTnZ2cpLzsKvTu3v1+vivj+4k+xz/9evXse1vDA08e/bs8+fPd+7cGYPYsmn8vWz2Z8M9kLpx4wbsvHv3jvZs+NoPI3/tZ9kjt+qTJ09MJsLVkROut0AbqnqrrDnh69evb968sX6LWM0xq+rZUDWCuZ8+fSoqN2/eVHtZDXyD3H3r1q1Lly6dPn36+P9/58+fv3r1KvXi+/fv8xK9fv2aSb8LAKr17W+gBi5evGjqvnLlykBSe5n+6tWr69ev5xFj3547d+7Ro0etTH78+NHG4GPHGVFCbhuT0sCnT58uXLhg36JxfD01cob9RJe7d+9++PBBvJ06dQrfuHz5Mo0zZ858+fKFSpE/Uvy3b99sGF4EdIhhmkWcYwrD6GHKFqtaHa9H5+3bt6XcHtP2PRTbh/hE7mYDm+GLkAbgTFgw5wcrWhPMoLChKqPGoq/QoykaIxVNmMEgAAEs5AxghfxVyJeKSCjYLF9K0obOhqpCZbYPwzyyDa7cPmhmvYKFcZ6qkzJcS2pC1P3796UBGhBn4oaqjPa6v5Kb4rjdo2cwIkCq2hOY6MGkNokVKTdUDTK18ohF/kG0dj85QKEaUsZpKMsAllxrQ1W9Mb3f+9K1nuIuZ2rnb3GFzDVwtUAQsqosN1TV61bOahufekKTzNQ2DfPTHmVNTxOyKtG2s3Vz3d6fnNA8f/7cpqm66k1lqgkPHjzwh1K6azlw/XB7SucOW6yqdFr8UiYp35ZXLjZs2u9jSfeH7YfRO5itzSDkVVTx9RarnL77NOXuZAF/ytyHxkRjw+Z/xMiqszokOQhUXBwAb2sVa8AXqiomimdPPVAbVUPxuMvLM7wetvuAUstBg5vzxHbualGLkD50/0sj6FFaOXv27IkTJ/QVDbz28ePHvmePbT1OaDwQXbhxOSI/PN1g+sHTDmL2uMhdNDVOCg6F8QG6tyPmOWhDG1WTZsSiyqSzQOiLKvq3J4yP4bsUSQ8fPhyAojjVFxzxu2mv9TihLRuy4Vi8BG9cNao4HeA5ENXdQcWU4YDD8MEzIfr2xYsXb9++5fLkyZP37t1TvzUwG8+E8OBb6N/XZUjf4XI4V0YwoGq91TpJqum4IIkdU/6gXLPmf5fG7yoE+nHzspENGlspqkK1gWqASFBNq/b9rbSS8a1EJuuEw2Y0GpFtoTZItDpUsXcL9xlAGNoJekldCo5kxtSY+fS3omrEgh1logeeWwwirwtVpgW5L7ms7317zW2qMmh2DpeKJWLbGrveonagiqMtoG2VBJ94al8zoFwMYBT2W4gESBGx6Oll+wXdpZFcAU+63CmwkqgieNr2Bz7AhMHCeAJbYrqzEdLNiOG3c+kwwHPSSwTR0U4HUuqceUM8C09qoITy1N9LzHZUqSb1C4NuMVQIjnAHyqaPWC2Wi+pvfhUyH4gT2CS+vzsRhs3t0sdX8e8bxAusjHH7Ru6MpC2oUonXDJI+YjW/bS6jaOfFmL4ikZPARnWY8R4yogGaShu3xzuDt0JrG+VgnYoiJ/AcUQUTBp1Wd/QoKTGPHy8x6kJF4LvXpWejOuaLyPT89xK2Odj7g6zQ2UBMJtapK6KKYMh6fDaZo8fHKoa1jvGdrfKUwNETGdj2PLS6Sgl9xW+kLgnSJTSnHIPOO2GUGoA7EcB6hedDyJDuUiTCwiVA9gWNTZ8YVfKEIeuiVsk+JRrGWguDKtZKkL4N/LOQn0OoIuixUqru8dWJMVSCKvgwspJhygzia9Uh5YKgud/DkUKjtg4DWMEQskh5I5XEwooHqAIiRj0VqJpRJ9BKXULQ8z2lYRT5hwQq70572cCmFFvRj5vJQ7xRytslwDpAlYEmMydw0yvk+AxSXdz0VaJH85BF0YkpHQ305WGe49HGkLjVmQoPUGWgSaUJ76+m4l52UiBkbmqJ0Q1AWS0XTAXgkkVFJFUblBCZ5xhsgVCK6JK0s5Evfv6gSqBJCS9/1Xqpkal+hbohBk4Rb+1XyqZQbR1Q0umhmVdlCbXZjsEoSIrGCov6TE5Dxj+osgyVGSowWSMzMqU4c4gpk4hccEglp0wxpDJL6WSe/ThPSYrMRIc/qAKnaC1VirJGQFVFFjMb96rGBipdPHfWAamFUJyI9Mr4KYLL6gdecirpQQ0wkxLnzxPG//z3pwmhoZd0rZ94ww9FhjGdl+2PonZOG2MAb8vUvfTy8uVLrf/9+/cSIjyLjP8cvG2i+QtsIAU/xsd7zzyH3WSfJ+JBTbP/d08Kbur3/mok6opWm5sKh1purEaTbWNgms8jVoGpQvXay6Sd7neXmy8LhLfr/Uqptn7+dj6vCaRYHaXf/6jBKAT3S8Tf9RIn9iuguvSN7nds/CaImewRKpBh7w9lkrTnaZQ2bz96OtqB+s58+8ePHz9//rQxvaYjZjI15Jec67cok/1ZKIRyzOYzTjOP1KU/w9PEBa/ErltXSKrY8Oa1urtvYZWqbhf0Q3BBt5mFOmJVk1ZF+oOD6WMVixJWLUpnYrWQFxpUqXp1rrWqCOPncOl//Gh0fprnWP4dybBcR10Vgh7uW5H+sBCrTr8zkiIqqhwJjsgVG96g5WkuzXXR8y6WU+QW8cxCHagyRkWoLlBZvV83V0tXNFTGBSlKSGmPspRAhVAmpnypRMwhY3hFOzk9k4N1G0eTMwdfGTo2nRItM2YXX+lxMRjodWzr8/6CzggMT3WFb6f+vTI7DZqLVc3EIe8XzjobdnLIxLAp65w4fADJWnFbGa2ErAIVdlrKeSa/QWLlY6bcKZE9NSagivSXMWgOVYEQKs4QSnFjFtpXHtG6sEExm2LS9zNMGVPT/YB5tsXzjtgLIaZDM5nQFzJ0xQbbcEnAyKyy06/IX9JyYWrwNz2nz9rV2sA6JmmhmH0XUtS3VfKayd2xCYQq2LWMWX1zt6/kreOlbtSR14VN19YG5lsJzrNTxqpw/k6JQoXdiYQcquTl1uh7lrj3QGXK8uGqEyh+cN3WpNNCuxjg2SbDjL6EPA0kAN9O58yhSvA3VPXVsrGy30Bl+vVFQN438EL50ui22R1Bv2mF/06r9+IkBKoSGORQFeqqvD0CoybnLvwmLFR46WXJnDJo2C7ySCGrFcO824CqzgzVawkfXArVkkOVr0jgtTzq4CvGSsZ+vQQbPjjsZ7ls0vRj5sN5k89mj5zBAm1JkmoSae3xGGCVwiiYQ5XfDcFuIU5hzop0HKiV0X11hjTRjOTyeKyyLyYr1sXSBib/WW6szIq+HkAnVG+Zwf6rHKoCu4W6NtuAa7/MTNrBT0KmQEAzTOifCfMpNoK3CFsDpfCQgmZrdE+xlEMVc8LjWp2llUEK8xSGyhRbu+sPwGJLYfrytumlwd2xWkhZIdbwhCCWK7gkYlUYgimiABGs2VchHahCML9ABrNiBSbKQ2Wh4sYd5gFklkD7165ds/Y8o2xGA76ostoXW6gTc3TGAk8c5TDFVMEndCpw2Y0qlgzAIjZ63NBWtMT1K5jwUk3Thmd/BiMl0ijflEzDan4VtC3mQy3lrQZQCGmZLQh0EFxYNJrVObQIVQgG3j2EWZXLwMSy7IFQMCyT+Ab2QKF4LZF/5k6iuIuTNPHXtBpiYjUEBILgjE/awY6MobNv1vOrl6LK5gB2WEEAIYwGHMD9zLXvZfZt2A51iYdXXRuFTKYNyxLAIrUi/c0glJELnA3Bk+m2H6q8PY5Mm2yY0XLdV4SQafQDqnBsX5Ck1mUM8AI0PiggHdPpwbVG5Hn7T27H/FuUqJ5HSvjjwY+Kp90FQegs5cEs8TxiY0PVMcxvAMKP+W96Xrk8Csc7ESQRvRnhv21t4/o8elvxIFortYV2drxjs1Cpytnm9VfFpGaBteZ4U67D5sjcs6DN0UevRw8TE2OW8i7N/K2wdlRpZz79K0DzB0c1h6tG1RJfJa229JQTV40qpT/Oeyrenp3STstaa9Wo0utczTp9WVacG7frRZX/iTPOFOZmmEXzs15UKVBxsrydIIwL4pWiaqGvko5r+91RWymqVKej2e1MYXR4rR1VVFQrv7syOqQguEZU+bs0W6DaUDWOBnSezl2aI/YDnuMoaDCVNcYqFVVboBqMn3YCq0PVdpemHQij9q4OVXruZbtLMyqQDhFbHarIehx7ooPUqxCH1LNdVGngX4AAonevu6MDAAAAAElFTkSuQmCC"/>
  <p:tag name="POWERPOINTLATEX_PIXELSPEREMHEIGHT#76205C6E6F74696E2053" val="83.33334"/>
  <p:tag name="POWERPOINTLATEX_BASELINEOFFSET#76205C6E6F74696E2053" val="21"/>
  <p:tag name="POWERPOINTLATEX_CACHECONTENT#76205C696E204B" val="iVBORw0KGgoAAAANSUhEUgAAANsAAAA9CAIAAACr/IuIAAAKJklEQVR4Ae2d+5kOSxDG7XlOAAgBESAEMkAIZIAQEAFCQAQIAREgBGTg/JxatbXVPT19nZ1vvtk/dntmurtub12657KXfu8/W9fAjx8/Ll++fKn55969e0WqevbsWSnNx48f/1M6Zu9/cBr49OnTr1+/2tkuneT169elRL9//34C6kuH7f0PTgMfPnxQPBEy4f/Lly8JxNy5c+fmzZvXrl2j59WrV/lNlL17926R4BCFBITAWXoghITcw4cPLxXF4b3zljTwx/yxH2JqXzHJxTE6l8D9mzdvHK1/o133k8egAQmWTlLQc+vWLXey8fD27dtuBpwBQtevX3fn/xw6hO6Hx6OB6HKne4BEn8RCRR7tr1+/JpS8IzKhnC1fAhaKEm2A0e4y64qbycMcHZLb19pqjuNqfPz4MRQ4TK9hn6Izz58/f/r0KUPYOWJ9c//+/dnhex05q6Jtdogi0qbXdrHB37t375jn5cuXjx49yp0wDJv7mWPQwNAikpJAdo74na4aQ1XvWTvXdbfU79u3b7o9aeXqssp++/btjRs3yNFkagjFF9SW6vn2jsjz+jiOI3atQ0G7pOwnT548ePCAyVnQAM2QyuyZvY6MqOjz589sguDlWI5Nu2g4iQz7ewrTvnr16u/RGv+OKCJ//vyJ4GhM1tSlN3jO1BQm8qM9w95ElziBcnO2OS5Qz1LknYHg/1bLTuT79++lMOVmID7cItq+H/mb0nvqNpezWf5hi3VbzJkzNnqrBtFyxkb76I4jd2KiHYpOHnXWJtGwWzb1wIHc+5dwIk8b5CCSUMGuXpclQg65ij4dUzYKpGqUCUkLOduN8wwX4XdLndFguAMCCvH4NUe4dhNEH7BA6tKZ0VL1Fk+CVn2sTky6/ktsTDhnxU7bBqIapUsRyaa3KLD0MV5lY6pxdIikiiIQWjii09Jd3Cltrv98lyJSo2xFZJ1V0XEhEnvYCEHWZpE4q6MtdaBWsd4obXYYMmXEdcWfx6luBpEEZ9iVeovfhJMKE7KSlRm6rMUydRd2c3BEs5wJu237jIY3i0sMlCN1xy2eBLlJRGrdCuvgSSAlYhSVDi5F5rtjgum6S5aTIhHqyK1zlE0RCsqcKKMbZKPDShyRsKjg0xrLBvxMYOlOlQpP40IWEDY2ZDK/Tki1cFVXRDIKjYkFCUwtDOSMjSASxAh5IOimsJEyvOo6cxj1yMwcEc5WfUYdDLmIlNXzHPpAG1PExLMKAQzW6PTPCagtivKIxCGEAyrIcF6LsBzT2v6qguVDlGVDQ34o3ebP2ESh5kgECN3i0c40RpvPI5ICC6pTZZZzl1kTRrN2DpRnZ87vYHmIuln+VIfe03qmgmwq5gkStJttDPXqc4jUfD21CLVs0c7hLPTLhRGpXrQw3bXBN7+IxKyCXcKhas+afuji5hwipYCdCuO2GhP+chCJYWRaFWl02LdQsHlnKhjY/htuZxaR2k1gwG81nG2MU9QZIoGXkJwKkGG0y2TLeedQD3MsERdFqCMPkKglii0XfdTEumx1tlNQjqt/zhAp3ExVkIjkAnhRqLPqGCeMg6PV5mJEHQ/rOVTnVFTR0LyBrqQD+dqlvmhBSbdBop0hUgCnLDp6YcousrEGYKsFR6L7oSYgiKLx7vMf0ITWOS0iRQSMK9aPRhldXdiB4+x4ikgF3JSWQ0eZ6jl1XkPsYuDQHDTOoaeEXdt5ta9FlVQyuhdBY4ptWejYsbSj8J2aIf/8KSIlqyZStuMm0XOKtiQFcDnVoft5zVNLVq7dpegyoa2a1JSoBVRxiFGAbIIQ+VBH2YbL74kZ8i+dIpIEh/2Iz9GRIUNpAaKTCD4GOVaUouou4f3Rgds7qc6pOtFGWDhGxdcUpwNpjHD1rO9H8l6ZfRQe5nic3XKW0+a9Xd7uAxy8QJnTv73PycmJTILiEiZpJ2Rn4P0HaJW+pGxnGNFWVbjJyXWZ77BitRcvXrjhHALf8GTTmahD2JNhUey2DGznRFu4nArDiYF1l0K2m9RUOHhEOqvTA6OiRSQCVa9NrTKKJskR4TRrJ7pq5at8VKBK12sJQn0vXSwidT+vr1B1s0WLyIqwIkWnwkAa3VeN8+8i2j0UmICDihftJOlHRXIS9jq8cuWKnSpaBtkOHduI2eetvE482YpLp6ywBSAOp6IS4+vO9d8LUIa0kXa7MNJU+BYkRP7uET7NvMq4MN00V8tfVT3YRh0bC2wDzXz3xwVIRJKvuljZctrLx0i4UvXhxzlMbrIPASyUq3qdFy0AMC5fnAqp1J2ZQaR8/0+nJvdVpGxRyvIrUEVk9MNLKtS2G2GeRd6KlC1amvoMZHQZXqfYGUQ6eeoCpHw0om5snVQySvXupGiZ8+DGRmVXzVSIw1ZaOGrquyBhz/kziXoi3DWoW0IKE5SkCVojLukCHwYqtvRHsLT8nFEEtNjCPqJgJ+91GyIVI8NkV+Fb8t06BrrFrxVmUJsCQ5fYrvwYRHFt004VkS22YPM/CoNeYTKFSBtj0DVlWYUkwmg01C9gP6ULGxX3mRbgcCiJ7ilbuI2ub2QbqIM4iTyiKwMhU/F0hWCaQJWgMvSSTTF1+1ZD2Rs9eXRN3aWAcdgQhBA72yVK3bPRlKeeUUpPwnuvCqOUuvTHkdRxW+qnOuoXO0oFt40uLIV38oRE++3TFCKtGLRL95kvPECK6m2Y7OLEXSy6wCSu6BJrEjW7kA5vncj8lEmN86fqSBcj87/qqczRkH+wI2cu5DeVuFaT1FUr/0J4RxUNKiKFQ1YUqlXLc4d6PYFoVysUxUi52cMMifmXvGRl6VJILcl8Ha3oirij7Db5WFA2FmmprG0rMEjmUyKkS3ztKH+dVXSUS2Ec6qWtNixKtN1X2OjKqTEMpbK2czJnVBUybHB7hv+4QVTv+UhISKbkDHuT9h49nwrPfFK1hMiK+kZ3Im2i6MJr9D4c20BNuk04jateMzdxpLxodJQEVy2XKDysJTa8HxQt8ir279Lanlpxt1g/lbXhxpGcLSVFEWB3tfssDpTkne1lcCejOmGvhbbAFL25ta8SokGCrcPA/Hs27iUb+Ig+/qP/SAIu6bO2F02sssgpLt0QPPC9NfNs+dc2z4Bxd1RTGZUSGRPlJ/5JGdYBKzZ90556okcJaYP/Tgw55odKeJNZu2lDaEGUjZrc96vSYVmuuoKSZGc3QmnrbSW8sM4zctjo2Aeew6ocMeseJenIWNFUzi6Kg9JG5gLUJcxSKpm6ncnaqiASgQvRHFpXgz841v4H0ZhSMZbGx9AgkWDNDhYtFkuBghEzZbRLw1IqoCWTSi4iBWE4E1oguig6aWA/8JpJb21Ihe0udrUWQiEHqo01WGe+jrS63mqbIpibDfz0ev+BcLKql78OyHA7Is8Zi7UCN9/4oWxvQSd16sGtk84p4uIOdkSmdA9AWVeSghOrVzeeMobt94oHSd08R3v4HwpVZhm325kVAAAAAElFTkSuQmCC"/>
  <p:tag name="POWERPOINTLATEX_PIXELSPEREMHEIGHT#76205C696E204B" val="83.33334"/>
  <p:tag name="POWERPOINTLATEX_BASELINEOFFSET#76205C696E204B" val="4"/>
  <p:tag name="POWERPOINTLATEX_CACHECONTENT#415E635F783D5C656D707479736574" val="iVBORw0KGgoAAAANSUhEUgAAAP0AAABXCAIAAABA0NQjAAAOkElEQVR4Ae2d/9kOvxLGvec6BfAtgVMBSkAFKAEVoARUgBJQAUpABSgBHTifY851m3eSzWb33X1+7DPvH6482clkMrlnMplk19nv378v5V9q4MQ08K8TG28O94Q08PDhw7Ozs3v37pVjPkt/XyolazaggZ8/f/7zzz82kK9fv167ds0PKv2910aWt6OBN2/eaDAB9NQn7qWcLGxKA+/evbPx3Lp1qxzYQeDe4rArV658+/atFDFrUgNDGiCYATNV2Hz8+NFa3b17t2y+f9y/ffv29evXSPbr1y/JWgqaNakB0wAof/78+Y0bN9izEsH/588fZYIZHOiHDx8gs3+NvurvL7Gv3e/f5cuXNaPPnj3brzDZ+yFrgO1pcN7Xr1+nBmRfvXpVKKIsrIOu6oj2jPvHjx9LXAoPHjyoSpmVqQF8oqAC3N+/fx90glUEOEGPVQQy+7lP3COoRmKFISmrok+qpK+XL1/CPzgGLK3U4CTOSbwDDTBxggrz2OiRicYqRon3iXstRpISiRtDmvcIWIeO6IUa/lWIhTF8+vRpHv9stbYGPOh7psmvDMzsjx8/Sgn3hnvgKLirgJSliLNrMH2PeMqla4dGaqU8u69suJIGPIhJyff04v090Ko6073h3scbwj2FnoH10LAaii1+vUS8mPDIHD+GocosHIIG8O6aRNxTj0h4dzVRgbg/tF0MZ4Fv+6c3Yglnheqq1OZWPvX7m6GVzloR33sBSlZZs0cNeOfYCQx/TOsdf1jM94D7qkUKfEG+GUr3UG6Dvoy1ZnSXTVbSgEdwf6JPUStT75eLsJjvAfeSTNtKgZ5CIyDp0W9YSdpW5JcFukZTPV0kzW404J19z3bWpBKoLLYZYrLr89rPnz/bxQkA6mUS9Dm1VXlqgVO6p0+fqhVdlBeS9JRCECCYgafM8o41wFR+//7dOgXKnM72CAC6hB9LacjJ0vycT9yN7aoXC7kAHDVeJo0K4UQ8tSBbhxvlnuamHYgv0m9PR0kzSQMeG5Q723rPZU1CKKtNwr8FuB0UXr169eXLFzqyZIuuR/uu29G/pwzlJ0+eyNZ55B1/oPQ//UUOX5/l/WpAtykR4+bNm53CqJXM5vbt274tF8DsNZTdxTlcnTMs4mJNmhBmmHxa3by4o2WYv3jxwpP53a2vz/LhayA4I5+WaQgPBgQeW8aN2EcB2ivvDveA3vyxMutV3Huf3RhkeKTxWD3D5lZzoMmfx6IBuW0TuNPfewzcv39fg/XNdeF3R7jn7qhdNiYC017TG6KklMmqpqdgzEXpzV2VWTgWDQidJnCnC5O1sD74Jt694lXZ+8J2R7g3+wPo3JyW9r1AqpyHe9s2iInCO9Vk4Yg04DFQBUl1LLKW4PUCB0vq7wL3vFliuAxeubqvrQ6pXWkW7Gm0pPjKLB+FBsJsVoOCciB+S+CDHCgDB4PiLnBvW0ysMHzRwS9GfiTV18Y8QSh798Cjzm1QYJI/D0QD/pAVkTqdo4IcUB6S/YGDoWV13Cu9qO2s12+wRXs0dWsbUp9+H+P7yvJRaCB4sSpCyoFoUxucPZSBwy7iHDy3pRf9dtYLHWIvexRG7umr5WDQVZ7Vhll5gBoIsx8mtyowMJOvDME99IGDUa7r7x89ekTHGJzfznrRg0z2KPhvT18tB6AH+642ycqD1UDAfc9sKshhUCGWpqbkgJ2siHu2GrbFPncv4ry+A2TtYRj5+RaVXyGek+lXSIerOPVAZX57NEybT1bUwIzpU5BTOvuqoHSxIu7N2bPL5OsO1e6pLG2Ryhkj9wOeajYmGxxwGyHjNCR21q+ngbDaVyMC3zsOS1lsDwPRlBzoYi3cE9gY/tpIWsTfM0J/IUl5XI28XUBxrBjoDiNsS9vmk08X0cBUr+enu/PcZi1/D5LsKg4ZzBCEBNWUtghBsPjQpPqTCz+ydeytP1yBEtsz0LPTH0qtVjvNykPQgIIc5rHz3GYtf28Je9xnI7I3lS3l7+HG+MWNZBa2154VNjcE9Hfu3MH6sRmspVNrbbb59CIaGJ21krn8vRxfSRNqVvH3nLfZ/hrQj7pPIdVLNnWls7b0hcM2hnCgwDmxZ2tl4M51aFYhPi+HnBgnBwt4/VFRS1ZZs3cNADahpTPIMZmXv39vzh7YNbaz0tcQ2rD7oUdqWxZoAqw5KePQAHXg9YE1x1j8y09WN5y61MSGG1F7hCw7WqmGUWO6knClXuaxRYcEpe2odR7ni7RSkAOTcNV+hG3nmyydZDqUZf46m6DQUsT+5tVegDiSsPD59YSODOs8ar93W+W5diUilXo4tBryB6vqodzatd+D0/wy10OCVXku6e9xV7adZcXpdwx4kdLDlbJOQgCOH0d+UL58VH4l40Yp90igYHqPMqhr1nbLGVIzKciBfsk8pt4smZQNlMlqPBQ0Hl+57TKb7P6d2V5UwYJpfm0vvZedeiMsr+WU9L5mMX+P8Rnce7azXoJqnFOuAL7JVsv96detamDSuHQ9Adc5dTe4mL+301kkYFs5Sfr095PUlcTSgPz91CAHDsvgnoyhCaF9rYQbLSx1dDXaURIcvgb63bZfG6cGOYQYy+DecpeY3bRc0p95SH9/+HA8QAkV5ADi/iSKBrIA7vVmyejprHr1hYzvvTayHDQwlNlT5n40GVByIMS46L6W7aw+XMMJaBB69s8TzOfM1tXGGuIHR7Ma/ph2apCDuhaIc9ZLbM24qrExBJzmcMJ+r2oD2tGiolF/X3K4qL9nb2FhFpF9EHfSnFXz/SxP/bucSd0l8SFrgP3e6GqvIIcD+BkgoYsLxTmWuwT01Rtg/cplGKVRMvi8INmvw81QhjxHGZ0TCOhsuyfIKTlgKvP3tXqzZN521s9TGKo9Ki3BN8nyVjUQwFDCwAc5PZn7wMHyKDNxr6s4Qx9KmDQrYajWdnSxm9RFEh+LBgIYShgoyAHBPRFB4GCfmZmJe9vO0vHQhxImabm6NyiXp0k8k/hINUDI7iUvYaDMfU+QA6vAwexqTnxPFsl2otX9qBe6sxxM3FoFM+1kddRkrKJcwD7YITBNPf71gvKHLkKU4o9pe4IchAlA+n/+Z+jWcqPeLJL2DZpJj6q3GxbkP0mYfRHn/XtpPrh8/7KE/4CA6NuFKrfJcU74P0suaNzWPP09elCOYhGVrsTE7ylX6gK2ISXvHbaCnEDTEMYr9u+WoG0r4Smhkm2HuZATHl3k59DifhGex9i2fy4b07zeI6aePeUOFBvwoFeu/JJIjNAjiW+CZoTbaf+Pp90/Y/wYQE+vnTRh56GZ62yeZNvTgLlXQwJxvA3Qx8M++GkMX8kfY6X/JXYC7mU6nabWkKZ8JKz7QufYSm5Zc+waMA9rYMAGbDhaDwmMOwdY5UPbCfG9pY3YJazx3qq3b0E/7OVVn4XNa8DjFRhw/ZEha3fRmcnxTSh7nr24J09v+4OLn85W56yawvcbmmqrrNyqBrhS7/MwZMz9XRg5/vbwSbh7CPk7lF24J2mqg6oZb5a0hbOn1ZTOUNzfwzBpjl0D3sOSxpGzZ1ydIPTnSyRAz91gG42T/P/4jAmO0s8jqK5ca3+tZZ6o2WpnGqj6dW1z22JoO4qdlJmYEX9Ptp4vSMpzEOqsdC3eJ1nVnV+kVNlZQE5iM5bLsz9/2DpOguGUzaHklTGOCY2SAhsYCyhL4qzZpQZ8Akf9Vo1BT1Wwy8L2E8d/ztlTO2Q0JIB8gCV2VC6bZoFb1dlbj/M+nKYlEkNHTfBXHEXB85RmqYcMYu2wc7UZwsYu60MiElT05NA1rdCznS0F/ot7sGITX4W7cG8FUAJEaFJybNeAcuRQRwJZ4O9/GnYNvjRsH52gFJMfCQOljAHmBn2rgb/SuiY8vZgAgUN7aPl0JQ14EDNZo714UwE2Vfq/uPdQ6y9XmTYq/f2K/l48JbBu8DfQD41WJm1Yhy2FsHzRVt21+2qIkY8W1EBIbzApYcp8Xx5g+C//yJf/4h4HafMNFPjjJx34P2rskWBRXUE897LsbVd8JhUai4z56SHQI4x3+dZp8OhBPIZcDiFrdqwB778FFVv5LebhXxZwEA8+RcBUNuT8i/sG0VE8Mu20kRo0iFWHoXlnjwYbJhQa5s/1NKCwk8llBpk1gbtawB2bPTREmnP/vtrZ3isZLTIEhx2kCiumNfE0aNb/LNcH/zTLu9GAMvcYAF/P5Y9sG5X8KePHuSf2gJ/qTO1vxN8b3Ev/HSw+AL30CtSYy8cAwmY3sMqfu9EAAYysa8EZ2Yi/t5O5AGvpSwWvRJAdc7qXLlHj3+hRwyzsSwMKTYnde315h6wbwT0g5vbS6IU5fzoWQvkOXSXJHjSgKVt2vjaCe39paWhyuKXkHy2rR885ywtqQDuu0cV8UqcbwX3PmNkGebLEvdfGwZa5WsK2DfQvGOQw2DN2Jwc75mUFQ3GCPnrMGzjLqve4uI3cSzuuwbSlFeghS2ff1tXmn54K7jO43zyUJw3wVHDvnT0KImScpKYk3pgGTgX3PnNPJjh8lGtjk5rDGdXAqeDe+/vR4J6jKw6wenKjo/pNgsPUwEngntSN/zSDfRG3MR+c/kIfLvM06PPR0WlgI7jnRUE8NC8KVo9svbNnhtr+ntcO7WN0nZ/bPbopT4H/p4Hd3C5atZdwklfeXgpAL6+jefHsxQV4+sosb0wDR39uhXsO397hbqb3+gQ54T9aZAqHfB7pTouCsI3y1tpQq6w/Og0cfZyjG9hSffDu/mtBRoOpiNgXqLe23AFM0HvNbK989LjXvSWbG5y9z1HyKRGCdWgIfjR5utqqGgosC3h6trPEObzZ4B9leYMa2EDcpvfQAL0fjkXqZOvtNWT/8hTpfFES0ugRTVSfhQ1rYAv7WoCr2AbXjhn4n/7de3sty7wXR7ZQ6uAW8yg3xBue+BMf2hZwb1MIasEx8BWsg/s3MowEp+7hjpFUKU8cGdse/n8BYbyZbCNjqQoAAAAASUVORK5CYII="/>
  <p:tag name="POWERPOINTLATEX_PIXELSPEREMHEIGHT#415E635F783D5C656D707479736574" val="83.33334"/>
  <p:tag name="POWERPOINTLATEX_BASELINEOFFSET#415E635F783D5C656D707479736574" val="22"/>
  <p:tag name="POWERPOINTLATEX_CACHECONTENT#76205C6E6F74696E204B" val="iVBORw0KGgoAAAANSUhEUgAAANsAAABUCAIAAACEB9UaAAANA0lEQVR4Ae1dS7JOzRL93bgNoYUhYAQYAjPAEJgBmnocDW0MAUHXawQCI8AQ0BAhtNz13xTrpKzHznrs19lbQ9RXuyqfqzKzaj/Osd+/f/+z/+thgadPn3758uXWrVs9iG2Xxn+3q3pXzQHHa9eugeT79+/R7kp7W8T+sy11R9P28ePHQhthcjQmmyC8I7KDm799+/b27VshJJGyA9GtktgR2cHzT548IZXr16+zvTcqLLAjssJodgpT9qVLl06dOmUv779LLLAjssRasbGfP3/++PGjXLly5UpsyMx9KCqwTo41/7t69WqRJgcHB6U8cVKxI7LIyJHBDJC4duPGjciIubuw/f/+/Xu7FKVEtGWc3LEvPLafRzqNlRp29uxZ2V8jQC723OfNmzfE09evX6EL4noGMSg/zp8/f+bMGYw8ffo0/j958uTly5dTRoj2gylYgNHg+QMYCbt/q3Agcv9XbQGEHzrj9evX1XRmmZjahEGpvvLcvHmTVtIN4B6bQsNrPyHXJipuM8xUhJBiZr0nSLA0VIGeCxcumM7GnxcvXjQUsBjACOnF9P/70yB0/1lkAQBRbAoTF01cwmAKr2HRPUBCU8RCskD706dPGfV3RGaMM3BJH0OO4cgB9m2XAQuihA1gtI1qZPa9e/eEPoiHOTqcsCMytIm3h2c9KMy9cxYz7uHDhwQiGwhgfQUkHGErFAke4nsdSXeUNXDI9+zZM5mT2iKUUZx2NG97arY6ver+ujbOL8VEQH/BuZgHtvuY0AI6xuQLo3DuEnpGLSJhEDk5wv+lxtmzdiU8cH4mkQONShLzTYsWkVCni0Qsr5GpKwju92xqMpK+c7jGlM3bnlr5LikbtwHl6SdUkHX3C/Y6UjvlT/vDhw/YO+NOAzyHepx3OzhU99y9e/f+/fu8hAZc++jRI92ztPYYRSQKaygOi8meuvQGz6GJKuLqUZ2CdNMlTsC4nmOOGc0oRd4hCP7fajnAwv0qKUxRwzj31Cn1+5QOKeqr6EdRlbrNZXzm/9ni3bGNBsREFanmyyOeLrcJNp21kWhu377NO4HGT3LvX8KJPG0gA54/f/7u3Tu0jx8/fufOHTMLoQI3zbrfiDNcWn52TNkwIKpGIYi0UPq4WlyL6pWx9omwYHgCAhRixecjHGd1CQnTmzG6FYPWpZLAStVHPBleG83avN3CZQo/5YEoRkTBxCme8RnTz3WpSxHJ49i6I56M7ptDJKooBEKiCg3Y1H+KSyjDrxmzLvZSlyKSUbYisg5aZluIhD90hED+LX2okVDGZmjQuAscgFqFKrCBEwanqFi6sp4rTOdkMYBIBGeIK5UT/keEKHUh5IDzhMK8hZeBIyyLHqeZZBhTFXzpD6tFLMYezPBGOKLhXF0dj3gyaiYRyboVEgNPAilRo6h0MCnSvxwzQtdd0pIUqUB2PK0EKXauq6FTBEHpiTI8IBs7rMQRCREJPgYDHfCdwOJJFZVHY5YNgY4NTuEN1HQFhmBprq7ip1ZBeyQvPGZxKSIw5Qe3X40gEogRcQFBw0BHyvCqGYyf0RXpzBEhteoeLjDoVR3e9OoqTffVkvedqGMKEZk3CMCgnY5ZnoDaIrZFJGwtEkTDgEZYXhORSY+nCepCVIuSWgyG/FKCJDK9/KWipsbrREF3ZAKErps5fmz1LSLldCNVZpnlktKc/TquUCUPlEmhvaFliC4zDwvmDWjhSQ4emtOP4aKiL9BIxTxBgh7JdvWq9qj8FyJp91RWokzS8EgWrsuJEclV1MKXdT0U95h1gWPgU+M++RmKCrcKdhEOaT09d9TNzV/2hQRgnArjuhoT+TyIhMJCliqNHfa1iXXeSQUDPT7VpmNGdUaKe5d+ZxHJYQIDvRTpQTS6iBQlckga8BKWqQAZRrsoxbDTrM4pnYq4KEq1BEi9FJFGQgVX0RPFlok+dDErE+M7grK6/hm01SEiRZpUBQlCjBMiVlGo0+YYTxmjrbZmC1NWVLCAYbGin1ycRBUazBuwlQxAvjapj+rriRg2ku6HiBTAUUTDT8cJkazIxwzA2gqGRfefTEBgCotX06cnTESpJjj9RL04qQ4aIgmcK96PRhnuLvREtFNQadTuUCbhlyIXLpTUyFQ/Q2wLOFLEo/3MQS0LWsPaBI8o02V2hgEF7pZKhmcRaKSEl42OQWQUvikK/v4/iJSsmknZRprMyBRvSQpTJj7mqZbKFXYX3cV/Ke0W3q+rJroSZhHt4JR8wEM+5CzdGGOJ/kEkIgEsnirbQ4HyCkTdI/gYaWFFOdJ2mdUfnchOneyKqhRSWEiDi5M2YSMsHKMyM8VxIhotSz3KBZ2u70fivTL9KDyEw+PsWjJPW76zCHBM9hdf8IFXEQyGy7gkI/yrV69evHghAx48eHDixInMYLmE9x/AK/7Vr8HJow2gKQwH5DrnO6zwmnnlUkgBQ4Zm688UVNmv44QwqyvwZW4qDJNdr0YodqulSuaPkc6qLRMtIqFNUdTXe1NtiSIiHhX+ZO3MUFa+lKMCVdyvZRj1vTQvInme11epOmrRIrIirLCkJhLQaNk1RtUZfhdRbzZFgooX7STpR1XS6nVsm7+ZEC2D8ux+/vz569cvGVM0HWr2eSsvL5/7qq64OKnCFwBxSArfWcDXneu/F0CB2IjilJ1hpKlYW6Am+neP8JQz2qCOdXyJwoqDhag8c3XSDrpRJ8wEx0AD3/0xARIq1f1Nq+ljJESl+Qa/zK5dJW39KXlsjMIBa+mBIqGodfs80IkWAHAuPoQUcqnrGUAkP5Eo1BE2KlK2GGX6HSgRGf3wUt5eVBwq90xJea4jXA3zLJhUpGwRLfUZyOg2vFKbfPQ2ROvOn5D1QKf6UDAvYeaq3pNlhkUvUfG6KiVKc5bOaDisOE6m8KmMwQGNjdxeOzw1qNtCindRkjbKWjqdG3wIUOQDXass6hyn1AIYz6WlGy2+SB0D9Yo4OUTqGFONKuwqMBdposKa7VO4OymK7kxq3Y822jUqohDGFPgCUbOISDiY9tEo72WrXB2pYwx4g6U5UtECpdrynadUqE/N6tVPvhDDeZ8Jw1h7cXoveSamQ0U03yie9IDBdnR/I8dAg3OHB4QrgD3cGQiVikMQwTQCFWlO3NApxlkRSlAXlVuy28SaRtl1LyLJxWBDzNUlE+ayNlOe8HN6lEKjIcuxV4WhKfvbsq/yI4xe7GJfv5xjjBStzf9dGIUVnXBpL7tziDSalJ4zzx4gxfQ6TA6CTA+u28Z18XcXIqboEm+2F5EiW3jrROgX1etRNXN1pImR+queBqzRn1KE4ZOh0auTdeIxHJaDqKvyXwjXXzdd1J3ACnONVESKJNhR0KpaNn+9rmf91Y7iVDpNrVAUI+UABRQy9Ke8pHXJnARxWEXRPKU6Hl5SMv3l7MJTsDwXnU80l8YiLZe1dQUGln5OCOkSXzO+z2vb/apJYfgZstBjliN5KKezR6OEbedc5zDW3KSPRmMYyiFS7zrByR82ZHW2lxROuziH6XNvqBOWiUxDMx4OOHUZHBY9iWzESsg0tb8JbRvOTfXkEGmqV6efxK/dlU8pUNRv1pg5PWDdbPqLWCxkMFeXjl7+mOLUIoXIFu/nEAmxDMvBUlIMAdcu9iTPgBJ5RzK4jqDRnO500hKGGR0Jyl4bbdERVuIaJgs2kCfrMDD8no15yQZyRB//4R+SgJQYs7QXTWgpNPBmiXmmDsHjx48fL1++xFWs747PVmm+3duQE88oMZXhL5HhxgmMr/8kmWEK7wAr0JH9aKee6OEYNg4ODsAO9MHF80SV8AJTHNR436/yrGmpCykWkpo+CEUbPXIVq7BuZXjE6DgGMkercmjh38B1lKeOlPELHVTacG7jTMIs5eIsLgeyNi2FRGBCNH7qpbYuX4peKRPD01hjsCAiwZIXWLRYLAUKnOjUURc2pVyAFicXLyLFhVhMsAKiC9GJBvwHvDr5EeILaUDsLn7VHoJBVmqNJThluI7Utj6SbVRj586d66sawsnab/n0NYif2vC7iH5aKx3JFxggP+pL3HzDP5TtFW/n0AKpIpUD9kbKAnuM/Ec+tgEDYcdtPvCA8Il9JVJwZvdqLIsyBn+ps+JBUkNnsz+3HiPxx90ZC8OCcslnWEcVsrlnf46qzlovPuyD2Lbqdw61Uqtubx2RPNEwZ+arduqqhd80Io/MZwJWDUEj/KYRyZSNU+LorVFjrP3nBBbYNCJ57hPuaSYw/c4iaoHtIlK/3oBzn6h19s7pLbBdRDJA4jR7P+WZHnkpjhtF5FH6TEDKtSvt3ygiuaeB2/Zzn0Vhd+uIRAW53/HbETmzBfSdwz1AzuyMgP0WYyTv0+DO4f7MWACJmTu2iEgWkXuAnBl9MfabQ+R+5zAGgwX1bQ6RfPZsv3O4IBgqUTaHSGRqecA79dqXMs7enMEC/wMn7tq/SK54jwAAAABJRU5ErkJggg=="/>
  <p:tag name="POWERPOINTLATEX_PIXELSPEREMHEIGHT#76205C6E6F74696E204B" val="83.33334"/>
  <p:tag name="POWERPOINTLATEX_BASELINEOFFSET#76205C6E6F74696E204B" val="21"/>
  <p:tag name="POWERPOINTLATEX_CACHECONTENT#76205C696E2053" val="iVBORw0KGgoAAAANSUhEUgAAAMcAAAA/CAIAAADbpkvlAAAJ3klEQVR4Ae2d4ZXVOAyF3+zZAoASlg6AEhgqYCkBOgBKACqAKQGoALYEoAKgBKAD9mM0R6NRYsVOHE+Sl/eD4zi2LEvXV7KTDCe/f/8+7L/dAofDz58//zv/ffr06fv3779+/RKr/HP+u3PnzqNHj+7evRuY6uPHjw8ePHj79u0BVO2/I7fAhw8fHj58GMBFbwGw169f95rr69ev0gxUndBC++yFY7MA7PL8+fMvX77oxG/cuHH//v179+5RuHXr1o8fP+AtfrCYshe8BXRu376tveA5utCMGrrsXNW78LZfie8dPz1+/JjYF8wcSgNwgiQwZxuDM6mHzP7wVCBlv7VVCwAIYKFMA1aIX5mT/ZM2nf+QIL2Ao4qijJwdVZnG3E4zhYVAIZUnBRMGlNIXinrx4oVCigLCd1QFptvmLQcpgtq4edLRgknLBNYdVeNMutZeDgqjISXzd2kZwCImyq09Aq4VIqV6685feIXIVSrBtXcCEQvOpM1fyl17YdsW4AxTJ0g+9OzZM70cV+BkQbd+IkF3iDuqxpl0Zb1evnxpD6XOzs6qTMAiFYGKqv0UtIp5Fy2EI0rOM1VFfM/hp15OKXz+/JnDT5FAUsVAUt65aopV19HXbf7t8dLECXDmqRKUqKjZuUrNstnCzZs39WELkyShrjjVk5MTkca515MnT6T8d8UBNiMKYuegj6da5CIcwFiX5MyRVfvmzZuclg3avHv3zupv2aXK6AQ+kW+5aj9ZuNwvc0J4xTQTrC5HzJeir6/kTpWYYF1dQBV20pMqEb5z1eHbt2/siV69ejUBRb5rdUrwA2Rf866BbSsgsDVVym41HjWq2LPwHkhqm81hDOAQfNg9VOwG3Ma2KH67LZZQ964Nf0h2l9PH6gl/h8PxooqEg92QszJI4gyGlbccWExxPDTsuuuDYVc/8VLPFy7k1I2ya5Hmsg1sAcKw+Fr0z9SzF0MVp6kPbZw+R5ets6dzzxlAmLwn5EyzgcteVFVM2DEmGcLTp0+drY4LVWIFZXtyoInP7Z01l3apXKJTlsLcW9QBVHG0BbRl48C/LOsRbgDLIkFeFLwu0ztIwVjUXJcyzcZ1eNLLWYGVRBXkKdsf9AATAgvRCWzlG8WFm4r0m6+DtLSaFE2hdKBFtcfgiiRXmC/096NKX++yA4NuVSsTHO4JlHSvmC3m+88+/MpUPl/4klsSbdRrvQX4Ai/j3IrM3YMqTfG6JGkZq3u3a1xlOzufbnLX7Vi3RhcJasBYdYUvXBpYscaPyxgH74xIcpwRPKpQQqDT+5K8RUmOe2x7nU97qrBqbHW75/xqL3sjhrojVcBNdBxnLo8qyJBh+NeqpWXLVTTT+lShdz45cEwJHFFvdehdKiNkrq4LNk+hZ7CeNQmBFcXHK8jQ2JcS4TTIAbJNaKR7Y1TpSmg87qKQh0MtYTs/Zl6yPjMndQVVkB4DpPIem52IHjmoQg8Rq6q3jIA2V52eLmTadJnNAJZzhHokv5AKYm7Kl6gCIiI9RVRd1nGyUpcItHq3PLVS5j9morJ+YZkpeVun5JdzgHWJKgFN0MdpU0Q58J/q3Sy5sWhuNqh14WLLWGMKbw2GwktUCWhSYaIb/or8pEQItlJDVPeBPWBLEXD1QdclEF+w4JXRdeUPFuLk5wJVCpqUUeAwN1KqZapeqa6ZgzVkk6imtNrrxQI4hUWIxTKT+iCmIfACVRKhgqYOUkHLlJ9kQYCtVIPq9boEW2Zy1WfRXiA8lBMiA3a4+HKLt67wAS9GOvTIZffdfqWB3vZBpX+9K2g6+ZZ+V5m5/iYPuBEBfJTM1zJ8Mwi8gvTLvbtsJ3/xLui/5z97w5bfv39vL+Gb09NTW5NT7n0VNafj9DZ8LdNdGNPF9krgXWTWp/07dL3NVlHJLMAW3z330g2oAjX9ExkkWIjO9UwdaMWiREizR8tdtd0sZr2Mk9nYUAu82xuagkOA4W+Xux8LuK/rc9zDF3bSbBvvgw9OWYPvYMtVNLBPvVRh+SugemkLw19D2P05PclRRiBDYnAQpK1OVcp8sGvl6A7UVs5UZprJ0DDTkDOLxZjsz1wiFI0Z8203jowLf4KnoiOuWLGcuzrtxuPm6DZTG3xPVjeHcEcu2DYYaICrurJGhD80aM9VDAqtCksHXK3I20CBzxsL6KRwwt19dPCN5EBe5bQkjowIf/J3bdrvjNQQG8tyUniQpYudUw2m1HdTiGCgAVSJoqrNOKKSfH9cXx16REHTODeLEaJW0UWmqWtpbp2Do8cIVd2/naV+KtJYCK93d1okp7Sx1bY7l1Jpy28/K6rcR95Yw5rXGSdCVTdwBIKcXL2U40c6uk2ZNpivQLBW3nahfL5Br0syH79L+hikO1N00zc6RQjhL3BohConCGoNBKU0lvDXnqhEHx0XNfTvC6ZUXXX93FHeUYwatt9owS7URegRT5QFlxBGMMqstzjj1mmPOxOZVb2KwvGOzHSmaSrryyjBo2UmFXGVO6xyIFNvBQV5ftT7FCnoVfEWT7LU3PyFqg3TlXLVHMcoZKU2rwK4A1ErWC7Ou6VniddOVDI1S1ekd8F813vLzpHFX30i9hAB0oqJitEjrnKkV5oGSui9RqKSVQFdaRLAgm728oJbk7Ne2qQHrqpLyRCVlU+GOkBUTDXAtQt5RVwlh/JzrJtA4eCWnUuzV5wDfere0mUj2K2bWllyycytI1RpRiK6Dr4Dr5aCIUWV5fjP7We5VG03ULBrBmflBKnMWVsMMMpg7BOxEaogJ8GT/JuJU+TKsRYLKFP1Ns3cM00u24w79yhuU1XqrEA9OE8BAFLzXxqLUOXURW6ggd4SNl5O7FPFKLh1UjdS2IFalt1qURxMnJ2FFDKL2D1CFaZxr2sNplYCqYoMXN09DljsborsVV2f6QJdUgXI9BEI4SUzZlk16KISwBPeLDXRAKoYzA4QYFZVKaJKO5lm5e7ixvr59N5Mz8yBbFIluS++0ErcMcgFdiCMQxclvPxcygoZRhWtHbDgRusDysqWLP0Ri8Mq1KaMzvYMRozINLFpGwVqjYK1FQEu8bVeAyhQWrB5Qg6IVCyKzNExNAtVmAC8WwgzKpdOifxNYi2bTpTj4ru6B39gUBAG8y98kSjvski61uh6jTniNSYIBMEZ/1J2fqQNlaVRz46eiyrpA9hRhQkowiigAdov3Pp2zraM2i4vUWyNLmCQZtaQKAEsUiNS3yWhYGrgbAqexLZlqLL+2FK51PSBV+RWs0gKqljYNiFJ+YU2wAvQWFJAW7pTw9KqqPP+/wNeQQhvKfFUhx/PKKY8psWF2/jQ9Ip1si92VEWmAmQ8q4fJ7BP7qMP50ufV2+EnZbGUld/9H5ynCdHSfPnaAAAAAElFTkSuQmCC"/>
  <p:tag name="POWERPOINTLATEX_PIXELSPEREMHEIGHT#76205C696E2053" val="83.33334"/>
  <p:tag name="POWERPOINTLATEX_BASELINEOFFSET#76205C696E2053" val="4"/>
  <p:tag name="POWERPOINTLATEX_REFCOUNTER#415E635F78285329203D205C626567696E7B63617365737D5C656D7074797365742C20265C6D626F787B206966207D2076205C6E6F74696E2053205C776564676520765C696E204B2C205C5C20415E7B637D5F792853292C20265C6D626F787B206966207D2076205C6E6F74696E2053205C77656467652076205C6E6F74696E204B2C205C5C20205C6D61746874747B676C75657D284E5B765D2C205C6D61746874747B696E737D285C7B765C7D2C415E7B632D317D5F792853205C7365746D696E757320762929292C20265C6D626F787B206966207D2076205C696E20532E205C656E647B63617365737D20" val="3"/>
  <p:tag name="POWERPOINTLATEX_CACHECONTENT#415E635F78285329203D" val="iVBORw0KGgoAAAANSUhEUgAAATMAAABUCAIAAABhvEdfAAAShklEQVR4Ae2d7dEVNw+G87yTApKUQKggUAJJBSQlABVASkioAFICpAJICUAFQAkJHfBejGaERvZ6/b0f5/DjGR8fWZZk3ZLs9VluPn/+/M3136YW+O+///7666/79+//+OOPmwrSYfInT548ePDgBIp0sEUbi/+1Db+ObrXA27dvb9269fvvv797966V19bjP3z48PTp09u3b798+XJrWQ4//y6Q+fDhw5ubm++//56lPbxFSxTAg+/evfvp06fHjx//+uuvJUP3SEuqfPbsGZL99ttvJM89inggmahmt/334sULNRfruq0wM2cXJ0Z3yr9p8/77778YnBl/+umn7777Ti1P3r537x4B4s2bN2lhXr16xSiYLJFtoteSMMft/2Zz0a1//PHHH5vLM0cAdV+2l3NmBFHMpVBMNEDpUoh8//69DEwgE3VYRyGbGXTmmHHaLBsjkyBtXeRCFlLLBBLXhJUGk0xk7Uw0BKXgBwQiDH9ZCHpslGQIOLTikW8BrfChbb8K2yylUMI5/Pbas2qBLZGpAVidZlwCYS78D/7qW0xKGwfCcVfN1JGAclH0BQar/t04L/xRWc1LA33T9SrWoKxVCS2xwhu75Qim9OkEm8PqAmm2RKZ6gLoOa9l9DayryUTMwtT81RSBq1kX7C6DMgQqOunoiIBGOheKo7LLgSpV2NCsDgcZpTkQVrTDIWGPVXaOeUMZjtuzGTLxSwWkNjKDcaa5cSkLftohGKDRrJLvuJkChGSaRjKdO+SQ2aPQEtsu7RsT3MCSjEVm3TdKT34OVDFA+OgCIaHLEb/aDJmAUAFpG72MiC8qW9wixKROxFeSW4Cudo5o6Kaa6UbwV56KB7FAQncdEm0wUG1oG0UY0+A4bqsSFf7ondsg08Xg6lVfsr5iAM6EgIQn2SIN4iWG7f2agpglP+dUzOvgVA1LmVoLCl2j0rBCJaJjhypeYas9Dxnoi0tqgxNdqrDRXlJasKVh6ZwYYZZkbu/XGoHisJ3bEgcLA9QhAi5RZvY7hvCsSH0aKEF1IkpminQhZAN9ccmCGoalhnTgbIzxLhunca4eIzIAniWZG/utVEPPQnQfi0a9QoDlCduKLSvW01UevcFuXKn9DJ+NTC3qcFa35LJ4LQWPy4GrGcPuRat9bnUtbY0wdCtr8Y86vUKAY5sOdkvWsEGwl2BLc52jfzYyBY2SnTR5akClsQqnhN1tEs7cDsn5BMQt8yZE4qs5Tmnxjxk7hgANprDNtGpoECter2QeznKmnqnI1BwlJavdECo48eM6+1oANCK8ToDoqGke6dRvKT2cIlaFik2mcrPL3bhnUZ4nbsxDJgssOU3DuSuTBJx1a2+9R/jQs4dls4DpiJZQNbGtBriQoKVH2dZtMmVqe5h0TZuryzEPmRoydaOCp+qSa0Nxuyq6JdBsLHzqmFiGvdqqF41ePEM+zpLdj7IU9rp2oQw5PfZk4brbTFts0u8z+eElP9vHO8kh+oN3XW/rvh8/frQfM9vCXIlBprY3bDx//lxn18CkPR0bITI7MldWrJeunXYWNawRohVTEbeTE6eB2+tbCZYsrWVoyxtrZUuT2bbDaTeG9sxJV8n0GSYiDd1ZuRhXtyNIqCP829m6TcdOdhwJxTf8akbO5Jf78ioNl9l++OEHh6i6j7ywww1sDO2OW91HpNL8j2f//PPPdXxyRvFWBEvmPtqv6trCsL0S4bUVtqB1qb5OtrOOmoFMqWFYV/dCDdYpatbSd44oAISbXfso/zmd1u3afTohc2gu+5wjMbD0K16MUjokpOdFJNrpIrX2XxtYYDgyeR+MRFx3SCPWd2WYdJaGfFcjdXGgduewbmfdsZ2z4xCai56wjnCj8j8q8u/cuZM/aonSBikqKd4buER54f1jkcmi8jI1TGwPfqzF7U5M+10O1P6lhquKozyXxg7qBxgWMNYdB83o2PIyPtdT/RHzYlL7+KeaFQOBtw3HtrJoYXu+sWOR+ejRI0zGSvz5559R2zlQCY3LgdGBttNB0S68JZvZ/ueff3Q6xFuq25WmpRHVFwF6vVpS3mm4tIIVktui5u+//67gcAlDBiLz9evX4qCJ83EHKrF4ac50VZZNVvlLSFnFNhiZ84ckKG0qGJ0wl467KKF7gTOhacVX1iA2hFWwOvGQgciUhMl5DK+TXbJgNN5XQMsudimwRTY4EL/t5nBJ5px++1rnCSdSVn0rHuAk3OhG0X61YdsZpOOWeEOl+k896ImN5sn0VY/osRB+ViqV/ZUJebhoOMWz+AphossTNisMC5a2QJGoS8RRM1pfQTWeRpLJuyi4JEZmv9ut4CqZAy+KbMiVMTU9z0vS1rRVn3oSOEmPin5r80b+Y30oJW/zt9f9BI1KolFU2r6danC1YaKBeTnOyTdRX1GFm9hchGy/wDBCws15DkEmtsboWH81QkefvDGwwi7MpbvWnKnBociJqKB6VdR8kZStGCF/YAulCwfi9Kt/UZyBvUJSvvw2jJbWOPmzHJqyPzIVbJRYq6ZZCvarA6MEDpwk5JAML0Qw3eqA4Rw5Qz6JHg0QgvkEZd+vVKlVQIYEyEwi7Rie0qrZC7QIkya+zG9vUDtcp5YeTko5/2ClMw8e+L+GwulwkeonDdxtkIeosAV4nNHzl1MleHI4pMdL+DH+kTidCqXK7LEaMYW9157JoY6M42WUrTsA0xlJoRP+syCewdgnrkRzd8Cu8oxoYChmVE8YMUU1T3yVR4lfrNE3IOlRBJpnckaUUI384dFZACGSUDLZ9MVEgka+Gle/wdmqg6NHJRzUieK2ULSS5LcnbPzc+UK0uhlkIrdA+WaZSfnlXkdH/XELgVnR0lrwqPLbnk+02ATJVQsa3UvlHNmYNBrvrGDpdtEK5ojkaIi8VoCZ8csFBSvGftqkkJ7PM6lPpEIoeioYRWZjSbahiZ3kUe1Gi0eJTsEmVUPdXDza7XjpJ5TBBQ5ntJC+Yw8PeNvLio7yhKwwDlD6NvyiroddpQCS+Fe0RXSLJLPvcw+QYxnnZNHrhzl82mnAJ//gI5exuG1j7z+s8sc5yJxLF4xWh6cJnFmottL0fb/tddOrr1SOWzdkyo0fUkTp+UE0qzj/dkLv+aOLKdG4M1l+fhoqvw4lkYJP+ZdjYcA56H6fi905wkw22ubT9almWT/WG2WooEpVcuFThk8OoqUyJ+id5FHtEsOHfgUeqOU4K6bAkadH6bqOmhYwDxVJmLtwNmHG/U/RB5nyeIriR2JzkdrnzplFpphJTJlKrUtdB0QT+JSAO0IwW024cDZiusPx7IBM/W00O8wK/e0K6fDjBlHnZK5sUwX30wCi4HNp7cYhcz8W2Kkk7ji79OO4p0OlkuyE3l3E2YlUOWK4eznir6TTnLEVNK5WquBw7iGtOZNDgkEhZ84OZ5DwR2QbTZvXs5mtlrLpbJYqSH6Tzg6z5agj+vyTsnD/peBWyzZiXqzNOsqCjuB/5VlkgSZkypMSlrPxbJ1rGeHGkmg96GFakYF2SMz5KsYZ8YNjfmntkBk9BdihTc4nUn01yx0RKXWiVVCRpdyWQ8aGWC3iuRVxS+2QIzNFPuApujOQw1ZowoUYp449KrviP1yjSmTiH7LD5Opte2YLHQJBz7HD6b5blsNSd84UrmtdT4iQQRMhno284/BfZ4c9jKpEpsCShexyuzK6MDam7sFSmTI45+6uhSAzGssyJSwis++5KxpYROyMVjT2rMQ1+0x2OHJmEz25qbBU1M8OmjOdLjYzVFgmHDIUmaG0iUsIoWzVPdHQXM1tdSCFjPuxy+qQmQS4EHVoDTLlwRdrxlFEF4mjITP0ki5zjWbinKxvzuRWnQQsN0svpZy/UsoOOh53RX7UAXop5fhgw9u3b7vOvX1kk1hczXLrUo4fKq7ILunv8oyQXXNmaK7RN3LcwVL07kEoVUWPW9yoA1SwzRnidMwZMp+GhS5Dph78sGbtBz+qcDQDuMVT4p03nJP11UKR2TcVq0ndr4rH/XcsTn5nNJVnROOcv8/k4Icik9qj/UmJNfrMhbHzjmg7XQYhsy9bsQP3RuwOgoJqUCnLdE5+Z7QR62J5oqn9uNN2/uVDvSJLHZs/KpMyah1mzBy+KzKrS8d7p2p/+OPK3VW2D0gIvqS17lMowy/vuTH/hs6lkx6rUVDNSm3D+skv5Y1hOzSjZwA2hHeYYxYL6+IuObSIYDdIsHWHKC2cGUsasfw5dR+XMJnOmWXoXI2W2Wp4LjJ5bikr17eOVbXPtNW0zwCdC6q+FQ3dZMrYvgtht5Rct+x16r6kpo0Ccx7MLEmy2/4sZBJQ9WpBxW+jc5SP7jTcOUEOnz3Q2JyJPBzTd5HKIZO01ittgkMtT1iIXo+pE1rbgOXMlRh1UV+tIxNY/vLLL2KUKH662Ctazdr16zLLHCYuCdj8UC0AIHTWAEtdnmrww3e9xc4q8FbO0bWlC1W2xKi2zwkHprfF4UPLQZv1KOYpq9LiJb5FTuo9jcf4HICJnl1ByYGECkADj288fLKBBuYJOTO/cs8z1BEbmbuTmMYXcNfpMsijMoXZLdnim6BxBXVr9QMadDZ6rbMF3ECgncK263xF92ACSPhb4FmeGnoggAz0KqhanN5qhMWcyhUfXXpkdTQzM1eFczNEOWBwtLZmqZAwf4jVpYtx8qc+EOVXZOLN4ppRQFq00MaPWVeGlKoKDlkYnUhh4Pjbj4IupmMU/3DKxKQ4nMiPhI5S4Qpz8ULpgb97JTyziACOQ2Je95UCXvi4bys+amSBoZgdTbUTFaLlwNJE6GUtD58KbC8xX+1XsdGlJfytTnRogq/IFB8q/VuqvCufSqeDPh1lBZbAOCqYBh1BI9xouBLAZpL0XNEppBNHt6o55CcGRr+y3IgalsZKiy5EvcRc8AHVFhgIORkbVhdmn5aordEO0f6KTF0wFph/fMQv7T965Cv1OfygVEmXTJRVfkMyRnReyXVLsGSIJEk7l8uKTjxUjk6U04npdKJG70dIYQXPcGpkZl10LmkgOXbAIFqh0ONoIJgPDNUFYRA7VOfaIxb4isyjW0SWPI0l6xZ4RujoNgVBkAD5qrksyNNSrbKSQgMmJJwocTQZOhzajyB2PiZFcomeIkxjwIqa4jSd50Gm5I1ELceaWbTgHHx0C0mGsR7c4r6ubHM1s5s3/REPRrscDtBQF+D9BB2bSGnTg3bEpvRco7+1UuVoNFqe3fI/CTIFcmEOdHZ3wAtTED2SNklQaZA7ztGPNj8kivDo2FN2YlINfKuLdUoL5Ct1EmSyzNEc6AwhZOIcjRWm4xz9SMpVR5wwXVSGXXXaULV59t6VZUJhToJMljzH9RUnNMifoTm699hY0FIbdxdsPkNb3lPTzhfgWDOu386z3rzbNi+8dXe+QlHdC1rdYU9I36XHngZPuI/aReZBTOzxm1zDHjTROdjeEEjOocmqFvxcxjoEIXz0BVER6c6dO3p1dtqkq9aYT8BLMOTqLwmz1138+VpMm/EkOTPHXva3GpS+c2CJYDZV2hSaI/NpaChq9Eb+xRqhaDUvKGfe3Nyoadhk8qox/Ti6wc+s9Pccl5k2NWESE1f3HaOX4xD8LyVnbrLJVA+wWcK2leDcDZsw3SPlcyveot2lINOWstjLHpm2mC9zLBlDPfLp06eXljT0MTJH6IN+eZ+5EAciuxRk2keLnEB0fCVn5mLz8iQNB/YgKnP4ccn0vyTH7HbLfVyNJkl+rIc81dLiFmpQIneaD1dVoO/+KJzLaCpDd+Zpjbb61qrcfqdqKy02mfcicibVo77nBmysvt6C0A69fTKuiGppkKj1mR4F3iU8OdAXf3H191rHljnPJvGg+6Ry5xvNozd7dI8npknfxVFA0uguJwwRVcRo+SHLCMG687wcTbubDoZnuJ2nBwzi8WHV5K77pCEn/hRFeK8F0OujzNWL5974aHWQc2tyb8LvQZ7DI1NTnMCSv2RIa1m71REa+61r60FRGr1uVMVHPQ065YZTbc52fbQlK4x/iCGHR6ZiSZGJW1jTa4JSgiVfoV8OiuagRcEZJnkr/+HaakaM6dbicLpsKPDhkYkfKORouIQpj/UpqPB+JXM0Yn18CDJoZlaYCs701ndD/yidmuUQM/L3CstS61n6wyMTZTQrOsjJjlEjt718Y5GAM+lXM2Epy6DCn8OPBZZEHKxq/ezaLrXAGZCJE+gZD56Br9uP1uOBrmZOvAdKzVoAeKuqEqmYfU4JXeofRfSYGkXmR7ciIY9CfAZkiq3BFUjDMwR7QM6lUCEDxriOBSQwjlIeZQmvcp7SAv8HkGJfmXKFd/cAAAAASUVORK5CYII="/>
  <p:tag name="POWERPOINTLATEX_PIXELSPEREMHEIGHT#415E635F78285329203D" val="83.33334"/>
  <p:tag name="POWERPOINTLATEX_BASELINEOFFSET#415E635F78285329203D" val="22"/>
  <p:tag name="POWERPOINTLATEX_REFCOUNTER#415E635F78285329203D" val="2"/>
  <p:tag name="POWERPOINTLATEX_CACHECONTENT#5C6D61746874747B696E737D285C7B765C7D2C415E7B632D317D5F792853205C7365746D696E75732076292929" val="iVBORw0KGgoAAAANSUhEUgAAAtUAAABaCAIAAAD4qD0YAAAgAElEQVR4Ae2dMf4ltZHHh10nztaEG4JP4PURDKEj4AieOQFD6NBD5sxwBHDmzExKBpzA9hGAjJD97pS3pqbUrZZaJbXee/oH/4+eWipV/VRVKpX0+r31888/P1l/C4GFwEJgIbCDwIcffvjXv/71L3/5y9OnT3earOqFwEKgGoH/qO6xOiwEFgILgcdA4Msvv3z33XcJPhD3X//612MIvaRcCAxC4BeDxlnDLAQWAguBW0Dghx9++Oabb16+fPn555//+OOPt8Dy4nEhcJMIrPjjJqdtMb0QWAgEIvDVV189e/bs+++/twHHf736szWBIy5SC4GFwDp/uQEdYEPGCfTz589vgNfF4kLgNhHgeIVQ45133vnd73738ccf//3vf8fufvvb314lzbL6q5CfZFwcPm4fNYjlZyqyK/6Indx4at9++y0+kRNo/sdTf/IE/eaQG6V87733OOr+1as/9L7HWI004fN/Xv3BKjcBP/vsM8BppLm6LwRAAI3iJj5///znP8mFvHjxgpoLkelt9ReKlg6NCwLwZcsOGXX76KR71PJxLrJidev/nAiwCRNV+9Of/hTO4RdffMFWb1OVqQ8frp0gX0DY4xZZ2ukvCgsBh4A1EJIi7mmnj12tvhPPLWR/85vfYNccdrUQucu+uH3xeFxIChRwHrJPAqVapGIRQOdE+cIdHw7OZVPws6zujMgReKwUPaj94x//IOD44IMPbDiC/0KEHsPdB00Qw+8A3X2IM0aK8fFHP6sfg9iJUST+wJbXLiJFD+ffIwSZhOyKP9IZn6JG3VB4KuIPf/iDXbZZxW93TSJaclFIOFxTaEMzE7rjYfabiT0QgcHxRz+rL5mzq/YemtfElkv4fLQ24uLYX8U66hnIrvhjRmXGEaBtRAlkKWL5c6s1y1Is/Uuoqf+SuIrt1CVsTDsobksjzhWfVU3TyPijn9XviUy4gwdARvE2qiS4HRxFPhshG+iQkAUiOnQIwT15b7de0tX8j8XncrIr/phRJzUhiYMI5E83wWLt97QVdqLhPQNxu3VSdhHF49y6OCP5t9CFH4M6QTpZvRtFPhKyy9qjC/9eYVNqjfg3iZ+o1H0RlE90v/suuoVAIQOFvZzsij8CZzOGlJ7MxSYnVNXE0bDjiWF3GirqvkVA7rhMw9qVjOhlxk7zzoaMNYP1w65nzAXRbWz0fAmIw+KPTlafgkZWw2Y7mCn8DDOlG2sK6Az86IRSwHsoKdWowLUQrkQ/4UcHWgWLgG6xNiNC27KqfC3ZFX9UTVb3xmrb2HzsYOrgxM5jlTiW1XPU1IWJgCsFIjDqKiKw8P8cvGkv1iTdtkJWYg70isiD8n3Mwpj4o5/V21kjsLDiMHc2qrAttazBCiGLNOa/KlLsBkmjokOulL1HK6hZxUb2F5INc0aPpgqd5FUjjNUwuFUlE/eBy+skwoVk1TNSAMkLOZlkaN3cWGR0p9vCpA1nCThSmrra3fQxn12w+4Xs/axepxh/oqNQKDd/5lFch2RBbDgb66PQE9HSfjgrGjdaAHCBKHZ3eiHZFX9MpIrq03vs3a3jQInvcpOhHlasdKKpvYIVVg7Bwf1vXDZ0QYIsgO9RY+usKkeXKwAIGHNA/NHV6gUCza8wZUxK7XTQXqfS6lIAvoZEp1XQjHAPRc04xkZpV5E9E38guTh64uLyOPoeJr+nDDax2SM4cGtzjyF6wlNE28lY62eLxridRupT7JpBucVmURsFmcKeFtkFjxH3YpT5sewdfwCgzs4emI0o6brOQCeCDxndEhGGQaaRsbS7Rjm3qzCpULE1nRTmKrLV71/nzdyffvqp/CbTd9999/777/O6YjWhVTiNAD9/JX1ZNngP+mk6q6MiQPyh5UcrYJXyq/Gp4Kd/R573ZPN7KPp7bCwSe4qKi7DjashiK1cZBHpbPVNmQyjiQn5f4QTy/OyBpQMF9/EEzbSLRsz88nD6dNWAABanKH3yySdRmFxGtio6s1GSSk7QWkVkNU4RsNuLTrG/WwM6bbZS0UbWPIKMhXjKVhJX5TDBbE9nbu0VovzdQ7s40auQ5wmbWUFO47Yn1wCrt/w3frXV3e/u4aZ0fUFp90Bb9Z3U5hKydecv+rVvDT6ksHSiEQF1E/2ctVuHVvzROGUzd9drp5sn9+cuhCpNTP5wy4EvE31DsW/6FEwNsyVu21MVJd7J6q27PpyyPSZtvXX7tj6wrDEu4U4g2TsjJbsLpgMVChRtPNlfWJU6LL/99tuHbVaDWgT4ecOXL19KL70EXktktV8ICAKk3CUxS8RAsh2f4g5c3McS3JSmNCYTkO9Fup4u+TY85ZDoBDOHZF0DfPTeOZFrOfLjAKu3+fnDKSuRXXVJI6eSXlVtcIByJsURzJy/wl0lTqfGzKagxMKBIkWp9wVka6Mnt40GX3K8tURWe4uAjTlsfWzZTdzKf8TCOw81USeWCmHJapd4wxO7bUckRFh3R7WTp4Ysmn+aYbvQ4p1P00k7WkjTp+01NvkBCO0EoaBo5E/fWsayd7ZuOnPWAsJhX4sSinTYvrDBeLLV90/dKSC+bN0VanSdCqCadyPB1f1hEfj2229FnXT5cXEnyJxIOaiK0l2vvzWCrMneRjqH3YcNdMiJbaCQdrJ6ewVYDzUsAyfKqkudeIYlMnaqYG6tOcHwvXYBJZ0CVaR2YceTrTt/QcL33nuPKAnN4Bo8hr1SZI2z/uWXXyoFuyXSylVYCJQjICqEB8dOpVe6+uoXWArJui+4qeMr7L7XjKQx2zKyx3sNQuo5MsarhpAKJNLb6kHVRpmpDpyTRc/fOV87R6Gk10cffSRf3WJlffr0aUmXB2yDjeupPeoUtRCPJluYmVnNOiFgvXnXfKPuXcRW1/lLpwm9kKzmPOzkbm4iqzTNXR2wxC8UdszQ1jwDz18s2aq5KJRaNUGMPSpFL9EtzBeycbqZOquHUrYquFAbjboCZ2Qw2erzF5V5FdoR4I6exrDkSCfcqLXLuCiMQUCviLJM2vtom3tfuzk+ZI/X/Ng2lritX+VCBAZYvZsyu6gUMrnZTOjY4GmzWXslKRAhEni40M7VVBRYLNS0dRFp53Aw2RV/tE/ZeQpWbwZY9XlGV8/pEeDLDhyssHF88eKFZVa3krayakGyjaNuElhmHq08wOrtlAGvHbEFbQlbB3gqPYle8UdmvuxE2BO9TJeSRyPJrvijZEZ6tbF+wc56r/EW3TtFQK+dpv56M11Rlf/QU3/A0y3XnQI5QqwBVu+u+PARDWmXTch2vfwhTDKEaFoU5+2yT0jBLhlWqRpZHUl2xR+Nk9XU3Z7N82brJlqr8wMjoAfzhdfQ3PqUR87GHDYWyfdaT/cQGGD1adJLMwp7XJXUc61k2Lem9VswaUhdwuojtLHJyMD4YyTZG4s/iOI/++wzMsz8UeBmfslrjmp1EZoMREZLx5IRqXHbCD4KJ7VD0J476roM4C9u9/IHCLBfeevVH7vt58+fl08KIPBNDbrS0WF7AtLH7IJaynm/u3WoaNgAQiqr8h/WH7nEvg6RKRASrW8xKD5jrD6dcTSkfRYwVf5Ulq4FDZgmjD8m8Xg2tYlFl3vd/MQNJbt551ZjzzyjPEXRCec3ieQr6ZUaiQzHYozy2e4E3TYp5LjiEQ1s+3NlWELwdOvghuMjI9LYvjCfjrWDQkEpQ7C2e217J1fIxXJgF7JMJQjoQkUl4BxyCA+KgBRY3g57ZRr0kDEz3CSPROrMtzN0XhTtKnW1MQekqqRmIAatGq6Kfu/G1u1kEC5nY4zV21F00ikgTojhl8vb0lL1FnFa6AT2nc3jKURMbiBKw8huvBfP/tCD1d29Mu7vxATvUdN6CSlYxiwW+jQtuJCliiU2jm7pSukf1lSNSGPcmdIMcW15BpyA7W5IfBxkrd7LeoNc1B8GE+nMNuIQLmMe0hmeihYheIYZnRTVN5DPtE8fWV09nFbpTjNZvGvHSke/sMaqaKNyihQWyRCCm+DYkFEnXQsIxdAhe7bN0aMqNZ83YHtWwvOEHk+zRExuoDoNI7sRf1gLUZXNF0omz7bJm4eMhfLVRkIntllwYl1MXsz8UytgSdlurRC2pEtLm9i1WXI/0HRxjLoMsDqMCFM8G9eqWBlb0B7TVxNINgRMh7beRDAnX5U2y9dotrLEyuBH5mKSlSMv2t5TVmiroiDgtH2vY6Z+mNWnk25l0TL84GZLspUZoTo9sssE5U6jFJKd0+PZJTLQ1oaR3Yg/nNWppmYKJ5RD3dkeWbeW7DVz9XlHnKraIRuOfuZjSjxfYwUcsBexwyFFoycV3FK3JVsEQYkR8wik4B92yROMlTE/1gxPZTE7DNqsN1EFruUfG9f52ossaUMAKs2YiwFRda0UmfaACZLyp5IqXFpALp7+f8P/SyRkaKaPrIp2tXrmwo6l/O8VaExkyZSdcOapmFE1mrq7XJdEJWbzeNbfwmEU7MPIbrx/nRtGoAwHejsyVdn2O0EMARF7D86NmI6Og0Ad+c8lfIyEvlCQN/Uqh7wFofArAHThQpZlQIgwiwzBHwVsUi/805I/rhk7PnXo2oIVUJS7lkJLe5XrBBFumAIFnjf9Jh71ShABuRKVuVcLkrHf+kEoi6pycpcFrp3KpfdDY9zUrvzUpIgxj9gs9sVw/DF3vCRKKIsxcsNRZp9KIh6UJCUyc03hNwhQMKtjtXZk+27OSxREzBfTpC/yOiQLY/hS/vhhVaKrKkd6SPx0g0nexT6tx7MqZH3vacCl4ziyJyIm3I0TLyRkRukdWf3Io739erq3S0PUTRlTKRilsO9mbnNzlL1KzZyLjHvNAusVzMYRBTcis03eiNvsQHuzpn0B3LZH7/XRiYJTocPRTwwxTxfZ3e6lIiyfmxnN0+DQkdATqIUBpo8CE8feAGMstCDL3uOUgc5q+wDBSRvYEavKTHGIY28UU9XstMY2MjCzx3OrWNR8DSO7cf5yOFuOOXQ6RGy3eKipHGY4bbBGL5zgoQg0cJaJ9yzppW3cQsu4+qik4JaEki4tbZzja1nmmQ6E3ZsUnTUplPBsI0hQLemy10aztTI6e/S9lrdeL7OAay4xPTf7Ak7X5P+tw9uJ/8FWL1IQEeoS7szz8COOokTBOsElZHWzt+dzuo4O8Zk9HuzZSQyM/seQnf39HygfX7a2WKRlt+q4LXXaXmrcTySQq9xruVkvSrn5qKTSpmFPe4eSgaSNyy07xMrp0FKAIj2b9nI/lLoXULqO5DYVARdKupaHH11QSPxx2OUWG/AOCfl1dUK3zPGWirZ5RmA1UFuuQlcELOaq811HhDiHpJy1sd06YVyk9GNPSE8Iq/FHrYs+MdZml5k9nmM48AjGUu5Hdur4A4PhDWAWiM2ys6tzYJX4cTt6o1laJjeXBztWe1mWK6WzGT3o00yBCAMfyjK/CZdzEOo4MgTlkZ5SF4YsewS50GPdOofZUe/k2RvxknpO6BkXrArfKLU5WVYDL5HiAQe1mA+weoswqkLYSiaMQITthzUT2ywtw3OhmqV9Q2rsu9jdDieEfp7I5B4P5u1UpkcTeekyT8eQnTr+sJn5DFIu/rCbjPJeJYGOpYZPtzPkeLAtN8tWUSydzcaNlbgP6/gKN82bg7KiU7+ZPmGll6faUaMKrdkraNjRGNVB3+U8ynnY4222ehxi4bVTy3mqY1YDbctV7oeAxTydkX7jKmVebYk34OYy1kqeGFfgUoba0hbYVxC72JrBZXU4zsMMYGN+j2cD2cK1rwS3MWSnjj/Kv8liAbVGbutd2Rkee8rDgx5HgaUOIkQe/HfLnmuZfgxUlJS4reF0w6YlyEm0fDFBzrY2F3WHAC5jc9ttedOyRm/pF2q0TWGBb2/Zmz0s1ee0qHC48c0k+cE8VmGlCCvDNiTVylXoisAwqy+RAv3BFRDOcocAu+ZAOVUSpWN9iFYOK2gmdTwb83s8G8gWrn0lEzeG7Lzxh4sPSiCraoP5uSE4lWDJZH+ATZbk7VnqaMnOgP9Vi4Hj00aa7lHLRxiDQ3vywnanNs3jGCDIwCA3AwvnGtRlOAqZjxn3l+mVPmIGbQjCDobZuY8flyFElrihMDWo4KQ6NtVaqHw+TiGdkQtlx0BQLTwGBm4XHmVpfOJBh6ZA2kZTpCRv7KPe5ZvweL1B6Ed/4/0f/QaroqwKV9WrqjG6RcLfbgRxyqyjspRih6yINIAT/rdEGFVcNTbGiXC1FtGsyyAbwYplf1jo3Ch7FGRQpQl0hD768bAgd4FdOHjYK9OAEARqpArkqAL6Mo9ERTc0lU5AQJaLO8ymu1DsWpZ8tGpf0n61eQQESBaKu3PhKdrClmxz4zEGFixXMn8455EZzVvxeDILbtaipqYf2Xnjj6jdcGYOMCd285wmbHpzQGfd4k8psKzKMsbaVrW+KoV+BbYv6a1SMGStwnT3rCiKH4nYlNrmAY0+TQuS5AyMPxgCkSU7BW+EYjhQplJcmDAALI3ZoFSQrjU6v4jDX+NYK/5oBPBeu2M4+EMcnRMQhblwD4ZLEeOFt2sjIYFlQo/n5usmPs57/jIGPkIQVimyBSXpFiIStJ8Tjffff5+fjGeTPU9Wn1CDPweaLLqb0ZVr2fjRLYcs7VUEJciLjT8sA5vHore1AKOlDmQr4CovBAIRIM5IjXHTiAIHzZPCUbOVkjZu7c937PTUGeMkHm/z7KwdgX5kHz3+kLkhoUckwZfTOKQoCUSkF2bALoFECInxljkOMWxEgA15FQ+vOeI2mSgNwQf7Bqy39nZtuUSMa9dyxq3aJ7GboTuww2T5oIct4Yqp+fWvf028KPlDXCqBJrMsKLGiHxKZp4Fs/nBzwnztfwRPZWnU25TgqilHIMTqdTiUOTaZp4u9DnH5hRXNql4ef8zp8XSmbqiw4o/Xk0XikQvhBCI4d04EuMOIu2fRykd/LPAscrW3ovI0X/N0qsS6S7TBuq4vSWMBJntPWEDlKZK5Ts4dqJvI9THPZGms7WUIbBTxxUyKJn4IbphQfDRRWu+jqA1umquYTUI0dKb22qmOnObGeCRhmbZZhd4I9LN6zEeP50KkSM9f+jFfyDDGKzxgC9eGzlN5PGvFgTHiGLIr/thWfpZqjldYxli0WLNtRLLpyrH/qhDEKoqd6W1uztaybtlXPnPMkaZVz9J+3U+XealKd06vm26VJJNZ22uL0r/rCCLtPQ8oE1NWpWQyxMc/Qv1kaSH4OJ0i2lRam7UaL9cDjtjJ6lmM8SFpxNCCcKowMwTuuktxEUCLpCf6TuXxbCItMEYcQ/ah4w/slgiDv5JoWiMSGpPD19SCqi+2UUJH2ltFsTOt1KIK5ELsl1EJQdhGRBGHDquj3N5Qmoyo5cMC3TFmnF2UdyMKtF85Jt6qigsPGR7fQI6WSeEQEJ8efTNw6ap4p1m9446drF4i+DRiaEHS6UYs8dOM6TWLC+OP2TyeBdMGuLa+sdyP7OPGH+yJSdGzUeaPQnnowFyyWJJawETdZZHyFKi15375D1E71i3LJ94q8OqD2wrU5lfk8EXdSqOd0N2R2rz30D7KMApoqawu7Q7XLn7C/8p/DJtHGaiT1YsNWuLtcjmnFJiebOGNTaCICXuBTqyKpdk8np2p1MarRLONx5B93PjDOXT30c7EXpk9JcuDNXtZKvba23rbi3piavs0vOwCI5shaBxLvjqrRGrjD+HEBQ1KrbZAKsuaDWQ39/21ZC9sLwlnBGk/P3Iqh1Ar/hg8s24KoqxeVsTAtQdYnF3rwcdgxNLhNBI64bFTaidqHDLXejynQk7BTkgnXYaRfdz4wyUYT2uzO4gpzKO44wbHzGm92evozlxcCL/Xq6TeHb7YRMthd3YwLIE4lKgowclV6xoOGR7cgHAKfFhXTl87tQynSVQbq9mWq9wJgR5WzxZIuI2dTWtKrGrt4W8UpLpXKd/sRQ0tdKbyeG4L4RTstODDyD5u/OHmBus9d1HAhZxu5two9qPdr5T3shSqynY4OroIt4qUbewip6pLcJL8cLkZS7y27FyDm5paate2Z4I4GYQHIuOQ+CxFY4DWXYvhhKNbMwzBXwMFZ4mNstvVPST8beRHu7PE6ibnnMdWUucKDudrPZ5lxqrWOdG01zCyK/5QzJ+cWwjdmpfuMl8P8GbJrgchnuhN8oM+uV1X+UrJvg3XSYoicGtlzQb5Aw1yEJpmGNFGXK3LXZkmdcUUDQdXHbnV+hQC4Vav8YdzRKe4+3cnEm/aHYajNFBpNhY0BXI6ad3CwFQez056VSSUR2AY2RV/vJ4IgoDarxiwSXWbg/LV1KrL+Pjj8rVHnIhD7/VkzFTirjHTSmjFV3vG3HpjFPGtgfdn7con6DpPOhPkd8tLuNVr/OHuJbQgaHdi9ttzLTQD++plFGSPyuMGsrdHqofHswuHpoX2GCivH0Z2xR9vTApOvzwE4aoH3sQ6cb0b9QbRnQ9WXWy8udN80up0VSthlA0WImOQ5eFaCdkebdj84Y7hlonG3/Hq/d5ZX1yqXjuNOtAFmc3M3A257x6TO55mrNXr5Q8EQT9DNBMHqD4NC636Ov0YPNkJ6NWu8SmQqTyeDRRsaNs4EePI1r7Imfbp1pmaE3RcF2uZwEfc7RrsfbSv2KIjeea9lrY+EyugYfnRGVGCWTfNbEHsEPkyLxHR7oU85wnmn7r0u76GPN/r8Km7fnvYngYiOPyEqI0dMVxGp1o6X+GcWynUEBjd1jeWN/fHVRrbyMDqDgKxVu/ShziuRpBtvg09bKTWr7vy2S5yLZPTerwolw4g1pF2Jbvx+7dsiQgqbQSkbnevYPN1tg1ioB+bGYV0FDciF6A0KwAdgjs9hnR9XUeCdzsiDBArlN9LgH8IvnotyDMskO66caRe/qyMWkYvq3bzbG2RS7Ya/EeoKiZ13GsL7NTtt3k5ODjcMMnmHg8yv7ya3HYgYyC8ZdVVtn9EB9jYqdq3EzykgD5XKS07bGQXWLAOprIQhx7XfQ6lm7BBrNU7/WQ2mQ6OC88JjvGKbdIdv+eIn6PZqRdrgThPREa1qnS4kaV5PB7uQpYPJAKNqFzpULJp9IfmNc6Q606mIR1FN3muceYjwb7QAetMs/QR7VMGMvmPlMJhDSFOOsRhjeUhdrObDu1AC4xq7VRuzrVlRhKnOpX2UXs5XEa311E1QOR2bh0FAjLHP1i5Ni0frbKpIFV6K3OH7MCi1Eqg0N0q43ZNHbXgM6yvQgcajVav80hBleeccdk5YgmYf5o0A402Dps7GWgSj2en7NDxlkM0kuwTx5ZND1rlbiy7UVDuEwTFHW+mkQ+ppXlmVV/pi9GeDrzyhzVOdvvR3u3qbUXqnkTewPjDzcieS2XSxW6r1jwL12E5XEZk2VOtQ2YOG2DnKACKh+9wnOug1AMXzVIFztOHc3rxl6fPQJgVuieN+b+nGDJ3dm1TezlUXW3JcLWC5MW8xaeArPN7CF1GQGt3EjFATSgzp3vzuEnQOkMmev7gAylUfGxkU6h+lTq0oH2Vx9Pphg2cSZS8I8n6+ONcZKDmtFnANlJoNlvmK2XdOhchpRaFJ9XhMDnhkMq9lUAba4GWTFVKORV2r8airTzsNW6sd3JVuafDoW3IDD54WNsFMakRBkDMPoot95BRNv066VpomXekzkQ2OoQtbBrRHnrOP1o6h+VNPRSXZIMPhqalUAP2PU6ot0pO+0zLB3lkAdlEuxAH68HUnO3igcNEEzLU4MR5PPGxmS5TPdK4di8C6MftDB5PDRCzanRHFqiRZDfcgS4Vh66qpAEqsqkczJ9qTwkdQFEbczaT745zdH5TsGbCZGmBDaUsj2AYO2REt57xkUp2qxDMG7adzny502SngzpZnMhp+9oaCFpZmBTgBSut3NOE2oEy7TvJiE8XyoiAdYiLbwTQhggQhzJ/YCV/lKnkT3W7amGwxJVCYQHpHMJISl8Yc/WWPffIfrSeOiViWz5OGRx0Ok6vHBoZOwcL4HZqKNOSaUV1ecSf6LB2F05gKcqnDZtHsUT4Dzx9KGf+Wo+H2qgKMZXlbOdbDia7EX/k+VtPYxEglFE1wjXEErfUrEtixMbl01K2ZVwYTgFfpsOxlOIdnIu0XQLLOqhA2klG8XqdiAeiEUWK6QNPtzghvuotsGfGInLSlkCXafk4j0KsXlAlmNjEjSGcOegsuALW2tXzbLIXUmmVMITgCSJXeTymTOcxcPoGk13xxwmVi+xi482uUbxzRne5fI6RURbU09vWSO3pT0v0kyXKDaVbT5xgXm8JQNVRjglDHasTfgyxerSdICMvHasjbdgfS0ZNJoKOsisgdrl1P4BmilB7cVgen9t9atNXgVIMJrvij8C5O0lK9pdiRSdJFHQbszYXMNKxyRgZxUQ7ijETadw6mpmucxbqTFRhF1rozCTZxbyMsfqLhew/vOgnqoVV9h9tohFkveB/1cnsoQCDya73nyrglxVsgjrkDYaXSfIYA/PKAbunv2+hefkNW0yrosjLiyLsiwcyb3yx75DQrep9I1YonYV0WX0haGkzfWEJmsaLK9IGd1ljf6DHZiIbhR1PdsUfjVMW0B33ra6ZjWYAxUWiGwL4OOIPm6XsNtQUhHnRE+93cm+Ksy+9tutoyrGNPx4HtBSHtGZZfYrJiRo0U/XKquUJUjfURSVF9qjXjiH+BWQPEzKrwQAEyGCr9nc6kbUJc8bqNMoArDJDDJBR8r2BF74y4kz7SHX1UJFsosjdYJ1WumGMDbD6YbJcOJBemUTZLmRj2NDYkRpgoE1dQnadyA5Tm4OBNAXChvKg6anHA9bmU3xFdhogo0xTJNO3RkvdPU4QNDLsr8sfGXDkUW+rP2TgPhqo4Qeux9MiozeHSH4EMnkJ2XX+oqHkxQXNfVHgl3Uv5mYNv4UA8yI/27v18FHqVFERWESooY0AAAV8SURBVE/fN4W3OypNkm+2fNhKBXNZfYsOqB4qni3UZu6LC+KX0YTDwMP6q8iu+GMWZeMnlDQCtb/oNgt/i48nT+R3FgMvfN0iqPZKh2rspiC25Yo/NiFaVr8JS22lXkKyyblaIjfRXn/qFZEDf3XvMrKBCZxFqhEB8tWaSAy/n2FP4rG0cPqNsod0V/TElcTKKKf1rLghrN4oEZvSAO28FHq4wHQ8QmI8j8be065Wvzfo/dWrf8t8G/zWpVbrw/RQmyhxLiS78h8TRb3c5db8oWYUo/hT+xSC+v3JKPoz0HFCBd4MR7pnz57xXydoBnnH86CuiqEPUxqcVSmHgXs1pXkfha5Wfx8QlUihqbg7tlBN8yCj+0paCUR7bS4ku+KPvUm5pp6vO4oh4bvtt7HbubGbUajdX6KSr4lalFy8ZR+dKPNtSb52y5dfAs3+BBuXdwEE5SGPMO8I0ZaHkYq2fMxCP6t/HDx1EdXrEXcm+4sXLySgR1IUJkq6i8lG5XAWnUAE1LMHJtk4jLAqe5g8DxRnDCl1QCJm+srO02wI5Qc/eRH07N0XorEMpLZl4FxkRrz1Rz2s/tYxqeJft1h5zayiOUlj9d4oSSBLl5Nd378NnM0wUqoWWFQY0Z9/dis0HwOJX0vKngsQfwRaqVz7YAd/rYCTjG6v3Ge8vL3TwHQwO5PwPzMbnax+ZpFjeUMhZe8R6zZjmTxHTWJTNo0oyTkKm70uJ7vij815ub5S300UGyXoFiE8SXAhZNgklikS8T/WSllKMwvthVJfMrSqJTiT4djjwR247DVb9Q4BhTfW6t0o9/oRU1UnELtOX4uYXm2JjeNnILvij2tVKze6XtEITF9joi4EQQupzPEx9zNQ6hd8zC36Ndwp2nu7TJdmW6mjqnnqYfVVDNx0Yw18A33mtYBoxhHFCORkErIr/gic03hS6oxit+CqfLpdIAphrBsKRNgKIIXkD1WKtWuMV8GEou7Rgd2pJZtOXQB0UpimhMaqyCHQyepzQ97LM4Uu8AT2Qmz0RAm5AtmYh+yKPwKntQspdfcUAgcg1EjXb1kz2OBmUuuBPNSSwmzgjT9d25RhIo97yrjWIjO4vXp58CfgQFvQJY08mCabY4tNGg+W9KrhOln9VeKMHFf9ww3tpjbxUSuL9fxTkV3xx+bUz1XJyopD77S5hzgLBsQZQk2XtWQuCF5xo2E7yx77G5hk2VvL2yUzJfGr1RnKTAf1/GmAiEZdwt4dDNrV6u8Anz0RxEuQ0N1rcCv1iIBNhW+rpiL7FpOhzmIVFgILgYVAIwK8t0be1QYd4trY19g08ra6LwQWAvMgsOKPeeZicbIQuAcEeNWpvvmU3VvsW2jvAaAlw0JgIfAKgfX+06UIC4GFwDECvF6WSOKtt97if+b3mXntqQYfJD9W8HGM7GqxEHhUBFb+41Fnfsm9EChG4Icffnj77be1ORdOeW2zfrQFAg55Rzs3Pyg8+OvqLTKrvBBYCDgEVv7DAbI+LgQWAh4BvTMvD2wsYpvysxT6AzEvX75cwYcFZ5UXAgsBh8CKPxwg6+NCYCGQQ4A7+c+fP09bPH36VH/6iy8lrR+8TSFaNQuBhYBFYMUfFo1VXggsBDYQ0Hd7kAhxvzNMa05n+H1g+d1zvhfNndMVfGyAuKoWAguBNxH4zz/+8Y9v1qxPC4GFwELgDQQ4cPnpp5++/vprgo//fvX3y1/+khZ8/POf//z73/9ejl24F/K3v/1t73TmDYrrw0JgIfDwCKz7pw+vAguAhUAZArzJ45NPPvnxxx9dc66a8lUXHq0LHw6Z9XEhsBDIILDijww469FCYCHgESDnwfUOiUI4beE6yPqSrcdofV4ILAQKEPhfFMJh3QZIT9kAAAAASUVORK5CYII="/>
  <p:tag name="POWERPOINTLATEX_PIXELSPEREMHEIGHT#5C6D61746874747B696E737D285C7B765C7D2C415E7B632D317D5F792853205C7365746D696E75732076292929" val="75"/>
  <p:tag name="POWERPOINTLATEX_BASELINEOFFSET#5C6D61746874747B696E737D285C7B765C7D2C415E7B632D317D5F792853205C7365746D696E75732076292929" val="29"/>
  <p:tag name="POWERPOINTLATEX_REFCOUNTER#5C6D61746874747B696E737D285C7B765C7D2C415E7B632D317D5F792853205C7365746D696E75732076292929" val="2"/>
  <p:tag name="POWERPOINTLATEX_CACHECONTENT#415E635F78285329203D20415E635F78285329205C637570205C6D61746874747B70726F6A7D28762C415E635F792853205C63757020762929" val="iVBORw0KGgoAAAANSUhEUgAABjAAAAB0CAIAAACkHOzpAAAgAElEQVR4Ae1d7d0Xua3N5ncLWCghUMFCCWErWCghUAEPJSxUAJQQqAAoAagAKGGhg70n8Y2iK7+Mx+8zc54P4PHIknxky7LGM/+f/vzzz7/w71wIvH//Hh168ODBuboV7c2rV68ePXp069atKAVvEAEisDYC9Fpr24faEQEicB4EruZvz2M59qQRApwCjYAkm7UQmLIjbiL0Jyak1hpK1do8fPjw7du3P//88/fv36uZHYABFpVff/0Viv7zn/9E3w+gMVUkAkTg/yNAr/X/8eAVESACRKAXAlfzt71wJN/DIsApcFjTUfEUAlN2xK2E/jXVM947FALIQN25cwfZKGj9+++/H0r3cmVxEOyXX35BexySurm5KWfElkSACAxHgF6LXmv4oKNAInBRBK7pby9qbHY7hACnQAgV1p0EgSk74lZCeULqJKPw69ev9+/f//HjB/qDbNTVNjn37t37/Pkz+v7bb7+9efPmJEZlN4jAqRGg16LXOvUAZ+eIwEIIXNzfLmQJqjIJAU6BScBT7FAEpuyI64WunpCC+3BHfpBowPGfoSY9jjDtZJ8+ffr8+fPj6N5MUwyPb9++gR1zUs0wJaMiBOi1cmCj1wJK9Fo5Q4U0RIAIVCJAf1sJ4CGaM/ZImIlTIAEOb50MgSmxZaXQpRNScB937951o+Tvf/+7+wTdyQZNfXe0k71yLgYHcXFGjDmp+hFFDjUI0GvloEev5VCi18oZLaQhAkSgBgH62xr0jtKWsUfCUpwCCXB463wITIktK4UunZDCe4kfPnxwA+U6X+neNTFg/r/97W/uTT18SunTp0+7mvcjhvfH0baPHz8iQ4Q/pyHEwY5QGJkjaJv/03gYCY5V+qf09Hr8j3/8A5/979dBciYCQQTotYKw6Ep6LY0GvZZGg2UiQATaIrCsv23bTXJj7BEbA8tOgSkbpRhKrD8ZAlNiyyqh+JW9Nf/wo2lmcKyp51yt3Pe8ARQSPX/88cdcZSD9y5cveGcQyhjbxS6hPwydVhvHvlzznA6+e/dOZOFbWmnOvEsE2iJAr5WDJ72WQYleywDCSyJABFohsJq/bdUv8tEIMPbQaJjyalNg+kbJ4MPLsyIwJbYsFvqXZc3gJzVy8hHLdqeHYpKpQQoGI6CHiHyeOMGE1yolGaQL7lQUDkbhzzcrKFGP5kFZSG85VqAJEviV0gQNp8Piq8eaEyPgD296LWNuei0DiLuk1wrCwkoiQARqEFjK39Z0hG3TCDD2iOGz1BRYZ6MUg4v1J0NgSmxZJnTRhJTujKQ2YjmLTqMHuQyogSQLUiGiA8qowdEbZLg7yc1kCx1EK+iZ2aoHGaDwU1EACloFTYYtusNWA4u++AeaXr58KX3EK3j5yuvnIdMtla82KQ+NAL3WpvnotRIQ0WslwOEtIkAE9iKwjr/dqznpdyHA2CMG1zpTYMGNUgw01p8MgSmxZYHQFRNSmLeShtCFMaddIB3O3X/aoDVxZeTdZyU7kOgRfZDWmTh5dM7IqYTkVL6lQKnTUkBe+oJb0kcUNt/sk4Yo6CGEWaFvsUwEeiCgh5wet/lzoUYreq1d6NFr7YKLxESACBwOgXWixMNBdyyFGXvE7LXOFFgz5IjhxvqTIaBdxLAdcYHQFRNS/nEbt8HDlO46SnByB8dw9GYSaSmkSLCldO/d4F84OKghGoIANV21CjLXSZwpCkAroCE4ONCgVdn2Wz/ecVbGUDY5QWeCIBrBSs1T57mCxKwkApUImLkgboReS4Cl1xIoYgV6rRgyrCcCRGAXAiv4210Kk7gMAcYeMdxWmAKLb5Ri0LH+ZAhMiS33Cl0uIWXOxci+DgX/la6GIwYHcHQGBOX0kRzo6ejxb0M1cljprNmuF9lymGfSwMlqXw/r4LxYZtsgGfbtYmuk2AxzXAZbpSs1k1lpu7SGvHsOBOi1Nu1Ir7UJkSOg18oEimREgAjEEFjB38Z0Y31DBBh7xMBcYQocYqMUA5D1J0NgSmy5S+hyCSmtvWQoXKFf8kV/9C4ntwIvA2UkgdX7EISeFWb5gSb67piyf3ypyREknUxtYnr9syMYV2PAoZQLIkCvlTY6vVYaH32XXkujwTIRIAJ7EVjB3+7VmfRlCDD2COK2whQ4ykYpCCArz4fAlNhyl9C1ElL6+3MmJZGTJyoYQEjoyJe3nMTN3IrvZfplyvwe6eWn65ExX7SrAWKSiXOINVTD2ELGAMZ0TJ90vWbYUM+0UN69FAL0WpvmptfahEgT0GtpNFgmAkRgFwLT/e0ubUlcjABjjxh006fAsTZKMRhZfzIEpsSW+UIXSkhhAksCIlhAr9oODkjUbgtCN7NRUMAcp0KryrfV8jull5/xrwo6PQ1ibZNxeLEuaHpYKh8lTbnCcxKtD8snQ4Bea9Og9FqbEBkCei0DCC+JwIEQQBjpwiQEaQgO8QhzpPIr+NuR/b2sLMYeMdOvMAWOtVGKIcn6kyEwJbbMF7pQQspP9JjcBGZ428Gh83aQhU8D5vA3WuEyJ42VwzlNY5Yf+Nw0fY+7xkbNU4TQ2RgF8FbaXTMcljrsAT55LoiAmRG+c6gcvX6X9XiGOHotHyJTY2xEr2Xw2XWJ99Ox3g3eY+doCJWg2MjX53O0Is2lEECQZjaibkUY9gnLFaLES1l8YmfNusbYw9lihSlgTHOIkCNzJDMAyARqWTK9g8BAHaNnptBVElL6aIyZzNrPNsQOR3s0Z5ThyHL4m1a4HBOda4WnHI/S74I6EHp0HP7OIFx5CMuoPSw0zBlLpDk0AvRam+aj19qEKEiwpteSJ89TFqAgUFIJldzCMeVRjajBwpURiMWuw+bLdH97ZeuP7Dtjjxja06eAWbs77RCbb5RieOp6BgAajYOWzfgcsyPOFLpKQkoeK2GayaA3iQlcZuaMNgeKQQec86NYE3PkN9zUKkFgsv5jzmRpfaCARPzOLpV5Is1cl5HkMnaHsTRBQVlrnnmipEAKm1wNAXqttMXptdL4pO8u6LX074v3eBqRBiRxV68a9PAJoHirHwLG3ZkwBpFtP9GOs1FgfJTYu4PkLwgw9hAodGH6FIACeuGGEzjQRkkjGSwzAAjCcrhKPUSHxUs5QpdISEmuF04WppVLs6LjskkQ7LsMILVrSCEJBSvC0YxJLkI3nfUHDujCLoXriY0CXXXQA7eJIJPiHGa1etjJYVkExE3Ra8VsZJwGvVYMqGD9gl5Lx6NLeVEog5XC/Q0LsIJWY+VlETBfyvjPePy//+EMeyMz3d/27iD5OwQYe8RGwvQpYBTA5O8X9jTfKMVQlXoGAALFoQtTYsscofMTUjo95GLcxLqOW/XjAA+OTKwApOrZ9uMAiLTC4wNu/fzZadL11VPt9dxuvxJbA2BX5StVZfNDIECvtWkmM+notTYRMwQGwBW8lv4QwLIJqR4f7DCm4SUR8BFIBK6ImnonpIy7GO9vfUBY0wMBxh4xVKdPgaNvlGLASj0DAIHi0AUzU8bEljlC/6ozHVPKz549+/HjB0QDlHv37qFw+/btmCaOMnY3p/779+8vXrwwlH5W2xDMvXz9+rVWwE+o6bs9yj5ijx496iHI8ZTTyLjUyaliibdu3dJ83r59+/Xr12JubEgE6LU2xwC91iZEaQJ6rTQ+vEsElkLg/v37CX30Xi5BVnxrur8t1pwNdyHA2CMG1/QpcPSNUgxY1p8MgSmxZY7QyQmpT58+iRORgs5HmHHw7ds3U7P3UqRIQ6QqgJRcLljQR91wSvPBgweDlQyC1k8HfRJVJ5JqJJqco9+jGuZseykE6LVyzE2vlYNSmoZeK40P7xKBdRBAGImnqkF9ENI8fvw4eKtV5XR/26oj5JNAgLFHApzpU8DfVrTavwR73WOjFBTEyvMhMCW23BQ6OSEl+sGVSFZICv4gMIe+fILNGv9z5rEYYpPVGIL379/rc2FdjyYFe/TmzRtTDz+YsJEhLrjUR+RaOfSHDx9qTfyVQ99lmQgkEKDXSoDjbtFrbUKUQ0CvlYMSaYjAIgggrgg+T/XDzrYKT/e3bbtDbjEEGHvEkJk+Bc6xUYrBy/qTITAlttwUOjMh9erVq8+fP8PMWMJvbm60vXXqV9dXnpDC+3pOoubZKuWheTYsm9TJ+PTZhw8fTHd0wsjcanuJgdEw86WhQ47PXz/aKk9up0SAXivHrPRaOSjl0NBr5aBEGiKwAgIIV/A1AHxUwaWlEMdi/uLLMr1PtU/3tyuAf3odGHskTDx9Cpxmo5QAmbfOhMCU2DItdFpCCrkhvAvtrCu/GSHGDj5lwl19VkiI8wu+y0DEcOfOnXwOgymBEj54pIX2jmy0LFcOguaTNayRc3Btc4XmcJlZwBrqT1ZnRYBeK8ey9Fo5KGXS0GtlAkUyIrAIAs+fP0daCl+9hSfEc6/eEeYK/nYR5E+sBmOPhHFXmAKn2SglcOatMyEwJbZMC52WkNJf5vOTLLEzOJUnpPSPQ7uBlf4O5fTBZ0566+TiMN18zCvTgvmat01IGW5YP7CM5StDSiJAr5UzBui1clDKpKHXygSKZETgmgis4G+vifzIXjP2SKC9whQ4zUYpgTNvnQmBKbFlWuichBQeH8n5FCloS8dOSPlzXrfaLPuZlN4/fbKpUprAHI8ytky3bXI3+Gt0lVbYVEz4t7UOjtObceU/09jUjQSXRYBeK9P09FqZQOWQ0WvloEQaInBZBKb728siP6zjjD3SUE+fAmfaKKWh5t3TIDAltkwLnZOQklNb+lvm2syxb0hpmoKyvAsmbRc/IWUyJuMTUn4Kz0GHLwgKhs0LTmiPtynNETPzXKV5R8jwTAjQa2Vak14rE6hMMnqtTKBIRgQuiMB0f3tBzAd3mbFHGvDpU+BkG6U02rx7GgSmxJYJoRMSUnipPvYtczGzOcki9SgEU9GaYFc5IWgXnx7E5qvbPRI0m2r7KTzXJHiubZNbJoE7ISVrcGarHDKT0TPPVXI4kOaaCNBrZdqdXisTqHwyeq18rEhJBC6FwAr+9lKAj+8sY4805itMgZNtlNKA8+5pEJgSWyaETkhIyQ+X+t8yFzPHviEFglgqWtomCn76qdNRrIQO+bemZ/2haswQSOV8+vQpvy+7KPEjNcih4t9drXKI/QNx/XqRow9pjoIAvVampei1MoHKJ6PXyseKlETgUgis4G8vBfj4zjL2SGO+whQ42UYpDTjvngaBKbFlQujohNTNzY3LKCFJ5n/LXMzsZ47klnxgSGryCz4Q+W0TlG0PbYkg42c7KS/igoVEwg4nmDp9FPzx48d46NHjt2nw/qrpkQE5CAIrL44AvVb+ADATil4rH7oYJb1WDBnWXwoBxBudQo7jwriCvz0ueutrzthj00YrTAGzrdA6H3GjpPVn+cQITIktE0KHJqSQuHnx4oWzbuJ4FAgS0zt2NjJn0JijYmhSc97KSbx3797du3ebf1MJgZdJvbX9wncOXKBJZIWgHvA8XIBoxoBZzDJhIdl1EKDXyrc1vVY+Vrso6bV2wdWbGOM89pcWjVavXr16+PAhwgaEZT/9+w8FrLOoxC0QpDlk3o2pZ+ozuYEMR4mfP3+Oh4hQ1ant/m2uuVYJQrEhh1CHFY4h4A9ycQkAcat53KWl+2WDXs6lz6RhDRSYEiXCLnhqKCPBjYEaW6AjYOisDHN3esTbEPkxrBh7bOI8awoYxTAFTI1cHnSjJPqzkI/AER3jlNgyKvTPgX+iBN7G2hQbGwQ5bRPMTVoHn7VOEG/ekh69e/duk3gXgf+9bWTidnFoRWwQM3ZB6rASw1Z6ZvLBd/RNFzIbkuyaCMgcz/E8ZmjJZU7bBLxmDlbOOOkRvVYC86VuLeK19Dj8+PHjOhBBGZlrULKfYvL6jIjzC1gTYS+jA+asRs9vJTWYnjUT3HwxVNjGCtDqy5cvRlu5xC10OfGAULMFpTSsKSDUAYCZQkEG79o1OsLoyrSdRkPKTsMaQGJtMU5Eiit0xQFqYDzI8mFE4zI9lmK9AE9ja1wmxmSMz/nqBeqc+ME3h6vJaZuAzoz8GtcEKdKjVrHH+CkQw8oAZcyBIV0JXUzuyHrdx2sGADG0j+sYp8SWMaF/ieHbvB4OyE1RzMwc5mY+y2Vl0CNqOIaI3nKU8Wmw8ItvrVTJZ44arCLSZRQyQQuyqqz0h45WzJWhHkCAw+0dD1X2Bc39BYyhTz2qZ+Ug7iJzAvpTw9VUughRw3Gj19ocb/RamxAVEFw8HjWLcmyyu3qJ1zF5E58giDEB1MIh31K7NBTRkOWLwLK4N7cFhuhpZQyQM3NFc12o3Hj7CEhNgfm0Yq6MYSAMWxWMuTMXqWLpehnC2EAohSGKSu0WoMPegCoIL6LrYj3P0VDQzjSrP+Rczbljj8FTIDG0chwXTHmUjVKwp3qmFyxPQZ5NKqGMjP/gctZESoyJTFXocDjHOGVHHBM6LiElqw5UidlV1wu9jDNXqF+oJJHkGBbETxj9ol6lu9dd1mWjZH2vNfNdZeBjTJC+hDvAIoEpukvKMGJES0b/zAE5TEMKWgcBmeaZg0TozRirn7/GIdBrpQcJvVYan7K7F49HdffNBPcvsT8ByAU5Hc1qb5Jll4ZakBkPOZsr3VyX0WXDLfMSS3PMf2r+iTL2e80DDz9gSCiQuLXXlDmgmUWhfpVJCJVNF2xkUk7G2YIgwcfcSny7o2CNM8wPfSlzgbFHwo4jp0BCDdwysyDhCtytxTdKwc7q9YUJKQfR0R2jv8BlOpzgCMmsjAkdlJCS+CZ/yTSORqb3rtUuiA4cBwIXYZivErihLTJQ0tYFnUEplZVaQ4jrlPbKVFJ3WfqeUwC2gGgpz4UuG817RIqZwJJsZQTotfZah15rL2L59Ct4rYvHo7r7xhz+JfIysqX07+bXYA3N35nv0lDrICJQKGYiDE3CImeQIwiW5pUF5DhyJGbSAJBKfVzzHiHcMH8rBxAwNoK4maGeb4JExnbAvijYlxUqGXtkWmHYFMjR52QbJb/LemlYalsnDgrONuaj/O7U14jcmNBDOEazwI3ZEQeFjkhI6RU9P1KJLVRwQE2GkXZkOc/0MPK0u8E46zchNWLObP0yXzlgQh8NlxlJOZdoDpARpoBVjsSuNMZH7MpIdlWMzNdBQM9Beq0cu2jE6LVyENtFs4LXung8KrvEnCWvIQ1gz1w3izV0/OHoKhd61+v8fISbAqBvCBdYtQ2pzdQrUzUnyNzlEEb6W4cA/o2NQ+0ZgE9se+Z3UAfVBti2RvRFL1ujLcvYI2EmDZQbPNwoJeCqv6Wneb/9b4Gekhja5XwKBJkm53CMZoEbsyMOCh2RkJLU0q4FBsRmfZJLMybKLuHo9exCHAZfpr0/nB1GOUIlLJk6SkN5b7y1V0M5BChdnv6wyFdJdNtbAOy9AUwDjvmmdcbESNPz7gURoNfaa3TfRdBr7cUwQb+C19Ir5jXjUYQlJpDSS0lOGc3BBFMDwYb7w8TZZAvkE2ND3wIrHa7kqAQaF+2kicEWXhFhEhSG9aF8jH7XtjCdjYJQBGCQCHGum1A1BzHgoGGpKUO0mX2xjifqmyekAIIR18nfAkknKDHl/UmRCTh4ml7IJeyeyeRkZIw9Mg06bApk6gMyXyUZz3sL0zdKfq8ZAGhMTuMYzeo2ZkccFNo9ISXzE4GFtuVmGTFNbAIjItlsnkmAYCg/esM60WnJN9r6IVoiFDBt+136WsUMlFMP2MGwn7YJzv5DuQQxb10QAXqtAqP7/oFeqwDGWJMVvBbj0aB1EBXkLHlAD44lyMFV4q6/sRfOrTIa2ojCHKITgRBEB+dykBV45odJiXxEToQAQQnE8tVIGKXgVrBTrcwn+ozxt5J2TCf4ZCBJQRKIonCsEJs+aYkxbkevZ+yRb8ExUyBfH0fpayWToqCQ4wb3alhMrx1+cEUo5lzZULtcKFnJLaf5mRzjlNgyKLR7QkrChb3BQWyVwpRuPhOwBgAdjGMdk6GMGoQR7pFgzhhtRSOZV/FfDXNwNUq2dbXoXfMoLad3Prz5wVMO/2IaoCEWP2IB86X53CwGs6YhvVYBev60otcqgDHWxId3vNfCBBe/tNRMHx+PajMlYhWBK//QkG9oYYL1V8stK2sjCmcd+UglCliSEsMs1vFMxeAfYnLx+DTfeyQQSyifqWQBmR6NAmbzUMfvdT5i+Z1yMQnMlGgS7O8u5IOBZf6USeh2uFuMPfJNNmYK5OsjlMHxLK6goNDce4iquwp67bh4AHAmx+jPo13ee9cQEuKg0L4JKTnlhHEsemQW5EGBP3txK5PJQcncWNcdX6cjcEOyZGoNi8vjXa2/WqzgW2PBfTGwUxpiI7HOWC3ThF6rDDd6rTLcMlut4LUYjwaNtem690Ysvq3FmdcnHbQRhW2wgH4F+6sr/Vmf08px8Ns6NfB0UIvIKccQK4g8c8SlaYIJmuZxjo9eWquCu9iWOItg85BoLiumHkV7B6r/wDx/ICV0O9YtQbJg3F5wxzRgChSPnxNslPy+67VjhU2TaKhdbsHcET6ZhZM5Rn/1HGDcoNC/6iWkbfn79+/Pnj1zPDcjNl90Iuvx7ds3n/5MNT9+/Fi2O/fu3fv69SsGU8JAu5R/+/bt48ePdzWpJL59+7bhcPoRZfrLyxgC9FoxZDbr6bU2IaohoNeqQW9iW2wUHzx4sEsBLIiyNTUNJaYy9W0vcSIGIenDhw832b558wbRHZ5DYBuAnAIi9ZxWYPv+/Xss/T5/MHn16pVfn64BYn6AiyafP38u4JaWtcjdAf72xYsXrrPpUff69WuDCcbPrVu3TGX6EmYyx+VaRZhpuevcZeyx1xYDpsBelYT+BBsl6QsLBoGTOcYpsWVQaMeElDzxQOHOnTvGopuXvrrS5PTpA9PBBRdmxH9ISyHUxqOzevUQ0IyMGk3cg3FlAJeRNrKAOB4zxddtpA6VsrAnCe4KKtmObE6vVYy2mUT1bqFYk1hDeq0YMqzvhADySnuzUU6Tm5sb//k/bmGtxMrbSVthi2wUNlRymS5g5UJ26dOnT1jE8yO9YI4DK0hxJIDZLd5bKxwUpAkOWh7gb12mCeMwkV3CaDSaAM9Hjx4VoGrMt+AKUtCp/CbSfRTy55Hwv+COyQy8BQfMoUMOGVosGARO5hj9XaeZWab7TS6DQnslpBCduMdfkBp71pfuVWIJXDkvnu5U5l2cdtaUvuX03YllhNrPnz9HRAKF8ZgU62jxkvDkyRM8IBrTF3/lNoCPUcOXglgcIGSeGl2QDLO+IJDycZhVQ69Vg7yZRPRaNWD6bZf1Wr6qrHEIYDVEXqkYDUS9wUkkj2eLOacb4jlTbzeOBBbOLvlqFByl10ywgPoRCMLF4iSXZr5aube/xdk312VJlAQRcHszcyvdxBDLpW6FkZ/YAkiT0xQYexSYsvcUKFAp2OSgG6VgX1h5Psc4JbYMCu2VkJKlBdmo4nUlGI1hPgzI3s2ddYfLuMHEeEyKsE+SU3iqFjNfDNuyxGWMW6LeV+xwgCd6x1vFCNBrFUOHhoebRPRaNeZm200EKlc0jM8gh2AKYFOZTAIceS470pXJ35EFc2oQXZ8ICyIWFLdL4QWJe/tbSQ6mx4M/GpETzD9ep4GF9SU2u3//vr51+jJjjwIT954CBSqlmxwr5Ej35bJ3z+cYxeuKTQfMrKDQLgkpJCbc4y8cwMaRRenk3oL/sMtxMHnxvWwPR++nElfugvO5yCLjsA++KIF3uIKvHvhdGBY1+nhebUT54LOGXqvtGPBnWVv+bbnRa7XFk9yAQObXlBJYIXzy4zbQy0PaRNuCW5CFI88FDXc1QWDw4cMHv0mTd+uAuR834hHmgPcc/R6NrGnub90rDungDSfd/K2L5FYKui+2w96hoPlBmzD2aGK45lOgiVYxJuuHHDHNL15/PsfoT5wBO+Kg0PYJKUQbElj4D092DWVfY9f83CekAKBBKRiSGpo1L/HICyE1ome8X4bM1GZHOsXZm+D4QdVmExKcCQF6rUpr0mtVAljQnF6rALRhTfCd7yaygtt7eUjbRIQwqQzYhE+6EMxGoZvYoaUbZt4NIjama5ka1pP19rfCP/01qCCqQfwzuywx/3VOSDH2yBwbhkyGqNRv7i+EcrXCUTZKq+E2Xh8Zded2jFNiSwhtn5BCNsp1BstS2cFdGWTytERqXGEKWEYHXu5FAJkpTOZ0sBIMVfcK2qRvFfhuCiLBURCg1zqKpQbrSa81GPDTiItFL3s7GFwxeyyU2M7VH+nK6V1Q+fRJnBy2QhNkFRQqTVgwCCBGwvH29C8tIpzzfycRedia+EqezLfK55p+LXjJ2GNBo0xUaZ2QYyIIy4o+pWOs8djFlgoK/Z9idsGG+DKfPDPBFwEkmxgk3qxMJLzBOdifTZ7rE8iSvL6qBRricDLMGns7DwFQAc/6JufGvB6fc3Og16q377lnEL1W/Qi5GodE9LILCvdhHfMQDpfNQyA52L5LvQLiYG4o/aGiXVKAGLKB5hx98Bvqu9guRTzA3wLGdJeDx/SC+dM0H33XWQ1z56zhve4syow9DCD5lwOmQL4yzSnXDDmad/OIDK/gGKdMLghtnJDSq9Hdu3f7jTaofpEVqx+GszjjKxUISYMBogkiZ2lIuZdCgF7rUuYu6yy9VhlubFWPAE6L+EdR8PCmYRIHSgYPFtUr73PwV/lWp8lEFr5A5EvBZ6Q29xLCgYVNBOTZs6asPGTnEq/XOR7F2EMPHpY1Agw5NBoHKtMxFhur5St7+ABQMMtQrFyioR9tJIh5azUEgjMWSprnwKupTX3OhwC91vls2qlH9FqdgCXbNALBfE3bEAgixiRrgh8Xb/4F6wGIpU12+ruwox/tV+Y08Yl0h9tFElKMPU4/TSo7yJCjEsDxzekYazBvmZDSyf4anXLato3GciSSpqBceBIAACAASURBVCEC+LhY8xi0Rj35lGYNE7Y9IgL0Wke02hSd6bWmwE6hwfRK24c3w1IAQbWbr79BhgwaG04l/8gemFcuppLhSn8wuGEv5rKqhGuX8hz8u+BahHi1kGMRWFZW4xyOMbiA9oYdQpslpG5ublyoASeLn1Rr8pd4jzEY1vTGawz/KUPBdQ1nRN0X9Qb09CIxxwAkKaIYAXqtYuhMQ3otAwgviUArBIKTKxEdFcgd9nwoqHar721Jx4MMzxQ0BoeEdH9Awf+AFDCvfIfUfVwM6dcrfI6DsUflKJ04BbhRqrTdiZvTMdYYt803pHBKzX2mGmvS77//XqOQbptYli6V7x8TSMGI7rOmOHddGVhoI8bKwQg4GEfGOBTX+9/aHyO3WGE27IEAvVYPVIUnvZZA0aRAr9UExtMwaTu/goewemAVVDtY2UP6iXmOxDD4Wkr9I0aXkKp87+8QJmbs0cNMY6bAdTZKPWx0bp4HdYxTYsug0DYnpJ48eeLGGbJRiSxSwViMZQqCz9kK+C/YpC2A+R2U3765f/9+fqtiyuDzjTFh8YkHT7E5LtiQXquh0em1GoIZZEWvFYTlspWx0KgMkDErL3QLqt18bAe3pkHRZXBNbzXL37qOB19LqUwk4YNKjnl9Ymu6dTYVYOyxCdEmwawpcJ2N0qYJSGAQOKhjbL7+GliCl0GhDRJSWEjcFMWZF7zwFZRdXBlMW4DbpU5IBS1XDGmsoZtLCNrGOPpgdDgsLDYgxIaZIePlaRCg1+ptSnqt3giP91rjJWZiqAfbskpm9sUnC0Y7bbvZlpvfBakJCgp2UJoUFJozLNBhcBM9BXqLlj25FlR5rN696oKwEN/N0WzPV2bs0cmmY6YAN0qdzFfDVps+uMTUMM9vexrHOAVDCG2QkJIv88V+ESDfnD5lLEMRfALmNz9ojUnWjOmsm0sxwMcgOebTqj6eBvAxnaWUiQjQazUH30wif5Y1lwiG9Fo9UI3x1CbWIWCMflj9mME2rDtGUDC9MnelNhrmXwbVDnYwn6dP+fHjR78yKNonO0qNnozQeeQU8Pdd9ZGb2+fLunwUKxToKX3kjqkAPd1kyhS4TsihoXZlDTgDAB+fgzpGf+3Qhva72aQmKLQ2IaW/zNfjyUYshmgewTSBuBUT0+sBM//Tp09OeSO6VY98PkEL1oc1viC/xsdzWK99ZVgzHgF6rR6Ym0nkz7LmQum1mkOaZqifm/nxRLpt17t6sJlx2FVugnlwgUvQJ24F0yvBjzAmmCxyK3j+GmMJX99oqKH8XpvmOeZbBFpi17IZ53oKdJX7/v17nz/f1/MxCdYw9gjCUlY5fgpcKuTwjcIAwMdEao7rGP21w8ws6WPDQlBoVUKq05f5dJ8HJOq0uEXKetpDpQGhv2R2jeh+gPjxOubAnTt3+kkUzj6ew3otOgQLDx8+/OnIf0hJt91XBFGqrKTXqgQw1txMIn+WxRoW19NrFUNX1lAvx8EsSRnb+lY6AaGVrOdczEGrVMwEDfHtzyCrMWtljeaxtsFUmszlWKv8+uDGAKMimAvLZ7sa5Xh/6xAIWqryUaI7K4QIsMdT7XUMx9ijrS3GTwEZ/EZ0235pbhM3SloNV9ZrKwMAg4+MDV1/CMfox+oDhndQaFVCqt+X+cSiiUTd+ltf6cXegt9r/4v0e3mm6WUuaY+TblJ5VyQKHznJLDWdCkEX30lWPlt8WSD4Sbx8DtMpsXESnzBdmZgComHzX2AQif78lVv0WgJFfUF8CL1WPZg5HPQZk2CWJIdJDxoZCWCulewhK5MnVpkmq7b/M9JQoDLMzexCJ7Kg8g1fXwouo0GhnTo4hq2/yjQZb5vK+xMf7rcmPYo10c3fp0+fbko/NAFjj7bmGz8FZKG5QsjhG0uvrb4f8OmH1YhdIFErOUwBCPIBOYpjnLIjDgotT0jhMZQbBD2+ZS7DKJGo8/sjrY5e8P2sf7ytbR9lPvtpy7aChJtIlJphCSkfTB9w0YqFMyFAr9XPmv4k8idaW+niQ+i12gIb46Z39QJ+jHhYPfbhOhjQSg7TISioCUTBTM06fQx2PF0Z/Bk1RPNNkvUYDOdDLIjneH/r1PBPRlTuAF+8eOE4N/9NpCBusyoZezRHfvwUEJd+hZDDt5dedwQKn2xwzSIBwHEdox+o+zOruU2DQssTUpLsDy7/rbRP4DLMI7TqSz4fv9c64M7nk0mpj7j7oySTyS4ySDTmQzZq2Il6H8xhohMo4X09fIhh2IOXhCbFt5CbfvnyZXHzAQ3ptfqBTK/VD1twXsFrwU/q961evXrVtcuZzHUEAvVWcOZOc61YZl8MGRZK/7kraIY9vDH6NLnEa1nBZe7Zs2f1/GOYB7Ng9eImchjsb6WnJnJDvfYJQpZfcCa7zvGo2BDNRyxB6Y8KIfYNJ7cOWvA766+SDbt2tY2SDx0DAB8TqfHn11Ecoz9rBgRRQaGFCannz587dgiMur71HQxc3Ajw+yMj4+gFfxx37axOdQfD3+Z4+kvyyHDEgOmj3by/mQzx1h6S/X8e9g9ffKw5up+JUjEZvVYxdDkN/XlkJloOk3waeq18rBpS6o29HG1oyL+AFd69lVZaPamcVcAQlY/glukgCXTdHI+pB8SLWmLzcjChhlftKuHC6hnMauFJz9ER800w2N86BYCwr4mfF/BpYjVYlN2toOFirQ5Xz9ijh8kGT4GrhRxBk+kVlgGAQHRox2gCdX9aSTcbFsJCCza/cogG2SKUCzjsahKDACmMXXyORWx63bWzZvz1BurLly8je+d3x2Q5Ea36NKw5GQL0WgMMOnJe02sNMKgvQuaRszVORPo0I2vMk4wBAYnfu+Bnnhw+SB759Jk1pmsyufBqQCaHIJmZOI7tYNzMKJKuQbegzpmVsd96q0QsU7qQ+e9uoIM9wgzBzRW6Romud37wBtHv3r2Tvu8qyDBAgnJXw2MRSze5Y2puuJFTwHjO5n0xDP25NmCCGx38SxnMDnkGAA4i31gHcoxTdsRBoSUnpCRF2u+rwNrLGL3llkmwSf05CuahU9fOmlNROKfTFUPz1Bf2ladkXeUKc3O0svILCMKWhZURoNcaYB16rX4gL+K1cNJEJ0rgzJt8+qcMNxyo0Q9podhqB2HwUL1sPcXrIbprgg8yXF3PpIugrgWYKXhICqFI8YeE8AJp7HPmJ0AsaI6R/tYpEPyoa7AyqLCplLONUjAEuy5xSAFj4ObmBvGkfrtqF5MexIw9eqDqeI6cAlfbKAWtxgAgCEvQBwYrg81NpfhDKRiCtpdTYsuwUD8Dmq6Rh4FwBGnKVneNxxFL1Dx7bKVbPz7mWV8/tPF0SyB1hR6P8gQoGT8itPjxmvDcVfCfXg5WYJe2JG6CgIy6fvPI6EmvhQneD216rYleC89I9VMiWBk1ZvwPuDRqQKUpaqCn4l5kUdMFKIbHp7sA8Ye3MNzLypdrnvM7zuOhM+aTDqKAKNxXO12TMEE9YmnR/l0/xkCneoRVw6JE3UdtKVcuO4AmZwqanPvwP16JcT7e9BooV5aR2W81NEIvFXsMmwK+T+4xo8WUMmxkuk1c8UUrVzCumwGAg0UsJYUVHKOxnX/pr1YDRlpM6F98/RI1soQAcUyYBGXDW8H4CQoM8+8N+5LPys+M5rfdRakfd8tE6rSQG0cGcU1ikV399R39+Fh8l8IkrkSAXqsSwPzm9Fr5WO2iXM1rmeh8fEgKp232XQOiqJjJfOvISuoKu/Dxt9bCrSBT4+scDKimLIIJ3HYFBr0R8zFM1/jRNizYY/s6zN/q/upktBuZZVPPjUNw08zLyrEBMDFJ7TrC2KPMoPmthk2Bq22U0iZgAODjs6Bj9JX0a/xVeEAwEBO6IyFlQkC/Y51qTApcgrMmK1knnevZ+jFNpyRRMDxFZX0XfA5mCzHljJtZV6CSrydrToMAvdZIU9JrdUJ7Qa/lqwTrd+q+YYul0CwlUMbQjLz0oyuJUqSAcGUTHzirWLQDPq0W5eCKPyAGDVok0V+EB5sxTxqxKQEGuum7QZivR0LKF7SJWNAKuyqBqoxqV0A+aBcHEEseoSyZZcT5W0HRsAfsRnrskrFHDJmG9cOmQNBttvLJBhCzus3yY0Yrc8kAwACyoGM0GgYvfTsGydpWxoTmJqSMbx2ZDAp+a8CtN20xWo2brKnFq35Oj4wUuWwe4pvp2smVb3bZqHHur2luonFuAnqt8fYVB0Kv1RD8Nb2Wn01ocoQnjZt/GmLintOpmpOQctMBqgbTUqhMxDloiy0KvFkaGX0XxLG/4M4KiYwYvdRr/g3LQX3EjQCWIGJQ2AS10sQV9iLWsEf+JhkqdRqlptcFuaG9Hfcn4N4gSo5X7G0YVFW4GSjkckCSzlcMs0anFbhj8iFqVSOGdoVOU8BIkcuzbpRyrMMAQKO0mmPUuiXKU2LLmNCshBTWV+1b3VQc5uWN6uIIUGioA1Y1rI7STawfkIvwGutKzJYYfxJLgR5l+KaGKglz1+Umi7fpS3otb7W7AIamL7hMAGuUbHupxw/K2Eu05U9uiyBArxU0BL1WEBa/kl7Lx8Sv8UNS+PZgBsFvu7cGbM06AgfeY1ncq1h+QsqtPi66gOZAD2EGLs2qZC5BkB9X+BYx3GouexgXE03irphuDjF0DaA1R2yvuTfpMVD9jkD5zYYFBGZGDJgOsJfpHayTrzlGsmsOzfNbJSj9faBRr1Ucm9DB3Dpx7AFfJxPQzcriEBoDCRuQfM9mQJbLAVPgghslgTdd8JebHmuE02HZAMCpt5pjTBtO7hpvWTydhWFOISZ0IyEFiLHCmcbuEsMOd3Nk19CkF5smyWn4mnQ85K9nsBl8cRAWVLaKCcwDwFbrtzaHEQHlAbiurI+i4EQMVljPtA4jyxIMie0GjOGRHaQsIECvheFNr1UzF+i18tHT64X4VTh5LKz5TNKUYAWGwlwKEJ1uOOYu4gFRSQrpoELINgvgk79IBW2xKWIXwa7sQyb+6KDZVe5SyRDvQixTw11k8B5GJVzWh1JBHYzFe0SJvlwsLqaDiBt9Mr9G/CpGUf6o9vnomuDs0+qNwcSpdOLYA7aL+TQgvNeaemfnxyravpvlAVPAiMDoOvdGaRNzTeCDA3wuFQAIGks5RtEqUZiyI04I/X8JKfgUOB38If4DssEQUDt6lJF8wXqAJnv9kY8RtPy38H9JB0+M8pj70zpgmYdrQBPXFv+Cj888ViPpNiyQ6LK0BR/dfZSFg4w5eGHo6erRfR00a3ppuLcAHXRPUd7LYZMeXdAigLlrotPeQEa6uclQEwATgVekiAhNOaysV0GoNDJSGdbHqwmi16LXcmOeXmvW3Mfah2VCnLwUsILrVXWvelgBsV4EOaMSQvcy7ESP9VG6LAVoHqwXgpzC3iyGWdBzRBTQiMNpi6cfLRTothextl1w3PzIDR3ppJgvq0ePfJ7+SNscFTIdMHk3iX2JsRqw2hwnsbaV9deJPeBsHchw6bId0BN2Vyztm6zGEAOmgBntsos5a8ix1xwXDwA0XGaoYNZs+rpOjlFrFStP2REnhP43x+HP6k0vbwjgnWPd3qz3rWiY77rMXPsl5ST+xeip3Y3jKUPHb4I5qTNoTcJlE4s34an7qFE1oOnFBmS7thYYCcBHM0cZfZGVTOswsqwNCpV8I45UhrLqEaDX8jHUg5xeKz8hQq/lj6X8GqBnlgzt/+H8MRRhCyxhifgMt7BGwC3L0qyZSBmCaoKN/E5lUkpUIBqi4BYXOCgdFWiCdLlsuWwbR8U0TFgwE7EYGYaHiXliOvj1ZYjFNKmpD65KzhXXsI21NYg1jxKDcjEBzcCGGuh4kBgDRlYltGo+foS5PypcTQ93EbRyTIFgfY1WbWd6enBKTw0Z9Nf9gnsPWt+vBKVuiLJPs6um9xTQ2hoQzKp3jo3SLvAdMQaDgUKDBgMBt7MGABou4LCOY9SKBcswijbTmB1xQuh/HYHvI7SiOeXiZcb4tRxZaZqcA0oS8iayJOiRFiQQYeIZ64rLFvompjUz3Jdr1Nh1icBFtMXy5rcFMsbRgx6TTTwLeg3buT9g5fYSwZUSTUDmixhcY7pTPGIHq01xMQRkSspI3lsoHgMYz3tlpenptWJW1vX0WsUjVsPYqYwVwUQbsTEPV4w/rCb4QyFGZurBfMHuJxJSDmcEA6YjiUugAbdWZqB6f5hQzN2CemW65bfCE9T8IQGtahDL1yqf0o8GoSSGbj6HXZRdo8SEJlgB/cmOVQzmg5cGCPgXZYm0+4EATWJhpxu0PZxG/Vwr1mpk7AFZbjIG4xMHr/sXnjwxWvQtPSTQNrj70PSb5a5T4IIhxybgMYJrBgAGjXUco1HMvzTrbLFH8jknahJC/5uQ0rMODfAH/wJPAd8hf7jE379CSC+IrFxuwVC7tsoy+pKAA7ckQNykBA5GGdT4zAGLIWuSPNJGAX+g5IsurpEFFWwxhYJ8UG98venm5iUGz5hRHtRfV5owsS2YWhDLwxDQE+RfPote69/QAwczMVHjG4Vey6Akl/Ra/mjJr4HDx6rhD0KBd28BrLBkL7KO+DhsJqTQBCspFtxEnIM+IogCK5//rhoA1RB5Y6mR8wK+HYCk+9IEsV3w5hCbSMNhWBkhJ+TqRRCyBgc2kI5RYcaJf4m1BpSJXtTf0vMLKjlxThNYpJ6/4aBhxyjFH5BHNyFa/nCJP9TjDwQalsrxAIaaW2U5YRoX/0N5f4+AGiPXQBS7NK3gsmKUmfXaFmAOcDIb5pBdbaOUg0ma5moBQBANjEn4ATPU/Uv4h8TsC3JuVWnWqbazJqZkWuh/E1Kx9uerF0Ry/KDv9/HMx8fEH2fwYj5ZQY1ZxhoG5W62gP8mz81g2u8+2K62hZB1xWnbykAFNmUTIrAXAXothxi91t6RM5EekVZNZgqLCJrPCtfycctJSAk3LKboEaIILED4QwHNN5dgaX7BAsA5FmLiq3VcVJmASNu9X5SYlit3YSOMZPQRAbMogwK2W4gDAYhQDi44E3B+lcEO3ByAwV0PZqUe4SjnSPFnRxMPL6OuucWvFnLkGDGTBpa9QgCQQGNZxwidEX7o+YvLREda3UoLzfIgrVRZhI/LMWWmA42bw2WwF9quruw/Twg23Kx0DyiEf8NB4zzFrlgBswvRMxrCR+vIA+oBGdQgIoGGu3huItCKwNldkGSM0gpY8hmAgBu9+DdHFr2WRoleS6MxpexMgK2pWzjECZsChjcIQIb9z4H8866E1BT8KXQkAv6WG+O8a0KqX5Q4ErfmsuQIz4GcSXMQahhi0GLoxnY9ZtRlBidmRwr+NRpKW6MMN0qCzAqFcwcAKyBcoIPbU0gMNsZJpoW28QUFWMxqIrFjZlZerOUK8HpBzbWThfvOZB5kZSoxSrQOeOJkCHiZg4CBEduenFakIQIrIECvtYIVxutwbq+F7SI6iL9WD2/GG8hJlOmpV2qk1WbpQ7lzERifkMIk0mOPUaIbAALL3PFwUOmSzosld/SQQzm2OTLdR+ytG7Yaq2Jrx7wVW6M8LxsicJoAoCEmw1iZ+TJmR7wp9H+0a7hC2WWOkKV78ODBZn8/ffpkaIwzlbs3NzfwgJ8/f0Y26tGjR7du3ZJblYU7d+44zo4PRHz9+hWVlWyv1vzt27e6y+Zxir7FMhFYDQF6rdUsMkafc3strJINF8oxFqEUIrAgAowSg0ZBtIx6c144SMlKHwHJswej5Tdv3pgmQTJDg8sPHz7oytiWStPklDkFclBaioYBwERzTIktN4X+dSIiU0S7JSrTdfpPuhLeExkupKUeP37cPMh+9uyZxur169f6kuUcBDRoCFAePnyY04o0RGAFBOi1VrDCeB3otcZjTolEoBIBOVqi+dy+fVtfNi8zSvQh/fbtGyrv37/v32LNJgIuc4TH4cEdjV6bwArP+O/du7fJM/8Z/yYrn4BTwMeENUQgiICev8N2xJtCL5eQQioKSaXMhJTJ5cPnBl1z0N4NK5E90S9eaqM2lHJiVu/fv3ehieujWbdO3HF27RwI0Gudw467ekGvtQsuEhOBKyPAKNG3vqRU/Fus2UQAGyVko/TXSKQJ3tIwm6OyLRUY5ryqInLTBU6BND68SwQcAlNiyxyhl0tIvXr1Crhk5pWMz00cj+o90PFBChHx48cPdEEuWdhEQKfwkAzGQbbNJiQgAusgQK+1ji2GaUKvNQxqCiICDRHQT7+ErX6mKJVtC4wSDZ4ugJ8Ytxt9jnWJtz1woCmYMDKv3qBfZQkpJLzaYsIp0BZPcjslAlNiyxyhl0tI5Q8vPARA6kfTT1zYsDbogObFixdaMZYTCMCOevnk8agEVrx1dATotY5uQac/vdY57MheXBAB94a16biO38ytVpeMEjWS8tQ2mFLRlCzvRUDvLdEWO6NFnvFzCuw1JemvhsCU2DJTKBNS0dFojkeBbmJCCtL10VnoBgNHVecNhYBO3vF4lAKGxRMiQK91DqPSa53DjuzFBRHwnTBAaH4YJAgso0SBxbnQ3377TWpYaIIAjk2ZM4CZx6O6fkBKusYpIFCwQAR8BKbElplCmZDy7fV/NSaqwAOuzIcAUY51N/CCtI5peNInB87v37/rhzl6rcppThoicCwE6LWOZa+gtvRaQVhYSQTWRwBPCs12HTrjSdiYX0ZmlOhGCFyoWwozcyXrj6t1NJRf3xOVMOqknCiY4ASUPQ6vcQokTMBbF0dgSmyZL5QJqej4NN5z7vEop6XOreA1NB6SihrvPzd02g4pRRzo/c8d/k8ETogAvdYJjEqvdQIjsgsHRQCveiFOwLb2+fPniKT39kI/Cpa2jx49knLvAqNEIOxcKEK+HimP3hZcnL/+AgZUzT+DZoIT/Xy9bZc5BdriSW6nQWBKbJkvlAmp8EhDILLOB6RERfyuqn7g8+TJE7nFgo+Aycv6D3b8JqwhAsdFgF7ruLYTzem1BAoWiMBgBJC/+PXXX7Ghxa4bYTQyGv57RgmV8IxQb4aFUodtUtmpwChRrMAT8c3HmH8AMD/ZahJS/Z7xcwo0tzsZngCBKbHlLqFMSIWHmXGdIOrnPcMaRGqxxOL4t7sJJeXDjRHyS1frKBBlrFKXhoOdPzsC9FonsDC91gmMyC4cEQEcjDIuFE8lEfghpM7sTvAZIbJag2OPi0eJzgqAPfNVskzjkgwImAmCmsydkZ/YzWxYBvvFp0AZaGx1bgSmxJa7hDIhFR6Bxu0iBzT3A1KiJdTQj+CCAZAQX7mAVJ0cLYb5Xr16dWU02PcrIECvdXQr02sd3YLU/7gI6MhKeoGcVObZ6pubG+OBHZPx53SuHCUi0nNWyLSaGJqFHATMCEfWL3Nn9PHjR8O/69uUV54CBmdeEgEgMCW23CuUCanwWDVuNzOXjydpcLK9P1SExz6SdMTnM/Glg3Afrl2rU3XGmtcGhr0/LQJmnNNrHc7S9FqHMxkVPgcCiS9yfv78ebOPyEYFvx6FD+VMOadzzSgRRnQuFBHy4FNpmyPkHARmLmTGGOi7CU76fUBKcL7mFJDus0AENAJTYsvdQv/kn4fAH3/8oQ2J8suXLz2qQAXIXMPAvdZVeDQhSn758qU1+2Pze/r0qYCD8rE7Q+2JQAYC9FoZIC1NQq+1tHmUcphr+k/WfVl0UMCWWNOgrBiwuBwCCKK0+XQZpkyo++7du8TuGgdDEm1737pUlIgp5j5ngV73Bvay/PW8QDlzZwS45EsjjsOwsPxSU+Cyw5IdTyMwJbYsEPoTumFczLkvcYgJR3lxDBsxROzI6Js3b8yH+hBV5DxvAQ0eIOChAQ6q9YYRz4Lu3r3rpKAv/hvavRVYlj+guH//vlNvjC2WhYKKnQMBeq1z2DHRC3qtBDjr3MLx5+CLXZkaYj1C+JH5kksmT5K1QuCnn36KscK2Fjtq/Hv79m2hwfl0RIbm12/kLgrYrvc+L6/F+eXrRIlYIhH1wSIwE4xy584dHw3W1CNg5giysbFtlJalx6Grz2yomZSVtWhulMowZKtDIzAltiwUms6rnewuFiqdp48l6eWFOBmFOTiAuaNHxJlDX0+jX5JPP8Srl3UUDvKUDLZA+Mjn0kcxHPWMIUCvFUPmNPX0WocwpX7iJ7HB3gJyUofo7AWVhGn2WjNBHwsvBwN7kShRbIflcjDClxJnBnwm2v4Z0pGgXWQKjISUso6CwJTYsljoX44Ca72eGiPxqkG2OmkFSuQ1gmSm0h3bxr+mvuul/l7msERY1x5VMpe4BEbkm4yVYLL5dATotaabYIAC9FoDQK4X4ZZ4CR6KC/WakEMPBOSZYrFlpSECsx4alvG8QpT422+/IVBnyFc2QvJbyQh3hcyEFEyjGw7eJaF3V5gC+UYk5XUQmBJbFgu9UEJKuyRxjtjvmaGps+mOLMd7yhOATAdthNZc6vNc46XXaN68rX6CfXEommNLhlMQoNeaAvtIofRaI9GukcWEVA16h2grgZyEiHsLeBKG15FW6yyjxNUsclB9jA/MGep67LnZNOXwoFaDu4ODDj+qvQuBKbFljdALJaTwCMXEFsFMk8nlo8nmCSk45Yl+FgNUunblY0E6lMxZJndNbBITgSkIyNQW30WvNcUQnYTSa3UCtgfbYHZYJmZmATO6h27k2QoBBA9+EJhp3Ck77cyOy1Jy5SgxEyuSxRDQu01MCrjEGKWr1wucTKJZ8TmnQNpYvHsmBPTUGzbjKoVeKCGlE+TOM/pGEhoNK4gTJ4HBxHHDKbWJo1m7Wv/Y10TFxojW59p8s47RgVKIQHMExCMlgjmhoddqjn9XhvRaXeHtwRz7seJsBRIBmKoXXJ17GKI3T8xNxFQwmTjeRAGxH3xvb5Xq+V88SqwHkBzMj1EGH48JSnqB09NHCMYXOAXGY06J4xHQU2/Yjrhe6IUSUpI5p1OiKAAABSlJREFUgmdETOkbSe/rMIDEc4Ee5eCQkkemab8cbNu8UvRH7y4V9WrL+mZtjjMZEoFhCOixTa81DPYBgrRl6bUGAE4RRKAAAYRSmJ4ItZFyQryHjCT+UMAlKhOPKgtkDWhy2ShxALYXEYHxr7NLsVSsIZMm0/dKnAIXGaiX7eaU2LKJ0AslpDA6JceEJ1qAz2Vt8C8CC3hJ5zH1GVT5NBduoSwvHiMKAZk8KYWDW2ToY21wvYC2i6jUWw15YgNzHC467A0O+Z8AAXqtExjRdIFeywDCSyJABMYgcMEocQyw15EiOR233cClxN4oYHMkRwt12REjUTUdKE6B6SagAp0QmBJbthJ6rYQURoDxpM5Fun/hQ5GZMqME/lTTmHLwzILhMPgSWTNoNf0pxLBeYya4VyGGSaQgIjAYAXqtwYD3Fkev1Rth8icCRCCGwNWixBgOrC9GADkdyTqZbZG7xB4Ew0x2qkKDowDFQhs25BRoCCZZrYPAlNiyldCfgKN4iosUvn79+vr16w8fPnz79u3Hjx/oNVwntnyPHz8OIvD9+3dHDxfm6F3GB00ePHgQbMJKIkAEiEBDBOi1GoJJVkSACBABIkAEiEANAm/evMFT/M+fP2Mz5fhgc4T3M3Cs222OXr169eTJEy3igltO3X2WiQARiCFwxYRUDAvWEwEiQASIABEgAkSACBABIkAEiEANAkhL4dm/cECu6v3793LJAhEgAkRAEPirlFggAkSACBABIkAEiAARIAJEgAgQASJQjABeLtHZKPBJfHygWAobEgEicA4EmJA6hx3ZCyJABIgAESACRIAIEAEiQASIQGME8N0A/OUzxadONDG+OfXw4UNdwzIRIAJEQBBgQkqgYIEIEAEiQASIABEgAkSACBABIkAE/oXAp0+f7ty5c/fffyjg6FMOLuYnocxlDgfSEAEicB0EmJC6jq3ZUyJABIgAESACRIAIEAEiQASIwDYCOBV1//59+Ww5Cjlv3t3c3LjfgHIC8LHz2M9GbWtACiJABC6AABNSFzAyu0gEiAARIAJEgAgQASJABIgAEchG4MWLF4ZWklOmXi6RwzKt8GN8cpcFIkAEiICPABNSPiasIQJEgAgQASJABIgAESACRIAIXBcB82FyAIEDU2k4fv31V03w8uXLe/fu6RqWiQARIAIGASakDCC8JAJEgAgQASJABIgAESACRIAIXBqBP/74w/T/6dOnpkZfPnjwQB+hwqej+LKexodlIkAEgggwIRWEhZVEgAgQASJABIgAESACRIAIEIGLInD79m3pOT4F9e7dO3zXXGpMAdkofaIK2Sh8TMrQ8JIIEAEi4CPAhJSPCWuIABEgAkSACBABIkAEiAARIALXRUA+YY437/BxKKScgljgFhJVOhuF1BWzUUGsWEkEiICPwE9//vmnX8saIkAEiAARIAJEgAgQASJABIgAEbgsAsg0ubfwkJPy37/7/v07TkLpr5j//e9/x1fMb926dVnE2HEiQAT2IsCE1F7ESE8EiAARIAJEgAgQASJABIgAETg5Ajj9hO+Uu5zUzz//jHwT3t3Dq3yo+fjx4+fPn6X/v/zyC5JTsVNUQsYCESACRMAgwISUAYSXRIAIEAEiQASIABEgAkSACBABIvAvBJ4/f45k048fP3w4kKV69OgRXu7jr+n54LCGCBCBHASYkMpBiTREgAgQASJABIgAESACRIAIEIGLIoDTUjgSJb+jh6NSOBWV+Mz5RWFit4kAEdiJwP8CbdhWRUiZ2rsAAAAASUVORK5CYII="/>
  <p:tag name="POWERPOINTLATEX_PIXELSPEREMHEIGHT#415E635F78285329203D20415E635F78285329205C637570205C6D61746874747B70726F6A7D28762C415E635F792853205C63757020762929" val="100"/>
  <p:tag name="POWERPOINTLATEX_BASELINEOFFSET#415E635F78285329203D20415E635F78285329205C637570205C6D61746874747B70726F6A7D28762C415E635F792853205C63757020762929" val="40"/>
  <p:tag name="POWERPOINTLATEX_REFCOUNTER#5C205C205C63757020" val="2"/>
  <p:tag name="POWERPOINTLATEX_REFCOUNTER#5C637570" val="2"/>
  <p:tag name="POWERPOINTLATEX_CACHECONTENT#58" val="iVBORw0KGgoAAAANSUhEUgAAAEcAAAA5CAIAAADr+qH5AAAEcklEQVRoBb2a600rMAyF6dUdABihYgJgBEaAjlA2QIyAmAB1hI6AGAGYgHYEYIN7Dwo6Ck7svBz6A+Vp+3MSxw09+Nf+ubi4OBj7PD8/F9V2a3l4ePjTYd7T01PHrHjKfr+Pq9lytxYI/5uVaDc+Pj6+vr6GMRCBT6UFp6en5+fn+Ht1dWWrQC/WEx8o2mw29uAgdrlcYtjh4eH19fVBcSfUDHh7ewtCNfV3d3c1crJjwJYViy263W6zU3yoIFrTDYPAnNVd34jViMFQhTpjuhsVdAjdtOP9/d2woKYL+4rSapbdkwrBh7rjQo0dBhu2GaXhSBsj2eVJBaGxU2kKjhz1tRaweynT3nWxZGeqm5sbwsSFSh/HlqGMrcsg1CTBmQqujWFYRrwSFtdUeVCbkCDZmQoStZygNRJSjha+Db/4U8GvXKK4gM1p2CG6Li8vw1xEINFVU/WnglYehpgKh77GIIxZr9dhYpMjYuFTqBDKYx6WaxzPuWCLDW0qT6FC7CJJXMDpt43jjdcXXSh8ChWkcxfFVCgbdw5v2yI8rdcKs6i0tBBhIGsKYwzO5HiGNYsKpvO2EcuVGk0XIKKkvVkv2I0TqbijBJVIC5kTAan1TtPYJlJBJVO4GCwO8VgZXgPGkdOs19rnUmlpIdMF7tLWnEjjCe1zqbAU8SqxHKIcc6Kae8zGEL1zqaCMuQ+RQoGrJI6ZsK+vOp2KIVtQhWp3TmTTTqeCesYDATaSE9lUPe+BwrhiVYsZGm1RYHHAAtDFQeMDFotFKgRUu90ubR9v+Y21gpXZtBDPoy8vL+MMqYRfomIQFxbwe4doH6z+xg7ENjs5OdEMxZ12dHSk9fa1T18rIOFt3TCu+IxuzFW77BA52CvSvGxaiJgxqCWdPve+YgIR0jwtxPsmgYCcSEUk5rK+r4XpErFlFhXTP5G5asHQ65tVAJtCxdspTfO0tDAdScd3FPypeHi0NC+bKMVfJTswxBRnKt6qxtMXx4i4LPaqMLSp6knFh4rwpVCzw/4qqc1qanej4oHBBoPdthE8eGK5vJ4ufKj49FWDBGCOF1Taa6Hto7TXgarv6Yu3mQArrnPKkLaMUvUhwQ4eQkHl8owxRCXSvNRndks2LXQJ8UNU3EV9iRxvNrFczLBspxi9/VTMfbqN0EK8cdcZJHFXJ5WW5sWia8qUI5ZrMC3soeJtM36yecsJKi3bqvEUxjRTceN55aPZtBCQlQDZYW2TieR1XcIm/tdULNdIWlhLhZNNJKh3uSvpZsETqlhDDmgtVFEhwYn3ieNCBXO1mNF3YUBm4Y3p4+MDP43EIxFeJLMedWn8/PzMyrm/v8+2lxu1xYWfNBdCqFdyDS28yrO29sWk71dOvAwjTAefff2QtmJlYA22JQ7b1+9cWz7QhTdAqIBrtFUS8qDr+PiYGdbt7e3Z2ZkY86Ma1iqOBD+6S5WOM03jSrLV/uICfv9GGs7g75yhFY6BSKE++BXRL3awsUs1o3BKqUsbY7evVit7wH9Kwciu4nSXLgAAAABJRU5ErkJggg=="/>
  <p:tag name="POWERPOINTLATEX_PIXELSPEREMHEIGHT#58" val="83.33334"/>
  <p:tag name="POWERPOINTLATEX_CACHECONTENT#5A" val="iVBORw0KGgoAAAANSUhEUgAAADwAAAA5CAIAAADlU9+WAAADMElEQVRoBcWa4Y0iMQyFudMVAJRACYgSKAFaoARqoARqoARECZSAKAHRwe7b88nyJeOM48QDP1ae7OTNh+P4MQOzr4bX/X6fz+ezaV+r1ep3yxVPp9P7/W5R8M39hUT7ZmLWYrGwQCM3WBD8xZTlcmm83O12ez6f+cnX63Xmrg7URq7II9vt9nw+4xyf/uVyYSkZQPMnyz5RzDoej1KOYmQUNfN6vdyymKilA8ok64em5Zbch8OhhZXmPh6Pwc0txZ3QkJa4iFFq7cRYokFiFJsUd0JjpSS0u3YlCuJ89XCV9XqdnOaEhhBDd8kxsJBO1uQAbyPfIR5oqLAob44kGbWHu92ONTlAqaAOcykPNPejfOHyC1hGBhsR0LWq80BzVjRRCyifg9bLqZVBoeo80CSd7GiGqAp40SQuYjIRTaoa+sdF/77a0wyFhJUOR/dJNTSaPKSxqbU0GMctJqJJVUNT8y8vn3YxHjeaCJ+fBHXQvKB570x0y4dGE9FE6qDJCBu3oN1E+kAj07hkyxbkdim3oGYifaA1FeN4rYlosnXloalYxh0moslOBO0zkU9Cc8+RdYx41EQ+Bt1iIp+BbjSRz0A3msgHoNtNZGroLiYyKXQvE5kOuqOJTATd10SmgO5uIuHQESYSCx1kIrHQ3U0ElVa4OerwKa+7idANPzp9VKYjTIQ00exDoINMhD7BFm7q/OURZCJUG7hr1NKMcSd0nIlQbcjn/jm9BzrORNAxqDYKTx89mQ41ESq5cm1UQ0ebCPX7QrOjUqkrj+4mIuuV90m5Nuoy3d1EJDFi/h4nGc8PrZmOMBFJw2kerQ3MMkEHmQhDy60Ceh7XgnHoIBORQLLw5LgWj0DzqiUPh/BONMXacbmMoLdML0HHmQiT0QNvzogxFyp0qIkQNH19w8QICp+h+X0iGIaWO0OKGpdPXmAwRifOW779q9Rh6FwR6HbRQVAaxCbhfizTgdhYG9AZgJZ7mXXxNoxrlxCjzJBX1O6gLOsjsOv/kdMQ7/d7/HgoGSTFzWaTj2sjILD8vImnI/34RRQfjgRJYkbODvt31QP2/8pD239hqP+Ea2vvGzowVn4uBcuVAAAAAElFTkSuQmCC"/>
  <p:tag name="POWERPOINTLATEX_PIXELSPEREMHEIGHT#5A" val="83.33334"/>
  <p:tag name="POWERPOINTLATEX_CACHECONTENT#585A" val="iVBORw0KGgoAAAANSUhEUgAAAIcAAAA5CAIAAACTRa9YAAAHY0lEQVR4AdVc/U19Nwx9rToAMAIjACMwAjACbIAYgREQIyAmAEYAJkCMAGzQHtXVkZXEzpfzeOWPn5LcxF/Hduzb17v5u//v9PR0M/f3+vpaZTvM5e7urkq8cQPk3Nvbm9O1+/Th4eGf3Yc2m5eXl4FT+sjn56eeFsfDXFqIFznmi7e3tz8/P/n66pU/4DW9PJ6fn9/f3+UUTIC/RgseHR2dnJzg36urqyrTt7c3uCoY3d/f+5uFLFwM2+DaLcR9gny6v7/fggpYg68IcHBwwOP+AEaD6fI9T09Pm8ZY9rd9fHyITDkPWYHT+RScp8CmSBYp7uHhwTk4+cjiK8KAO1Il9oxxgeRFpST9xqACyRwdgNmY6DyFaNA6YDpsDtKsDq6vrzVTGSMm4GFfX1/V484Gy1b03TBUIERiO6o0qQMo6yuXojtqhzzKo//y8nKeMnxUq0MraeKRqCD6yEMPJu2ogx05d94uLRRgO60CxiGs4aBFSJAPtVSRqIBukSWcTrPsGmvP2kLWomzwJI1KFOs8/sAFOYZ8ZRCMSjEXDzsaPItqhLhqorwz1dk4inWxA4OCeYYPRiUPfPG4JEIdc+hHNE2UXTRxZwwzMVAm0y+5nJ2dkSYHSC2wGPdwEIwK6BY9AnIU2VOOfEA6S8vfnC9WeJPluaW4v7popRArMcajAr+mL+gBJKtKzw30rMDXJyReHZC7ZbUqBb3BKoKcBBCPCgTiZaBRQbRqWZ0xakQ52AWkQ7D3kXAfy7oJL4adNgXGvrctQSUpYCiQL4row7O6fk9UXTplrM8HCihQdz2o3lVLUNG3pZammqYZ7CF+OgaeRCrCfew4T+maXhuhxduWoALJmIW0QBg7Dshgr4JHzVcMpOVqCWuHO/yy2Lo1etsqVKzgxUVaVIZ5o1i/F4+sWKTYeQ/Rxa54s7Z72ypUoAOESAJFprnCtAX8K3/aZY7JzXKrNXq0xQvHc8W7vG0hKsxIiYjJXcf8C0h6exrLLsPr8A/YFP8OU2BVrbXuVW0hKlCsmFuxSJ0RGQz2GVuQ4O8OertFS9q1qFhSIoxEIGY5p6WyRN+1dRaQOkowHlBtLSoIhUREmcq9x/w7WfDsAjxWuh5TbS0qsFcxzwIbRklyzeyCiXtlYLWSuOCwastRYcmbSCzT33qn0mt3Zz+rlUTBlm7RIrscFTDmfR4ot6XPlteRoosVzWRtPfJ7sMS41al151toVQnuzgb8kCr/aRKSM36cNSXkdpyrKCJQ2Q73RVxYrWjtoNR8I7yNDAajDLwWW2TKKLLFKqa3W7SE2RIqVuFovRazxN2RdSsnRzXC20AFVYqO8WQ8H+9bhiqwW7QkX46KVTgSm+Gi3lJp6boV9GPdoiXqWlQQByy0EN3FIvJ/dOeHd4u/gwobeHkXZKXjgTdFlj7r1q2gn+kWLWkXxgoh4btI64KZ7Lks3QLXF3WLloSrUGHhmCTcYo2POwaAWSLuwjrzMK9DDOB2w7IhGTplzhJU2J3kr7ms12L5zmGFww8WPWmmWxQjOF1BPCq8PKyEW/Q7/Z/Cws06Q5BBr6NkslsUmo4jBqOCMlekd64K7tF6YpzkuhlTRp2lhyWiTnaLQs0hEokKa3k/4SKfJkrK1D8VZeh2Oou6RUlffm4IQ4UXRkvC5cWTwOO4T7s1Q3bSwxIJ5wNa0peV3kX4GFRgTZG+BRIw5v5EZ+cCDLF1IxFLvPnXEMwTcGJHmABU2F513YHsZhJgnHrRUSPwEdVJBPO9u1EAyYp++gKpWVSoQxckYGyliHl/bDRQcRt8AookeGDqFC9FOtai1J/VlDCFCnRgmTtwJRT1r/qRpXDIOtXRwESVIXREP31BkSlUmIWqbIoms+pOSF/cv3oxvFtMBKa5kvV8Oo4KdRg2Iq8+7ZiB6SLX1lmR0iiRpDctO/QZKNX0BSKDqFCHyUqRdBJzbPm1mBW1A2m5CIy+rlqceAQVdhvzNzO7nASVkIKnaKB8cVG3qBkxr0BNvW6Nmzbpw2TgvMbR+6vj4gXbKH2VeHUDE0viFpM5QPPVgQjr6UfWuA8VQtKSHC2WybrlqoF2SThyuq5bJIvkpV+jUq2oIDMSErgVpmQ8P0j8VKaIoXnKDgV2Wgn3wOTJVE8WjXZrQgU+pfNMYKCI1aw7f6zgdpDgI3390mQYNGYY0rEGkFxbTFi09z0VVCB9Dng4KjoKV9got11uMvBtt1pOkCu4qNiXaF0wbkxfIGWiArQtFwaDqJIRXCwdRKWomoJWw6DoBMCpMb1oUhgjE0IL3B9FshqYdvr/fXcSH3kEXfkh879fkix8D1EzwBjWhCYQpfc7j+CFT0mCC6DNfzqdcJEpeOF7jnxDc3Nzc3x8XNxZXTw/P398fMy3gXj7JyNxHCZuFF54QQUonvMtrwjyVZzLhzcbAJP4TnVK41o0q+szAVQlvmhDV2/3lwgBJPmdVXpNYj5xjcRHnCxnqYf/u4C8rD3++sXFhb/Bevr9/Q2lunzcItW1Dt/Nr2eHwj9Bm+RV9OSi2AAAAABJRU5ErkJggg=="/>
  <p:tag name="POWERPOINTLATEX_PIXELSPEREMHEIGHT#585A" val="83.33334"/>
  <p:tag name="POWERPOINTLATEX_REFCOUNTER#58" val="3"/>
  <p:tag name="POWERPOINTLATEX_REFCOUNTER#5A" val="3"/>
  <p:tag name="POWERPOINTLATEX_REFCOUNTER#585A" val="2"/>
  <p:tag name="POWERPOINTLATEX_CACHECONTENT#5C6D61746863616C7B417D" val="iVBORw0KGgoAAAANSUhEUgAAAFAAAABNCAIAAAC+O3S/AAAFdElEQVR4AdVa7TVkQRCds2cDQAhkQAqIACEgAoRABggBERghIAKEgAzs3VOjpqa6u7reV79+fuz2d9etW1Vd3fNmP5P9u76+3t7ens1mx8fHfhAz/9B6RgLq2toaoNIfYPtl+/s7axr/f319HR0dPT09tRZ3YoB3d3dfX19bo8XEP10mF557eHjYEe2UAM/n84eHh6iKNzY2ou3RxskwfHFxEQXQtHEagF9eXrobM6lmGoD7oheYJwD4/f29yzmkbH4CgHukdwIMg95UcFbUOau1MyzplemkE144rGrAkl7cEDY3N0MATVuqBizpPTs7a4otOr5ewIrera2tKICmjfUCHoJeaKdSwI3o/fz89PNcKeDT01PG0Jf30oI1AkbmzKkVgnPWe7+/v1k7+YL/caTYSHqpItFhrryvbJfAcFzxmGyhOoZx7+WLEYx5fX1dYuuhnFVJ4QEyu5D0Qgy870QBIwPzC1kXw/f39x8fH4Tq8vKyf3qxtF83BUZythwlLcVwIxQVMXx1dcXxFvSG1svqCLsatBTgzbOFTB5SUffg4CAFzLMFjamFYZlI4oeFKDDjdRIP9NEpYWMVgJFI3t7eknBw1L29vVBQu0UaiD2yCsAykYx6L2HoxYfHB4yjiBNJeOnOzo5NUbSXo120VzaOD1h6Lxu2FJHLhg9PxqTPz8/9mYZh0n6Gx0w83t7emL1opqEOm7u7Ox6vCgjsanCqOqZJy1hlG7OCF1b9DI8GGLcijlU4ivBTaAhDtRgmrUYa1dEAS3pTmYaS2whaHAjUlLA6DmAZqzxvGiR3LwyPELRUrFKX3lSwQbtx9sApjImyawSG8VUKW1qjS69xPTZ0wXstChJ9gbJ010afG5FsWvrfeuqCFSIqatKKh+fn51AguyXlxp5jfKEye4N+e+WFttHncyyGfPH6ZbeZqZZjWOZJfkIYKhVSL7UArUamqoWCFi7ooJQ5aZ1XGUex8w2gEGBciTj7c+ZVrB1ZSPkwxqgAIWfJcgnAyCIlpTJQS1E8ZYNhVqi9TgnA6uDN/lZkSDwBhk9OTlj3CDlIKg082S4jSjvT6WEZVsYsDTuLLTqgu0kP+/mwvBLhlzHEFVwDcStkzqOo2jU6GfYeX6ljzWiX5xAwGNbYDqGahazGEIa7hgL8+PioBBq66szMBwEM0zXC6UDIndnbIIBlzjwQvOiybLdGof+gdXNzI7+ONH5JiAqdbcSCqZiHj0Py7/iGMlp0ydcMiI7I3GIRewoy05RScD+x56K353N4f3+fpUFYxk++XO2rYER7XLCzu/QJGEmVPAzlfTArh3+AAZi/hrFWy9qAc4C6EgxhzCSJoUdPoO4nSitbAglONbUYpvZSZOJEtNfUgMFMU3HDUxehy961Y68CKatIeOzFVwCztWSn8aJAq5wKxwb3DlQwspqsK60AZtH979rqkck/sYsujJMpK8ASMNNLFuIhWW0MxWddqAtOnmskM9m4tQQcSm+8GwOY4hZq8uiIhe5SwEbSb1XZEBubLgGraVTFYRNKhhVDLyrgulKSqLTUaLvxArAR6+HYAAOlIvbi3+jFwHkXlRJ3LIf2xSpIWTWdHQvAtpHwWtFC02OsI1SaDhqjwlCjJBlcMkn/4xTNNxg21kVXsUCl1JRlCCEJhikDE4ma8WEbLXqHzjEUTlnNyiYHwAxXTBoLqScoOTpVhl1ICQqXJXspCakdJs3n5ZJhNNnTVC+MqjBCtZ1KHJR4VEVsU3IuAWM5zxJYCM4wLreM3CAZXQoqzVoBjCZ1ywvVxs7Au45bQGSCSCQnmABOtBiRRQOG9GCPl1CAZbgfF2fr3SOAaS2YN7QFnZENI6QZamu9ffmJ/wDI652sDblI9QAAAABJRU5ErkJggg=="/>
  <p:tag name="POWERPOINTLATEX_PIXELSPEREMHEIGHT#5C6D61746863616C7B417D" val="100"/>
  <p:tag name="POWERPOINTLATEX_BASELINEOFFSET#5C6D61746863616C7B417D" val="5"/>
  <p:tag name="POWERPOINTLATEX_CACHECONTENT#787A" val="iVBORw0KGgoAAAANSUhEUgAAAGgAAAAtCAIAAADN67kpAAAGLUlEQVRoBdWZ/VEjMQzFmauAGqADaqAEaoAOqAE6oAZKgBYoASiBoYO736HjRciS1+vs3CT5g9E6+nh6kmVvOPm9/vP6+np3d3d5eXl6enry9UHgkUW+GvH38vJyfX19dnYm84uLC1aenp5GzCd0Pj4+gEcUw2yAHx8f17q6uroCM4YnqyzhBYIs2+ovrjv0LXogpYeHh1WoFpUpSYWWdOB00YMpAMz8UOAVxN3e3io8zcIjxNM7eKGYVkkppL3zN973B8TgYEUeaIfvL09gfzCZvhrOAzCFkEAuI9xRcjMBJ0GHiMOvsiJMSgq+rI0FKGyEv+399cED+aQJ+9ogpzrji75OQpUKi9zBADpma/tpmThvQ2f1ccu7j4EJTNkKjZZ6gNa2NUYaIfXmI6ZMtYvWR5U39Y3GyDJx4qJqNB9MU8CQGRryN1Jw5ZUlqxlDPqFnpb8oKGJw2H8EbVsqVsSaHyALxOkoGGGNfAgTwGGoLZweGq2JPCw2eMWgIsoVAsWjcrCgVvDfmowOtTf6+Otnd6h6jzjMzJ36swLq18OOE0qONq8mWVHaNFbFlcMw2qg9nWtcSAeBKuIfigPgFgYr6ISql8ShZy58f/rAlSymAoIWunlIu8NsA9YqYljXzgJJdQoFE9Q4i2QYkPPY+imJMy8wXSUcYusxJa5qN6wq4qpjRIFSQacQMNYiN4dYUTDftumozYnTtJ6YMm250oopbQ9RthMFM4fa+G2PKOKIoO6rxkVOnHUN6EdieB3KpeQlLPpRtmZCD841C0is5J0G92grWUdip28S4tQCHbMqpGzFGsJIGjCFLZ9pyipIa9fFWv8GnhCnoTORQ+gdoy+dEWvz+T/6g6wBJiGOnUXCc7NZpPuOmyjA/6EpRBlnLSdunzYx0j1rjMuA7wAfKa1Og8EBlXScHcYT6RHeU2byyICbiLWhCbB1harO0DZcQlyrNLiiS4yn78AHHF0i1lZB3ZI4mstTZvIhDzjuepotHOiD/WFqWxKn0om+Qx5wMGU44W7itrwZccc14JhlxhqlnXsj3oy4Ixpw+p2Zk3R6kmxG3LEMON00EVYNtaC8GXFHMeDEWv91KnCUPm5D3FEMOL0YDF5xU760uA1xBz7gqKteDFZd1kRTK2xDnLaALiII03O3RbnPilibu3ZUobchTtdIEXcgNzhYs+ELwrlrR0XcL6U6Lby9vX1+fgZzDZSw3n/E1fPzc19n/Fu8wdr7+7v9PT8/H7cNmvf39zc3Nz8WK0bH13WZ9H7nRol5mLMNgOkv2wewtufQ0P8x/GvZBlt1qwGnE2biBSiwppfQfa648qkEfQE2IM43msmUWlHHBe3ucZNUUw2yCWt0riWFNx8uJ47YtOXINBVKTx8l8jFGZOHb8/e7DXeowVa7hZ/qInF87Y9IusD3Z0uB3vs8cRM3TL2xjVSrhWErm7Om8d3uoR/ECb1nod8+dth7fWQ/RKsk/Tq1MQ/9WN6klXFiYEiyX+zWNl3RzAVb2wo74vT7VGCBx9Qvi+k+RZ/1yiRd13bYp930bgBxfCwLBDYNjbOWSpgSDzhpYe9IUWAZSGjNbEUJS9OEVfmrYG1Vq7jteoXEA4PBka0AeB1TZp5ej3bE+Rhepv9boKwQwNTa3TqCz3zSCNYd4cxKI1aLvjuAxMAhVTvf2uFDOOZyuiewCpThrZoe/4gjAU+Wl6tGUIfCoCUvq3AAVQmzbk4wX9Wk3qEa1pJstyQcBXiGk0WiwwtktbU3HdZbhxZ9oeOqRtBhahzp9LF4lZVPGEDGGibjHeo9IONEpFQFRg3uDNjav51y7ogb71LR5Ns4mPe5IBMVua8ZmAqPCtphzUx8Yw7Sl25nAdgR58tCVhXZmhqAlhcEii8uQFbtPtTkAbV9WFP9cOiRVLL0F4kDfJ81QuyI48HfXDAGkE1ZvJAh21P7wveagPrdZ+DwgKGZg1sNwrfs06o2ctgRtEmpVkctfOVrVtEHMJwHw/bxB3F8TTIaPalruIPN1pFW2DXit/IAidKfEzRk17IPvBQVi8AeBxaJszToEZDRIKIAgcdxv5BLV2rzYk49rAHnmApWlj8gw/rII9mBTakBcgLYH/Bek2RGKGZPAAAAAElFTkSuQmCC"/>
  <p:tag name="POWERPOINTLATEX_PIXELSPEREMHEIGHT#787A" val="100"/>
  <p:tag name="POWERPOINTLATEX_BASELINEOFFSET#787A" val="1"/>
  <p:tag name="POWERPOINTLATEX_CACHECONTENT#797A" val="iVBORw0KGgoAAAANSUhEUgAAAGMAAABBCAIAAABKPY3/AAAHh0lEQVR4Ad2Z7VEcSQyGuasLAFKwMzAp4AwoQiAEihAcAkUIQATYIdiOwBAChHD32Dq/CKlH09PMrln4saXR6PPVR/cue/92/H39+vX09PTdu3d7v/4gjo+Pb29vO1T/mMjDw8OnT58+fPiwv79P1HweHR1dXV0tDYhMUUdxr9b88eMHzgyg/MkrBGoLs29JycpAAchtVr5HAIM5WuOAFx57jCBzcXFhWrRFhdTP17//gBZcaS6YHjtq9RKw0LWa//azR3CdaTTFiDAYlGURlKQHLGIzFfLF1yRSP/vt1x92Axa4kVcIBJpB9zCpsDcFDadHsSnjSxvMhsdZsMgRGdOy9NtIURkTMjhzWLJiYsONEBLgcRgpxZxtNjlTqVmymhul1kAKOK2BC+BlyIKovWagjdNsgbOzsyn5gq+Ym6BMMQkbxWAWjrJj5+htAymtQ6okuUCEniKUINDzCCg5B+Dr0Q0ydkIFa9SbOEk7RytJZOgaw4tPjhStObS8l5iheriurTyJCLvM+5iiVToZgZgSLvihN5lflmxuFiIEFDAVFt5voJEJGcXIbMUiV0QmNL31YLdQ1yuvbjTY6W0/IcTpgmIOvEHEaAUp5kiynWdICYK6oZpTk2voI8t0aASLtfabjcBRzMC0NAYziBZl9vHQktnXM6Q07bXLPPZ1D2avcJpwDywpNouhnLug6XeKqf7SYRcknyFlLv3CD9I8An/uVQ6BLFlzFJm3Vqs039q9byAAb812DpEUXxKekAJLC7ou7Fq94AEyGux89FujBVM9+09ISaEOMR8cA6Pnl4IgqwOtoxp+q6xnvT8hZRHXo7dWhms15jBAptgPE/L/I8UKN6Saa18BaeWrESAG7gdrLSkFtpQgX8VQ7CZv9qmnSLg+PoSmh4myeHOdtLdg9JidTndBjER0fE+ddEGFxyek8rvA0cr3edY9GCzYo25A3k5nYZsGFzFpCMG0KPgFSKldfYaLojRh3YC8nbqdB7w0VfCiE6k+4rN6L1LN0avXf3ZmHO1Rj9SU8Ip8HUeANVCYXqSajbC0LJa2B8joLSwprQ5Gb+AIIvJepPLoDVyj8PdHlpQuJWTBcIz1aRdSzdEb+wLR7M2BWejPVjebsV0hR11IqXX94IyN3paXlGCavYILkSmiC6kV0/NYb3pJKexVriBdSK2V3taWFOtCi3XRpWmqoeD/k1EInM+fPwcOj+rq/KrgfPnyJb9V5fOrMc7j4yM2v3//zpmDx8PDwzE7UatA0V7p4PCaYwet6uxNzQawSIBusis4MI0FOeVufvpyzcfuB0TgATIa41ORDfCBhtiwDFjDtwHzy2oLh/s8UubbJzmWnq7I3tQqu9ZyWxEm7VN/vs8j5RMzeuzEbU7xWjcp7FhFX3K3VBdrC/vGnEGKQmWk+n+pkG+IzS0ptcAqMCllrPn4Z5BSEB4v35PeVk17C0aPTXHwsuLQmWU1VGiIEaQILoQ7+7ihJbU6TPo2kk+tLSG1iSXlLwR+ocyWbUqAO6oaPx81M0gRgZRFLO0pjOQDFGtTEXfytfgwLvsQDDWtsRQ7oFGCGMkxzIerIGRo6YHFxUS6Il64pLRNZDATuOhZqRQeSa/e/AI0j1SOqWkoF8E4vqV9NLm9pyxkvq8/NqkEXqgfuOSqUGlmv1ldtAJGWCPf7BHOPFJ5GYfLa9OuMZtHp+HVDL0wpVc+HrLKU4blPAc4hcnAogI6+qeDBaPP4nI/jxQhaiOYRVwq7oKYitiMFIrFK7/yiq4sKiRQmkSxgruQyo5nr+n+uM0xUdUCjuKVhqWAydR96+UAmhzSLFx3IYV+XjfhYiYffkHSjILMBzebp6x5QqY6x1/y3nWTZkpqmAijFylEqVKYfwMCH/zxlvz9nFo+ecUSK/Iegh5ac8cq6ZE3mab3ABYx52WXXSxACmUs9vhmRoRF3p2day7EqrtrsUqCij1SvwCNHolkajKyqWVImT544YBDxKOAVwAiLJ8JkgpLxNQxnIPzHEt4dj96FdGUDacaCMKm3gyBBHqIEaR67JpMc1P0l7Hf0RYk/1apN0Hc3NxksycnJ5n5+jkbRIpf/vO/GJiCg4OD149LjnCDSF1eXmZ/5+fnmbkTnL+Y8Gag19fXdMT9/T2LkP338ePHpljBfP/+PepegPP427dvnrNLdN6FHFj+WmTJcPRkyYKTb6rYWXrcFPa3/6px9mWYDKxFwWUjw99gFvndnHBEqnmuG1K6TM5G02woWnVW8TULRKT0FdTQ8Z/+SlmkBCK640kd7AqVnXgVkcpJWrbwO/PhHiCAjOBA6NR9zWIRqZCkHjsv1nnuWFivOf/+2LqQ6vy2xXgKWSP4hrXr60lQRqT8l16ypSM6Vwwwhcl9SzCBV0RKP24suvtkmDgZ3kw3WVtFpEhv6eDk3dQ5rWrsnSAiUgStzBmf+mbA23CrYAAXNeNOYGRBNpDihf+dkFMf7DxkXEE5CvMt/E22kmrZRorXtEbY7uFc0yN9BEZvbCsJIBGTSJkE3RTmSwCB48BvrHK8c8Tkry5CxIi7uzv9hAJG/KISBN784389VOf1llo6rAAAAABJRU5ErkJggg=="/>
  <p:tag name="POWERPOINTLATEX_PIXELSPEREMHEIGHT#797A" val="100"/>
  <p:tag name="POWERPOINTLATEX_BASELINEOFFSET#797A" val="21"/>
  <p:tag name="POWERPOINTLATEX_CACHECONTENT#79205C696E205C6D61746863616C7B417D" val="iVBORw0KGgoAAAANSUhEUgAAAP4AAABdCAIAAAAKfExGAAAOAklEQVR4Ae2d7ZkVOQ5GYZ8JAAgBiAAIAYgACAGIADoEIAIgBCACIAQgAtgQgAzYM+sZtVp2qXRdn31b/JhxuWxZkl/Lkuy6ffnPnz+X8l9q4Dxr4M2bN2/fvv327dvjx48pB0X5K9gum6UGdqgBgH5ycvL79+/C25cvX+JMJvTjusqWO9LAr1+/Hj169Pnz526eEvrdqsuOW2rg7t27eDhTOPjPlM7ZNzWwiQYePnw4EfewndDfZO5y0H4NfPr06cOHD83+165da9Y3KxP6TbVk5X41QFw7C3MJ/VnUmERW0sDXr1+nuzqF14T+SnOWw8yigblMPswk9GeZkSSyhgZ+/PgxJZtpWEzoG4Xk4341MKPJR8iE/n5nOjnTGsDkDyV2dLN4OaEf11W23FID2uRfuXJlOisJ/ek6TAqLa0CbfO6oXb9+ffqQCf3pOkwKi2tAm/xnz57NMl5CfxY1JpEFNWBM/o0bN2YZLKE/ixqTyIIaWMLkw25Cf8E5S9LTNXCQyf/582d8xLy0HNdVqCUn7Xww8d///+MTCiZDPqQI9f+3EZHcixcvbt++/W/FBf3/06dPRfK5vPxCMKEviu0vFMvEQeOMZ42sHa6k80FGP1vnvyd2RFRKYmfUyz/IyiT0JwFEvgqdRGWg80ETOUDjfFcDdxGAPVDKsxQS+p1qfPnyJZOxKDpnn+xOUTfqxr18uaSJq3P16tV5GUnoH6xP8ym06c9BI44Knnr5x8cTfUePo5u7Gff4HrWXr5M8SDr0SUqGuUvBAJ+eT6HFFOlhgPuDBw94O7tx0qNcnPL79++Jdoq87H6LaJXf4cl/EQ28e/euRh4Wnb0YYxOhkG3iGpCtkkLdC0NTz0WpqRsP1aTDM6TDM/XPnz9/9erVmapLl7BG1JvKfJyuAeIoCaKaAY8sjEljDa2JrBcN4MkYFVOTll70M29B++vES03i9YzIBDXbNyvzNFeU1i7wuxfmmjieD57oIt5nm4WLVasj2tevXzeFHwpzaXzASUhzQZhKjif1TVHWIsvu48ePptnxPRrrguDfv38/PjH3IxHqFazj0A8xpvP90r4U4hN0aYh6qYfQrVu3DHV55FV8pKGB2ODKugJYOHZDzdavN14m7KWTs/Qs6PgVgzs0nHOjIQ5ID/rYdUE59o+NHm6o1IuBgCM+WC0JfU3Iwh5XN1u/RsuOEhL3K0yBzqGBN2dEB/rOgjEEB6EvfNS7vA5ECiwM0fijXuVlmTnbXJzs9JZ6QU5c3tOZuSAUQJqYWn+DNRuy9KIQ98PbYS7XhjidgRAGnnMcc7JIhKe55Ogh/qPmmkvKcjnJ1G/7+OTJE0muFSaNBrZl7yhHJ00cP8PShsloQ0+ceWUfa4vCgiuknV1e+zxQ5LGmM1pjnIrCGXvZaMdFG7Bjah1tzs+iwu6EOH6v6BzsjXIlLon0kkLcYW5YfbJLZekwwFAKz6yt5tm+cDNUaJr82gUa6r5QvU6usfg5XllooCQrGtDXdfj7KFLfUTDI9CiYFSY2z7d2NcWOYNdsHYWm4WflRxG/MBN3HFfm85iG05t/MNLTXQwU40lCG+YWo+tvOgYfZewO6BumeexznGbEgU4Yb87MjHLtmZSOG4MoaiKwwIkZDAp7xuGRj2I0AmqANj0t54CtpkANt7Hr+s29Hb3bOmmEmvOs6dOAjm5BXTCd4IS5B7Chl4gcXvqpJb1My0j+LqGHkHIzNbutg6GXdIdEIloWghow0a2POk2TlkMQD7pMUDvj8BRy/mmCZleGj+8yIsAOHX1Z+cjlhzoiRRamaEBjIJ6ZKSMK9kwh7qaeQl+uCvmmdy5rbTjmMc70FHU7ffU2ijfptMxX0zUgeOub+ho/pQaXJMjbKfTFz/Z7anyUwTp8g2aEvq2hNbuZr4R8O1EDxmPpMDQ1Dg9F42mYW7LsetOvFxaxaZ039WPimgg1O8zo66MJsQJN5rNyugY0Zih3/NzQUFqlxucQt/9AX245l/sLQ611AkTaaDGk0i80oX/v3j2/16Jv5RSdUeo4ftGhLxpxvnaQTyAw3n23YIasflyZ/3ygyKktOz4rxll/LA/hWAbAQAYTUtKFgjaxpX5zQ6uhr8MvzXaWp2sAFGlb2TSmkVGGrD59GWLoFoKmfPpt7iiCde5PSGgxpNIvcHpQN9gc+tr75C6Dvs5Qc7t0DfPKzkPws+1OuISYKFZ8Eiadj+D6RnGsPlMZgf5pmDsauDRt4WivukHzqKgj0KkpT6nZfO3VCGB2p0i0w74mvYGj0c2kY3ODWDoNc2vV6xo2kdpL8WNi3V2Xm46+42jpvheqLNbxaKTWkSQWcNTRcAT3rb7TUV5Fod/0yZyVJwPUhRr6e7C4jiprEdapaW6P6wy9xCj6Kwg8iIm/4+KkInTY5ghy6us7jXhVO/pgpcMT3aejj4A6bAJzfava1+FBb0Pe6kEUN21MWlxbT13u40vPl6EQ3C1D0G96O3rzMmM7j7XJp/HerH40TnLkzFdnNaBv5BO+o2ECXMAQhOlZYiNPc1r92uQz+JE5+nfu3BGN1lGNvMpChwZwdTQcSZHXP2XXQXaoi07WDbX5uz4SYjetcqRj3aZmBeJ1s/VrSAsIb8eXWllfnzKiyeqIkpcrBC+DhcLc2ktpLoZRYXbr6MO5TjGxC/Mx/qg42WBUA7jKfY7xKGWngd5hnGbj0G9+UzKjt9O3ihyRul9pTupz626yF7kj2YIlvHlfpcERx8Pc2uQzsEaJz4d+24wZtLnVjdcvs55FWFidmH1bn/+9jcjlHG1BZs/VQnAI5fgX47gSn2yoUKO82xWu5wbiQ+OuX2/Co+Ch4Pp8nosRzSXwJW6k18gUgGG5RrU07vDo+K+Q1skQGWy00HScHO5HCc7egFS6duRmt1KzM7xngvfv3xf2OH5a4jddnFOtGrTCjBTGoV/vKc3LPEJxqCC+hG6wK+jDmD7JYrPOYFdPVrxssplNRzdObailA/1QetrfF8y2VZg49DPKMkRzwfijb/JW87krf2wTbXQMqr88BDBLuDqFK2dFRXzykbx+c+PwP94dUla9dvcJLJOHjniNQyJfwHoDGAzzckowYxmAEbn5Q487PIYij85GUzcuNft39IVzLiZpj5+09MV0e0hwHXqzkiy+8WCNHRElz1Lwczj+woCBHuh38H0uHH2Ry1yu0hGbtDnuAt8QcteAs6GmzWrKDu7Jf+jIkDzBoYunSdmpxLEZetuE3JnG/qZg8n2l56FfGECkyaI/9LZvjR+5T99sORXJxh4XXMdI4CTecYoUZpPRyB5lYMTXh60atWwlB7Gr0ybC3ChnBw2xRGPD9v4ZnksJZtlHQjsDQTAz6mrPwq2TgIYHf4hx6GvHtwD3oMjP6FGgD9M+Z3t4a2YUw7bOjG4ru5EaDDnGDoUYe88UR1bLLDL6sYTDNqOPQ7+mjjkM8u2EGj5bQforNDPz6uNgBX5WGELMky40M9pMIgrRzSivbNTM6PrRz6uOQx9d19MfmYCmXoSzCIWdtDHiI4Kv052w3ceGY60IAIA1ppBgj//W7gCaobJv3O5e9ewIxoZ8nhKshqBfq2N07uVco7YKcHbu/OZ6msHBQY5f99Su3LHe5AVJowV0sjK3DAcUHcY0UIGxzOPffniQ19plb+6AUGNJibPIipQ1oPlbeU8Myug3g2ctQikf3wKozVwtdbMGG7dJIDS6VkEjcyeYhPnCahT6wIIxjAkvyEZZ/OMtA+jdp4QEJk9StEZ7H2f7fAvbYL2eeNSCmGhgn2wfylUtYKTm0JT3oVw57SPsSRtm8ACHR0ZlWTehLHRLgRUm4K6xAlCE4Hks+Dssi58GbJJoABVvYggnajUyxWbGZbonDt3XXVt0w5h5xOGRGTnA6gtbdMaNgYqGNYAuO4te/bQ0Y/NIRyF1TgvIKF5jLeAsNehzq1iiOWuOUJtvd7U3XnOLSTJ89kA/jtemoz8UJMTJ7qQlEMHAg9Fa0XPVbCVpBEzIiOzb2nvRj2P4eWVAX3otC/0mQyBGOD6OAprFSVhiDWyon6bZ0ktanOYNmdRDE2qKG8Jc1D6Ibkx5Qeg3980j8HaMBvUjImMv2QoQkx2WmeheD/TdyuERibDoAiYNesrIKM3OaWFB6DezgTvZH8/pbG3CNisQC1rWMP9lf9Ph3CYszTLoZaiYBV0eubbKtU+urRZpO35ekwur5hdRMITNn+JpMpCVqYFlNVAvIHZtMGpGxYTXLZ2aZpzUjDYcIvkqNbCcBhpWn49fml/1woRZD85jTYRNM/7dg0M5X6UGZtGA/UqLnw1q4p7B4r4KzlJNpLkPzCJDEkkNdGjAQl//XJYhF0xW8KFafRwI7o/sB+ONcvLx3GnAQp8MTFMGcB/8zhLc6w80oUZN918LazKTlamB6Rqw0DeolQGamUp5KwX9J1FLJRFz3x9GFZpZSA0soQEb5l6+fLkehvOLyA/H8aMdN2/e1N05EGEbSVdH6yTLO9GAtfrm9A6bjZsexL35Lc7E/U7mONloasBCXy4klhw8WZ2Im469N7/BQioz7X1T41m5Fw2YIwO5eIPNpmzeNh/rrOURXPBoSpqVx6SBxh0egTLo929r8BbrrhcxiaA8sj0mfByxLA3oI63O5+ACsRj0GsCT4UZrfdkhjf0RA+X4RLMZHjHhXDrgb52a+2fyVhfK/baTk5PM5Gi1ZHnnGhiEfuGbPD2/vdr85U7cIbwd9oSOS507V0qydxE0MAJ9UQE5HNkBAH3wZFe6ZyE1sDcN/A9xiP1DVTw0RQAAAABJRU5ErkJggg=="/>
  <p:tag name="POWERPOINTLATEX_PIXELSPEREMHEIGHT#79205C696E205C6D61746863616C7B417D" val="100"/>
  <p:tag name="POWERPOINTLATEX_BASELINEOFFSET#79205C696E205C6D61746863616C7B417D" val="21"/>
  <p:tag name="POWERPOINTLATEX_CACHECONTENT#5C6D61746863616C7B417D2C5C6D61746863616C7B427D" val="iVBORw0KGgoAAAANSUhEUgAAAL8AAABbCAIAAACtXcPFAAANK0lEQVR4Ae2d4ZXUvA6G997zFQCUAFsBUAJQAVACUAFQAlABUAJQAVACUAFQAtDBvQ+f92g1six7EieTzGR/cGzHkSX51WvZyYSz/6327/Xr1zdv3jw7O3v06NFqjVi34v/g/dX9vXnz5vnz53/+/Emaf/nyZXUmHIfCK0PP79+/Hz58+Pnz5+Pw/kgrPn369Pbt2+QNPDNAGndxO+H37du3nz9//vr1S2LyypUr165dg93v3LmDz69everIXxd1pqXKmEHjuqwYry2r9vXr17Uf9pL5/fv3p0+fGglaWl6+f/8+d5lRzkx9yVUMyK2i5aTQA25gBeMHWhonTpJFI6Gx+uLFCz3QatDz8ePHkoVQqzbpWMvMXI6b5JMWD7iwK7k0aNd7lNWgx12z2n23akgFuEke0DOaW0rg7bVIBdBJl4SB1oGeeFfVEnm5T1fR0jjx8IprDllwvtzjLqYfl3JV7iKneffuXd65hKR07zrQg8ElM2g/VvQwx9pq2LdEIYBMcCAFGs1KB0Xlma/0TwVgQTc9rlsm6ab/CtCDwa4B0niU6GHutYFQBbNVQo9mkQQCgzxuTBLS1eq/enRRQxcQiJAVoKdKp0eJHiYbwwlxzRZ6/nTZoMF4jKrp0FKtAgjILh09VeLBiUeJnnyC/86W92cOLPCG7hUn1PkougXsalGm/HdqdO8FlnUYmVVcjDkR9MBGYrIuaGoxO9Mx0ElgKPkcBUDPf7UeSyv/+PHjw4cPSSscUVr1l6b2RPqU0HP79u004t27d3ngIKMTVDwQlOqwAs8oSjfeuHFj0ejhUaioHrOodDviAs+hXOtSUAEd/fiPRp6Cuf33ajRkJvemQZeLHkM8IF1UP82C5hXtASb48ePHGjpcrea8WkJQLvF9yq6Wi56NeMyklriHxZ0n7bozh4e9gk0euWv5lC/OhBaYKaOS3mpJ6ldiUdqXaUVfrcz8lap99xAAMR9Ihlgo9zx58kSU3jIeXME6Lg6JC+58x7cEV82CmHrKEEtEz9evX0VpiKdKwiV2DZyyukulpMcYwhFz1V3mlrgqe17ptjNEX3btIk2vUPoMXreLMRTI7LqMu2QhLQTc3Q/CMeJtWbOSrxbHPewzJc5wmf9CpFhzMoVSyqwdYJ5t6UsDyry0qjcuSCB67SnA0gJObxE18aBn2iXmjuA8dGlWdNdHuyX3QJravoMapkcBMx0Mtyzuef/+vQQZkbQRjwBF3CItptCXeMyxNUjipNuZjr6AHSlNnqq4dFLiHvw4ctyF3156RiEAYnZ7mcBZieE5OTHJh1gQ97x8+VJ2T24kCbbEaydSmI14mILz83M9HIlz9LAsB9RBWvTrB2Df1UE/bze4cfsfTWO84epCPLyWaigHsfBQ7MOlcP7Fyfe/oOAZjau07mPQkyd0roSVNgZLNn5g4sfYleMGjodyWmQuAj36uYQ5UdA2BOipRomWs7pysGS7CWKLgXgMSssl4+T2UFwEenRskSGWjA8I/IjRo9d0w7hUSRBL7nLbkQavsCrlokgM9nXj4dEDc4ol+jW53PgAPQHmcjnraonftWjnCfyso1R8TmEAbpIPD/8VBH2gad400BZS5kf5pkWqcYBKtzUW5OQ9V55Zd85gdvulLyXkj6ukF1RU/MiBdCoVDhuImk6qJIydJStGZo6HdUI8OhApWV3aXiSB+DNPa0qiWMvo385kaYhDrlyssmJMS/an1zi5MRUa9wjxPC3zagkBgcfwRuku47e8Cljb04BDnhbql3jiNSs30rTIMaNpX3uVR5Ul09wdKP1v3bqFY0t3VR3CGsdr9g8ePEBUtfPBuEcng8EuXfOBvsUYVl31tJwVlQOTXYZwN1PGV41V2CteGXHjwdCjTzYbN4r4q2Q5gbgiTLSrSlS4JrvH8XrrwNyDpPSnXe1KCxrjlOAwe65nz57JwxQmvvF1uMFreeCdhV8qBYybSrP/SgByN2KsREjjpU3+gn2ccUjKLvjNhmm/qLbHQa+eJlluz/N1bBljGte+XibMJqcUMO6y1a4VU6B3u8aZebU03AFWLuhU9IuJMXeH3GgKyMw7r72lFC1AqotpyHdTb+NbqqUR50YPcBHlBky53GsKbh7QxcUHFFJKmfsmefBKS2IEV+WumBU9JphKfJhrKS0lJi8Fh9y4xkJpcaluhfY1lnnRC4KJTKnmYmdFj871hgVQECW5bWtvKc3oRHYFvk0AytOM+dCjT4oHU0XJoZg3kU8PKFaCXhem2x/AQCVqTwrkQ8901sx2USdog0+WgwelTWejeh6WXeYnka6Cmr/dDoMb2efH80KmYYTPhB4epMvZORDmINzo0VgNgsMkVY0CF9stn6qkKt6bTmfmJWB3ZtCE6BzoSS8JiM162yWNjYWAewSdjaIW3o0zvVxDgqfxZDW/t7GldLqdbpcz3lSdAz36+1MoN8b+0+EeFz3ak41o2Lcbv+Rqd/Lk6OGQW1gBVuQZxb726P7BvsCEhb5rdWW+mCFO08pPumzJQO2jTIses2bFSZloHxROZOVyiQe3tM9r4MPqpWAU4/9pn5LqN3g4+yKxJS/DNW5gVa2KOxwT97hPMeFd9/Fn7JYBVwOCt5emO8/QW3RssAMPMCu8ha3sdLbMLNnNPNxnBVMoVtruoZUZbqqVy6xZzPvU3DC1/BC6PS+Wkp4ZUuZkhotdLsmnfcXaSdDDqcBspoolR4MeN+lhRnnlVIydtFDKK/J8aBL0sGaVNJjO7PlHnMgWFz1zRmPp3NWkIpjfP2vmkwv610Px6dOACUBgCSic7s8WoAM0b7xFe09ume4BhQwhBTdnRwEnZzd50Miqfm8QbaZI9HL+FLOP4Fdd7js9ebo6cpri212kuq/TdF657t27J3PJJovvwUi1VyHYu5U2C72GnkHOwZctbMzJDzy5pN4TPRwr69RVv5LR0e8BelzK7Tj0DKLymWPQPOGYThM2y7nw4jFvTGLtV82zzynWrKRMAMqZGb7dOY09Xe4kWhpv79ItTwyCfKDPS1XG7EkNNmOZQGG/0MWJBxFCyBlzqLJLmE2ZPOuC9oLRLXowYN+5Z8LM+VLjr/sCteJLuYulZfw7v5gDj+IHpm28tNgQc9W4MRk1Wzzk8wgPGQ1NdQc9sii0e40hTSIyQ6y4Xk6+HrlimvUXmbwXMHUwpClxOZV0VSaM2YEJmFF6SmPHglmzMLwqfAc9goMq6ESueRWt/UaRMKBg7BTioTBGgRw6STJgnYEAgn0yuNEBQ7k7oI1LG914iR4hnuSyFvoxQ87jZdAGvWnE6DI6DIBjukXPkJZJWXPAYPnBjaDTjEiVyKTdODl1Q9VeDMQQhgLiXEdbcYkeo2WsXz4kVrUATo89uMxAua+lZZhbY5kI7x7u2nw3HmiU1UCs0wXIUgsZUM7H3UvmJXq0WlJ2ZTE9eZiixwDtB98iGuaFYalPadkS+ZMamKOEFkMJooku0GdAtBD82GsmkRH3jZAL9KCB1kmXEYrjCE1E86+7PE9N7DnIAs/ilLw/LbFrzMKtPZDKjOiKHd/oDk1jYKNRj56gAUzEyuABurkzOCw2LtBT5W2jrq4Cr1jpKa5CMFoHU9b0Q2CIv5iSkjJ41gjJq6V7R7bnKEkuRSVDD7lKpoUbMRbzQQN/FPijhSFKorhahV3JwDr3GP1MFZ0Gj13SqaW9CnfSONynk7mqqgIyY6NUp7DUNYTG5AQ3SRB9RhawN+bj6kRU8p6qfiOHr+oXdKjqpjsQlFVVAUdOAwgRVFUlBNqWLml8J4VhC92ZQV2ttHV7lYkihuhiyyV6BjyKG5Cvab+MLOd+LzlxL3KGsYBaEsUQiQZStbu9CDQ6M7rrFtpNzwFVzAnWbnfcuPESPUTeXgoJu8YDTHfVTTaNCURtFz2T2C7xqh2iAwDIxuhkgjSyjaWlKmLhhb6gERMu0UNTy3ygJdQX2ynSpy5o7xv3CW2M10Hiqjt68CRq70sJqJG2TiYXRhpYoRGuBWeEDZqPNz+QsIMe+qGWmQZTRb/uTgz0q17S4Yj7mAla+mqItOSEqjKn1sGiB/vhFSBiQJOqJqE7EWclSgaaJ2Jvu5nOu4W8g8hPinAZcZyolX9ZOwnBKd40dWG6qMb0wmT+a6ZFKXkQZYq/qeAnw/wdRKelDZreNe67bV6ajcP0cbhnmKAjviuhByY+YhuHmbahp+I3eUucD9tUup7e5Q09lTl/9eoVPeS4udL7xC7/hwT7xEzew1x+kJ++WMPZycY9ueM27sl9ctmS/tdLzi826Fw6RZU27lHO2C1ybHF+fk4bhxfb9nPXNxe1DT2uW/42wjfstiAeYFTsdNoXtpXLn3++BJI26o3P/nwpx966cY8zw7JmccIOjJweW9O/HtjQY4HAPovVik8EbWuWdU1W31auHZcAHZ5nAR0e7bFL37m2VTIPbOjZcQkfeEvPREl6xnzTfkfo8VY29OzMLZTDgsXbBO7Hjna6bpWzs/8DHeW3VIFdN28AAAAASUVORK5CYII="/>
  <p:tag name="POWERPOINTLATEX_PIXELSPEREMHEIGHT#5C6D61746863616C7B417D2C5C6D61746863616C7B427D" val="100"/>
  <p:tag name="POWERPOINTLATEX_BASELINEOFFSET#5C6D61746863616C7B417D2C5C6D61746863616C7B427D" val="19"/>
  <p:tag name="POWERPOINTLATEX_CACHECONTENT#5C6D61746863616C7B427D" val="iVBORw0KGgoAAAANSUhEUgAAAEMAAABICAIAAAAib9/nAAAGTUlEQVRoBb2b/TEtTRDG730juIQgBIRABgiBDMRwQ1BCUCJACEoECAEZeH+qr9bVH7Mzc5b941Tv7MzT/fTXzB7H7/f3919rXLe3t5eXl3d3d4C9vr5OQLKK5ff39w8PD8/Pzy8vL29vb4Lz58+f7e3t3d3dg4ODk5OTra2tBB8mG14XFxc7OzsWegjw8fHx/PzcIVi0KB8dHbHKafnl7odu4YC3nCZGOkFYjpvd8v7bv3//WkWTTECJHMQIEsAqSOXUBf0cdObp6aniDzNpcBAFFl3VqHBzczOUSGp0JWhkBph0GoG/1W4rUMHktzOIAGIKVc5TnUwNXF1dxclurd7K2l4m6NOVCOR35VoIq00qMOiykdDFqtX5ImAi06zeVKZhML+LCXYoBF7EhaysmFjvikHOCywUBHm6+Gm1qxlWABCQLiYoJtZQt160WFZ2lrkk4dZN6LldJIP7uphEZR8rs4uss5MJoJ3VbgZ2YZTxo4VyMi6eZEKUHJbcWpe7vWITGkLMVZo1YJ4JDcoCqaw90UWD2+jm0ZFG9QP1nxoxJHAuSudLGzg8PJQDmMxhkFNZOn9o0AVZ14rSSSYc8hTICig7OzuzNHi6WK8WoSGLxXHCv/iPhljmV6Cu4aK12ign9LJdRhqMSE+frPgUMQ6uUh7KOS1OVTHD5KNR9F12/1GDpgW3NYkJqmKGSRVlx0772LTpbqHD59aqmGHS3qREH4Xk7NjwNqaW5pUgzzBJo+wcRtw2NN0u50jhtkV3mGDyDJOqcSmZqMaaNSG7nQQD4jl1holaXAlsIBPmVkv+bRefymAVabB2mEl14vpU9PHqUtk0Ok5fcvFvHN6GmSw2rrUCMrrJDjNpN65VAoKzXCiA1X2jCuwwE5e1mlQibNiyIgdaVud5Z5iJ64aWCY8qh7XH8TehjshURVrcKdoYE3Ct6U62O26qzA2Chr/JHIfDLVvWYjo5tDEm7fN5v//IoipLJzgIpTEmsZ+oO7HAOSne4oj2+YAQ9bvD4Y8xadjRbr64IJaBesEJ5BvzRymNMamsadQ6bq5WOQLxFsfJW5Rzf3o7wAQnRWUyQueJ6MxPq7kCqcbh0xOfASaNck89twoNoUdU29mLHweYVOXOfpwGRH2MHbCSy23eOqdHaG+RA0yqck9TC26kRJUVjONjFkKvh4POaZAZYFIVbppaMUrViGzwauuiUKnrZYIXUx3Qq0wcGge/8RWjVV1p7GVSlXvjhWGIiUzG3z2FlOZzLxMWW8eovNhSRvkQnJ7iibC9TCr0iLjKyGJkYun3MtEgWMF9T7MKBwEhMlWDEQOi6i4mpK8loHJ0zIpkOC+roijEuu9igsURi5HRV4hRnlVKizHEzQJ2MUn3xOgVi7uKXDVMYeI2li4macqu238r5qlqYeLa5vJfgp6envQ3PQIhn9VLn52zudyvZZmJ+wOVGtevQ5dMCA0t/E7KAi4zSf8QR7/Pf2RlsdeQGxuLe7TMJO2GaQ9Yw3KP4Ryvj6kf58oFJlWR8MM3Bf1Woar4/f19p3eBSVokoO/t7Tmgb7pNmw26Yv3MMPmxgGAx21/qo/gKsMDk+vo6Av1YkaA67TcY4Irkw8hqS2I83WJJrcaS1R+lXnO7uyhtMUnfSX5ma1ePpBmhT63QYuIatoCm/rCIK8ppUriDo6ormaQnebjpyh8QYoNic6v0lkzS1OIrrwpo9fEYkHZil0zSLamK7Oo0UOQMID5tLTmTNLVoI4pFlPEQ6N9UNi6veOVS1ZWQM2n0PjhYbyGv/uboaCxGQ7glTNJtFa8w7nRIN4PMWpFBhXvjbdeGjU/CJP0mm8G0KWu/3/zbiah3CDNhEi1mxLlKCViBORPBIQ5YbDMWTDSOJq1nkr6NMNjDRFgxE8uwz4Y+yhjKtLQg53r9b3RYv3Jcd4c23MNbChevBNUZ2yKoLJHkU96W4MYjftQqVwoFMf6xKDkdKmhDsN6KmxELGZQ5ZI7LgQbs6CM4jKaTtfwjHvY+tib3rTjK+tOshwyuQcWGHITCFxNc7nRX+RqbjFvYc4vXKD/rxw3lLyY2ICR3uwuR9PBhWo/ROof57A/rElD+XxVPnVGF8EHZ8fGxqm8LdALe9blcHZM2FDqfWE+rICf5nCzltgWfT/8HuiuLHFrbgTIAAAAASUVORK5CYII="/>
  <p:tag name="POWERPOINTLATEX_PIXELSPEREMHEIGHT#5C6D61746863616C7B427D" val="100"/>
  <p:tag name="POWERPOINTLATEX_BASELINEOFFSET#5C6D61746863616C7B427D" val="2"/>
  <p:tag name="POWERPOINTLATEX_CACHECONTENT#55" val="iVBORw0KGgoAAAANSUhEUgAAAEwAAABHCAIAAAAiMja/AAAE/klEQVRoBdVb7TUsQRBdLwKE8GSAEMjAEQIicITgiAAhIAKEsETACwEZePepd67WVdXTXztnZn84vTXdVfdW1e2ZXb1rn5+fiwm/Hh4eBN3m5iYG6+vr+IvxxsZGhPr9/R2Wt7e3j48PGciE/f39BUiar/Pz88hL+9uDgwMzlmfE/Pagp6enLknJWXuM0AN8enxMexcMR0dHv0IQ4Xhvby982z4G4rOzsyI/7RgQFCTXkMKcwOj4P1+v5XJ5cXGRWAJk8Pv766WVk1iYuCTRHx8fr6+vgcKbidB4bW9vI/jW1tb3NLNP0kY4+l7/c3R5eZle237V3CygXmw5nnNXk94C2JGqn9T+v4M9sarjpQgAaKed15A0GcI4GCwNJf9qWMycHdvdeDwmvHHpCYk21pNbLOGuC5UOuiomCfV7Tnd2drxLfe3ce1DGnL2tG8nRyoh8PT8/S9YODw+z0pevBJnpOR1NkIBBDIkdNeRVVskpCPLp6UlI4maY06uYXEZyCoIkhnyB9CGZH4+dVj2oIFl2n/SQTVmQEGdBJWcqyDJNsk90PUe7QxJDkUAKKskAEcmieNHa0rfEUBY0vJ+kxx6giQuyQJPzFSRqk9uu7BNdz4kLsgPJMm3oDJVYmOjioGkd8qoHZvqCzNXkrAWZ267sE13P0QR5c3Mj0Yt7NXPj8UhWxNNpyrQQQ01Qqi4x8HDMQpBZmpyCIIkh/zNkWJjh+yT7JFwm49EESQw1vZqjSQaISNbFi5xkviWGyqAJKcolD8dcBDmsSYpBU61MqnY0ZCGGOkHC/YAm2ScayVwEWU9ytDICIhNdHzStSV1AscxIkAOapBg01fqkal9JCzFUCxLuU5pkn2gYMxJkJcnRygh8THRT0IQmdQHFMi9BpjRJMWiqTUnV7nwLMbQIEu5dTbJPNIZ5CbKG5GhlBDgmujWop0ldQLHMTpCuJikGTbU1qdqjYyGGRkHCva1J/r9aA5idIF2SFENEcrQyIu7d3Z1E7xDU1GTEjW9HEyQOAzBo5sEAk4gYjXaVg6OMEQ46JDV054/5BSQOX2UeDPCdLYz/NOOIoLcgka2+l7DZCIYuh/WMSoatErJl4NC4ijHOd/A4Uu5JnSQOg6Qcb9arRiMJ5Uv0zANXGmpkMUiGJ9fC2eOQfH195b5KtiGMirFB0vPikffm19lPTk5kIcr442BunbuvVQZJr2Jynr8h1vBSPOXwFt2rjIhqkOyVv2FOagbLiAPeHWEYJBHaLKa36yqolYbj42PZVKGLq6urSi/WMpukedP3dl3LbbHt9vaWx3P5JFDsxVtg3sTNMKs7Yh4+fuC3KiakFqPxxCPuzL20JZK39uXlhbHQQd60FrtL8t+vf9QLFW4JpteGDLERtD+L6xCwuCTNbaZvx6JLWUMMVsQwRRLX8HCsarm4v783s1VqDGWPGqKkpR7y57uVFBd6m+2SctwGmb7VdSmzMEASLaTvmS1Ni0Zgi4LninYa0pPBAElMCveGMP2lDQYFRn2xirtFRC+XJOahnqgeGXIAlIO7BSZA29FydAc4m4BWYRyuJKOGQiJPDPBxATQAGrUFJfzFGPsKUhBxk1WjfVFE5AUksQboTdwh58Q4p/JE1nFQRlICgyqqlyATXUJeunxVU00795ewEW55Kx//8E00Pj2gUeUJHpsnPnlCdeC2u7uLzabD121m+GzjX5mRB9d2oUD5AAAAAElFTkSuQmCC"/>
  <p:tag name="POWERPOINTLATEX_PIXELSPEREMHEIGHT#55" val="100"/>
  <p:tag name="POWERPOINTLATEX_BASELINEOFFSET#55" val="2"/>
  <p:tag name="POWERPOINTLATEX_CACHECONTENT#72" val="iVBORw0KGgoAAAANSUhEUgAAACwAAAAtCAIAAABauh7zAAACgklEQVRYCc2Y/W0CMQzFT52AGRgBMQIjMAMjMAMjMAMjIEZATIAYAUZof5Wrd8H5ukqXiPxR2Yn98s5+vvY6fBfX8XjcbDaLxWIYBn6uVqvD4fB8PotJf4eEEaz0AsKQg7vf78vlkszkAj2XyD652+02majN/X4vhDQJHsKenhyiz+fz9XrFEAQG1wglNMIwHgP3dDqRzsLY7XZCpkiWmCZB2e0+MnMXEABieAp1JWJAPTw123qkh4Ei+wkS6MCCIO5QqLPyzRBL0NU+EFyiuUIOQdIkrFy5aof52FbSkIFoOR5hm0IQCuYrIbI8tEMxVx0VEAygYm6OAfuKd8bvje4mK6kk405xYxLSQdw+pReGxVdCfAtw7jnkOpHqejMkF8XLoJBvlQDIzhyE3FiYFs8dikkaqpbuNsOov5GwUhd6QYUcirnJaQzZ8HKLE0V9JKFe5AYMUJUqRMzNUUgizg3bN5IQ2dxcAJRsLU119+VcIqkZy6WMJGzM6EgBIiyA2RPLkMO0/S/hXi4XbE289mVYgFwzCvEusuD+kXi9XhaU7LodtSMxtgMp0K1C3WJBFHpXwImPRhLxWbjz+0qJ1iyC4JZRE9EVbxsNezEMH0FiajvaCWJqO5idx+Px1p7iMLvIqjupHU0FAcWPIDFJE00FMUkTrQUxqR2tBfEpJOqaaC2IuiaSgliv19XR/1dAZUQ7CKKuiT4kKproIIiKJvoIotKOTr0o/+7oRqKkiT6CKGkiKYhZ/sCPXyHZ90S/XhQ00ZNEVhPxx/xcXxmIwK1sO263m2teI0Fk3xOo0jHALXwhxsH/23GVkevmkzLoaHYjqwk+TU0WSMH+5Tn73QL8AWp0Jxb2Dy8UAAAAAElFTkSuQmCC"/>
  <p:tag name="POWERPOINTLATEX_PIXELSPEREMHEIGHT#72" val="100"/>
  <p:tag name="POWERPOINTLATEX_BASELINEOFFSET#72" val="1"/>
  <p:tag name="POWERPOINTLATEX_REFCOUNTER#72" val="2"/>
  <p:tag name="POWERPOINTLATEX_CACHECONTENT#70205C7665652072203D205C7B555C7D205C72696768746172726F77205C6578697374732072205C696E205C6D61746863616C7B417D3A2071205C7665652072203D205C7B555C7D20" val="iVBORw0KGgoAAAANSUhEUgAABikAAABkCAIAAAB8cURQAAAgAElEQVR4Ae2dvfoetdXu4+wUOx24TAnudoddpsQ+AuwyZewjwJQpsbt0mEPAPgLDIYDLVECbDtwlHfv3Rm/WtS5Jo2dmpNFoZu5/YWv06GPpXtL6kkZz57fffvud/oSAEBACvRD49ddfv//++59//vn9+/e//PIL/37wwQdffPHFhx9+2IuEI/UDXN99912g+KOPPgKrjz/++EgDEK1CQAgIASEgBISAEBACQqAXAvI1FiHd09f4wyLKVFgICAEhsAIBhNo333xDDIU/gk1pC3fv3n3+/Hmar5xPP/303bt3EQ4Eocj/5JNPnjx5ophdBI4ehYAQEAJCQAgIASEgBC6FgHyN1ezu6Wvc0bmn1XxSRSEgBG4i8MMPP3z55Zdv3rwpl3z79u3Dhw/LZa7564sXLwAwG7ALgBCB+utf//r06dNr4qNRCwEhIASEgBAQAkJACFwWAfkalazv6Wso9lTJLFUXAkIgjwCagJhIemaHt8Y4rUPE5MGDB5zf0bGdPHxJLvs5vKjI64oE8jg+Fv0e3lvU2bEIFj0KASEgBPog8OrVq6+//hqVh+Ij3adT9SIEhIAQuDIC8jXacr+Dr6HYU1uWqTUhIAT+BwGCIC9fvoyw4Ejn559/rvNNESwrHtENODlckhXVJZbHu43379+P8vUoBISAEBACGyFApAlpbKdT2VnBHdqoLzUrBISAEBACAQH5GpvOhI18DcWeNuWaGhcCV0SA6FJ0MIdTOcRKHj9+fEU4NhszWoETZBHU9Eb4SVBvhvppG2Y69R+bjj32x1w9NkQgK4QVe2qIsJoSAkJACGQRkK+RhaV5ZlbN0ctqX0Oxp+Y8UoNC4NIIcOgmes+OwBNvip3y62zffvttYDZ3pZNgpPxLOvWog2MfvutHGRKhYv0pMG56Iq4XWrN/V6sEa0GJ6yCQGnA9x67AdE+01VdbBFJ9R/uKPbUFWa0JASEgBCIEUtkrXwOIjuFrcNe4/oSAEBACTRDgnotIPfBI4KlJ474Rrt9OO6rM+eyzz3wXN9OUr+yR6ryEeLOjmwWylGwB+01KVOBwCBCmrJ/GlS3gqx8ONxEsBLKCl7Wg+ay5IQSEgBDYDgH5GkuNrqF8jd8vpV7lhYAQEAJZBDgElB7AIUi0xfVDW8Se0pfXssO0zKXlraJP2BUhPnNpGtjDkStfMaubfQGlhQAIpDOnPyxcot+/U/UoBGoQQN9Nfb81HIOtaVx1hYAQEAJCIIuAfI0sLOXMoXyN//O3v/2tTK5+FQJCQAjMQYC7h/75z39GJe2ttCi/8pGbXP/xj39UNuKr44FzWeyf//xnn1lO19NAp3//+9//9Kc/lTu6+esf//jHO3fuRLEwePH//vN3s7oKXBkBXob917/+xWxhi/L/9v3797//HZCn2/Ti/CszRWMfH4Gsvgtk882Hv/zlL+MPQRQKASEgBA6HQFb2ytco8HE0X0P3PRWYpZ+EgBCYi8BPP/107969qDSvJLx+/TrK3OKRN5w5OsEfL5ql39fzPfKtPQ4E4Rvwl97K5EvOT4feCf1w/ggapirSNX+8jkHXzW+/goZ0s70b/lNDVr4QmELAz1gMIx6nSipfCIyGABsPDx48mKIKOb+RIzTVo/KFgBAQAldAQL7GCXwNxZ6usFQ1RiGwOQLEmNiLiLrZ5cbrwsXJX331FTdzR0S2fXzx4kV6goMYEGGpVqGuKYLTgculn8JK+bsjoNjT7iwQAasRSIWtb0qxJ4+G0kJACAiBVgjI1whIHtrX0H1PrZaD2hECl0Yge96HAz79QbFPyEVdc+Bo68ATPT5//pyOfNdcTYWy3DrwRI9Rv+Q0ecHbj0VpISAEhMDFEWDjPXrB+eKAaPhCQAgIgT4IyNcIOB/a11Dsqc9iUS9C4OQIZCM+nLvpP+x3795lO02PZWWL1Wf6jjjxhIaob3N1C7hJq+uqohAQAkJACEQIpCdbowJ6FAJCQAgIgS0QkK9hqB7X11DsyZiohBAQAodHoHDLBu9B9Bmej7ilH/7rQ4N6EQJCQAgIgeYIEM2f+rxd877UoBAQAkJACAyIgHyNGqZcNPbEPZG8Ksm/NdhtUZcrMCCsz/XMW9CvNoXAvggUXoW4f/9+H9rsSDCHnjq8atdnUOpFCAgBISAE/KEnv80gZIRAioB8jRQT5QiBEyAgX6OGiX+oqXzQukQrHz16FIjnq1jdPNI5cHE0I7wx9PnnnxOEmlNFZYSAEDAEpvRBt0NPUGIv/fkDsUahEkJACAgBIXBEBPyhJ76XigFp0v6IwxHNmyIgX2NTeNW4ENgRAfkaNeBf8dyTnzF+C6sGxyZ1X716ZXaMJ7JJ42pECFwBAVtB0WB7xp5s8fbsNBqvHoWAEBACQqAtAt5iZIOwbeNq7WQImCXAuPzM2X2Y8jV2Z4EIODoC8jVqOHjF2JM/jIBuGOcu3pcvXxov5bUaFEoIgZkIjPACtr3Jyzf+9MLdTMapmBAQAkJgcASiQ08ff/zx4ASLvH0RkK+xL/7qXQhshIB8jUpgrxh74iU7H9nxEZ9KNGuqM5XtmhjaGWqTpGZcqisEuiHgtxmjTru9Wms0eCETEaNHISAEhIAQOBYC3irToadj8W4XauVr7AK7OhUCWyNgdn7akXyNFJM054qxJ1DwdgMfouKG7xSazjk+BKYrijuDr+7OgcCUPugZBjIaenZ6DvZpFEJACAiBMRFYdOgp+xXwMcclqjZFQL7GpvCqcSGwCwJm50e99zT7jYaenUbjXf14xbvGAevhw4e8EWPnjAg/PX/+fDWI9RUxa2wa0ZrfXqtvXC0IgYsgoBewL8JoDVMICIEyArz8y03YGDn8vX//nmgI/5arZH/FUvryyy+77eVmaRgh89mzZ0aGDyhYphJCIEVAvkaKiXKEwNERkK9RycGLxp5ADevBjAlMq31jT/7Q0yeffCI7r3Jaq/oFEdAL2BdkuoYsBISAIRDO5rCP5bey7Nd1CUJXbKuOcDZ8Hf1NahHIM0j5vN3Nm57WhfmakKpGRkNAvsZoHBE9QqAGAfkaNeiFuhd9547BP3369IMPPggoYCjw3Yd6NNe1gFXHwSurq0NPBoUSQmA+AuYbpFW6BXONhiMegk1xU44QEAKHQAADBil379497AeTQq0oVySFeJOByValpZUQAjcRkK9xEyIVEAIHQqCgYeVrzOTjdWNPAOTtCX/yaCZ2rYp5U4bz7Y8fP27VstoRAtdBYEof9AwDGQ09O70Oi8ccKRKbcxD8vX79ekwKRdWJEXjx4gXf0+QQ99RbAPVj9yZKfWuHa4FdbsOWMyz6eunhOLg7wfI1dmeBCBACrRAwOz9qsKfZbzT07DQab83jdd+5AzV2CC3kxMFyLAzeza5Bc11df+hJ9wisw1C1hIC5BxEUPUXz0fVBBJ0ebyLAyzhv3rwJxVAo2jm4iZgKtEKAs05MualDSRzrRvSxmxX+7t69awe9FxFAUHVR+fMVtssZGBqA+wGCqn+0tO4aNyiUAAH5GpoGQuA0CMjXqGflpWNP7F/xRTnzHIhD9Y89YT6a7YhpyOnceqaqBSFwNQT0AvbVOD7IeP0RazYweIFaxyIGYc2JyeBepydPnmQtYOJNWDX8qnnYZAJwmJF1HZri/JdQbYLq1RqRr3E1jmu8Z0VAvkYTzl76nTsQ9LtYnFnApGsC6/xG7OAVVfy53PktqKQQEAJ24CiFwkcH0l8b5hgNPU9aNaRfTa1DgK9DWEWbA5ajhBBoiwDREO51igJPbFxxaJrjNljG7GApRNIKc7PKQHj+F2lsQ7EVGWrn6AjI1zg6B0W/EACBgo0nX2P+DLl67Im54j0HHwmaD+LqkpiJtqVGI145rW5TFYXABRGY0gc9w0BGQ89OL8jr0Ybs2f3NN9+MRp7oORMChD840xSNiPM4HLgLFz9FP+mxBgEgtShS9tKrda8x1pCkugdFQL7GQRknsoWAR8DsfJ9J2tuB0U/NH42Gnp22HcXVY0+g6U0Krl7q+S1hH+rinLz2KttObrV2HQSiUwA28J6i+QT6wHBTYj4CPhZgb3DPr66SQmAmAtwm5m0GamE2cNZp/nmcmR2pGAhgCtp2IHdm6T4EzYpKBORrVAKo6kJgdwTkazRhgWJPv+OOJwwLQ9Pf/G2ZWyR4v8+cVdo3K2eLvtSmEDgxAnoB+8TMHX9obGj74w/62t34LDsihQSeosgmh+yYbNqy2oib3iT76quvsr1M3TVO4Z67mFnalDkaAvI1RuOI6BECixCQr7EIrkLhBbEnQEd0Yujc+c8fBje7bfMvSOJ7QGwcUStU51++n4I5NYKl7r8u57cmCsDV/+Q3MDmdATL1bVa2wMXnxmIYDUmcOZ9pQlGMwlYd/i5toZJ4Vb8sAj6GG4HQbVnZy1Y9T1pFg9XjXgj4o0/ddi/2GuwI/V5NVUWBJ3bLfvzxRzJH4MUpacCytYWMSMewWTpMfepuKWLryuOY4Img6M03CZ5FwUsMHeGSULKbhRA6la8RcLiaAF83t1VrNATkazTjyG8z/lCiBYeKuxjLbeCV+YNFKelsGrOtVG5k6189VRC8dXeRXfL27duteyy3jyFb4BHxuEJ16nLy3wOYptG4hRb00wkQ8EaVTQDmRoeh+SvbrGsSSK0OvYcujIYO0mNqUDuyYIqki+Qzz/3E6zPtj46tV4LYADOHA7ZXU1XRfhjDB7qZcKnYOgS8xfv9999PNZIVuUEUDC4EMLlNZzHYwhinxr5vPksA18MfOPUSOKQZ4NS4MLlDGVZT54F4OjtYC17M0rV8jc7sVnfNEchK3T7y1mSmX8Wk5WsAwiIW/G7OtDC4CTEguZDmM40hSLG6gT0ovNACMjcKWFByR4vKz2YomQNLTRnfXX/lF1EO7KbCISwwyFMI72BWVCs8+mIMhEc4ywzhj4Q3DnouziypytwUAT8TmDDhb5EwWk3ef3uL/y/HTFd3l61ofQ8ixIyePizIYnKpTK/pbu7HXAqZqcF6p2hm7OmCqgp1bGuZhAJPU9OpYT6mi2E+ZfmE7rJaL9TFBGpIUtumfGTNRtpTXdYMByGAgDWyQ4IcVgrKjj8SvgDcjLrz/O0vq/2cka/BMvGAwM2pFeeLydeIpvSlHv1MMDnAwu8AgnUXJXoKT+v60L7G7diTCfFIgnvxDRapDPVvyNNIFibkjkU9aIR0nwmUzlHIM46SQHulZRrm+FHvfubLvKbIWopWeKSkQcwqksgiRhkfpqTBhhiqqaEQiGZLWE0dljMTz69cn47m83ZwGQ37xpH3YsF2wB6oZZsD3Wb+gcDJkup17szYk2mcaGlHM/9MqsqbCjsaSFkOnjUTMW56hFlaGKY3b6xKSGQtokJT3X4ykz4imMdhaTZw8Dv8ioBm1n6WR9gexkcvLiJBHfk11tF2CS/3OmDu4ZKvsR1b1XI3BCJ1H+SYfI1u+NNRPQtuxJ4Q2YGv9JQOzAs1ivnIn6k3pL+X+2kj1kXoiDaziiSt2DzHn8Pa9JCOj8ox3uYDWdSgEZPqYBZzYIr9a6yER6bXp/SZtWzVSSyiTYUPhEC9MFo32Gy/Ycqta3BFLaMhcnpXNFVTxcjwK66DSq6h+Ux1TSSC/9Tm7ZnGWzkW74PN0YOmUK6jqsyOCiva9G8l8qpeQMBLUW/TZqvYnPQiN6TTWZptoXOmX3QpzcR2O9OzqLtoOSA0ysEyM1PNrUhtWsosoqFJYfkaEYwpX0zWGROZrvI1Ityu+ehFtAmxDoZutt9AQDdGGA1H9zVuxALC0VxM6iyytgkZ0Dfz0QTrTPs70ih76b8oCrbdVPYuCjMpi223TLgG+6Y4ZQs7JEJIzisD0xARwbZCohbKtkLUiB4PhECW49stIkMmkkI23zYNH1vvIWE07Otv7MWCCI3LPkY76pJ15ZmAHrHVasZDocrVVFVkkOxuKhRYc5qfvA88Z04i8G0OR4kpP3lfrAoEB/r3JW+qd2SFKdlAJ9yZY10YQ8Py8bY37Uy5NlNktMqPlvacgazr2o93dwFyNQG+jmWqdROBvQzdSASZwJevEaBYJMdKsSeTj1MOlcWYjAdY25Y5X9KZerB29lLbfm5tFFaM/BN06s2Vtl0B27WbmjRBWxhfSEBwiEiSngo82czxFUN6L85uh6FaDgjspQ/SORZybm5ZN2Sc0bDvcs6+ADK1tBsOX00ZAiYbmRJ7OTZGzOAJFostnJt+/gVVleZS/wnsMZ+yez1VhVBOTwXkSSqnbR3Z0osS+6qwLPGQ5GMoEDwz8BRaM8sk2uSmnY2M/Owookz5GhEg8jUiQPQ4hYCtaC+7Ohi6vjuf7inqrd99BXW9r/EHG0maCK0jEaY+5fv+/fuoFp+aDplMjhcvXkS/Tj3yoVNUy88//2wFvvjii6dPn9pjtwT92tey+cIuCPDd1ra9v3z50hokTte8fWt8TiIQg70FC+aUpwyF3717RwKra+rztNl5GdqPbIiZnarY+Aik0gCa7969uynlhe8oey+iDw3M7X2Xc3aYWb5kSyqzHgFcu3v37oV20GioztevX9c326EFPiqPOoBmHxLq0O/MLq6mqvgAvP+c882QwUwYVayAANrEMEd9TNm9voXUYfa/Dpi+aYCNpsJ+/fXXBw8eeO8AVGHTfJMVqz5ID0z6iCPdjISoXx7la6SYRDnyNSJA9BgQyNq08jV2nx5ZvkxSNRVZNAOUKNJUGR+59x2s2Eyw01LWDsbWVL+b5ntjghhK276iE15T54badjrVmp1OKuzvGTuiRJnFBfumf7A2nVrRWAZ/ZJXtO0+m5k+Un8U5KtP8MbsBEhjavK+pBo2G8qKYqt4wP+ug6s2vhgjPaSqKvO+lyOaQ6ssUhHYHCYna9cRE6YuoKj9qhInBjgrwPym9EQJ+CczcRbeZacyyxO7qYAolb+IatSExIM2pl7HCLJ+KMfU3Rz1TPCNWDMo3labla/RnbtYGjpbYyI/yNdJ1ZDlm56cctDJbJ4yG3QV1va8x+c6dNV3we73oNH6ss5MM08p26nnvPYeyQbyiL29Qog5XtNCwihEz1WakvYw1mGhTVUJ+ai6Euv0XTOFIvA1n/MTuU6XM7vCrN9wDpOtEwZy+rMzUTOuJmNFQiOEawZsmso5Qc6N20yGco/HI1TlE+G9fMVhWtVdQVdHM9+w4xPyJ6D/cozdB5xsqUzYS7JvfSGespowi1mB/d7089kiQguo6o8LcGb+sbtqxZdrqf5WvYRhOraObPDLry3N2l9U3tawiwgZ/7Gk5G/eXJuRrnMDXmIw9BaFfsAjRUtlVhBBZOpMon9UNeylCP66GPI4Q292ghLmMtCBrpoTpTcq9TjUwb2qRFdPmZpWpIRhVh0gUeHQTgT4FsqZDh6jHFPs6dG3AGg17ySujhERY1EYSiXXGum9T6aUIMBMi86iwhbO08Y3Ke9/bz58+6YKlwXivoKo8W73aKiPjaym9GgGvvwB8viSPjDq/WEbW2qm9jbxaZ7qvxvxmxawZuU6QZndlRggO+gkjX8OjEdLyNVJMNs0ZWWoFieFltUHRweC3vqJEh65NVFrX8zWU1W2eCFaZkURika8xGXsKLRakM0LB9xrS2K/rRpjqQhq8KXfW9XWzlrfCF6FZbtk3u0sgxpNnyhjkfb5Pw/2UxRwr9WWm0lHdwkSaaqFVPl2niyQd17A5zMDRjMKUNX5uG5Jby8esCAq9r7NQ03HdzDEadl/RgdQsI8afPzdxPlwBMI/Ezl7qbD50LFgWTrc/WzusWbCaohN6wqI+vaoyBPy7G6xoy1diIwRQsqa2CtMs27tVjBINTcdsv5WZLHa8Jqwj/hpGPSqpsuq26j2qM41Pa8QSXtRYgyOM2uvrhhPGN7u7ZWKsLKwsJqHxxRIz2R3V5dH43jlB15HSt7EcIiFfY2rCZAVI4CnTe6pW23yjYfcVHcblhYxN7/m+Rj72ZIMsSOfKjiOuIJWMekv0DCh6eoDPaCDRam55qVSQwp6S7dJgG8ZYmCtMcY9DSM8PKFCSicTf/CrbjVctb4dAtF7CPEE+bNdjaDkrgkLvW3dt7RsNO1o8RgwJ1pqXMwGN8fey/BBOkzabO3CBf3cX+0Nhy1w1ZAqxpwuqKr+EW5kfQ7F+KGK88bnC/7c5HCUG8RCGgno+MVnjs2Cslls2Ne15tLq1cl+Lfo1sp1aL3QuQ3ZXOBQX4ojmgwvMRiNZLWM7yNeYD2LBkpa+Rjz2ZpC5EDVDSXo6TrtG11qNvc0d3zm88NvHcvH1TsLMbzoxyUwwKqAuUeMfAmDJzI6LctX49GQKpmVgjCuaDk4qgMFGbLNiZZBgNhTD9zKZaFSPaawvWErsboK1Gd6x2Ul7sqNRGg86rmIImupqqiszr0bh2Mnr8JERarnD+vZ9v8pZEYUqfDMPmw7FohcezRq2bmrYGx+GOfI1oDQYeyddovqxO0KB8DVbHOXyN35ss9onwoVnYPPW9Vb57+u7dO1+FdLARo8yZj9mP80XfVZ3ZVJNifADV2gENvj9tj+sS4SOvoS7ux7pGGtYKLC6wLBSIeiyUj0rq8SII3L9/P1qnWHWpy70FGqkICr30nKVGQ89Oy2A+fPjQR7pD4WfPnr1+/bpcUb82RwBe4M1675TvfPN18B9++KF5X2dt8GqqykQKDB1Hqpx1dnljjDTqbOlIp77tnbVplzZ+wfI4F978NgSy+9P2aznh11QoOc7K8oOVr2F8HIdBRpIS+yIgXyPgP87SqPE18rGnoDV9PD6ac9jTUQ6PNYhE7mtoPBsOT/vdIodZ7rdKfORoRXfffvutH6BXNitaq6+Cdg+NeMMralaxpwgQPUYIEJDFi46sOlYNU538qHDzR9bUVJs1gmiqzWy+0VAI02crbp359OnTNPz05MmT58+fb9212o8QQJWgLv1+HQvkwYMH8MjkcFRFj4aAQXQdVeVNBT9tDBMlWiFAOP7NmzehNQLEr169WtGyjyyvqK4qEQJZ8xiQ8XOikjMfTU378t2MBN9pNi1fQ75GdmIo0xCQr2FC7Dy+RvYYHkEfTi5kfwqZWUOQWoUq5Z+y+hv1UK616a8cbLOpT6JmdF7PAd2mZM9snIP9ZRanVi88mtm4ip0bAdZCdhOSzG4DzxIQFmx/GgZZ1NHAWeCpXGVdj3NkNyL4xI8sGa8FTLMwjWs0y6ERY+CGQ0G5XE1VeeNKr8puN8OZfl48rpaK2XUdJvZll/ZqrnmZYMKBRI2GzZoKSJXVRDavKF/D85p0QR00B18NjowAAiG7fsnsRnaWgDBj+9NQIwm3o3aFr/GHaM2HR161K28ypIHqmmgce5vZ88neMsjSuWnm48ePIcAI412JdacGCNl6uArzeNPhRI1zMqVwOAWO+N3XULdgY0WN6/F8CIQpwQkONor9fA4j5YwkdzQUZlRzQFIaQhc9Z6nR0LPT+Ugiw1nF8MUf2ySHA1BINv6FbM6p8c7I1LvV8/uqLIloDQcQpnyPyvaHrQ5r+MOe4I8N8GHp3JGw/2iqyXOU51NVfglwBiR7DKQbOxAOmHYYLWWDsBs9DTsCWLPukITYe+saL5ipsHJ30bpuUHvVwszOdl14CSNb3meamrZMWNbTVrF+pxLyNSJkxjSoIiL1uBEC8jVSYE2Ijbk01vgaKyJh3jYyjDCdVzQVqhAzs3Z8oqbN1cT4iv7KQ9SV/2l+mlHYoJg38yvuWDLahwn0aw92R47s1bWfvTaNLRHckl22EI2GKMGa7YaVdY1I7Nbpuo5YvP4lYqPcErCSwOK6xitrpa8HGlWXSuyu7yr5uLS6NyRWq9fzqaoBjcvV3Fk6JbqVj2zOGhVWUJF7SdRuMDbviJmWlfk1HaUNDniPtXwNzyb5GjUT/qB1C4KUuSFfIyyQ0/ga+fuevBRI0xaB8z/VGEzRlTHWLLPN0rsk/GJgi2zFZb1EcP1OziCHnm6C2ZzFN3tUgTERwHqeIgwzkQXCX/8tRHv5OaWtRhClrRVyjAbE1Pib29wuhJcOs6ZGxHmo7KqfKt8w304fNGzziE0V1toRh9OH5uyk7SYE+oxx917Ot0I59Wmo4vbXqLCpcAnt++iqdafEFAKo1OxMq1nO2a861DQ4RXxlvlfN8jUGZFAlf1X9JgIF+0e+RkDvTL7GELGnrPkI1rvHnnApvUrwWxM3F1Io4KswnKMcXE85wuKvsc9mwqVioyHATGAPipgpCwGDwNvZWEi8tnDv3j3eFVp3S+vqwU5Fq2mw24tLtkbGt5MImgMLnPJxcLCCmxyGYhMY5gYWr+ZITUV6L5/Jqmn8EHUZPpHBrJt0CPp3JNKWodFwdFXlZawNat+EN2P2paRJ7wTiLcbB0lt3l4JRUjBT04sLrJYSKQJ273v0U9sX7mh8QJUtX8OYfnQBbgNRYhEC8jWm4DIjZ0DBFdE839fI3/cUNRc9GhCWXxmNm4p3juCQ4JKZw4bHi3uwyLm1umB1lENP57tBwyaqEksRwCTCUve1WAL4yVxSY5msi2fPnpFDlKpPdDUVQYGYnqLZDOWenRrmMxPsJMOayAXCtiPcw98g0WTmWAi7IHlmjuuIxQjUenUQhsDkwbFfpFOOOPaNaD6lquKKJYOLucE6tcddEizPXfrdqFNEol+GPr2uR8+vqAWLcEX5eswikH1/lpI1GjY1FYYNbcjXCLOiht3ZeaXMQyAgX2OKTef0NZa+Gpo9RYx5tLQdK8+b9lnE0RBWZt+EF4WLXhT395iMM5ybYGYtAL2AfRO3SxVADmSdIuynDjhkJQaZuGodeqcLLwZJ9+l0aS87Mmgpqacvn27ds2HDpTOnH3hhgH4RrdOPp1RVfo+qjzgt8Oh8P/ljSsDLGmRtMv2mdEpNfo1hfD7kyyPayBFI2bfIhi/T3PxX+RrwS75G83l16Abla5gQO5Ov8bulk8KoL0IAABfPSURBVDJr7ZG5tB0rP3WcexwNsfpaysjKsSEPnsi6rDWXcQ4+XpG3GoFoaQQRubXB7V1WE8ohwQnK1WNZVNHCypzNXFSxT2EgSg+N4l91w6fPMA/RS5YX3YKkI0PkF/K62NMpVZU3sfBFR+bg4WiLJoy30CJV0uRxHCN2fE6ZSo2Qr8Ew+0bFyKGNyKCab3X7mXyggHW0HgPr5496/FktClshEC2NMFXka7SCd3U7Wft2jq+xOPaUFRZ0v5p0H+n3WqcmnrWamKmK3pGbOd2jpVID0RRVG+V7NRY4ss4x2Ig8NTsUAlnzblPrJ9tjmKjdkLE1MqYh6+WVLWGZdN2mh3WE2LepEhgBa8SIgA/gBEz4d52KibBd3Y7xa4SEl2/rYBlhFAPSEJlkNve2S7DYB8RhTJKyngWsqdGw2CEpcwcXv153y9cYc66Kql0Q8JrR1rV8jV14YZ16eRWYgtEyR8Yujj2l1h45RseKhM2hKLGiqe2q+K1I6JwTSPIxtZkqZDv657fs/QHjSM3W0/yuVfKgCESrI0yb7WLHUy5EpSCaD75XgXNEwfyWm5TMGvHQ3KRxNTIfAeZGpC4PpAjmD3N1Sa9rVgRZfPWTqSobDok5ZtxqFlynIrOFOeaB7ZBeMauvw5FopN5g9qyp0VxZvyjqd7THyJpi3t6k0EN3IBVzYgF+k2UqsA6BaHUEQSFfYx2Y9bVqfI1l37lrfrWnfafcKxvSBDuinH0fHz9+7A2Xm/dT/vTTT/6Ow+z2y74jmurdk21lvG6zTCWEQECA1ZEaeVmp1ASxqQtcIz+/SV/ZRuw1YcTUaBfxcml3Kp2QP7rNOsvKTTMRm/6Wd6ZN589Bbjq63Rs/saryCtfuGd0d8EMTgD6aUhzbjat/j9uNZeuW/Y6O76tGc6Xfw/Ury/cyTlq+xji8ECWjISBfYxyOVPoay75z19zam7Kr+CTQOBAHSiDJqMKLKH+X138FDG03yPek5kDanMVzOt20DNJqappt2m+rxgnrENcffAqxIh49euSHjNn94sWL8jLx5eenfRTY1+oTeyKsbNPJglCejH3TWZJgxL5UXbB3xI73fHhzJPpe5AUxaTvk86kqw4egto0O4b+FFLW+rpAg5mtCm/FmhWQNDjQ4FWbCQK+JntRQday6WQDTPa35g8pubI8fe2KA8jXmc3mokvI1OrADYStfowPON7vIqtEFvsaiY1fZswxzDoVO9ZJ1I9E3U+V3zI8OiBaO+UUleUVoR7KXdp068Ic+Nw6bbi6h8QtgMC3lY//y6VreaCFPvXO36YvfhqcZr2O+iJpO5jHpNDxPmYi0Mo+nHGbloLyiXKFlTqaqPJgeGVZ0zWtHvtlrpnlp0UvFLdSEKQXfUUgXDMVrsmNq1Cl05OBxTJW/mZ992+AQb7BGy78whaKS8jVuzortCsjX2A7bqGX5GhEguzymEnuRr7HsnTvbi7Nesf9Wv3XCvkR2r8OOF1kvIyQYpg+9Rd6Fp9C/8wI+Dx8+9L+OnM6+U/ngwYORaRZtgyCQ2t/+3EdDIlOfMzR+9+7dhr1km0JkmQwsSIBs3Q6Zx93p7QBOty446eBVGFpD51aag39uVYWxgRlnoA0oaoy28RN+kxzdsWBjdvbYplQSDUy9Sja77UsXrDn3ZJraEMRlHfz8eCBVvoaxTAkhkCIgXyPFpHNOva+xIPaUtfbSSTAfAn8K2mqhbDi4aI9DJfxGCn41PkaWPG8p+irZwkNlptoa8mpYvPvomEsY8WmYfHfC5hPAiuCFnfnl9yqZtb8RGs3p2dF8fPbsWRgOAYUdyZiC1N8uZGWyfLFflWiOwJMnT6xNFq/ueDI0GibOp6oicPxGF5YSr/pGBfQ4BwFedPVScaOzCQUZu9EGzJyxn6BMAdjy6DA8UuQPZMp6x0G+RpnXg/wqX6MbI7JiQb5GN/zpyGtV6zfLF/s1SiyIPTW39vz5ICMrm2m/7pvA2/Tay8eYjDA8DTvMRcjjWHd8NGexwbJj4vXr10ilXQ4lNumUEOeAYY6ZDI3OhM+sdbNYVsZt1JcRY24M63rMgIJJHqOZRIfjYL67i6c5VWFamXmSlagXh6jJ8LPAeu3cpJcdG+G4tD/0YVHvHUk6XNdIaW9P4s9vdPVSVh8FuHTuaea0yW4QFoAtN3t0+SBfo8zfMX+Vr7EjXzay/7MiaKO+DL0r+Bq7xZ6yJ5/Z69vIODCmVib8dkR2N9LfMu7fvKjst0/1VGFjEAzOkT7IqJehEMg6mdnISyuysSrMjdlo87ye1KxGzNr09X2phRQBYtxe5jNhVr+QnjauHI/AFVSV39xivIggj4DSZQTYs/EBO1yIrM1ZbmTmr1n/JNRFK22xIT+TsAMVy2K4euMklQ9AkTUbhoVIvsawrBFh10EgKzTka9T7GlWxJ7ya1ba1t6vCPKa1MU8T+GXGbqTXkeaOhjK8A2mb3uT4Y/O+kTHTWEie+ECkLnsak1kXpyqrD7bbYcaNsRepsAgPdIPbxedJ5+F7gT/yy+OdYWne3UVUFXLG3/qECLrmm3dcl7b05C8zJNIRU1+oaDI5y/tz2ymmGuKBiGAcG+z8jRDWzJqaq/2LdH8I/2LpLKqBt76ufI16DNWCEKhEINIjobXtRPp1fI25saestbeaqRgTaeAwu1OxuovtKvrtCH/KiR79I37IasW5HfGFlrP4ZxdeoRH9JAQ6IMCr9elxnvR+hyaU4O/ZKiCx3eZ5E2rVyF4IME/8DYbRtsReVJ2y3+uoqmgW+WuzT8nZdFCERTCr2BXLXm6alicHY5VAhrcw2encOu6Q6iOjLTtd7dddEuzycqSIQ5pMMP4Ia4LPvpFNU7IeEFjpH2em0dGe+6FWtv2ZDe5VTL7GXsirXyEQEJCvsdFMmBt7yqpP5PsK3YCG8zGaMDBuUy7vHW00/hXNsk3k7QzzRRmXR8mrjRW99K/iibfej6iwjXglToyAP2Niw2y+f8uiNjeGA4/pbqp1rcTFEfBKjeMqR1FnR+TadVQV21de5hCCudqhS3uJ1a+v8qTFaPEnuHns8KHJ7LGdQOdGmyJlEAq/oiX924ihJIgxhBX2fKGjRT9lTU3Px5mtcXDA5oyvkm3fFxgwLV9jQKaIpKshIF9jC45XxZ4gyBtGM+mzt1esPKxFyNrj+Ak/F+3lQW8boee23mdrjlJq0BNikwfVHGc12ASBrH1pi7FJF1ixFnhiLXDO9lgnGZuAoEbmIIDPxvEBK5mdnParEpUIXEpVse/q7Q3Gfp3wE1ESiz4w8DlHnwDHx3qQ2yts1BXzsxDa2O4FjRV0UsVPJ98Ce8k7Ci50q3/DNBBm3Pd0FtLI4SlGTOUXWhvhJ88sM2/ka4zAGtFwEQSyUtEWYxMQLuhr1MaevME9hwdsQHnLgCrom/GveYqG5uciChsLKfI9DnfoCfpTNX9QbR0xS4+nRABTlcOS0dCQLXP8k6hW9pFFbYEnTjwp8JRFSZkBAa8HuelJIfvtJsYFVRUGktfFRGGYYOCwHciDtOyXFSSxbYmNPkUbgABLFJck8NRnw8B/lDCiEBOxQHZUeOtH9CP0TPUSAT5VbKN8b1eHLiJulvtlApjKjkoSgjzcZnAYgsdEvkbEVj0KgQ4IyNfYAuRZsaestReowdmbr1YxoXzAnhYIPOHjbTGwTdtkLkbbEV5n46kebmcyq+O9vbspnmpcCKxAgMOS6RTFP6n3ymjZjmeGwNNBLdcVqKrKCgS8/PfewoqmVKWMwDVVFSEDH93A7kIuzTe9ypAO+2vEa3xvggvZrUqgAJBoX5Ot6W6WWLmjPmev5vAx3WKMatVrz6jB+Y+EDiOFPh83yKbu1OiiZueTtHtJ+Rq7s0AECAH5Gs3nwKzYU2QBBCI4dMBmAmkfhSnQh8UQvWROxSMGnsIY/ckmLB7vb7Q9jFeAtOFPWRYfV2E3REZNjYwAtikuh6cQ/6Rm3uLjYe1ZKIGmuPKJHN+F0kLAI8AM8T4PL0n5X5Vui8BlVRXhFR9+CoGYDjcZtWXf/NamImuYkewEcM8mspqlx7+suPTAC/uancHx3ImGaQolyof+KGfrR64YL3exr7KLzjKHkz5lgvkVGJkAIfKYvrhHgRqT4GbvWxeQr7E1wmpfCNxEQL7GTYiWFfhtxl82uvTLL7/YpgQFys146RnoQ8eUq4z/a1afEY8bn/KUwtRsOuhA0qEppw8C6Rpnpf/4449b904XIQjuBR8BqaVd81ZdtKIZ0dbEt21/Lxa0HcXhWvObDXg+h6MfgtHg6SLyC2rr9Hx1c3FVlbrWyDossSPOujLNb9++XT3rwKTc+Ba/ZsWvDcFrE3SN8bEz77DbjaQ0weLaAplFbZpbEchDMkBzoQUfrqJulgtLjYFCd7v8FFkmhswuxFR2enEBXomeqoPAXmtcvoZNv3oW/M7aKiRSq9RUu4WlUKVZDYGWjWQNj0fXBAGrrG2EH1JActifUivkoE7UsAifnrB6YbQaIiRPJGTCfIakrFDyHVEA4zWqjnxDcPlih0jvyIJD4LMRkd4xOOKeSuTspbqgQ8782FNKzNVUlY91Ghrni0AhgW10ixI3oxUbyYGsQegpR1DAOy8udiHVjHZPW0gzhI3AWdSsDydBGNo5q8e9cwGSQWVHqpzq82XLIiJ7Fs5OLfkaPVmgvsZBYEdDV75GmAb1LLgdeyJOlKoof9DJNnAQ8RCElEQH8C+SMVIDFDiiaV5Ychh8EThZHVloYYSfoDkaBY+DWCEj4CMa5iBQL4zm9FIoM2VSI6AQOwglRBlTnX9Jhw3SSECFVXBQkw5kdmdBgTsn/skLzyPK/xFiT6zEOTNEqiqghARLbQ/mISYWYvA0utuvrPnpHbc25xNJSTi4F6k+/mU0D6X4IqFUdi6Y8yZ4bTiWOEdsOl3vNuQ5knOQMhLggzDi0GTsbujK16hnwe3YU7QFEQQ6isHP3WwZE/0kkJtDKTZPfE06Gjgzsqa1HetGig3TZEdi1PUREagXRvWjxiXLhpO8LCqkGcIR7TnDbQQWGDEXSeA92oxCih501GguvDsbSOcEuM0Pl0hV2RzLrnfjHZKQAphqFna3ikdJTJn4NsY0wWB3HF02ppMSSQ4BkX11DbZr0JUsfMjeF7csy8DHNrazGJIZUY4YSUsy0mz7x8qUr3Esfona7RDIKr7OcXz5GqmkXcSC27GnrPRPtSY5RJfQBGbCYiPySOaAWq3hqrDxwolF0Dekob4pKDdDhIVd36BauBoCI+iDgDkCJyu1UlkZcpj55zBPx2HBdSY/is9UwCn3V0ZjpVSV5whoLJJ1UzKwkM/0jvYaPQGbpllcBcLSn+ZHMDciOzqtk1JIDupmdzo3Gv4WzaaeBRMSDFF2qb19bg1oioZZlI59C/C3aFMCfAtUL9XmOMtcvobXcYuE0h2mrK+cpvnsBR+b8PkElfp/nsMTMFSaz6w8evQIktijy379dyhqRYwQ2AgBPir08uXLqHGEEd8kijK7PbI2+SoWn7/hM2SYsEGOYcDxrR+EGPYrH8chPr7vl30aojEgCxqObuSmwofJTzORRoZatKUIMP2Ie/IxtchUS0uuzrlpKK5uuVyRTyE/efKkXIZfkeqI+vv3798suXWBhw8fZj/FSL/oGrwmCmxNw2XbZwKEr90ZAkyMIJwt57gJ+RrH5Z0ob4jAgIaufA34u8jd+0N5QhBjSq2ZrffZyiSN9iuWBG4tfzv62KNhInqEwAgIsDb5G4ES0XBuBBR1Ojd/Bx8d0+/Ff/6wgN+8ecPpm9RsG3wIU+Q9fvyYQ6nPnj2bKkA+GwmcJBrEAIMFsII4IBse0EbsI+xwYDYPQmEByaP/FAWeGA7xvqMPyujHmJGvYWgoIQTGQeA/roZ8jQUMuRF7ym7gnEmaL4BquiiWH3/Tv+sXISAEhIAQEAJCQAhsiECwgDl/zVkPjDfeCCACwh+hKLzWdQEpIjscqtqQ6FtNP336lPANp58YSFqWk0TEetL8HXPYludvRwKu2TVRv3TgJ/NW5GukLFaOEBACh0NgTewJO+Bw4xTBQkAICAEhIASEgBA4PQL4qJwY4u8cI+VdKs7g8/4d54kIqBFE4zwR0SgCTzpMdA4W149CO+X1GKoFISAEhEAHBBbHnrgkRWd8OjBGXQgBISAEhIAQEAJCQAiAwJmiaWJocwTS2BMBSoUmm+OsBoWAEBAClQj8vlA/e9nTyY6wFoavn4SAEBACQkAICAEhIASEgBAYGYFzX/Y0MvKiTQgIASGwCIFS7CndRqBpxZ4W4avCQkAICAEhIASEgBAQAkJACGyBwBUue9oCN7UpBISAEOiPwOLYky576s8k9SgEhIAQEAJCQAgIASEgBIRAhIB2yiNA9CgEhIAQGBaBZbEnXfY0LCNFmBAQAkJACAgBISAEhIAQuBQCaexJlz1dagJosEJACBwIgcnYU/ayJx16OhBrRaoQEAJCQAgIASEgBISAEDgxArrs6cTM1dCEgBA4GQKTsad0G4GR67Knk7FfwxECrRC4e/duq6bUjhAQAkJACAgBISAEbiKgy55uQqQCQuA0CMjXOAErFXs6ARM1BCGwPwIccU+JeP/+fZqpHCEgBISAEBACQkAI1COgnfJ6DNWCEDgKAvI1jsKpAp0LYk/w+8MPPyy0pZ+EgBC4LALZvYhffvnlsoD0H3g20pflS3/a1KMQEAJCQAgIgeYIvHnzJm3z448/TjOVIwSEwNERyNq08jV6srXe18jHnl6/fp02/dFHH/Ucm/oSAkLgQAjwIYKU2uyGZFpMOU0QSNHWhkETYNWIEBACQkAIDIgA3srPP/8cESZvJQJEj0LgNAjI19idlfW+Rhx74orxV69ePXnyJB0bl/nxEwV+/fXX9FflCAEhcGUE2GZMDb7shuSVUdpu7Ejm1ATPSvLtaFDLQkAICAEhIAS2RgA35Icffnj+/HlWx6EKX7x4IW9lay6ofSHQHwH5Gv0x9z028TX+J/b08OHDO//9u3fv3rNnz3w3Ps1PFODA23+L37l//74voLQQEAKXReCvf/1rNHZMwOw9oFExPdYj8PLly7SRlCNpGeUIASEgBISAEBgZgadPn5rfQQI3hO9uZ7VeGMUXX3wReSu4rNo4H5nFok0IzEQgtWzla8yErr5YVuqmHCl3dOfHH39EQJcLlX/lNUvdA1WGSL8KgYsggHkXnb7hMBRh8osMf69hgnAqxlEGnFTdiyT1KwSEgBAQAkKgCQLEm+rbwd/BRKlvRy0IASGwLwLyNXbBv5WvcYfIEc5hdLsTt4SE27xI2E+UtLSN+dNPP9W5BkNDCSFwcQQ4Bs9uZATCZ599xqUMUaYeWyHAXi6YK+TXCk+1IwSEgBAQAkMhwA535IDgnkChuSqkQ4Fw63BUmF+5Jgb7ZKhBiRghIATWISBfYx1uNbUa+hp3fvvtN0gJJ1HnH1+yk6vzq9QMWHWFgBA4CgIEox89ehRRq/BTBEirxyll8P3330s4twJZ7QgBISAEhMC+CCz1UwK18lb25Zp6FwIbISBfYyNgs8229TX+965xvJRFjkoov6hKdjDKFAJC4GQIcH8cgY+wJ2lD49Jxjshq19EAaZLglTpOrUYnnjiLqsBTE3jViBAQAkJACAyCQPA7lhIjb2UpYiovBA6BgHyNbmxq7mvE37nrNhJ1JASEwFkR4BMEhD8IgvgBEiLh1TC0hd7S9bCsSPPGNR/xIZbHxx+iNwu+/PJL4NWuwApUVUUICAEhIASEgBAQAkLgEAjI19iUTdv5Gv/7zt2m1KtxISAErokAcRA+N/Pu3bt0+ESmuH+Byxo4IUVMSl/MTCEKOUj/r7/+mjRhJuJ3BPWieFMo9vnnnwO1ok5TMCpfCAgBISAEhIAQEAJC4GQIyNeoZ2hPX0Oxp3p+qQUhIARKCASJxmt30dthvs5XX33FR5R9jtIBAaJy2eBd+JUQHndpCTrNFiEgBISAEBACQkAICIFrIiBfo4bvPX0NxZ5qOKW6QkAILECAy+q+++47Tu4QhCKe4j+d+fbtW17HW9DWZYryeh0HmsJwOSPGBU/8cVKMU2NC7DKzQAMVAkJACAgBISAEhIAQuIGAfI0bAOV+7ulr/H/qm5lxklloIwAAAABJRU5ErkJggg=="/>
  <p:tag name="POWERPOINTLATEX_PIXELSPEREMHEIGHT#70205C7665652072203D205C7B555C7D205C72696768746172726F77205C6578697374732072205C696E205C6D61746863616C7B417D3A2071205C7665652072203D205C7B555C7D20" val="100"/>
  <p:tag name="POWERPOINTLATEX_BASELINEOFFSET#70205C7665652072203D205C7B555C7D205C72696768746172726F77205C6578697374732072205C696E205C6D61746863616C7B417D3A2071205C7665652072203D205C7B555C7D20" val="25"/>
  <p:tag name="POWERPOINTLATEX_REFCOUNTER#70205C7665652072203D205C7B555C7D205C72696768746172726F77205C6578697374732072205C696E205C6D61746863616C7B417D3A2071205C7665652072203D205C7B555C7D20" val="2"/>
  <p:tag name="POWERPOINTLATEX_CACHECONTENT#7C5C6D61746863616C7B427D7C325E7B285C6F6D6567612D31297C557C7D7C557C5E7B4F2831297D" val="iVBORw0KGgoAAAANSUhEUgAAAxsAAAByCAIAAAC0r1uRAAAgAElEQVR4Ae2dzdksN7HHfe5lwdJ4B0vbEYBDgBMBEAIQAbBkiR0BOAQgAsOSJRDBgRCADHx/95FdT7n0MWqppO7pqXdxjkYj1cdfpVKppO558+WXX74Xf4GAHwJ//vOf//vf//7kJz/xIxmULo3AH//4x/fff/9HP/rRBin/+c9//vrXv/7www8//fTTDewuyCIQuOCghEhjCFx5sRh0a0RU8RcIeCHwy1/+Mk2tf//73140g87FEUgjztBvkPOHP/xhYveHP/xhA7sLsggELjgoIdIAAhdfLMbc2v+kbvFvIDCPAFmKzz77DDqsdt/5znfmCQaFp0CA4UZOhn5Dmupvf/tbwkQKTwGRo5CiuBQciQepQGAPAtdfLMbcWkRUe+zn5lz+85//fPTRR3/5y1/QE0OMI7+bj/c31WO4k/fBAH7wgx9gDN/8Pj4FAoHAbgQ4UONknLnJlGR/++brP8rUUM+3tNkt1nvvPctiMebWvrUf0OB4MwSYIdxr4e4UekU4dbPB7VQneZ+f/vSn//jHPz755BPSJ5dNUqZVBIv94IMP1gmZuMCCG2b8C4yaF1OGY/E0ZSggDBuSTqijWSBQQwC7+vzzz3HCTMNaG6yOb/n705/+lNr8+Mc/5m4iYVati2P9cy0WI25t4PgzugQCgkBaD9KU+93vfif1UXhBBH77298mSyBEWHSRjgAlsRi7tvWzn/1seHmAdadSctWpn1e/tUwi0M8oWj4RAl988UVudUxDDB63TIxFA/4oMEkJocSKxES///3vsxFaqvKTLhaH3Np7SxEM4rdHgEmb5iRT9/bKhoIPEZCQBcN42HiggawEYxFVvurIitJT6IyoZFL00KQNSvVDMYlAP6No+RQIECcZe+MjQcBDWyV+IrQyJrrUjYucS7msGLV+t/YG9gbT+BgIdCLA7cJ0d4r9zd///vfOXtHsCgjwbDCHdCzPOFbfIyeODzhTQEfCF/eLGpydpcMyIqqBFyhw6IC+ctz2r3/9CwNO0ppBwaSRnzUgndnxLTWdQMElzQvo145gWMw4HgV/6PdTRoxJBIya8fF5EcDlstJr68WQiKUOPSACEfwAhio4YPNEaZ2mLr0eFvYsFue7tRUBXdB8BQTk2Vfm0sP90CsA8kQ66rFjyfeV/N27d+JexzJJDXncMzQsHiKtFHz30HJqkOhPYuKOQAPt+OqyCOgpjF1hFTMT2SSroOZ7AqilXbdYaC4zaBQHvdOtxalfEb2ofICAXofi+tQDsK70NY5Gcu9pgXd3PaiLSUh0gqk4AuAeT5hwJ4mN93SUGVKCBuwmKbsjMClPdN+MAMZppjDx0LwM5kAcM/OaBRsWi+u4tYio5k3x5SiwyRC3Tp755fR/QoXZcbKBk1GTBZ7CiogKhDCMxAWmjoCJCqjjQtYsJMjsK3ASMonNQjgvszsC8yIFhW0IMFv15KXsuKE1gZqLuS5dLC7o1uLtCcY+4+NjBHjUNt1EoSkP6z7uEC02IsDFiOR2GSPcGdcs9CWJbYJgGNwTgh1i/PznP//973+/jfUhRunCk+6Sx1j624EyvxuT5os5WxkgFV1eGYFf/epX6RXKAgLpn0O3pqRjsYDfSHM2fYvfmJ+5XovF07i1bcF1MLoHAmwLZDa6ZJvvAct1tNAnbjJSFMhtcD0oP+RalKMCEB1AeF3L8M3QaGMWrBw3/ckqJK/gAoIvAtex25CkjYA8biaG6mJOhqmes4nRDBc9vyYXi2dxa/HOdLHPKHQhwJ5D2uXLs3wVhdMRYOnl6A1HxjDh2ngAjUSRHMZtEE+bhzabDaw7WeQJKjq656iEy56XKHbqHs2eCAFeNWlOA5jRK8wpn6d5TT9uuq/2Bv0U8pZXd2smRC1+5OwAONy3bkVez1j5OvjoO4aTe45nHOgbyKxHMHmrdTkq4NLRCaznAfTN0GjxEhoud0eMmul6CrxM/dhHXwS0DK/jx7TWjuVFAObZqaVrsRiYRDNjV9S1q1m9WGhe57q1rpvpcmHN6zaooxFfgdTr4KNXoJls8BVG7TVl2Ox6NDuXhxjE3bv4IlkzpOD73gRsjFU2EWdT6mJyvghokV7Hj2mtHcsrAMxTO+4mahDIA7ixubZzsdB+ZkNEpdkZt/b41I/DArnZKulrcUBReB18uBsoBoDvWJFzDnO6GQJcm5VlhjvymNB1FCwKo5cBF1FlyrhTdhFPiLyOHxOVfQsrAOQFufrgDIGJp1c/5JFfDDAHjj243XuxaLi1xxGV7LHAUZ7w6sH0Rdq8Dj56XuX7mBcZ7lDzKAIk/KVLvuGWr/YXJNbRrN3jHrmce/EdyOv4MT3cjmV3AHlE9O3bt0ZCecrB1Dt+1I/7JbKs+whziMXtF4uaW3scUR3CMRrfGAE9SbQ93VjlUG0eAR18y8/dz5Odp5BHVKTT+I2XecqaQuLiHqhpFlG+JQL8OIzRCytyfFeCIS4f5VhZaijo37rR9bXy7ReLmlu7dERFzpNnHPBxw26OTCw/9MNrPDBEfqgIOm++/qNMDfRJotKsZhlRnxDQqWYWHvdffQqc74oApiIHf+ioDelclfOIakXck5aiFZTPRS+4L0WAaZIHMbU3CPhKIj9kqclKqlVX1sp6jt91sai5tYu+4ZMh4VVmcn+rNnK1elKUxMhsiBsUyGTyRwOa/eIXvyDpwpFEBAo1SHV2IRJUNZSivogA8YTsWTEkXhtYbLazcs8lKvmh6Iiodg5u4iXgpxAhpV4o5/vztKPm2I4Vgb5yfrchIVSEBXlYksxXeN0Tl6fGSmrk5OOLLBZFt3a5iIpYirt4ybJlqIp5SPlWF+iO786je92mWMYI+COoIqFVbPDilXpDH8vDixvDUfW169GGdJSOY/uiGO6GLVwufonKEVhIffrpp+Y+9Tx94glOG/rpcPiAP+9vX2zJM27oUvxqaWURvWLlUjE0cbMi66/yspg9X7nPqZzdWTVFt3ahUz9sl90DsXk+ePlduRxEYqnUfSCcEmpY7RU20CKPLrDlSseXqPn10eUbymxc2EvxlezJdC+XsqHcMxz9fHGUqLN0O8iYwgKsIlzuHxfHlsarHloaHcXQpLTTT/VxiUrjM1Ne8fxBPl5tCY+2L1LLV6JiM9/KdMBiaPL83bagvJiOkrydESz/uHSxyNmdWFN0a5eIqFIsRTRTs2B9DyNHkCEkqiiGYnnjhzWkuE7Zl9QE43giBQQ898FJKJ5Co0SZCUAlX9EghSbuK5Z2T74LD9qlC5iwKB7E1GDprydWS0dOYAVKl42Y+zV6upbEsnoKa3M6S5dcBuMfXQR7zUtU7khyRnE0QzMvA0z17WMXe+ghgo/Km+2UpBhRFS9X5XJSo2eW72JRZHdiZdGtnRxRpWCoEUslvPI3ZKR6zpvJ7hJJaCNgLrFJ4iYdYbW8u4y3vvLcaecFIOS5wl31pB0JIbmD0mM9GDQxCoNN0q6nfU8bPUlqY9FDJ28jz7Mw91ZswggutfAIAJhHnwTOxY6aowhoszl0y/Uoo572xdh9fg02rGWz7k7ZMLraRyadOF4K+GFGHPfLIVpbVICimXHdUMATHs0uiwyJOyuCjulzMdKqwZsb5f3gMF3hkXLWugamRW+/cx+oF1ORrf/ijfa3etYLqTsVtIJfuTVt+sUyFiYQYJTFNmOVJjmMcDWjx9BzFlSaYSaQl/mQt081TLCeeL//LbGL8MnfO8Kc51mPNOdhyh9l5NSDKiOVCuDJMNeg6K/XZBm1/o7tltrDok678di3xRh66W84jMm5rRc2o0eTMpa2gbuZ7MMcZcr3z9CclxEmAaI3YHmXgRox74G+jS4uCOT0mYBiGL5+XvNqBJcbZmVx3HERLkPvAmBRQkDTGK4uF30mi2YnX7EiCqjT2Wuy2XXc2mk5KjZwksjFYlj4ixvHNDz5xR0O5khNyflXCh3Iyjx8GiIlb/IB0HZAef5WoyF46CM7Ekne0BG7ZM6DGPWcYaFj+qMMDuAGekVXxW4D6I5u74yoZlxqUa/p9fAjiSLJb+NM0ehhl4EGxWT1zE27ARmiCwgYszFGtRkivY1OrBEPz+ArRuJSnJi+jJ6IGn6sKC3bwg1pGDyh2X/iWslmuQ99UceeynwjTa9iiNNDbaxN0T0a3GqUzbw2s77W63nrjYKof1pExVKHobCNI7QnVkj51WK+EbiNxXPSJ9EY30KH5flQhpZYpB1UIQkJ2FNGGu0k8Ytq+CAcgUHACIbuYFicjbQkcIGm6dL/0QyKsaF+OqaljCBLzjpnioHJnt4IEB93ImDM5qsM+U4JFK88oloR97zmJSoFc6FYXK1ppzeQhW5+VZoR3nVyt+kn1/9TYsUp4rPCOGuSI4Nx+KllntQoUjB9zawvdnnqSqMgbu20iIoggM0BKRZJTtQiGBMdEwzpBBLZSOgMjAp0JC1f7F7bThUbe1Uyw0W7o/snwqbaQgVN9B0T0tA0NjRGk1he1CRBNUakpxfWlS+fEWP1QOfbxpiN8by+vNrUzDY6NXZftNjhLKLc1u7K3womuZDu+OcsUo2e+7JxrTXeXF/cEiOwLJEb5DHeXjh2JixMdzPrhdptCkZB3NppEVWOac3JaqEZV71AEk7N3L8mntMTLBdpcw2hoRyEEU4N7J/Ax9i0qABuY6kgMy7tbJmwaxfQLjWgsNpfgInJR2qLassZ33ohYMzGGJUXlx462oFIe/cVXbh0LkUiyY0Lgkmu4zaUxPBIUBmbzKXaXFNMUHUmh7xElY2uJmiSGvorUxZ4U/3VEDbSzn80CqL+hSKqWiggJkWWRdscTnAmnEpo6iSwwXf1Sm/YkaITYYgUB8KpRBDfJPGKYcGebCCfpyeJSwCKpmneQm1YTaNa+yOWgwOVNhFRCRQ7C9p4tFHtlAFe+bqOPRjPOC9S4uIeqM0LdiKFHPkkzE6UZAURZ3siIIZ1cQXsj2YMtbGPxTxZP1Z6Xuv5PibMU/TSal4rotKDoaFM6x+Lop6QVDZyyLp7u1yz1/2LLlFUEhXWk5EiYUpNfrjUTldrQMn1fxoUL3rXOtbqJdkuhVpLx3qBF5o1cBzZBakcAW082qjylktrtBtJjFas6GnlXkF5KThLiUs0Y7jsRElGfydTo2/tYxEfSSjUejnWcyBenJh6O9pmp7vr+d7u9dTfajVR/0I5qqI9gTVBD8dVMhMS+uYcZ3hIaovr5vnGzXpJtxZ3CUcVrKWpGPLaVzUW7vfJUiBFaD9wX56DWmLrgUwbvUTBzdlH4fviBb2ZczeqTmzjElUnUO7NGhvgbc5WRh+3756VdEcsEaytUCvYFbe4jE6/wzxrXq9Ao5OmcWsX+l2/Wo6KUMOMtOPD9jqm1gjqlIauX1TWD765XCkgWGEqFiHlqhbs+h2KhkhbzxgUxI5JKlG5nw5KpbiT8Jqp26+CZlHLSuo2UkZaKZ9V6HdnZ0k4wFcb1UD34S5mY5bouK/owsVlLg8re6mOgkku1TaURAb3Ec+VOlpTOzo4PaJqP79l1NTzen6xMMSv/xH1nyCiMksvk2HshnVxPIoxNSy2TfIklSSoDplvUSOpJFUr99ylMhVIgzliaIi3P4qmR2NW9pfSFxaEZWNj1OlMcXDk24shaVvBFd+yhThrvFaocyJNWVNFhhXpisTlUOwu8ty1kCOfNO2cjy6wiAw7mXZKXlyJ6Du2b+xkqpsVr5owO3R2X7ePchGBq5z69ScDfB+2lzmm0fFloSkXy/oMC3m4BYVx17YsRQrFysZ1QpPzK3ZfVJkAH1jGzGHo0Q2QGFjnvQTkvEg4xUDoUHLRuGwgqy8cbGBXZJFf/nVfXJm5cYkqB792qcMd/5y11Ii338lUuF+8UNx+H70icnEdV4hn3NpVIqrafDMQMMC+hyD5WuXOwqiQf5R5zleYNX/86jPjVNw05N1rNY0UDmjPR2w1vu36tKT1X3UUanqkCKeOmoGA3OlMaXY0aBNR3QudMrvz9SVY24X7cmlQI6rWpxKppTu2Ry2tIfBtvopLVA+H0izMD9v7NmBXn28gSbIOXHX1Fez61Ixbu8qpX753zKEkseH7sH0esuBefVnkWuQ1Nd2Jq2g8c9yDOuLfDV+YdqZzCSzydchQ6/xIGJdIdSaKNFk94QdWwYQDPqIzi04zpOWo0UwYLdKGMn52IJ+3QbBnZFGcCwO21NZduHTOrza1e3wrmOTqNDZ+eeOZGpHBfcRnpJK+nX5J2vsWzNWaRHzgKMNxsfBVcBu1q0RUer2sKe+bgWS9NGbEctvYS9Wkmq9v6I6EMxEVi3FNPNJUAx5/MrSS2LEhWFFgObNL3x71iYx1SnE1TkKLfLe5+yL3m1Vq4zkl/5dPNMRwX8nS8fRAFvZmw63VkWhGV1I+OpFN90MfRYadTA9JiFfMTRTf5W6iRioyCzlfbvROej893w3HO33UauJPnubUzz0DybzSWGDNMuU2j7cWw7Dmq5kgrxG45FPIsJaPmshkwkaYHl1QpWOS6mhgJJutWOdkWPcXtPGccsaRT7SBXGkbN05PEpejD160yT77t7VLHTuDG3HvO5keGjjWuLy9cX15g8kaIrZ0GKLp4PN5T42u6Sw7LhadHE9vZtzaVSKqh3bjm6AiPaMnOaZM+mT1VmBs7B8i0yDbCFy0HTQo8JVe/PI1qd3XfCu6aJqmTfGj5otDPDpSyXiY7UdvXxWFicoxBPQgas87Rs2ll7sYKe0N2YEEsItGFyTS2BNuC26e4k1URTQkr79oZPPdKavG8OsetWPX832R8Fcgq9Vk4l8iohJzrwFExOPloTg/YlmV/Qoc2U0iwNFFuibqQH0j7oGattEB4vNdHFcdMT4JrTrF0/Hf0RdMsNlKfI927JQtmg0g4GhU/dzbE62fTq2lnJ74bv9q7J6lXjtbI/PkuZKh1vgoMhSjlkbHnV/lwQ3cRfIVkmCxOX2OrYd3nqfM6xXIjNG8SkT1cH318lAsrh9//LFmx4sS8vvpY2gO92ofPRRTwcO8BjqaSWKuNA0QpIsegh4KEoohzKHYWt+WKzqsHu7RZh4BYzbGqObp91BYylQsjQkbT0jp4cjX7PTtzuBGZNjJVIPQU2ZXn4snkvdQONSGPEJ+3seCeMjBGo5miplZbxrf4KNREPUvkaNqJzZdElTcbyDu1lfRIfvu3buZe99eBtHInTDBhrcLiCeBSC5qf+rLhHRHg6GcNTXm5VLFNlLJzJeB08kqadAoSBRFJvLENGRDwhf5ypiNMao9IORbl6Pm1JATS0vTTS7tNRq/1Ff6foVWPI8e9Le+ZYlLdjIdUCHPHWBUjWPTARapC6FADgXh1OSCaOa1mfXD0l62o1EQ9S8RUdWmXMJRVtMxWFMshb8T5Un+Yzqs0zPBypgwxV7sCYpBFQHvocgjJy4q51+ZzUTeQGrMOtSgKV1qBTl24ck79vS1ZrrezHz8S39OEe8gnjR3VZpLlFcjYMzGGNVq7ok+Z0xiganGSDUsBq9cSZaGmW07yRqWdmfHRjSQr+iLBMPVJ8o4vYtvqzCeHBbeUOiLDL737du3Zr89H04hpJnXXvPLV31HakZB1L9ERNXIUeEBx1LorMS4OeaPjqWAklwFKExG4o5DkkhxHMllQJlLzHxcMypMzv8GsP0RFTLodagd/raR0Ux7AmXcMTZqZj4dQabNiG8ZfckWRILqIVyrG2izwZwmDXtYWixB99VS6fpDZSZvWvN4knT/2+wOibq/sWxpctbbQk/Zl4qDzYW5Tg2RjREGDBuBqWn88CPOE6dqQgEgclkTHReLh4pcoYF2IF+5tS8f/XE0JqKzIj5qfvj7duKdwOIQRahhkSb3mOTH36HLIWo9jVfj0yNDrY0MXF4AqFqvvF57IrDNG3TWmAiPkWp0LObtkiLYYWMoUU0LjKEfUrYh0g2+yp/iwZlu0EtPSUZnmKME95jHABEswcyFthE+ZCFWOjMvHnLRDSYR0KR0eZEf0+OukZ+xAS12T1lkWGrqjgDmQRWD3qPpwzZ4YLGfNBx8pPJhx/4G2vdumxTXcWvn56jMKqtnHWWzpzTf6o+c7nF8xvUgbtvpyJE2KZZKx3+6y73LkuvO1cTQDyUJ9CQx2ObEGzVmV8pIsTEyx3985FwP8XSum2mvXyXFBosnDMgNGF70pZJ4S++MyVQdUtbQjI8uCGiz0ebkQryfCJZgzn+1mfXToSXGRvo8dWdCNabbIbI3a6zHXau20wZEhp1MtbJHy3hFs/CRp5+5MJ4EwDealD+A4EuNWz4qrWmvQRbkTZvbfNQKfqX4w9jTMfQu8jIOTmPNIlrsoisJTvVaq7unMvH+0hTFany0sofKsnvOMTma+dM6Qm1mT1McLBYk6vnTx4JabDjyp2ukjB03+vLVIdBu31hOQATAySRND2Jm7DCnnl7FNrLDHstRJZrYm6hPYcBIcDsiCRZYFHVRpfCdQSCXTc9xr7OIPHMgsGMSuQwrakQGL6VqQroDaIIqoBu2NNA2Ng+1RRNf4wCXPQN9Hbf2Xs0+pF4DtMIocWcyzUyBySBi5AXCAnEupmP+EXui/YrQajU+ueKdNQ1wBnDQ1I4GZFpgs7jmI5XXSK7+q01A3qJSw6Br1lEGgdyxbkAJg5EhwpBmBkLscCaewP4NDnihzkmBU9J2ODMXxnBwQSBnvcKPNTZ1uQCLakQGApRFLBLZPQCyBB+KUZAqX2H7rX0MMTFRZv2eCWKmM3zPcmvn/66fPqARt0uBUanlOTkV4nqyubCs++ZlsnP80Qtj4l/fPGfO7vQabjLW8MHFDJyCccFfLnozZMM3cEGeIUi/steDEuGUPJrAporDvp5etMH11Eyrk8LzNuOAW4QnUMAS+Jf0PoDkVsG8ePPmDYMCYhyaM+/0mzUEfCE4UNADke+8BwhOdsH+OaTDvYhgGCRlPAPiFWcH93lpwxSQK73AhXHe3pPMQC3wGiI6JDVfuX8UGXYy9dKCczrElhdzQBbz4+SuZxXDCWCuon4SCWqEOKuN1muxMDA+h1t7GISuCL2FKY7eoCYfi3tQ2ufRqHTpL2CRkBIxZgpL8RkWrOY+WC/HFDe5pWHB6IgArEYPB4s2+W5Mcvjt7qg/puaMXtfpq/eIbaAefuuilOaSj+khFqJa0T8cIkVjYnQtWypjePgH6PNHgIUtCdPUgI+LTkx65BdhEK+nfWebFX4sxzbV7MlbJMVFhtUOYQWAMnYgJopIAUvAUPmKyD79YZZYbHGJpH5y6okwDwuOi4XmJZYvCAwXNNnhsuYu2J586tdYIEVErXDRVrRi/WWGp32qqPk2yksnUoNv4ystkgFkZiXQYRATuCHAw6/wbrWYLwncWC0wDC2JUZBhndHxoeRP0eBSrgdTkTFi4CYBFNUaFnKIBabImiRkRdRiAf9zunWJqF4IJLi005gfJmge9e2HRq2zscjgolGbqTuAOTts7+gKiJs9xWK1i55cLAQHsfzi3DxUKTSHCzW3dnJEVQy9gaY4AfB9ghrgYlvpTw+eNOgszFvbhol0dNTZuBTVZ3YdJaXb68GaJJXI4u8QVeYJhTT/e3aTGLTuiw3Q12vqaq2jPImAtsb56SbW4htPoCOROjSxIu1Pkp9BBSRnpk9C4dJ9EQLufgwwi16IShcceoiIDGRoetrPtHEHsCYM7hFHl7Knxlb5yJrIV/jqYkqiRtO93n2xcJdwkmDNrT027qWGosXS06/mLjEm/opYUM8KTUdMSpN6WJ708kvxKWrarmQiFVXGEdegaxOUb+muKU9SE7JRuDECxmbmNV0UT8wLto3CIgTc/VjND7tsxjrRFhk27LXcAezU8ZrNzMS/2WJhtNNDcPL7qMy9OVmwudomZV3g0mjx3ihtqOeqKVf5uHOKccvuRHcvlnkr0p3eJcMGpagmUNegK7bPK+muUZWL6nnLqAkEEgLaSLTxBD63R4AnHoo6ElEV61dUigw7ma5Q5Olo3nuxaLi1MyMqXpGXP3mE6bAJm3wYgR/sI7QikKyFF8ZAbzPfeBpCnIjWkS3aJKSJGg9DCVmd15XKKAQCGgHterTx6DZRvh8CjV9N2eZsRQbOwiY3k/cboA0a6fl+s8Wi4dbOjKhq51O1BNVRI2AW8Z4FuOjD5iIRArvh1wEUCZ5SSYRajCA51nR5Bh6l9M4D0Pp/tPgUQILpuQgQ38u7BnCpsaqdOxw7udcOH5DBZWvXo4vIsC2G65HqddrcdbFou7UzIyqxeGNktctVplnnRyYwQZUcqNd6Df8YRY3g/nr92hLhzkrm8hOYQpDkn9zk0LsQaRCFQCAhIObBluYGO5YY1n4Ear59Z3AjMuxk2g/RK7S85WLRdmtXjKhqL/YcNkGCZW5KPcxUPXXGBeHFgwhQ3FxZsZJJzpM0FXNG2EUhEBAEMEhJUJEllfoovAICxbsHKL4zuBEZdjJ9hcE9pOPNFouHbu3MiEosXo/QOusnUyXJFc1Ryv0v8pYuFykQL3K/3ghDOLUo3OEMUfKIBOycNhrW8fHFEcAkZCfHSbT7HunF4b24+nKBKZdznXs3vESGuERlkNn88U6LRY9bOy2iqj1eJ0u1+8CTqZJ4uUi8dq+r2Pg6lQxzfvOMw75F4VRSHCQlPM25XweckOQUBIii0kMnrGdPnfo9Bb1nZ5ony0WjuEQlULxO4TaLRY9bOy2iqoUvSzcxxMuNC1WsAc+YbiGgkeOVNEs5ZFlx2KddAOGp+E0KsWpqcF68zM1NSffykOmLo/GC6otnMLov9e2Gl8iwk6mRIT4mBO6xWHS6tdMiKrF4bXakPXjxga5xL7cf4zShiTt3d4LcOjdIEk75XkWvycx2U9bLm73Tq6Zy1D9EgF8UlgdOvd7Z8ZBpNLgUAsXrHEi4M7gRGXYyvdQoXEqYZ18s+t3atSKqDedHXOmQ46rc5sy7UPMGl3FrPZ4AAAsCSURBVKrhXM+cY7KG7QmnEg7k/CRCxXM9Y4bvUgN6A2Hevn2bzvu4xod53ECjUOEQAnKBKe+1LbgRGeISVT4KZ9U89WLR79bOiaiI+JLbNaO7Z8rt4WJUc//IQZtc/k3E+RGe/WsYx4vpXdgM6D2AdR+p1yHIdiVleUlTLb3G9zqQPp2mkhzKJY9LVDkmL1XzpIvFIbd2TkRlDqrEqvYsyQ0uH3zwgQhz5QKbMP1wH1k37qWd9UQVa2cKqnCmZ8lw5cF6EdmI5tO8JpyKe3UvMui5muf69iSPXONruPpc8qjZgMDTLRZH3do5EVVxH7MtQwujmuk0vqp12V/PY5IkIYUvMhNObdv/CV9dYJ6kdw7hTyOo0si8SJlBT8sYsXWEUy8y6EU1T4+ouHsg12EjoiqO0bmVT7RYDLi1cyIqudGsh3bdexM0F8q1RBSZHp5KMI2v9pEDU+0meHSRcGr1df4eELi/xbEjGOJSzw3veqSNNo4I4HfSOsq8xl06Us5JyZ5HCnmbe9eI4lK4jr6Nm5Taay0VWBYXfOP1/flSKC5L/CkWizG3dkJEVbtEteFaerKw2s30Tz755LImmATDYckVOWpwUuSrruM1MEHCOxwZe8SGb704yCHeUQQYdEzx3bt3G67xcXeQ+Uswsc1dHEVjdfsrIyDJoRyEbbss+T0xeeY0FyZqTkfg+ovFmFv71n5ki2lhvOS2KVe8FA8O23ZRw5gjofgsUnq8IWOY1KKOZMtq725dxDHIno7AzuiZoG1D3HY6pA0BroxA7Vnpbek0nI94yJeNuRvGc6mvLr5YjLm1q0RUO62/Nu0vvqfBk8r9s5nLv+mns8kksUu41AQLYQKBQOCpEahtVrdFVPIyFzac10neP/WYhvCHEDghopIHMbSg2y5RwVTiEiPAlWcgB8+C20w4hcopeOUGcURU2gCiHAgEApMI1C5U7ImouE8iTlJCq0mNonsgcAiB3feo5N1rWkrm4c7VnfNRzT2Vzbud8gYn1nDbV97kOfksFU4nKbLHx50IWrAOBAKBiyBQi7R8xZMXyrA/v8LDOr7aBbWnQGB3RFW8RLXzyI9RkX2MjBAzcNstLmHaWeCQTqI9wqnJZ6nkksH1r+F34hPNAoFA4CII1PZptcerHcVmry6LSySoHIENUocQ2B1R5dEM4u68wFRMkkkG6BB2GxojrYSb8+EUAsuJ52UjyA2oBotAIBBYgcCJmSFJULGanCjGClSD5hMhsDWi0g9iCEZsa3au7vJsrQjA+0uueYMKuORNnuy6JrNTSd+0jduThBeEoxAIBAIvgkAxTVV7GMgLE66Zpuw7ni1eMOuFatAZQGBrRCXvXtOCbk5QSWY4yQD3az6MzaOb8jYHwil+EUmDNlxOd8jiyG8YwOgYCAQCDQTEa+k2tWcAdZvhMvci5JChuMQMU46OgcBRBLZGVGL3WsptERUxipygJQGY/Nfc0CAqQU9yQ47hFEmvRLO4j9SDEuVAIBAIBAYQKEZUxYeBBojnXfBp4tXj+eUcn6jZjMC+iEqWc62hfmsIWw2Stzz0R0vdxqvMxNNbJV7IVLxT5cVuhg5eKSWxHcMp5JENHLrPiBd9A4FAIBAoIkDKP79UINc3i12GK/VPcuEzXe5FDAsTHQMBENgXUREc5Iinp9iIpbjJRMRDEotTOeaGPOSfdxmrIVDT532wWBS3jYmne8mbPPntYa/DPpJehI+SI4wclQY8yoFAIOCIQPHYASfvyAJSrBGSyMehyXbRl0tQCwQOIbDpDZ+s6PlTfmRKmAkm1kF6MklMFQIglxvrsCZ+0pskJvw1D/vQXb/JE8Ry0DpHN10FTTk5eWOC9I17VAJFFAKBQMAXAfbJ+QNA7Kgdb6yyH8arJ/9GSoxTxWs+XeQLbFC7PgKbIirJjmhESEqxtOfrPW1SUEWShghDdzlaJg8sL3NKfedpHpWhvz3SaqB0Uq2fSE/L8D49KEWbQCAQGEAA94KbldcZJArsaUmTu7zJmXSX3J1iT/7FF1+EQxsYpuiyAoFNp346UEhqpDxtMZwSPZmTpKkGjufIS5GFYprpcAqO7969mwzRRDb3Am5CS+tOXwjGJSqBIgqBQCCwAgHcLDkkQ5kwCM9sKo9+hLIOp8hOxdunjmIY7dchsCOiIlbII6fitapcT3Y25LGIq4iQHs5GTtZpRm6ZV/QSjaWccKIJO7697NzTb/LMQfCtIbL0JRjUAoFAIBAwCHCxybgaHHIeZplejY84STbJsjmHFC49slMNxOKr/QjsOPXLgydmGnEPyRKiJR331PQnriJC4o+O6fZV+lmDdFuIcC39FUnxOCGT8MoTD78gb/KsIeBYH5eoHMEMUoFAIFBEAJfLeZzx8HhytrXUH9rcckxB/l7fgnD5AYmi2FEZCMwgsDyiYmPBLDIicspODZOKSSIXDE2b4scUORW/yiuJpQjmDk3dnMiGGklib+AFizj124NzcAkEXhwBfC8eGw+vlwBqPv74Y0IigqT2RpdDCRJd7Id1dzbVVLo8tPTioxPqr0BgeUSVP/Sh38PGxOAgnJBCz5lJPXn0g6f5+Lt+LJU0ddS9BzqTiu/pEm0CgUAgEBhAgJiJDBOXn+S0LhFhXeCPTS/xFnksnDbHDpw5cM5AyMWiwGY7d4zskL1eKDOgS3QJBB4j8OWjP25zCxUW40fNv/E9E0P6pgJT4hstvv6Qnwyajj0fmZxsX74muen/GXySiD2qObbZhEuwCQQCgedBYN6PtXVlLZjJjrMPJ95qszj329UAnqtdcO9EYO3NdP3wGtEYk6q2w6CeCUNcdTSDQnvSUSmQ4oTR8ZUnjkFMm1TnUHk1awsT3wYCgUAg4I5AemqbJYC8VD9xgjCuiOD6eLNM+4iwn2a0DATWIbD21C/lqEgdEfQ8jHWYMMRV/HFTm5Qvf+nWlNw3T5lh/iWKIlHMZOPfmGbrjCMoBwKBQCDgiABxVXp5OrtfPDznejj5dNgHl+Thce/Jt7NwhHt3BD9IbUBgbUT18H0HRQ25/8TfZV8cVZQ5KgOBQCAQCAQ6EeBVny5v++xkF80CgT0IrD3126NDcAkEAoFAIBAIBAKBQOBcBCKiOhf/4B4IBAKBQCAQCAQCd0AgIqo7jGLoEAgEAoFAIBAIBALnIhAR1bn4B/dAIBAIBAKBQCAQuAMCEVHdYRRDh0AgEAgEAoFAIBA4F4GIqM7FP7gHAoFAIBAIBAKBwB0QiIjqDqMYOgQCgUAgEAgEAoHAuQhERHUu/sE9EAgEAoFAIBAIBO6AQERUdxjF0CEQCAQCgUAgEAgEzkUgIqpz8Q/ugUAgEAgEAoFAIHAHBCKiusMohg6BQCAQCAQCgUAgcC4CEVGdi39wDwQCgUAgEAgEAoE7IBAR1R1GMXQIBAKBQCAQCAQCgXMRiIjqXPyDeyAQCAQCgUAgEAjcAYGIqO4wiqFDIBAIBAKBQCAQCJyLQERU5+If3AOBQCAQCAQCgUDgDghERHWHUQwdAoFAIBAIBAKBQOBcBCKiOhf/4B4IBAKBQCAQCAQCd0AgIqo7jGLoEAgEAoFAIBAIBALnInAsonr//ffPFffi3AOfiw9QiBcIBAIPEQg/9hCidoMAsI3Pjb99HFF99NFHov+HH34o5SgkBAKfsIRAIBB4dgTCj02OYAA4CeA9uv/vb37zm4eafPe73/3rX//67W9/+/PPP//e9773sP2rNQh8Xm3EQ99A4H4IhB+bHNMAcBLAG3T/P+BL/Aae8zP1AAAAAElFTkSuQmCC"/>
  <p:tag name="POWERPOINTLATEX_PIXELSPEREMHEIGHT#7C5C6D61746863616C7B427D7C325E7B285C6F6D6567612D31297C557C7D7C557C5E7B4F2831297D" val="100"/>
  <p:tag name="POWERPOINTLATEX_BASELINEOFFSET#7C5C6D61746863616C7B427D7C325E7B285C6F6D6567612D31297C557C7D7C557C5E7B4F2831297D" val="25"/>
  <p:tag name="POWERPOINTLATEX_CACHECONTENT#7C5C6D61746863616C7B417D7C205C6C657120325E7B7C557C7D" val="iVBORw0KGgoAAAANSUhEUgAAAaEAAAByCAIAAAB1F/mgAAAVmUlEQVR4Ae2d/bXfNBKGuXsogFBCSAWBEoAKgBIgFQRKIFRAKAGogFACUMGGEggdsE9Wu3Pm6MuWLNmWNPePe2RZH6NX0quZkazfwz///POO/RkChsBcCLx+/fqbb755/Pjxixcv5mrZrtbo5j8Yx+3CzBIZAkMh8Mknn/z666+I/OOPP37++edDyd5AWN38fzUoz4owBAyBmyHw22+/OYkkcDMB+4ojrSZgHNcXayvdEDAErkXg3Wurt9oNAUPgngi8evUKwfDovf/++48ePeokpKuFKt577z3+U4uu682bN3/99dfff/9NPAGE+eCDD0olMY4rRczSGwLzI/DVV1/98MMPde2Erf78809NValyxGuWShDGV+wfmK0awmgxhsDqCEBS1RA4tWtP9tJaYM89xXppTI/zALFHQ8AQeLsbi7dejETIiF3aP/74I4Tm6dOnH3/8sTNp3Vti9ihxJKYKt/lL+dQYLf+zzz776KOPnCVLyaEA2zHofvZnCBgCkyEgKs/z58+bNO2XX34J2eTLL79sUrgr5Ntvv9VVHJFcN99sVY2qhQ0BQyCOQFTJgobiqativ/76a8kH37U6vWwcJ6hawBAwBJIIOKNSv0ZXqtjl1CWEYad/YflqvguTFcUYxxXBZYkNgUURCDkON1xbLPgAy3kA8cE1LNk4riGYVpQhMCcCv//+e9iw5hwn5vAXX3wRVlcdYxxXDZ1lNARWQSBU4mh5c46TWj788MOGyO46O8JpYw4EYipzMrBh3UsVZRgu1d2TNVbYR9pV98mBZI8GXC3NqXMXx3E+xZ3W43+rzY5oIyeONAwn7tzpmxZyXHMmQglwJNO85G1bVeqmI8OmTt+7TRpoGDaB0Qq5BIFznHHCLRdwHJ/CCrL7v9KQLGMFXr58iS/g4eGhrVW+FIZj9bhJu4mAsI9O2ZyJ5Dakts44ZN5lq+q2zRqG3bg3VUhcEJ+1vdYuQ2AnAiHH4Yzb+bXWzipI5mppTp2UbBz3DoYke9VhR+7vHktpCEyMQDg1ejCROzjSo2TjuLdb4HIwZ+KRak0zBCoQOMcZ526RQ7weHLe951CBy0BZuOreCG6g/jJRT0YgVOIQoDkTSS3NnXFIu7Qex+rx888/RweNu5I0+soiDYE9CDC6mLqsoHJJEbk4ZMrQwp/lriTiksg9RV2YRthHZBjLGYfYS3McmwzScxYwBJoggHHHgXn+oqWxqcUfB8Hgju+++4406ETcUHTbn84KOa65EgcI/ZxxFL6urcpYNCs1Og8tsg4BNq+gKg57pwguWiwkwpYX25Ts7EcTXBg5gTMO9NblOFPiLpw8R6qGSo5k75T3p59+wgjVrg/0ne+//56rJf/9/z/CXLgWvcwW5e7Zs2dcVRSllU4ybxYbKnFkaa7HSS09nHFv27h5jScdJFhgim+mHyKBbpS0TgfoyIYN0dVNg2FDfPYUBYZy5c6RG2L31FWaBmNTDx7ud+TUd6YQPHQZpmjSOncRG1IdKS0UssfodaTfdsbp5i+qx5kSp+fkzcOoNvjmnzx5IlqS82TdRGzsUzFOYWHYjfsd80dkUVjYkeAXDKJNoHU3cc+JhiVyhqwnr6oDXZ1xSLUix3EVn8yW6o6xjCcgABFAB3i4vMkmq/QJMuSrgM5kLKG+YbHm2U2XBpGlPqehzMu3XKNWc3OOo4sdJs1LFqhX5DitxN1ntkiXWAAEIAucU59++mm4L4S5lNKAToYOIUWjhOAqrueGwVM0B623/Wi6FBxvXXHZmzOR1NLLGbegHqeVONwoTJjSvrf0XRFgexF2Y6vR3bSj63LsRg9eruMglfsE0InHQKogOJeXuQ0/6mZKGBMYGpXHkwPCPlIv+O/XUiVXPuBqaU6dutLl9DitxOGO1VhY+FoEuJqQKcT2YshuuKXZlITdbuKoAijZZ2DmHzz2AT+m1lpquWofOeS4HkzU2xlHT63FcZ4S1/xXha7liEFrZw4zyWE3lh+OUHitYF7Bbm7bwXt14aMeSE0M55QqByCpV12bP40zDpTW4jhT4rpOjNLCYTdcThwrw6sVsht7lPiq8EnfwTL1miYDCQpu4khCP02pcoBzvioXKnEg0FyPk1qaYOj1kTwuxHF67cUEyCtx+lZLAcsCrRBwVifsJqcudMn0DqfhcEV1Hfq6xtKw7KU2dHfI6b9QmCaqYlhsJkbYR9L0c8ZFD0VLvccDC3Ecjh7Bq+HQlDItsAcBjCB0Fn3YTeeiX1hd3LaDjr9VWO8DwAUY2gh8XNXK/OBedCXoikm429tciQOxE5xxoLTKN/lMLVmaNpU4cAlNp65DaoXCsToxu6QXdJM5wUOnYAA237bTtbQK6ybI2RFWUL7cOnLaI6O0wgUwwmngoGWH4785xwmMzUv2OnoVPY4pJC2/xIkrtS8YcFYnh91kWAsIsBvdwQR2m6oSf+dAqOM4aaG5gxusmdmeqrQHUGE3UUtGtjoZpJbe/tYlOA4NQo6SYg2dth7W9f1MuZzViRUm+Evr8O+g+MBu1SfLpKiTA+HRFhFA9iIkpiiQ2nagkBDAopKLEocNZClqPmuckzHjhSySOZN4CY7TnjhvFOL2jqJjew5RWPZHwm7MCpAPJww+ZsY3BtERy26/JM1ThnacVMEr+ThJIvcHMhwXwri/2NKUYQP5nK60kHx6VHtXizaw8lmq387vjwNNGR+YRc2Xo2rop8yIXoaDHJzDeUJ7YTde9bZNrgVWBluFGJkvC69ddDPkW9FMsjhVg2JPGAzzc5wsFAyg/WZRdIrWdeciuWA3+Et88F6r8ebwNuNW99Lf+ZGBlBkeKcvgzi3yZMtQrZey7hEd360EDIm6EopyTW6r4smW4RgFtHd3FnXGoImd1emO8oZNwOHCYTcsuDkIjgbmDbfep71ChJvHNNfatISshU6JA6hzvsybmeMETSCm2wb1/ujxcbewHHaLHuBCg3ZHefPHre/WqE15MocrUVePNFbW41CGM9XDkMQbWspsQLlmRsdM2PDjMTNznN5eYAsvClZm6ECR0SwWCQKwG54UJoOc+NewDHGUVwtcFKbhUZpjHT34QULGl9dVt/Kaj8bt2TcZwby8+UecRe7IyJmOi2k5DgNKFgpW1wrXZsO1K9/xY711VifsJuebRH4mBmMX3AY67CbCFwVoIDcFyJExCIiGM+QO7mhlDsGdyXFAIV5sB0uTkyuA5ty1uC/2e8aL+iWeOHPrvHuFuSE5AXoz/U0SyPhDeIZOSqroguzaS8NTuUrjB8XQayZKSmqmwW5oyl56eyxFQCZaGGDlKCpNFDFGeFFGlzhc4A/2r0w03HAV8pRm0c2fU4/jvIhoGSwadd7ujHMkHIJzx8hR3tBmgfXgPux6c3ceHAOY/6kS4IWDGmKq5FQ81Xl7dKkd81QJEs/YYG/BZachmWZKlraBOTlOe+LEYo0Cl/HHhUtZtIS5I53VmT/Ke87u2Nw407qMLy/zuX4/WDAnoSQpn+WtoqPxbLAKOqctptX5BIf8E3IcfSPqBmtRfgEUnVb6UgIr63GsvcD48PDAahHiwGB191ZWDHqB1wIeApnF2POOeRn7PWIMaZqDqujxnXtxsBtOcD5SduOHmUhMP1FzJW8aumP5krS08Ndm6zKL50EHhK5aS3VznyaiZmYUhn/GuambbOEiBFgzUrO0zqEmi3dddi28dm0jJCVDWCn/IOOHt9pvS/j8MaObP9t3DvrT1MzCmBpPOj7UX/Tb+cJsC6K1Rc+C0FiIj9ly5PDXfIg1bFHK28Vc1Y6XhjXuLwr9C4eszCzmBSLxB3mh5Tk6IxLjCS7Ts8ax4eWO2qk4js6QrQYWnz2WlPD9/i6fLyXsxggW6LwGwm6bJr+XxR6LEAD/FPg3QR6ewieI0oA8wmKQGn/RlsJ9DJvL2c3JNhXHyVJD21KHfr0uyew5pPrPK2H0RxYGnCZhK2B/hinLdd6hGWa0mFIEADmahXX6JjSBeAwDXLT8sW+Ah4cTc/+luP9xHKMFhY4/ZObvVvr+PBwH+sJKTM6dKJseF7WSMEvZUY1OPItsiwCUEfUPMDIzzuK2MhSVxkmsusNYRbU0TDzJviravsxVBgca9U6MTI/TG2cCGmCyZuzcQZNcFqhAgPU4mgvr1TToKDKlkZNwnD5AVOTCyAyjRc7Hoa+htYXjBppjAcBWYv0I31pMEwQ4rB79TAoNbixdqQkanQqZgePY9JGBglbSyoUhvtVO0N+nWGgOQmdtCC133Mz8hha7N5ec3rwPRD0kQU2OKnG4kvdsl/UQacoyh+c4Boreaqg4LxJObNfTi+hxrrHOowyYUabDYcRH+BzpvOwY54yTT24Z0o0D/1aLtC525fDwHKdXQsIVGn7KJbeOHqcngHPDoUqwR6bjCeMhYgcWhI3pPGQqHjE+wvMiOA3Av6I0y5JBYGyOw50he1KoY4ybTFNTr1J6XCr9CvHODYdXKNyRwC0A07FtDfgrQNGjjRj+2vhwVdhedg+oKXNgjvPcGRVWqsM0pcfxlio64T5Esc4Npy9KE7E5poOphYVbt65IOQsGGFR6i8whgIlqh3U6DYaBOY6Tk2JOcuyw2k2b0eOWcsmlRphzw/GZDh+remnAH30EpmN+Lr4eeMhkHiE4OcjpkuEZMBM1g9jBV6NyHC4hrbjt/KohClZGjxMOjWZcKhI3HMZp9It9UGK9AUY7Urc5JHACeG44hq5tMmzidiTBqByntX30/J1fNUSRMj0uCks0EpwxTlFv7UhdFJ98JNquXphJjMfTCC4P2vG3Q3Icw0I0LJziB/X8cANRYPVsColfPOCMUztSVzQMWBu871JxdFY7WIqqXjzxeBznWanewljRnWarVoBGFjlSh7UV6sJ2pE6jyqDVG6nAhX+z4neUdJkW3onAeBynxwoWE9oEiyHzjUtr6/602euhZnqcB0j0EbWaDQfMrlAjliN1Kx804aSIvtkFlCC4ioOcUfAtchOBwTiO6aR5B2WB0cN/MV03G1yUwPZV98PFSsOXrdhf0SN1LCRrHqkDEzb9BUbAgeCOuI+lqHxA1hsJ5NNP9lZa/TagLzWOhu9zT3fmPuhOPcSIjGJSGnkfDEslr0sfPVLn+ggzDdu2rtjhcrFGymSj+ZDdaU1ArQZqakeG0yq9T0W6+cNwHF0VOn06UZsUS41Num01jnOgRY/UCdOxGz799NMqLacLm4wlK6QUgWFsVb5F7WSQCqOFgfNrDGUYN2bxI3UY73IdDqO32iNJRg6d2DfC1RPhAVLMZ8ahwO06Lg2q7yW3ibHvrrcaUAHyMpe+pcAUnTVxD98Bw1JM2qZnUwKQ5R5Tr3AogO2jE7xUXr39HnEcy44/rTvyxRs7achpX7PWd9am4ne5naUFcJ29KXNpAu0V9qDEsC8tLUyvm8A6ESZYJAbjFKZL+Rym+WFDvQbDTUc6V0bOOk7MI3BF8w7gj9Ne204EwUrrUZs8HhyjDnQZqRTbqQnR3r1tJDNWd6ugTYD1hi2L20q+KRiLojTn+OCRfTbsic2qLUEUgbv747zDInoAyUg6HkjNN0oWl8rxWqwEQYBuxX6nN0Pkhz5Sh9dMjls2sS5l+Nl5Ohk8xYEo8+nIC3UQVnvdnuOrom6XDmeos8nW6oUY6mbeM4yqovcfdY/DgAPZaKhaIjzmahO0nRelySBsIs+IhdzXVtUjhqHDcO+Hr1eXjFQXOH7EwThus+/ogpRXlBl+f6bTZ5taERygOd8lyGwCaAlSCJxhq/LNfOmWGdtw3ogXx4RHQE0e84ZAngGbCGCF0AUYeiwGI95Sx3Dl9y7c1jwEd/CSCBkMfATmygwtekljgW0EUuQn8Qd1EDED9zuSWRK9Tm24MEq7vIBbMKN4HbeRD2LoiTr9I3D13gVqi6HY2m0HKgPPDcj7q7Ft8WxbWndbVdhqv74tI8Z18P6MR6Dx1EZNdscFMI6r6BqWOpnkujsIM0IqCuyURRTPhkxE29EJZN3drx90auPQxfY9A8wRbdlmYmjSVZv3yZBAX5RKN/MRPteKeKO8+SNHyb3rvaQKZMAYkceKgJ0BrgBNstA16EfeIW1mnSS4MKDP+maWyU0JITXSuDbqWydcRt6eMAU2hRw1wSZDH9FBvF6HLPBtpWqkIz0NDkxPW8GoKNOFGbFTzdHxRzDU5awcRksSveYmehzMmxkzDV+t3O/H297XVo12c1Slh0RkBEuutt6NTbCk3jBw0CVnHLcJ/s4EuHej42dn9obJxNEcjpa2MTch9IbQnVxUR47LbEfipIO/UJ2Y/PwXj4YeHESejEWoRYo88G9UGOSPxnuRxnEeIKM/5rV+GTZNAudPhNF7x5O/49kR52KIdjMeB5xfXG/J1/7ukksvGSRYfU+DV9T+R8+y1hlxlOgDAWzqc6sEH0sj//lyasEsfD4CeFf1vb69BeBUSu8q5i7/3X7Ny/xOQr5S57bLp+nxFo5LXYxBdbziwxrSsCUiuyKImmHGHkJamZcjoLfRThAmY16cUPsEVXTkuPzB2gx2GLmX7CJt7vlqdkN+lE1slktEzaBnr3ojIN+Q9q7IlS+nr86pbr5aOtqqgJU5yZmCEoIr/SgiVVRF/H6lDC/JtaJWtM6yjIjAhdNhRLhCmftyXOnmOmpRtfYXtq0iZg8pYzsgJ2440+AqEJ4gi+fS7v04AWLXNqEvx8ECO7fYnQ9u01rsDRY7CRlVjlewGxsOl8vZGwcr3xCYBoG+HAdMsAYHmvJ44XHA7rtWgxMJ+TIc9VOcIG5XgRjOf/DK2E2AsoAhMAQCfb/lEgjQfdiNCj9SIQHHa/lYR1JOGbBvuabsVmvUEAh01+McCuho7t5XzD00IyL5j/ML5Wh6ghtiHJiQhsCsCHQ8OxJCht3KXxhvMYaAIWAIdELgJD2uk/RWrCFgCBgCeQSM4/L42FtDwBAYGwHjuLH7z6Q3BAyBPAKn+uPyotjbCxHgEtDMHQoXCuZVzUfQdvTaw8Qe8wgYx+Xxmf9t5ljPbRvPcUV9Dcxt5TTB7oCA2ap36IUrZYAvoucWr5Rpq+7UrfRb+ez9iggYx63Y67rN1Vdg6UIsbAjcFgGzVW/bNScJhh5HTXxL5/0ozEnVl1fDZ3ap3+sqL8xyzI+Acdz8fZxvIS78ly9f5tPYW0NgXATMVh2370xyQ8AQ2EbAOG4bI0thCBgC4yJgHDdu35nkhoAhsI2Acdw2RpbCEDAExkXAOG7cvjPJDQFDYBsB47htjCyFIWAIjIuAcdy4fWeSGwKGwDYCZRznrvDdLtVSpBEwDNPY2BtDoD0C2xynf95RfsmlvSBTl2gYTt291rhbI7DNcYjPD2uhffBn30JXd6ZhWA2dZTQEjiDwH5+hpzMmGzeDAAAAAElFTkSuQmCC"/>
  <p:tag name="POWERPOINTLATEX_PIXELSPEREMHEIGHT#7C5C6D61746863616C7B417D7C205C6C657120325E7B7C557C7D" val="100"/>
  <p:tag name="POWERPOINTLATEX_BASELINEOFFSET#7C5C6D61746863616C7B417D7C205C6C657120325E7B7C557C7D" val="25"/>
  <p:tag name="POWERPOINTLATEX_CACHECONTENT#5C6D61746863616C7B417D272C5C6D61746863616C7B427D27" val="iVBORw0KGgoAAAANSUhEUgAAAPEAAABeCAIAAAB942VlAAAPeklEQVR4Ae2dX74OuxKGOecMAEPACDAE3LnDEDACXLrECDAEPyPAECwjwK07zGDvx84+tUollU6nk3R/3+p1sXc6X1KpeutNpZL+49xf+5+DwPv3769du3bhwoXLly8/fvz4x48fTsO9ejUEkj46jzrn9r8IgZOTkxs3buhqmP3p06eLFy/qyr28IgKej/777NmzFdXa7NB37tz5/v27Vu/nz5/M/1u3bunKvbwiAp6P/rOiTguHfv369fXr18+fP//w4cOFokz3r1+/fv782VRy+fHjx7hyr1kFgYyP/reKQgsHhc1Pnz799etXkENKsFCg6f7u3TtTs19uDYGMjw6M0yQA9+/f7x0v3759m3QhQyfrj6nyw4cPb968CQiDdoVp9KI7gYa17tu3b+ytJfqw4b506RI775s3bwLmks1JzkerbVmrBgaOGGUqq4SlO+GDeIhQc9xHH69evWIfrG1PA+TUfvnyhdMhI0FLi8t3796llyMvV5330blc1439BgQxLtS05TSuTY7y4MGDjeHRTB1MJoIaq6kpHIDuyVhjBHqXz58/LxxImuV9dDCc5iTSA4WFTKxdXkBacqC6iLJcn64S4FPM5mB+CarJyZBEL185N17kfXQwnM5EghL0y5mRRJ8lolzCQbTMsDkgkOcZIWZWmpFEVVfOita6o5TFR4fB6fzJRkNOe6sBChwEU0uULKQjMTgpjVw2TgJxAaQEJb3lYGVjJxc3Fhaagu6bHDpUTvroMDjtrTUBlIacJjgZoLlsm69nvDXgJ5inDcQ0L9xCnVgfKk2uAmKTWRlkTQKrNaHMFjMeMa5JitI+OgBOA5kx3lw25LRxWBgo6d0Y6+3X6AgHaGHx8TgdR00zH+g4a/nSoxsPhksElmA46aMD4PTk4tWK03goxroQ6BJnrN4GAwGTcKgja2xyqDHaGi9waRqUXE7SOp5IRmyJj7bO6ckgjQNacRpnxw720kqD9YFewqHYZGr0Uo5pIKybsfpX25sEWYTryZYcItnd+GjrnNbhIbnoAEcrTserMCMmkT2aymTYA1IdhuG3cI7CEkIH3Dw/InyS0yU+2vQzTDynIrf1gTK2R2O9sMxY3Mg1QniqxNQc2aXHaXnOlucQ9eNchA8etlkIQuYRgytXrmSEF/po05zWlEouOhn75/4kk0d3TG6xdYNDL8fTOFgUwgeE1o/WUMnTIMtNNoFfBE7GrEIfbZfTJkjnZ7DgUl3QzgtCIPSSh2yqNRnZUcdgPS604wleg8nkDk9LyJQ97pqsPZZg9KFB2kebTQ11Jh3SLG9+L8+nk1ulydxus9CVK+bRyxzbwR6zDysfIm7pPVJHIhQ3lppyH210jwifZJoyF4NhHqepF8vrCjHKepNUJ/MgegnI+cLyqKHRYHrEw00OUe6jjXJaL0MSL/txWq8JAe58zNAeOtyyDhwxyXSNuKCJsTHajDU5RNzL89EWOa034xKkQdPjNAvoQqy1/ygvD/wL9RnTPY58BodwSR7SVp94lJIhTK+Mj7bIac1dfWNJ12sLF3I63vpQ09aL25RWcpS0ENvY8DjxmMw6EDLLR5vjtNYe0DUonTjNUtBwhmiFN16OV3ONQygTyxtaQYQyN1wy4VaPO8tHm+O03onrII2FOsnW6C+822dQbrjB117ZYFlDrfGUciHhyk0zUQkFjIs9UbN8tC1O6wwvzrF6cNrskxZOD88l26wX7nqFtjmYcR/8LiT0XB9ti9MyHZPcMqBoT1STxhzExhOpWvLGO+qNuEZSyg2DNKQ0a4Le+k8CNddHG+K0Vj2ZAGTyv0lcvAZmNSyMHJ60A6rXS6LwWBdaBWnt1iA/6dwMdHN9tBVOQyYBlDmdtLA5p/WgjD4reCQ1PKDK/KFHkyDNtDHhGbGT59AGwwofbYXTemPrRQjdRiZAKNTFV3OuNBdug/5hXWYSOSBdeNwRs5lkcm54DnhW+GgTnNabALD2yJHhdB0dtV9ZBLxxj7Jeti4mOnCZ3MyUgIAXCP+xZBxXF3QYtMJHm+C01tu74Yl5meWyjtPanZlxS9x5WG3Mgq5xoDx3o4w0oqnJeoNMIkWdawRPrVuhj9bntN6s5INlhtOF1gpSFPS4TdJHLXzjZX1jS5MmlMtjKhjqeKRFLWdztY/W/wakfvCfrw9qXEyZzweaGrnMBx5ppgv6YVytg25zrGXvsWnshYuTT42H70Qmn9APiBG2F37iMcip9NG6EUWH3sklz2wXNOEIGHMNYRrgP4R4xyxzBR5Q+2C4BlDK3gY9WIeP4nRZ+poCqx/ty6N+DGCdj9bMPci0BIWSfYnOFqRjKED3GJG9xkPA42XGCyDs9TK+iC+ZQhXJoaf8ZP2a7249evRI7M9nHdLMK8gXjr0Ge70gwPehPbiSJ0u0599jwFleL5HsFchSeGn33r17dR+09sR69atxmpxMsiX2GRjsqSj11XFCJOwFECBkejgk3+jGO5n82xMV18Ns0rwmb+nGwnXNapzWQTqTKGtdM3tE7/1n3X0vBwQ8gkI44rFBicgq7YkppMjhz9wgNL28SyL97du3l39NwZMf6tc593jy5ImwkPWu8J3wPU7nfVn4qxenkxtHzkDCmVLyMATGI431lj+h/qQaIZw1/5elTsedzLibNzBbw/J9cQD3VHVVYn1sruexCvRCw8JtHG7Vp1jKOeniwuEy3lnh3IPFS6yce14hHU0BmRkj958EAS8uQHRps6SA/ORG0/iLy1YjxtqO5rROnSuIGEMTas7gGXPsy5Ia7w4iRCzpXtiGGFyScBPXCwXOajaU0yZIVKw+3rrZb9LPQnP7jb30IH+rpcIufK0XZC8YVUie7DKU03oXUhcYMrN/0tS9AQh4POsETsZfgeVzk88SPcdxWt8FrA6rnksAqMTavU0yXvbbYROtvaU1aNJj6EHn0xz66K1D9V3DzBH1mHtUSU4cSuXJyUlSVb1+JhtUV3ICmPc1+We1cK/jIE7z4JvcWWVqltw1TGqcmfQmWU92P+OVHoHwSD9k8HVmdYUVzYPRCE6HRxMFNX30IZWFhUycljlTKOoMNuPOSGw1YaLwnlfct7CGp/MyLeXuW6bNrJ9GcFo/RYB5SxDc4/Qs75rGSU5r75j2rS75NvtIx3XnNLdAJYKyBnFXfAlSmX108+m+RM8N9uUb9eIIrV7XxEMGGjNKGK4vp03Wkd8uiP2Zwp57ZMDJ/5QM0nQZw7bMKBmf5i3yfu37DJN++I7TfrZx7BgANxkwPBUL6/c4nQcq+YwR617y4aS8qIpfMwts5qeKgejSkdNkHZpnPD778uXLOi1Leu3nHnmU9P0BadnvFE+GCAUvGJNnN59UvXIPk3VgmOa3MbjJZW/5TZRcS4iXTA/YIAaTvT2i/KN1DZHpwmlOHIeBJVjsnBYo4kIymYZn8UsAcd8mNV62mcmzq8ftwmluGXo2VCs62XH8iJMqbadBktMj446XGeq7y63gap9P82aO/vJD/ry9wgwEevTl3u+wwFOh+YpdtEdEjWHJNCMmd6go0DyZ/m1d28d69DssCO/xgGxmtar4ykdb87cpLfnMNInHSG2T86fiYeMSnRvnHrxB+Xui/PPHGc2LFy/+f9Xs/5mjH+95hmZjH6ag1RMPYIsXCljeaVFtyWlzeJc8PFrOigynkwvc8hEPXULMJyzqkch6QCW/f7D8Bpw3XLPcwzyZ1CPrCOtOZqoMXk9L1sHV2yTXLuLCSMXidLFrltiG0wa4rpCZscxkZX890lvbHyv5shb77GGax9k8S0TX0S2ngWAuI6GROVFnp9hXaUNkddn8vbrlhoAPixjAwqTx6hnXBKiGzfyYG8Ts5ZDmJfzBaVnWy6FHaZPgDogBST8Fb/XLefI4er+alAwleTix95wXZZJrGpszaYDHiZrwjJZS2bBgsg5sbyjcE/UHp4Wd5ZPJvMJQ3tFTqKTeIKXC9O+nzEokjGkTEzqoypwcEykzJ2iwWYcGys1nmnHTMNecclqCdMC9JFQbpYe5iqVA81iX0WEMX0tG0aTRSlLWwbJEVEUbpo0ZlEtiEPXGcaEZ2raK1gxhgl3vHFrjc8ppY2fewlhpcCmZBnrs6jIDxd6SmlaOqVYvdMwribbN46JRODnzqZTVWBDTBdYWI2fuZTzucpmzdDjltDZMykltIE0cgbBk1sALG4uGcWEjKbWXeIjCvRGLuUuNCZ+ijC7QpiIuEOYw2RCDEXtP3ZhI/3IaG7RVuoxaoE/UQTn+m0zRBqykRvWMb4DVNA6Xg8E1uZyGNJQxIalnk8rk6FRmcDMa0hKOwtS8PqBKsyQrek9aT7F/OT25UBqD9SWk96T3qycYax1MWYdqpqsgjlP7qWQk42yjVXxpujS8jLkb3IRWJpTGWpkaOgIgkMJR/ijwRw1DeKL4dXIyNDTWiJqO08ZCc4lVq2g/OQnZHuAAvUkYr6rMJQOaXHaCLgkOlcH3ydRRVFpYwOTB66EhNJcT+fSkhSsaMKmbbkCwGa8qlI3jJVoJ1zuppGdyAIHIqn3PuEnFNGKzysQLhuhkjta8pHzK6YqHWip2EiU6FbaJPee5Yd2lkOWCGRV0Q+cQL8NlDwCRaXBAgSSk1JuWFZdYNDKjSxpiKk85TVCZZZKsZUbisMvkNsiYQDRaXc8kIEHPHoFNT3XmUn7a4HQ95Qx63iViiYBbo7LgfMppqkpYgp0sNHmkRHrvgvafcYBExN46VMiX8NGD03gHKOaGTzQJxxdm54c0GEwlax3sJ0CgfIXJI7v8wWkGxjBDDnOJhT08UW2zDjM4AF9SsykNY9NQL6Aa/7TXLEfAchqJxGCIa6gcLs1WY/nwZ1NCWA+ZgWfT/N5WJ95z4Y0aPgcB7sS8sJDxX/InokuPd7GSk+e4K8NnG3p82uK4cSu0zn1vnI+A8VcoZW82C4HwgmDb07RZChx340ScPm6Dt2Bd4DTL4BaUOT4ddk6P9qm8cMpXmUePfTbG2zk92s/hQ5hyK3H08GdgvPNsQs+AmVsxkS8Jhi98ctC7x+lOXtnjdCdg02L5t5r4gaPSndBpgFrU7nG6BYplMjghvXr1Km05J93PlMowq2m1c7oGtbo+xGZOPAjSkLtOwt6rBIE99yhBqUEbPvcajvAKH6ppMORZFbHH6RGel6yD27GQe8SQZ3iMndPdnc9ZB/kG38zes47uWP8zwJ579MUZQvNcB4TmmRnO7/oOtkvfOT2AA/z7EuGJJZLpJf+A7wBVj2aIPU73dSXhmZSDRxo7fT+8r/aHKf1vHwTf0Dj8Qi0AAAAASUVORK5CYII="/>
  <p:tag name="POWERPOINTLATEX_PIXELSPEREMHEIGHT#5C6D61746863616C7B417D272C5C6D61746863616C7B427D27" val="100"/>
  <p:tag name="POWERPOINTLATEX_BASELINEOFFSET#5C6D61746863616C7B417D272C5C6D61746863616C7B427D27" val="19"/>
  <p:tag name="POWERPOINTLATEX_CACHECONTENT#5C6D61746863616C7B417D27" val="iVBORw0KGgoAAAANSUhEUgAAAGUAAABQCAIAAACPqSyGAAAHC0lEQVR4Ae1cATYlOxDln1kAswR2gCVgBVgCVoAlsAMsASvAErACLAE7+P/6MfWuSlJJdyfpfnO8c2YmSSepqptblUpev1n49+cTQeD29nZtbW1paWllZeXo6Ojt7Q0dF/Fn4efjIfD4+LixscHNQO3h4eEHL8ZkVl5fX396eprV/y+BZf+opjmqXlxcwKrFxcWDg4Oyar+8vPhgQcT9/f2vspLazAakTk5OPj4+nDi4SVm5Nzc3sQnnDK/39/e9vT2sc8yeIu1XV1fBeSB6IbI5TLQZG5ZvCRoLqot90BfhWvBonuLX7u5uMKzEzOvXHiPX/v7+8vLy3PAL2VDM/s3NzYL8wmxBQc/Pz5AyN3gFPdEZVhavIFg7OztuSebDH5E9NvBEIHV3dxfEC9uxa58PvETdoDEFG4OZBKiNRO9LSkHPrzQVAoeNSEF/xGnRl4XQKabNAb+akQteLzmwoIZj49bWllSnjheOJkEfEQMKFoKZBM6M30QI06ZZwMYk6gadBU9L+SOoJLJcARIVLJPmF5ML6aJvjzJvSBWyXl9f1Qx+KJg0Xqyu9gtl2eBq0OuxSGri6eKlyLW6uqpUL1v1z/BfByAlRvnndKocudxZJJbiD49fwTO2E6oAmSi/OpEraK2ihV31yYXVCjNa4TeRKigjFso6x/iF9oFqM5edXNxBBuec4nmb70sRRETvGF7YN6VPv4KsjSsYCzBFvBgX+JpAwO1s4UC8/JsiPgCJdFeYXPzCDYFcRSCH+Lyiq/xRmQTQ5wOQFq7wG73KSSmTC4pxUGMz/Cy8kxXq2HB+fm4Mn5Y/8gnu9PRU6V0DL3X5kYR+WnjJUgf1juEFrilk86tYFaaqv0hqqv6S1ETDq6x60Cn8XV9M7S1d7SEqAvjTTgUvzjlj+11xvFgooOfcxUfKtUxlf+SjNcglxOHC79+/ucplfI/L1cwyh0sMyTrSx4Bs2c5BF0EqJtq/LRBc5AwQGxts54AI8gb7qMZJ+CPrHTuIQG9j/fvhJXCjYMhlyMb3x+vraznuYpFn38SwNamyf++eGrEAudIHUT9T7vh4ceS6vLwUG/yCEb9U5PbH+i2ySHjEOvg9uWVkvI6Pj+UWGPmEffqR7IwNcOUe/II4t+FiO8abGf6c4RZ2zsZlDvPBBFXpo7YztieYr6nhRapj8uvw8FBstj1RusUKPfgVm8puHw0v3ENIBMH+mOMRhj/aRhZ8OhpeTK5YgqrsNOK9BEE1pHh1HLw4zCMLDd+Ue7ZOgV8j5KsqzCePuBKnjaTBOBXI8CKFEfj1+dbsn08yh/jT8fNfI9swoOQZCpSLoJ4/CYcqZNX5A13PmMGxK42u8yf7N/VHxYLMIxvbEAthOekbz9O73NQf+YIB5cwjG3MqtkU2y7/a8Yuz8950UNehDGVvynQa2IhfuM9jcvXO5mP8AnD9rgwZ8ZxyI7xwASAuk5nNB7WPxS90VsExOHx4Ywu8cPRhQvEW2dUAg1+yHl3n7NS/BV4q4crM5oNm/P38wo8TZeURrXESCgKR2cjffqshbY6QdfmlPJG9UlmbWR3dH+v+/pEvIfBtBUIy7m1wjSOMy4Qpp1sbflXMvziBgMGGK+XAkeyT+YVYp2zL71wLL/+lqqTBAzv0OI36cCRbqvz/AEgdwaYaTmdgiq2zQcpaJd7DExuDBRzbSCwf7/HjfX5jj9+6MdiR/wgTxqDBD6Z6nOHzRX/2THpspw58d4rJsSd2Gp7TmV8eUKbiSJ8zw5A+hf1xe3tbbEAIOzs7k2qpgrHP8ovVpcSpeUrihVSekyC+wFFSh1QNvORF4SHzJ8YOISePVafoGp7oxBnL0PtajQ2xy2Xil3IEUMCWOuSpkqXogCPEkMmTYzVe4EVXa6Giujbo9zZWUlfpoDDiqvFTAxk+pPANL6F6vlSApQIK9vshCuWMVcvDeNWLA06xb3iJ5flff6oL9fyBObjE+hgpRW0FZngJudxy5VBM6Y1lrx0+HIJGDlw75M/w8o03vh8ELopZQDkH4hhlOrVDEPugKhtqd5IS7DzDS0l1VWQJ/jAo5EeQBmGLNQlq6xqrhrAvvIxNGkENWGBJsevhb/cOo1K3zd0T4+WzW1SKuWSRXfsLL5vhokqw0DX/YLN7l0GioDKukSkGKsgaI0b3lugGpvllqIVHzWK8sjO5wAjHcAsOykVUTcQvGyw8LUJyhUVmNakbd4ATFFF1hpe6bmdhsXLVnSiJGnMnpqFrhz+WSnRmeGFGW6p6Co9ImlS1g0oYlXquim2hrJ4zvGBbjgbQA4FgXGbJMhgUw6OySDmh3/BCk7qW8RetVCAQmwcWENShktMTCwmY0FIkVAUV03ihE7gjGii8eJ8OTvfXNwbwcjbDN7FWWDHngNgN6i3aHKH8H28qTrPk5lOtAAAAAElFTkSuQmCC"/>
  <p:tag name="POWERPOINTLATEX_PIXELSPEREMHEIGHT#5C6D61746863616C7B417D27" val="100"/>
  <p:tag name="POWERPOINTLATEX_BASELINEOFFSET#5C6D61746863616C7B417D27" val="5"/>
  <p:tag name="POWERPOINTLATEX_CACHECONTENT#5C6D61746863616C7B417D27205C637570205C6D61746863616C7B427D27" val="iVBORw0KGgoAAAANSUhEUgAAATQAAABQCAIAAAAY8R4wAAAQo0lEQVR4Ae2dXboOuxLHt3POAGxDwAgwBNy5wxAwAlzuy80IMASMAEPACHDrDjM453ee7KeUSlKdTifpfpe8F+tJp9OVqn99Jv2x/vjv/GUQePPmzZUrV86fP3/x4sWHDx9++/YtM3B2TwS2IpA0tnNQ/WP+IgQ+fPhw7do13Y2Lvn///s8//9Sdsz0R2I5Aztj+/ddff22nfvYo3Lp16+vXr1qu79+/E8hu3LihO2d7IrAdgZyx/Ws76b0oPH/+/OrVq+fOnbt//35bHj5//vzx48eY5rt37+LO2TMR2IKAY2z/2UJ3r2txy8ePH//48SMwQLXZlpPXr1+3JTipTQRyCDjGdmLOSW159+7d3hns5cuXSSiZOtk/O4+GwNu3b1+8eBHsBJupYI+ruJy4Tw315csXtgMlGbBHeOHCBTYLr1+/jkls3IbwjG3rNtPY60EkBprOhlyghniK0DM3bBvi3InUs2fP2LrTGlw10adPn9iZNxQ0tbh9+/Ztrlo1iwz2je0PGXf8BijE0NDT1jnRbnKWe/fuHR+i35lDFEdOM7qjpxATLk+GfkMwd/j3338XTqSH+cZ2Ms7JjaAcLlQXWuCNbaglJ6qOjhv5mZcvIoBjxG4ZlFhiG0mvTtqA31kRvn1jOxnndKJaiQIWFSwDkgogacuA2TgOAo5bBj36DkPEX1XBJm1Dd67Nn/paaYuxnYZz+vuxDZ0zl59h4DgWOTkBgUK/Iism4WKxF6+SMCS8C13rzQUqJvZs4sHiS6ahr01OLZ2LxnYazpnL/gGXhs5JoDVYc9h2TSu6mY1qBHAhrSYUlEuAOEA8C52mDEbvi8sWvC5pHpoT2uwnxTMme5LUtLGdgHOCmpHfHDZ0TqOzMFFSwUm4Z+cABHTCQfWhqMk5Z5zHjGNz4aqySM9u7DAcQrAQhEVjOwHnXKwoWjknSorhLse6UCVz2EYEUBMmQYLSuS5WXOgxcxlb4tAMKDlc9M84IsRkS4zt6M65mDbRQSvnRN+xjnOLlhju2bMXAjhDrDh6dIkIb9iJHkZVWc1w0lSEuI4auSmSFIyxHd05dahLlgEg0so549KIGXPg9u5HTyY59J6xkD6WB2PGjAqv7TQsmYUwDJ0YcVRxHhpbPDNIkbNGiJc4Z4mxHdo5ddoETYOvYN3EOfVcQnntzngr45N10Y7RISeLGOVe4MSMESlEZbohHJqc2cRgkts5YfaYQ9NTaGyHfiuFp9sF62QZIGe3N5LPHzsK2D6jQ0EeHuZ5Tt5acEYOPgUz8oipMDmYh3g6nn2NO+kJ2Ym3/DSrdPLkbXL8qs5cqohTYky20NiO65zYgciAk1y6dCkWsmGP1l8gy6Qbn2luwp44QxNqG4kcihmRJfl+H2fxH14nNJpd3M4Rsn4j54QmSyeJGJYYkzS24zrnyLQZXkEwOPbO1WY6fZjb4dBjdm8fh8lc5iS4826KBooCuFWUz8WpxWqr3NgO6pyr0uZ2K4kjGXsJrbSojWO2eyCQc04d35mXnNbwvfyk1TEFHwDwZSw3toM654MHD0TCARksfqfO6FWYmY2jIVC+Js/tG9VJFPsYdEqmKDe2Izon3zsSyUtWm7kCoxx0WdyGS1irLMa/cuJzZFcEcgtOMyk7t21LIWMzTFc4hbnQMbYjOqeu2hHYoNz8MN67GzBpcyl+W4K5m5waEDZvHj16pHs2tvlQjqFAQVsyxSpjO5xzwr3EQgraAfulJpKhyPmJPWN5Rz7MLTg1z22jLTs6ZtVD9ou9TjMg7XXGZm6P7n6od6hZc2t+cpvUG+/Uy131gCDLBj3pLm2ULeokM+zCQ3JSnaZgMjlmcKc2GAFNN5rzqbXDRDBgDNVBYJWxHStzvnr1SgIh0W5A2tR31QEa7Bpu6GkTme1OCIjB5Oi3TZtUVVLZMSOOSsAqNNS1xnYs55TVJk5SUsEHfWzZEDJlhilXcvqe/QdBgL1DnxOcp9UiBddiS0m2KpkXc4WBQs9k/FpjO5BzPnnyRNwsGe1MSeBrpfCs2deW6FB4+Ry2LwLD0ibGefnyZT0dy594W8hHY7WxOfXxyFP6li5FfHJq/YaKQSE5frFTTwpBPHPxkjED9KpmrjkdzP174MDoXFt4Co8yy1rIlrx3YuhXGNtRMqeuJ3N3cvmSr/FJOWQDTdrlDRPJfE2Xk50jhyGgl3/xpNqo4rOLPeyAUMfy2WhJmNRuGCelbMUt0xpjM/69y6F+g4Yt2RwPTs1ZEcmYRW//6nf/cgwM65+ZsxBqZ6XDqUIiZhi2RJiOKWN+5buyhiaHFcZ2iPc5Nd9OFedktjrn1LHTmTcGunfPdM4ShE2hqLVJm22LEiIyBmpkRY28ECRw1xmYEKch1GgUGtv+/yuF4kF2wECh7rk52UnSEPht5pUBqKRuXqEwG+MRwMSdSZ06y1yFJcg/VjGnMEicvKKINXTqjG1/59QLA/OCj5HQWXP6QdTQCYcSETjUPCQHz84DIuAsOHGqxTscPNODvZnbG1pMEun2/1MUCFYam86849u6Ul2sQ3IbRcjPanst8/gzKuTa3ObwWoINx+viqrAEaji7Q0onK5h0Rg44FdSn3UnavFHtMIClxUtKudY0EJPxWItDcPFUnbHtueakjhcgSpbvZr9LrqWB3y4CdEIDpnOWKCvnYI4tYSe5q7Q5JdvEgsGBcs9bKfqlTb+gTYKlOyvWnPry2T45BLh5llN6crXJeLYVMLncVYsIUABfu3btzp07dfftFunHA3ZzTip+KcTZrUXmmDnTUx3zDJ15eAYQ0AW2ESf5P46xMWeNaig4h7go66DCd1AcOiWndnNOnTadxaSWwdkQktvEevxsn2EEcp6G58Qb7+Q6GU+IZ9UQfubRn0K4yL03b95c++xeIXE9bJ/dWh5qF3eiCCncqp6ZU2vuN2/nMmdyl4id27Cfn9zCxXWhRh3HT3x4Ed6QXfq+w1Sy8m47xuwDle+DBXyTqFG0tGVyX2rEdRFz8CaEL7h2CZj0B3c9m4vUG+HCOPUdBNFCrrFxOh+iHcpavSRgkzoZzJJYOCMdv02Smp0njQC5Lrmvg8fGNe0qSSnieAEFc0ruKsWk9MNt8dmNPaOdk0pdKgdCb6uqIKmqjdDMyw+LgE7gmkkd93X/2jZpAENllsVFKYZX/uLxWjaGOicBT+8DVdw+yRUzM3OuVfxJj2dxmOQ/ueBMjizpJAnjn3qJkbzq6dOnyf7tnUOdU5cKtCsqkNyG7cyc203hhCjknLPVRw8EClIoL4gt5s9OO7fjnJNnf+U5RhJgnTy5zClozsbvgICsjLSw/ZZ/5E/f8MSwNT/b24Ock4JWp82KgjaImsucnGWK7XBMCsdHIPfdoLY1rcaB/OlbbG4NrIlUtAc5J699SOVJhCt5HigpjBPA5rIzidjZ68x5Qr/MCYZYrLP4xLZ75IYRzhnezRErKXweSMbrhpM5xfn1+Nk+ewgkF5xE7cJHWaoB4bafc608VOOMWXtqhHPqDW4k3ALizJxrFXz2xiedU9tYJ5HZbRpsft2dkzuZktMoDDbeFHL2zXqErk5qnmSrETDfZRY6XWvawbPIdH2d0xS0/qpaeHIas6x1wPkdTiXTJoLv7pyOZVbrpe+D7/qRAx5ZZM+GhTX4Si6t5ju+cGbOGJOz15O8iUI95Tza2RAEp3BzTlUz0NE5KWi1w3AvqN+zFMg/d2urjeCELkx+DaPfTRSDTC49shbtER16lbWmoEVI7ahG5iaHvek3YbKQSM4ICi/vN0xHwPFM5hacA3aDAqS5DSG+kNAD8y7OyT2fYXgJKGfJObURaH8QYfdq9FiPlMuSXHCCVcVzoOWT6pE58TuteLs4Jw8D5cTQorZtj5+xLf+amk5Kh5JLR4oeqywNQtxOOufINKDF1+zpp990/8Z2+zUnD83qRw39W7cV3EMwZ6882DUsiFZwXn6Jzpw8EFP9QFX5jIUj9X6MZrLw8o3DtF0JqWELTmbU4msGeiw4/0/ffxd77Vn9lQOIs0O7lsLieKeEqPh67eJ0uwzQ2x7IuwsPyUl1thyMNp+iFX+QBgEiyWenzmQgIHp2mq6xc2rl0e7BtFNC9IgFPURYpGnKp8XxYwYYrjgcM2+YJfn1EIxhJA8SFKSBu/ZjoOWa09w70eFfhNne0P5vqCWrDjPmJA4pk/Rj1nWv1zWXVD9DAnu9arkM38ma1onUGTL13cnPYWpM6knnrmzl9+Zx9n5JzPH5wUVOK+iSdPRavVMNkpzX6dSLTNhzRjY/lXwTZTAs8Xqqd2Hfpqw12HVFzcxlgs7gWqu5FQpBU0MS++TULg1TVQ7G2cwelD4yQMQr3gEVtXVOUFjrWuhJx1SAY1uoqwEZh9SH/n+w6cpVc+LGInuj6vBvAiKMOYN7nDIGFjQ+LEDEFj5ml+4X55SKsdzE4Rtn1u4xIJ4lVRV4GG83PWwx0DQ2Ac7DzFELZdgA/MFsmNAQFK13YrBb8hgOw0jNeau2KWhZb7ei7NP5xTnFzcoDg963ALXyC322/LMGLB0axjDgs9fwrKmmxvsnfihWEXAuD9ytcHBuYOCWOlLTbl5fGGMbaWA/nVPSZrkODN/DYqreLNGeSRseWtnEQeiY4hZX6ZQfYnkxdOOZ4wsTooNRMYekBPqN+YVhGEArfJjC5J4B60ythZ/OaUT1hYz5BpphMdXkE6O8VrrRMO3bjlPHgLWD2X4HZF1JDgMkGYjpNFHD2MD2/bN43u0014L20zmNeOEwyRDWj+ua8QPMRctmZteH46O7ZqxTO/ZPgnqnMARZkzGAd3DSEBhjJ6QnZk8bQGjX4UPWweaNeTNj82pZBHQa/zgn+ojFCz1whuORrOCPv7GVMGx8THXUA7JJgXfBN8lJXaepb4N2qHcaFiyQMgVUmGWveGeWWoEZOh3thzHyl5E4Gy7nY45tMCxp24OzjubzH+dEKyLP2gbeqymOaSctVTjXxkTcEdDR6xj2Os2CmkxQDyKHAFodfYAIxJKU6Wzo/GthiZ0wGBuSJrkVA4gbXIgZICbOxo8GP3qYIkeKs4tevVaiVeOXM2csp+5BsF0EWIwmZAB0oPPAXqyu0sfiYNCmwtQq0G1kxKQQHHwcX+UUcQrr1PhoOqHNRLsoN4CQVLFECgJKzqliQdb2gKGD3qKOWg1YWHMuSrWjDIu86QEEzh1ZbaUtoaPLAS1m3MaC+SE+PxrxgGTPEawzDhxEE0GABgqNU2tSnMJO8GGK49jJT+d04nFONkxEgzW4HSsvx+fu9UknZDAjtFbucjl8pP841olpCVehQTmQhJF+M7LiEFs64JLnp3NSwKySSgqMJGQDOkFzkWEi6+58DoACGbd4KT7J5YcCSkdecr6fBjBdXJRhi/agBzAeqQ/ok2Iw52gJx/wjsJKPPqBLPhhxhG8O8BHu5KcrkAjtUqI0/59wgtUxG3wCi/fmMGX+8lGl3HeVsEt+RC7+AtSWb/B3woH30fjeBbzhP+UfgkB87IFfkF2+mIHF8uUX/iIvH+NCcP4OfuWtAqhfnJPreXVQf2w2poh4hNjjqJN/Es47dcEKQR/Q0Sh17HE4jDEc3MP31kJZhIEe3yIHg3Pk6axzwitf4iF/JoMuuQhnOLI8k7eJwJlBIOGcQTZKXDISBRK1ARkJd8UzZzo6M4qfghwfgf8Bdwy0ibKnPVMAAAAASUVORK5CYII="/>
  <p:tag name="POWERPOINTLATEX_PIXELSPEREMHEIGHT#5C6D61746863616C7B417D27205C637570205C6D61746863616C7B427D27" val="100"/>
  <p:tag name="POWERPOINTLATEX_BASELINEOFFSET#5C6D61746863616C7B417D27205C637570205C6D61746863616C7B427D27" val="5"/>
  <p:tag name="POWERPOINTLATEX_CACHECONTENT#5C6D61746863616C7B417D205C637570205C6D61746863616C7B427D" val="iVBORw0KGgoAAAANSUhEUgAAAQEAAABNCAIAAAApY0YJAAAORElEQVR4Ae2d/9UNvRbHvXfdAlACKkAJqAAloAKUgApQAipACagAJaAD9/OuWPvZz87Onpw5mUyOm/OHlclkkv3ru39kMo9/fv/+feE0f69evXr9+vWXL18ePHhA+zSZmFTvL4H/7k/C4RRg8U+fPv3161d69NOnT4fPMZ+YEvgjgRPDwM+fP+/fv//x48epwL9GAh8+fCCeJ52i3xV88RSP4wpJCr5///7jxw/xjxcvXrx8+fL169dv3bqF5Vy6dMmZn1zohH4wk/NA5wmxMEkVCbx8+fLKlStaoXKrpvH169fHjx+bGfRsefvu3bs8ZSa/YK5HvoSBnCt6JgZG1ppLG9aPhzbapMcdnHfyuOsNzYSly2fPnuk5TwYD79+/L7FEmNMszfbIEsD+cutPmq3RowuekmEE/eyjiJROBgMB7mtkJwzPxl4SCKw/Gau2y5xInOBBaU8AgHRLosFpYCDe+ZkYyC1mqJ5K88XHu2RT4+ZpMErHiDEM7spT5Ppv3rzJB5fwkJ49DQzAcIkN+icGxAgGbGCpWnfE85I7Byo5/XSa3Ilwkde15kGMm2F6XbdNSc2DJ4ABGHYZkM6JAWMB41xiwVpNuG1oK2FAe/TEgsEPD6YZKhnUqwsZusGETHUCGFgMbRMDlTbRfxgmi/pwt9pzayvUbUOe0TuXZkDN5SIMAN7oGFgMAghxYqDGGgYZ86/NeT+zwY1O9ai4XI5ZA4F6KtPGwP5juka75EyEkGTyQunfvcHZjSdPnnz79m13SgwBkARhQx2m4j2uITJd6gTpxo0b+igAADiGhefPny9YToyhfe/qIIAgStuj+8YByVkR9L7iylcX3UNkfneXHjZ/XAwIhSYCNFFuUB8jhKHjgA4CcURzxdqnUzwWZ1SGCgUQI8dmhMg+MglWiePA7du3NakEB04TBbNV3ip5zxR8xsUAKnz37l1iEhxfvXq1kuEdh4nN7UiDLD0UMUIVx9qkrRuY6cOHDzUAuLtY0eoZgrZOtPSwFHPGxcBJBAEEWirytKx3b49DZCkO4O84PaoFRdbUyvGV3EHKkQbFwEFBYBwFaxXOtiuBEga0y+NBPDRhwZ1hRadrISxB8c1sg2Lg0aNHwuqwlYBQOBuVEqivl0qlc+VCZphJsdJdWWJEDHz+/FmIrqkESpHOCGJe7i6BUjFgCGOPqFUWlGaWwlIW0kuMiAG9kwWtQvdsnLoEeG28yAL1K+80FofVD8jfLZAF6SWGwwB7YeItyIL8j9/qBTBHjiSBUjGgaWzr9fjM0lQabECZ/dbhMKArAUM9H4ZqYUnbrXjk7myMIwHxbiWSMNB79+6V7q7ox+XrVJkgI2m2zDYWBt6+fSuuAn8wg4Do6e9oiHJL7LQNArxx06gDYCRjuVGNhQGpBHjJrzO2kshSvwZ6PHLe3VECbHXEq2OjWG08pvIuG1BU1drlY1oQkAOACQfCAGebxJpdfyCnXyoFMYcNJYFuQQBDunbtml6ObdC8MhbhjPL3hXTtQtLW8P2IsDob+0og3hRqEgTIpakhtfUzLV9Xxjuto8QBXf7Kywujs1JNzLB1f5vJzD8vN5WATs3zhbQB5HcXe7B+DJ2/oiUAIGvAkMh/YgAw8xBxgOxNzopQyK9ICtkaclO9RdnNAd0kEMQB7HXddlCyHIxHsujEDtl//Z7KEBjQ+6FuJZAYm/VAN3ttvhCB2pipXuLQIMBsZDiYfh5b+OQSE1r0/Xr1/TFAFJP6HQbSMSZNYk07kG/N43PM1hIIggBLy37gIhlYC6YvBqPHr7D+9Pj+GNA+QDIizZu0g3pgviYTKY3ZyB220IntLuax6e/y5sd+ZBJS/+Kf1JVBhcbONTEvAaSIWUzgglxoxoGCfkfpDuJAHATY6AQhd+7cCQAAk6TTuEiSCMYfvEGyy0elaVH9uTD2vUgJKWBJpbiBxcc3GsDum1CFpjdaZcW02uwgcsUMDR8p+a9A7+i09JQIvNQgttTrYs84oEvhOAsqsSr9Mw6IKAZsBAWxGwQYj0fHPFarlaBx8+ZN9ppqYsJuGCDDk8qG/dCarbHVXmFAs/i/IklHJMM4Sbzp4RJ7COqHfHypByTwvtWcEs0H74YBHQSIejlleU9QE0tRkT81e3aXQMmgMdB8GxDPLePxemRx6cfgFYwQSaglgoMSzLnPvpAuhYmGlbu5Mw6sMIIRHinFAbL2nDwq4LTL524WgRBmI4PgJ1DJJzE9yeEWD+A0rHsqpzKlMAxXPhhsgBI9KydpPgwvJRKvr8Oak5FPqC0PIvMB3XpKzutIcWFIB31rXlpuh1xIp4CL+6FiXjRcx5AGBPDQM8x2fwngud3SFmDkidBB5JE+sBOK6t3COp8KR5l30tMbA2RmEsJwTsXw5BJb7nSlXB4+7/STgA5HelXtCnX/oW08I0bFKosFA0bifpTSFQO4BF0Kr9gPLUXVGQcONZ1u40nc3bXcYsAdWdNJSAEGOi91n3rx4kXe3xUDOmbRXhEKS1tDMw7kqh2kp4SBFaeDY44ICJyUXowG+R5RPwxw2kled+POc1JiDtPdUhyoeXaO2UUCkvrq1UupuR6zrk00iI1EjFDm74QBsiAdBFZkQYniUhzgLksIV7MxiARK3xC3TYQ0s0SD2Lry+qQTBjgcKukKPqDmrbBmTNoBxGdJIFIap5EbXKJtuzjA/FhXUBhgh8Zd9sBAOvgqiql8KyzjdSOIA4IxPX6295WAWwzgyCrfiq4mPvgSiznNqYIeGNC7YId+42OkMOOAEcjgly4GtD1sRD8Fd72pbI4B3gCIhyZCuRu09YIIqn4D7vo558iNJMDHvqJ6vcSmiZAsVL/KthgwWVBcrAj1QWPmQoFwRrvlBgGIrLfOYzgKVjFWtO2ZOf1GjKMdlK3UK4jGdQ/HMMyzMw4cKcDmj7u7okTy4MxLQxqClMHc2hADZEHaLtmXdd/StWJ77gu1kmSredzv/rbbFTVkG2cvd6kTDAi3yoVMFgQFGg9CUMPG1vOXSC3JujS+W792Cv2JLBUDHQriJOFSTcz3ZUYFm2CA/ddurAo/e2FAy1qbnRC2V2OLhLOeF7cYQFYrDsjUL6pHltjP64RNMMAr4RIFmsq27f4rJvq1i92LBleSGpAmA3bHt+10MdDTM2r2NWv6vELqb18PcBBIH8mI31Zo4irbTFgyNd7Md3MzQq2OA7wWXf0KXCZs1dAlqSay1fzxPNoGZGS3YoAVNfuaAFMM/Hur7cdE+hsxJmcvqO38zJbHMuGQIqz5cosT6soP2hbHdxugfX9nybj/tzY47MY7C7l4w0nlNDTGgJY77Xy943vyWCYY2AJyiwSbmLs4vs8AQxWXfdZNq7ifOKK4njSIVUgDVLgEtKwHzGaodpBCx/ENDTMzmxv+zJjml8RWfUJr3Znw5lTp15GQ5yQAzZdUE7qJUOC81KNtmu7fU9EyObeMi4wVneYk3HYuOYBW52grUtI1z0bRT9aqbOgCAPIqn2oyzD0r2lksecIcZINtciHD9qYMm7XOAfrChc5BPxmNSTxwB02MafUkJhXpLBOzelJQTxzm1UichlkMwMChFoyItdeBZyrj1fqredDYvb6E/5oZmo8xit9aAgH9xkdAWDB4i1vGGJJ2uuEwt8bFjYpzGJA0o96SWBLMaCvsgHhXyomG/ipPZmREj0y6aV3bsSEDQXUmwyAwKUUXo9gYXhm7ZKSmvFXbZEHUQoszn8OAWPMidGReXQ7CcP2DMsOKhuFTI7APAS7NJgT3hwHmLhpMMqn3ZS5HKzqDHUmsXzsv2s2jpTGMSmM4w4AEgXrxmSW7eR1dg2oA0IaGFZpr9YjJiLDIjbxdTjD2ZADQPyQCQqMOLvGS9BtTScNQViv5sIRxx3ENoAV4hgFDZUxfviRcdfM6xuMaubcSqxZTfTt3hB2SQ7Mph0B0+lFP/JEjXd9EpwGn0dfxWwj5ugfNeYYBQ1m6dOfCyECIGd9B01pDZnV92d//acJo5zDARW2ETKY1/g9R1LtAQ/mRl7mt05OTp5WV2uvkgyPGPo0psuKhKdYfDCDKnLLUw6TYN66Xqfk3VzDD+nudQLIIxdXloaJxJ6nsNElRkiSRtmGoZCoTutMqe7kAk0snYugMNJXGyL+MxKax7FjI6JFhrh2uc8R/MIBAhZRDG4AkJnqLu66RCeXaDoC3yAuVbEGMOyciNS4qkZd8ympAwg7cuTPT2RBjLlNBZ27ryTDg1KVWlJU3eBCVwSY2zY8GP3pYojQVdxfBUyJ+OQ7kJOoeaFq9dommmv5F0OIjEZ/2lP1JRTKkJVpcug09aA4i4SWABLeALkagedHzpDYL7aKIpCxXHQJIcFuy3ZyRQ3uQYSC9GltaqAcWCTpy+RoSS2MWadMDcC17kaoDkSYpb2Mo/CCVH418gNtzvBGUJFzfn+MT0OrHEX4eKFx2KjuRD0s00ekZBgKPVSIL7Wo+O7dzuZfoPCZQtmIKbSHhessu8SL9DY3gSB4xA6EqNQhu7pz0m5ErLtF725z2DANE0oMIkkjnctuhE0EsEozv2Z1OIwroOQYMmD6PD8WUdkZEsNgzYmYggWGLutMDGA/XbU1f9PIPLVmMPw1d87UbauBLuf5fbAmd0uDPibnf7DEAxRArm/+Bb1n6+AZfnXPYG4vhXz6GLn0Pjfr5AWb+hamt/0rhCr44mM2XfdCGmdZ/Rgf76I5f4l2+DcS6+DyVf+GX799hnH+3PfstaEgNdp1iKUBZkyTMrLv6UjsVBIcm6BmKwoNYw01CPL8dC9yDCP4LBp+LA8n6+SqXaOC6JTwr/wNUDJJ5d0rgtCTgYCAxQF7EdzdEaoIU/hVUAIABA/FpiXtSO6AE/gdl7aMCEGXO+wAAAABJRU5ErkJggg=="/>
  <p:tag name="POWERPOINTLATEX_PIXELSPEREMHEIGHT#5C6D61746863616C7B417D205C637570205C6D61746863616C7B427D" val="100"/>
  <p:tag name="POWERPOINTLATEX_BASELINEOFFSET#5C6D61746863616C7B417D205C637570205C6D61746863616C7B427D" val="5"/>
  <p:tag name="POWERPOINTLATEX_CACHECONTENT#5C666F72616C6C2076205C696E20553A205C6D61746874747B70726F6A7D28762C5C6D61746863616C7B417D2729" val="iVBORw0KGgoAAAANSUhEUgAAA2cAAABlCAIAAABGCQykAAAgAElEQVR4Ae2d7d0Vt9GHg38pIFBCcAWBEmIqiCkhUEFMCYEKwCUEKgBKCFQALiHQgZ/Llp/xeKTV6v3sOTt8sLW70rz8NZoZjXbPfefnn3/+k/9zBBwBR8ARcAQcgQkIvHv3DqrffffdBNpO0hGoQODVq1ePHz++e/duxZio6zfRHb/hCDgCjoAj4Ag4AgMQ+P777x89ekSoHkDLSTgCvyLAPuTBgwckf/fv3//hhx++fPlSAgyjnj59eu/evdevX5f03+pzx2uNW9D4fUfAEXAEHAFHoA0BYvnDhw9/+uknhr98+fLJkydtdHyUI6AR+PDhA3al7/z1r3/973//W1JBJNf8+PEjY//1r389f/5cEylve62xHCvv6Qg4Ao6AI+AI7CPw+fNnYnlIGf/97397yrgPmfcoQ+Cf//yn6YiZYWPmZvKSjPNvf/sbj168eEEVPNln96ZnjbsQeQdHwBFwBBwBR6AUAVJGqkFfv35lAEUdzhBLR3q/m0CA1wep6t25c2f4bgHTCsVCg9P79+/Nna1LEkf2Mzx98+ZNW+LoWeMWtn7fEXAEHAFHwBGoQ0CnjP/4xz+azwHruHrvYyBAvshJMa8PhtyOg+OxcpHq9RNEqp7E8ehZY+Frnv04OgVHwBFwBBwBR6AHgfAuY6gychTY+dlBjyQ+djECTD2fyZMvhtmfxP0///lPknLV51bktW/fvg10SENrC6J3ECLwO9rruvIq8d///vfwywVJsPymI3AcBMRQ+U4Nqf7yl7/wX9rxe8phO/S///0vuBgaQQv/eY7jzKZL4gjUIiBfG7D2edssXvi1BL3/tSAgU68FZufAibC+09MmaoTIEhMhgtQaG9GKr/sDKV6LrHiPIgS2MJLvqY/zj9q+QENefBzBXJIDIlD4LrBYVEkDC6zSVFtsCf1kH96CqmLqnR0BR+AgCGgP4DHrIJOyRgw99dqxkzUOFIDSniYubb6PaeNCuBEi5Rb7jU5dOZIXEpdtkFMPOb+/rBbOfRkCM7LG8veLg5q1/ZPgTD3dSHL0m46AI9CPAO8vSswiGPuhQT+k10KBop1MvZFZ51fmUcPlFhed/FWRxWjDJ9WM4syZV3JLhn+jv+L+8ccfS8Ys6KMloRrqK3AB5lfNgtcYxsqP1T179qyKZr8MMNXrsYq7d3YEHIFLIcAppLgLvjPwL2AuNREX4StTP5t7sjBBmZPf+m5mLS9KUrAofDnyDsfhOh3+9OlTjwTNopuByBB+6Yr75NG+CA0+fplHgFo19sM/Phbjh6kynUn1SNRw9PyrfS9ki2zgzgpn84MMW91gzT+2erA+wqLbktPvOwKOQB4BHbDwObzilu/vT28GATYM5je3tWp4eHnZXd9vaOvXEPXwfnvjjUaJkkXpFsfhKCZCMKbtgHzgKFAQeWiQyA4k7qTOhoA2b21XtHlNZDYayaNzdofs1mazdvqOgCOwAAF9PkB7AUdncRwEMvGFEMPTUaJqM5NANuq9SSoXQpMELC/zn3gsJUqGcUaWH7DgqUZnFCgLxHYWx0RA3tuQVREay0zLCEAeeUygXCpHwBGoRUB+wSR4Fd8N1gJ41f0paZmwYi4HZo3kZoY4l+WfsORx1kkgGWS+8y+/18jvg4tAnG2PKqjGGhbe0QroDLJwuHdzBDQCyV/Sp0PhOxyaVFtbM6LKWPEDB238fJQj4AisQoDf5xNWbAhHveUiNL1xZASWvdHIOXj8oSTp3ahPPkgCpbrBW1X5dwJ/+5VvHdj0lyjrJ4yfRdXo1P7+5HqBneOREchsgfInCwOVki0ZNC+7uAYq5aQcgSMgwB6Mdwr5022ka0S+wo9AR0lOcJUXl1nmviEcBexV0MHYtj5qHi6/LqUJ8eZPp4WCbuiXqciGeTtfP9Xt37JGXdIDiMwAPXhGW4dVLdUMXk7z5hFIfnQWtF72xrrEFQqNXoq4eZNzBdcgQJAiX+Qt/rC+qDUQub799tuBP6qcVwQBdKlJt/MD/eltIKBnXJcGZmgXp6dwHFtTo2wp5UZUyGRfv2WNRFA9IJnYzsDC0GQd6jCfkdsM9EtHIImANifdYVmhEaZyRK4r+loYbzsCjkAtAkQH2Y/pscuWtkkavNCoZ+Hm27rQiCnqr0mG6w6v2NS1+Y3iqGmSp25twH7LGuGqUzRd8BslUAkdzZdpWFYNKpHN+1wjApKxGeGXhRb4Sua6kqnR1y8dgVtCgPpCXH0JClJ0XPDnKhBARysdPW8JZ9dlCwGdYI09KY45Jk19hsnpT1wQQ+uopfo9a9SFEGLt4hdEgky+DvXceLsTgSO81CjbNXZBfjzdOaE+3BEICJhfZzOwbO0VTbeeSxNQzWUPZR97fARMoXH2r+1K3UGQIWWcFE20JcNX4pewpvF71ogQvHclz3QCJzenNpBPl2FnpNJT5XfiR0MgXmwi4bIytsjghUYB3xuOwFUjYAqNLO1JIfyqUbph4XVqNbvQaF7bC6jOY2ryLv2JjEzo71kjt/SA9Vmj5ujrUGbIG80ISMZmKKxM4ESGlUyNvn7pCNwYApm/xoGm+h39GYrrUAX9eSF8hvBOsxOBqkIjv9/ZyU4iiNChujevusn+R4cqDsfjY+c7/JyjSEODMfLDN3wTwzm3fjq1za8nCP3FrIXvSRqUdTniobLLP6Yby5ZJr0KAU1f2IsvqdlWy0VlblB6LzMteXRcZANkLEnoWvO0I9CBAbEq+78W3pZRneijvjtVRcgG7XXm8w0oE+NZYMjn5C8wEweR7EWxgkoe85QLHdk7snhpz+fVD/b4imyL7843mR8D1tomU0zydd6m/2mYdzmN0WsrYN9mS3kaUG26m52Eny/zNBq3C7l9MGmUk8vYV6fUomk7HEXAEQIBtGMtKr+vQHvXXMrZANo6FA7qtnn7/9hAQl46x6anfKm/3e35j4TBagKpmGof4P5xQByBkAAn17E2b8NI1f31QLh280YwAXxSyNeGXzHgbQzZJzdTMwLYipSEy4zKj6dSNmtZFZBierGsu3nYETogABT/OzihzhNyR2MbJHXvjUX8tYwtSHarooz8G2Bri928GAZ2cJN/5G6tp/EHnAqaooK2aEE/18Q96xXmrzpoRMe4w/I45+2flD2dxToJMH870D/M9+mKNhTRMnzZjrfTKCroki5TSG1TwIY6AI3AoBEyowrEcSjwXZioCuszMdkXz2go3nbVGnaRibJ3UtMD5tj77ha8Jmn/WATW0EVT+tib7qgVvgOndG+jPe9MzVvZW71BfpLK4VQgklcQOMMHw7969e23J5ZFnKvmWCdMtmdyCqfda4wKQnYUjsAwBE011SWaZDM7oUghIXoQA+jNqLomhSanibUay29ZNY2/6BcKtIUPumyhJIOPYWd7LT2SN/JkaQYevJXiXc/aJns4aTXI9BIJTEeHUhldZkzkTpoCb46lM/60iExf2RVOzHuT+8Ia8BE1qfvOAD0fPCToCB0TAfH+zzJkcEIqzicQpLelQ0JoTtgUunVCu6z5Udsb+CcHMDKIdYUv0pSeJo3wbbd9rDIT0FkqndBk2zY8Irlo4/fFOM83TDsSyeX/RpIxYG3sUNj3kUpjdAnO/OP5S5Islmb0FEo4ig4cWwcQbjsBVIyCLOmjhS/uqZ7NKeKlnEU/LD2B12lfFjs5mi2Kqm7XUavvrJJCxuuqZzhq1fLp3LeOS/jorRdAz5DQlsDT0wZTjnJtdEbVlvpw/FbDGuQuYK728yLCSqWjqDUfAERiLgPkmgOzhyK/ojNX95NQIoJL/EVJjNDCG+GbnHZN6SdraSbZwuAlbOoVNZ43UY6hPBuqAZVZLIdfCbjprXIxLoYRX0Y3q8YsXL7SopODUF8t3RXrstbdNtVXUMStB7s9oeNY4A1Wn6QhcCgFZ0UGAlc7kUio7XxCg7CJ1NPKiNcfEMNVRjNRocd0n/iF9eecqnTWClE7gqGDxY8WT/oldkq3P/tEE4XVjjfiHQNmmkOsvtrODoOovNR5kIlyM60WAoMW/65V/huQma4zD6gymTvPiCEjKiCQvX75MyrP1NQyd29aRKTQu+w5GtCN5MAVUsf+irFEITW3ouWlgRCLMJoAjg5Dd0iCXyiQQuyyY7PAWIARJZ+O/q7NLYU0HkzKyGeKni7i5hvsBuYhxx7Ite6lR1rwXJOJZqLrzS/Ky8S9Ph0H8kgALgUnHAwa3QCN4Bh7RIU+h8OmGdPZ2ITW64co4EcPniDfTPm2g5FokmHIuAdOAFVGQf/DlEgB51ONLNaPCtoWv4LqQcls3+Ov37yGy9WMrbfS3Rp02rm0Bsvg+cV+OQ3HmDYWtts+o9Ykwx4a4gsWKw84Er98Da+Zne8yY2UI3/0wjAzOisrYbKDPEJNpcNtDJwDvkkXnHgpQRGx1C+XqJbHlzjGSZUiID6eMypv2M2EmL5MC17I/oJCXXxx1bzodVyRIww8FctNgaGO6jY88EmRfG87x4ilQZH8IjVDZuZ4smPY3WbZe4CwAsZEq38F1dG6+SUZhc4dwlkQkSljCq7SP7QOE729NiD6eNa7WzM6+/noKMP8zUAjNLPiO2mBmNDN8Mhf5HJrtAkkAz9yOl8TrRmoxtMzdtSuof3sSJIzMQc1O7HlxJ7czJa51azWYh21TbHaV1R05PGX+zaT1nqh2nF7sIN3cQtrNDS7OE8UDtH0X+laBpkTJeWGSThnhVVkRy5UrPZANfIRS0DPl2lYTCF14xWbxTbQIKwf71HkcFkTPfQPdYiyF3GqYvFhUzGCKMJmKmm5iinw5va99+trg2HMxmgjoFYhYydIx5aJts8C2ab9JjZCQZ+EiLETQKeVQua4S9Vh4SAwUimvYTl6WFrzF5oaFPh3Lht95dQOBDJQF4LsGwITMuB+SKeopJCDLSaFi9bYqLDFVW18Zr1KhMYQ91RnEpp6N3fTKDW42Q2jYkXppgbSZUJaFmZEBoTt2gmY9khpG+xFt25mc4nOGGgVQaqOZ27VRqZLbaZk81tYKgHcgJ49rWFKy/r9dIPvRnVnHDMtHeeGzeVYVhvB6DMDtZo5Z+7DoxaWyVMqEzSUBwK1vJuJ5yepILFnLJhJ8LTqERXk8N2i1LiYwYR7vM7PmWiSoyMEfLmPYwMlssE6231lcPx92xVTkZC9YsdqNC4SUuLh8btNhVEmoBhAWNZiJC0GQVWsKttvG9QqqhUe5Ut4TR9/N2WC7ejHWnt+hIMoNFgOLkcU3bw2Xb4saZ7rAvzciTqTQ15AwshJCE4NYyTBc8Mosu7Md2skax4DBY/F2/uHrr1rYCQ5zgv1tSGY/MZaHYyGPAksuAWiGded3MvBxEqnn6llM2ky4TN3bPk5dHZGjwF3nKk57uphGT+GbIZvbuMqczGszdlj8x0jZLGOiT7ZlEpE2d2rwtE97aBBjrfIZk/80lWDPFcsmUGXB20wgZW9s4c1yrxWpef11mY53uMsq40NoVustrZQezHkMY3ckakU8PG7VU9JSwGhvqZLiqsIwzY7XkoXMh3CYn0/6iLcEt5FveTefcqFk+8OZ76snS7VGmWwKg8C3MP0poTu2zm0lcRBHWeLyEBduSBsMhgkPH4YR/nBbtki3fXkKqIfMDzIyHCXpBltQHo0VgOiP8lr5Vhp2faJji3+AIu2BviFqCGDiMsk9Ya+e2pXX+/vCsERAMx0kbQpAMjM4Z10ZZUT8dbYQlc53JGqtWaL/kYyloHLDMkGzsZ43oLAtmVIIia0PkqFJVfGjeW4nY0hBvuMtuywjyHHfJDulgQg4ebQjZGyASO3eZ+owXHqu4yDBqsYwVL0lNZBa4TCM56iI3txamEZjML78ueMoEmVFyOSrtkKqzUKYB60yuCeukrSZJQa0kpIWZMn5Di4Q8uxURGGUQKxdjrNkklRo1fSJqnG0n50j6tzVOHtfaQJsxSvtD0qYSFnqIXlm0rzprjM9dQWM/a2S7qVEYslq002zAFKeASBDJTGfSm5RnjVCOPcVBLEBPZHldJIPVzTzSuxFttLSX6SgyHKQsXai4XpIGukMpUpI1lrsUmSyjMpe7WVQJsMlUbwtq3FrGQW0pXiIGfXDjW3yJizwtpJNBLCN8IfGGbkk/PzxrjLUuR6xcqZPHtXKgZvfUu6NCq07aYfAqh/KftdDFlg8gRdFUVyn7ITBZee3y+0XoX/+hTwYCXSIN/flvLS+UlbGhcakttdZUiwSY+tHJ28kgDVyF+8Uh6IkMRzCVco22khJSjdpVU860oeeWnLIoaldEcnMYqPUrLsYg4m01SqwlZBWaQsmoAHI8NtBp8OdbiKFsw4R2DklG6+FZY4xep9jxcI9rMSYXuaPzpPLVIdOnl2fzEruI4kmm8WL/ZcUlu5qbJs8zT2sv9QpsWN6SyeV9ut4uhMkj/tWKSn+zQQeyBiIDh+io2abRQGGORipeseFOefGpXyORIW+f/YyGU4gdBIsIbzicUQ9Bbf8CtTRqU8YgSXKHCc3ymLGlUUnWyCou9yqozxYIsshWPjXGgQtczQrGphJocn8Likn312SNum4SNB2uzsnj2nA82wjq5I+FWe7D6SnLyjRW1izatM6Miv3tL3cyA/QjnTwxTD+qahtwG7x8mJJ8uqnnXqawzUXqnQekys2oCpbyzjrnzldby2neRs+t0MislUflTihEBvKtTlIXGY55k0KxUvjXs8znCR97MVngPXsDvayEII3yzCypcknW2MkiydfcTIrBTdOt6hIL0UCF9vp97Jqs0dQgZqzuAOBp41qV7c3rrFdK7RYoXg7hTudCm6dsCWWJaKLdL3vskpH00clTDwp6k9rgYiRm5NNNLa1o25Y66AS0QeBCeMu76fS9TaNyXtfVMznpYfaXKSIyEFOXMT0VI/EAsq5DozOQky7rlSXEO+dRByGhqRt5PzZkZmO/HwToz1ZNLhXI1sbaTh3XZI3GNnoiYFJfseq8PYh70SbUFgWOFteSsCy+qZOThinWk6Lbna5pMQiGXby+fjFC02nrUhsZiDR7HO1GYb/Fbuu+lAS2OoT7ZpEjcM/MCbWLl5rNLORBONtTbVp60a6cNZGBMHA2/NfoK/FVTzHtfsB1zNDEe/QSe9AEpd3gABuEiU9XEWAI6+Rc9HjaBu3iqIZ2+YpdAxeZstBgWhuIZIacPK5lkFn2yJyCNuTikicYa+H+Mi2GMzIpB6qxkf7GaLh1ef/+fe0Bf/zxx62emfufP3/++PGjdEieccjTZOPNmzfclzWW7PPu3buvX7+aRw28hIJsqTUC8nRlQ6OXDAYrhTkaLw2Olm0lUCLDSqZa2dO2v//++07dnzx5kvT7r1+/7qScHA6v58+fJx8NvPnly5f379/HBJ89exbfrL0D5uIbZexPP/2En5fLm2zcu3dvrF4nj2tjwWyjpjME2g8ePKils2UVcTZSS/mC/WOlSK9Ls0bk1rC2ZY16FBkYmWgVHHjA0P/x48eZgZqLdNPCy83ChgD38OHDwiGTuuGRhXLsr+XRCRtsFba0XpbAiQxMzd27d7fk8fvDERg1xUkvkayo9auQdFP9ZA2FZMqImqPsM4nYGtWMpvMuJe4Ii+TuQp7WNoT+aeNaLWLD+7MzDIk7lJncV69eNbAYaxUNAqwZQhJckTVqm2akxMhyWbU3SbqbPCk8HfVSSseZugIrUKZfqBFUeryk1K5HBScRrLahs8aLFz5rhZ/aPxkdA8eGXWObqCLDxe2kTf7rHTVqB5V0SjKtA/EhwGSc2EBGSeHzZzVV3JOkkkyryJ6qs8e1y043OYNe+DpLqRJMqkvxKNkYxI8OfieZOP25XGjG4yMkJwPc7777rnw46bwu1XIeVD5Weu6WJ5OFAW0TQqq8EXI1HH0SwXI6/T0lf4UUZ0xDjpmapWKREK15QarKDJrZ5QduBaqVCZzIsJJpHpaTPB21y8e9QEq7KQDkEqc/du0vW7lik9oSBi5YEMMJ6N0sjOQ9Dc30etva607S4uRxbRKqhWRZjLLkcd3N27mMF8KExjqQQtVmdEOXiqwRCUi/JGukUeVMdQrfmcZlsNBcpFuzHQQKwaSOkAqIcSOYboumKxsIQLSg9HuEjdRWoFo5ayLDSqYrZ/wMvJg7cXGiL0Y+MNOCbLJEJ+wGNkw+B+VRdVkRkkOPmAuvNu5mQkLBG7sI3HZc21V/XgeOTDW2W5/ElQiQqTVePFiXyF/ep+KEGqK4Tp1QJwt7Sd4kFnrXOylrNF/bBEk6HbQcxHsqkJzZI6wHmaNYwmWzJjIQlW9mWxnjefN3kklVnBX14ACLNRlV8quU4W+2LECsB+0bGOtxbd4k6vfu+CXCnoWpUyMj8IJyteE49bIua0QUnfDpJD0vpe6Jl5n0qllcJDAC54VMPpUCkjavZM8FNzN2uYB7ksUvv/l56X8yR7EgkywtZiSbomV5aiyD3+lHIJkDjd0aLbOQpNiZikgbekmCY/PsNsFuZtTNx7VLzRSvyckaYTf1ww8/9EiSdB2B4C0tB9Z73Qk1EJA1vnjxImBBtC48idBZo847eyYpHhvXPkmzOo+WQjaAQRyhgKQdNOnaPCRjbJN3joAJgknGZoRcFp7hK559JVOjr1/2I6CXmFAbWyoYXu0TOU0jKfbwnWeSoARjI9I1XiZNYqUiNx/XVoIpvMzZtE5RpE9VI2Mnt7QcwKQ6a6SES1yUOE0GufuZ+ocPH3SuPSnXSZbx+wuEQdPOY+4q48t01g6akHCQpC0j8JpHYo2G3bIEjhcwxMKXMTXK+uU8BMY6/UxNYqwKSbGTN8fyvXlqKzE8Q1y7iME8ffpU+PJNJ/GU7x8IJTMmV6KDcLyWRvzRAklI9Qk12uq0L94GxXDoLJ6YOinXkWKPFqAz25Mf+O3PPrVUzW39g5GZY9lm+tc4MDZr0WJZAiergDLSJPMWpbyxHgG9W+vnvixrTIqdLED2KJWMsknWPVwuOPayK/oMcW395HI2rTM5QH706BH/TRpzv3jDF12/SIUUkpK3ZI36k2RQltRqSw6dNeqMc6t/2/1kwanzeDpkA3jAZa/H5XXX8YbvOvOdT/JUL36j8rJZk3c25pm3Uc0vJyGQNKfM2VODGGOpZQRIMkoqmCGy+2g4wV2OF++QDKWTpDpDXJsE3RZZczZNt9k2PJv+lqYz7uNVWrJGRNHRUSeFsZQ6pyT90hln3LnnTry6+ktNYZ+nle2RsH+sToPI1zm86Kd57RS2PLjOsKfqqF/AOEhNeqq+t0086d+X2dJYbJNiJxXs4ZvcviZZ93C57FhTOp1UkUrqeIa4llR80k3OptZ76eGLbhI4MdnY1FkLA7JGzDpzSqi/sZ03W/K7J1rtGzueDqrpVDh5eKEROEM7Nuug9bK4JRaOvV32MOsM053UcaBTTuZAy75fSWrXfDNpjcN3m8lXZfS7NM3yH2egcSZbO9XhAp8nrg2HbosgNaCtkLE1pP/+eo79MgcKsamzFqq/hgm0KHoxWJw15cbkV+vmTV7eOR2ljKETb8jooBMs07/kMtRQUVNX+EoGTu1DaiLKcoCehH2qAEcjbsoAIp5x9HJ/bAMLl9xd0sexLJzaLgLJxGV3VNyB3W+SVM+vuMVcVt4h3401woGM0iiZ1rAkkwnrSsXH8jJn/cuSAHH1Wp2bjGtawXltvtwVdw2X4R4bglu2wZHUoRKJQpBjdVgLjVkjLMnZ5e9ibWWN+vAa/zXKVcUKx54Rz9XDjmwgrNh5mW6sRckd6rXy8RdaX6ktlmja2Wcrm+wka4bLXJDN99ibIeuXVQiwfSXh689U5Ksmzb0zSGtS69sIH/tG3HLbH3SN5dcxWJ5eNWKihW7EW9Ah9qZZJNvx3N1qXEuqP/YmMV3cNZSJ7MNrLuQMIW2IJcdHXWPWKJVB0Yi10HhCDQn9th+kSV+ErjR01qj7S4dRjfhcqfOIRL5vGOVeR2lKaNQn78N3S6PkXEYnduiBtSkPzJCHQov4CJ+IGQiX05SJKB8S99T+Sp5edQ6UfCmIXIQIKgo2N8icbg+xJBqxk4lP7pIDO2+eJ651AlUynK+kpRsT+vz5c7kc1YjtRCjHUymPjtyI7Rwd27NG0hftT2P3QUzV5c2k/xqFl2YUaHa+ihTUOVqhMaim82/2+kMCwKiJWE/nghU+2bkyIxcUYz3mB+QY+59aIfFXcWkHInq51dK8eH/KG8miuxwT9Ui4hflUV98jcPPYOBuIazDNxDMDTxXXMjj0PzI/tZM8VejnEtuJ0Ez6Fnl62EZs5yR+7Vkjemp/GnsQfWfqhwJseWPQM/MXdzZ3ZBcyxLca4v2X/JyQzokld+mnfKUUknMdb5LGaiduiKi8+0P3Y1k7tRgBao3J446459ad5DpiY9x/8L3Fcc197aWFI7vNTrjwukn3ONXVi/yLG9rfBtZxNB0u0tni2nAAhSD+WWcjFIMmHRYnI1EQ40prjcbOw0Loyhr5GR29kdWxE4vXr7wkPZdMamcjmR9k5i/PTrwhMh82YOjzUOKl/nmjvHY3+VTXvEXBeJsuj/obAC5uaNK2tV/Is1FIJjGFIPCGk/GPYaBeaIWkjtZtC5ZOn7w1fIvd0WCpkic+SUhaSxXN3c4njGu7mDR0YHekN4QkBlIVaqCWH5LJOohHyW1AnuDFnxo7Dwp2ZY2opA8jJI5yX4dSMsvOX9vOY5d8gy15M08nPJU4IY2SUYv7gKd+u5FZOPM5dTJrnLe3ww2J2bNtnWrbi+0Kv4ZLpYzKv6vbijRvnziblveYNeDY1aSahOYyu83WN5nhcWTGLLdxN9+iCpHbQEzU0Q2TEJhoqnuOaidDWPJmCUcJZ9IoGZXpg6/ADNhu4TFYQZmeox7BK07f88QR0kSHt2/f5of0PM27i3khqUfm/FhTfPntc5Gf+/4ZID59+hTo6ZI+kbWPyf7oWHME24VRag0AAA3+SURBVB8W9UD+QGqBzBHzuhtmJ4pTqxt/W711zVuMYYaKWIjwwh/NYHEpmi9fvhToQgOjkhV9KakMX70dNdJyydTUCpyJIrWkjKhcajco0rJy455T78BRjFbECA1yiFrWmSnoR6xWGBOAglLsqGvp7PbXu3S4rPG3ZrK4PEhci30Fpj519sXqWLC7kxU6YPYm12+w9kJe0m1roTF3x08qRIvQiBdXAP9Ppl/DpfaMARfDbKoxBYHjqSq3La1y0AVq+uZh27KQgnO5sSSmCnYML/aw4FNFZLczliyWhj9aH/53JWzuYGxJwETfQ6m5JacIXDUvcfATOkMCjPaNQvkieGZwqwpmsxGrNWATawLIM7LGuERXK2pDf/E2YjxHiGtbNjDVV0j+Vx7mzOorH9gwUzIELjJZprFGAJGkvxE7jeC7BmSN2oawG2TVByJrkIqnCqlqURO/0LYya9kN6a+hxkbXoD1E8rFEsGazRLnEawzkQnwSJz7VPw6UuZyUqBbDiI2V05ndM3ZkscDowmTlJcFgTPVI0xllOSZuBRYXyRpBI6MvfmN3b59H7FKeZ1nWGDPaRSxvgSVPjxnXMr5iRr4OUGbVlwRoA90yjy1ZhPYnoY0MJZN+nD6mFkPiHmQbkDWagM0Ea6vicgEKOnMNM1Qb6jDEtoELtMuzMMuDQHWpsJSXc/bT2AaY0BL/UiKYdlssngUBo0SqUX3E+MMSiP87ilE/HT0RsZz6DgEsmTty0+y19CjaVdVKNGK5bf1LZo0Yz1Z/ud8PVJJCUh5RH1iSiCGwiR8yJDRqEUvK1nYzTuYQaVLuYrRuKEzU6hj7tIvHtV1fMcM3mhhHgpE01AAviyi281GBYHcG8/hkxN6lvL6DgV1sb0DWiDJ6F6tTRpbZGlUxFLOkq/J6DD0Mx9rWCDyWi1kk+UU1lvWhqBkrZ06BAtvoFFInGRcMkJ1aZIbHwcmspn4MM9yrHpVnjUEFDACrYAbxUTS4NKqZSzqUhz3t9wyd/ksW9fAYwzxiwHnZAmKoBmjDEaua65LOK7NG42YliJbI2dbngHFt11cMebXDwJW02GTWjj3Ea3yGSEZCfZmUNtysehtE07xI2ygiFcAxWd1Wfr1gXQmacWU4aVXSXxpiZ1jbcaKjiFfYMB6N+b4uAy1UM98tGRRBJj8q8xTD1j6IIJrpfL2PdlOx46iWFHU3EzLub+uyakuQL79tsai6j+0NR541EvuKKql05yrEhusCwZVZo5nxHsdSDsXR4lpyAWqTGA5LcooDR8wPfPDS7PT4b3IXx81ytIf0zKyvrRVdvlMdImEJESmlyeRKdjQma0QIHVyFDfNdIt+oPvFs7U6GrAHk3+08Ss5JdOI1w6JCwUnsjkmWSYxNERxqJxfTJUcUS6Zxw1k47kBratrDw0CP5ciC1UIyNcn7us9uuza6xN5ml0VDh1q7LcSW/XyDMGZILWKFslV1S6YUkwSLeVWJ2tw5trRdq5DlMDyuwdqYQXzZrGly4FZNKuYb38HzJ2lOvWl2F0YqHUewKInaR4vUpqiso8CwrDFGav2ExaUm1gwTkzQRrF8mrCGrSNK8+M14Y4rJot3RLHIqUFvVFExUdktbAtCB1WLcNABuWdEWnau7n0kj8NrHUUfCofbFwREzR8yUvl/Yxks0LBBjJIW8arvt5gfNU8O0xvurQvHaEGsWNTOQSY9lnpQ1IoZBbM3SOFpck7gZIx/u7LrZzITGj5JTvMVa32eyxkoSy5a8s5vmUo8gUuuqxKVETcofbppZ1snusKwx3oKAS0amSY+wEqMtZsT0kAowl9gf/6WtJ2yei5mkY57sVuzELskM1ri5vIRrnm6lQUw3BgBKWCzWwn9pkzSwKpJ5wEXMeA1EhoteFOJ8j6Z+JmsM6jCPIvxug0XRrCADd+l3dkA8M0fDL1kLcCmXswex4cJDkMUbCz/PpRuvwuUMpWKah4prCJN0lRJ5h2914ikuuTNcjHhetu6UiCd9jlm0Mm5BgzksawQ+Y0nY1hams++TGyVDoMxTaCDwrWZR+diJ4nQgAEvyNHtGLkIf7YxNGgPIXwLRBW34IoiRQwTEcBmsIAC8iBgZprtZI2OZNVK6TN0R7YhwkMowKnmEhRjfmreoqqfgrz11iTzNfXCDAJLXZQhizRJuDVycNQKUnkRsbEuwGfcPFdf0EsNWQyQN4Az3GyZZ11Ow1R4uQ9WElqQfQXKW1QGjjFlWxs5HZo2EHJlCsKhCeUZnfC4iIQk6i0OkEXKmy1rVDH0NTdRHd5mRGQ3A7A+9Ruzhl0x0FQ6YB2YzXAwnOASBkqxRGOGOCWbMJhGOfzQYviwVEzGuqAE414WYCW8SiedhLqEk8FpvTnA8bFybhAkLuSp+hRR2ng3sUk66KaMCgebicm4pgrfU0nKpe47MGqEbUmzW1fq1pLXytiDAeptaEcG2hNfBGyxRoMBEzS6CS27yiKV+wG3fwVFdLF7SHTN3i8VwdgdBYH3WaOpeJqAeBJaLiCG53Yzon1z4OrMJbXKPg9SDMuVGHh02XwyWQ0zU2JoJHR/yPe5eZMXuMsVM8Xdmo6wto7m9y9o7OAKjEEgGD88aR8F7dXTWZ41EUO0qqRhdHWiTBBZkJtGnwqqRj9vkOia/mSRJIVl2FJJ+EXlJFrlzKAmTisg8BoQR23T7cwx95527d+92UvDhMxD47td/r169+vLly/v37/G2P/367+vXryT6/LeBKUuCZdAw0Ic4Ao6AI3CNCNy/f59M8ePHj0F4Gp8/f+bmNeoyVuaAyYzCRJDzyZMnDx8+fPz4MYErlpyt4/Pnz+P7F7zzw6//LihAG+s3b97ogaa4zqPxWaPm5+0DIkBa//2v/w4om4vkCDgCjkA5AnIqqofcu3dPXw5vP3v2jNxFyP74449Hy1dEtpWNkMyR2M1j+uDBA3L0169fgzmFD4odJKnMBSmjJ+6jYAdbIQW8JAtyGRqeNRpA/NIRcAQcAUfAEdhEgDjKMYtUvDxrDEhxhEWDQuwmcIMeeNVjEJAJMu/evRPD5jEbpLjTN/Etv+MIOAKOgCPgCBwfAR3hRFp5mUzuDG9Q3BKaVLyItXJ52kbIGjNfgZwWmStS3BQaOWOPhfesMcbE7zgCjoAj4AhcAQLyfqGWdUHWyDt2msuLFy+0ACdsS97M+/MnVP82VOb0X7/UmCw0oqlnjbcx3a6FI+AIOAKnQyDUt4zaCw5J4ag/BEQMIq4R41SXIW+u+mXcU+FzFcrqzQ9vNCYLjSjiWeNVzKYL6Qg4Ao6AI/AHBEjU4hNqot2aDyN4u06np1uFmT9IfKMX4Xc5UC7+3vZGNb5BtZhEfTytN0VGW88aDSB+6Qg4Ao6AI7ACAY41Oeol/eIbZIJWLUtdGpGx+utmuTmpoaMsR3unLTeGjJkjez+enmRpC8jqbQ9TycLcYupZ4xYyft8RcAQcAUdgFgJkGI8ePSLxIt8iYhGoPnz4UM6MFE0nbTJwZbmLH4LR7J4+fSpinKchE5GpTp0HjSvV1BQak39MQVTzrFGg8IYj4Ag4Ao7ACgSoZJhXEvkSmc9vyyuOyRSN1JNMboUC/8+DVIkz8XCFRvJRyP8/v/3/h4kAeWrGt6/tjWqoNz+084vIs8YbtQJXyxFwBByBoyKQLBOSOOaLHKIN7+mbpDM8Wl/u4o8maF2SuayIfXsN/thYmIjCibs9BG5AI7Y68uk0WyDmNK+UZ415fPypI+AIOAKOwEgEMu//JX9Jx/AmZUy+0ci3KRcpd8FUSjV8nXOevxPDPIYsebc6ZWbQLw+FgN7qJDdjRlrPGg0gfukIOAIHQoAjS/0v+RfkqFHpPrQPpICLMg4BiiKcnSVTRpjomt84nkWUKM9wRBu68o5mJi0uIncNnVhl4Y8HovhudeoaFDqpjOzB5IcI+O36/Nl0wOjOzz//fFK0XG1HwBE4MAK8+taTB/CSHKdmHCAeWMXzinbnzp0t5clCOCbjv/rPSRPYwt8d3hr18uXLzFefW6MG3idT/PbbbwNBqp5VX/YMFGMNqZAyMinMFPOy5qeO1qh2Ki5YqfzdcBxm4Vu5njWeykhcWUfgOhDYOoWskr7cD1aR9c79CPABdclZWCEjaiRHOBd+/fq1/O4Ph7Y3XIGT6SNlLKlOFc6jd1uJAKk/ezMOamBKg6ks3GP7CfXKaXJejoAjUITAkJRiCJEicb1TJQIDP1uB1BFSRgDgBUfRizI5SWQlKlfTPRSDP3365Cnj1cxZJCg7nJAyMptv374tTBkh47XGCEu/4Qg4ApdGgGhU8mHErpj+Bs4uRJfqQClOv4bfIAbRjpcQjvbL0vrNCi/FNUyrD1mAgD7MqbVSrzUumCBn4Qg4AnUIyElf3bA/9va/ivtHPI51RXZFhYOjsTaxOJXmiO1oKSO6kA2L4fGOxBm+jGmbQR91KQQwUfmkjDVYWzD2WuOlJs75OgKOQA4BdsP8iph835frGj2jCkXeyXFh+bFLRMNvLEKAk1xKhrxOEM7L8lzJw8jJLvvhS17C8JTT6vAbeJgiNux2WAKa91mAgH77lpSxYd/lWeOCaXIWjoAj4Ag4AjsIUDvksIzckd9XCv9lAF9Sk3jxXz5Mvq5vdeWouupTgx2M/LEj0IEAX0nzZzwDgbaUkbGeNXbMgA91BBwBR8ARcAQ2EJB3N/1z/g2E/PY6BOTHodjGkDI278H8vcZ1c+acHAFHwBFwBM6DAOVGqqcE6eSv058HB9f0IAhQtuc3oUgfm1NGFPk/J/8srCUVEx8AAAAASUVORK5CYII="/>
  <p:tag name="POWERPOINTLATEX_PIXELSPEREMHEIGHT#5C666F72616C6C2076205C696E20553A205C6D61746874747B70726F6A7D28762C5C6D61746863616C7B417D2729" val="100"/>
  <p:tag name="POWERPOINTLATEX_BASELINEOFFSET#5C666F72616C6C2076205C696E20553A205C6D61746874747B70726F6A7D28762C5C6D61746863616C7B417D2729" val="25"/>
  <p:tag name="POWERPOINTLATEX_CACHECONTENT#5C6D61746874747B70726F6A7D28762C5C6D61746863616C7B417D29" val="iVBORw0KGgoAAAANSUhEUgAAAcUAAABlCAIAAACzyG+JAAAcW0lEQVR4Ae2d/fklQ7DH7X1uAAiBjQAhsBFYISAChIAIEAIiQAiIACEgA/ezt1c9pbq6pt9mzsw5/ftjt6enu16+XV1d/TbnyT///PPK+lsI3AsCP/74I6q8995796LQ0uMgBL7++usPPvjgtddeG+H3ZPnTEfhW3VMh8Pz58++///7VV1/966+/TiXYEubkCDAMP3v2DCG//fZbrKhb2v/prrkqLgTOgwAO9M0338SZItLnn39+HsGWJJdAgAnNW2+9haiEqJ9++mm3zCs+7YZuVTwLAr///vs777zz999/IxDOdKQ/nEWlJcctEHj77bd//fVXOL///vvfffddhwgrPu0AbVU5EQLamX7yySfLmZ6obQ4RhXVP/OCTJ08++uijQYa//PLLG2+8AREmOp2zftZP199C4KII/Pbbb6yWpl5ETHFRLZbYfQh89dVX0vrYABP2Pjq61p9//plcKgQ7LGrFp6kzrn+vhwBrpjLNpy/1TdCup/aS+JVXaHpWPD/++OO0yDMREvb3f/jhh0SQKLU15l3+dGJbLFKHIvDuu++m7kSQ8tNPPx3KezG7KQI0/X4tzsamuNRvvvnmiy++qNd1+dN6rFbJEyHA8lbaOkAmzrgMHhs8kWJLlC0EdNNvle18T/DLWnyq/Nlnn6VDzTW0lj+tQWmVORcChAzpaBRiYffr9P65mmdPaXBt0vSGz+uvv25yRh6xsXSCCiIcomLbs4baOi9Vg9IqcyIE2IRl2TQJxNZBpaGfSIElygACcqQpp8EiQH0gmVfPczCtp0+fpnx8K4aXlzE5Kz41gKzHsyNAsCAiMtOX9ErcPQJ4NFnkOUBZFlJl1g/fmqN4y58e0C6LxTQE2G/9448/ErkPP/yQaGUa6UXo9AiwlHmwjMz65fjUl19+uRmiLn96cAMtdv0IMJtjv1Xqr3ulAsUjJJh977enHwCozUzPjdwqy5+6sKzMMyLAeUMRCytfe/qCxiMkjg9OE6ocJ5CNKeZG8fGp5U8fwRTn6Mj6EStKXOzDkWFkB28EYccy0+fAac1i1hy1F5UTIICxlbb1D5BOh6i49ejrZfqu1UovBFwE9CU8bb4///yzW356JgJovtj3dBaL4JkR4OqnGIC+YyqZJNjf308FCVFhFNxDXfGpbpGV9hFg50diQ10CC9aP+6X1XG8Fp/vhfE7KOjjFFGWD6EhptQUSKZc2ppY/PbJRLsmL2U1pqsV1T77us7dWCKC3oehRe3Nc9E+FgPZlcoDpYAlZ4NJxsRZJS7L8qUZjpR0EmNQ7uf9mHXAe0NiuefxXkPX/fSJgglNW8G+lpzY8Thq4Ieryp7dqncW3CgETnLLCsLb1q4C7l0Lai90qOE1YmomR3qQSsJc/FShWwkdALne6r/U6vVtgMFPP9CF12x41qMuq3opAU3BqNi1beW2WZyDXGwYsgiGeqbX8qQFkPVoEMCO9u6pfs6LU+oFIXb0mraMA2K1Pn9SAdjdl9InjMwylJkQ1gz2wL396N7a3oyLYjbupuvf1eS5E6Q8Gb95O2RGCRfpwBFiglAtROLLNlVNtKjsJy66Uprz8qUZjpWsRIERlakOAkLwqcSIRK781sne0aOy1FCbXqrHKXQoBHQzqacptldBGiAe3vwqx3wnYRXkhMIJAvhw2Qm3VvRYC8oV8vCcDuRa+tGTPYK+L7ZQ2czJziWDN92872i3uRQSM4eq4oFhnvbgXBPTKqd7iR7/Sd6PzAXgPMPSWFPRZkdDXT5c/3QPzRXMCAuYSgbHjCQwWibMiwCRa7uMx0z/VCTmEMXsJssgLnMufntWmHl4ubaaAsfzp41iErJyyUl//4ZsD9qNSE5ipkp5ILX/6OFZ6JU3NMj/9anN790rqLVnLCPAhMfGM7jYUxlCufcQbM7TridTyp0c0wOLRisAKTlsRu4/yrEXKainT6r1PN/eBlt9wkbuny5/2QTqzFjbE30yK16dl/GluwddXcWngICDOlHdfffWVU6K8H0XhY/oRS6gmRhZz/V8tcSBNvCRMRRYRIMoqMn8pXIclO3EcbiA85iR2TEGLEaQDCXWtel7pzLBILkQYG+dKLpRJwBS4+JIInxqRqQ35IAZf4OJv76OdWp5KVHWVeoR1rco08mBFunDpiIwuM56mXTjxmowBaskGWMvrbgsUwUHQ1rQybYqDWKsWQTNxxllOHPd1Abb4d7VMER7x9DQfm3m5zptOackCsFTIE/R2ljPMqS5spdLWkYDCpnr9o1kDzsUzOUjFgfMSfV6hshlkDAV5pGSJTlM+jQ2AlUwpxrE7qjSxaCqMN69sO4FCJ5KETRwrC2MnmhHpXXFAKuwB+zRM5TG2pZJS0DRtzWNgkyU6j5OvmyD4VHlw8fQwePOF3dRMr/BfIJ+YlCRETw7cMoBLfmUC0xQK9YbSJKFIAq+cBYi3umYIoulgl84bQOSME+ieazElp6P5clExgynCaCKmuXFD+u30tD46jm3gzTFRMvVg0+EKXXhxGdPlvw+CehClFQKljHlom+zwLQGj4JWWNgmQXPkLf6rtRgvnplOI2uGSNLVWH9EkoWZkEOl2atCM29gw0o8A7XYtLWecpjNPd1tIFTOtfNvalBqZUlrHKYixqw8SZ0obpS4hUjGCahAoIK82E6W1PwgODsybrC9aQPeRGKKgF0/vJiUw8+6Dh6Vwsz/FrWjNtcE1pekkMWpak25/KixIdBMRvUx/0xKW0vk4JtRaE3TREpeOfABpFcAtP2sxRKvA+KF57cEisSOcSYywDS2ApI2p1zdBEHCkjicsVgIEdMiZIrYAlmCsOhJbbaKkU2DxYn+/6bM9rMKavQJDt/KRFVxcauVOSJOEuQCsc9Mxxr8kj8w58SCH3wIZlFwT5wZe/dlmXdFNs2xvnIVbbDNzll8WRpiE3qMjf4qcQl8nUutAv9SyxrPLbokm4qZLdyIpLE7crfiAmXTPL7/8MikO4JtGHmA73RqD5jBmmdzLC3+KAjhX8zog5L6iOkQYHwji0h+xd0wWCczMzqUsEhrjLhU2+WzaPn361HRRXQayRBOMigiMrSO8fqvTARFdLKVxpvoOsikAU8IuOMIuDcWYwiZimN2mtRlGwSPsKvEPiEx/lbubQcssSQiSKTLAaEubwqbF64dkGrfE19AsFXucfN1N6kcsF58jsTVm+TLKDOJq7MwV2mQyV6JnBnR4a3hrCt3rkoajO52HdeCFYU3vNXR4dEkhc/1sIncKojLybE4bYRQgVi9GrtpIjqvUrOYTwfLZnNtGUr4vIaNmmqaViEirSULGv1IVyS91n5ijVH+QBD1UsGV0r9FaV5G6KbG5VlBDv7JMPmRS8cX6aemvZBBah3oFMCNdUac3/UtJQp3vOsGSM8ULBB2jpLhmF6SJNEt8sRjeBnX1qwCxQHhNYW76GH+aa12PWL2+GAAWSDMFVVx9m5DPxwaY1neZQLa7eaXjhkps3XZJ/mS/pfYc8NxQkX/InzJQ5GyCHNe8EhDjfcb1p4m4+bcmvkv9TVesqZV0z+smOh2NXUIMZQOcd3rl2jHKzmWXozeXPtRe2P3//9ElAuI4Pm0AKd1qqHkUU29IgWz38Uq7pPreIc2Xt049kXEA8775ooMEdEthWlKj1ZkmRq6NQnAciBp/SjyCzoHK+hXqE05CFtkqR06qlyYj3QrmzZbwJ19Le0D6GH+aL+lOV422SBjGzlGHTql8HM+W5DSTlXoLLBG8j3ztFoEobgutMiVTc+T/Vq4YaGrd6dw9vsgJyOUVRIGROUsegCSy9T7LlbnGnw6ycPmaTFcMMk2xpkfp/4I/ib6+3cTXFD7GnxovxqMRY/wxwRhH1rq3C+x9g6KOwiBV7zjGNT0zBd1TWoMDaRGTGOxoTXDlkRNesed7KJj4yC4zW3hmxE6gyJkJg9GsR/Tf+/Y0vx/nbgEHI1ONdhwVMF6GWmxlkl9T/VplTPThmsqIRvIlQHeUEsruRnNcReqahK6FOqWzBKbWfT9iutJTcIKzviN15P5+fmzrhekGLrnkBcgPatW8Ks1ha+qWyujhLrfFeKWsRLM1P5+rIskU1m5b7BG7BSofE5+atpseccj0KNCUV7kfH0FbqB05IY0VvOFbM2R2LIAInsZayD9Mr3wGw8DZE5+aH001KtU8Mhy5iEjsUEOkvgy8+Ehtffm+khxEd4+F60+Q9VGmFpjnISpH3jgL3U3zEhXzKGBQ7PRZIPGqLjXzO9WpjA4z3VpBprRdPOoHFO7plUaS9Ntvv92qXckqbh6fNvtTNwRrhYPyGlOp7kZh8rY74c7duqmVKrrOFDVnze9cxI5RraTy9Pz8vpw77nbzFfrxvTUXVRf/Skmk/68PuRIzyZfuaNy+Nau5VlHZiJvF8ObN/lRG2k3qcQHXOl2XFNPZfAv04wH1JhcKuMLHcVANWSnjknKZSpWVMAgwtjFNY4IZmAQ+Vzq8VCeMGBkXZYY7KxwRwa6VAFvd8d1xq0YjGZ/ywjJk5q/m5rj20OxPZ40MbA3lpHDw0+GYMt2uaQnXtXV/ijjnCGL5YCaL+nn5K+aI39lPeGCMJ5juJEl7gQ7Z0mVEDN7thB0EL1qFzihTcoaWYFSLFcxdh5Q/wISEl0nAutmfGhIjj+5Y7W56jHBxw7oRgqW6Ly/wqte5+1Mve5Lu6tvdL6H2IDVQxw2aunt+EiQ5EdfgByS9WFVWpTW2pU3pGq2C+FT8dQ2d6WVu6U9dd5N7pRGdYbH3GakknuvUXPc3qE5efS5iOf2HyqEd85B/cEjGjyQMH9yf6jVrjmqOdMxzxqe08un86dzh5TALdsUORtE+J+USXP60D0y3Vr5ySrHByb44aO1QXO53nMmRHukjxBkjB9hByQ3FEno37A50z1v6U9c7zF3+mB4hlizeFTsYRUt04nyXoJhpXPcSb12TOFLyfPEUzAcXwdPCOi7gYRdPzUxfz/r7Gjewk9t2h//8vmmfbnNrzYUjGMcOEHuuLnMFvgq1IzF0J/vjQWXyp4OLBldpL1dO/YVTrrcQfLAeDSx7NO5h8Wm+c87Qezp/6oZgbiPVZB7mT12x3aC1RuxSGdf+XNYlCifPv20E5072B/2gXFEZ98snb7uSeMz0tY8D5F1vlk/vdCW9XEa3nO9rlEXoIJKXMvWJudQCvi4jV8GAyOar6QQ3Od68gGu1O0m1x4m3tIDAmBcf0tpJo5uTNTN95NnbhvemH0CKEzidPz0sogxw6Xjlij29ad3DZC7rDhVOUsWE225IvpOouT8d389MMe/gjtZO+u5Nlhnx8VH59E5XQim3TEy32Z9OFNf1DoftIJVg6st3J6og7p6j6mNBLdkp1hTu7AqjGR4Oi0/lVJPGdk32NRqtaUaR3Om0EmktfxjH3DIx3eb1U7dLt+pMecYul9TIqbQOMSZWYSTINSLkmaWR2+EZEl1XPlGvg0mZlZPDukcenKL4YHyaNrLpZg842edivl6PLn1Ivtu6IFiyDX6C8wDAc+6YbrM/JT7FFY734fxgyrj5drfNlIr0vdyf0qNmfdtRW6cIPNjhhc55EiY+RbAp9rapYN52jFUjYyFTk+SjzfekNyW5gwLobvb0Bw+c5piAbYI3f4WPOsCf5jN1TLd5vo/0JTVyxYIc9wzapb2Du1REL50y5cen3B9irnnk/jSfWLkVBzPz1afBhRTZxZ41oA4qeGT1Z8+eCTsadI+vZeZ2IhzzppRXExO5WXb6U7djNwnK1DUPB6Bw6WV7hkSzl5IwmfJBlhLmrhNvaouzFc77SR4I7CFzPn0bXMpPTfaAwak5IOXORMdbMLcToen6Fnk7K5GbJbP2zviUFYoRsfRcQOgQnI4vIwi1myTc8YB5+iBcBKeuU2a35OqI5c2Ue7HccPNagzkgnFMIemxe2ORIROY2nCl8T48sm+qxn+Fkp6l30DrHxKfGLJPd9vhTmn/ESlhJMaIke5q+Yn28mZZgcf1svXil6iV29ZRPWDJfsnStZa7k+dwN+kGPjbnL+EfD3d+AF+hO3KBDJQCUcSWo1fcqaB2mGu4A2ceoVMuYZZKn05+yhCoXP0r83Hxm+rKupAsQnO40jmkue6fpPK7vYwLSvYhm9klFhftATNTRCdNVjOHqkrPS5lBBIutm1nCUyEASNbWCMngHzIBABPfkHvMI6va9glc+sMWkENLsf+S/ABpTaHobu4sDQlSzQPRytT34+ap44YO1wtafXw7wbSWVi53PE2ke4o685K45cHRXURGG3tXKOmiCccRahXFtlDWHVjqb5c2pT9zrZpXxAnlnRt8OsrRLIsVUt6N6XiX/Tiimvmvri9XRYXN53BzM3oyCHdbuUg4ySx0N/GeBX+Ke94WEVc/vm4rlgWC9w8rNQuhMgf4k/pQGEHMUBSXR1Mx7I1aylVJ+bkPotYc/zcO6kkgT8/POWe9NtBjJDqGmM7vTJRuAfn3Xa+UunpF4s7Ku6X31FSvpu8VMOCy9jMTeAuR9PDXHkD9Fbtp1cxiHk4k4tOa0hAtWa6Zp0cRiP5uLxQv0paU3g4sYsb1tpaTaYf40Z7SJWEnm+vy8c+LL6qunkjIS9PninF3u5aXv7DGSIYDxFDWKGOh29fUaIkFbMJEEMuiS09MERsKLhEyhRv1pIkrTul6VTHc9UURpinABBUdT+nP9Kf2wVF7yp2OdCLryiOLA4iKGwKappEpKtCI2UbvczSHSTr3aaN3h2loVzyNB2qiJCK4nid1ascRFCBo05HGPYSZ3jq6hJpnpRLmd17jgkspN+TE+gdhNXNzCBiVp8Tn+NDUwYwJsIE0fIxEMrVK+3iCgKWY0PYFNTEcfU5N5U0nghBiqAdp0xFw7GMk80p+aXir2OiJ/XJf2Ms3UFONgyak6kseM6t/mLt5IOGWhzMhjWKRHdzzDHvI+vodIRkL96EqbMpvW1jTNmrThS1CfajX7000fYTiVHpvirDhkK7Foym/qPDWIU8YdvZuk0oWbEKuUsKnYkf7UtPhEJxWonM8fXT+SUxDPghXR6HmBvhwz9dbGkNLTYXGbOPHC/MCHkJCRg3/d+IbMPk27a5lxV0NU6tH1MVxJKhk7hZ00erM/xdA3m1nYlBKtuAeolVh05I8D7TYAsVWHMKZKK2KuJIOZbmfbSbCc16DwldVzS9u0CukOdODNwpVipGJ5vzVWwWMTwc3C8Qw6565zcLib9KcXMOOuloc0b4UjFoWtpgISTsrbpoSZN+hRLWoPMRQtZRIR4YBP51emsbkOZXIrr2TXVGxuZ9AthJmieJMwUrgPMc19Vjr3cQi5kz9FZoMYGM5SJKBDoGEMGzFQ3K2CwUgXpdYe9iP0xR5MQiIjV8LWTLeJDUf3EZTmSlIp+eYAwDIaYTX/itjjoppG0V67058mbePBQRRICdToXlvJJ2KG+Pgj4lU2YXcxhjW41Is6gli3kEFFt7Pt509NXH/AEmrSHb9gOgxNRoek+ei9gMC/pHUX3Q8EhHGDCZFwuhOvt09dcroYgR2aV1qMzfSUYc/0Yq37kD9FMdobZ2eGdK0VvGn7jpjUoIbvNmpoLoNp+oYGxbCe+0hvBJBYlymIzRUbagf7UxN6YGPTNQoIwl17zJKB4ewoGdCZ8kp3MaRKHJNINMoUFkLEDGMlxXX+dBlEmJpETTMlaelW40G06QXGLJ8gsYZGp7lRmn++CL/m3snlthmcuBqYrmHhL7iuh7W13lrTAtx3mu/4AdeFEON2dv4JO2y07+ZxTeNyf1ff6mPMO9ic0jdMuV3NjWG6otg2vYhuTO+Ibz3W6Nhd5smTJ9SdjgkduemiLc598Pe0uxFIFV03ZWjiiBiTpsiJ99PfzYDsfz7tGowAwfppUGu9ulcEzMicTBZ/up++JlbCdvfjdS3KOPeE/x7zKrfjGw/FIzHTbSNTabIgRJVwXgoPJsxc3ODf+T2UHNyVsxCYjoBZoK/s59PFOCFB8ad7BOzPnz83W9g5ArgVnOkNw3MtEt+I0UsiOHrcKDk4O15NCUsTuzSnFNZwMfgvfyrgrMTpEMBYmamJWEy6p/zYgRC8biJ9MjlehR/Rjs+h4S5NLCYEGedoCONK5O1NEky6ESnFnixZ4EY7PpG1Kbn5zSEzf6L68qebGK4CLxGQmEgj0rTWpitWpvVaFVX0t4orKdxlMZbd0Stfzp6oLLEnHoo5AVFYctz8iwch6HN3UCayPi0pbX6gQSBvRG3+PT5Tfz0uBHZFAJMlSkruA0YY9MN2Zo1z+g03HbzrtxPT4M/fRILXJUXMK3aIFmakT3qt+PS67Xu05NqYhHdpSigFxhN6FZUddsx6nObVKSR/SuR4dUUuJL8JTv+zrf+vGsuf/ovE+n8LgbRmZ0od4E9Zy9Nc3N93MFLd96OMKBN3Wu4bsXHtWPrQi6ducAqX5U/HoX4UCikmMtoeMOWEI3u1whcxMG55fMBEGlE4qfaAut9KZT2Ks3LqBqfItvzprRroYnxxYfl8H8M6ZpOXJTztuEvRwcUw7RKXzes0sOWby130VqVtBMBcT/b16G4qL39qALnbRyaJTJxxTOznYB+teurxWerm1+fk1fSENmhmXg8boqaxhAWQNdmfbmMlgnr8BvnotzWD2wLu8Wk2B4Iq69U5ETAbF8SVTTdbOCLjmloTkXFkdESGRuMEL0dBGoK+eTnhLyqwOSYY2/yKT11HcVeZDKdm6ZNdcvxRfZSqf1RdoGGgPvh6DPMsRoIkABrJtoyIdPeJ1BAgv84wHdbWehQnHdv88qeHtcvNGOmZsgiBS3XnH1JAEiy9G3ecXgWrSFJ3boLPo2hdXC8/l+OpqH399depISob7lTCX1QYxmzZ1mcspwliRZY/jfG5/NtgndE9/2QUxpm6K6fsDt0kRIKpxAvsjz3O2X7aMY0fmyGSacH1OIKAHrPdqMIQ/48/ZQKo/8zCQapJXKPLkDYU1+N9IMDIzNTGdaYoqOPEg/UlRmDCm5iyURAMGAcLth87elm6WorimyHSfmI8GmWCCTnTwr5RPNNP4Lz8/ilLbCM9hMU45iBMxx4N8Uvomz6U6YpK/2QWw7/6Gj42xKI7A6dbhUw+PhRtcZaqzcvHhz59+jTRI1Lmw6zzaJ+OUnKmNEraRTzmgNrpUDhcIP21X/xb7WI9m276Pl+32I+533qJLUuaprtZ84onOeCh1xCZAl+iIfqElOaLd5b7iK9aLgJMzWXnk2iDR7dYnvni9070Sem8/9Tn5NRXzhkQoB/WN2Jckj2oM2iUZNAbYrjX8wg2VxLuQdGlOSk1l+yiFiAgYxhetQn55U8DVO/n1ebngWM3ylsM64AfSmpFXPamkHCFb63orfIuAnq+3mpUL/ypHuc3+1WpwK6/e+GqvTKbEMAbEuaUmi/OP8kc39VXrrG3hhIutZX54AjoyKMjgHj5+6Z0mO7Ohh0TJtQvMTx4g91WfebFOCCaLHag6S2zHszrtgLXcNcuddlhDWKrjIuAXpTvcKbQjH7ftKbLrTIXRYBdY+YybOLjgNK/KMIuP66Wf1lSv9Y+shxQISxAr3XU5KJmeUOx2cF/9uxZEgBn2vd5hOVPb9iCi/VMBDiYmU5fE1bXnm6ZyX/RujACcgKP8Rhn2h1M/Oc8/4XxWKI/PAKEqESm9Aci7ocHYwHQjEBat8SxdjtTWP4fB1Exbt3uNogAAAAASUVORK5CYII="/>
  <p:tag name="POWERPOINTLATEX_PIXELSPEREMHEIGHT#5C6D61746874747B70726F6A7D28762C5C6D61746863616C7B417D29" val="100"/>
  <p:tag name="POWERPOINTLATEX_BASELINEOFFSET#5C6D61746874747B70726F6A7D28762C5C6D61746863616C7B417D29" val="25"/>
  <p:tag name="POWERPOINTLATEX_CACHECONTENT#5C666F72616C6C2076205C6E6F74696E20553A205C6D61746874747B696E737D28762C5C6D61746863616C7B417D2729" val="iVBORw0KGgoAAAANSUhEUgAAAzMAAABlCAIAAAD29iqWAAAgAElEQVR4Ae2dO7ItObGGOcR1eXUwAB49AuhgBPSxMQAXDxgB9BDgjOA0Dj4wggYXDxoHk0cEA+BhgHGDCO7XVyeyfySVSqVXVa2V29ihqpIyU79SmamUqtaL//znP5/wP0fAEXAEHAFH4LYI/PKXv0T2d99997Y9cMEfBIH333//29/+9uc+97me/nyyp7G3fUIEfv7zn//4xz/+29/+9oR99y47Ao7ABRH41re+9fLlS9zhBWVzke6IAIH+V7/6VaKrL3/5yz/84Q/r/R0Nv//977/11ls4yp6Ov/CcWQ98z9YWHX316hW9/tKXvvTHP/7x2brv/XUEHIFLIYDLfOedd/70pz8h1evXr7/3ve9dSjwX5o4I/Pa3v0WpVHL83W9+85vKNBgh3YcffkjzH/zgB2QxlE592SOzeqy85idQzb///e8BiD/84Q+sJxwUR8ARcAROQYDFIR40WKQf/ehHrBtPEcOZPhgCFlppvw6FWUbhm9/8ZlvyzHczFXwvlxAgT2thGfU8LCuB5c8cAUdgJgIaluE1PSybCfblaHOWi+jnxYsXw7Ok6FXIeEV9/tWvfhXdKVySdSPNRoVf/OIXbLUXam498shsCxm/HyOAktmt7373u1b2giPgCDgCKxHQsIy0RPOe0UqZndcQBIjJ2LrhLFeIn9hkHELWiKibs5sNBQTrCc6uHpnVn7xrwM6bHELgJz/5idX3yMyg8IIj4AisRCCcLQv5+6985Sttu0UrBXZeQxBg3Hn3lphMt26GUFYiP/vZz/TSykffLyF8/OCDD0Jzor2jub0XyBFYXu34pB3t/PrXvx7eiDaMvLAeAcyfqeZnP/tZj5izQ2CKyrs5VAAo/lNOj44GAP/6178GK0MhEPTX/rPA+k1HwBCwQzzML87+p5PLanrhkRCwcddOEZqzdah3esqY5WC6UyKY6AZNwyPw1nCgduwoZHAeoSXvaV7njxy1oUPseR3BnlMS4mMbDk51XA0ElN7EG1VAAw91UzW2WYYLYnsIBK/sCExFQGeZ+4WpUF+KuI67Wlcis4Fykp9S4lZmj6iZCybd6NRr7EefP7BmiNXMfmxDSyEE2er7M1YMpxYQiIaDtzKvhowuMEyfOwvQPNTNITL0mIBD0nplR+B2COgCzNcwtxu+ZoEJALaMOSmDZrJpQ01AKMdOl0f4GKjhIypJfVIPDOlBIhVrfVkloTO+xbN+CJSjDgdKdsG3MrdmlPbiUBmte++99w416ZcBpjofD3H3yo7AYyPAppVNSRIKfur/sYdbe2fjrjdnlLMvYJKu63R5dnaNsyt2KGhH/mumQzST52ujNLRffMdCfpTpOonVAghoNa/GMB80k5ydCYRTVKMyTQoEDz0K3Fnfqxqn3GFNHZaDlauoQzJ4ZUfgwRDQ2cSEfbDeeXe2EGCsU+Npd7CiWw2P3t/KzA1RNvVENSHNJ5Be1/o1bY52+Gj9aCTcbx0FcGx98LdpQGFgBDNWzi1qqt7aEcoLokzdfzHuLMJuB+MWvH7fEViAgOaSfcd/AeDXYVEw4FjUgZGZ6pjZ6oHn2A4tLT6KzCzVhjTsp5w+JArQQFxO79dNBdBgf+A0WIaGJvxsvlFYplqRAMRqy/rujByBB0AgSmb4quYBxrSyC1FeQA14KA90SQQ/KX10r1LU3WoaaBGllet/9D0zvlFrMrEPam/+p1KuuaMd0ChtDXfnEiGgh8zuOBzZDzrTx9r9/giO45fKiGyZf6z8OITe4qkR4BNW1n8WNg0fL7DmXrgXAstOmHGKMf1MGvHTwDPuBFq2SudrL+WDkm++NKvOQz3x+lHku1kK0NHvs60X+LE5EqbbcBC+t/3QxIkQFZYZ5ST5QJlt2QPNcyfXwE5dnxSGj3O7/H4Lf+jtwI8eXb/vjyQh4xh+sJxOMZV8YfNIg1vuC7/0MOqL/GVGPNV8kFXW/SK72VPQwy0EnYXPgr6JzDQXAhaFBj1i1bRV16VS1bT1OsMR0OHQ8H04o0kEs+/aBF58t3AS04is+RUSZr7cj8CZdMlKF8NnyGPT+Olr/1j8JLTnkcUTadZEy/OYOuWLIKDDrevbGeKlISAchyeGsEuWNqMXhQjnTWSGl9IG2fhxBhwRTeahutKC3FFDv5yEgOrrHYdD1UkhWpYwg6ltp94xtFXQ7lImrZIdd/A/cc15F/QuJWfkmz1hdqnRmSqMJsxwPXp8fjhfeNkqzoir7tnN/oKSxb1u5fLfRGbwU7+rmZJ+UeopKF9GYllWo17Cp6qpOYabDodFRdHArYzMLEpYyTTq71Ndvnr1aqu/upuwVcfvXwQBwmj1COqhLiKhizEPAY1ghu8qRmJrAsIeTdI3PdYPL+2msabwcWSmC3r8GVGk1ltT9nm4BudKLjoc7MRVtrpOtSscMrMlEaGtb2Uu0I2y4dqK1BcI5iyOIhA5rejyKDWvfyMEooRZ54dedztui2erSVg2z1yrJsPafIRxp/BxZIYc6n3VK2uDeWXk04zipIh1nvwPRvkBdpbT+WZjtCwdazJ4wszA94IjsItAlDBj+szzlLvCeIXFCGjsMjthFnm60NOpTKPYJpvI/zgyQyBtsD4yU44+DxfPhJSdDgdnEGevWlIB+u9YVBSRWhkkmQwrmUb9farLsqLqadqnguV2nVX7g/BTPeXtwHlsgQ8lzPi4XScaZqKNDimqshmxmm0F1hjqDthLTTP9L/jcmVKnjX0lgfcAVn4lgZfbTZLFrI3vkxRIT/JDC2Qo+WO4UW4bdEPgL3/5y7///e9w+fnPf/7Tn/60PbICO3TE+8vyT8a3sqAapU2QedlRYpMBkH3Rr6Mwr8zgbh0148OVU23uvE49G2X1RLwlR2Lj2RB42v7yAqNFSzZh8TLZowistbK7gfXoEeRE58xwjrOdGme49fwYC4/482bRh2h1aUJYFz2dd6lvgzIP5zF6WsqoOBGJhur1uluoednBir4brl0Y8jtoNYpkvzNGCFtT3+uMQiCbG8PIjKLvdKYiEE1eNnOmsnPi10HAbCYWW8c9O6Op029a1TVQhtEaNJRv6kb/azeTqrqhSdy6bKWiuWuVQaX3chsC77//PiuAt99+m817W4u0kUpbpcm2tM4pdwo9nb0esv6aDMMDYmPhhSwCLKNZh2C1w1Pwx+Kv3AHISuU3KxFQd0ATPQBdScGr3RQB9f5M4dm9SN8SW8A0dEq1GjeqX0L4qEIaHmpwipRpheF3oq1isjvDWTwnQYaPYHyqcq/RkIbhUzVWBFZmgi0g82xNwwh6k+dEIHIHWSf1nMg8fK81V8r2nfZ3y5535sw0EETTOqmpwLtl3SeEdeSY/kedVigjq/1OGWuXBSdydIXEAPhBkHRQjt4hT0aGbCuhRbiGHqCF4e+tt97SAO7Xv/71d77zncDxU5/61O9+97st7lceqeyhBDpi0dJWpwbe95zZQDCd1JMgEHksTS08CQJP200LPEBAX8/kEieVhSWN47PVtm5GyqanubaajLofeSKcBVuUH59FzkZ2ynvBoRziA+P4+vXrrEh+sxIBMo5bywtUAXhR5TIpNYWE6eXK13yqay9TrVBYoM8BEzswgXpfEyWXyhG4IAKRx3KPcMExmiGSBknpVkykFWbV0xNa9bLhK40OhR5S9Uy1pkY+CAAC9jQ+ZxYEVd+sCS3txqhy9BkzfWFhFIvnocNeNefJonQRCsdSgICMPXV+COzjqHwDF31RJUr2brS43G1LVqWS+SGzFBO/4whcB4Fo8m655OsI7JIMQcB8DQ6rfqdua1+oRiT1dNSPsnQ1FDrraKAFKY1N85GZiqi1O+XINtfID0F344YsEb8JAmhzGtey+CBHyhu5lcDqOUQi+mVxzNgRjIy7EV9p5U2GlUytp15wBO6IgNof5MdJX/nIxB0RvqbMeCiLsfBZqZBoQnqz804U21ho2Em2vnnkGv4rUrTsWVTQPJsm2aJq/ZfaDTah+gk+J4Uo+gZV7uxuXKZYqa6kKeW0/jXvqFJpeWWPjG/DKFwTVZfKEZiNQOQdMWKzOTr90xHAQpq13Dr7kTo4a9ImvzKFFIrXRqenVSQDYthhm3zOLAhqPScTwwczJ/0ZF4JiPjFnl16oRyD9Vh7BNKvPyjyZMSK7ZpkebhYmgzW5YCF9EdqE1LjTbs4o2McPMTRHR2GGPE7TETiEAKYg/O22otpunfoKan9o9c4779S39Zo3RUD36DhWmO3F1hsAVG7TwChhtvLsv3UQ1xDlAk3/qyIzIzS1oMPTwAhfyCEqUt8hgqRAvFJw0rssGO9wKguChIzp7yfsUlhTIQrLCAU42Nj26SbdWb7vS7Km3Cn+yzZnbdoviwXTzj72nRA31P+fgUaB+y47TBPHDzAsWGdb9FJGRbnfY7h2WWsFzBrvcWPokMSMJ/LgCMOfmlO2nGzJAREaIjDVqAMFJdtWBk9+lUTbbr3MpHX6y0/rO/qh66eABprfwVo2ZGfSzFONVLp1SA7irE3zyEF87LwKubioTU1ve+o0f8aMhgVRmdsNlGkSBbNcNtApwDvkUbQlT1iGmjZTprmN4H1fidqy5ihJMzJHG5oMU08CHJVqtz6DbpIDl6XWdxsuqwCeqqWmrjWFgRsW0aZbljsWI909x4bUtIUgzefNQcQgSRCZuGwv0pu0oq29emwV+qW19YzR7LFmNToJDk/rO2rwWVBH8S8YnEJOq80vm45RKPCdjUDkwREmcMx8adZESeeJdmZsudlr6vcRiHyRGZS5aQ4GOTElRwcva/2bhTRIxxa073SzMywDIh3T2TZxLBRKTXuh5dRNaquxZeN7IxjVRJr8K0HbHYJIRU3I+kJ/9ICQBSeRSmJGH01oOB6AHRurQmDYIEbar/QOZHdHsFwhAha7Xa7f+VTt57P5jk7oRjXXGKOsP5FuqPrZFKuXSvkyxeobDq+pkoROhVilFJkhhPYfEgPFwtz0E7epRVAS+mMSRvSpYI92C5hvlU3LY63kriTlCrrkbYg+I+Kq+uVJEjW81KWphI5aKDdM4LaumQyHtK6N16hWhUQO3RnFpZNOYWKmw529M0SxddWX5aI3Q2ib2l+tUy4ztUeZnXSBXmZ96Gn/wjVaG/QTLOibTtIn9B0FZFY+wkKajpWVvKC6DQZKzd3YwOYoeuieIRAKQZ7Nc2ahknbANoMjQm2XH++n/n/7hnNRHA54+fIlrTGU7FVH+8QcgNBR5/gCpyIqRY1k01aFR1ptQZmDHfaaMewQLELgqAw6vjruR+mcW78wQMsOmZkMkac5F5kCd8736OhHNTsPgEbUzr3UKbNGEvxN9nM29dyReYgiYWMvPpSsnRQWNeB6v7/85L6jH8AhFJgXdqyQwAuXXSCraYioWsOkhh2LNOigYw2xRyRAz2Xqtd/MgnKIF02VclRbJhU9VVtDHBA9rbkM85b/W1JFS9v6pGUhLiGxVCPb7DrRuPRLZStIlIw5MFv+efSjQbc5M3X9HXXHZDh3NRZJVbjczegU2q58xEy3AW0r1BuBQr8Ky/dUqoJHSSsX7sC0INLuo4JNKzA99KhziqWD29nlAibP7DsKsKx8pLmiGo9TsFFDjiis7HvEK2ijzbUwj3ZyZqQZtFlhYW10awqkuCyvQP0Gq2HhNgO2FWtHoXT0ZfyCnAV5IpoFIlMf6dqXAeKdqU52OrLp52o7ia9svjXKuhKYLY/JsJJpT6dSpxhRI6kW3TnlkpnOEsIC31NkgCnGh7WQGsaCJAWLwaodp8IqCy/FHwUut3qnU77ALvuINz11gkd18ItBErBFjGihyx3uEyTNVuZotYmQlQhH3dm9fHLfsYvPmgr6E5kF5awRpjDFapqfXifS8zd5xCh8Sy91gQiJtELDHT3S1EATYxHQLOeKUsRpWCntVoRe5lhJvLNaZMKwm50Eaa5YQb+f4CkUgEI7ouVlnTIZGhT7FNBgajIrYlo+S7Aevtlwc0jObEuqLaOhSIYyRjUKgJSmmlxt25wbiEy/0SQgOzQvkLmwag1rfe3IoTK9M8FC4ZBslbye3HdUojS7mhqcSrXRJpGeMF9mCzyVfjqnYLfzBgA1IgM3ZLZohr8B1rBDXE6BImc0flzWR2Z0PLUUUGiQdvig6kAO8TTqUW4UT6TAasQfjX5aedIdk4FhmsRiBlmdkhF09+qIgRMZrtCpIfPFWEQFnUcRhnaJHyrEZEZQ57i2tQr1haxLY7ibLflW4FjpYrckt4lj/a0Baova1v0n9x1bsCy+r0uFSqecdehBVW5qoAzzVPPBZGc3k56zg8CUs9nSmXiEDql1TT9mbZCxSwvshIZvxJUb6m6pEeGjiFbeLXDEPmWhKrVLYVIFHYItK3mItRJMu3yI1LmVs4OOSKrAsyU0GVYy7e+U6oBSw4UP0TGl+bRlJhfWb+v0hcKSGmuemmppzd1y2iqEZc0vxLAbuLXluitMoYIdBrc6NUBZ5ZqC+44alGbXsd1kGDEj0iPwWQEKS8ds/RvdTIOKjwIkC9wKhWjVVahZ8yisWgJwlGuaaB0LHcorqrS3DK3SqSxHCtG80Kxkt1tN1+VtPYpYRKmFyhVMROQil1uzcWWm02Qo6+dFEFMx0iQxk+i++hApdhiXE3NmR21dasHoQsNwpCuE/umQqgqywUjV6Wg5lfMohd36T+47dvFZUAEFNguJ/6o3ktnpHEh1Kt6CXpdZqE8PPeLOfs6MqvxgggYo/CCjgXu0wFFi/VUEmyr1dMLiHjNXWFGxNkpXYG0H2yMJs+ayXvj+mjqKkWxtxDVZgt+qXMG08ZraqvCDNqnRnySJyYCeFPRzEvdOsiSJMX+4bfSKPzSNeXRffehEY2xz9OGo2cwqrb1cUi9eagn7M14zfs4yknOGpX1y31GvM/NqqhfG1NQbyULNQtA2ryMDKWtwFcgyF6oiM2pjqU0UALXy0YIGFgh09EeyzLqpPKkMGm3Y03ITqxYVtBUCF/QjajjpUvcmVMub2SlW2tlmgmc1VGQiGZo3biI6u5cmQ9at7jY/vQLqzV4DX/7j79zP/JwOxVgBskmmMotsaNLghFK7r4dJyjJsPc3KljLaap69H3Wtk1rKwn1HisniO1gVW1qwPBjyW6t0oV+fF+MQsUsPWTEXWiIzwGUxHVGvvOyMAyywK4d0yiUIhilpc8/kDMxGzFgpVuIWqgG7amFbj5QjX1zUpeqoqaIslpUtKoo4rgySTIaVTKP++uXVEMAJle1VVmAzO/pUp7/eL5TTKKpnaR0YEcGnZDsXig1dK/Q6ffTkviMFZPEdtss6v5SRnRH0IorpF/ern13aL+ZCbWRGgKI58DT0qZGPwMJCZuo3ZGjCTqieVEv5Rm8YhAoNvIyy2SBFwJ6uLCh6Q3y/WSt6UUZ1ZTfbeCk4SmEIUEqwUDYZVjItyOOProBAj/Hplz9dT6KlRIqd36jj8LEpORaSaG9skjVNJHRC8eS+oxO9/uY6Cyg3pBW2VGJ2TN/f9zKFtF8HcmaQVmTbIjNtRZRz9AiLmZLy4ky5GCIqvN2sLBhwqY2rpDCqmua3LF7sIa5Y9UDUI8OQtnbAK6Vm/iN9NPaOycDQnL7rPbZrTq0HgbK9OkS5IT2Qndckd9FSvlBtRvWQGFTGeqPw4WgzS242wY9S0PqpGGkiQesfLRv98lioPTQWWQDtablwHd9RlnP2U7aS7Xw5I8u2ZgPHsSrRIMCyJgdyZsikOk1L80P14qreN6g73o43O3g7srA4YwaaBphg+OYeT2nWcJmPN8mjgkZm/Qk8RtBWGyh9w4ZLJN6Jl7aNmMrQsDhLidTcMRlO15Maab3OGgROD9MxfVljy9zndwUIHZj4hGgcbFgDyClc3HecAntgilNWDdQw4JBUFuamrSzyTh9d/042OPmferlpz4aXxT3ge8iXEzVbHADTtiNNu2k23Z6zrqla2M36QoiHiF2yCNbT6a9pMSKksKr89dD85z//ac3/9a9/He0d8wSvw4eXDqmBcRxbsKgoIrsySDIZVjKN+uuXV0OAOXK6SKQoUE5d16lIPOIv3EFa/lj1sT/QsK2hZA+V1bIdalhf+cl9Rz1Qw2vip8z1YxsLiZUy60LODP056r/KvM59SncORGbISohjkRkFAtV6ODRS7gyVCqgpF6vWrAqBQtCqK7hb028E07L1tLnwv///d6g5AmDrSWFeYb1iB7yiLqwcNZNhJdOov355NQQIdK4gEvOUYGsrODMJqcCfBWrcJz6jCyFQ43+9wTeadyk8tu84axTYmVFgG15SNskLObOx3tA4nliofQMgiEh2ROPWbIIq2xmct872SZFZ9IZBkKTzYLtt2rq7zY7sFaaEjVEq4bJRMxlwYw/svVKE/U4ZATWY5ZpTn6KTmMcGY8h6g0U4aY+XL1/iGsk8caTs8bY+3XdMUj89BMVrIruZy4IYham0IOdaEGzGo2ORGRJoUKWxcFk4rYnrmnT0x/J5KowKrPcry5YIUQ2rbDu8WkE1h/OqJNj/Bn4lo0I1G6O0ziRNSxnZwmNZLJjK4HccgTICHCnhncqeI6pk1F69ekXyDBfL6bQyuxs9fXjfccpYcGbJlu5oXedrIoX0M2p5SgcnMWUJdGw3EzkIdJiZQSA8IkuNmihYI7POUKmARZrDI5TpPAUVPO5FEiGaziUkakbyH//4xxe/+EVD8s9//vNnPvMZu6wvXCQ5ZFFRJPnKIMks+0qmUX/90hHYRQB7yB9JL2wyBtMc527DqAK+8KODru+9hyHq9LhQVssWMVpz+fC+Yw2MyiXax9QYQKvVlwtK0qzG9dwX1zwcmRGH4XvMFxKl7b4BG33OtDmeKEOTTUf3J7pCTxt2AcrStj3VnFnPmUedJIzmF77whTZ5LtLKtDGSZ1mQxGa9LdqWMY0665eOQD0C5JKx2/xhnJk+/HEQrc29EZwR1vBXs0Svl7BNmHr6WvMZfIf2d01ZvyvLi2I4LA58o2kzRtbM75qujeWSHtTG0R/ezUQmDa2YkLtSRnHApESLJS1Uns6Iyn7Qoz/CU6may2wiWNvCFp7V2SroiHRCtMVi2f1UrY31siDJZgEZ+0nqbZ3ygiMwEAFCNDJepDeYR3yTCE0mB4ZNOLTjiS16++23ew6fnTtrnsF3DNSZGlLsY2q0BMKcU+T/jLAMeW59ziwr/OGcGSjoq44ATfiid9Jh0zhAo7q0Zs8dgvG0OXn79Gb9neBxCWCXHVcqy6Yb7axxy5W3nkYpzLbPl2wRX39f53/Efdmo2f7+PPWOuuaXjsBwBEh6RXkvkknMLwKvmqQa60aM0qhJl3VXw7scCD6D75gEXZZstI9JnYKVzlI4enM2/aPydNZn37YlZwZX9UAaeKUCWdqJR4Q45RgubV5/J51d/SmTsJbSztbLM6OmWj1iYuxmAxcdr7snzOj+lgXXKLYBpfomGuleJLdaL7zXdAQKCBCosbjVpBoZtcLM6tF/PaqBSJOSK9nOPoPvyHZ8xk2Srz1q0CbSrSOzVNUbdzPBToMV1Lqwo8RMNqznDZh9s8B4UegMOyymnCe2SltZ1nAzm4TfpWNbb9TUcdxteM0KqVoHOQv+Y2xHTMPRt3M3Zcb2y6k9EgJYSAwafwVbvdtfAjWiNBaE5May2504yOa3AaIJu7Xi2hXyaIXn8R1HkWmrj0/ZssltBGtaredYI1VlnVTVmQstu5nwI3lDYwtUScNkJ2R0spJjgJWyHq2WLnqgoEHMUYLUD7kluqmZqgY6Y5vg/q2zxFhZ2AscMUOmxATmnbu9BUbLHkVLbeMbGXq7P7aAhlt8bCHaWBZOzRHoQQAVZZ/RZj2k+HBG58THJJIq5qsZHP+PZMNstn1NI3rzTgWOWIy9NHOqZB/Sd2gHJ5V5p8TsISyGm0QIbikGCnkpT12PcNoj5kJjZAZXQmOblluRWQhugoissaJDDPWi79ZMj8PjsHvYYc7CjJ0XTe52KluBBJ6980Kvj6qjjsgDJMyyEIWbWxFboUnDIxsLIuYefWtg7U0cgRoEOAQZmX6UFvtW07Zch2Uhs8ymQKgML5Z/DZFfupQivbcgCf08vqM8mv1PUSpVBlzn0cTBrgw45eCX05rkiW4amVmGyzrFXGg8ZwYJ9euQJkQwulZYFgekx+H1NUaTp75gZ7qvdkAeU6W7tEcXJbqgudQubf3QRDVTgx4qREvwqNWQSzyQmYmjAzFEACfiCOwikNpGzPWQyAzWmMd0Atqk2JVNK6R00l0erT+qnOLzqL5jFGJbdHj70h4xmm2pU6OQLaRKYtXScbRHFy+kek432yMzQgRN+WoQFoDQjTPuTI0DokUh7LLHIOpHKHTnagmzIL/GxERa9UaWVLMhwNjfdIVhXQiFEzNVtkBkRE4UIwLELx0BRSC1jTxNzbU2OVTWhWJomOW4SzN1umkuYZdIQ4VU2gf2HQ34VDaJPpOhp5krKdRUS5XEWqW5T3t08UKq5wRX7ZEZvdUQIZ3qeofZOy8vnT3TWhjC3XGyYN+2a3ebrKzAToHaDosPdmXQEdGx22148QrZsU4XImN7YZaIDR0NecdycWqOwAwE1BR00k9nX9vUU5sWREo9VqeoafNn8x0pAkPuYABVo8hoTFr2p8pm8t83ZxbpeZgIXZEZn8DQ0zzqn9B43TibGgdkDUFhCG0sswUkDwEZMs+LJrOs62/q3hl7B7xytduWfumqYuqI7AoztoLmbo1yuhS2R/0FADdLNGl12C+kU3AEthBgdqi53qpWcz/yKzRpO0iQZp1TyjXyHKrzhL7jED41lTnIpNkBPK+lNmqaH6pTcOuodDbOPkT/lMqRnoc+dkVmdEP3KM1XcV/dFdFbw4HQeoyyhiB7s4amBT1WqGm1uA546iYCo7C7p6mjQyhz2aCzAclsZDZvCYUlMrVndThVtxvQ6GmCae9cglgAAA2OSURBVMOqkg7krybc7+Hlbc9FgPXnEE+mK/DQo4L7LHc5ahh5rHLbtqdZN5G9WUPfXIYValpt1WF0iJ45RM+U5GjQVrWB9+GVxsdl+ggZmV/e/C036XlaTsXNs/k9Mu+2jZIIb445/qfvL8KC3/cI9DQ1jffqY7LfOu08gu03S2ogfyC1QOaE+bEb0WoPo1Zur1aPuLlc+XZPNXdryjCjF2iI8cIkzWBxFs3Xr18bdKGAztiMPkuqZr7RBAk9wi41E9xtqMtRQ7LZkqTDAc0GajrxTapRaGSFbLO9wKurTSTctWm7I1JTIcKEyzb5x/qOFFhUd+pkNO0ltKrBjTpMsUi7CEkr2zZXM/ObDlzD7GgWY1TDKIKiUwH/T/QzSIOwiNlUfQryp6NVr16KQOgL1PTmZcs2l4KOFgKFaEQu26NmwZiT6UQdHoCiyaZpmCQMU7PAV2sY6ZKBSX9v2k2PzIKORb7TRnbXaOyqaFZneoxnmmralaG/gs1oQ+Z035GGZUG2qZPR9KTgRyK01fUjYX3DiM6hS7jYSEWFNQIckna3cjqJgr3t3c0EGj2xFLbMoo2zownSCO6ay/Q954ZMOEnjcBIrBatGhvV1OOen4HPgbGtnTUckWpiuF3sGx+y7Gqmh72HNJiZqFjLPmEiC3UfaEVZFUpTobxZbrePl+yKA0cA+Z795VOgUe1gYH9vT15o92pI63d1DGsq6rXxB37GFIZNxa5629d1acXTBPCYqUbN5iq/Rg8uYxDV+M1US60WUgLD7Vy5EMhMfv3EruzHdboVobcrw6CqEy10K/RXSRQYafIgs66QwfkcbHuIyo3Kkqaxj0iSHjkjbinCG5GNppjrAgI7qrBodJs+CNPBYcMrUTPm3TFi5+fqnaPjuX2TyQtfC7Ci3re9ORCergdiTqFqBvtbMUiM3rHUoF6iFR5YL2RrccB8zgpKXCaL2SBUZHCWLndmVp1xBqVGGXbl+/9MU56MuwKbP0YZZ4Y1aBIVdzjA+0ZgyjkyfrHjcREmibBmyjbK0W0ztfhmfgthG4VKFCHlToQG7mfRT0zAaBDBga1BAV0xxQ+GQjUDXQysUbo3AY7lE8ySaV6rKh2AZK+QCapGWM6b0t+xsaqRitph24ef6CdYwXVkndU7W31C4SJcxu5GqR3KOuoRL2cSrSjQwRVEVUmZoZfyU5YX5VWqR5hylTH3EgyZ95I8Cl5Ww97vniBECRN0Zfgl0EaqHjORw37E7GWec5YoQCJfZsJh5AT5R/RkiFQY64q6XtztqpsJTtkzWmMhJfb9yWjCvbPzSrausYll9K5iqDfHiRnZxIbJojILpqMbNdnOxeGvYYWRTPwQyzdxRbDVDuKhmUlduqBlBnb9WvojwOhYm26QCvLZ6zSTqZ2q6lEYGDcSZ41vSpjOigX5NE3MqW5LU3I+w7Zm8NexCnUv5jt3JOBwTPODW+KI8gIMZJADlv7oSa1LQvfohOFQzdXYmzNa0nZFoPCRztrKF9Sa/LbHGRGZwzRrN8rozK2vPzXTAdsfDpgHy71bukW1B23TaMK9++tOf2qhTuHsfd2Gkg6kqgsPRjqO6+E6F7oGD2nJwMNwT7A5itgIjqMOxoLxlvlI70yZM6ObWsvYQzS2HBIs1kRm9yI7a0ZtplHCUQlv9dEx3LcYk31Gj52193GrVo4Fo1xbZefej8D2aKWqoUSdzi0NWDmM7FeVH1dIOi8xSsNaPWZoywWBtmVcmgI1Zg+ceO0KjqKWLP9Xa9SMyql+H6KAGqZ0FB1TUViRbBKnAbImag9uWFm3Rud190tuqKloe5XQ7ManxWCp2f3lr0CP1aGYUAOnxi8a6EJml0jIR6Bpabc17CixgdqfVoaGPVlZr1I8uRICc6DvMMW2Ny1jAUYYtRuX7QDRWkko92Z0y6CSuUJfWZ4la7lE00BpTDovMUrsJNGWxZjxFUaLeoluMEO6W4UQF+U9Zx4z6MyQ5i2bB5n7ta19bY+bO6rvy3Qo1GG4UAJTQWLSF/5RZTjErUh+G8pyixtqRZWWdFGaRL9X9yGebkDMK8NpCHkz6OZrZQQn7+2XUUpl5FElr3pSJEIUjUc3yJZSZOynHzjvRzF12JOY6vgNJsrbIhhKr1Qly1Lw80FtPh4sRSVW43BIpex8lP1HUQi+iia9CDovMYB8pk83/gmSTHhF/ZN1MNGwI/KiRCnFG1Fm9pONUIByxAGXSQJxLlt5FOqkg7JaB6EQdPgU6XHVADJPBDJrhd3v6heWqmde7I7tbYbfv6EZzTAO2RBuqWuDc3K9ArYAqxLW/DHFUGRuIPJGT0CZaphrxAURU/ohg5yXyKEdw7iR4qPl1fAcLANMx1CO4qoDM8IkZRcOK/1Z5uAyHhql+vqCu83T1kMxR5WhiRnr+gtpb0B+9z09J2O9nAcfpv+7Ct3D4NAt/fHaFsbEvUQEB48rHeMo/9XC0+1erT/e/8Y1v/P73v58nGGaaL6XxZaN5LPop860mbFz6GzJblAlNsFP8PNFWBb/vCNwLgWAJMYDYvYLR4ytleAu+axVMJTYz/E4R05wCZpO/Nd/wg0uQIeBMRL7go5g6ppf1HS9evEDO4YAw9Id+k4owcevbmQrjvDLRRfZzesoRS47lP1dOlScq8/1U/XAdovLrWFZnZGQGUVAgEmImM8MXzyXrkhcMAYbAvh9oN4cXBgb3w2VTgnw+MYTpYKKRevA6TGO+OYnrWuN7VDAvOwKOgCLAukg/jh05La35VGWLn4ZHZsBYE+tQDeeOFS3E98tGJAQbWXaYcbLal43JgsyRd47GdHBkBku0x31bVl0W3wzfrDemrHLIG7GDqYtRe9pTuEtk1tNHb+sIOALLECBl9fbbbxs7Vk1Hf6XA2j5SwWCZZHJ11yuLG0lT/Mh1ci6knYjgQ/aBkDEsrdmvu46EWRi5aUMZKhBKRr+7MD4y2xLF7y9GQNedurlM6MyiJ2xbhJ0LSyAdlZCJynL24ruZRzvl9R0BR+B0BMjK6I//RBmF08U7RYCQ1iIEwYZPEoAImF3C7E4LWSgioUl8n41stJVJxiRyox6ZPaxK6FmN048FPCzK3jFHwBGYgEC0ueZhARgHd57mV4bDD/jkoli9s8FCIEisBv7XT0QNx2EeQd3KzIbaHpnNA/9MyqRGX758GSTIDvyZwjlvR8ARcAT2ENj1XnsEHu15OFnlQerdx1W9M33JHqP85N076fJnEdDzsw1vRGdp+k1HwBFwBJYhQAhivEjeRAdx7NHzFDiFQmfJmT1Plx+yp+qdyZvoK5nWX8+ZGRSPU7BXeEKX/IjG4wyt98QReCYENG22YBfvytBaomXS8f8r9/2RZIvO/mcTZvTXc2aPNOhv+sJxQusVrzX5+QBDwwuOgCNwIwTwWyYtGSO8ml0+W+HVq1d0mXe5nq3jD9bfMI6hU1sJM556ZPZg4/5RdzRZuvs5vgfsv3fJEXAEHgIBXlhjbWld0S9z2s1nKIQX6umpH0259XAzjuqddeER9ct3MyNAbn8ZJUv5IoZ/Xu72g+odcASeFYHou4zPeTYjfAKJrxQ9c9bwAWaAfsqqPJqeM3uA4f6vLujPEHEyw8Oy/0LHLxwBR+BWCPBhM00U2Q8A3qoTXcISjYVESyHF0sXAGy9BIEqY6aGjlL9HZikm976jyVK1aPfulUvvCDgCz4oAEQknckLvOW32bC9phmCUFEv0MdJnVYe79lvdMeXyL1z5buZdhzkrd5T597d4sij5TUfAEbgXAvrh2fI20L36tSut/WIS330t+/JdUl7hRATs1VpkqPnCqOfMThys8aw9YTYeU6foCDgCZyNAushSDvx20JP8TBD7mCFhtptiOXt8nP8OAroLH75LV27gObMyPjd76r/IdLMBc3EdAUegGgH9vNnDvwrAsSSyg3xi96lyhNW6cKeKfEvWPpZR+RMOHpndaYDLsmrCvyZfWqbmTx0BR8ARuBQC+uI5X9Pg8MalxBsoDGHZO++8Q3YQS84+pn+TciC2i0npEaP6ryX7bubiYZrITt/1sMz/RH5O2hFwBByBhQgQoJiV+/DDD/kGwULmS1nxHUrCMliy8+Vh2VLohzIjwrZf0yL3adq7y8Qjs12I7lEBDdDvZXhkdo9hcykdAUfgCAIcOLOPR3Cslo2CI61vU5dUGY6cHVs/9X+bMcsJSoTNfjRPGNAPPvig/iNWvpuZg/OG9+wVHmR/7Dz/DQfHRXYEHIGRCOgXO/2lxZHIOq1xCOjxsqNa6jmzceNwKiV/K/NU+J25I+AIrEOAhaj9giS7Rf5l/HXQO6c6BFBRO/VPtuxo7tNzZnUwX7uWHoxFUv9FpmsPl0vnCDgCAxBgZzMc4WCriFNZ9VtFA3g7CUdgGwF9G4+w7N13392um3/iObM8Lve6qyfM/BeZ7jV2Lq0j4Ai0IYD/CwdqOcrDm4yctW2j460cgYEI8FFZjpcFgm1hGW09Mhs4Ipcg5Wf/LzEMLoQj4AjMR4A9o9evX8OHnJm5w/lsnYMjkEeA/auXL1/yLLzA0ZAtC3Q9Msvje6+7nDQMr+Zy9sJ/W+1eY+fSOgKOQA8CvA3A8WocIac4euh4W0dgCALsrZMfIUTr+dzJ/wEaPAdPca+1XQAAAABJRU5ErkJggg=="/>
  <p:tag name="POWERPOINTLATEX_PIXELSPEREMHEIGHT#5C666F72616C6C2076205C6E6F74696E20553A205C6D61746874747B696E737D28762C5C6D61746863616C7B417D2729" val="100"/>
  <p:tag name="POWERPOINTLATEX_BASELINEOFFSET#5C666F72616C6C2076205C6E6F74696E20553A205C6D61746874747B696E737D28762C5C6D61746863616C7B417D2729" val="25"/>
  <p:tag name="POWERPOINTLATEX_CACHECONTENT#5C666F72616C6C2058205C737562736574657120553A205C6D61746874747B676C75657D28582C5C6D61746863616C7B417D2729" val="iVBORw0KGgoAAAANSUhEUgAAA7oAAABlCAIAAADs5ghdAAAgAElEQVR4Ae2d/bkmtc2Hc7hSANkSgAoIJYStIKGEsBXAlpDdChJKCFRAKCHZCoASAh3w3hvzCq3s8Xj8NZ55dP44l8fjD+lnWZJlj5+nX3755Xf+5wg4Ao6AI+AIOAKPgcC//vUvGP30008fg13n8tER+Mc//vHZZ5/94Q9/aAHivZbKXtcRcAQcAUfAEXAELoTAX/7yl+fPn+M9XIhmJ9URYI33xz/+EZf3ww8//PLLL3/66adCTKj44sWLZ8+eff3114VVksWePLqcxMUzHQFHwBFwBByBOyGAh/HJJ5/8+OOPMPX3v//9888/vxN3zsuNEfjPf/6D6GoGP/jgg3//+9+FAWP87Ddv3lD9iy++ePXqlW6nPO3R5XKsvKQj4Ag4Ao6AI3BJBH744Qc8jOAr/+1vf3Nf+ZKj+KhE//WvfzWsI8mIscncesTb/vjjj3n7+vVrdle2iuXz3V3O4+NvHQFHwBFwBByBayOAr0xw7ueff4YNAmzsZV+bH6d+PQQ4H0wQ9+npqftKDOkNsWHD9HfffWdyMo94zCwXKfDNN9/UeczuLmfg9VeOgCPgCDgCjsC1EdC+8p///Ofqzehro+DUD0MAR5lDEZwPDk4tZyT6doWD26VBCGvxmFd3l8tPc3dB0xtxBBwBR8ARcARug0A4rxziyuxHN37tdBtYnJEuCCBd3K+CoxwErEubcSP//Oc/40xyjn6uik//7bffhqZwwY9GwZ+gI3S52sF/+SjhT3/6U7j1JomXZzoCjkAGAZk7fBdMsffff5//pOMvJMLS9L///W9QfCRCs37bVAZef+UILI6AfOTE3Oe4ZzzxF6ffyVsZAZEuTSSrMk4+6JyWNIYpGK+4EYxUhTxjE7kZJrTG6efyg0lPTCFZFix1SwaHSyQCz4Kg2mYzbKwHxPbHiB/KIZLPcZnCEWId//Lly8au/ZuMQwO0TmF2PBn9vvSwkXooOKQnUTUlLZ8SV3fqFR0BR6AdAa0BWsxoCSVuaktQulMZLV2ar77uMic9iF7r9kOaj/94FeeX5OAi881fKHlgXoSTHKEaAWY85hX+jIsJP9VU4WGUwFdeppwYjW15+6Yk9Ffz7hVPRCDEcc1oNj7S5iGOutCAVjrUqRd2BByBFRDQ9waw6B1Nkpva0Qgv1T6O0JY540RAR1JpLdnR999/39JLuCiDlrGShU29p6/n+Oqrr5Jkzc/UlMBMdWgZys1dfY284AGXN7g1zIdoOHo651DjXngcAl1GX5PHRDgarm6ngU61itD0eNoRcASWRYBYr6gLzNaEz/vKLWMJaG5qS1A6sYxI12gaktdfsDbjx0paupbz0ByvKPWyTBy30MtucepL6uq4bN9lMQyyKmLZjR9QiDWrEMpTqxocBkZzlOwXepAAAvx8vMmglKDkZS6EAGPKyCIJyHNSACQTH5difcUg9I4Y5+WQrhtF/UIj4qQ6AjdGQM90lMl8Tt3Uzsd8Wo9IlBisOIEd6UXJVgy7i0hrW1ziZ/4OrnQIqqROLyC22jEjUe2kbrUf8nEgtEKJh5wckOnVO90luyATdxz3KE/tzd6CBsCO+LsEUHrGGamYcCAKh9h0yiNLNQblEug5kY6AI5BHQO8InX6Yyk1tfrCu+DZjwrAmvO3FlJZkMVu4TL3a107grgv+1l3GVxM6iHH2oqO6HQ1QR1xierYWLgGNjkMeuoYXwTkkGCpoiAm7Uw66Eh5ZhuGQadE0UHR8XGHJlx/BWBIC+0OlXZNkCMCB1m897Qg4AtdFwNi1FZbBhiSj7d3UXkvYiHOZETSPHQc0eQqgo9ekvV/8k/xAvHWX+dM0dSQlNH70vyZmdLDN+A161Lsvyo2z2L39ozgPLY+OxgnLwKuh7p4eylp741v8TnNbdYCZZUw7R96CI+AILIKANjTTVMou7xlb0N0UagRQtt3b32X23gUwGVsmLOT3cpfNQYPQ+K5TexR8LZn5+fKru4w8Cf/nmk/t7EPSUc6PlscdF8bjxNHWMuXNwN/49AXLLWZLDObMnMxAnP4qE2jZ3QzqRbwW+xWCT7348nYCAoR/WuYgBunGCureQqJXwivsFQvaWufEtkCKtScex9S2Y1XRwm5omcHt5S6zURyLSvcQqrHIGYP4BF4QxFe0+rNWKhReLRwz05jDJRjyISROfPW9euVkwKncPG1qMTBHf/fFtCCP+jZv5jOP8uo2CW7/5n5EbsLf5Qg9vnXx+G7dfAEsPXOs5SqVfPvtb/WNj6a1MBlN5ohHoYG18aGLnEcQ4212RyCj08r7uquaKkfgciXNDzrgOpf/BMMEZjNi6aZ2Av5dutB3LWPHk74T7rL8PFZLp9x9YdwJegw/p9XSbFxXu2c5myjLCx2R7u6/Sy/5BG665mROsC25gglk9Ar7682LOUzlce7+Nh/NQrRY+RCvuiXvR8HUE01Le68VeQk9Enr0IGIJXNcqwyzTclWdzu9LXguTB6FW7xIvFVoO+Lupvboc6tAywjbUlum+RIkNUkrYQemCxJaj8ttpB1xkqQAKp4yr3kjq5aruMpIcFYGi/SS31hFbw7BL5MoFtOQIbiSQIl5ltjZWZmocbRoinR6kCJKMSL8+Okl8Lp3Zy11GcV0ah0cj3gSbFhw+N7VXl0kd+GM0h7rL2hucYLBYXkovW6Gr39xlM9nAYv7Q4iILxTO9Bwm2Se+SQD5acNBD3u55t1Ayoi4yk4SOdecp8jOCx75tmmNSImYkpi2lxJ2atiLti6G3touAVv1axg6lmcW7HXmBdRDQoWUGes2VcNJeBLF0U7uOLCUp0audoByGusuxqAzVSNpVQyCT5vg3dxmA9NJh/tpUrHiYPDNne8aJadE7Oux6v11vJo9e3oRRQ8TdUU7qmpCptxoCYvI/U6vvK9ELQ7VPX5q9tUMIoEu3LJnI227CxeMQ5ucWNtEu9PC59Gz17qZ2C5n187V/GKz8lpJpFz8jz0FZDXUtTI/Jxds77rIW5fknn9DOosHb4T4qfLHnJ8TUrRz0aRj85qP0LF4ewTURLB6Rn8XJPp28cfqlnDUmV5Dt+y3hykF4kJLYgJI/vbAXvefu8oWERNbAYfhWVsVuai8kV0IqFj/WDFvmjHypWJfQ7lPoN+m/1jW+VUssY+gx9s7fcZdpRftAk62pDAaJyV3DeNJgBJIqVg564YEi2xqei+bHvjJyhlW+KDszydZCrtMzhUT69SGbOfQr9xUbJ4TE3eWVh8zQpg13hcEyrQ19dFM7FN5BjWtXUvzIce6yjmQHg5U8HdGXWaMG4zipdZf1ZjEA9aUm05om9JTZjusgbkScOOS+61MlMeIZEC7xCqC0anazWj5qehFlZGyCLgh0inD6weXygbt9Sa1+RTLdXb7KuBvFsvjAuam9ilwJnWI1jLnfcpfbjYtooZBoD1cLL/mE7jd2RN/Tr0kz0ySH+49HXHEn7evEV199JY+aBskcneBKyEy/ZqsrQ8wPP/wg6zBWSK9evcoUvuIruNNXLYLMhLuxrwhUTLNcKB6/mnYPt9AgUhoT4zmOgCNwIQS09YTsODK3FC9uapcajhJitGtU7guVtJwsE9/ZPKHTQImeO/g59kcJYl9brxigMi7QPccsNyXU372jfIP0mxy8kFkS/9OR15mx+TxfHd/qzQdguV/svCNWcVN6ZmlJmykq4iUf2jCJefGcOyHg0eXrjqaxniiW9XlxU7v+GAmFeu/CWPwti9YYXdbeOfLc2JowUpIwmtCY5sTU0keL5hCqlw7Tou5J7MSZ0N5MSLPsSFaRTNQWcIXC53IhJPVN6B0Z2NwFpG/vN2gtFqqQM2dRGgAUGhDXG0DqLHRBwBiJICQYrS6NeyNDEdD2moG7ilp2UztUKjo2Ll4N0mWsxtYgxscYDtFjTnsi4YeqtxSOF5+aZXsYA0T0zz7zC4T8PnbQnuP+670ks7AY12my5Uzv33zzTf5oCqITfrAR8ZIt72QvF8387LPPhHJ4tPsU8s4TKQTiDSYptaV0pECvhMxlho8t0V7NejuOgCNwFgIYJt31NGWiO61Iu6mtAG1+Fay8/Aw1YZ0JVoPjrPq0J66z9khHIwCDenlAd9qXS7jLlNAHOLQvO4JWTLiMB+1rn2xEd/k2+T10s7LR5TNQfPrpp2/evKEw1YnCTpAqTdiENAeU9TAlw1ETyLhuF3rWGS784LIBxB8dAUegEAGjWK7iLrupLRzfc4vJqgbH5ssvvywkRvu7hVWkmFn+vXz5Ul7NSWjvlx61q5N2lzWJuvQIcrUPCqGnO5qad8OvPjSiXzHzg866q68MsxoWptA0D0/jfOm0sWrCy0zzJjTM7FQ49YQj4Aj0RcBs8WGAPvzww75djGtN2xTTyyObWgPFiY9cVCCOb3JEkLfu5BmHU/z17h1tNWiM4zvu+9Y5Dx2RhoGtYu35mmgOlbc32NhCfHhFUxhDoYez5HPARvJOqW6Ox+nTPKfQc8VOtRTpNGpoGjvSr4/gNMwv0ZExUUFO0GyXIP6RidTWh1G7ysHlMGRualcWXT06eINJUk0gVuwLiWT53UzdKY2cooIMDZAhfl06uhwI5X/444DE07C//+/k7TEGjjTI41kJwtsZITBrLJZfEh3H179rzPX169cyHHwbe/oOgBBzlYQfXL7KSK1GJyf5EB6CiJyG4r+cPl+NTqeHL1vyH7eMgEj2i0Ljn3zyyYheBrXppnYQsF2a1bF/Ey+T9p89eyZpk6ibC2bdbm7iMl0MekQsTdT8t1m25e/HLvYg4qTZmWG2La5DvrkCQigMCVlqaBmKo875Li701qCBYFyI+EVIzUz7aRQKDacs2aexuVRHqAXQ5p4crX8J1bAgR3ts3ZjJFOOt2RPUWog2+05DY6VCX93lBJq3/ipGbasp8itaO1qFXgCNcUzepUUmrygwlBga11JBeoXt2UNIGuNi2Hk0U3sIuqGF9U1/KKKtvlARZsjkcUu5bTUV8rXSYwblC497S9fCCAlBIBcz16TryoPSdfgOgiypBAPjwYpoA4NtG0TGCs2KmwX7J0rwClBU07AlTjIPq1suryg0ILrltVYoyfwS4kFMjOgKtCVpQJVlDInWn/ClhwMHqLAi/ndHham1mZAXFF2SwaOZJUzBUaEiNcZMCNaJ8taO8gJWhywjhQd5sfGoDfXOjwJVWF6mth6+kA4SqNkslJDCrr3YFgJawjP6VvsGZvjqtJNuJNPvFtm98s0hAqgKLefcZS2mmo0RaYanF6td2snzrt+uExTvwnjciFZnMB4X8JxdBLamzEzhERquZVO14hYWZuK2O7imQIlrKIyEBFMM2xDraFPMPG4dKDT0lDxqhSa99HKXMzZV+pLEro081Fqdzd5CDK9Xf9IjNJckwhBvtVyXb6BghVDXzrm1krInkOq3K8/6czHs27vGPB8gMxIoo0ZidyLHNOt+mS9xgWk5mpLAVNAkOXcZ4jT/NNGRXLOR1LfxLnSifTT7yXQvi9KF4BGNmGG6lqc1ApCKNrGySeEhs0KnVBBAFaGho49VR8mhWhnXc1DE7hB5pjCjWe1ObUlIPr9XsC02D/TbS7np9XaeHd7uctS3NTOCW4/ovZKQ9i53fR0+s5JcLeS0BWac76Y2xuTEHK3E8hY/s8Kv0M9a25/rEOIcm7kc6Nn81C+U1gzIN22mobrH305P/68+d7HVtTOuluY92QsF+P4m+eo2mXgAwguGyj/yEzTKE0bUdcVp34YKDcbEamJWS/OxSEbn6C9RVqCcD/L40ErfTT6BqnDX+4SOpnXRF0C5BquFfj6vxIF45z6p2uYQ2o6WTitnKNJeTi2B59RzU3sO7qleuVxZ5iDecN7iZ9Y5FVOP7sKiFEnuOE1SXO7kxbcxhrl2wF3G4tZ97ZgkTRvC3dmSbGF0Zt4e43bc3lcGYZk5pK/12fVo8ShvX1xVU2Wm5yo0zOzU8Hv0UWhOVlzKU8Sjev78eZLO9kyWqRcatZjfvr88dQgKszkW07abw20k6L0K27/VMm53F1cAW2youq677KZ2S1om53MPj9yChSu8+7skmZsxKqYerjnTjbA6ZExmPO7OzKZgbnbcZaJfupr2ceMOynOAQ9vCNd1lBi+zAVchDeX4rFNSOyVaEtahcH1KNIaa2kOGX1esSAsNMzutoFNX2Z1iHVfvut+jacjIoIqzywEDOUQLU+zrZRSL9I5WJKSB8cAXJ3SdDOQcOpkgLU9OYHQ549hLe3B3J60l0ejOF8Y77+uDPyExholhDbvnJNiGJjMzNHjMu47ILi8mtEz5Xgjvdt29gJva7pDWNfjixQup2OjsmbWcNHuVhJlNv8YNd4/IMPOFQ5rYLV9SQJ8Q79VmSb9Hy8iJT0FAJ8QEHm32QuW1XT/3ONGFQNOkZkQoOEO68KC00LDyXIt5F7L1pNPpuMopOVu+Mi5dZsqgPbYqwiO8G15iNHDITJnqR+jUwIY0/np1gyUVk51iGkrqxmVYk8QsVLdG+7E/qttHMe7qf1rIOM3xEMdMZXJifqfpkwxV1a9i8dZo70Jd3a9XFAT0EKCaJD+T0FX0eJHGb8xUXP9VHMOF5p3oMmzrarjYXe7J1wsX3b5B/PRHfjbFLDI0SbJtoTNvltZrxDkRnZsBqHdRDGt+cNkAYh6ZfRmRW0RvEPdNDjF6A22Z2XbneBx1deBAsx/rFtDAOAX3C1hgv4sq1p16WhDI7BgAPgNB4Dk+4CjVQ4IJzhhtDXE+bm2aih/1MbnwNmOq4uqr5bipPX1EdGg5XowlycscxojlM9nCspmx6eFMxL67zEaJjoJoT7eOVYyEdsIWMXtbvGwpO8onoyNb7Xj+YyKQ9KWAQs+p0cgIDTM77cLUlrZBl+ldry591TWSPHYJeYT60Jy7bXK0IKkAGbL4AB8uBe4XQQ6cuUf4cGIXvXEF8GW1kZKOwiqIgZCc3QRDnJRV2ufVbvWtArE7UiJvW62tkO+m9sRR0F/4oZF2l4KB1NinPJGFvl3Hi08m7L67DBFajrcMWDmtugW2tBaf5OJqxAwCHzGGON9zHAFBQA4NS05IzPRchYaZnRp+6x6JzsZxDhRZoTNa12l5LZxXwVbXQmmUqzUc31g101ocYNZdeHocAmj1pNqvFjx8EX2qTShPutHyNp9IevP5Kou/TWIeaHZTO3TsWJmLtjkUibhxdDlmjQVqkbvMYlovI1p8ROIi+kaeZGRlqGQcavzzzz/X1MZ1W/Rd3NqCOXrc76egRwPORspWF9M8V6EBY1/uw22RPT+fOcjnU0w0dAV/bOmg3AuDH6Op1St/6QvH6Ogxm3hJQGu+eSWQTk4gZnGPaMKWRVpSVNCo1bsEJrqcXHHFXCyb46b2xKHR54LQtOVmIlMSpX0iR+1da88ntFbqLlNaa5AWH1HbAAg6tKvVDsGhFggJJHWcboTY0r1PEOo1llHQGgdPJxHIxEuOelTJ9ksyhYZpDnoJVYfKoJSZjDgW/GVOAx9qs0thwVa3plWlzs+kTTwilMSXurduyQBy4itkLBkXwHJlnINdgqmrN2ml/K6JkZImYdyR2Lqb8is/uqk9cXQQeNki49MI1i1diElOoi4tz2lEez6hR2ZcUXSZ0toGAG58rq6QB60ddJuF1acVQ4Zke4IPOzJrd83RNPKmdaS/7HZ3+SjsSXeKRmZ6rkLDzE6PAnXR8skZURcC0AEeQYNwpqQ9MQcBUfu6O3YM6oZVN5I85o4xZcdVFytMX90dETbd1AoU8xPInv7Cr8KZ2VqnmeXcfNYae4z5YsaVusvsfmrPqQJWqMfJlnUMj8u6y5w2ERkiqICiTAYGwngARZ2+axzOOdX1OsGN91HMtbTrujM9V6FhZqea2bumkyEDrSQPMZ4cnaQ7fqhZL3wIAcL5ScxbNlSFAALMyVGWBa2UrEjEwbCKRuZXcVM7H3Pdo/bBSFfseW4J3tWXczFfB6LLQKyRrXOXdS3syiIHELX0kOasp0R6OFMYNn/ZoYhXG1JR8yWZ90joX/ITx+serI3mQg4Nxx0lrWZcrD1HaLjoweV2BMa1kLQHenl5qOukekl2cahZL3wIAX1WUCoyW3uZquTEr3CX4wBNUn6EhTUTbmrPHRfWKvJpFvJDmL+CnisKXgWbVDkQXaa0OJGhplji8r61W6md7/IWRpckuiA/ZktEWZ/jyRCs+RpN4eT2iYjogFnLV56TKT+9u4wVrFjE17EjNCTtdF2bXssRuCsCMl80g5mtRV2sJK11qZR/zF07N7UiAKckWHFpl6bah4mjsMJOvKiTV+snkh8qlB7GgD3q69twjuKLp6WDJdoTXQQ7dlclmIokmUsxtWwZgtm/q1g8mEaWfdSeVjL6sizl5xKWNL2QpPEcTaHQMLPT0Uwt0n4yrJLcyi8hOFkx2UVJa16mDoHkBlr7qWUhRuyL5JBIdqoLxOmrHwx1UxuP6eQcTtKLP4Z1qP6EOqOjri6lZkSOHcagsnYZCeMfWj1o91q3Y2g661FPYKQn3phgPy7jcyQ/EDmLl7796l2Fo4Pel5JrtbZlBTNS1J1BoWFmp925WLPB5Aa9AH6U5mTF6qMdR3v38iCQvIckGQ+uhisZsqpu7aIV3dSePnBE97Q/lrzIspDITHRZ3PHCptYvdiC6DDOss/ViojzWiGMtgS7aWc1dhjzOYITRRT9uhYozu3JwhxZYf7wrKOTkgLYZXb56qSDjWlW2RAgupnmuQoMfXB4kPEl3VmA/1KlWj1IxGYyUt57oi0AywM8y5qnrX5Lmu9qOmFk3tTEm83N0CAyDnlz5F1KlHUJT5WbRZbg75i5TQXu6eoFikDKPuiQ2ZtrZTUNG8pEJjFkKuhLaknYrVGS1kDSQ4a3mMdnRdTP1oBNHB7Hr8jKH8mSwMHQ9TfhFkqc56HOwXaeXJLAVegAPO/bVsEPTRGUdSE+kJB6CE4m5ZddualcYVs7BStyXQBiXXrdQlfGIbjahiKM3ucv4BIXLYm1CtO/VMk696mLzwrhin3Z/tylDvOaxF22LtGMuBkleILoIqYuQIa6qoSfpYJkyvR7lq+eZnfYi/hLtJLUBsCe39TMcybWVuoyOAOl8Tw9C4ELBsMwO+CBwujTrprYLjC2NsDLXjopO1zWbEUVxyutaXrDWYXfZHOEtObOL8dDrjKSNOQsaAsYhEFjiK0NkhniEIz7xfBZf3fvVZzCYY0cdgu70LN7g6e4ygRyZdO4uD5IWc05JegHw8h0Y1qIyUtICiYyq0cU8fQMEMj5HIXfruyZuaguHcmgxvTLncClLRD7y40h99YGjzKo+qdaGctex8ViB4yIedpchSOvxkuPLegWDIVnncwcERdwaEiUneCBes2+GR3NqXl39EaOut10yk+TqnLbTH880aXOa5yoTk+22dWac4HCbhF5GClP4LpzvyoiBlNz6+V/kxE9iCEpzEu0+ax2dFTP0cjPaTW2dbPStZVbm7IPxyRb/B621LrRdE+OcJL7GXdZ3jgD07l282onM+JoxxUNzEB3ZreYMRrlxynzwR6D6xmFX8cAYFxaOWgyGjtTlGs+sqsvFrJFr2fZZZ8Y1crRmdWJmySUQMsDyMvPZH840dWWYDHct36qbpvyxEAGiR4UlOxbDV9Z6tbrlpHWvbq1vRTe1ffGsa80cw6CRjJ2q68LUGt2+6W70I8vpGncZsrQN1t5wTLF2ptFHi/hY3KksZH/77beHnBhzHMWwnIw2mTIXfQQlvVRgsdH4lcBFcdgle8t06fD8biMtBfTxJ98HaEGypO7WlCeUQPCGWcMZLfnGAy8Zu4UaRPnK1pbpBV+5ZKfL1PLHRgSS05OfGvhl5B9TtW6sjXM/KEDYCCnV3dS2Y9jeAmpnviG4tLscT6i3M65OFZgfIsI/2GqH1bMMNk72VrGZ+Tpyw8q+out8PCCDRkVfq1UxsTR8hdUoPJ2eLfEAujm0yc8JjTb2c9hZvBdBWxRdS+IUJZmU2NGUJDtlQV433FqrC/6HWkuucrGRdfSMrqUNK/yuSaceFIa7ApOkkMj43tvUVsC1VaWvjhL8dxNb9KyfTxTVcIcw/95kFT4SMmEtLqsHIrXJQCMxFX2jlo5NFnbUvRjRbjntDv910W5qoZ7i9UegdguN7ryc0iD6S+7dgwBuyUAMbvyNYwXIb5ehqb9k+CpVsCmPSSenjLYCn00deGWFgEZbZVcm8VB9KlVi11yNA8HaqIX2UPIEgA9tPzYTUtSAOWm9ZYyK2hpTyE3tGFwPt4pKEYtA5e5GgQa3xG/NuVOCYMzR2xlX7eZr0NEyyXa0f8xqOFlmZqZeMUB/S9eafYP+mgv9FmZN3e+//954hMRNfaEvKGkx07JxKNYlrR1NSPjfQ8tHoason9EDeuhL0o0aqYJ4qZKM4T1adBk0YDkeqdE4yCgcSsSkLqWBtQ5sFOzMFLu9qT0kEsnCGGst0iNskFgc3VFI120pJBmZnBlLHUcqKs8ug4WersQXWUbEYMn5YFM+LjkhBwo5Shg6QmiS4fByMjT7phbrEn1i27y9wSOH7RAd7TFzCpMlU+bDphtwXc7CVhTZBITKGywvyRDIidh4wpe34yULERC0pbzZJZf8TIIqTKhGjZRp/xFexdGgCq6Te9ZYsZJLTiq6a6kSK5nkYZKWLqrruqmthq57RfF5aBmZ4Sh59y5iUZQuzKldyV8/Ec8m2Kx3l9m60qsK7RkHLLDcWoXNP2muh4Q9U6EWT7ddaGA/qVtDp7f3VPCYWSPpecJYMzM5pgLUGvkHTNd9u9MFKDlohJCfSEYXXi7RSGwP8BXIzCgHzReOMgEYqiy43a/pXD8tJwNbSOWuEh0FkKYywREpU55guLksAlXJX/XZG617Q9ddECjnYqukm9otZObnm5vjkptI7VTFoiht6rO4knmJRDyb3t7e2BLiNrrDQ1kAABEaSURBVOibprTBIG3eznxkoSBKsCMlsaXUcsDbmTye1ZcsQjTvWBf2gM4iaYV+kxpkxEaYZlaMuu9RaliGprXYkzZHztCQDAqZon8og2yghVhRrzNHjCYPTEH5UOiSnVbPkV4zbivSAbVd0DCb40CNCq1oOW6HT3Eq2ulbxU1tXzxbWtPfWSJm1TNrl4bkRA465LqWCKUdWAj/g2JvcpfBUZsBPV1NKJuTTLugDyoAJaJJ6xRThjCDqcZ3tLHJUDX5lZmWAgJo8wr8J9OzQnfiuQoaJIaKhNZZJ063FcCfSYMeX9IdV+MzudDCIxwNFVe4S3ZaZ9Rj3zFwUdeaNmqCBokuy5ukZqhTkpo20nXMdhQzN7UdwWxsysTycIEaG8xUN30ZsayT7Ux3c14ZJRAUe/1hjACKPmKhz2NoVUjHbHIZEOc8sjEk1zjgvXU/XMu9EFuMrHnibYvalnx2fDAkwGsa4VgnZwM4sMtGM2U4z80upClz18cYDTjNq5UWKABWZiJW86zp1sJCpi4nRzk9hQgFKcqUPP2VPn52OjGLE2AMUqC2DsCMHq4AYSvAjClpPGlGdW0lhTZcCkmXJyQMFKrE28flTbWXfBBTiy7i/AyfGaCRursTyVGgr6PH6iDSGCD95WWyl5bM/EGycVavhebdukYRMfffVml01Q0Wsv7WYdezVr0QIxp53OpKuogHALXbCO+1qjMn9bjHgEgOoDEiI/5QE4vEVpOCMWJAtZzD/oguTmwz3rtAbETPnEhY6NqMMo+nk1RBgI5uyCQdHV02tiP0WyHASeJDa9Wmx3gbggnjC9kVCIcqSfVYLTNEvIQwEsyLasIaK2oVNI4MM9c073NMbayLGNChukhku9yo6Rh/gGgCOJmhqZ6DjTLZUj1WTQH/VncZmrQKCNCYzobK0xYoegIjNONogGU9b3V6nOLY4nqFfARry9hocIamV8AhKRiov760aTlH3i6687WFiVgLIy1o50U4jUW9xZ3awmF0fhLn0e7yVkj10MiibYxs6MdqUw0NGQ+gzv+IRSWQWtcaIkFFzSzp0XKSbF+rIGi4q6mNfeUA/lBdhEoPvSA8SfDjTO2PUbe8YtxUec6WbE8joJzUkpKxPgxKqcME02KE6ECNPp41Z7QMBEaHVusj02zycUvpBykPi5JkxXtnAguwm6kbMJnwfwVsk4IBIB1pwzMToz5Ua3ek+VBTwl0sM6OduUI6Y5flFI1XSO1Wsdg8APgEhMUb0ONbfv47uSLVTVW7ywBljIhuljSUA9oWniafeZrkNLRjCpc/mrAUrY1zVbeoMijd2NRmdFG5xG7BmMw3s7LElzBu6zSjEKtBmS/QkORu5UyjWJi8gdoO7rJxCxhjLVjlOqUXfIbVCUrEyKgICokr2s5eAyHtMM8ZFKDYshkasfZ0i40Umrsk9EpS+CrReiW9a2UKsPMtZQmRLWWMJRYAJdHSeK+6wC70SGIdCUQ5l/wlBRV3uaRuKFOHZ6yrA4asKjOGA8ypqK2MIG8SFDMsHKJTTzHTcniEBrrI7CcgwxnrQCOZuiWkGqoYx5JavcrEwzdaC2XAHGpqd3XRCMYNswhbRlqQ8zg41cvW7ApMHp8M2bstn1LAIC+BgyeoMVOu4pH7I+VXFhlUfUq6S/uFJHH0nm/L4i8eEOWjh+ULewzFOOqeuV8QWcmfhT/U1z0K8y0C03sEL0MHuoJgvrozv2TBBEFE317i2PDHR2/yzRC+MjLW2GADLaOq8kmNXCOd7AMRWoHreIihlkHhL0m2ZCIJpMOP11CYRz4oIdHOFJ9+ouIzSklo6JWAeCJMiOWhBvk+7KOPPspUwQMAHxrnP8PNxOFP25dM3a1X2EL84EKQsSn6hx622iQfUhm7MJqB1F388W6PImYIMKaHQa++yNm0nH98NFO7q4sQ/u4/M/T09BSPQlJmmO9ItZkXI0iK6ZGcJLXhLcuq9l+6kI4mJAwvqAtc3Lf9dnHet9YW4pV36SXTCPzESyuBldHK1G15hSNuFiLSqSTQoWjPll687nURYOgRABGGkEBWqzlirgU3KzSF+FU3tXjF3djeIvSzVjHj2/jI+LK9i12s1htaQhqJOVS9IowURygP9VhX+NDuOUyNwLNLJNig16JYCmfTY5raXV3UHfmMVsGg4ApjCHA/+I8wx7PgkIQXDn2+WMYBY/ok644IySc7OpQJVQZP0cN93GWoSSqUCu25yxjM0CxSggSjLHa91cA50kN5Kgrnux1tFaAF2kHZFXYNAYADqRAA2dQNf2vKyhbXnl+NAAMdzw5U3lEBQGyMyCFU1VStX5GJZtSWfuxun6oBYVJrwvqmGXH0xiHakKu+NJS3hhU/RGoonDG05V0fKrllv7eIRxSTTsmhTnVhZGarr0P56ATdLOlD1fOFESTad1MLSiVzKg/m0bctWgXjcrS79vJm5WbEUpsqhEpm01Hl1k7nbgu4dpp4bWi6za4YrO5jljefmsN8+qibIvhCAEzlGz/0VsuQ9OKJ+yGA5CR9AgSAV3l+KcAENtWRQ5ROvuIN3rI9tTWhejkcjSjFem+L4JZ8Rr98uEtMewsxmbp17jJDYNaBmS6SrxgF7G7yVTLzqLschASRa9f/cLo75Q/JpFmKd5kXUJjE7WjmnUyteHhbIPQdVub7Vkf5fOShLyWF0rjr3yP56Ac9088iNc+RGWjtpHVzl2MdXa06t5jZHY+8GMnbcsNjKOlFgFAy7bCKYcQfT0Fgy/ljfuIQI5ZMIjQd/0lj/pmoxksOktN9Zp2CRmGnWr3KxFkEgSRtQmT3hFbcefSMC9Wdkq0Gq90j2GEKVJDN3AmdHvLwWhQvEzM5K7cwkXykpdr0ZIbbaJUW1qSXXpaumt9eBAj47bAgYMlxF++qRfgFeZ0Q4g8lupOhScqnD9HJyvNEUjOMGC2kiezmLtO9EabuSxwa1JyQBnH+6BdNpP/I4Y9XlOFPjyL5GaTyrwDOtKZbPpqmqWptkqfT3y6LACOOBB4VFSmPw9R9Wi2LlRAmwXWmDNN8kVkDJTIu0xKFVh9NNZk8pLrLvipjXUI53bFkMnMBH2t3ciFChRiK+CUTIAwBu90hGIFUbXSTDVZnGs8Sq1fdlFR0UytQmASDDsJhviOogE+B8NhdLyGoRxVLdxoM+/nHkpkbOGKNYSZvvuVpbwFQY25mU5+bMUIH+utR4OBHj3XHnnYEHIGAAB8yo3blMpldWLC4qM7Gj+h3e/EC5QjwFfzr16+T5VF9/CA5Q8YlCfnrF7gfhhYwG3zSzoUPJLhLAX2dv1GBJdO1PjNPorSbyaUZ4BDAkcJYL/5Wu2goJhWnPJA656IexEzfioBrPqdfGZcHT4SLFLrDjn4IF60Uwovvzi09hYVHFMPlQ/XlWw6rx3PpzFCIan358qUUwEy/c+FJX7c9LC9QFuMW030J9tYcgRMRQMHh/TBrMK7MmjBLg60lk1dE7PAYTqTQu44RMBEI0a0MWS+9h2BkYkvnxpBiQDznXASMqGDjz6XnoXpHPwcN0Gvua/TQ/6JeMglMxiI6IXiASVJ5FYLxmsHV0hhiTbwZ057R5dANS6J8TEVT42lHwBFwBK6FQPKiZRuH6MESuhRPKN6FQKcT0ezRg7dxBwTM9dUE8Ni/ugNjV+BBwMfzG0Gv3rRPto82wA1dZz+BAC2/CcB2GdTix3OXPI4ye27rUJiEkUwZylAAsrlf/J3Cq3n3To8j4Ag4AssikAwtD43ncZz3HZX9v4f14zTLjuAtCcNF1kJiomK3ZHkRpkIAGL9wHD3oHBP1lLFmB3Jcv4/WMmpcgCURf4zxnn7taUfAEXAEHIEMAvH2KJ7KO+fbMpWrXnFm3ey204z8pmNVk17pbgjoA5cuHjNHN4RRiaGO65TD+gQ+0TzEO/HL6Yj/6AQWRY/wGcM4YE3LWqmC8K+/5KcK9T+MoRr3pCPgCDgCt0LA/OwwvBHoHf3lSvzRD9qczFsh68y0IcBmd3DdaMbFow3LA7XD0awH+QD3AC5XK2p+7j55uM6jy1cbVafXEXAEzkPAXFuBXzLaV4ZXvgYhsKSZ5iYEAk46x9MPjgAemyCAeNhjl/LOE10R+O6772jPTM+uPXhjMxAwoeXkhqG7yzNGwvtwBByBGyAQB3SHbsJqxOLDi/ruMF3S04+JAId2tJBsXXT4mOAM4lrWJBPWzINY8GZBgNCD/qLaHG0SiNxdFig84Qg4Ao7AoggQxl6UMidrGQT0t0pEPX3/YfTIhDUJ1z6M7sjbH4qAXluiaZOhZQjws8tDR+FWjRNakzsml2Vs/dtqloXOCStBIPwkgZScdkg0PjPNhz4u7TIQnggIaDnxHwsbKhXyRcGErxeGMvLgjcs4Bhy4iWjrF8HcXX5wUSliny0nfq3nKpu//tVF0aB6oSoE9AdVoYGMeq3qIVHJfIYSSnDNU6KoZz02Aty4rA8I+ZpqnDjgVHHglQMwHsUfB/KElsM4ho7yo+mHMSYMx+W7YKviKr4yWOuNlctD7wwshkC88frixYuhvwqBMY5/WjYmYzGcnJxzECC6rK8dRDjPoePuvTIrw8dh+gDM3Zm+IX+ElvVHfvE9oZpnd5c1Gp5OI+DnJtO4eO7jIaB9EeGeeN7XX38tjx0TxJVpPF6sbn2M0rFrb+qiCODAicbmBLN8jnZRdtYkO6xDCEbGt/OuSbBTlURA63PSrDaTxUKmH8bIgOOvfkWAFRiSxKWesdleDSP0F4cx/Dvl1cblTvTozTvNF5dJcTCj13liJh0+sY58SF905D6QoOGJGAEWb7Ijkd9fjut6zi4C8sPU/N5e3sHabcoLnIiAPuRW8hWKu8snDpZ37Qg4ApdEID7BLGxwTIK1ZcuCjaMdeMlJR5leUOssXLmJWXr0hCMQI6AXdcnfXIireE4JAhzD+OijjyjJNMdvLqniZdZEQKvxkpWPu8trjqNT5Qg4AusigMlMnpEQinFqCe8RBuavxLUlloy+5u5Pds/lt9mkNZ0oUeu6vKcfFgHtDfg3f13EgHlKtJ5dVo/Zd8HzxEa4LU4+cyq8HsDd5RPHy7t2BByBqyKAx/z8+fO8axt4w3XGuPL37Nkz0vwnnzsZMbr8pwX+So45URdn2jd/ryox0+mWOCg9f/zxx0M/SJ3O3Akd4iuzSGa2MhNZtfY6dnUCJw/fpb5AhohG4dk2d5cfXnAcAEfAEahCAPNJCBkXtqr2sUq4O3RUEqg+1q6XvjUC+hCzHx5oHGpOWIXJ7js8jUieW122CCCDKAajWahX/WaMcwfOe3cEHIGrIoCSJSzB3UNEm8bxQON8QUg4pFCnj6PEW74cAtzbIDedcRp+0P0tl4OljmBmIt4Vx1p8h6cOwEVqEeMIu3kMKD8xU65XPbq8yAg6GY6AI3BhBF69eoVfUnKmopxJtDkRQVour+IlHYEYAf3Zn0dGY3w853EQ0EeWj84Fd5cfR06cU0fAERiLANE7gs18sdfYDcfpcJT9StdGGL26IIAsBbFkDYaX4OduBRlPPA4CcgMgLFf8dLm7y48jKs6pI+AITEKAQxocc+TvzZs3hV1yOhkvmW+J3EsuRMyLHUJAe8x8r1a+B32oFy/sCKyJgD7HX+Erw5S7y2uOrFPlCDgCN0GAL0veXn7x44/hNgzhijgft2S8vTLjgw/cdxFYPDEOATmVgciVf+E0jh5v2RGYg4D+RZI6Xxk63V2eM1jeiyPgCDgCjoAjcDICsh9dfn/WyRR7945AGwJyoyKrRHzl6pNIfjNG2zh4bUfAEXAEHAFH4CIIEGAmrozfwF7HRUh2Mh2BVgTCZ9P4zdW+MhT8H7KpUeJc3WqhAAAAAElFTkSuQmCC"/>
  <p:tag name="POWERPOINTLATEX_PIXELSPEREMHEIGHT#5C666F72616C6C2058205C737562736574657120553A205C6D61746874747B676C75657D28582C5C6D61746863616C7B417D2729" val="100"/>
  <p:tag name="POWERPOINTLATEX_BASELINEOFFSET#5C666F72616C6C2058205C737562736574657120553A205C6D61746874747B676C75657D28582C5C6D61746863616C7B417D2729" val="25"/>
  <p:tag name="POWERPOINTLATEX_CACHECONTENT#5C6D61746874747B696E737D28762C5C6D61746863616C7B417D29" val="iVBORw0KGgoAAAANSUhEUgAAAZEAAABlCAIAAAADN0m7AAAZCElEQVR4Ae2d4bnktA6Gd+9zCwBKgFMBUAKcCoASgAqAEoAKWEoAKgBKACoASgA64L77GHR1JFtxbCeTSXx+7HocW5Zk+ZMsOzPP//7772fzb2pgjQZ++OEHmr/77rtrOs22UwPPXrx48cEHH7z66qs9ung+MatHfRfs+/7773/33XevvPLKn3/+eUHxp8jNGsDVPT4+0v2bb77Biprp/Ke55+x4NQ0AUm+88QaAheCff/751cSf8nZqgMD8zTffhAih1qefftpMbcZZzaq7Vsfffvvt7bff/uuvvxAbwOqxuWspbkr7VANvvfXWL7/8Qt1777337bffPn1Y9WnGWVVqungjDViffPLJBKyr2QN5KLDm+fPnH330UafsP//88+uvvw4RAvbGHSL5rPk3NRBo4NdffyV7lSwV3xi0nI/Op4GvvvpKZh8bYHPXL+Mff/yRYAuCDRY146y0GOe/eQ2Qw5ItIfbaFsznSc/aY2uAqScD9fHHH6eEwEBmOTf8/vvvE0GirbWx28SsgXNxQlLvvPNOMlmc7Y8//nhCCadIBQ0w9dvNOIc5Altff/31F198UeAiUz0xK6OUWZU0QLohpUv5yPl057WaqdU70oCe+o3YJogjN5qIf/bZZ+nSX81YE7NqtHTFNri+dK0B4bGteYP0OkYAfMjUG6lfe+01U9PzERtLtx8gwgUIjnpqqM27DjVaulwbDndIYyWxSZdWGtPl1HRSgeU6gpePDWN9QOS7+xpM6+HhIdWDXxieb2NqZpxlFDI/vtQATk8Uwa5QyrNweg2AGpIQ2EFYEluyQ2Tcmms0E7N2mJc7G4JznN9//z0x/eGHH+J170yAyW6HBkgtdfRu6coOUa4+fPnll4uh1sSsFi2fuA+RP+c4IuB8R0dUcYUCO7XtzgoDBWoz0zF+tsvErKxarlvJfRwRHkuaZ4WijSsU9g+yklY5ppRkPDF+fPVhDGYxBvtSrvbzx/CL0d0Vpv8eZWQeZVfIhaya5MI9ijl5zmqAIKt0XJhtP7ZSh1pAZ/StIf038TlK8NyTuO2nPCnsqQHeqNDziA3tOfoc6+Ya4DUaMQD9vo5UUmCxb8enhFoMFLzT86yTA8n5a8FSmTXQSXx231MDpNtlEjHZPYeeY91cA7xVKrOPJWj4kHoKm2KWOaH+6aefsmrp3RuS59ci6bIO9nT9LB9QA4TiOvWu8euA3E6WhmtAZ7KCQGT4uJogaSUd32mWdLMuzIqvGu55y0OLNMsNGjD2YT42EJxd7kgDOpOFuyI3fSvmteFxgpnNjHdh1q0Em+OO1YAJsoj/53HhWA0fnJpGilsFWUlFJsDP7tW6MCvG49KW+ODzd0H29K4Q8W9rtRfU/21FXhVkmYOa4ZzjLPWZHueYfjPXhVmxfRvIHC7eJDhKA9qbkVCYr0OPUuxd0NE38o7grgxuGIeKSnsxixs92XiKI4A4CruL6bwCk1x811/qtngL+Qo6uY6MJIzk4ntNJkubykZaIhOvKY/HLKgjNo5a3hgitOOQ0gysmZjlQ2nA2IS+pHMoPiczW2hABzU63N5irHqa2ghBSfvtuNkbELPyIhrw6YmLCD7FRAPyTaGgCbtCrZPs5olmhCa62UZlc1HLXArr3RvWY+dseUANGOPQ/u2A3E6WxmpAZ7L00SGjlL7bzzu5sSwlajoNTw27V/0qz8SsLXR+NzTN+2XGVu5GjMnoeg2w4ZJ3S9kVHup2C8xIrilJJkk3Pk7MWj/bJ+qhTQGxJmadaG4XRJFMFifF9S/D75CDT3ybkF9vCCZmLUztiR+b1Ca2O496TzzdWjSO+wV9sql3/Q6N7rhb2bhPvSGYmLXbLBxuoBlkHW5KdmGI3JBkr9iCrf15wV14fCY/RyDDyXs8E7NEJzcrYEPpb5EDmi22qW9gMMtbST2p2fKONCCABc/8THSW81IOnsZjjTA7OpWktEysJ+ZahVn/LKnq/0p89NQHgy+S5dokO3aud6OI9MWE/EuZbzqnfuzviATM8BbCixcvcGtwwi5MOME+0l+q4RG324jexbFAk44wTDPaDHGM6FNSsInn0vF2IFHDI4SCfxE/CdszBQgCwTSzKNa/6tHA5Im7oB+5kcf+q+Gdh32ODpkCsz0UzIq+P4u8l8ne188lGb5RdzckWRiMDiSzLTcj8pVANX0hS3ccjuk+6iNscPnFOI1AFv2IXvTljq6upNzPrU5qJuLY4iiRs3TQg7FCLRSISYNsx6CSLkaxfGygEwxxskd6CkpfUIXIwUs8u6nXJ9rSXBQxC860STWU+9dVrDvPkswBy8+cO/jGvoZlM3bdosMGNjxjvgaynWvJGCVLvZNg3F1fX4R5EJPJolIHdw1wk/WpLMuYmcs+1Y4qNiFjHtoCZZVtrUbNbWIgwWURs0obXc19XI6VUimwtul4OJ6mUMuLuthRGrBsRsGW9xIySn+hf1lqfws//QSDCRXAAmKMl0bbWhs0COiYR4GJjppEM+K9f9QQH6sosF5mcx89+LCJpc3QVfksbVX1ZTlMre/S2ZJpID/V85YvPJvF3MYSCSmd6WwjsmkvvKWmr61Z1/eXSWA9Pj5CB/dDMoUElqZJHkoPTYqNzJ1uEJT/n+BwjYJHru1VKlgaksEEktB8IDnOu/R0t3VtTAV+ktEWMatn5SdpjQstqSCuX8UGycXgu57jgeQpX69K/ls+NhRICevrJA0Utu5C3tpYngaOsaOnGYR+CUfM8pAM8SIbnEiU2hhELjW7Tj3eQpYGCge/YtkD3Q5Z1/Ho8tSYZfrq4yJmAcMm3SCE9iygXLbWhvUSA2Yd6mZsVNlKYMoEnPxR4GNp49kTInEEFqw6zCVxgm5hw8Tn1FCPDxwS62nxTdkv6UoNGzqLH8W3E9WXHLuZtfqv5A4OWAzNRT5P30C/WhjYZ40e9tStMct/4sQhW9Ms9IIIQ4hnidQnrYAAAw2aYGnfDqLpZvVlo2UxAqAKpKinA8/BmuxMP/lM0CreKqUAgpP4eJ2gi6hICnQM2utHJTOIR9QUrlDGEYpuKy1Hd5G+qcCS2U1pfgkwdDHOMoze40emh5WPqy95eITiqdcL9W2bO4IsSRmIxoitQARelOE6mFQuFuCZzE4JUhe7xw08kyWojenET1O4ivjBXlvfQYupZZ+SN/T4S8tga5Olc+5KHWRl1eXFDxTojcd3H1WD8RhSbHJPi1kgEQgSoJXoInusW0q+SK9swfdKgLUKrTRlILW0gdXN1pa92dUoatUo2FbC/axLEFJeYzwKFox0lALZQz/EFhAsI95XQbbnsI2ifGI7K44Hi2yzrSv9PLIzPSdmsRGrP35iFr1qmAxW3dop8bkYYo1KKymN5RdkqWV9/Q4pCcn4xslBn1thtawFUObarLHshNbr5zQtTeq9PmwP3IZ3eNupy7PB6CfELOzVfGPBok6zOW8PQIt0/HT2R0lbvAZo+NxihScwwnkEAMSKMpyg4VUnxTIjBtm3kEjGuqOCViaAFcyFESpomU1em+6jPhpXBNlzYlbljl2rNWviDXPjVdwf0WR58wNpcRbLRrROan448RkGSkxLH2TRIO5iKMhH3QtxgiUnXU5fIPwUv4vvZBM9ROR+k65nw8dZmO7Z4izmpuG1z+yibZgbjy/10XhpIll+nqz2n6WOQX2DaAE1/0iO8+K58JiFpG25PzbgMolbRKZexoPXcAVPp969qhf5F32alsbhmadjP3oeMN2zYZb2t2PVV0PNrxYcHesWA6rpXmrDwbPsXlnV4ODYnzXy3qzESWV9yr6zMQzac0LiobNn+gTZ+/fjAdv38khrknKDJyhZhZ+17XTieThhnNUZgGjtN/gTbShCiqMxlhPn/c3IRRDBCk+XYsgBcRIkxBsKng3vzRrIShehH89F1vNnFSiU44LYt/ccccfzPWVvLpd1mNz68yitirFWoSn3lM8WZwENt01kMHp21aFojs9YVMRc5ouxeubvmH1RApdCuZIWBIPgmiwqkYJYsmf6xMdITCqUL1VAt9oIs76hRiHiA3xjcUv+0diarD38d+wYt6Umu4MbsoFPI7Dyx2GJJR7xl8pwyx8bGeIC/u28ElEvsqzt+i5rWy7KIgkvTVmvNF1fWU46JzrIGnolkRM0wzvK9g34DjxHLGwQZ2FCt1IyQ0/Miieu5SkhBjBUgi2hSAP+BMKoB7lAsQRh/HsrsxAOtytknX/z6kp8poV68SCLHILWbcMZukx6EGcJJkrjPQunwqzAM+ypU7CGrBMr0G9/YjZI2PMnvcAv0thkhRoSqPFAt32KchDT8BAn7E1j/5G1miovjlk6h8hZzWLA6zUpNcFq2iFUFzZ84Wznhl7CW9WQB+W8r+cMiyiM2+QEXFhe8MrerQRsHldAWVPo3BgKCOpFq+lfocwNLImAMLzOsxpcZklpWGbp0db1RH8TszZUMhl33gFmq8iCDLzWIgeYCEkKfr1iCHIFMf8iJ0Ma+GQWyolvci2Om7bYLLMTb6hjJZhdod4hxh1LTwM7EWQs9d20fmLWpup9SZydHYl5jloAL8J1Ni/N+AVyQY291Vim9zTB7MawPzhKmNW5wRyr1Z2p6RukvPbP9o3sBAguP++0thBMym5xlj+gZO2cKp+1s5WsHQ644S9F7GnpMvcAGf/K1maRJi0fHh7oBanFxtkGt41EshvDTqyRV4WCZZZVxWkq2RVqHEHJ8o76FjLuls/KDjQxa4s5XaZJioo/3Q4US+BFyAAkxbEPSa4e2NLjUs5ahmkz6qM+JxWanRvDtNnEAzfjuHByjwWzK0QEjV9bSLQ1/YDnmc8KlLP3IyCMpUsUhgkSEnMtk41kkAftiSnM5jTGx7GK8JjVf9KXYrfOLP5YMXejhqn0WEIbn7thlrdMTHfms9pmLeoF6LBb4c/vxqNuT58BYeAXwRfxVPbwEbtpPhgyULhbnIVmnkr58tPcGHqd1NeA1H5h13dva7nbiN4yMd25N2ybtXwvIIZdm55Rrjt0bnzY73D4yIkhCXgzKmdDbSeJ5khIM2yGGPvRB1nQ74yz0gEZpnzBjSFnOzo/SGA+dr4gWLINbHIHhfvRMd2JWSNnmcSn0TKnOQBZ/xiEVETF+mwImoxF5NKAiSbOghQh4Q65eX/UgFAmr7dKV+g24WD2C7JXkbq7xsiu7QENNMfdJdnRbVKvb0CYvwNm+U0opjv3hn462mvYx5nOKH0IZkGWsyGPNSWTMmyYj56OD8JNlyEfvX4IS3soy+nYqC+062Fm577pl27ToExoW8Qd8+ztRNr7qZRHAwveLGFpYtZADb8MfDy5/tt9QtOnfrIjSvtSwduid2ilvj31nttsqq5+iKTbCwZZ5nKDv6Zbr8OgpbcTaexDZnk0sODNkt3AxKyBGs6TGohZ3oa8I8oz8bTWI4U3jqc9BnzKnkh4iepHksjCZ/rqidxjS9JY2qiA7I22acHs7BNnGbNMdjsxa3OjJbjAyIYMY6YQmiabXjmKTyF5ypWk6ptl4TVYFTFlEDBBFQdnO2TiYmb2fEryW6exUKBg93A2gtnBqrNOaCwPxiwTPxOzxio5T43VNWSC9SFRGimwqjwr/9aajsY4/m018v8svGYra0aVMzIp1PQqtWF28CvksFn/2QsZpY499QznnUdMED7NMWvwg88xqZqncfi2Q6hlkgkp+znPDWvmrrcNqsfU8JA9hFhUHlmMBdfTJ8zW1HZITwyMhjjWSNl3tkX9ZFGsjlzQIcohQ7QWUOqVT0uu7yUR6k9+ASxzkwa83pRJ+ORg1wCHiMn5T8OZtXRfLPj1MveGi0ob2QBQ6JlgTNysK5jDnmJPGAhgDuw0fgW9Oh/BsKGQ3TCaNv5juvkNtf5tkQcshmOy0M+Q0Ngzn2okBydHn6WWUo9/0tPEx+GXG2QsKRg7kXoKW/s5LWwaNzEz94Z6FrYt45fwit57xKOycnhBP/t+hth9TCH71Adoo+5kZIdLlX4BeLsMuqdH4FRaLUMOy0o6JLjY7mUgPJAIjlXU7EZxeBojwOsh4i9q29uJdNl6b2jok81IMfXy3rDG28gEiDypsNi3PrA3pLL+GTszzQL6pqXhPMt/QC3b3VeiKNYtdsB64N+AIAiCNZPA4l9PhxqstsfN+gAtQWp2rFGV3NUw4uh1WDMKyzuhDArsiVvTWFArbXxogPKZhS02X/rUj4FwSKjFz0hiEkPFVIyiAKzAeFLHIf+m7ViWFKrDAZfYznZZVWlE/j96pl+g8v8CcgG7q8aOGzMKY3kGpKbT3SEqACfUyFma9HPMnnnKqtPUhGwqrKVMe9iDJjLyR4GPlWpHEDP62o9mIBhYS2Fte+9pQN56Irw3nqYDzut7BS0Xvy6dhFHQvfmRMar0EWY8QZYGKjLtN+LKj55qzOj6I/nEUq/+ej0QZWD6H35KpL2mDImBHwPDHXJdECBIYvo10yAFyFJS2lrMahg9dZH5K3FSU290OwoI4qH9MV92rXoisnqxlsBt+I5BzeL2agudIEhp3rEf9IM3Ap35F0vzLQPzCyTteWR8m2aptHLhv2dE+op/kuFk0p9lSfsO0nOjQinUCvS1ipMkJnawqle2cWmeGGIfzOqPsJI2/OLJGsPwSj+niyYu4ILyFxvXM1xj5/XUKlv2GCEGVjnKwGbGt5lFoUMtLEpwttOtmhBYO4+JWWYKlj8GmOVXIzPKRI7CMrPP7bdLZNECj0LDmDEcplEIbJScFrAiy4BeAwErMSnEtR50Wdx7LFT9U+8q9HBBGS0NZ6aG7UWQxSwJD/lXmO9n1cyLRsY8ZiGJsWbhZosCY5V057cSDQwgf6LPlPfLJdQ8z0bRsCpGht8wC3WVIFAurWrPRn0NOSzNxg4pLZkIryuMHi2xQpCUfynrZRCovV5e35IJ8p4GnQh7w1ESHrTO68tbcOIVkq2pZ5KWQ1yLWada9iJm0UhbzCqmVzVmlHg1ArHNqx3JWYcCHMwHYzXLlahlJzVVQlzLzqozjVmK8GPmQ3fRZZqxciCi+TcEOz8aF4qeOwmu6s7oNXMBptByFeW1jXGNYmOwlIZLcxEb59qBUnvjKvSkl8pbsFHPfM00Jc6x2H5zNevImOVz+C6padY3aCDdUeAYmGkOjoE5wGZiuPqQztqZ5vQWCzhFgUnib5/DbEbR5/34qi1O9wNNJo1x2M/ZNnpIzKAHNIAOuQcQqDEg2/+IH6qByBYKYfZXvbQEhvZf7OhRCBfKsjcENU1cC9A/hE+u4Ol7c5B9cq2nHmtny1NqwPh87OOUYq4VCvRMC1LvStYSCdrLqYJe9r4Mdt82whIRglCLR2MDYdyVVoWZguLeUHidhXNrAIPQ9oG3PLe8ldKJWirbNzRj168178ssXbNcG0YZ2EXvoAFToIqa4RyK5pNCGMWIMDHLKOSKH00SergV3qNOUxzEytyUeWIoE1MIcumTsk15OBpxcFCUQMHfmZjvG2r9XLSscweowLxZck2lpNfR/AuSY7VBqo50HsuSaAJ8hDj/slvHbfS//j2W1d2oafNDG7xsa4c+GspOfm6iAe3ttw4ubiLg2kEBEZbKZYOdteoa1Z68mEaobHZ1xllaRdctszhFeE7uar5pQNqfspDe5U7IdUoBjymUCbKeHBf+y/HErH81ce3/zY/61H+p0ynVJpA95OT+lCraQii2yfqbeE3KQkacmCWquHpB5z6JMjCgy2okQbZchb+sHnYWXHtKEhTZIAuWJmbtPC/HHY5kpz5ALHm54wowiDMufKaNobm5Noj8JJPXAGrXG0PtQU2HiVlGIZf+qI0mfePdBdWRwJpDibkx3HP2tY9E+cGP7E7M2nNejj4WR+86uPDfQH90Abr5Y0ecgDvw892DTAJWAybIil8SmJhl1Xfxz6xVUglJCWyRJBt9EbUkmMbPZ64FXUQFtxBTe0rK8Rum8x3pW0zRscfUL8Syeq+TjJff4OF6erxsjj2Bd8YdfvHx8TExjb8k5ooFmHFWrJ8rPiXEEL/HdfCLXMgGmlOQtejnr2gTW8qsUxDp9CMebcZZsX6u+5RvpEnvr6ACXiXZ+QtqdtY7vp2Iksu0l4ord1ZydjguNMgVBy421zjIiVlZTc7KZ8QdDw8PSRHcgVj7s4x3pEEAi/cKAWg2JuwKz43Oh5oXjEre6OSVg8rk6dwbHmoSD8QMS1eOb/g2vuDs+UBMN7HCt9mliJKNyQSsJhW2dMJVyKtRhLdibIu0JmYtqui6DUhsyZE/NwDIzZ9SF4RXrBn2vzPvvuf84irkO2l5Nbr+W3nn3nDPabrLsYiw5K7pPFC7yyk8HtM6jbXWqCZmHW8+j8cRAVd6eXVmfI43OffHkdwpgfWGr7qfmHV/U34TjjVskf2pj+Rvwu0c9LAa0Lf/GgALuWY+67CTeyzGMLV0aYscBGc9ixf/jsX95OYYGuBkUH6/pw2wkGPGWceYzDvhQqL6+pPpO5Fssrm5BuT2DCceAFbzEe2MszafqjMNQD6ejCk2Jz+ldSbppixba4B8KNE64NUMWHD4P73ces7I5DRTAAAAAElFTkSuQmCC"/>
  <p:tag name="POWERPOINTLATEX_PIXELSPEREMHEIGHT#5C6D61746874747B696E737D28762C5C6D61746863616C7B417D29" val="100"/>
  <p:tag name="POWERPOINTLATEX_BASELINEOFFSET#5C6D61746874747B696E737D28762C5C6D61746863616C7B417D29" val="25"/>
  <p:tag name="POWERPOINTLATEX_CACHECONTENT#5C6D61746863616C7B417D272C5C6D61746863616C7B417D" val="iVBORw0KGgoAAAANSUhEUgAAAMIAAABPCAIAAAA2rY1gAAAIMklEQVR4Ae1d7TVtOxR13rgFoARUgBJcFaAEVIASUAFKQAWOElABSkAH3hwvxrJePvbOSVY+9t65P4zsnHzONTOzkuydO/v+/l6axr+3t7fHx0f09eDgYGVlZRqdztTL2URodHd3B/YQqLe3t/v7+/TYApEITIVGkJ+vry8O1sfHR9MkDkhM+J+YzEnzzudzCMZsNvv7929kRZAijUMoUE1wkSWPNfui4P+pEIjPz09MQGTm9/f3yEZiCjNLWF5eNiNbTCD48I2q+vf09KQZeG1tLbKFWoHgCmIiyxxl9mDw65rUMBR2dna0CcgkwUKa8fz8rBWI7Ofn5wsVMoXEMeDXRaPDw0PT5JEmNGc08PLo6Ciy2PFljwG/IhphX+f+/l7cPGaZwEu8lqEXGAl+RTQ6OzuzGmN1ddUa7xMJdEwP3VWRT4FjTePCxBP8WmgUORpc1rVKUdsu0uCKB78WGl1eXmp9E3k0HaOTkxORksdUSDz4VdAIa4Sbmxtxw6DYl5cXXiyWgevr6zymhUXAr4JGNDHv7e0J2rVJkQ+YMuAX30bD2ZbqLbYZTcPjp83NzbBGaqQMLies9kHkkgK/vBrRaBDfEtT8a6rIZ4xOJA1hEgt+2UHz+vpKUoSWCKrRw8MDp0L8iUpZoFLULgh+YTUSGw2cMv+FNSlqCzQDoSVJ8FPQ3LNMbTQgl1WNwoSEn8S1g1jTIrLgl1Sj4+NjNURiJ2ZjoGnHse30w0BoSRh8k6d5YvBOguobX0BpDo1KEKAl2hSG9UieTg2lFnHwi6kRKYS4FIF83DFCRe30Q1MjefCLDCBSHWwr8wZQvNZtnqY3TLO+KgSPvVkmlYBAFgR/qQiC8JqVjaGuvAEktjE0urq6ouwaUryuyYZTgF9gUru+vlYvb2CXeWtri0wuFeAzmuYkSVUx3HJSgZ9/UNJS3JxutPmIrOXfSNrdR17uvPuXMO6UicDPrUanp6fqNVnohP9hO06hiVLdAfqeBMloe607y3R+TQh+zsFHYoMxYV2Ecy3h1jV1y9VsOo4N2CZwlTmO+KTgZ1Uj2vKCTiy0CPd/z58coxT7CJzZgwunBT/bUKN1ZvfhhtU82oLO1WYSsyZFGkSpwc/31SyNBr4gt5LGjCR+mD/xGCgcpBsvUm5vb/P4Fk4OvkbbRI80xfRu5NBSgtseR7aJGjaFYjOAn2P7kZw7MKPXWbbSCAI2BXun6GMe8HO42KSoOMrpXeRbP4zyd7G5hrUwEMgDfnIa4VIYtZcDmSF17TCwVY08faOOYqf5Uzbwk9OIHyb7LPKbGgkyPhv4aWmEGxfUfIRzCc/bF5oaSdEoJ/gJaYRXEOkjRgr0YtTUqBcinwSZwU9II7qyE9Lqf5Lf1MiHJb1pMoOfikY4BVRvg3h61oRLUyOCIjiQH/wkNMINFXS7AKYzH8+aIGtqRFCEBYqAn4RGpKjYs170+ummRmHsoVxlwBffOeWbQ7171mbtrvdosXVkJm4xGgKlwBc+DOFb7+iS1kmfR14CjTAEAhjpU92Y0nDoMoMvfMJPioq3QbBAwy4q1EXkKAMOe+9BCqfdBMMFwZek0cXFBV1LBRpZvZxg64pwMbj2+jMWBl9K1bmipgA9TKWleld5OcXBF1up7e7upmAPlWleKEs/tUBx8GVoRPtd6SzaaOTCtgrw4+Wa3vNFP0WmHjqX5sB1v8Ed34uBllAJ+LELfmzn0L6zlKVdn7oO1NLpml0P+LGTGhaZtIayXnLFFcUzDDpaU2Kb3xo/2ch6wI+iEWZl+koVEuJ/jN9teBeNqK7u7BP5tS7wNcn1/CIMubj2SE1nqjGu5St8Jq21I3scLvj/843wjiIcHR/baCdfMLxPLv80VkUpe7UDvk7BSTMGDP6m+OBp0OD/0giLLGW8XoxAGnKrkUVkdaYxDJhamaQly/ZIVwNQqxAjWPvQwf+lETGje4bSONT7+WIY1tY1P0zoL/th9VpzuT7zFfx6bujg/9CIbz/AWq6hBitSh5EM4UTvb7gsl0L5rNThkRgqJEI8gO7zZMHhEYD/QyNz9GNa0YY+CS9BqSUIxtHM6PKyi7hHrpUjcAADzMYvGjMC8H9o1DHg8BPEiYuQopGgpFtxN2tU9XLuQgvRDJghkSiqhrkcNbQH2xzWxi8UOQLwe2ikLGf+FYGvG2vTq1XNgDYoJpE6Sk0urva4Zli0xzX7u4qyxrtoZMKuYioE/4dGaJmr0Wa8CHZWQHkkscRsgBbD9YmXIBg2BUnNdCKT7AjA/6GRyxfRDIZHDB1B83QU5dMkWBHJOgoR/AnGVtSB+Ck9ABqIia/Cp6fKENWC/0MjYOEzJrJ1Q9mmQ+1hy9TOWS8/pGg0AvB/aYTOdJgNkMGT7UVWNgGGqeloQwCKEwjdhFMPTEQmNQXaoMGfoQ9KMNVfHPjRl4o8HpbzvMuB54oP4ypj7Kqrd9ZAIGBdyYv9eN1gY2MDbiI+W4jvpiphwOCb+gENgPBwPyDpctpswCBi1Mm0cpIEGzxQ8C1fhmC4478EkBphYy0Hy0N0Tfyu0oGCr09qY7W6eL9gb0y10OmFbigQb0YlBUa9tlZJH/I3A44ROAT/unFIgd9oFEJCdeuXeRYWUtYo8rRJLcSMECG8gd5mNMKuqRFB4RvAZ87gENZobUYjyJoaERReAbVdhKRNijheTY04Gv1hdVs5jo2bFHGwmhpxNHrCapcZCzTc89qTdGI/Nxr5GhxbspAinPFhqd+kSEOt0UgDxP44n8/VrR3YvJb6qtNe0zBjm2/kZTcoEHSoccgF1r9XMZ+DJ9ZRSQAAAABJRU5ErkJggg=="/>
  <p:tag name="POWERPOINTLATEX_PIXELSPEREMHEIGHT#5C6D61746863616C7B417D272C5C6D61746863616C7B417D" val="83.33334"/>
  <p:tag name="POWERPOINTLATEX_BASELINEOFFSET#5C6D61746863616C7B417D272C5C6D61746863616C7B417D" val="16"/>
  <p:tag name="POWERPOINTLATEX_REFCOUNTER#5C6D61746863616C7B417D272C5C6D61746863616C7B417D" val="2"/>
  <p:tag name="POWERPOINTLATEX_REFCOUNTER#5C6D61746863616C7B417D27" val="3"/>
  <p:tag name="POWERPOINTLATEX_REFCOUNTER#5C6D61746863616C7B417D272C5C6D61746863616C7B427D27" val="2"/>
  <p:tag name="POWERPOINTLATEX_REFCOUNTER#5C6D61746863616C7B417D2C5C6D61746863616C7B427D" val="2"/>
  <p:tag name="POWERPOINTLATEX_REFCOUNTER#5C6D61746863616C7B417D27205C637570205C6D61746863616C7B427D27" val="2"/>
  <p:tag name="POWERPOINTLATEX_REFCOUNTER#5C6D61746863616C7B417D205C637570205C6D61746863616C7B427D" val="2"/>
  <p:tag name="POWERPOINTLATEX_REFCOUNTER#5C666F72616C6C2076205C696E20553A205C6D61746874747B70726F6A7D28762C5C6D61746863616C7B417D2729" val="2"/>
  <p:tag name="POWERPOINTLATEX_REFCOUNTER#5C6D61746874747B70726F6A7D28762C5C6D61746863616C7B417D29" val="2"/>
  <p:tag name="POWERPOINTLATEX_REFCOUNTER#5C666F72616C6C2076205C6E6F74696E20553A205C6D61746874747B696E737D28762C5C6D61746863616C7B417D2729" val="2"/>
  <p:tag name="POWERPOINTLATEX_REFCOUNTER#5C6D61746874747B696E737D28762C5C6D61746863616C7B417D29" val="2"/>
  <p:tag name="POWERPOINTLATEX_REFCOUNTER#5C666F72616C6C2058205C737562736574657120553A205C6D61746874747B676C75657D28582C5C6D61746863616C7B417D2729" val="2"/>
  <p:tag name="POWERPOINTLATEX_CACHECONTENT#5C6D61746874747B676C75657D28582C5C6D61746863616C7B417D29" val="iVBORw0KGgoAAAANSUhEUgAAAeYAAABlCAIAAAAXotdaAAAec0lEQVR4Ae2d7dkctQ6GT851CgBKCFQAlABUAJQAqQAoAaiAUAKkAqAEoIJACUAHnDs46FVk2ePxx+zsrt4fiddjy/Jj+bEse3Yf/f333/+Jv0DgVhD48ccf6cr7779/Kx2KftwOAk+fPv34449ff/31kS49CsoegS/qngqBjz766NmzZ6+99tqff/55KsVCmUAAZ+KDDz4Ah++++w5D7Qbkv901o2IgcB4E4Og333wTvkalL7/88jyKhSaBQEKAnd/bb79NGkf7888/74YlvOxu6KLiWRD47bff3n333b/++guF4OuR+XCWLoUeN4rAO++88+uvv9K5Dz/88Pvvv+/oZXjZHaBFlRMhoPn6s88+C74+0djciirEoKHaR48effrpp4N9+uWXXx4/fowQdoR94ZHwsgeHIKpfEgHN191uyyU7EG2fGwHI+osvvkgbODQlsgHnDqpMEI9N4e+//46cDqMNL3sQ/6h+MQSS6afpxFzq22ZeTPto+NwIYF1En588eSJ8PUtfboz88MMPSRq+9l7PPSh71kCEnKMReO+999J04orITz/9dHTz0d5NI4B1rTMqjsqFtb/99tuvvvqqHcv/tReNkoHAeRAgDpiOcVCJW1ODd13r/WIvzCn/H3/8US/W+JRQJlzQqDBbBzbmg01zJLvXlWvsy60W09a1qI+48By9fP3118hniNkmtr5MwL3s+AsErgsBfY0Pu1+tPAHHufMWD6tR53RUNdg6+jc2F8VAQPzfHHZc77kQpWt/NMRO8fnz5y3CIzCSj0vknBoBfF68kqQijLZrU9nXMQ6L+iq6tdC5XSAc4QrZlckWYVf5Oy8s1nUADmwQUyuE+FqHqYXXo0wgcB4EtOP5888/H68Y3hCOGJ4+nlHjrMaZojy1Gj2pvFPMbd1xt130waH+5ptvgIVYSi4kcjYRADoX25Q53ctGH7aJ0mLLlvE/m32IAoHAeRD45JNPxL5JX1YxaHGTRpnk3TRteleJaLMkwOmmfHzsQKC+rVlB2SiprWjTCwnK7hjWqHIZBEyQ8QyOpFFJlpNFTpmEPqUhZjs6XGY8bq5VFlcB1k0somwJj9AoA1rHNWLZ7tBE5hkR4JKsqEWcofHShVRZkZAvjnCFa+/JLbA309wRZp/By0StNw32NnZ/5Y+MYmt0uaAiizGv2Gwcz9QZ/WxPWQbrOxcNRJ5mCsX+8Wxj2qiPviVC0Lax1gHFiB3nliY5ExUwYdaw5InYImrTxWZMF3nZtG62a5Ud5JUFRtoPfGTO5InNaNFcUwhp4wiYMC70PS5zooSKWULosxoSRwyTDhueharI0Vc5SwO6jrJRQ49v5V7mNQVGuN1lNoY5HbfkrHupqaX1KNOBgN6xMp3O9t1P+lDU9C69K2EyOz7qlzvga76lqENIVCkhQHwpfXMvBRjN6RGtUrs6Xxs5ypS+zOSaKFt3byRtXLYRUVH3AAT4tgde6pWGKvwoZQ5OVFQiNJl+KGdEJZYoIZTg6xEkS3U1Xepbd6XyK/JZlbV3r1XSzV0TZeNZ6C7pbuxKT3HVd7UYhUcQMLZrPo5InlWXr4yoHLHo9aajRQ6jxFUn4hn+dQeG9SrGxWY06+XXPdW2TTDAd7QllHMVCVwMHfHpww6f6Co6G0qCgNkSLQ0mjgBujo+MZVZOk+qN6rPNOG+sY9X9VEex0yX6EsmsNj9j7W5E+8qOH2VU6FvLn7Z4mUVB2QLj+RP6oggjeOY7yJUAaMtbbflY6Ou6E48x84buOUdfFBFmKFE2+auxMtu1tIToRq+VsnUfKmlt9EHZFaBO+0iHwkifVk8Uc/2DZHUdmmu3/Ww3ZM48Cnt10xQp/HhByjaUlS/21xTLFs6NxJ0gwMGdPnho/d6cC6FTUY9e7PoFBoKY6de46QqT9mw3ZC4E8PxmwVnuj+Fib0axtTXO1+YfiRxCasn5QUhQtsYn0udCwNirjjmeS9F/tOFtTKZ9STET4SkVI5/TMHH96PLGu3AVQfFoCwE9Xu0DtCV19Lm283yxD8oexTfqL0KAu31ysy01cf43syv3w/hBBv8CwKvw6V9Hg7h3+eavSopPGwiwh5NfyWDgzvD9B0ljs10zjktQ9sa4xuNLIWCCetr1uJRKm+3Wb/tt+nGarwmnjl/o3lT4ngvor6zRt+vA5I033nCR4cqDmz83U/ZYSSyhGwxDmgjKFigicS4EjItt7Phcuipt9F5bZb9I0iM998xTPtLH9MPbXD6RGGteLHLGEWD7kqBGFEvpeVxs9EEZc/tIG0NQ9vjoh4QlCGgzpYFroWzzDpuBxmxy9VPCPmmfzvUS3j84FYloPW8jLSsraLef7h5w/JjgNXtKveMMyr4NC7y1XpgYLvNq8zT/PBCYXbZWrBQbgejTEhV8reFalOZEV8jXHRFGYVHTjWKNg6J3nEHZjRhGsUMRuFIXO2EkHlwOWX4BgDL8/LnMSTp+RYtT3sHz5xCbkjWV+MM5f3s+/3VQObu+GGVzk4nTFZypp0+f8q8odP4hvzcNMXH+Du61oezcgg/WZ1dzxDTMxlZXN24dHp9ES+IrRDRQi9LC18gvvf1UOn6kyjFzARMynv7DjNj7slAqT2wFV4JDbS2XJQtLBQV5icgI57yVp8bn1wODTMqYWiMfdQxIGqKVEZl53cqr83nhzZy50jabMwVoHdAYR/cFMDJ5RIG5w5TrIIOVEmd+T90onz4SjDZd0B95moppygBVV1RkTkRAv54OEZUkV/ZJJXIrierON6u+aLvvhXXUrXRGGyVzW5sgM7yxImvARFDQQWuV0hMpu6VT9IiZ2TJyZpByzclpl9bSoi4DVpXVNFeGwouYNB+1pSuEBmFi2l3ztAXqbjZayET17lOUtnBZOHMoKvfrJ7JT3q7OMbsxLCc93UHZLfRkJjZWCy5526aY+Yi3rlUfSetZIa3MouzKuEpbkqjYR+rgLmlz7QbmNZeKRO3NRBrikTHK6xooWKXyMufPcW1P8NRPmSDn784NaKgxxz2q9MhYoIwaic2JXBG765HWNimQZn0TZaNl95TWvW1Pz3I68m6jwyzKrrhReU83ezRXWqNx4L22uPZ5d0zOXNLRrhAN8bGxO2crxmJjgMo/zrLGs/X9hPpoEqvv2ype5qKdZQ4XBG2sBTaj2PbxI4eEHP7ItXMjZdFHeZF0kfzjxc4FUK4ojXSEI1+MWO4qjIjiSMd8nc2INFwEXV3PNJ1//vTmxpQCHL+fvyM3oCGXr2UOwsj1a++VtXbK1GvBM784lObFBmUzq+UbxVqa2VUGv9L4U7uqX7yw+SqAQX12QYGPMNgct3RYiSfaH9Q/hbU5kTdaXS9l68sJ+Xgx4sHXOSwrcrifJr/sAx1vvjtTuTEyPvXaO2gsPzmyNcpm8lR4BMJlsy9BVXqC396yy8azSPEg1gNceHdB2xUlaIdgbkkGnpiXgbW7CS57Ic1Fo1tmqSJ8XV9vwB9PhGGS/SMJtoRkVoYG1t6cDCWVJN+42OTPQliaOCxRv+135OQ/rMvnbEh/nYhcqexT1fgTfUIaaxnLf7lLyGMoklPia2glRVWkpE5A4qWKKJpHgsgxHYAUtMCR9NJYdkkxt1HouFS+ns+6aPDhY7c02so5Uctn0ZVluKQYEirEnQ9xSY6bn/eX5tySV5GZm7dGexPqq+jjyZXUQwA1tWirq+jxIo3X0iJhSpk8sIbYopeN//tweVtpDfFD9pUtMCEY6sIpqtJDUrYnksVXKwBQogAWA7SM12oEnOmJys4J8BkIHPA8iGbU4BdjGaPSENf9dyMq/ygBR3lkfA3Jv4oE5l3RP58OV9Gp61JSu9i5Q+D2pRIYye3TlTAlM99zE+EpUrYbhkMELk89cp90ZZufLxE8YhmgVdMfzBoKYAGBUCK6Z8CZ+xE+dXd2aSVmINqbY4jxOPLyyOdRnt+Yk0+JFntrFH6RYqW1DWXcDdlFlLzVRvWpI4y06Y4kHHKuvAg++WLP5PIpGwJ172xAuO3zB/LNm6Tn4VlcZPhpFA+6tHNqXImN5swH9/TCpXJTt/TRXVFKha8i38U8aU5nGZSr6MU1KmlOHdvN8iRedq4GDo1P2W6EnsnJjnjXyLnbkPAsdmE4sbC772nfObmauKYCE3XvloyX7a76ribnzNRf+eRq2M4jbvXIrCCgY3Tg3O5uVkoeeWicO/tFynb9AnfCV/DiERvtvFXmc0Sr67iteAqHug4sK2jFQDc1oa678XepfFMaBcyUyO2nRchJyrAL2cSB7WxMhxXjhcFLqICjslnf2OdOohX6IzP3spkdvpdtPJ2k0K5Ap/RBL3SSyTZc0pE4BgE3HsXOqW9Ytc7usQezhZMJXawxfeSUaFSprxiUIZhzrlvZLmzSep8C91wL29Onjh0Il3wF41IsBTnXgdnhUHZ+PIhalUtddaXdC3/uklCXE09HEMCPczGfsivH0XZH2d2r7e1F7mjslXCR8kSohTLYx7AuunuRpBuE0re8XaRrV9GoDgmQ3hvRpY8lwzvSpch18L1sV6eKj1AfwnyhoLzbRF1OPB1BwD0/gGcbD9A3m55F2Tlzufazqc9lC3DJVTaXHOekG7FszCt96XADL9vHM7fOeilfwwDmfccqlcG6YN99L/uCCkXTixBwHd6K37dXDXcTdp/hLzY08h0PIKxDqNr1MwgHZRtAuj+y6mucu4HNPVxRKXcs5NHchHvI5ARG3OXF3Va36OdWdJtokRZl+hCQcxhdfTyKLdLcX41xG5UqbuLIQKGrwGAmQUWBAuIw99M1lZiGmCb45iYzPnYgwMmKbOLZ/FVe+qsLr3DUBa3UD4y4m+WO6ZcQcSt2h1nqKMdTFwH3QoLrF7vVWzJdd6Cl4i2V0XwNWeT7cWaWG0FKIMhZ5S1hcnBfWPa0W+1eMm5UqeJly5LQKGpuMcfLpgGXUvu8AHdLLp7I3M6ENBcBd6PDUvpo6p/btHuU7Za89kw2y8RD0mRmOSxNlkowiplyP3AtGm45QkA+R+uu99nY9Dm9bJT3Kdv1BfTy1dhtDDfnC7DoOMBtbDGK5QjkQ5CXiZwRBOBrvJCEM+6O66Yk+QSjXH8oPe2YYiNq31hdjg3E/2XVHPxSycowXXBC4fv7lO0G3TiEdbfYlYGXe066jF4JdX6kFyFwwdDb3h5VdqN7RR1ZHhcnTWPckc1X/93JlbQNyu4eNRMSGUeyYoqyMHRrO1LRp2y8YDfWiWm2n5ay6LnLUcVkR3oSdU+IQMXuG7W97PRoURLHOR3YtPA1Aiv2T2fzCHiLDlFGe4dEn3BTOHjkiKU7+FfxLF1aWzEEOdliYz5l07z7kgUmxQYwF5SrW3pVF9KPqEgO19Kccd7sU49Vf++x5N7yfYpNrAUvSBiEREvwlD5WWHvcPZzYu2sRZbxD4gGcK/DvovX+sG2r21CRsvEd3Ig2KwxRntLpCmMMoVO3dPw9coZ7LQZ0Nj1ZmY9XCb5239/Zq4lrtXuFLCoPU8grG8RD2n2RyiEkDvve8OOi3l2LWBMSQe3VXvBq+RXkcb+KlE0119Emn7WLRQwDZRMnZ9wwNdjhdCBU/A7TNnzd4oaYWvFxEAH3IIVvF5nywxklIfBO31ibBWaRozQIKdW5cy0eMV8h0s7X1AUZ1x9KWpXm3bjOtycB2qlEMBb19zDKzo2f2fG/Sq/qpoM7oONHFTnpEZtBvJLNYlFgOgLulcrSsjq99b0CWWBSaDhVPKeXjbMiX4aVvkJkbzeZDqUhwHOHia4uRrQXgSnlgTHntSmSK0IOazE3fmZHkbJxn2XTV9G+8RHIxrlKI1bTizH5GWnjGmB2OMK7fMPpirkCTeT9sOnhKuNm6q98kq8QcUtWMtmP4jGVeof/PnhHrdL0zTyCUjRH1V3Mjl4jsDRAx8ydvHVmR5GyNRYdvdVV6HnYnwbk+DTbcNnFS+vknHAdzcM4p3I5if7JThzDHtk44qeLqy6DkhIxZQwg+Ud8Sr3L53hgOsmwDSrthHCADnB3jJsFCMyOYiw719W99pdDqXOowrHMdCh1Ezefzlfaji67P/cFZcOGHdKWVskpO98eLlWgIhzfSn/l06Bhs/UstcWgxw+MlcBJ+TIQfMRmzNe51Os2Ps1NUSoe85VnueXXKDvXCXsl05380hNJpAsDx2wfpNGbTOQrbUc3ucNjjvWSkAprdLTCcON1suXnr9t/z+fJFAQ6umOq4NbJmSG4jXMEAavKbMLRNgrER0EAM9NWMeVukgiXRG6K8kgft0jm9ITuYxL+4oSjdOJvmoeCdUkwwmrJ1ERADzFBTO358+e68AXT7lii+VKV3EbZuPU16tpNh7QSBaBtn2KmFoNubAaCM2VaPuZyiBe3VFxaBn9HTB0jn9VW7hhpDHk6q6FbkmMuCnfMhUY03ImcBghjaBQyUgyC1faQSLiVsiea6Ugf9tZ1Qb8iys75Kw1hn5kK6Wg7ID1liQVVI5aPMN3eIaO8kdPX2Y52S1XohSycfetQSTL5Zlrqvq821IpWp31kFjnGZZ2qpi09NN22vUtbM2ETCRdj2Ua/KRFVI/NWPxqgUzf7ACwdT/VBV3K0uQUo9+v7JFM9P95EVB6Ma5Ev/JgK59vDFiGzytA1+con+LryEllfi5UhPvKwgVMNYllE5wn4TO+jiwxt7b25j5ISm0oyuRHvCp+SWT9grBP6FAUMaby8rVtifcM7fCyVPHP+Rbxsdyw7vDNX+WQK3Y6nsXgxLMYXtbuH0nUVu20Gb0IUI7HUk6p3mf2HTIR1akgTutcpzSpb13DKUxNqoGkGdMreq6Se2DacWypj8vVe5zBwKkPTPQdNv0ofcxpJWBUDI/ncHpnSJbVW54tl6Mmwer9Zci3Jb+9v3X3oNhd0qFhhH0HkpjI4o/LdQDtuE0tqvqZH6yiM0dT2qdPr1gkBKufrpAB2sstiRWBLQjZS7a6McQvaK7boUypTsm0gWq1Azl1pOIqUnU+b1SqWUBvJz7sN1qspG4XFIvX0az8PqMzhJLCbstGtvhigOaA1Ys4q7vYUJclvFJIXy/2LdXSZt55yDEp9i1lJuMlnKmo7MenkW5kqEz9WlvB2i92lj5mVLR001Ll0OdF9yWlQRgcddMnpaUMCMqGKlM0kEeUkMcIUc7uElbf8uR4ElN1SN5XpU9vALQDiKVQIEcypWJlCIodipgu79DRzRsRKAh1oorKvYpqZWSR1U6JSt0VVI41xbKk1q0w+fKvXjAqYS10lszIZ2Pm4ouOmsxhbxVqwc+Nfo1ULy08xhjo+FbXHWzcoiaP5CNH5OKUcLvPmL9RA9vyVqqT8RDrpzWMK85HAOYnxr03g5i+qH3MpUvrCSrv3JTfOrN56660KSlgh+IAM/2KUnLDxZ04bKtXdR4wxXNwIMkdM+mUEV2DKRFXGLo1mUnUTfxh2L2JGAU5+dCsMevdFbyO5/hFYeKeOsTDFYK69Z2VGQv2j6a8pDDXUj8JM+faPoKrfIcwrYvyDbwzlMvkO6zzTtRnmO1Zt5sUKlXJ9JMfVNj1laR+/ni8NmYRpl6nN6w4vylRWAwzFSBn8CEOx1WJsmPmVdiuP0mIwqEZH9Y7lNPfUOtrdW2XXTpZOrcBzikds0GPZqFjFlEdMidybE/zRZ0oruRAWA+NPSaOSYMnsnjJ5izpnc781HfkKq9BN6BjHFkz4F2MWBCSxy8J1T7vTFatg+rhix7cmSJAup4QYQI2y65sCI3Hvx+QSuh0uZebd2Ntod3ksqaRVJb8y2N2a1CuWbKikJHbgTox6K5Wn2EyprV35+cTeVb1eGENCPqpCWHDxJmOm/gIU5akok6feSuUpEpDD2tbYNAowsqiKAqhN3fS3ghrywa10pOPRCKvA6R0tDlYx3oPBR6/lDIrMJkZqpF1sQzekF84iZdcV1eJG0qhCPxv7dnWUTb/a56QLY5ql7iM3cy9lJ+SZRUwGV2B7Jj0d5zJtCfRFt46S+mlfGg21zO50N1eiwDjUWm1NGX2YCMtosTo9d1iZ71p4exp7mKtJI1ybawyWj0unZ/q4qmZQ9Cj7lK2bb8e0u6RWqI6jmcbdLe6t2D1F6Q4LZofajFlqdBfLyBlFHUb3KX5B37YAa2lfd92m3Uz6oodppGsif3P66RYr6e7+zlJAdBuHBQNzx11YY8T4BXmdEOV3JaaroVWqp3fpyZI8rqphDC3QoeyD+TrB0Wh5qH6weljz4B4nWUPjLpjmWLGNN8E8dyeVtiTGuBHDunWCMApsNkfTSVVtTHXJe58adpuyKQZYPRlII5Y/+oJd6T9y+OMRZfjTUJO/ty9SHriMNC15bxpR3YuHqJQSDDqdTQqAA+CTnz7OakJaxFD39nS6DqJMSwJAGhVmnTOTt0W+KUNndXOMiy5gb4xwOlz62Ua04ZuCsVcuD9SvJaSv9ER1jno5fCfB6T966DsAWqeUxtded/yaN3epHC6TgEMCR3RgVPhbdCtAWtmbyFWFI5KqS69PiJ6Ymb4tAN8d064ocOeJdGlhOuzwQ7qA1Agv6we31xoLryjGF+HKl6SX5EOMLHtT9IQG9dcYIPaVSzuavw27i3IsMrOcKdCvrLGXXUs1FJE+AwLGVLDdM2h1JzrgVSQGmDX3NW7sXIVeKomJ2wjdeke64mjLpqRDrFsFr0hjYvB/JTDiqrVinmANEinTyqGr24fIvE8EMFZtHiMRifsEcKTXAv6IkEpdcylCD3RKwwaGrSrSDngEEwqZspbAluRM11BgTyDQiunaA2W7LvYKvhYN3DFLQTQpE4k7RwCa1pN5+gy5c3gr3U+OMNxUKTP4CM4REtSjTLr9SsKgDmerDuVqKPKDtAfKBiNdlPQBTo3Z+dIo3vfZQAx9LoiA2UHf7Uw+fggSd+Re3nRNGGJaYW1g+vMvnHDPC7New9z18oGyjTsDfAc4vBIvo7n052o53UpC4BUhsGnEV9SXK1IVGmVKxhp55JBBuf8S4Yv/3SDHf6WEuc4BdU45/RT5boIrAcky5Ck3BLioIB8jEQjo/R/mccwX8Afs6fuFzPQMWJYioH8nBAZ+5aLIvw2/pOx0Le/fzBf/v/wFBJ21Jq19qNSCvte1ps2Qek0I8A1T2khKl1CvqUun11XWxQP8ttODcZCCuKrPnj2TxvQ9P8kk8eBl69wj0ywmRzYXbV0jAvpMBu8v9mGrBzGti+61rtVN36187YuUXGzAeUnZ+asx7gWSFWjm3+8aJL4C56uWyddO6rOWkgNy1X08j/LsudOszG8HnEfJG9MEzHVURPsopqcPXrbee1KI6MQB31DM/svE0Gk63nAzgxQfQUAbNPvHcLTXWUVaESGEiIqsA9lI1l4IyNe+bl7OQ/Uhj4hb+joiV3lyhzou+cmIRMIgoJ0+jsXM0/g4BQF5lSO/ETxFfgjJETAX5+qs+3DJT4ZK+DolFo0c11lyvqbFurp5byPnfhDAsrXNHHAJ9X6wlZ6mKyI4epITidUI6DMD/JJ6cw+UTTntxWjiZhQnXm5n4lUaqqsbT+8cAf1mTdDKdGOQF5LDc5qObUmgvouNR1IqJvmvUDa5TANN1jrNUjDo12AHJbKmIdSFzUWzSAQCLgLahNx3DdxakbmJgOyzQXizcBSYhYCm3JaV0lI2w6b3npqyU5qnjCjOTiO9Ugyip4rWLBdLTou6s2AKOVeNgLalifu/q8ZkUHnmaZr4YDsoKqq3I6BPEBtfNLXflw11chbPb2/nPzKd8yxjzADzx7ffkk7fgcvYc9uEf5HAX8t7MdTlUtHZvi0672/knAQBTFR+wJ7Lf/wO90kUu1I1uGHGq3PMVmYinlNc2TpmHLFbeWOR4LO8vrTRursgQLjpFGKj8ozHTDmac9WIzECghIAOasdGvoRSY75M9tjpNiI2XgzSY4FMDIrX286BD/eyNf3yZg2Uz6wQofrprDTCOe5gqclf5JnVRMi5VQR4uUZeN+DKNr8bcqs9PaBfzERYgxBT7HQPQDs1wc/cpAgE4BM63sGBm8sFE2M6cSOwMXCzqV4UuGcE8K9ljoWHeM+WcF191yHsvXZrjx9LPcfj1pcHZZ7sTbAFQ1SplcgPBPYiIGaJHxBHkXvRi/LHIyA3KSHPjjt4zvFjnYUJmHBUyF/+onmpItFqmJpAO5vZUpnIDwS6EcCu0legwdqcoe3YY3Y3GRUDgS4E9C//wtcdXwmwm7K1nhw0v7gU8s9vqOubIcwcbo+8uEry+HHMH41YpBchwHcypC8hweTYaYbVLcI5xI4ggL/LZbwkoY+vqTtE2SPaR91AYC4CfIvZkydPkMmWrvW+1FwNQlogUEZAbqbiVcDX3Tcp/Rsj5XbjSSBwUgRwtPGvmQ/clzqpiqHWfSNA+IEDc7i7m6/B7/87HI6cyBbS5wAAAABJRU5ErkJggg=="/>
  <p:tag name="POWERPOINTLATEX_PIXELSPEREMHEIGHT#5C6D61746874747B676C75657D28582C5C6D61746863616C7B417D29" val="100"/>
  <p:tag name="POWERPOINTLATEX_BASELINEOFFSET#5C6D61746874747B676C75657D28582C5C6D61746863616C7B417D29" val="25"/>
  <p:tag name="POWERPOINTLATEX_REFCOUNTER#5C6D61746874747B676C75657D28582C5C6D61746863616C7B417D29" val="2"/>
  <p:tag name="POWERPOINTLATEX_CACHECONTENT#415E635F78285329203D205C6D61746874747B7265647563657D28415E635F78285329205C637570205C6D61746874747B70726F6A7D28762C415E635F792853205C6375702076292929" val="iVBORw0KGgoAAAANSUhEUgAABxUAAABpCAIAAABzrur4AAAgAElEQVR4Ae19/9UfNe71Zg8FLJQAVEBSwm4qIJQAqYCkBJIKCCVsUkGSEkgqIJQAdMB7z6tztPrKHo/Hv2fmPn88x+OxLflKlmR9PDMP/v7773/w7wwIfPr06c2bN8+ePTsDs4d5fPfu3V9//fXkyZPDPdmBCBABIkAEShG4tmcpReVM/a4tQcYGZ9JF8koExiJwbes3FktSm4MAdXgO7qSagcDIAOxctP6ZgR6bzEfgxYsXX3/99fPnz2Fn53PTgYOXL19+9913//nPf/78888Ow3NIIkAEiAAR8Ahc3rP4CV/u+vISZGxwOZ3lhIhAGwQub/3awMRRFkaAOrywcMjaP0YGYOeixfzpCZbHDz/8gMwpGP3pp5+++uqrE3B8nMWff/75X//61/v377/88sur5oiPo8IeRIAIEIFeCNzBs/TCbo1x7yBBxgZr6Bq5IAJrIXAH67cW4uSmNQLU4daIcrzGCIwMwM5F6wGf32+sa62Hw5FMZBUx6o8//ojfqVoPv9B4SJs+evQIT/FLIvXhw4cLMUdWiAARIAIXQuA+nuVCQvs/U7mPBBkb/B/B84II3B6B+1i/24v6sgBQhy8r2mtNbGQAdiJay50//fDhA45YPnjwgOkzLEA1r99///21k6eYLOQumWKkUJFIhSZcywRxNkSACBCBJRA4o2dhbGBV54wStPwfKjM2OAQXGxOBayNwK+t3JVHSias0qcMKBQuLIzAyADsRreXOnwK733//XZTpjz/++PzzzxdXrH7sqXn997//jbfq9iO0OzKoI7P58eNHiAZCQX4TXXBK9Isvvvjmm2+Q6/z2228huPQ48qsC5vL69etES9B6/PixjP/rr7/uDpsYireIABEgAkTAIbCOZ3GMpS8ZGyg+60iQsYEKhQUiQAQGILCO9Rsw2YuRoBMXga6jwyM9+MWU+W7TGZmcOQctPL+/zh/e72k1EumzdXgbzAkOnAoUeB8oUpaDqQs54I/EqJVIogw+8eqKLT4xBTRAd+RPt9povaoBUrSz5q7MsEAEiAARuAwCK3iWAjDVKYgPYmwAHBgbFCgSuxABInBeBE7qv84LeEPO6cQFzBV0eNbuvqE6cajxCOgSHpCcWZ/WP8YLYIsiMmUuPfff//53q/G161VvAMhvv/02frJv377FwVInDiwYZD9h+vEmVvxHahWXqLTNsKOL7mzRUpphajnT0bwt2MhpzzZEgAgQASKQRmC6Z0mzt3WXsYEiM12CjA1UFiwQASIwEoHp1m/kZC9Gi05cBDpdh6d78Isp9t2mMzI5szithfKnipTm4xLnGVupLJJ9MGfI7snpSCGNMpgB9SmHH2HdRiLgkES6VnOdigYgSqRxgSEyqjaR6gSnv7ZhwGh21fGASyCvA0IWYQPWEAEiQASIQD4Ccz1LPp9hS8YGgslcCTI2CDWTNUSACIxBYK71GzPHC1OhE4dw5+rwIh78wkp+h6mNTM4sTmuV/Kk1K5o9RFaunzoiJ2hzpiCKhB1qNG0nbHTlIZydVRfkMcMGXWtw4FfBF0BcJjRNHVhpdz07bH9tw930CPauVYlDbNhBWCYCRIAIEIG5nqUGf+sI1L909cuMDUJ5MTYIMWENESACYxA4r/8ag8/iVOjEIaC5OryUB19cXcleGgG7nHsnZ1amdSCflQa08q5LZco2CecWK4eNdoe8bZIUaUpYFpg22xjHJPXnspF5THv2M3Hk07LaqmxPiQL/MvCtrgNDZ7KPImlZGoxGK1Q5DhEgAkRgOgITPUvl3BkbCIATJWgdMWODSn1mdyJABI4iMNH6HWWV7UME6MSByUQdXtCDh0rCmhMhYDWqd3JmWVpL5E/dEUU9YwJz01afIGb7Wk/Y9PTj5MoY8oBtOYmOhsSuzh2ko206VVrLDh5qflLQFGroMo9Oyv5exxehdhI9hyUCRODaCEz0LJXAqgtWzygFxgaVwOZ3Z2yQjxVbEgEi0ByB8/qv5lCccUA6cUhtog6v6cHPqMnkWREYmZxZltb8/CmgcVsjvWybMtO8noyffqsmuLJGp/luTbVQCxYHZB61fkDBzhTgAKhKolv+Mp2tjhK1XgflaBtWEgEiQASIQBSBiZ4lyk9+peVcowIpMDbIh7GmJWODGvTYlwgQgUoErBcYvDOq5JzdgYAV322duAVhsA6v7MG5QE6NwMjkzJq05udP9TF5Z1txiafsW6mXe5Ac54HTI9tjquBkgMmzOIw57ioIWLqYaSvSQCwUaBrzrbt2KPihrWasJwJ3QwAH6l145BYdTCgWOFfN3RTDztda+Fbm3Y7fr2w5DxW7FV3GBltIOvxbKY916CrWLR7S9XYoWrk0VrxLBCoRwNEKjTdQqD9pkcOPtUKtTFAOXbZpgoAVn1p7Kdxng29BGKnDli4wb0Xaul2VaRNt4SDnQsBqQu8AbEFak/On7kyoLkUtNFEmWA0dEAU4/vSwyErY9ii3Pe0SUsfBTKUILQkbdKqxSX0wsJtWzmfDjYzBd2HfGtwOBX+w1Yz1ROBuCFiPogYkLHDV3E0xdL6zPIsyUFxgbCDQzZKgdbuMDXLUGPsHfNbs6EuKckYuaLMUMwX8s8tqCDiDIGEGKrvyOcv6dZ3UfQanE4esZ+mwW7Br7u5318JSjmwpZnahG9DA6ljvbeaCtCbnT3X/rwW3+Ye+ViqBS4biJ6/dMUOj3zsmtsddW/1GtIubQ6Zt3hYgO1HWYAip6WjwRrtTYwMicHkEwiWma8QVGv7Of3lULzbBKZ6lCYYaEmjBafWuH99lw3lAxgaKmEOGsYEikyjo0bzeSaUED3pLTx4hpauVLBCBMgQSwUa9HU6wdF7/lZjUfW6p79bCDZ34FB0+kQdPLwd61TQ+0++OTM6sRmtm/lTfkokIT6M9Z17rk2XOcOeEtggIrJxg/rrqqD0e23ajkmbbmnXA3jxv68avEaWqCvgsPseaRoN3icDpEHDWMnF5uqmR4XoEZnmWes7V4DM20EXN2CCqV6oq02MDlVTvgxhRHFylRrCMlxwyvCxAwJ79UT2XAhZgwYA5Xc7rv3Jmd/k2apnv7MRn6bDbfa+8u08vBLU29KppoGbd1WUOSfUONlajNS1/qr9nyq4AFlbXiS3gKGiNWrhh83cg+PUGx92xYnPyrTUcoi+40in3i0Uck9asg3o+Mm6cxKUDP9Fy95ZqiwBVk4rdpcUGROAsCMBGqelIF84yI/LZEIEpnqWef7X24pWcH1E9Z2xQD3V0BMYGUVh2K1Uzl9rp9f75fxcWNrgAAltGGDrf8LlgB9RJ/ZebxT0v6cRF7lN0+FwePL1A6FXT+Ey/qytdJNU1ObMarc9UOwcXdOcvP2x+8cUXUQZ+//33aH1O5adPn16+fGlbJoIA2wzlr7766tWrV66yx+W7d+/sHBWWHrTsmI6Qu7Qti8vWc+gh/LLRPv/8c3D4yy+/SPfnz58Dt7Kh2IsIXAYB2Cjs1d+/f29n9PHjR1dj77J8EwRmeZZ6eNUZMTZgbLCrTowNdiFiAyJQicDWBg3D2ji/kortfl7/ZWdx2zKdOEQ/S4cVfFE/d9lEJ+2qr9zdN+GHg8xCYGQAthytKdlrfcGoHvd1P5ioKtScxwytxpTJpola0zPs2EKINs7bpvksuKtShjRr5Cik8bOGagUKPRgumCO7EIHVEAhXN9bLakySn94ITPEs9ZNSr8HYYIoEQ+vRw9WqlK8UG2h8MiyQSyw3fX6f508TKPFWJgIwAqrertDDPoCrKdYvEw02SyOg5v3mTnyKDp/RgyfUSa0NvWoCpbm3RiZnlqL1T9XOkYWnT58KOX2rjv01w3Jiz1/Y+t3yn3/+qccVpTGW326vwQ1wQtaeFAsTvp34ccgg1MZ52+a07E/W1pGUEXr48KFVEneyuGxM9iICRIAIXA+BWZ6lHknGBoLhLAkyNqjXYY5ABC6GADYI9t1zOjtU9tg7zLJ+Oi8WahCgEwd6s3T4jB68RtnYdzoCI5MzS9GakD998eKFZEXxNL26Xv213KlCcf7U5iVlzO+++84NPv3SWjog8J///GcMSw4cm5dsyICVKZS+fmSbAbfQ1Y/MEYgAESACl0HAmseRnqUSQMYGCuAsCTI2UBGwQASIgCLw7NkzHG3TzQIKuESlNmhYmGX9Gk7htkPRiYvoZ+nwST34bdfLNSY+MjmzDq3R+VMcC8XLK6Ex8L6ws6o6mkjVGim498W6u4nL8BB7/RHIBLmyW9bCDkvvhm8OtQdFyyYS7fXXX39JfSvkHUSvX7+O0mUlESACRODOCEzxLJWAMzawAE6RIGMDKwKWiQARsAg8efIEp+rkWVEUcGnvNixPsX4N+b/tUHTiKvopOnxeD664sXBGBEYmZ9ahNTp/qo+o65P7aV0pPn+Kj6jYkZGuxatnbc30MiydZhjBjM2pd+XNIQNaxUnqTD5b5U9xiNWeabX+KZMTNiMCRIAIXBuBWZ6lElXGBgrgLAkyNlARsEAEiMAUBGZZvymTvRhROnER6CwdPq8Hv9hCuNt0RiZn1qE1NH/64cOHN2/eQLGQUAufVdcHQ6zm2Qyjrd8tu8QrXqK/22VwA4FCiYaA6K22Bff+XQzusGpFTodtlT8FY3YoPKeAXztbcctxiAARIAIXQGCWZ6mBjrGBRW+WBBkbWCmwTASIwHgEZlm/8TO9GEU6cRXoLB0+tQdX9Fg4IwIjkzOL0BqaP9Vjt9HDp/ZoodWeJjmyaHLWUhlftscnrTb05iRMSaMGD+M0p6vHWpu8/FTYUxWSy/AtDc1nwQGJABEgAidCYJZnqYFIDTtjA8A4S4KMDWp0mH2JABGoR2CW9avn/OYj0ImrAszS4VN7cEWPhTMioMtfmO+anFmE1rj86atXr+RAov1slNWSrRSnpuFs46PlrcGPjtOqPY7326FG5k+jeFpzbxmrKYu4207NjeZelV3DLfsSASJABM6OwETPUgwdYwML3UQJMjawgmCZCBCBwQhMtH6DZ3oxcnTiKtCJOnxqD64AsnBGBEYmZxahNSh/ijOkT58+hU4gj2k/G2W1ZCvFqY+B28a7ZXeadWvw3XE6NXCJv5GvF4h+Lerly5dNzvlauPAqHPz99NNPtrKyjJfYWsm6pyQqB2d3IkAEiMCpEZjoWcpwY2zgcJsoQcYGTha8JAJEYCQCE63fyGlejBaduBXoRB0+tQe3GLJ8OgRGJmcWoTUof/r8+XPRhujTeXIruvJxqyx/+ujRo4b6535Qqh/ZWdhhLz8F51upZJfRr5/jV199hd8kGz68Lyw5PvHOnXpWOQIRIAJE4AIITPQsZegxNnC4TZQgYwMnC14SASIwEoGJ1m/kNC9Gi07cCnSiDp/dg1sYWT4dAiOTMyvQ+myAhJDhksfDMeFEonBr5Ydv9MjhGbSsFSsbRAg9efIE5xzx2oGtk7M5/Ng2+LHOfiZva+K2S8PyFjmwhFwnQENqvyG55kMhM26PnYLh5ina5jxzwFYIYO3gFen4TQUrWp5Vwe8uUGmc4Ea+vhUVGQe/mkC7sC5ADn9SiePPIIc/WBj8NScaTgFTxqtkwImwIaZM2MBaAA8wUGGv29bA3QhWoifAwRp/4KYKI+j1M3fj9WeuZylQOcYGDrS5EoRZc/zIJWODKCy3rRQbG31WFJjAwMIdR0N96ai+TACETYYpRhe81GypWG5YsLHr4uHl+/kpSOH169fhl2d21RvmAiJryNhg64dZS2QlEQI0EDgjFVgwI/h6dISdBCbYKv7www+76F2mAZ24FeVgHbakUT67B3fT4aUgcBZLNTI5swStv/v/wS2JEvz2228Jam/fvo2uFjwDnui1dcvFdmWDYHB0FK7A3hato/Vupt9+++3REWrap+MkxLJ44h7o1ZDo2tehh4inKzkOXowA1jukE13UYSWsRGKJYShEpVvBgYyGuzjeXsytdgQtXfUhn64GbDchqtRtAYBkAgiGdc1G39tthw3L6AsrhLXvZmcvMVOYjrCvrdmVOEhgRsqq7VtZBm8AIT0FOx0tY+K78zrE20T9cbZxsGc5hJI0ZmzgQJsrQcYGThyHLq1JOdSxR2O1hFhibcdPPEOmCKAAa2zpolfafUtftEH8aTtmlnddj+UNmCwSbMBZZ7r45n5Kgc1kwAJoyw29+TDrB21JaOPRiC58R9nREVQWZyzQiVupDdNhS1TLZ/fgOhEtqKlZIZrt51V1vq5wLkvllB+exU2n4eUKtP7RcD7RoTTYQvoj2kAroSi6VGyheNnYJAj0XgllFhAWaGDR1h06d1sWL2bOItosEToo8mgDkUFHoyNMrIRclEkUCiQ7kflbkc5RMytKlEN8EBDoMnSNo5c120WoFqxNdNh0JWbadqXAGGpUmiZt74qNLcifZs4a0wwFZGsyJV5s0i0tLR/VEIuYlpsY4en6M92zqFByCowNQpSmSzBnCaMNY4NQdmpM2tq3kFBOTb+dXo6GCBTCJ/yRMqMQpQtoj14509Q2+Vwpae2rhaOupCbYAK0CF49YCLGBMlxf2Np2KUq7hSauUyYyxvppgASdgQ+C1wZ1iMNqaf6ODx2jENWL5hQj0Ik7MY3RYUfUXuZYQrRZ04PbiUhZF9e1vWo4cdSczlKNTM6sQCuSsIgKsqwSMxSfhOW6O4KDQ5dNTYxiTUm+RxTFVW96qOPuNNHA5YOORoo5JNJtnIlXqLcKYBhdECikhx12V0UjDENzhpEmoXwEttQpUW91DGLNzOu5AcscrQaCbrT8S3fiJh8o1/Lo8rQcwlpGuzsS7tLaSTtaWE6stS0DHg6C9esYKL60P5KFhA7VVNr5FfRnumfJlyO0hbFBCNd0CUatR2IdMTZQISpKZQ5Ix2lS0BipJn6OcqIj63y3CsjNlXlwGfAQjFs8JOonBhtIXiQY271V6aqsWLfSf7s8aAP51daOWVweYP301FIYrTnTl5mn3tLw8du6YtiLO9KJh9AN0OGQqK1xaqzrdKuwmge3c0FZ2T7kDtwgrS7V9zX3qiGHJ7VUCpEILrFhDKd8tGY6rb75U93cZh7O0qViCzm51y3c4QItxDlsoA3WhjAA0jbG2qJytN6yBEKZfvoolXR7x4MFPFFGL1gxRG9TeNYZqYCE1Ryxal8WhiGQUKStW7rcINMyFZWRj+rnVhC8xedWPWKRSnhbceI4THOVnz9NA+uIJi7T/OTchWPOZzvBib2VQzfappXUKvXHLZm0sKITGVbJ2CAK9QoSdDzYBZIoo9fNYwMFBzhEhTuyUoXYfKeXb+uUB0XmaAHMZ27Ajo6M9lOCDUzHZVgKOEeXMP1XrF1lDGivhpw4hWnuvzCgsB3N+eppL2mTOS+3GekBS7Fke3ekEw8R7q3DIcWwxvGgOpkuoNcKHtxNR3m+tld1sz6vpXL2sGtyZjqtjvlT/WEzf0+4teydbh26hCLabTYsfuiVEdPAd+KWMoACfsY5RCi/sVoEKeR3bNgSau3YOHoJVBGFaAzakLfdoVwE309Su5ywQQIBja7yVUusbf1RvkMHNHb3MzDTmIv8QfesPQmnlm/uQuh2OUEDZcM5j5ATWxPSsjX5gIfG044D3izRRNn2KiiDDbXVW1QgJoULlkpxS4ivzNnvSm2Y/jgoCoAd04WxwRbOK0iQscGWdNL1Krtr7/QQLWOCu+ZX0QgL6KuWedefwnjmpFDzXY/yMz7YwETSXhu+CYCoq0qD3ErNgEOaK0UsWgC36XWRf9eNn98xs6W4fuhetL3LnwL8aDNXidDCsS2XraTjyK1zSScelYVThmib3pWn9uAOHMVzhQWlBhkG0/HZ9vK8lgpiUpGh0DU5M53WZ3aqbcsa0ORvzqE0+IJhyAY+aVfwSUQZBx/I/vTp07Nnz16+fImaX/7/H5YBPhKK//jwon5ZW9pjYYDzft9PxMcK7QR1QdrKAWV8HRVyefr0aTEt4AZI8QfEAOrID6eKcVHOnQS1fkABmgkDMZGBo3PER+ug3sWr6RC5V69ewcDhY7vRXlh6UJvwli7V8BZqEPviDyoHHcASRgz3+PHjaMvMSiyELQ5BCMFx9DvCMCliSeTLrZYWRsMUXrx4YStzygWcQP3ABjQwZCOHoraBuYNigHNs8LRyS0DaICxEJQ6TvoVwOEJODcAHt1tThtSg4fifUPItqAsW8tZQmMhg/VnEs+RIkLFBFKVFJAiVZmwQFRArgQDsKj4H7KCATf76669dZXiJeACfKQ9jRfGnCCbDLnAf+Mg7vm8e3rI1UdejDbZ82eBgAx4husHBLgAmMfrldyADWKKR0ps3b+C4MXGdZlkB6x1/mX3Rsq03V7q9rR9CMvHvLk+qDDjvD53J2XhiWAjC9cWYW/GJkjt7gU48lGBvHQ4pRmuwSM/rwaMzulXlqS3VyOTMfFpts+Y6muZMkYDQyt2CSyfrmkkfetodVhvAcYKEAx2XstHF3ZwfunW0soJz3r1/x0gzqWJSqIsLGCpNq+FdxzbE13DwQ0NBfMWIzeqIJXBojv0ahwhAlGElarDBQJYwujyj7TOPRWsI6AaBWHNGAD9bJiunuwV26xQDrJMck7GNXRlsbOGm83Jdci5hdbW7FgpMsbN4MlQOA1ttnAFX3gBCJntbcgerW0Sj9VvjjNcfsOdwnutZonBJpVpvxgYOpaUkqGLS9VVcuElsoPis4GH1h/kxdiDqLBQQFGC0d31iwpEdshVuWcmlZUbKW05zcLABJxINbOwsEsiMXFxgKQQN/FtWi8tdrR8AFKEnzkOFsVxmOIHBw5hkBSNQLIvdjuodDi3MEGERSibOu1xBhUDCyQKXUFrwibu7C22XRLpBVx1Okw7vqoxC03e0ZrCRsXNRVldYUAO86tktldM6LD0rzbbl6bS6PL8PDRA9g+U6hNfWdnQ3g3CIytzG8N9qEVDoql45M0VQ6/yNZe9QORGa5HCS38Z5qaNqlk9ot2Ur6A7hXNl4usopqpkTSW8wnA3FmJmO1mmRMnN0PxC1Wod2rViDSt0WDkkqyoaOppjnF6Jb4oJIN4pzPhuu5dY0DxmfreebDoXX0XkB8PH6IxCt5lmc4OSSsUEUljUlyNggIazwlhrbTAcUjtCwZsBOz3IbdRZlgGxZ+N30q+UnLCsz6QKoJ7xAcbCx5XHgREJWt2qQA4oyX+CUt0js1iMmcTwc9XdbJLr6L4EOi2KLOup1yegEE5rgxgn1/1Bi0Y22+CWd+JaAuurwFtFE/Rk9uJuOLsabeNWzWyq3LeqanJlOq0v+VAOgo3lPZ3105RwKMtzyW+1SwZHZrWAUABGQD6MHxT+/MEZSYb5plpQx33OlUMFt5T6kIdQ5epWjUSoF6DA0OYdDDQEdD2VRb7ipwLD51i+qQoeSpzJlGBM3Hb3MwcS1CbcEGK1gqwbpKBtacLQyL5vsQoVWKLIcTVM+l9If4WpNz6KIOSbzV4d0ZGzgkBx2ydggE2o1bisEdRrOHfolL3OmYbOosxBAChyZM2UyTuVEVDqJQo4LKAg2AJeKw1LPIeegjprBAoTdsPmXod+EsPK7J1o6obddRIJ/IroL9xTokuA2vOVy67gM21yjRiVFJ+4EqsjIMm+rw45W/uW5PLiblxrMFcBUM17pjNwc7eXZLVVoSO3s2pan02qfP9UpFTh154F05WD9t8V94miwAjovFBIefTyTcIfgB6bBcni0XJBhOTrTMFg/OgLbr4DArmrBmHTiE3oeUi/eCSCbFo6WaQCjRq/YPauDd/wUwBiuMoxZsLqxS3TM4LKAH3SJJpqLNypwK5ARoIZNPqpp6+iPIrmyZxEmGRuosKKFlSXI2CAqMlupVg5ytPVTyuoIil3JIbajzgKAwGIfGkcbR6PQo/kaHQ0Flc5W4agLsIOny9GkZ/GmxlkJmU4NMmnm3d1++VM3r4Y7I41AEKe56eily3wB1YJVrIsO3YdJRKcwpkAnnsC5nw4niGbeOosHd9NRc12wHt1Q9Ze6wDt51QtYqjASqId9a4TptAr3sVvzQb3GPQU7baxwXS220NCVJjgfc0vxkQkWR1FduUWcAVkgpIgmLKxownJm2qiG/zBdVaBsNQywbxMEQuWxNf0C0FB/QLd4pydQRBNqOWoZXWI5HaMiiGZjMbto43QleLDikHIBYxoT2NHSpKN3o+NMCaqW0h/Fan3PohwWaBFjAxX03AJjgy381b5NMUqOq947PUcu6iwASLETjw5YE1uqdKKFYj4dDtFLlYWShiWMtsypxAIMB6xBJoeotumXP1XvICg13BkJz2mIVDRaKFAJm4SFmBS0KxVUTHTioVgVnOY6HNIqrlncg7t56Xq8g1e9gKWCdqnIpFBgKJwObF1Op/VPN9XKS3wLUr4viWwCPnx/dDR8UDvaJfy4YbTZKSpP8VlGfGIVn/CDNPH1T+goMhf5uVR8ndN9hbC5XMIva58C1eY4XHhARM/534Q9ikP0a7ZbmcfMwfHx3LDl7pdq8Vnh0LiVGU+hjg/yhpurkLEz1kAlQrajogybta2JEp2iP3Zei9tAxgZWWNHy4hIUnhkbRGXHyhAB/DRY7MSxfbDZKBkc/hQRaUiosqZrsPH69etwXUc9SOYssABDV9gJmUyWmjQLUWoyLAaRMAz5l60BISN3q0x1NX2GGCzcpDgSZ7ykE09LrZ8Op+keuru4Bz80l4s1voClCu1ev0UxnVbL/Omff/4pSQT4nhcvXhRodvQoFsYJUwwFgy/SxaXM1092QEefPHkiuVT8koA0gUYJW5DWRIdbY6brHarpxry7OAKwA8+ePevHZKif+N2veKcnfGKZhOvizZs36VmEnKB9NBWbHsfeld8wbc0Fytg2yy9zdi5INIce1DboVA6lNkt/7ASdDVzKszA2sJLaKq8swSjPjA2isLBSEAgToIeQiT7SsetSD5FA4ynBxmXAyxMAACAASURBVMOHD4/yadtHfyUNvZLtsn65k/XDT9Qy9++++24LhBC6MtXVDeyjR4+2aJ23nk58V3addHiXbnGDU3jw4tmdq+NVLZVbFF2FMphWy/wptv2SaS4+ibO1Ge6XwO4qy5zBt47c5vQd3waHAhC64Xgpnm3RWCFkI/qkbdiMNUQgikCxAYmO5iqRiQt/jykLl93IYeJS3xXlWuql/N6olyiAky0zaJslypeM3aPb5spEcwLDxK2l9CfB51KehbFBQlJbt5aS4BaTWs/YQKFgQRAIf1A8hAw0KnSpzWPLrsEG5ht18YdwiDYOI5aoi4z2PUVlK+uHfQr0MBFWIS0YyihxWDWBnvIc6m2i11lu0YkflZTqw9GOU9rTg0+BXYnSUikUZyk0y58ipyY/4lWexImemgnzHWfBN+TzGrlgHNZDHmErSsAccTece7+aa6DaD58TjQwvUnkUND3ZMFZGe5ywTvfKuRsmLqGWiM63+mKNhHpbFrhbEokfNmyzc5VDqWFTVJloLkMg5ATjTNEfx3+oS67BrEvGBpnILyvBTP6lGWODQ3BduHG9Jwq9YfgUQg2AvYMNPVJkmdwKm22b3XJ4mhK7pESwsTvg9AadrB+yQnBAeH5ua4Lh4VMICL222ifqdaNa+ctBgsSsW3TiOch30uEc0g3brObBG05t5aGuaqlGLorBtD5rpU/6cyhcSM3DKSPn32rutx0H0SFkHY1ooQZlIchtweTEBYHoU3sNwQnzX032M+Awul3EAwVbab6QEwzSNXfcEMbBQ4VYhRvIMSyFnMzSnzHzrafC2KAew9ONwNjgdCJbkOGoaUUqp2aLYafZO9gIY2MECVvxgGVstxxFAM+7MH7Yhc41CPOnYdbeddm61Pzp9aRAJ74l9KvW04OvJllaqtUk0iZ/itdva6CgLqTtVHFWi/m4tpA2GQ1LOjx2h5E7qYHyjHPKTLUrGlcq9M6LhZqJjNiDBw86YQhyW4Yr5CSage3E2ImGjR5mj26tB0wqlNos/Rkw2XoSjA3qMTzpCIwNTiq4ddiOuk5Y4Gj2sIDt8cFGw5OJiBacM3KXBYDcrQty8SFoeEdZGQ7yvqaGIi5jo3kvOvHmkJ5iwFke/BTgDGbyRJZqZHJmLq0Gz+/jmRH9baqfSjFZ1g/bmpERyEbDhd7y6j1+DSbsW4xAq9MZCQbCcDnRuOutkJPoUurKwykGjy72WbnmUGqnwHAKk4wNpsC+CFHGBosI4tRshHa+lQWeEmyE0ymWTjhUK2SKWTpdx/B1usWHTzF3eTald1J+MMh04oMBX4fcLA++DgLrcHIiSxXdr3VCci6tBvlTfas0vin0d/Xf1gM1jAzK9A/v/en6KXNwFQ0Xou+xLZsCe90HgQGHCkca3KOCO9f75o/Orrh91Pg3eQqygKWV9adgOl27MDboCm/l4IwNKgFk9wEI9IskBwQbIz8HDFnQNx1VyPCR2Oh2JmdYfZ39AL3K4adVGzrxVkg2H4cevDmkyw5IS7WgaGrzp/AZIlf8atfknS/hb6qCWnQLvSCguyy5cLBrgIVfDp8+ffry5cvoA7C7rGY2iB6aG5wJcqhmcs5mqyGwtfxX4zOfn8SMuNvJh/G2LRP64zBxNrCrZ3Gko5eMDaKwJCpHSpCxQUIQvLUyAq0sW75pXRmNy/A20voJaHgkNozBij8F+ebNGwyLWbR6ucQKkqUTPySFkTp8Hw9+SASXbHxqS+UWRVcBDaZVmz/VH+vC7HgZTFt5t1YxUxlXDXttTbAhCR1KP3USfY2UNqssRMPQaGUloUT3kagm2OCtSgQGqM1IC4uTCImlF3JyGStXqQauewiUazDyciQzaf1xs17NBjI2cALavRwpQcYGu+JggxUQCDNcrZbJgGAjZDWcTjHIYbQw0jcVs73VMcRqq2Wr+hM9EttqykfHoRM/hNhIHb6PBz8kgks2PrWlGrkoBtOq+n6UvlX6p59+avU05VZMc9Xzpw3DqdBwiIWNng8NG7et6fobLH55c9yeOnB0c7nz5QA5wsK6RYcFomFiQ/BhytJnGUJb7xhryMyphwqBwnRgBFo5nUPgrKM/jm23dubqEmMDJ52cy5ESZGyQI5HzttHlHzWeJ5pXGPm7ZVI8l1bjHGIgnM6h7rZxONSpZe3EoQpsp9y2LCdG7ZjFcSCiEbGoNa9PtZysUKYTPyqFkTp8VQ9+FPOR7dUoDba0J7JUI5Mz02lV5U/ls1FIEzR8w+ZW/lQVd+Rq6UHLLbzwN+SGRMXCbkHakJAbqnfGNgTNoer44SURUASwHNzGA8rT0IIpod1CuDAdY7sjRBs0GSQ68qzKEChwgm/dNnljzNFJraM/jnNnA0Mj6dp3vWRsUADvSAkyNigQULoLNs8Spi4VrLotfXoKbe/W4xBukMDho0eP2vLZbzREwrLQlIR8ol0viwtAJoQ36iiLSQzuONL6YWoAMIyUil9dKgfEsNamxCSdJEUnfhTYkTp8VQ/uMKdXPZelCvcdblE4+dZcTqdVnj9FxkH8988//1wDgeu7daQodHWu41kuXTgbxkCtJoI31who/dRXWA1FUxyFZM49BG1LbTIHLG4G04bD1yECxQP27oi9B6KiWXD1nl3O+OGWxu1wcgZp0ibc7UCRoFGV0jmRNmbCCEA0itIukNqUvco6+qNQSGGYZ3F0w0vGBiEmOTXDJMjYIEccR9sg0JLIZLoFhnyV+d7hnxIKC8Ch8jmkqGsO/WZIepGakFVoCKSTeKtPJudnRyac5jDrJ6RDAOHZi0MveX+dJBzDqZ2xhk68QGrDdPjCHtzBTq96Lks1MjkznVZh/hSrF18lgqK3+myUXTOwQSEuYabZdjlR2UVU/ealq87Z9OZYffz40Y3ZO4xwoPWeoJudvUSmOJy+bbBaGQ8C4AQEHsxZjbFh/EBkYrssRXzI8ocffrA1A8rRnxmwbNNP/e8ypgt/t+WJGgAr9wwLLl+8eDF+Cuvoj5v7MM/i6LpLxgYOkPzLYRJUE9HbdYbO8cKxAfIvkjmdnj+1sIOrfA1s2xKRRqUvC9/7hjVSnORqO7uc0aIuHp6r/nmXEBnwU5mtzplRvzbDrJ9MQW2gzigqLL2bKMDlyYrrbdwSPLS9RSdehucwHVbtvZ4Hd8jTq6qsFZmVLdXI5Mx0WoXfj8JX3UWWrT4bpZqBQvQH8zCjarucqOwsbL9QO1x1nVByhGDv6n9dT7PqlMFBmu7b9q7jpO3gnUY7I88NoYgeWgwzqg0pbg2FfWCoupUWFYFvP5OyNZF0vXNy6cZbd8OIAdN89+7dVvt+9evoj5uj06VZasDYwMkl/3KYBJ3LzufwaEtH6NqxgX2ufO4vlDa5Zrk6Kr7K9u4Xr4LRwhFCR1Aw7LAuiITDBEelixfmz45MKIJh1k9Ihy9SKF4pEj1CM3tvfELQOtXQiZcBO0yHnWMt4zanlyM0wIM7ruyqvKdXPZelcukFtyKccCsvp9MqyZ9CiWVRNfxslMVxC3GkBmyzk5bd7PrtctXwOSVrixseN1ZCMvLz58/bkghHc6A5SMP2/WqwBCZSL5gXuP3xxx8LOl6pS3hMABqFI6hN5gjziNMlOM2aM2D4tQGsphpD12Rv1gQHHaSJ/Yl+2KGJqQHaOMeKv/zgbB39UZBRcIbIGUnbsl+ZsUENtsMkqC67ydrcmvLdYgNrzG0GcwuffvWaXEPybuKZRJigGl8GmxxCFNresM1SNaHnAiyVv/xFkbHqtxQCmcwMs37CT+gfkRvKZNU2g5WToOsycTWduJXvofIwHb6wB3eAW7N2T696LkvluHUrwgm38nI+rb+P/8kPqsDleNesHlsREtLwWf3XbvTbb785penBr6WC30V7kJAx3dtv+2mFnYLTEAQu9i7LZ0HALQRcvn37dgDzdnUoDzBrOClZSf3ocohygoihjI3ESc+CAaO8ofLoUNETQ0cHQXsbSKnUAHjBUNrF/bSbqQNRZDL7Kulo4aj+2EFCruzdMWXGBjU4j5GgpcLYoEZeYV+7WwDOYYMBNdaGIFIaQBEkrFKpcUahmAH4MjEmdrSa8NKOI+UxwYZzMUIaqbpiuUSRwbDFAx7qGHrzYhE7uqEKuQZtL0N9KBtf0qY1mllGt18vOvFibMfosKVyPQ8egn9brypQnMtSjUzOTKd1+Pxpp7dKWxUJwya565LNtsuJyuEjHjU/0W9NXH+eQoNoALfV8Wi9e/AZ5zGPjlDQ3mmCPeFfMBq73A0BrMEwGYejWOHe4Cgy7kQkFDV90gSchERxeijda4srR32r2cj68AxaMfWobcGDZjX20yEGHcg5wLuO/lgwx3gWS9GVGRs4QI5ejpEgY4Ojcslvb8+gOduSP0hNS9hbS9fyUzNscV+Y0zL7jK1ReDh6+nQKcMD53/BgI16XmfN4SpTcZZBxsxtj/RxRvbQ5Gq3cLWC5yQ4oGpzsdl+wAZ14jVDG6PC1PXiIvzX71ruFLTvVLOVVF7dUI5Mz02kdy59++PBBvAWyD9HXwDVR3y39SJyuakJ32CBugk4JmrBhLSzCUAiuybBuEISAlnlkgio/F+DG37q0RNHG4bnVi/VEQBGIxrvY1dSYNSyHcMunFLcKNjjQNnjoDz5bL3MKSLnm5P5yhpI20fdQ53eXllGcjw4i7RGbhllv3MLPJ0exkgFhFa2dPMRVdF5T9Mey7Syhs5O2ZfMyY4MmkA6QoNV5xgZNpKaD4LUt+vM/fgbLfyWIjlBZsMk1WMtwP185fkF3fZdifl88n66vINBeAHb8Nx6Vek0h6iwAS0FYjhgjRAa8TUkr1GAS7TvA+kXpolKX7VaDaL3ADrYrNz4IYKDzUG+kLwu0IspbQSWdeAForssAHb62B3d44pJe1WIy11JZTqJlt+lwyyHapbhyPq3wsHSiRrHAAfJEs8pbWy+5QKKhcuRFurssQOUjqNFJuTWGqDrarKbSpbNBETU1A+b3destvyNbLoWAkyMuxzxSJyBEdzXgAadFCjTZPlOj88KiyAE8PIJ6lI0odWUDhRw2wjZ2BCnDOIfNtmoSJ9+3uqTrIRdn2YQrVBa4pPBYEEbLH2cd/VHQBngWpeUKjA0cIGWXAyToVhBjgzJJbfVy4etEj5Zvyrbmkl+fdkAwlflD2fcPWAd0yPWE5OxQUh4pmqiLP+q2wHA4C9QcgjdE5lBNOJGGBmSA9dPJOiQL3qig4U2lIoWBBHBQPkcW6MTr0R6gw9f24FER3NOrChTrWKqoaFyl49bdbXs5ndaBfTXcpLDb27irW3LoNPTTbaV4dDQXIDafVzSWLUgJpeflsg+VMUSalr3rZlcQ99jRWJ6IgFvguBymRTLrcDMgLCFAObRbg8lyMY2Mk/mTD9ZmCAVqEM7m7IG3qNsxy6QcTgqIZQ6V5ipzkLCZC6TsHA/9EOXCXBknf3bC2CL6oyj19ixKyBUYGzhAii97S9B5T1F7xgbF8op2dLZljFNzWZhDxjA6i0OVUb0qMM5qSWxflOs3HW5AXI6Ri8CY+OUvkw1nGXQ6gwPg0OU13L+4OTYcOVRmzRUKkrgM26RrZAdUqZlb8UzlsGnOo3d16fUmfe0Nfm8djlray3jwqGZKJdRSjd4w6z3Xq8rEF7FUCdHoLaecXX3TCrRy86dWjXpHZg4XXTNHN7cq1NUKzn80VzJnwQXAtk5Rfa0MDvUYBrILOLrGWMMmdU9CurS1kLmXaAUXwg7nnJQTFLAwd7OoGCH6AD66H4rInVZbNtKLy1pm28uVyxBzIYuMmeYHhICJsw+OGVyW8SO9tgDHsBDZrgrB/KJZyBJqcOsQY+voj7Dd27NEwbEayNggClF+ZW8JMjbIl0VNS2dhdm1mDS30dfZ2fFC0FbRbMwuuYDC3Zgq7veWLD3nSrfEtJ1Le9RRbQ5XVg1zIg9SkkQG2YdZSOuIHTtwt46esV8hJQ2Xrbf3slMG2E4e9u1uWIAT4J1R6dxA02NJ58HY0Gskht9WGTnwLmaP1vXX42h48jfbdvKqgsYilSotG7rptbEPXEFJfgdZnzoVEL/FOFveZoGiz3pXuZQe9yfUbH2+Ut4PjrXn2sr5sX4+io+GtSXjDDkSpNcUFvI7EvmkRkUSTYTP5cf4pjOcyx2GzAQjgpZxRbQTp6KtCoVdb7YVbvJQTTrTmLaV21p9//jnUCS/QjNoWLEy8hxQhMv6DKJoh2EUXvKwK7fEHCx59GZmQcPbd0g3LeH8W1lHUzOIdW4hu4Yqg6vqpNLANoABXFMZwfLdCASNyo7tvxwPRcILgB3RxC5gAEAylmIArtE9LUHgr40f6wo5h1tYE6XwhssePH4vIABc4tOyBMQhly94Cf2eZdditwjr6Ixw6/rdmujWdgnrIMaq0BUPVdMFirOm+Tt/eEoyuTaxZxgZtdQA4W7cCm4kabH13Te5RNuBh8SZNq/8w7MXfJjpK/VB7WGz8wXGAQ+fIoIF2CnZYGPNE5tG2XDzYQNACBYi+DVaQASwSacBnYV4AZNefQqmaa5SFdHC5t/Wz0wHagN3WQH8yA0u811i8HsIJxAB2kENliSS3uiDqG/MCZTrxLREU1PfW4Wt78DTg9/SqK1iqtFz0LhyWllHompxZglaY1rU10V8+sSm1bZqX5Zc9KwYt19NCBAOhIiaTMbH/RzwHSURHRtwG3dXGmDh4a/J7r1OsLQaiXO1WKsM6RwUQ/O92TzcAIDoaCvUDpsmFdyEFy0Dlz7/h+KxphQBWlpVUwzJGbsUkxoEKOaWqZ7XsbEsTxBInGty8csxOc2QcD/Yyhx+Ve8JN2DEzyzDIOvLRwjr6A867ehaLDGMDxgZWH1BmbGABiZoFWK1WEQuspVvssHVtPaOdTroMa5BpaQ81QyibGW83cZ1R3tpCGj0+FqW7W1kWY6TluHu3t8q58Q+FBLvMuwYutoH5cg2il5rNrz9Uvrtqogw0rLyME0ciG5ojO1/8hygLNAeWGeNkGpyEFLrq8LV39wlU5datvKqiMd1SKSfpguOzVagTJboCrfhzlGJHXDRs3Tm26DA00VkVV4Ko5CstIVeGYSowi8ISAhc1PSgAfb0EFYxshY2yGkFpbLMS9RGVfVwC1MFbMW6uo3PJYF6AVSQxrzIPAeQtCG3ZdrNIXOpEUIAQEy15ay4CVlLNy82n1iofhxVXs7FxluEobpgFLHNmr5wNg7MnmSOXNcvhx8o9f6Zpfo7StTxoeU39aehZZKbwJoCdsYFoFGMD0QrGBmoHXCGa18PyKfYRWIBY1G7zINrYfLG7uSQuo24C/KQNb/ou5ojJJojaW+mhKu9aQvXlereFOLwshq9nXrdFCmn9bshy5eKfrioNq6WzkMLu7lJVutWsHQPucpcfC11++UpOHAtBt6UoaBlIIiTLx0Qli45Yofkdw5b9dNiZ2evt7kMwozU38ao69xUslTKTKFjz1Ts5swKt/+VPYTJgerAgLVu7ZbSHQ00AmrgFgyUUjxIVrtALfxgB1ipBRW6p18fCs5EH9FINLkaTW/AuKIMKNMCGuajXdVvpPp0dbLKBl5laN4Ap6GRd0OZwSAOIQdyGGfhYZNLdG951duSQg2zIBofKQWDXetQ0yN9Z5bAqbaBd0X1pPp+wM/WMYWWJ/cmni5boImEfumd2zDTd+QOGdGFd8xOLmfxYgcI0qW0PqefU5LgPSzFRXkF/engWxgZYXOJJGRs4/Wds4AAJL2E/Nci0FglKhbAKARvsRtjL1kDrMAgM6ZZ7gg0U/bS9Rpad2ZFpohJ/0blbHKLlo2Y5Okirynqf7mQBWLZEucszQvfm/Dj2Epeht63cCjlaQMYi0HBn5AjJpdsuYUluLUZgrpughlPGUHa+riwRXZTzo5WXdOIQFkQG0KwBtJBCvjlAQbgWeYyW02urTT8dduoKQsIDhGv5BwJ6a4tJrUdLVWwZBJDC3WiDNQt38KoWeSf68ZbKMhMtYzFaJeyanFmE1v/yp8XuHJBF0dytLIurrISkDM4TtGAZZWogF3WN1tihDYYSxkIbau0ySFcGMXb6WAyJKRy6ZU2hM4LqbBRD8AAtR7PoXIAMFm0YMIFEtP0hPssau1/2ogItG5m9miNgNVxVrkmh4XoJZ41YpMAYokvDYBdc5acdASlMky5JFDJBzt+jwhSEdiBNBTKS8Xvw46QGC1YgMtgxzMsNVX85XX/sumuyUgqwVd0ow9NOQYcqKIDzBAPQTJkayEVdCWMDxgYJ/Tl0C8YQizGhw7gLbYSZhV2SP5R3FwIatPU7hyalje1K0TmqdT3kyzB37ajj7xZ2gVKujhaamNAo/xDcIbahD1EzFR28U2UYBiD2aEvLYtIPfOUZUnAqgRmp3YOPQNlu/TJTcjr+biHqXgWE/AitjIqb+Nbl7uDRBlaOWyPn1G85cYhGLKrL1EBedtgob67S6QBMkGtw9NLOvaEOgzGdGqZpubrA7t5OJ7N8ba/qQHBaCk0YbKkcP+4SslDlRKGrq1qE1v9SnzbEwYLH+scfLBf+4DKlIJVisxSpYltjbYGOVlBI+zNwjjHBOaytk7deShshjZbSXu9KwaX/0aZSPyzg9aMptyqdLVgcXZm1/Be5Aw0Bwd6S8vQAzklKZ83CgghgF2TlFapTWQ3GrFx6OViBeayUXf6xUtCsEz8wWfATCR6wYEE93G3ubszQsWDbg2mil1qYLfHBSoABC3InfiwJlDNFBjyBasIduGHLLjOZ6aE/zsLXK6cdUHwE2AaM+GNsAPVgbABTwNggx1BAVbBqtiznoXoA7rbQOQx0agNzFzJvHRPsLcxIwncAlhqzDFqtgLUTwZj19jONOYSIrVACGRhbuF0LZnrArnehdRYflAsCiTSH1t1g/N74gxkoJ2bh5hVeQkydpADNh5RBEWogVFCDS0CRxir/rkX1Gk5cVBH/HQguf5pjJF0uYmvv7AglLi3akGMrHVYrscWho2t1WIQOgyaaZm9JGUi24jOBTI9bV/WqIVbTLVXIktZY/wsd0/oehUVoPcDcwoV0mRr5sCAMB75lmfhOovugPKYPm+s+xYjP6rnPGcOV1nz78tOnT19//bVCDX/pvkmtt/ILOibMKL6ou9URn32UL35uffM07IjwAn/u24Jhs641YFu+TCpU0nPsygkHvxUCHz58wEqB69KP3cM9yF/CqjSECJqPyAY8WAbgQmrsTw17sDNgxvKD0QDIRJbsdOSztsKh1MMFwHSAwykWbLD+qBeQuTfxLBbea5QZG0TlyNggCkvbSqxQBGD4mrALKXOoYJeL3T4+1D7G9eSwhDbO5kivaISMlpg1jLO0kV39o0ePlppO5qzbNhNkNMxYExlsi9wXwLEvePXqVUMonC4N818wffihF7OTyEFiLZEClhsW3chwS9zTsLk3FN+YoV6/fg2hQDoQljMd2Pk+f/5c2UByDRt8vYwWMIKG1mgQNVzRjluVPXRYx0zvfE/qwbeQzK8HPhfzqltzX8pSCZNgaVhyZiFaPXLDi4yJjIOIdvcHKEQAVlOxzQ6ngMrdNmGvdI1NoqOcbpxzF3YfHgXTyWmMNmgP74L2oG4nKEEDInVY6l30MmnVNwOrVgRgvn5MjkAEiAARuBgCzT3LxfBhbLArUMYGuxA1aYD4ClkSjcEQemmQo2EY7iL4WflwELRF2dYCI7QmGrLUINgUqHylkL/dyJ8I/RdQBbywDPmg3aqlbFej+DgV3d3AOtsFq9sEyeY6DD7BW/5yQ/sT7e6bYK6DXMOr6nTWL4xMzqxD63/P768voaMcihnF/92OzuBGjTIyiRo3wIo1iWVH6sEuCOs3sGKCc1qfYXJIBIgAERiPAD1LGnPGBml8TneXscFckbkchITKqJzLFak3R8AutH75U/oveaLcvQepuTRPOiBgEd0L+cfxbd2nb7VxvZyyAXnXoOzSDUtjWAYje50CAesXeidn1qH1T2drLnOJs9zymInNe27NTk+jSANxXa4xHgqA1caPP8iu4pGBJs+BuscK3rx544jyUhHAmW373JB9QEPbsEAEiAARIAL0LAkdYGyQAOeMtxgbnFFq5JkIbCFA/yVv9rAPBW5hdcN6yZ9G9+l4gtsCEm1jG6Bs95W4xGsBXIOyS+pwGW7sdToERgZgS9G6bP5UbCLcj3uNaaia2E3ZV5/gbOnWa26ePHmCF/3gxTTufSvhmPk1Nr3rTH/+IHdoacGBjCCLO8yacyQCRIAIFCBAz7IFGmODLWROWs/Y4KSCI9unQyA834dovMcsbu6/5AXBTY7p9JDO3DHlpJG84sBxYn0BbkXbuC4uf2pPt7mWRy9vrsNH4WL7kyJgF13v5MxStC6bP4URxE9P7gh9VDvdK/wbWs8oOVdpz1HCZb5798414KUgYJeNBY34EAEiQASIgEPAGkl6FgsOYwOLxgXKjA0uIERO4RQI2LMmwrD9bEjDKdzZf8k2kIdPt9QJeUkkRsOjUfKhTu2FVE7YRu9KwR2fAuYNT0fdWYcdzry8MAIjA7ClaF02f4ozpPhC3671hE73+/UpZ8HAWNufyKxy5HS/SRvEE/J7LOYLp4gjwDeZOKdJBIgAEShAgJ5lCzTGBlvInLGescEZpUaeT4qAxuHKf6c03539l+xJc549VyncqoCX6eFJ0HDKbvtsd9ZhY6npuv2/sw5vAc76iyEwMgBbjdZl86f5OtrVgOawgReqajM8mIAfxPSSBUHg5cuXCoX9TU8rWSACRIAIEAGLAD2LRaOgzNigALTBXRgbDAac5G6LAM73hXO33xkP79bU3NZ/SR6w1Ys4a0Rwrr76XSlhe3r+FGzcVofPpTnkthiBkQHYarTunj/Fy2jtD6o427j18tNi9drtiB+p7HtSrIrs9r1DAwRtuo/l4dM7SJxzJAJEoB4BepYaDBkb1KA3pi9jgzE4NWKZYwAAC2ZJREFUkwoRAAIuP4Warjume/ovPDeJlyTgVC9ffnpo0eFsmn25BNL6OXt53VoKreav77unDh8SHBufF4GRAdiCtO6eP+1tPTMXBp5HQCAijfHbI3ZumR3v0MweOHUPaNxh+pwjESACRKAMAXqWMtzQi7FBMXTDOjI2GAY1CV0DAWwu4BTwcXD8P7rRCMPv5vkmB/IN/ZecWLRHahwmvIwi4JQz5/Bp15efKpM31GGdOwvXRmBkALYgLeZP31v97h0NWFqubK2/VRTX7G6X9jcHSOfJkyd3Q4DzJQJEgAgUI0DPUgbdIvlTME8JRiXI2CAKCyuJwBYCONuIzz1hfwGTgv845IhFtNXY1SMNZM/3yd2cLJUb5+jlrawfDlHig8Y4TIME91Ggbt4e776zCOS8/WDYt6NvpcNWCixfGIGRAdiitP6+95979/lvv/02EQ+bvf31118ncrIOaftypbnSWQcTckIEiAARyEeAniUfK23J2EChWLPA2GAduSA2CzeKDNjWERA4icoIqbocJqN9YSFz+ta3uY//EqeDI6j1oN1qBOyXrf3J1EyX/cfrKfqBdh8d7ochR14KgZEB2Jq0bn3+dIUXnFmjb98u5Cy7bXafMr6xqL8QIqTIeZ3NfcDhTIkAESACOQjQs+SgZNswNrBoLFhmbLCgUMjSygi4A3rCKo6U4lBqmm0Yw8ePH4dthj1jfhP/hTOn+BoHcn/Pnj0L0WZNAgH3sMi3336baKy3XC+b4tQ2rQo30eFWcHGcxREYGYAtS+vW+VNnPR89erSrsogk8Aj5bsCxO060AV41rUYWeUMoTbTZTSoBtb7HAI6NIcVN5M5pEgEi0BYBepajeDI2OIrYyPaMDUaiTVrXQMB+KdfOaKte2uDBSeyMwjY4EDTsGfM7+C9sKuUpb90DWhmxnEbAnT/N3MtbrUbaGmqWplJz9w46XIMP+54IgZEB2Mq0PjuRzJqz6vZIOb8+4RQkfsXFb7adXsSJYXHyVPzo06dPwdJtD13i/TXyuiU8YcSQornyc0AiQATugwA9yyFZMzY4BNfgxowNBgPuyMnLyP744w+tD9+MiVsvX77Uz6LiEm/eREDLr4oraIMLVhaWNHJPeO0m8kcQkKSQsGWFcHGGA4F39NQqug+Oya/tv7Cg5H2d2GBygVjlzCzbTCi62Kd9t0YocPFbQ2XWX1uHM0FgswsgMDIAW5rWUu9TaMsMHDxykXBICAWiIyNisKr89u3baDNbKV0wpq1sXlbrj0LzwU8x4M8//6yi4atgTyEyMkkEiMDiCNCziIAYGyyuqAn2GBskwBlwy+KvQVp+Ad0HMEkSIQINM54YKhx/QM0l/Ze+Wxbb1QEYXpKE28vnzNG9Ii9n+58z7G6bS+rw7qzZ4DII2ACgd3JmcVr/uIxQ3UTsYVLYVncXl/bHcwn+ttKs2lfjj92W2qWsgPH1t2K8Y6hskPP20ngCcmG0fV45knMiQASWQuDmnkVkwdhgKZ08xAxjg0Nw9WjsUhX5mVNpGY3Ge/DJMUMEdFtxVGq2/azkKaZzSf8lL+vE/1BerMlEwBmlnF6uS+9NvbJ0SR3W2bFwbQRGBmDr07pm/jR8r3mYJscZUhsTILDY1XsxuL0PnwobYFjZmxiv7GLSvAG8izq2G+aOm+PJAYkAESACisBtPYsgwNhANeF0BcYGK4isMgeXE2mvMM1L8mCNv+4v8guQXbiTGgyUncI1dkZIE1xjIoM1wZLTQ52izPZWtOy2/+gebdap8no63AkoDrsUAiMDsFPQumb+VBNwGhnARTlFdFHgblQnp/0xshun3yUeKFD+p0ct/abpRtbDQXyYxSHDSyJABIhAPQL39CyCG2ODev2ZNQJjg1nIW7qZ37bW2NUVeM7Ogjm+jK1EaAOdjKKX65xmuLP/Gq8wp6DofhZN82zTl6Lq43WbOpyWEe8uiMDIAOwUtK6ZP3W5UUjC6aImQ22ggIS3a6aXap3DPKy26VFQI4sZDSbdYzq7Y2poziB7Fys2IAJEgAiUIXA3z6IoMTZQKM5VYGywiLwQJ0MWbh3ZQDpRRsdEmL3IBO/ABg486oJKyAu3cDQPh/VWk9pt/dcdlLNgji4lCvXYGgT76NB2JdpvjVNfTx2ux5AjDENA/QUKvYmehdY186eauhb373y/vpIWNtce49/6DUrfM00j23XZKM48edoVZw5OBIgAEbhn+M7Y4Iyaz9jgjFIjz+sjgHQSHAH2RNgK4Q+bIPzHJRKs2B+tzP89/dfKEpnLm+ZcZNcfZQY6EyZP0T7aeEAldXgAyCRRj8DIAOxEtKYZjnqJJkbQH6PwoIoNApBIVdnoG2es2UXoYIdFGCHWFv/tOLbNgDJCHHniBmwMIDeFhJ7wdSKYwgyJEgEiQAQuj8AdPIsTImMDB8j6l4wN1pcROSQC4xG4of8aD/JZKGJ3b19MgR9KoR7KPMq609cCMqf4G/zyU2VJCtRhBwgvV0NgZAB2LlrXzJ9C/+wPTUg7wkSqbcUl7lodRc5OLKn8t41RA2vrTrDavmPKYECM/nROOs0Xs3PJ7k6EOCwRIAJEgAgIApf3LKGgGRuEmKxcw9hgZemQNyIwEYEb+q+JaK9PWg9IyV5e9v74L5fYY8L76xOoUomUzdx5UYfn4k/qaQRGBmDnovUAwIkRueT/Fy9evH//HkdO/vrrL0wQidHvvvvu2bNn4WT//PPPX375BYdSP378KHfRGD9hwRx/9dVXYXvWEAEiQASIABEgAmdEgLHBGaVGnokAESACRIAIbCHw6dMn7OWx8f/9999l44/8Kfby2Ps/efIEvfD/zZs32h35gYcPH+olC0SACBCBHAQunj/NgYBtiAARIAJEgAgQASJABIgAESACRIAIEIFLIvDgwQOdF1KrODullywQASJABDIR+GdmOzYjAkSACBABIkAEiAARIAJEgAgQASJABIjAiRB49eqV5fb58+f2kmUiQASIQCYCPH+aCRSbEQEiQASIABEgAkSACBABIkAEiAARIAIzEZCn9fGcPp7Ql8fz09zgdXx4rl/a8PBpGiveJQJEIIHAZ4l7vEUEiAARIAJEgAgQASJABIgAESACRIAIEIEVEMBh0qdPnwoneOcpPgQd/bqJsor2mjxFJbroLRaIABEgAocQ4PnTQ3CxMREgAkSACBABIkAEiAARIAJEgAgQASIwGgG8t/SLL76wVHEE9d27d7bGlnFS9euvv9YafOn79evXeskCESACROAQAnz/6SG42JgIEAEiQASIABEgAkSACBABIkAEiAARGI3A+/fvHclvvvnG1eglkq2PHz/WS7Rk8lTRYIEIEIECBJg/LQCNXYgAESACRIAIEAEiQASIABEgAkSACBCBcQj88ccflhheZrr1MSgkT3E0VZ/cR/I0zL3aoVgmAkSACOwiwPzpLkRsQASIABEgAkSACBABIkAEiAARIAJEgAjMRODRo0dC/ssvv8SbT5Ee/fzzz0OG8Ng+Wn78+FFu4bH9Dx8+RFuGfVlDBIgAEdhCgPnTLWRYTwSIABEgAkSACBABIkAEiAARIAJEgAgsgcDDhw/1gX1kRaMp0RcvXuCdp3ry9Oeff+Zj+0sIj0wQgfMjwO9HnV+GnAERIAJEgAgQASJABIgAESACRIAIEIGrI4AH83G2VNKjeEIfWVScRf3rr7/waD+e0H/z5o0C8P333+OMajTHqm1YIAJEgAjkI8D8aT5WbEkEiAARIAJEgAgQASJABIgAESACRIAIzETg2bNnv/zyC9KmIRNIpyJzij9mTkNwWEMEiEANAsyf1qDHvkSACBABIkAEiAARIAJEgAgQASJABIjAaATwVtNff/1Vsqj4lhQypziayrTpaDGQHhG4DQL/D6g10CH12iUpAAAAAElFTkSuQmCC"/>
  <p:tag name="POWERPOINTLATEX_PIXELSPEREMHEIGHT#415E635F78285329203D205C6D61746874747B7265647563657D28415E635F78285329205C637570205C6D61746874747B70726F6A7D28762C415E635F792853205C6375702076292929" val="91.66667"/>
  <p:tag name="POWERPOINTLATEX_BASELINEOFFSET#415E635F78285329203D205C6D61746874747B7265647563657D28415E635F78285329205C637570205C6D61746874747B70726F6A7D28762C415E635F792853205C6375702076292929" val="36"/>
  <p:tag name="POWERPOINTLATEX_CACHECONTENT#415E635F783D205C6D61746874747B7265647563657D28415E635F7829" val="iVBORw0KGgoAAAANSUhEUgAAAn0AAABUCAIAAAB4LRZNAAAb0klEQVR4Ae2di7UdtQ6GOXfdAoASIBVASoAOgBLIqQAogVABUAJQAaQEoAKgBKAD7perFUXIHo3tee7Z2mvlxOOxZfmXLMmPmXn4559/3shfIpAIJAKJwOUQ+Ouvv7799tuPPvro3XffvVznju/Q559//umnnw5g+5/jeU8OEoFEIBFIBNZG4JdffnnnnXe++OKLX3/9dW3aSe+N33///auvvnry5Mn333/fC8cp/O6zZ88eHh7eeustetLbgSyfCCQCiUAi4BDAGTx9+vTvv//+7LPPPv74Y3f38MsL2HymuV9//TVIfvLJJ0x8uyA93u+iH6yEwDQq8uLFiy7us3AikAgkAomAQ+Cbb77BGZDJKujz58/d3cMvL2PziR7E9TLxJd0O7PF+F81QdnG9ms5EIpAIJAKJQC8CON3Hx0dqsa1Lurf6DuWvZPNxt19++SWgMXtsd70H+12m59bX/vHHHztIPZtIBBKBROCSCDCVFKf73nvvkT5hH69n8+V0FVDjehsXnI/0u7IvbTXjzz//tJcrpmmL0I99Dhbl2UuWH2kilJ9++mnFhpJUIpAIJAKHIMBBKllefvPNN8+5Z3dVm49zIdBB6Cw4N4U7PEd01O+DDz5w2gnrqzPz448/uoZohRz+op3CAKf+fv7559WbToKJQCKQCOyDAJMWNWgYvX0a7W3FmWLM72VsvsV/1pu80QvcWuXRDOd0ucT/rUUfOr/99psVM+lSHSnDLohwQnrF1pNUIpAIJAK7IYADEzvG7ulujXY1dHmb/91334kICIBwwwE4h/ldXKyw6P4GvHbdkmNmikLpcZUatyROxDFrZiYSgUQgEbgVBHhYSG3daXm+B5uvMz2mc4EgjvG7cgDMeVy5jMOEoCf2lmohNBF2QNOerKOwJZLpRCARSATOjwCrmmpLmXKdk+E7sfksmrbI4gBPgxdUzsrE8sVe60pjp1uue5xTZZOrRKAdAVZ6dJ+vHF/cwgK2U8uS50dA55Fb7JWu0v27svk66wtWmw/wu7qfWrUOwYJwiwa4qCr24gqQmCfUt6WJLJMInBYBG26XTldzZs99nLaDyZhDwFq804r13my+DrSpvfa9nyPipPsPP/wAW6iLhmnKJQn7OK/Nb0nzRBAvI9WSNBG/sdox4Nyw0slEInArCDS+ideuTN5K15LPEgE+e6AWj53F999/vyxzeM4d2nx1JTzRS/crInDR09aXcuhOZpYaBFm2cJbDPNgJNOkWOrINTuEl7bY0lGUSgR0QaHSorEXvwEw2sTUCat8xoaed7N6hzbfr6tXF//9an7d1moeLJR6Xw8Zvv/122aLluLwb5LjXoGgYGFThVr40I8Yn794WAsx4WNqSF57fFufJbS8CTHZ5S4PUwrifc7J7nzafb/zoMMTl4WU+/PDDf8l364hM6eNQZT6qj+swxfwXK/+/iI9fKzWXKL01Oa5MXiYC94MAG736s8/UyYjL+e4FNMFOds95jPmebT6jT71bOeXdb3+XCajs3aoVcNurwuXY/q4+sCxEcO1EHNrtTCQC94YAJxv0V11YujdArtdfnezStRN+6Q+u7tnmM/pkgR0cmPK6Xd6d/C6v5ZS1L2I0GJIxYLdjJYe/Y59GcAtrsmurNDORCCQCicCVEGD9Vrtjn5zUzMMTafOtXPzi7j7rLeL53VknOxO3WjLAkq1OGsoDRLJKInBJBNxqEAMk15lvXdB2sXDhs5cbQZE23+1+2q3PPea7fJ9BjlO5Welay19uCo9Z0Sm188d5mQgkAonArSOAxdN1QSYz/szOCbqXNh8hsNepS81c2vB3D78r023Wft0mxNQWLAsUXZqjKii1bFe76GThRCARSATOj4C14OfcU0ubL1okn2WUtJ12bu539fEePU5l1bq6xdt7tMpN558+fWqbyHQikAgkAldCwFpwa9lP0se0+SoIGxWx6MujX3JrW7+rXzm2x6mUJxJ2l0Lz3fxV86cSbr26SnOqbuYnAolAInBDCLDIbGcm1rKfoRdp860UeKjazi11oWJbv/v4+AgTNPz8+XPLjaady5R8N3/VwlMJ52htP6eqZH4ikAgkAreIwIsXL5RtTN/Ubp2W2TmRNt8Bbtdf5R3JFNjQ7/KSDlERf4Ta8OVcptzpne+6F7XYYNA0NZNkBYDt53x91QxMN3KbOQGhHudNOGH38OpHmhwewNDVnoW9QVtYUoMmtu9VIw+kySF/a12C/rNnz1B+bZ0Elzs0vRC3jaqLOBjFCFoxEblwKdIHHI78bMHAbsqgcyZ6cbbJLiCkzXfaZWX0Omba6BA5ZMWncsopaMK+ckXZZU8+qFK9Zfs2UB2achpr7G1ZVZYycwABDgG0LFdQZup92uRXgznVLklgvAbYkyqsx6C3jXxS0j4/MNyoVmxsHRD0YSFrqaX7ekvJ2gSP4QWHE+k4wyTuVCzHQHyWjcY07yWWUzxOxPElVeIuNLbeKA6YoderKIPtVyzHxi6sWCxtfgmm+9qsvEZ7q+8A6hw3fls3emPVSNI40ZL7OMf2DdnHhd1dRo5YGQbGKkPR0c/LRgSmnucuNURynGrhXZDgVOEyf8z1qmKXBKdy4GqsrRK33tYZC6DU63cDp6t9xIWU7ElOoxyd+KaoBfk0VP22ijIZJ5DLQh56xQE/C5XBGjqoLeQ/wHbglqIRc3VvNh+fYvUQlMB2E7+rLc1OPUuLAIsM+wGp2ylv+4PklBRjzV+G8UC7WWUtBKrKYFXWpa0zG7C/SLyLc9RDwnnHRuPl7FiImdHosLE5W6wEJ54n2bpT6SA4bpRjzEOMBner5nuK26n8Xh1Qro5SBvVt0iPl5/BE2vxABOJiRGQMRkpu4ndlnNMYwgi44RaRUTkkxgYDbalZbGnaBssYkVlW447k3eUIVJWhVA/NEcNt5a63GhPt8Rm82cHTSN8VC3xVjB66urx1y0zs83Qc2SouHQTHjXKMeYgBGVhYdvzr5QAbByqDDaHG7GQM7PDdtPkBdHZOyOCi5Pp+V0ddi0JjNHUA2ETQh+CWNcEopZ0PaS1MGIzpShrFWvjU6pnYFAFWL60axGkEZyXuCqPfWGfKoJA2xrLFGkWvKm3rShr9gWc0TVrhL2naJb8sTM7ArJc+TlEjH4K0SAf50To9soO8ygOZccd1EWiqOvmB30VD4CqoK7diHgI1s77HtSKAQJkuiEQEGS7JrMLYKxHIukb1EvpbK4MNiYbDuADbsVuKSYtM79Dmu+EAyA/8U71ZJcGJSh4QRj8aXzvFgcOyXWTDEcQyvyWHI4v6pQ5GAse4+cshZ2hyUlpPO2M4gIMToS009ynDOVs0WDncp9HGVsCQh77c0fHGur3FwKEcnBwFlEcUlBprbrxAoDz9jl3mQyiOVY4xu+rQwRxz9lgJVhOoMSpUCgUNhwH3CjZLgRb1eyw2HzcZ1LIlJc1B3LKPiIPWp7SX49zotryctSRIDvZxqq6Wd1J48uSJ3iLB8KEVm1OmLYVSfC08lDTt6LZ3cUIA4oRuC5BG1q8PlL66h7a0n3A+XBmstUTE9usIrzp0wP9p82PQebYCU6BlXoYpYwHOVC3GklCH9FQZl48FUYY00V7dUZNLrDacMBRteEhD4mu5RRRcrXhgJixp90+bCE7TbA0d7moWFsQ9pTmohNM0CrfwbFVIGcDktdSl0bI6bLTUlTI0pI1qAjWG8iyRYF7IEJit7gpo65KAB1cgvizFN8ADcZJjg0vwhHjcutzFMZfVyWypK2VKaUJwN2VwJqKL8/Y+9pZEjoLq1NArCbqR2Fu9JEjOmW2+U/6Xl9U+jGWqaWPAt1OoqjIDrJ3CNUo62ZQG4gw5vdZ2RdHM4jO77IZd0AGP1rXEXtV17y57p4PCiq+RAgzbWpKe7abFfMr1Dvg8x0mvJpTiG+BBxafMkNMiR8EEWWhFSVDdwhWnj1UGeHNhxwCAcQcH7qp6p80P0HMDmeG/pt/V2BxhBEy4W9gRNxi4PINKOT53uKxCUYJzVA5GCuu5Aw7VJkrDbXFo90YYr8bA3E0vpLmBGX/JeaO5x7fZPpLu9XYgWY1rB8bXQk5KEHp5qLq9dqcrSoXoFVVcRbulOlwZ4B/ErBTOMDlJm181Vi7TKc9L0FyJ4Usl3RjLa0PVkLyXiFLLxFURKA232iBcyxa9VpuiDQ24PWFMbb2SmjWabnIjFXvdDK1Xcev1edBRziXRC0XJRhcP5VQVNqC5hdyrNI9VBmHJRR6N4WO1O6tkps1vhNFpLy5vtfdEyqEVLCAHH9wQjS+r8Xh5kCQmknfvGYHSpi9HgzNB9qsvQnC4IXuqQkjpm1qnWNWzgVoAs8sZK71sTHCGi+l1Y+HTFitlwQpH1/G0JV07XBmEeXe473Cxps1vVCp3Rhjvto7f5UCgHBR0KyEtbK3yaYSWhrLMJRFgIhKfYh3rdeliiVIH3J60XnqI8mCt5RNDXxYonbetEqRP+Km4gNvqrdLvvtwk2+t3rDJoL920qWo5tfDWibT5wwgTP63jd2URBsM0+1RGyWvOd0tMMqcdgY3sbzkfHXZ70he31EzMi3Od6mbpdBliLmqeqlvmu6bLAifP4ekdtwBGj7YItqZwOFYZlCs339X8QxJp87tgt4sTxE8r+F0WlkUhxiygZUh7cioNU64ycTYECPWGvVHcF+f50NKFht5+Dkyadr7E8uNa5xY9tQW60sdOjLpYrRYu0dh5Bu8Y2FkZFBM3391I87W5IJE2PwCn5dZ/WwoFZQhFdSPKPVkf1Jq9FZik2bpZ4H4QkKB79f6i1Y7m8qPm5boOSj7ly0v9H1hJcl243Uvn9ujIcnG0o3G4MrSzuk/JtPkDOBP76mSSxFK/u3DxLegAq3AHBnQBY3nrPAhs5I1Kt8dKo31V0CoIuOmLpeke+KuuCdny106X4piKV7bAoWx9Z2XYolNLaKbNX4Ke1F3kd/nKsex8sAi2ZC2rPDQBc1il9LvLBXxhCtttW5amdgsYNf4tibtb5Vy5rHLhHCeOndFwrW+Es5P4Rq0sJ5s2fzmGUFjkd+UcOU63/QWnVaY5LliqHeo+fHy02kpmXgyBcsf0Yh3U7iwJapXI7Saccbjz2f+xckybvwr+4+eqeNezRIJjx6ks99UA1g02Wz7TiQAIVNXmhpDZbr5+QyC0sHoPjrZFGQ4Pv9Lmt6hrtYzdVEKfB/0um6+yyj/2LL/jrGpA91necZzk5Q0hsJ053trAwTkDp31z2g7aGxLQRqzubBnOpgyKavAcmpZZMZE2fwmYdhqJRg2uM4vTxXwQAS3hRupWNTttzXJgk8IYAmUgyMHpPb+5BgPWu9j0QI9ufSiBhv2moTVhA2j0VjlcGZRhF2gi1j1PwKTNV0EsTCDHEb/LdzflJFT1PNQAT6VmQ2ShrRlg4/AqRJTuIOvhLFkGENOd7LiXx2XLR1ksMqungdrqP54G3Rg2spbU6qzuQJCNfOt3aZHTPe2rBQs5PFwZlH9nJ/eMP9LmqxSWJwbnu/LQ5IrvR3VxnHRsT61aDuVyCjwVt+ID0Mv5qVJgdXSVFY4q8VNlst9mbT2uCwHtFnYwuJyn5+zh7JfqpwC0HZkqc+Z80HAhPo9R7OZ3QeZYZVDRuHXBPZcx0uarFAYSbkcAf9e9v8tqmwzjgVcxT3Hs4jgpdutB+lRnp/Jvwjg6ZzDVlwvkl29m0PfD7NC7snV5YG+gacb8rUutRKN8YfIAMu1VSgb2VAbl09nJ3WYmafNVBGMJ58uQY5/fZQzLKj/hz4qxv4vjpG+O17EO31AtXp1fDu9T8U+YJtI/FVcbMSMBviXOlKt8dZEt0JLGhLFgwF8XAru6rG26RSB851jrO7so1xG9XDKcWWB3x31xOQvXXXj0kZcdQqQF1WOVQTF0fncJpEpzNpE2fxai2QJuZeKlHBu/ICjFRP+wCBDqqhgXdmxpN+JaefeuECj9R9cHXAewKsMgcgboaBVLcHYQlbaeB+WVVHvC+W8ZXAPQ6aiUBI6wnQdKlu+X7uKhlD5sDFshh+3st5Dh38pOENhTGQRqZyfpRZcIxgqnzR/DzdZya8MvP61tb8dp/cpx14CJaepdN6rlcuAr30owExdDoLS8W+ihBa16xo0dblumPV1S48H3oLoONzs0WjyEpTn1bP0AdJYN0r1+11XnspeHMoDo5UGQcd4LTlocWCk+Ku6mDCpTC+NCx680g4QqYa+wApp6y/ZF05e0+eiJdpAEGtixzizfAEHXh8932LZduhxUFNhtA8Mxk5eJAAiw2FvO0tjYG1vhdHMs6Fd1XpFnH6dsnTEYL1BrdRKcQV1xX8Bx2zU2WdG1jI2l3dEqiHAkovyw8SzxEhPXtSqFY5VBWcL8anqHdea0+Yr2koST1MsHEzT6iBMaOPdG3DFZveu2LqSTTHG0QCbuHIH957sATmRaNcq9S74u4BX1hngsU51t2DHPSJmtCFnqVjkXUgPTF2vxhUjMvN59uapW+w3wUC72QpjMFkCEnyozzGWV2yBxrDIIYy56C7hdfitt/nIMhYL1brJK0eR3VVkZyWux4uhUR9TAyHRk8/IyCBzid0FPld/5DsZSY1zobKXQaVyiZAi4drlkGMauAp4DpwuFgZFVTr5bulDlX3o0wMOU56OzLbIoVQhOuharj1UGtNHhud2qrPY0bf5yEyoKL39l1Mz7XRVAr452sVuOapprGdhdrWThm0AA84pBcT9ncVAP4nFXxl62z4FmManaaxlFeF9hoyQCA9yq+j9qleWncqpDg9bJL70vCEyVF4blr4WuEagqCIQUtFhyDk3Kl1PkhTzQUHWfVcjSHEpS7Q61pmCp8l/2SHOqOAgDOygD3FoMYUYZWzGRNn9FMKsim/G7pbGrqvVyLlFZq0+SZqgMU4ZPjIuOfMwfU2q6UxKkJA5eGSAxZU3KupmzLgIIolSD4RyEjgVZhcPA2gp7omBoLD80TdWpZJ6SvbZe1bhKjeZmGy0ruhwozAIF566WXLb3vVpdM1t4gMnA9QopwBdMBJYptilcNQizOByrDLY7W8xM0ubPKkBXAact4kAn/S6lq6OdzF6rEXMJNYaHjj2XKCP6mJrcxeMKHbUIagdJWJqqZOS7UbqFTrcwf7dlZu2p042WS8S6Fp64cGvyWlovy0DBql87bziSklpLDgioksflGfIxP86CxNTG7s7yIByCIf0aa0JrYSXi/gZ3D1QGay2xxgGTvbfS5m9h8+02k8rrtd9FC8XxVN2tKqskUHoMwYDi4mXhQxtqMWTiOzWAjUcm0YTwD4eupDpjuiC2T3Kg72ZFqtmOQq8eZ/kuBEDbqdkql108xIXRLtWNAd7QTIl241am7g4sBjBqaBH1buG2ZTgP8CBNN+LWwoPgs1AWy4f2QgaGlcFFUVPa0pIP2mqKZzUkbX4LpGUZGyCqX3/td2dxrxYom4lzhsetto6+Bk2I08XcVMvIXUiJr5WEm75Tt7GtahOZOYwAglDk10qg9MP8TFUkaLNK0sJqGQVOEY/zaVp1OG4XDcdACzU8RFxY7rroc4oTPBbEWwhKGbBCsuvyoLwNyAJPAzNKYWFigIGFyuCQbJRatZvtQrQlq6SCzHu2+U5YaIsA9drvqltmUPHjkhFuf+TILZUBM9cA7uotF6wpqfZEEBFLTD3ldOGHuq4hF/Y69uhytReZuREC4I+OORkNX6K9quirM4wvwaDQRMAefUEnl1jGKtsQFFWvNo3SlmMEYMmvlicTPjUSr7boMrEmNBEQFJrYB4t/LNxeHixLIouYH+7SR0raimuld1YGq3VdgnP9VcQAnx+X1uCTJkduqeakzXcYxpd2DQ8ktfADKcX0phO8cJWnvFGU4IWrUka7iWLxbgG9JMFHTuxL5HHhfHHMFsh0IuAQ4EUWPBePg9FXSYgJQxVXfIe5a1Qu0V7bLi2iscOfC6w2EWfSdxig+7bvvG6dkbV136uMVfkBFr4kuA8s+ygD7/d+fHwUBGKLV0XpMpnnt/m810W/aEKE9PqVO+qBbz2BsUOf4rmFm85y6XpNNGeV0kbrrmReJgKJQCJwCAJu9XKjSfwhXetq9Pw2XzgUn2LF1PGeSOuQzpYmACTiJsqOv8rpvrUnb0GzfWH1jBkDOUSRuPDyk9e2cKYTgUQgEdgfAebudqNBZ1T7c3Jgi+e3+ayV6jqQXwHqii9OW5heoQHl/NUxLMVEV/Cs7m5eJgKJQCJwEwiwFKc+7z5N2fltvo2N3EGii8x30Tx+sx9ssPNdmdeq7mYiEUgEEoFbQYClOJ1FsL/uzqncSi+W8Hlym89Ov65DsNrsPuBxEb/LBntwnEqk61Qz/e4Spc+6iUAicCwC9umM8mNNx/K2Q+snt/n2JHP5CayL+N0WMduDypRPv9sCWpZJBBKBcyLAWRad8uJ3mWCdk88DuTrQ5vPBUOk4k93yO5h36ndZo9jnuYIDdS6bTgQSgWsjYKe5dvp77V6398763T1tPnNx/eZuVS7XeX53VhgPDw9ahueFOA6nl5lIBBKBROAWEbBPiPJ8UU4nrBCPsvk8vC5+F2df3QC9l/lubu5adcx0IpAIXAMBO52y6Wv0bkkvjrL5drLr3hih3bkXv2sXHOi87osoEJlIBBKBRODmEGBqpcadPcXq7OrmOrUKw0fZfH35Es8RTb1P4l78rn3cjY3uQ15it4oyJZFEIBFIBCwCPD+pE4ny6KwteVfpQ2w+R6jkXRl4Gbv77pC/F79rY5/Zk8y8Z4RtEpYLHFh5mQgkAonACRHQp1Z4ZjQNlwhof5vPYoMeY0YiwV77Xfhd4ND3dSESXpIejxziFMq7l6DGVfJuIpAIJAJHIcACnrpe1jnzmaJDbL6+eJhPIEytMIuGXMTvMrsnuOD0WvWVVTbwodvxfFffM6IgHjWWst1EIBFIBBoR4GAz5p7CzBnuwXadzebDj7wPEf/y+rtDU8K7iZeRxkzqPrb0sfwkkXO0TGQDgqK70AzK5K1EIBFIBE6IgL4TGDt2QvbWYulsNl8XG3hwqKWPr79731L6hGXK1WD3dQS+vuRijqAXuhUf++aAQt5KBBKBROBABPSMFc7gQDa2a/psNl9dDGepGh3Hza8z62tB1Lm62W15wG9q84N8qRtviWtDmUgEEoFE4GwI8NyquF5Wmzkiejb2lvNzKpuP15ADQzhdpm3BWap/dXy7qGQfyi72cZNdeZCcuT+Lz9ptV0b4JGahGGWuvT6zj1CylUQgETgWAZ314gyO5WT11s9j8+FEvAZ/7WftZ7t88+vM9FC3NJxDlZ1awhBBxL7Mxeoi2OmtdLqzGpMFEoFE4CYQUMPY5RJuq2vH2nxxuoQ4OJEu3K7gd+mzri0DBNpmL63OISSd9QIWJTUqxD2XB7K6oMzCiUAikAicCgEsHpbtehu9Z7D5eBawHZuqXcHviqLjNfGjACGeFYfqQiEphsBAyrpbnHS15KnGTzKTCCQCiUAiYBG4XZv/P/lMifToHjkVAAAAAElFTkSuQmCC"/>
  <p:tag name="POWERPOINTLATEX_PIXELSPEREMHEIGHT#415E635F783D205C6D61746874747B7265647563657D28415E635F7829" val="83.33334"/>
  <p:tag name="POWERPOINTLATEX_BASELINEOFFSET#415E635F783D205C6D61746874747B7265647563657D28415E635F7829" val="22"/>
  <p:tag name="POWERPOINTLATEX_CACHECONTENT#415E635F782853293D205C6D61746874747B7265647563657D285C6D61746874747B676C75657D284E5B765D2C205C6D61746874747B696E737D28762C415E7B632D317D5F782853292929" val="iVBORw0KGgoAAAANSUhEUgAABmYAAABbCAIAAADm7K0FAAAgAElEQVR4Ae2d7bUet262o7NSQOwSYlcQu4TIFdgqIXIFkUuIVUHkEmJVcOQSIlVgu4TYHZz3WsEKDl6Qw+HwYz6xf+zF4ZAgeAMEAQxnnhd/+9vf/iH+AoFAIBAIBAKBQCAQCAQCgUAgEAgEAoFAIBC4PgIfPnz49OnTv/3bv3322WfXn03M4EgE/vHIwWPsQCAQCAQCgUAgEAgEAoFAIBAIBAKBQCAQCAQGIfDmzZu3b99C7J/+6Z9ev349iGqQeSgCf3novGPagUAgEAgEAoFAIBAIBAKBQCAQCAQCgUAgcBcE3r17x7EyyZcxpz///PMuM4t5HIZAnDI7DPoYOBAIBAKBQCAQCAQCgUAgEAgEAoFAIBAIBNoQ+O23337//Xfewfzlf//aiESvQKCAQKTMCuDErUAgEAgEAoFAIBAIBAKBQCAQCAQCgUAgEDgRAt9999379+9Thv71X/+V1FlaHzWBQDMC8WJmM3TRMRAIBAKBQCAQCAQCgUAgEAgEAoFAIBAIBI5BgK+V/cu//Auf+f+v//ovftjw3//934/hI0a9LwJxyuy+so2ZBQKBQCAQCAQCgUAgEAgEAoFAIBAIBAL3QuCn//2LX8O8l1RPOptImR0vmD/++IMl/+23337xxRfHc9PHAb9OQo7/BhPpgyF6BwKBwLMQuJMZf5bkrjbb0LRUYmDy3//932m9rXn58qW9PLz84cOHMg9nY7jMbdy9FgJhRq4lr+B2CYGrJMvutOJmR/qnpR8ps6VluFP9x48feeOa3/L453/+56tnmvj4Ir9Owh/HYnm9fCcEY5hAIBAIBA5F4E5m/FAgY/AVBELTsgDx1edvvvkme0srf/311/O4WDhLqwyTBPzqq6+U/ygEAqMQCDMyCsmgEwjUIHCnFTc70j8z/VN8y+z169cvXrwgVQxSNcp3mzY///zz119/Tb6Ml65vkGPCH/3P//xPpPPq1SuSxLcRU0wkEAgEAoElBG5mxpemGfWHIxCadrgIgoFA4OoIhBk5mwQfGwKfTRCT+LnZipsd6Z+aPh/JO/aPE0mqpiRcjmVmz9Elu8TceZNxt3H/53/+B8AZka8k8q1ERZ4zbhx2I3PHg80yM3/961/pBZGlZofMa4mZqA8EAoFAYB4CYe7mYRuULQKhaRYNV159KxOnhVNmrteBlzCj3tdSYdUZO5D/GPqiCIQZOZvgHhsCzxaExKpqXf/jP/5j9ohZ+oesuBtE+rNxa6P/D1kZ71lpEzdH6fSe85WxVFp8wmyf0TEfjKXmo1AgfQZ7Wa7UzyukzOiIHIX+ntnALMNRGQgEAoHAJAT2N+OTJhJkT45AaFpZQDZlRrRQbnzmu+pi4UFFyuzMkroib2FGTii1Z4bAOwjiDCmz/VfcnSL92ZmEBvoHp8zcr8A+JMOiTxU46rWP4WAgmyPDRpM+Q11YzzDDfwRBjbXddHFPZfFEyaYJnVWvFFFKSyjvMMcYIhAIBAKBPRHY2YzvObUY61QITNI03c2tb5At4xjAQw8mOAzWu6DM6PzhZtg/qbQtqakZN1JmNShFmycjMMmMPBnS/rk/MwTux62GwuEps51XHPNlM7U7ODvp1SP92ZmErfSPTJnZ52kiZqRbsxIa2jAWiSHo44GpSlEGL/SsgWBzF/Xt0ObVxFPzKNIR+kxZ50uB+ZYfXYIGb2hKFzi0jXU1Vnqx2r7T2+4EIboHAoFAIDAWgT3N+FjOg9q1EJikaUrWugeFcuWmv4StBg+FIZZuLdG09XY6s90qO+7wsvWKmdRw+kHwmQjoAtkh7ngmwg2ztotdrN8TQuAGoNq6HJsy23PF3TvSn51J2ET/yJSZpmbUVYL1trVR6GVzQDIQozA0/9k8pAZ3cB/vBM3WQWen6piRjsU0mTIGugCUvaUOLhSkl+ZiIUXZNl4q28nuA+8SJ1EfCAQCgcAoBKxlm23GR/EcdK6IwDxNgzLhGV6Q/uEFiTu09L9H1RlOnK7VUWR0mgljPOmsEZzGJ3RnrJou52xjo+jwms4po8txNc+MXA6KUzH8wBB4T/zZsOxexmtVu42+54q7faRvwZyxJ26if1jKzGmz+kkDdRrnw5okyqnPRxs9hyW5oYEMpKTwAmWmlVmnlEJljea8ZLhKv9MSVx8UnvWNX6FWf2pM2SD1hl5a+lEOBAKBQOCKCOxmxq8ITvA8EIH9NQ1XQXb59D8e1Kip4V1Y30zHWj0Fv8SAuiuQurSnESmzJRFHfTMC+5uRZlaf0/GZIfCe8nUI75ky223FaYgte+hdI32d5qRMQj39w1JmSw8bR60o6/mBcpos04G4RQMUbqBHqMRtQd9aZzhbP7ys4pdVVJh7eWhncYQa/ze5pOoZzztyXJ5F3A0EAoFAYBQCu5nxUQwHnYsicIim2ePkuuNrYexjRfUNoI9D2EM8UmYXVfJgezYCh5iR2ZO6Af0HhsA7S80FsLulzHZbcY+K9NVbmJRJqKR/TMrMnVpSh4zCpnTM0gpUlRVXrEDTOYhLBPvrrUuHovcTXKLgzERzvkzo6xE8ldHWfJ99ajp14kuARH0gEAgEAkMQ2M2MD+E2iFwXgaM0TQI5/CJ9Tq5bPwXqB0KqvgpORcFJqxnRwtVJqma4eW2sv8Sk5g0UlJ+AgF0X4X6fR+IPDIH3B1/3F9nC9kmZ7bbi3OxuH+nbnXGGKaukf0DKDIfGOmGuDN+dS8tmwfD/Cv6T0zk46Ry60F0fKeCJFpp13rJSZzr9NsIRhGZDilczmP2ecSc+0T0QGIUA51jRZ2e+9JJb/atvFKtBZxQC+5jxUdxm6bDr6SxUXcsFlHlsriTLWFRaBFRGUx0GOyJl9c1wSfnLaoXr0nOp0UW/qVRS8Fxw+Xq43aev9biY1D6DTh0F4Yoy879f0FNZvR/xQ8zI/WAcOyM1s1kDe9cQeCyGNdRcgL+P8dlnxdltAi3qn5ojCM0TRvqzMwk19CcmiZZ0Wg8uZQPOzlwpqmPNUNn6KEDSBV1f4rmz3nI11Q2yT4ZHudqWJkA1vCwNeiqUCL06dSm6nwGBdINRDbeFqYv9DDg8iofdzPhUVK1+biq3Wf6pc7kr8aM0TdNkknXKemgD1cAN1yPNSJn1oDevr77toqamIRKbx969KR9lRu6Nav/sHhgC94PWQGH/lNluK85G5Y+K9HUfmZRJWKX/F22xT+Hjx4/v379nLHRL07F26D///NNebip/+PDhhx9+0C4M8cUXX+hlWnAMuAxa2r6t5o8//lCucCC++uqrNjqrvX788cdPnz5ps59++knLPYVXr17Z7qkPZO8ulRVbuEIHlppFfSBwCQTsQiswbAO5QrO4dX4EdjPjU6H47bffmulX6nwz/egoCByoab/88gs84Bd99tlnFOyBfZXO27dvtdxZkOHw+GW4TmrR/WwI/PzzzyJiyxj+P466rYnyDAQONCMzpnMbmg8MgW8ju/JEdltxT470Z2cS1uk35G57ukhyVM5zaa7dKiJ5rmb69qEo5Ro6kgCicc+45YFUBkxz3qkTd9aXeZW5qr9rw/5KVFPilr1RSfF0lKgJBPZBwC4Ka75ceeCJjH3mFaMsIbCPGV8afVS9tcNOV1cv43jIKCmU6RyoaeKe6fPbJW3pfBVApy/PLIe4XtYgw7YOcbmCPb88z13cB5ZsyhU7g4bvw8CTRznQjDwZ9tW5PzAEXsVkUoOdT5nts+Lcpvy0SN9Of0YmYZX+rqfM3r17J0+qiSTZOD///PPUTbccp3cLNW/evLEn1PRgV6ELt3jexXIlPUz3csu2u1DWp7IIeN4RM/xOy+GSs2LbVJbtWby2I2YMxGNkZQkdiMeMleBHs3MiwEJWfT4nh8HVQAR2M+MDec6Swg7L5pu9G5WHI3CgpjG0uGe6y6Mt2eeaQw6wM9zvv/8O4Drc4eAHA2MRWHLmraM+dsSgJggcaEZCBAUEHhgCF9C4063dVtzDI/3ZmYRV+vulzFApSWPhIb18+ZLVYnMxunjEi9LLyoLVV+lykoDW6ndlFq9yyq6Z82K/++4716D5Eh3Svj3erc3BT4VCuY1CIDAPAbwfsu0cCtC/SEbMQ/tYyruZ8R2m+fr1a6e3qsC2YI/t7MBVDCEIHKhpKnG7y2d3at6tw+PqFJm+sjfvOWInh9G9E4Gvv/46S0EO2mRvReUQBA40I0P4vyWRS4fAvGRNJPhixz++qtTzHYmdVWi3FReR/uxMwgr9SUciU7Kaw8Ivl7v68Ver3Lhrad/VGhesthFZHaWhgZ1aQ/fKLg5Jee+1sm9NM33jVWVX0yttY12lq790kM4uah6OgFuGrH3s0sMxucf09zHjp8IqPSESL2buIKADNU08xdR5yD7apHEnGuIQjnLVNN8HgKhuJ28HdsfFUh24uo+EINR11Ek1f9zjQKFcbmhFm8LlmL8rw5cOge1zFKtdU8vkoXqUYc8XMy0OPTyX+7oQI92sy91X76q5PnmkPzuTUKC/0ykzssWSHMXT0k/yq3istrWdMnOZ10OWt52FlDmHopVqLrVmYCFdSAOJKynkpbLTyk0FC4LNym8iEo0DgUAgENgNgd3M+G4zioHOicCxmibHvlLfyT50Vdycx6X19YWl4eopRMuTI8CxFKRs/XxiPJvcPDn/F2XvWDNyUdBms331EJhdgDwCa3mfPwwFO1H2swCzJdVAf7cVF5G+SGd2JqFEfzXvOKSBJO1YbJaafZ5m1dS2qSzb7pQ7U6SVg642s49nR30xNzsowFoEhh8HEPr9ZN3JhUs/Dc4KIiqfjIDbz1iSccrsBvqwmxk/FVbOVqPM/fb/VBM8ITPHapq4EBixFBnrXWg52zLtm61R7RrlF9lEzKX9CusVX/2UmYoeKbMVjpK1ko1CFoFjzUiWpah8Zgh8rNwxOLpbUeg8s1aYy24rLiJ9kYL6DyLf4Tt+gf4ep8x4C1o+K+ueTGY//29VvLLMr/a6lp2HoRy1tku40hNzKLp8vq2N1Gov9zlVd7nafbWBEEyfP692dA146mhPPKYpBtc+LgOBQCAQOBCBPc34gdOMoQ9H4FhN0x/kye7y9qGrAtVzTlw/ZDbVL1JWo3AsAkiZTyiGrHeQwrFmZIcJXnGIZ4bAV5RUA897rjgX2rvLBuZdl6tE+rMzCQX6e6TMxN/CFXPfpIctJzC53PrNP81MSXeblMnS36fS5oOybugoNlK47BPXUaNAZ+ljrpuGePXqlbZ3KVStj0IgEAgEAmdAYDczfobJBg8HInCspkkOi6flWa8s+24mz0GJFtoQk+FO4qq1TSF6BQInROBYM3JCQM7A0jND4DMgvwMPu624iPStNGdnEpboT0+ZvXnzRjKX7gv9Mnl3zlAqt6ZO3SG6IZkdK5u2ss0HWfTbqBV6pXBR0+zLpgPpQh3yy1Y2e4jP3f/DWynDURMIBAKBwBAEdjPjQ7gNItdF4FhNkxyW3Z0tkhzbz96yPNv2q+XycKvdo0EgEAhkEbBLcmrckR09KlMEHhsCp1Dcsma3FReRvtUf65DMyCQs0Z+bMiPb8vbtW+Zpv/pvp23fAdZ6d2pM65cK7gXPLM2lvpPqyVhZ/bboTxrRkc3+NrxrU3kJvECafc5cScE2I+9m86Q2Q2+bRTkQCAQCgWMRONyMHzv9GH03BA7XNPl0RsFRyToARAsND73oIj5eYbjdkI+BAoHbIHC4GbkNkqMm8tgQeBSAJ6dz+Ip7bKQ/O5OwRH9uyuz7779H40mR/Pjjj1nVd9kuaeNOjWU72kqXI7MZGdtsz7I8RJURYS/7ssMofrLzhQHenx8yBMxj95ck2DCEPQb4/v37BgrRJRAIBAKB2QjsacZnzyXonxmBYzWt/CEzwY0PUWU9DfuMvRJhnWx83KoSsWgWCNQgoCuLxrPjjhp+os1jQ+CHiH7PFZfdf2HgsZH+7ExClv7ElBl+mOhT4TOxLtsly2zrKTP3wqA93lW/bnnyyafW1Hes75htaQ9PzX6UuvRbB5zKHrWWsnNsrrSAWIvTTDA6HoUAz1jIpRL5oIQv/u+PMjX87nLDAYTsRFiVHG6HJtnb/xvkBWVqqB+1ZrNDUwl9Pl2MkdHRKXC5w9BLLB1bL+LAWiJoxUTkwqVIH3AmGZ89lWFPMy6PJdKlhO5lkWRxUZ9qJhSy7Y/VmYuOvpuy7alpqSxkF16NsbMPtAveXTqQ1Mhw5/yQGduWbjRYszafEOsnhpHluQRC1O+JANYSycqe5VwIHBhs7wxmIMug6IBY9XSvxIsQ866eEpfCXpvmzDYjsTo26Qnbx2ND4E1AXbfx7BVnkcG1tpdafmykPzuTkKdf+OXUzluSDsMxKtDJnvbnW4mFLtlbdm4N3aEpDty3336bpb+1UrWZAh9x29p9a3s7fTs0ZWbEz5ZvJTi1vfvp39v8kvpU0MYSRyezjyyc8tBm6YeZqc/mux0FdpRmzjltin2o5JOWtG8eK+1YOTog6AK326fgoLdS+tSwMAtxIxNn8ZYnVZZjQXxZfsqVrFP5iq0TcfmSLuUplAfVu5XigBlmPUoZ7NTKolQ+GwoAWzDgyoNOCrVBMbQ+W4BgAye2C4A7yp2b44W0fX9ls1DP0zQrX1sWK7TqOKUqIWyzoVtqq2XZONDn1Zb1DexPHsFnfUdtCQXd0bAh/KlQNmm+M+lbVyLLRMeFJWXvnAWgrrFdOiNQXVWz8kzLZoSB4McqQKV1Xd1qy1zZu4yOblv90ekXCrBNL9ugwXey3ceakZOsDovz+ctiTzAIBVad0EWCDWvELsOG7nAohmuTrSvM6wy3XKS5FMv0sDpvxWW5slK2Q1NGcNjGbK+jKh3+w7ezQ+j/wyQ09dljGSbMuhM8l6jFVq4sdtipTd3Z4cRYsMnZvXYTEdvYMsN0ygjYjs3lLIwWWKbGimIPHjLBZj6lIzxY3mYYsk4O793dOuVWEEtlp8Bo0SZ3sMHzA381IEtcpfVw1TZWKu6to2NzQInRHVdlt9UFV66vXBYCy0o5OvGlk12tYSCsR5a9mkrk0snDVnHAVb8y7GPGsx5zAdV6QdByVbKFBs5Kw1Inwato+/7Kto+mFWQt+lY2VtI9q36bHDbVK2ZdYGnrLSyMrpoGJ0dFwAQ18LD2vHKOWeXZZP2sVd/UcStiQ9oXQjgVR1qo0bQl9mrMiKQMUIOsuqb8SA1bhop+afTV+q32fIkZ6gtbf5YN1WGhOVB5lPLhqyM78XNWqikoCyIbu1VaGztxlRHSPzwEtowdWLaYAAsSGcuMo18W9JChs9oi613+Y8RYpOxcDZvgEA4tEd3rhbfh+B9Cf0rKTGeymu22TokKnk3R4l5Ztps3qlzZi5YoGUMP2S9lULWVMqNKTnqaKeCKYaEAvGzG9RD1MLbUVzAXJlnhS82ifgYC2UVXUBjaKxubfFChiay1e00Bt1WezhVYKtxatTllHlhKNU55loEUnHJskCXiKgvOU6UcyzyU0eDu6ibtGM5ebtUB5epAZZhtxns0LQtyWskQiuTWQrqndBrqlL205lhtP0rZZmtaWfTq99fkC4gKUqlRU9NX2FCrVeZq613L2Fa11752pxMGrKOS3k2ZzO5cm3IfIKkI7xCDpVPYVJOdr/K/VOjZo5do2nrMCNBZ2dm7hTJdtiqPwtVpPVKutqI0yYycanUo2icv6O65KkS1h1YBrh4Cn0Q6DttVWWxle9KKK7ChemW1Zan8hEjfGvlOBzULe0p/SspMQsea7UfNsZU6HbPclytRJt2/a4Zmh9MQly22eadMuVKyTKptLinN1Rq3ei2ehTITp2O9v7vKRmUDxlWukFplr2g2BIHsolNxpAXJudj1lbYp19TnZ9s8XTc62tUGFAuBBeuo9VyW01VqrwpDFJynSjmWeSgDhZNR4G3TrQY2jlWG2Wa8OTObwo7SZnUJAMvyLdxNnTMAKbRfvZXl0M3lQG0/UNlma1pZNHIupt5RyeptfTQiJqUg6DK3S3etMdzky9FYbH7WQFmlreHZtlfd3rQfsQdpx571uwTU2HrryCnbq4UeS5JF2I3Ys4m38dbjHTnm9bJ+TYlMZ5iRs62Osdo7j5rIAj1ctUXWcKno662xnYJVwpqh54XAlqv9y+DA1LDnqR0g2gXwVaFU8jxjxa0OHZG+hchuQGwN9taQckp/fMpMTUDWBXHTQHfVTNiCa1Z56UxG9qmgrCV1+1hUNXxWMiDN7Ka+yVvaNEraWCdlkawswzOu8yhTkvLmalwo7u7G5WwEJEyq1A0WiF1ZrheagzRpw8K3e7BtVrnE1HTYvlJmncIzK1pG4T9lxk03RWm/1d0EcOa4RI16CDIiE+SP0ZmRNaYpw1JTnrgecV3qTn05ToOrQt8aHgqaZh0CN4oAwuyYgkhEkOGSyiyMWyUCWTeoXkJ/tjIAy1QzvoQtKIGh2GEgBcyCVQcHfeBBY8VHCz32nL5KRwrwXNCW1Vtn1vZjlW2qpq3KRRSsXrjopFMMuVwdSBrIZFm/le0rm1kJblJ7WYlL03embJWZbDxTtuGOpl3ITMrdPdsl3FrtzSpGWrmEds3sasxIOiI18InW0R2e+QNbhOXkKx0bYF9yBhgUk85AjAtZGVpGx52AnwJ6W3dMS2pU3HG21VGjIYe3QdCiSJjKVWbSfVb6rnbMNoCaqgG6jY6lzVA/61fQrIbPlM55alhcAlrbf5Zn21wUasYdteJqOCn4hKsIwDNmZ9MWWcPSUhuMmGVpqVlz/f70x6fMRJwIphIFC6iWeySKQigdzAGqjN3nP4zZDZLLSZZCR6ewddurBC3bzJpLy8OmcrP5yLK0VMkolqsGH2WJck09QGFk2U5O+CeuVc0s+tuAg/pwWmBRWNFQRlh2b9C7LKtUcGl32jOpVW5hwC5PHYWhEVOhOyNmO5Z7pQSzc4RywUow/fLuVeirDDgp6MSlAH1tuVSwFFL8a3hIKVsralnCkKZCd91pY7tIeVOYdLgyMCM7hbFmHM20xKWMoJm1Q1Ius+3phdxte+c9dPIMccfkJglaxmzZ6irzdUMcou2HK5sFoVNqFurKsoy+yUpk7W0NBVWqmh2hkn9phlFSGN26KNDRXktdlKYUllaoHcItQzrWaLVSsIti1dJqr2MLblEzBfunICuY/ZbEjaiUswXUdckZgA7Scb22rkGU2VHgMusdZcVE96zvsZUNy8PWvlnGVHDnWR1ZPs9WKRqFTCsZs4LT8hLmNTSt84by7x8C1zA5sE12ASqSq4XmmNdSHrLiKjFBN7IWw/KzWm6edSWT0mx2pL8//cEpMw3Y6jf7rPtV3z0rP1QKTrAUVrEYCFuGZnOLHT3bsb8SylZZ99FLZZuJZ+NVy9Jqud+hUX6WCi4IXHJolrr31DsBraJxSAP2vJ459vR1oslOn2W1tELRQLeiK10Hu1R10Mp9KLuFwEY9Dgykg2oBcwHlVSKsF+3iCjVhpKPvKMCDa1C+TMXXwEPWBQHPynXqtjGZ0SZLeKwygLCzEpuYLwuIu26BgA9Gu9zL8SOQplYCPoGOv36G0XynijP2BTfEIdoOXI4NLnezPE6y/YIrK5K7qysdNtytwqUNyRQ6YCx0kVtqnVZbbm2g4T381BhtoS/OUrqO5K6Co3OsRMn5YKur207W6sPSJmvbn7+8gyVRAaWFVfAt4NJ9k+cA/qkDgOZskgsQpZtCpQmSgdwshpiRE66OTage0hh3S7SofvGmoodCfffsNNEoOEGCdndjoB1C4Cw/96ucseLqUUK+sjxTi1dfM8Ojc1PQHV+4qowgHJHC5f70R6bM1O5vkoRd0irsrVtOAdOdbzk3qyFe7WeYQbNWWOFdLWySYAPD1sGFmSEbfCUbbo2tQnFIg62hY+Xca5qt4rPqgyJcVT9WN1vL6rjZGGyTVqjxsfKqpOC0USisTtNOKnWahUjD8rf8U96qCan4GnhQ8Skz1NTIUTBBFtpRCnS3cJXLxyqD8DbPjKcCqsk1wJVjCWA3oVrGPL2bCnHGpuD0ZH9tP1zZnFgbVmsqu/oamf5WRXLRggpxNcyTJxNbpVwzHWvDUd2aLjqLpfbpc5QasrRxa6c597GKZyU/xzZzaKAtwy2JaqArVA6EQrqOSyqRRZLlY7tXeh2OFL0sEcqb1Ga4GTnn6nCgne0StRFlqFQ84f9mIfDZhDKJn+ErroHPiPTtvo/NbLO9BeRT+n9xZrrn8ocffvjzzz+h8NNPP9XTydqL33//vZ7CqVo6zrOzm83w69ev//jjD5ZTcx76/fv3P/744zw+nZPhQJs3LpS/++67ZlimMqbEAYelpJenKgDdhw8fyix99dVXqB87Cubmt99+++KLL8rtafP27VvXhljuzZs3rrJw+dlnn6VmJ3VDsxTS0AgfenWaltTPP/98yEq3PIwqA7uYcUsQUa7KUdsjC9prHIL7WL/AD1cGmYVjeKBwm7X05cuXznAhJhRPYY/CVgTOoGzzNK0GjV9++YVmTq9WO2IKsl1W7W3bcKv8tDWQTQfrhL3KUnDZ7eyUsx0haFOxagmzjaNyEgIY7UrzmErWRUplDt12mboT5e5yN+Whppe2GW5GYnUotvWFCIHrsbp6y+ErrgGQiPRnZxJS+sNSZnifEgzgNi25IFmdcDxJG7cJZTues9ItpM8///woPllOhP0kUEle4MBt9duw/sh0EvMOlvQ55KRxhazAUkgtH3uLfBN5vakItBHHB61PJBHhkzurGSjNl6GrDRlbQHNKjhlZZZgGnz59cny6YMndzV6uhovZXmerRPdScYBGfb5MZoToP378KOuIuKV+R0hH31MZVBzzzLhkDXQgtr/6xW7jcKHQoKg6dBTOoGzzNK1GvmL6GsL1VBUZjidtGJClcbklk20YbolmT72snaUEB/uC80JJrtUPZ8kOTLjXMxAteWZcCUIqICf6SoeHN2UAACAASURBVDrSrM2bTXnIRkZLnAw3I7E6lqBeqo8QeAmZW9YPX3HNKD050p+dSUjpD0uZff/994gcu7/pbIh0SXXFqWPa4LQ1bq/dtO1NmhTJCxIQRLDs5WyEOHPp9pwdet5ZJxdCX1fcWdzuWjkjPieOSs/dNA+UaixRXFkcadhMNLg1Q8QQJD7OsNjLk129m8qC+LY+p7NKv9zgcGVQ9iaZcYywDiGFV69euZrCJZbc3U2zva5BXC4hcBJlm6RpS7O29aqNDTksVDHrRRSeHGiyOFVjy9U+Zc2ILTGTWkIik3re2EF0O/j666/rO0bLIQjwoGVJsil9FxfRYFPaSwUtlFOPIh0xrcEldgtq09Yw1ozE6kgFtFoTIfAqRHdqMHbFDUEGi/e0SH92JiGlPyZlxjkC8YfqH+yoiqTbFbc27VhK6gwFx3l2dkfxifiJft+9e8fzED5VsPrmZvmh8cBZOOszkHKQGoUAmdbKU2ObRkyzYzzMb8hYyaBpckfjtCxXhM1pgzTvlu2bVm7ycdPuZ6hJA8VCDDyc4WOVwU5nkhlPnw24c5GWh2zZtU8JZntFZYrASZRtkqal801rxPQR8LfZW3uQSomnBkRvyXBOgfXuzgVhpnBwzD1rKbRc4lwyIMDr3O6l9lE/EIGscg6kb0m5jDNLYFN2VUnxNiiP66CGsvFqyCZ3a6wZidWhQqksRAhcCdRtmo1dcWNheWykPzuTAP0xKTPZnzD09Q92VEXcoxWpv24kMFtmiltnAS9ZznOSO3NbvqUse6etGVW2j+ac9Rk1RNAZiMCk1ImLTGC4OWMlk3UhGZaEvNgSDql6Y8qaIxw39NKgp60nk+4MLzPa5Lh3Tu1YZbDM72bGtz5T2dreTirKFoGTKNtummbnLmWxfoXdP+1ia7JZCaaz9AGpzuHs0P1lTn5h3Jb2Gh4ruiGyk3VtspdxxCwLy+zKZq1uYCzVIrJmeBG8cKMHOWvI0oVDIpzwYgVtjaTGmpFYHTXysm0iBLZoPKE8dsXNQ+z2kf7sTIKjPyBlpp+LbguqLUOqN1dRR2VYCy770xx+K8HZBVYUm/SS7NKcwmx+gv4JESAbPkmTnYJhDTpzNGmI4tJAFl43OrcaThMowaunM1I0dj435xjYWRlUjhR2M+NuIMtDtry1fZZIVILASZTNCXSSmc1KXBBoTi7AajaRlPUleG4hdrh5uOwUmis5j0w6Y2mvcelUDNHWFAaMiRN7kvk2A3XRjm0HJ9smixalbgPS5w1NvBGWCcpDlEQibN7XgceakVgdmzQhQuBNcN2j8dgVtwMmEekPAbk3ZcYeoK/uf/nlly+2/33zzTfpTApRbto4avoRwOhn3d95grD5hetmSPuRvwSFrG70c556kP0BRnpqtaDD6a2G0Kgfh5NQcEkEuOoXR/3UDleGelabW6bKufVjZK59SrCZt0d1fIKylQWq51961nj2RwBQUSWuPKhtOb+BTd/Wb9v+ZHPpgVfRi8ImBPa3iqTDlgSNc4vyEyXx/ElCJGJXclJyoKxwBH7TlHdrHKvDQR0hsAMkLs+MwP0i/dmZBEe/N2WWnkkepS6X20tGTfwoOtmHw2lO4Sj2YtwDEZgU56TaxeP97Vn3/69HapHc4yALo/st+eyJV9v+3uVUHEunMGbgkI6+szLMmJSjmeKZflHLdbGXaSbi6u8C29ntWX6CspXxlBwWFq/nPA59sxqYftFMhss2LvO5/92U+YbDtrpU0yW//4yeNuIh+zjvamQzyCn4GB+2NhwVjgsQj3EMTb6RkrY8YU2sDieU1OF0DZovIwRuhi46FhCISL8Azuqtf1xtUWjAJiEn2DmWbFNxhS7ZW6kVphmB7p4vKWQZe1QlaCNHEeijJh6TLSMwL85JA9cyJ213C2cY3a39n063zWhSLyeOndFwo0+ao5P4pFEKZFlN9qQY/HBCIf3ZiiyF1NdZOtqQ7R6VisBDlE3nmxYkh9WvP0SMaUYJjw5dtf7bqOHSiQyvcVlszGBD2utC8x0O4GMJcnCMA4msiE1eNFsA64U/Mn3S3S6cs4EZq8NKJEJgi0aUL4FARPo9YupKmcmv6pJnwenvYQIrnEYyOLU9zz97+Dl5X+IrwNHHmAO5xfd1m/0hz+sGzihI9SOQfh2sn+Y5KfTk/c85o01cOSMca38TepWNCYpk39T2hFg1KTP1zrUjhTRbYe9GORBYQmBUTgfVxVA408GgpAB4B0RG57iE5Cj7M3RL0xlVD6s2ow3Z9DNVNWMJvG19a+hHm3MiQMxCNIQWEdTgS4saVLLKIuL9Tf74Lfu239ysHKi5WawOB12EwA6QuByIQET6A8EcRar9xUyeqIgblD763spc9jhD6oRtJXtI+9lRN5sWO7Hz6kbNNBXEvOnY1+UiOB8lwRl0Uq2YMco8mvNOyc3j+RDKT1iGlcowz+4RCzmc2UZXX3zmgylpdozs25nPIxyiw6catEbZ5mlaAQp93jYkh4UepmORMtNKTRys6rl2OargDtHARrruangblZGsGSvanA0BzLK8a/m3v/2Njz8QIpE8rfejSMRsXSn7mJFYHVbTIgS2aDytPHvFRaRfqVGzMwmOfmPKDHHKK9y8vd9/Fiy7l0g+rhK10zYDqLG8iStW44s3jOtiOShMGgjKNiU62/o0QBFdFIFUK/RWZ2G23OEcA1XvfVrj2Dm1G3Tf2QKfTRmsBMea8fQhE1YdLV0ahfNlnPS0BlN4S+lYnqNcQOC0yrakA4W5NNwSLwLz2O+8Mbq4go4NrAd6K5VTnRY3budlesq+4a1MmTi+0xB4O2cU3Y9FAP3huCVHz3jsQQbt119//etf/7qaRGPJNCieznSSGYnVYRGOEFjRiMLwFTd100xjuutG+tYxnuHXOfqNKTMxFuBOor1/tWTnedHw1eni8FnIQsomGfsFkVLY56U8B1rKRtTcEoFUjTmwgFs56o9trGygHAOdSaLhi31noTs07FaxAydudEbcWRnsHJ1FGitZDiCkk8Wwsw9yS08Aob0EWqTS+Ep0Kgte3okjZlZkm8op/kcp21RNW8JEvIghR8wYQr6Nko7FK2ZSOXa4dKCBNcKqEmw7YiYn7Nr66tBRuCUCZFEx6ZpEY2fBkmdXIq+SsB1UgrCPGYnVoeKIEFiheGZh9oqTtZY6KpPQvkek74QyHCvot3zLDJ9efAJ79r6HuaxadIavPfz09HVzSUOdHuL0nbqQUm6ze3nnFNLu2Zxp2mxUDbGo+6nEUZSH0EGFHvJ0On2O6nyyIXgWiAC1tTPoP7rRnImwpAqDnvYWu6Z745vjEvVn9DrndbgyWP6nmnFQXVIVttSaXZX8Tn00ZecVZUHgPMo2VdOWxC1mduDmTgDpTqAwNKNwsobNXbR94HBL8+qs12NxSqeNZ4GCRap0onBvBHi2gUuJqqMwqW0pzF1e4cSYs1LSRcReUPkezw5mJFaHyjFCYIXisYXZKy4i/QbVmp1JgH5LykxcAfaGmo8W10w7mxpM0zc1pA5v42Q29ngC26p4n26UUbN2iSTOajanD8oskZiwDbIKYBsMLIPhl19+OZDgDFL4SeXjUTMGPYQmOmbTNKg3AtotY4gRc0k6vtbRnIywEzkEzM5BQcPla4j9dkuZwfyxymDRcwZ2rBnX0zd2xPoy+++7d+/q20fLLAInUbapmpaduB5jZL1nGzRUkiYghEgTwdgTfXy9pyVpmAJdUgPeAJGsTTpO8p3apha95iGAw2D3TbzoTVkzYQyfh7wbf+5wIptFjbXfwYzE6lAVihBYoXhsYeqKi0i/Uq9mZxJS+ptfzMR8i+nkOHHlrFabuXyttE/dr1U6Z2jg5jI28efC++HzdZvivMekTrgOtOHzsgTdHO2t85RnC/o8M01jks6EwqappaOnZyUqCWJbry61FI30c7+VaLQ1SxnYUxksz84inceMs+3WRFB2LlHOInASZZuqadmJi5niMdXYJxM85kmHY/2KDSFBmd49W417ZIhoGtJekj2Z5zudDbTgx+bLQKPnE5OcQnDrqNKp2MGMxOoQVY8QOJY8CExdcZWrvlkQLgqet1vNjvT3p78tZUZYKK9wA/FAf8vla0UPHBbNyrFzR7eQxs5CF9LYUw8KkYuQ3fMubdZfcPw70PrpFyjglKTBUqH9/rcIZmSV7T/0/iOmxhoHlGcsnZzg1nBMj//uKYEjy9Ngd8KRJdY2uls7bqDdLnsMDvGhi2xJFXWeduSxOd9tgUgNqscqg5WRs0g9qFqylPWMj9Rji/gatIPddZFLwMFsNh+BzNK8emWPXE6ibPM0bUm44kUM3wSXNFMeQgwfbml2PfUukKhZlW44VjdE2FNGvYHh6Mfl+RFA4cteR3kKzi5VmrgdzEisDgQXIXBZe59zd+qKi0i/UpFmZxJS+ttSZkTyBFE4BD0PUlIsnPKlDS5U4+ZSueFVTlAX0liyMjqfKrCHKXjY1fCItXIijn8HWiWR5mbMdNQH5mfQYVd+jsNN5j2NpviR9Wbh0pE3gKCAseI/qlX2X9O8cFu+sq1XzzSzfd2j4GybQmU6C2rKABaoEUUDLydNIMLb0OnHUFzfw5VB+XEWydkrbdZQcKRQftSVSJtfUmNX5dLmcGHj22+/5WQZOzf533kGuWEiZ+jSo+0nUbZ5mrYkoEkpM4Zz0b5lIDXy9u5Jyql/vJUxsZ+pFd1KJ9pfGoGe52dtZxF2MCOxOtBJlnaEwJdem6OYn7riItKvFJNzp51QKokUmqX0N6TMOCYgJ5Dx7Mf67kvUag4mFGZ7yC03F4d4D0ugoSkt98Cnh6z2tX4eYZu91DajCg4W/dzJKPpB50IIpPl3NgyOJrVNgeyD7jdQYMm49yYcWfceBHd5Srya3HFEOEWla9Pd2vmy+cVS4ZNcrU3ZSGVbuEuizSFfw9uxyqDCmmfGdQgpKNpESug8igdumojH5nNMj8yj48cReexljUYVwDmDsjnJup2xwHzbLT3kOGPPTW2pMnn+D5nBqrPhW/1v2XpY0c2bl8IVhUsj0OM8tz2g2sGMxOqIEPjSq3Is8/NWXET69ZJy/tJwryalvyFlJscxOKy+dAK/fp5pS40c7C1no+2tM5fteX6HeA/bNk0G2baddYkBQjVLn1jXWYSljm31DpapY7VxGL12Q4C3IzlK44bjaFLbK4HpSYesbdHhSFWko2Pr6tcXkVKPi6ycSMFxu8kGDgnVXJ4LrrAMDcceU0zc1NzE5fJYZbAsTTLjdgjKm+Tr+t7g0qnEJjT6tf0kyraPpom2yOMEYGfuw/Une3CPUewEhw86kKDTxuwHQwrDydaT2r1Cl0m3OJFKjhJx8J+c+6RRguwSAtixZuvk9t/6vK1dZc7BXuJzU/0ZVsexih0h8CaFuX3jSSvORuIR6Ze1yBm64ZmEDH19oF0u6PNYPrxSbtl2N7sxcLy5jdqxvVzQPooZR5YnuqMoQ8duh2QQBlLOkrLi5gxLtk1UHoJA+k4B74XN5oQz/1YD1UpuVcXsMQeIl/nnnTgdUQuo6GpHyNI3y7nQaYDObsNCpMy83sUyK/O20MBD9lgZlTWACD9ZZniNTrktFI5VBmXM2Vut7yw4ZTut9UMKVosob12MNUAdru1nULZJmpbFXwCfp3Xp9oHmjPVVsvOyr+jWmylHyrolsL3JcsrEoeBobr209qHSYLoh0idAM1auG7RwuYMlcZYKJS/wk95KlXaT6N3oermJiHBl1VjoYBxShrM1s83I4avjWMWOEDirdU+unLTiHNmxu6eNVnbYF6zRmOF17E+/6pQZR5Dk0RlwTzpgb2euW0661+qtMxdcGMAxyyHc2tfNIMjDqPqDMGUGOEKij/cRhHvMVe7bdtfmbh1cbQSj16UR4OFA6rYyI1684lF55XNyTr+mP7DIfrP65IEh8G4dgKgoa0HfY3J35RLDyElgXTvZNlsrU0tY87yap6/ffPPN1rGW2iMLu7NKM+wPvNXIgjYpMyzzyoMtxyqDYuLs0igzjrLpEBRAdRRlS/Yq5cO1/QzKNknTUh1A0+QJthsxbdlcM/DN7mYemjs6WOoNO56YxDnpPtLMTFtHNoL0bWVqqG8jGL2aEeBTqjV7t9JHRumLRS5+1sZpwWnv8G3F0d95dRyr2BECp/oWNW5FjFpxEenXq9bsTEKG/mqS2J4XQEVW27c1SB8ggNrY9GobYw297HNCZkH82UDEdclmD4ckiQFZFZQ4Gebd0MMvZ+AznMknEESpkIX7S51+Hq+5NvYSIqOwymbNRDkJrYWNdCwY4Faa4qEjvdL2SzVZEwQR6tOn/SCw1F5XEwULXSVQWRDwmxkx5RyatHc7t2WgjQcGSh93K1mGQ0my06HXEixZ/tMZaU0WB+FhB2WADRjWKVOAH+Wts+AgAs8smJ2jlLszIhMs/KUKANuF9nJr60SyUt5f27Ns7KZsQDdJ05wO8JhXBgJhd2vgJUbPTofyQOJLpKy6blVCpen2PhReb5ULAuwQVK0yMKnyuOldFbETAftj2nhUTdmYWNEIV2VLUiM+N6KbLBbVWqosQUvByR1qmzZuN7q7ZLda2i4Ff1hlOJq5jlzWayCkrObQd+CGJXw6lOp5G7I6DlFsmXiEwIJD/HcIzFhx2KVOO+CY1Mv7Rfoz8Fe4KGTpr3gzzkoiy+z2Y4dpK/dvGG5c+GQf0mASjwGby3RcMy5piTIpAxSWXPa071KNDeCHJP6WfPpO4nYVIdwGF20JgUK9m8skjSowELec3FMbvakGbcerGIKq042UDVnIuGv8saJ12WZbYvI2caXmIkuN4VYHTTu6GiissmSth+1eP3fbKy3X8ACTaajjSAG+YCKwLLFNr6zhXcXhWGWAPTujTktrJ5sFFt0r/wnUsAGYLLdms5nu6U6snZfMYhNvFmQ79M7afqyyWRAGaprVOhapwstw9tbYMtLXgSigD2PpZ6nZNbVJ/Sw1x3klSriLTBNjaEk1l62b3uCPFTbEUXu0nZpVKiv0znLBhjALu1gqBwIWdQZAtYFCYdOs50G3S9kxmWahL0xu1WQ7r+Fm5NjVsbNiq5Kn2+VWoSipciE7wYLWlalxFz4PDIFX2btHg+ErbskP6VzOdLempmFnaZCXm8vwhXMI/cWUGdxkDTqVuvc0gJh2gVph320TLZZC9AOFll1K7REFS1MNIvWyjeka6NFROyMQS2e9tUbcMlV6pMO85JKxGnSRLkoBOszawrKVvU3t7VyGgLNp9GiMoFWRRhVYPqOAbfOJ3USa9dkuCkezfAkCakzKLVm8ZazcTlCm1nZ3lQfhEFVhXm1DaC+scXm+hbvHKsNwM64zbVYzRZUComGT2mq3LYVJZSy8znS1cB5tP1DZ5mkaGz12KV3F7LxbNWdVlNrATqfHj1KCqwW7qTW4Q0pfXUdZGkCnt7IFcWbYbnoGtZQ7U2aIdWlRDxdE5X63xE+5fsmGpJpcpqN30UnBuQCRNs4WljbNbOPOSjSqIc6y626Ga33g6ihIbbhii54g7uygVDaIxq5xV75lCOzmeNfL4SvORsfYEJRQfUXGathl6KIUINgcGTVI0M5lhjk6hP7fU2ZYQ0QCuFkz4TYA9i1aNsRCWAfmqQMhP0c5vaQNY/FHL/6W9i2RKPoh/MOha2nNvTiLUgN9fGWrEIwibDgKtk257JyJcuOau9ZRENiZqVYyhVXfzo7CvCzy0GlYipbgprKyDciTdrtN/DytMdJPV1l/zUAY0UZdgw2MYQF69Bmd3Doo1okRMSM1HWvMZgMPMnQlbjU8iEA7ZdFsQlWdOhnoUYbhZlwm5cjW6Ey5DXN0W5ii5wrsv2VSQ+6yHNy45cvbaHuzsjmVKMNVvotvgxFABDBjd/msZGlAM3GuBmbQbAKrUjPLk1q9a0fsMf4MBBoWqyVYGEVaguHAENqu0KWhC2g4RbITQSsKHRtuNS9by9VSGWyzLC21X61Hz4Xg6qJYIrW0abr24Nw8hJCC1TaNctLPAthZedTqcFOzmI9SbOSrltPSz5aJYoBiSSUKICPZJ4TABQTudMupZf/UbHQs2sVGo5UYFkasH+Xekb7CwgplM6qHpbJllv7fU2ZZu7BaWTm2NuvfZXXnU5q2wF14Xtpu5S4N0DyJbym4zcluCeWx7LiujJZb6Dq9RkvNbQ+WW+aCLS6MBR0WodUDmJyhag4Ne2nnwugNTqGlFuUGBKxTbrW0p4xSNXBS7oJuWPWuYQ82+nM0cMXQaivK49o9zOn2UsfCCrWAuN1uiZrWgxWSHcuD8tMgCywVzCiFzkIDA/3K4MCsFFx5psCiIhtbwPiXh5a7YwfNUqvkxHJ7dW3vVLaBmtasYA1SsxJ0ZbWfrn7SJfZBVbHf7Lh9Bx/JeomU1Y9lmv3DWUzs7syk7K3KsiKvgKCclKmvpFDZjDWrQwwvLPmlMpeG4dRzTvGppLZk/1139IE/VpOrr7lkdptCYicpxrWjLDHsem29PGp1pIIbq9gWuvryVvTUdNQP4VqWF7KghIyyjCmGs0Pg7Oj3qxy74iw1tVcCml10EemDicWKBdK2VxYUcon+31NmuhUhD/64ZHXZP2rkli7gBh/LJWWVVH2hkNcXZ3HJWIAOfd1ALsB27DHlAqblW0CnYy1t/2UKelddE2hqpRbgGbnoWFKAc3AAEGTEf8rUuDZUDtcz5WqpoHOBGdheahb1UxHI6oxTj/pL1HKeIkl8YldTyhiKhJIPdxAhKCYlHZEaFlRqiwA2XWjaHT43mQKsdprjVmpSgCZr3OJfFu5WHqweiiwKExRYmCMtbcdR5f2VwSreJtllp1xQJyfWtsvsBuE4QavLEmwbWnsxR/TWDVpzeU5ttwqgc9TCQMtjB+rRNBurwx5/iBvi9o8a/rilE6Ew1n5CDZooQ43o+9tgAHUuberneEitqCCpo1BI7b8j0nCJidMhrFXfRAr9Qb7QgWfRJcrUbCJS0xjiTouU+Z5CwYaACZq8lTi+rmoFCHO5iYLCmMXErjirEjUGTdhANBAZsgAtOD1mJDtTrTxqdUxVbFkySARx88eltZmUqZFbqjxITTGpLACddm8rWB1zg4qDgXq7er2krxt0Xgisg967MHDFaXQMzRS0dNEhSnQScSN3VJH/lFWNVdBUNm8lKRuVNToX2GDVVPaqb3YU/RewqMheuvDzzz+/evUKdSn81Ku00Wmilx8/ftRLCi9fvrS/8Iqq8evCtkF9mR9F5kempX2Zq1Wa/FL127dvIYLef/bZZ2l7fuP8p//9sz+JmjbTGpbWDz/88NVXX2nNbgV+hF5/BJ3978cff9xt6Bjo0gig5Kg3S0B/3VzcGtbFF198MXVqWAk7LiNiGbIrcRIbzB0GmL6d++eff44Fmz337Iyy/ADL119/vQ8suynDQDNuSSmqgIYZBDcKBeiYLwEY0kcH+EMZ2KdUGZQahZ49y9I5sJzVrmO1XTBXwGdYHqseKEPBjTlQNKcdGhPNIhL2WCmFpbRpCrh/uCvW9iJ6BsKDwtscNYplCbl/+eWXUsO4o5y0Fy9ehFJZnMeWiSwwEWzHRBAp5dSg0QZFwqYhFP4GKtKeZmT/1ZFiG4qtmJwtBFbG7l0YuOIi0q9XldmZhEX69Vm9k7dkBwLu8oMal+Dn0k3KPi+CGi6La1B/id9mxd9z7IKYitnVUKANjxHw59i8BRDhgTI1zM49UqifzqiWlquaGY0aN+gEAoFAILAVgVFm3NERs1x4XFzDJ/bTbVhCNt3XaqhFm2MRcBoSm+MmceCqqbsFkpv6nqoxcteJ9PifdlKiWniAtjLKt0TgUWYkFNvqsMRW5wmBLW83Lg9ccRHp1+vJ7EzCEv2/v5hZz+sJW0oubNUncAEGuu7mQg1P6XFZePJTNj2uY/aS1JV6P53RUZb+5SqBVAFZFdblZhcMBwKBwP0QGGLG3daDGezfXwRqYmx2K7WrFNjs7yeFJ8xoiKY9Aah0jpEySzHRGknDoV1aE4UbI/AcMxKKrWp8zhBY2bt34TkrrlKOsyP9A+n/xbra1y3zViLMp2GJm5H1q7LHoTkgzWFj1ILj8dkj1o5g+ZKXH7WBcKiXzyxYECw4z0QjZh0IBALnR8BaKmvBNnHuOuLg9u8vwgBv5rKv2WdivD/IOxqb2IvGZ0BgiKadYSLBw6kQ+PTpE/y4xPqpOAxmBiLwHDMSiq1qIw7G2UJgZe/eheesuEo5WnfXglPZfbXZgfRvkjLDG+Dv9evXZazFwkobOU1Wbt95l+9QcJZKiPClA/fdtE7il+vOBx30K2YEeLwqfLkpBMOBQCDwNAT6zbj7IGbNVrUJZJ70WB+Cvu5yE7VofBQC/Zp2FOcx7pkRkEfF+q23M7MavPUj8BwzEoqt2vK/EfDpQmBl796F56y4GjnOjvSPpX+TlBkP1Vc/l+syVjukzFAv+wMlDw9j7C9czEg81yzmaBMIBAKBwFYEOs24fVTD0KuPgreyR3v3BMKep26gFl2OQqBT045iO8Y9MwLyqHIfj/fMODyHt4eYkVBsVenThsDK4b0LD1lxNUKcHekfS/8+v5i5Kkt+nNFmavhs2cDfqSmMTgZaQ6bdBi3wc9QtXiDiqB2jc8SMPPFRbMS4gUAgEAhsRaDHjHP82T4v4UMMo97KtLNQAyuVfF7A3o3yVRDo0bSrzHE4n5N+MXM4n6sEh/9iphDkdQf3zHiVk2hwaQRub0ZCsbfq51Eh8FY+L9r+9iuuUi7qiE6K9I+lf5NTZjWy/OWXX7QZp1j3yZcxog2WbCpamXlCgWcgki9jso8F4QmCjjkGArdE4Pxm3H7O7JYieMikzq9pDxHEPaYp6jTjZOs98LnrLG5vRkKxt6ruUSHwVj4v2v72K65GLrMj/cPpP+iU2YsXL1TkOBDv3r3Ty9kF3prRz3g9qzIAoAAABw5JREFU86CZJoZJVq6+QjtbHEE/EAgEAoGtCDSbcfd0l58Sp2br6OX2nNv9/PPPtc2k53tKPwpTEWjWtKlcnZl4nDJbkg7Phvk9kGe6nUuYPKT+3mYkFHurGh8YAm9l9aLt773iaoQyO9I/nP5TTpm5Q+k7f9bBnquy5RoVvEEbmxiW30K+waRiCoFAIPAoBKzptuVVEPRHYKTl27dvhz82sN8cYJT41PeqUM7cwGqXLZ+Z5+DthAiQmidfRo5+t5cqTgjCY1mypsOWbwBIKPZWIR4bAm/l9qLt7Sqz5YtOZyvbsyP9U9DniydP+HPq++uvv+48a5sq2n/0nSfrhtM3hr799lt3Ky4DgUAgELgKAs1mXG2geCEcth24C7jdjSH4QupVIA0+swg0a1qW2u0r7e9dcKLquvPFLGigwqR6JqKkLg1IDwLR95ZmJBS7QbGdkzDQ/Whg5sZdbrniKuWlXu6kSP8M9J9yysx6VODO6T71S/Yp8AVoPWvgTgTsw8BRo7x584bnnIwO7PZl76P4iXEDgUAgEGhDoNmMO5vPhx05CMZDszY2tBfvY/IugCNOPo5KbROFKyLQrGlXnGzwPAOB77//HrKEynHEbAa8l6B5SzMSit2ge4eHwA08X7HLLVdcjSBmR/pnoV+ZPrx6M01PIvvVDCi/aEb74Q/q9dkIPAwnfk4B2SmD6jmZDK4CgUAgEKhEwNq0TWZcH5lY/4PKNsPIyRHet7KktNx5OKUSh2g2G4FmTZvN2Anp24Dw0oeqrNB7FrIYB8zLCYUVLO2JgNWoTRvWnkzWjxWKXY+VbXmGENjyc+PyzVZcjaTslNsc2vIo56H/iFNmfDhGDjpJULH6nRcOQ8kHUzUIGVLgaBs7lpDi9wc4IDCE7JmJvHr1Sthjn3v58uWZWQ3eAoFAIBBYRaDZjPN7VdZtlYE+ffr0zTffcAyEh5MfPnxY3RTYy/jhGmwpH/vnm2gpt7wXwI+dp/VRczkEmjXtcjMNhscigInAOGBt7G/kjR0iqF0FgTuZkVDsNq07SQjcxvzlet1pxVWCPzvSPxH9cm7vKnfJyEg0Qioq5dm+XYwGlJ/d8YhStGTSs0p5SMIQ/ARByuqdap4z0ztJLeYSCAQCqwi0GTeelfHWZNkLYSPjbAhHodnL9I/NIntIzZFip1vlPBpcC4E2TbvWHPu5jVNmiiEP+cUslB1dbR+FJyBwAzMSil1QVOR7lRC4MIs73brBiqsUx+yZnor+P1SCcuZmxBU2ckiPBbrfxyznwkQ80Jw3ZcIhYZix5o1yLGU9T0eIeCwnMXogEAgEAsMRaDPj7D7a0W5bnWXMbETIw0V8EoKqMDd2GDqhjpSZAkjenOA5rIECEgVB4OpmJBR7SZMvFwIvTeRm9VdfcTXimB3pn43+5VNmeihMQw73pN2+BCttCnqgjlc5rVagUHlLjwygEJVdLtRMMcd1m43khWAJVgOBQOBOCDSbcZ7rrB430x1ttRCZlDspVXYuzZqWpXa/SvXcWCyXdjnUd2Iikfa6n6IeO6MwI8fiP2P0i4bAM6A4Ic17rzjdrSZF+iek/wIlW/XIz9zg48eP7ttkoMy7xMozvx32/v17vaSAicn+hBDfkSGM4StmpLF2+MUxvjjDh2zgh/DpTt/5UhjlUaeVhZVClAOBQCAQuDoCPWacj5fxyaHm7w2xW8mbm9nt7OrABv8OgR5Nc6Tud2n9QB6aZvPRZ/OyWP6pIPgtXflBQG6RMovvEqYQRU0PAmFGetA7YV9r+oS9q4TAJwRzBkt3XXGzI/2T0j9hXnYTSy7F7o6Y8QPbrAH8J30NnkvXRobDyoibtecTe81A3+ZxIuIQGPkPpJtEGY0DgUAgELgcAp1mHJvJlsQZfp4x1HhsfGeATeo2W8blxH0gw52adiDns4dmOayunVM5JDCzynCs8dlq80z6YUbuJPdLh8B3EkRhLvdbcbMj/dPSv/yLmaipvjDscmHEFTglxCHiKkn6TNwU64sgG721Z75MFpgyfyp/rrD4y7ckX4aBANVyy7gbCAQCgcA9EBhlxjGb7E0cc2YvY1fSP2p46nOPPeIeEj9qFqM07Sj+J40bKbNJwAbZWyIQZuROYlVpXjEEvpMgCnNRGd3Di5sd6Z+W/h1SZoQZ+oF/gEY17aVVUAyKPtkjrUNLzf6SWSMmKWj8vFtwxeg3+KgZUDOR/dOO80QTlAOBQCAQqEHgNma8ZrLR5kAEQtNS8CNllmISNYFAAYEwIwVwrnXr6iHwtdBu5vY2K252pH9m+pf/lpmmwPgwxE8//cR3YfgYGZXkwvjOy+vXr7WBFHg/lkf3NJPviJHi4VNo5M7Slq5jXAYCgUAgEAgEAoFAIBAIBAKBQCAQCAQCJ0EgQuCTCCLYuDEC/w+IuGf8NHta6AAAAABJRU5ErkJggg=="/>
  <p:tag name="POWERPOINTLATEX_PIXELSPEREMHEIGHT#415E635F782853293D205C6D61746874747B7265647563657D285C6D61746874747B676C75657D284E5B765D2C205C6D61746874747B696E737D28762C415E7B632D317D5F782853292929" val="83.33334"/>
  <p:tag name="POWERPOINTLATEX_BASELINEOFFSET#415E635F782853293D205C6D61746874747B7265647563657D285C6D61746874747B676C75657D284E5B765D2C205C6D61746874747B696E737D28762C415E7B632D317D5F782853292929" val="22"/>
  <p:tag name="POWERPOINTLATEX_REFCOUNTER#425F79" val="2"/>
  <p:tag name="POWERPOINTLATEX_REFCOUNTER#63" val="2"/>
  <p:tag name="POWERPOINTLATEX_REFCOUNTER#76205C696E204B" val="2"/>
  <p:tag name="POWERPOINTLATEX_REFCOUNTER#415E635F783D5C656D707479736574" val="2"/>
  <p:tag name="POWERPOINTLATEX_REFCOUNTER#76205C6E6F74696E2053" val="3"/>
  <p:tag name="POWERPOINTLATEX_REFCOUNTER#76205C6E6F74696E204B" val="2"/>
  <p:tag name="POWERPOINTLATEX_REFCOUNTER#415E635F783D205C6D61746874747B7265647563657D28415E635F7829" val="2"/>
  <p:tag name="POWERPOINTLATEX_REFCOUNTER#76205C696E2053" val="2"/>
  <p:tag name="POWERPOINTLATEX_REFCOUNTER#415E635F782853293D205C6D61746874747B7265647563657D285C6D61746874747B676C75657D284E5B765D2C205C6D61746874747B696E737D28762C415E7B632D317D5F782853292929" val="2"/>
  <p:tag name="POWERPOINTLATEX_REFCOUNTER#415E635F78285329203D205C6D61746874747B7265647563657D28415E635F78285329205C637570205C6D61746874747B70726F6A7D28762C415E635F792853205C6375702076292929" val="2"/>
  <p:tag name="POWERPOINTLATEX_CACHECONTENT#415E635F7A285C656D707479736574295C6E6571205C656D707479736574" val="iVBORw0KGgoAAAANSUhEUgAAAaoAAABnCAIAAADe7JF/AAAax0lEQVR4Ae2dzbkctRKG8b1s2GGHgIkAs/QSWLLChIBPBMCSJXYEHIcAjgATAjgC7BDAGXBfrnjKRVW3Rv+t7ulZnEfdI5Xq91OV1Kfnzl9//fXO+Tk1UK2BJ0+ePHv27JNPPrm9va0mdhI4NdBGA3G3/O93333XZp6TyqYaePHixevXr+/fv78JF69evfr888///PPP33777b333nv48GEuG4AmzDM2d+DZ/9TAmgYuuuV/1kae93ekgUePHn322WdffvnlVjyT98nUf/zxh7QTG2D3zc3NvXv3fvrpp8QhZ7dTAxc1cNktKX7Pz341ANZ88MEHwQ9++OGHrQQRHuDk119/LWDjo48+ClJ8/fXXBcPPIacGvAYuuuUdxlwE0bPDnBogt//444/fvHkDe99///0333yzCZ/UvCRuMnWxRz148ODly5fQ+eKLL840UPR5Nso0kOKW75aRHjaKCH/+/DnTERJbbWwNEzZrIo19ZEz9sA83YleRNBOMe//9970VfvzxR+Gcow9p5zbYN4Q4c2FxyvkTAXMVmNI/WJOVJqXzzH3auKXPGOe58/vvv4sBiKt5GNucEzQDEgXlsDD04AdQg7LMIoagQaEK4EqRqyGvsgDXtXwnuXroai80UW8wKH9p74VtzWdbt3xHk56treMKg83G3lb8iBMHJGrOBtC2iHoaAUObvRXwTt8Hlyv50WveV199VUntHK41gD7FWOyW6K/mb/dwy3nhT5dUwWbzW2gMh3JK0HwNR+ca+GjrLA/pQN6ff/5ZR5GEEw36N9EAUwjZ3UVpEw30IILtRKs0UHKPWXrQ7OeW88KfjsNgtp2m620dgpJQnLitBxtQi5ex2ML0hyvutBIW2O0kZisOd0dH24sVdC/8a7ZxibZuOSn8ae+XMJDNpjGWA1xggwJcH5/T5g4pSX2VVyAF84o24K2AwtoQvc+AjInS6TQNxtpmajrJTeRnTbrzvt5SwFJtF85+6u3tljPCnzGVBPwYmzE7yOJzT2FDGiRiI8MS9JepQaiGPmecLD3L1iwF3hraSLvBjrKVhnZpSErnUJi7IeV+pAa45Yzwp8WWgKcRz3vrzeALurD5RUgHROAvAQ8bwiEdhuWkOgltOKlOtBEnHftQuM5GxVINlwTNW9tst95bdkRBLySYqaHz9FOCNn0/t5wO/sAaCSTTaFtbGcv57VXumD76Ej6xChzyV9/v1NarN+1Wsxhtx0X2k0p9qi3VNlPrBPpelgPf0fvFu0j9hrnldPCn3V0HFe2GYW98XfsHE3FpOpjLkCcG+KN/77TUeENWgmY4N5ciAlLkBgZsMGrx03ChApFlirYlv1HFUS/3mPoNc8u54G+xmBLvv4hKBR5MDJsU5mKRhT9p88BeP1wOEukloSGyGG3n1kQamNChzk/RSUOM1gZqKH6Bt+xxiF7ae0RQc52MdMuJ4C+STQQEbFtVYTZm1MjCLBexj1HanwJjXb1KewOw29DbNIgXJFZaD+jNZBkNl4R+yW9DZc5JiiUtuGj4i43m5FNzNdItJ4I/HU7aZtIuCFGtVt/WaQWzJFZ/wo80UkDTz55yxywJDXMfjaoIUkBZxKcRMkejz04JYNfFJsUoO+ojZ3TYaBd6G+yWs8CfXqYiONjQ80yxhn8khqsO+9Dut6hqJtumfibtzRVB20sYM77bcFXQhTY6D2jb0BkOSUrbCKXlmngTnQx2y1ngT8TmGMFEkYabRIS6aDkTTkyRnv4YdE4feJEr08Gkfg3RxJSTgl+GgcglzIhdJK0w8VZANjIj1GTGxDw9Qu0avtpd6jfeLaeAPyAveHYob+VS3F0aTVYwYEXHEsRzAxXIw7dIzbqmITr1g8lW0E/kG8qCX+mgIMsVjLGWyECxVGjg0PJVZcMsil01X8nqDMMNlDQJnN5yjXfL7eFPg1HwaWM5HVFNwklnLoF4vwyu2GNM6tc23zHonys+saSNonHZbP/h0MUaMAONQgog2xA89qU2REMrdFXaeLfcHv4E8sWhTQ2lI00nGmWWMFEUiOsALiPbfJRJdprgfmDSqzeXuE7PCTMtu1gzKDY3rdakfFtXc9DfRUbjpRhwxyQQE7q3V8ImbrnxTx3xgl/5ORJp6MJKYx9tXgVs7uReyiwykKC6e/euXE7S0PAHiHz66aetGPP7nhGFL04a3r8dvjK/r2RI8SJ+3kq9SKTgpsFWb8oCmocc8u2334pcKG1C9xb2pLGNW3oYHnlHUnRTf4lSTKN++19mFMrkMiNFTpnLrN54cMqoxD5eA4kDpZuojoZJwbwTt1WvnrptainS7b1hnGcXqR8638Qttyx+pYYiZTA+Z3YBxOmlQDb9Ey8XK18TwImkunZDTBGZRm5xGudNU6adCyI6uvxYX8K0xW6jmfrNkLiu9vitTsDr04VhGtjELTeDP5BIMM6Ht18KgnYqTwB8buIDeJi91ybyGL3Ws+C+ObVAq6g6i46uQD20eeb92pY1nelsLFjpD4b4AS6NfjDHLoTayi032/tjeyL8QiPrud/Y0j+cqJeFyr0/n5vwQ5Ga/gxt48Em36nkMPySpCaypmrdR7c1e543v81UaTI9NW1z+vHLL7/wi1+mzzVf6l0/Uj9vjjmVs5VbbgN/bIfLvrU0tGF0Aq/vV8ZSAFxNcC3N1H0Gt/XBAlObgK9kxi8Aa6penAjDaR36dWtt1OL9gpvEs2EYBCygc8gh/DSoBAhljYbCyeXdyi23gT85LuTEY3GBkrq4rdl8aTZh9mfiuS38SXiIYrNUraF5jTFP0E8qsxc0TMqps9ECakcaovGO9mJkzSmv9xDvRRHOi91yA/hjjQq5Lsv42o9zmxVeS97wQQrIRibSkw5rm9/2xgn8z4rXMOP9LIuaxhoDQ0LHV9OVkwrl0DCwq13f9Lyqy9vbW9EzbrMWWXPqRDgvY6/YLTeAP9k7l5NfL7MPIemjiy+5mdjwYJe1yCTOUtOta+oHY97PIqo2grDLpvdoDAyZzvrST6q/zW37hJ2nR3OJHK+/Sf32JaD3kDFuORr+WJQCfhE8kZ0jj1NiTq8p+epiw0fOxSEpHRompAb+mjPsF4/0BUDzhoHW0lJP0E+aotW1PtR0ZgrN2NqoY98n9RMlo5x9pX6YRpgXMxkTy33f0NbPdcuh8AdMPH36NAgQSf3oEBHe7995jazd8QmL1/va2LX7Dx48+PDDD1+8eLHWIf0+6ZUB96lOZlJKjEVhjVCLfbJuGjvqAMiic5jOOvXT/y90GAEjgtS45VD4u7m5CWJwJL+WO4QOkW9rYonEwQBKDTVYJYHV9WDESClf+TBum/1VPiOi2TMApKXzZUvNiqUpS9uoRTMmfa6n8eTJE1nFyRseP368L9k3dMtx8Ed+FNwUC2GwYguJpcsomLVRLx1ZBLEZ2BckYjczUsinkzXH/yiq7eHdIgx5tFpkmP01rfksefXAReK5N/3eSMP9h1xmNu+vXVq3N2cskYEN3XIc/Enqt/ign9eUd/HQpz5f05kL54YFiw9YQAIi2MfOi+e/4I5JJE2OU0DQDKmBIb1OrJ35munkctG/5duChknhoWBUV0Bzp0N06kfI7C71Q+0buuUg+MNIAbaAnkePHqW4Wif4Y2oiWe8tykOIKVyBlXgYwBTEYbFthX3MbrK/NQ2k8LnYpwaG9PMlev1YnKj3Tb83YlTXm4FJ6OONOt3T7Uk4TGFjQ7ccAX8YSbZm4yceWlkaofT9GmUFOlSUJG5Cn3YKIpPxAXyUiiF7BZsIuYZHbGjJLIPN4U+rMasNbzrpzlowmMjIlTX1WmejnOvM/sA70S0KSXHjNX3u8X69W46AP3nQ7+KJh7aB8W/5SuwtdwoaHNcCXlJDkdqAiaSoegsJ5QJ5JHegHt+S8QXgAzcBcXpCpGDqtSE+f1nTwBqFfvd15YvS2u5IlrFtlKPRuYzg7kbhn/IcBczvNPWrUXu9W75bM33KWE48Qt0EamSdeES25DF8fQRSQAV0IzMFUvnQ4BMRij0vEp9Oa6wPYBPhEcYSv0LGxJ6m21SVb+DNKMdrz4hwvEuNd2ijk1sO0NuGbtkd/nJPPETdxr/lPg18vVXmRWbHJ2A0+ReUxRjgNTzwIe8j5ck669TcJrZ9ADN14tje3cIhT5glt/LtxJvsXQh98nG/JyjfjmmAQXqpGDMps+A8d+7cqZ8OP6fEaRVc9fzEKdS7ZV/4kxMP1Jq7Onn/Fl3Ub/8JqdAA2nqjm5nRX3r4q89w/SwFd/QT3Rhlktjwa4OsWwUyNhnC/2tvgn1NmA9E2EKlANIWb0i8LSnNZLFbdtz7o0SVWlJX6Yla8P4tAz1SyFf7bWwevWuq0yG9+ZmvMOn3Rg7pFSLv2TAaaOKWHeFPTjxoFFQl3r9F/kM6uhEqgv6ihzENvXRNUvkiuC8OjALHKEfPQn2Dq3vGdJ/J21Rp6c9mbCtLE7fsBX+cKgR4xhv0Hm26yiKl37SJUrp0vqep6CeJIjbUtLZnzv6MAr2GB9zhOQGKnq7vlzfvhfc/FFEzO2FbkKkMUKyZopVb9oI/Sf3AvgiQGanM5RoEbL7OGz6bXGqUaULQE1nTp+8pd3SJQWpQbEoh2KrhZRmgwFbM19CRDSWIsBptvmddI0sY6015kWYrt+wCf6yB4TFUAoZz1YvCrHVYKwBnWOfXeG51P1L7t5oihU6TEqPAvy/y5vVzDV5B1qMjv6yuuqjb+Tu0csv28KdPPBL/vXdN3d7FQ8/jZX8ozShhDGQwaQQ14Er/N0Xuv/oaiXpfXkP2Z1K/SU7hKy27GOZj3LI9/GGh4IjUv5XmWcv+rsHRK11qcXgupOrnqhibuCvkHXfRvxc5TL85TxmeznNlz6Omfhu6ZePn/tg6lYyPf3HzSU2WB0T0AuUjBYCHjCxFJXbOhaEmJQa8ReyYyHlKtzE6TOGkUx+d+pGJV+YWnZgsILuhWzaGPznxQAu8A7lAF4lD8PUjwV+i1JXdFjUWSaV19ldT+eb6d6WYhxwuj1IE6Y6067ehW7YsfuUn3Ab43/G2/wYobXGKtaSJeNPImH7CqEeFGcdkf4vSHeamSf0SNyL2K/4Yt2wJfzr16633E/7KNLy2neqp6co363E/77jpk3o20u8cOMdkKdKZ+JFSv2DfdA9p65bN4E9+wg0QrHnwUo/1gSTB4FMM+WqPjWGh6xOxNU3qByyyKl9PcJh0ezR9Cs869SO+jpf6beWWbeCPM6nw6jHEaLg0LW4KBHc5fPbnQSQlTi728cvs4hrDyZLWcFb253nwk/o+uXf8qZoPoVyac/bnf/t16seJ4px81nDlPWSMW7aBP3mrFdgXwawCBa359KJ2CuhPMqSt0iJC+d8PWcRZXWLgmunphkclmPHOHeEw8auDOUBE6sOnfsi+lVs2gD9OPMLqVPk/HosesFY36dxkceDeb3YKb49Ei5osrnwX2R7ziMaaq+zaE0j99JPnDUurqdSylVs2gD858ZAn/hpq1uslEF/MWRrOO56UyXM7CcgSZURbBCxdbWVVvh5M1yxo2Mi99PoxCswlOGd/k/oNqxIGa2Mrt6yFP33i0WORXwseH2aDDdZ8OiPpIirVT+rLWI8j+kWSzJj+yAudvV28Z9dLAQWvH6PAJrNsS8Q8SXbU1A8lb+WWVfDX6cRD+9whl3QtoLRN7eZRSXpWNjweYUdNs7jyhYiHP7+to+cqbnv9GAUWU64ZyCv/eOl8q495uyICtqK8RocMxjhDjTayxm7illXw1+/EQxQXWdK3spPw1rbhJV08Rqif1BezBrP0uYfvHGfAkKJzLoU4ffnWT+QVKJ3HNI7xsnsJ6jFKk1m8nxgT93DLcviT83hgu+atViL/YiOypBvtLA7f0U0fvb6+ayKO9zO9uc6iohMrk4BcZECTojPJe48tESh75XgFXuT27DCPBjZxy3L4k1Wix4mHWCXi0zpKpf9+G17STvju9/L0TwzrypeFLXev3fDsfbqVgcxEkM1ltRUnQofKl+fDd71dg8W3etn9Jm5ZCH/yE24c+3Za3oNXRZzJB4A44h4bfu+jn4Dmvzh0ylZTYvC/WUbz8lSAuV9/aZTjtVc/RQEF6l+2LPR/LpW19VrIiUcZkYJRWNCfQhTooWzIBm5ZoCOpO8Am2gUUsoasqZLH37PozN/ZSNpPQI1xYdJgR7FsuElWmKU0czSJe2QNz+ps1kUiJ2v4zJ11/tVVh7MpYbxblmR/sh+Euw+oOIyjC0aY9V/u77eh13yk6CcgZZrRanjQTz/uR4fcvN64b7/UD+WYrY9O58ub+JJ+1k+3N2Fm5KQbuGXuCiAuTqzmji3rb0BB7MG+UhnBaUeZ5L+rhs2/jobsSTOQm0+ZzBEz9asM9GZl8Ie2P3i2oYdcbeoXdD7YLd/JsrT+kT1wMGtscee1bZ2u6FDMbc1AUzwS2DXU4mM9WtFfp4S59jXMk/rFGaj5VtZgWQv7QW0NnwVjtQmAwgIKux4y2C0zAgzOdCI2TMs6JRF3p4GjDONhzEQ+qWG96Te1KU7NZS6gaN/AOrnDs8Q0OcJhFkK9hBzPvRNNbPzQXOb6VdwtU+HPYN9I2xj5NQImKnRH3bR0tLuu/9hU5xp6ajLuLKXpkg06/Q5tAlfmeRo8JIvbaTtrc3Q1/bQagLGRbpkEf2QlBkRx8a6JiTaP8XUdpc15QPWswFJuIzWXmpm1dtBP7lGppyZTBzF7B7avIsO8iVIL/zpuUYXc79TQPkA7t07vxFUlWZ36DdBhJbddhw9zywvwBxysJV8EKt921QLETVph/L5tlqH9T0+EL8ZxVlRUrxBT1uVmYQXmEOa1yFk4bnYn4roq4NAMgb5mlXa92s0U4y8RQQt1DECvUeMYt/wX/GED/J4P52hgQSTtElPBJaZiSL0L4tb/n/zv2aEJEISUSuZabBB7QCRDwlj+loXfRWGhvGhOWalyM6ZFasxixFzs1vamkT1rZ8OsGQPi1qyIA1aIttpepKaXvStP/UQ/A9zyLfz5wDNxePGyBgFN0XdxrniH3Ic2jKLXiPunK7gTOjcMQl1IQtxPKv7RsGFWmsRJddDC6pjtKpNswkNDPWxC6kz91tTe2y3fwp9ZxtcgIHK/LO1CcmP+yBSJXwFnawr1900Mx6egc0B5/orGAKxw0xMvuGPSfi4LiOQOMZiLEpg3IhS2NmvGgLwvCGVYLfa6XBX166898Ez9tJ6NrZu75Vv4k0SGOZiVD5YgqcHL5cMlH+7zoYNGityESwtJG4KaWmU7MXlhXoJHzwUbCELk86GBsEZM3Vnaa3WxkTHxUhuCKWApcWBxt0jijx7gR3AQdQFz+IPITgMtDcMgw+oA5RRrNXEgutXKTHfdRPr77WZsrbXUyi3fwt9+1VTDuVRSNNZiOMQ8SzRh79GwR9ZjZlljrEZwPVZnH+iBrNYwoD1Pt0GfHuJr3kxbMu7ABpemw+4uiWRRKQvJ7vjvx/AAt7x2+AueR8xnWVFAs9Nulw4JOOwd5KCYRKDAGWkIbOivpA9Rimu2zXkT9W/46b0wJHJV3O1M/SKq07bu5JZXDX/ifFlRJNjXD5XgR7CGRtekQJQQZuTSeyT8hM/it75/pzvwoNVCMt5pomFk9TrX1crDJGo10Ri3vGr4C6bKCmnZ9uqHfYErgkGHOpHfyrEMHf0cyeSAgs61TiQjMBLt5dKg+bnrpw03xi1LXnilXfAA7cR3dvEaS14AFV4JRRzyE3ddZTdvOur3Sm39kisB966iFRPXSmB3kvcjFZOaYaA2MZr3rzuegcmteBjklhpxz/aaBlioZSdiWNIhM+KCRPsab5X39SlHvxyzkkmGkxzpUOydfdczHKdgUr9NNlLjHG777Ri3PIvfy1bGNYMx+DvSTXX+T+R3Ko6kyp5870m2XLsuBpe9oVEPLc7kew6NJM4jM8YtT/i7YBVyvZB0kIuNT450AtgpSBCKUIT4eOkuqF59bXKlM/VTujlmc4xbnvAX8x558gh0yDohiRHN+U7AN0DwzAiVI1Z2X31CSg6ePX6yAbhTMCh/WXsm4+6K2Dnhb9nYgJ34KLG33GnIXakCrjZUzDMQnZ61HGLMvydh/0Swj8bVLmnDFB6Z6IS/BeXgkVJ1bh5sZ7To1A+7LBhsV7dkWb3a9Wwec53wZ20hJ4wUWZ1OG+yUl651/BM8l7of6nuT+o08euqhx3Mx66HVYpon/P1LdfJg7SYHHf9iRV0AAeHoORRNk4CyYrBjU5+QbrsL0URIvZVxAHGa6GRDIif8vVW+JFkTZlj6DOQABeBbpUdbkomD+wc48dDinLt+UcsP+vKEv38ULTsyuWsywERkDngUQ9CZyBkw3SAHjE4jO7CIvPeyF0HP1C9q7Q2+POHv75etil8WwEoI0TGPL2g4OPyJoTx1BPbR3iA4mk5pUj+8rin5k1iJBq4d/vBCwRTyuFwVyj9mFIzNnYv+QB5YED5AdgGFvQzRRwQT7kUUqFGWWMyXW2EUTHcOSdHAtcOfOGXBeYKE6MhtKb0JeNQo0kc9LE4HSJS01YC/A0iUAi7z97lq+KvBPu3QBSVzjWcw3T8Z4FF+4tZoQ/ZhWVeOUeNLhYHhDlDIG3vt9/J64U9iTKCEBm7KLh74EtloJ0/UYxky3vz6GCTC6njG6mfUW37HEE1vWeBjZ+pX7yStKNyBkI7/K2k/fvxYvzxuTWrSQ9CNz7179/Daly9fEpBv3rzR/bnDewD1nTFt3nb3/Plz5iJFgof79++PmbfrLLe3tzc3N2EKlpnDvAIP67x+/Rq5WFl7vymyq4GORrwVju6IjpxXYEtyPcIsLMg0pBxONPOYE4813cojwSDgAXIKvZ+ALdak3uN9rAPwbf4PlHtUXVeer674JVEK0AZkLMaYLr7iIDiDN0sVTIq6awTEFqLtRbt0DYOT+HVq4OrgD5ggzOJ76vpsQWLSNLbN+7SzSjK73wdEZHcM6xzjrEMb6GxPq4Hr+q0Ptl3CFgzgFdkso5suxAzwUXKSZ83zQxPsY5LShuzPsLqjSxYkMtlXr15F7LIjcU5Wd6GBd3fBZSsmw6kFyd3FPXXQjTTk6dOn4GAYxbYg6RUhOmF8cvYCcLTS0ng6qJRfkho/7znjlWvgf30G3r8A1jHcAAAAAElFTkSuQmCC"/>
  <p:tag name="POWERPOINTLATEX_PIXELSPEREMHEIGHT#415E635F7A285C656D707479736574295C6E6571205C656D707479736574" val="100"/>
  <p:tag name="POWERPOINTLATEX_BASELINEOFFSET#415E635F7A285C656D707479736574295C6E6571205C656D707479736574" val="26"/>
  <p:tag name="POWERPOINTLATEX_CACHECONTENT#63205C6C6571206B" val="iVBORw0KGgoAAAANSUhEUgAAAOMAAABTCAIAAADiJiduAAALeUlEQVR4Ae2d/53UOA/Gb+5zBbBbAlABUAJQAVACUAFQAlABUAJsBUAJQAVACUAHvN99zek8luw4HieTZDR/7DqOf0iPHkuyszvZ/f79+y//OAKtCPz8+fP79+8/fvzg569fv+IyldQw8Nu3b+/fv986w59+/xzY37ufJgIfPnx48OBBIOIgAtB3sM1gg78HW3gDR0Aj8PLly0qa0vf27dt6hLE1ztSxiHn7SwSuXLlSD8TNmzfrG+da7jxPzUHj9WUEvn37RoPgWYnvnz59evPmjXa0OFRShfJQNXc9T61B6Wht2K+cnZ0dbfrixNeuXZP7eE32TOfn58+ePZPKUOgS+hnKo38C7CIucVcYfrfbYfunT58uQqZWIXox1aN/qwWm6ff582fc0sePH+Ph15KhsbouLi5iySn3Et6jfwLs0S5J5uDoly9fEglG7V2SvjNfauF7OVQU8eg/szWN6d69e0fOd/fuXW3pq1evcmxu9FleFRmLPjd1pi7PUE0SvX79Go5yhK5tHDiK+e/cudM09tydkowlTN+RqZdphH/mR+D58+e5sH7jxo3379/PL9KBM967d08vjgPHjLs7U2M0Ji/zKPzJkyc5juKB1sjRgJpWCnU6Auo7Ku0IJqnhZJQNE2fj5ug4JO52eZZjjj91JVmKeebfc96OrPehTAS+fv1qRsZgxYcPH9LA7LiiylevXmlS8tSqowoe/TuCmQ6FqQocJQ0gGUj7rPPaVLOvKs7Uvnj+GY10M7ftJZ/bEkeDwlMnqczieaqOWgfVcDjKvl6fjDIo5iQZXfvTUY3OHEkqs07iUk5yUHI1DkG1IamhnrtbRWWGJBXonKkd+IOpdPgLlOVwlIdMHeZY8BAzJKnO1IPsz35oewf4DYjoVdr3JDWI5HmqGa4HKjkchaP8h4bZDjtxd72Ho6ZSucqZklSmb1hDp9yFs09OQHNmIw5u4HB0lH3nSVIRyZlaa5fy4eg2DvBrsYjazZOkOlMjyPNFOJo7HMW5bu9wNI+EcWeeJJWJe/pUjrsxG0blUEYUoMD+F5fDFnh1j2TQCOHNWI9eJKOr08jg2gFVpDoaHGAZOyS+AOYAtdAGCiUuoANTy2Ex0QTKrsK6rKvc4ShobvhwdBTJDk9SC74gMEfO+A5iqmnOsPNFAhjMhwKLLImeS7Y0suU4Sr0AN8qiW218SJKKw4pZgUOFJ4E2gTPiX7kEwEamQkEdFhN3rc0DCWT6hhihB+xbg0giXhIKUNY5qtHWcAGUbqZrIJ/01QcmsCv2brRkhBamwsjEkExWGdNpJhQPa0WrMXMNImmNREHW/ULknBmWwenMJBUkBzvCwgAvMUpja/pp3MQ4psY8E1s2hPIQXvk5qNWkDQYPR1nckwqw6sGxu3BACpp5iY5yGg0jk1tcmjRl8EtXolvnajCbeOx6yWQ0WI6UyQjHogIczYGCashJA5HcCyYCJoBmS6mULqbrhQzCq6QwgqmslaQzl/U8w/AJR8NoDf5Y1G4rIEmcyCdKreVook33vr20QctJqtA0Z/RLOmY+l/67RnqTpqN2GCHcazFm3leZiiAVoAMTXr8GDW8DAix4bU3TUwa4JOgXaCNU1iNjmmGmmj65IJM2pJnQBGlyy0sP0qXG9KajdOkixgYGMW2aS1JBOJi7QFMwkWYJU2E5dweYakbtspPXZiislfr8QQ/bUJPDgnp3qKPwNG1qjiA7/UGvdOk41QfnEoYdYKoZtcfSy/RkiHSUvX+OrMjjGymTamZlZZJaT9MwS7yLwCHG5C4xVXKLmOgsJlP0QmWOHLlgURiqyy3WLghqrIOaKDh2KXaRakWDVCapQlMKh2uXZWpu84GUY2eFGZoW5ZRl7BRt7Qt8JQ4cayG16TJnr5okVdxTF5qiXZapZtxvcKgBQciK6JifDwUu50S2PBe4m8riYglAzleNHkaMw2wox80ki43Dd9ygoWwzVfx2ItCGwyI+Hl4m+oZLeLyECNBg3Ym66Agpm2xCrsDYFzSbqVoUbHaUDdBEWOeGxYOaDgP1waSjh8gJsPx6vJVez8RJJBcHB1bdnZrBVJkvEahXwrEKY0j8SkDABuCwqOxlZjxNegCXZFAs9SnwMZhqOlQM1rCXmhnEvtOhr3n6Ebi7tGy7r+6F0XIxJ8AynTtLmZrb8ksiUtBhk7fCXjDxrHJ5gkewonuugKeDzazkvpvRlKm5qBcSkU1ysUYp+Iq3yEUbQOueltVINX8bM0nNUTbUw9ouW6uUqTljnIglBm3PpioHESbp60UGhZm/gZmkkiaxktGdu7ncANAO3I/uMbWwYuYHZckz4iRkA5F4FNKkLi5kmeprIkLBRNRC/AGc5t3OHlNhfYK7OPBEGr8EAbyInB0muG31CDZRk0u4myMDGaNuD7Pb4vMeU3Nb3ek2dDklV1QPX7WnCRY6POQtCgcz5Ja5QXgxyYrfHavaHlNzHmLz6ddY1HR7rJjbjMJXzNlgGz3LcWvQQtNu0EGagRqfOFaXPabmcq8NoDwWl7b22z6CNUNHDVAmr8aSao+prH69aKiskcbbCALYwEzRArbrPYLV3CgkqYIGBdMZj913Dr831VwQWmivEQTOzs5evHgBX7GQXvy8kur69eu8tpnXTkuX5RdMaU0vq3Uxm+kXcCYd+ZJa3tbJ97P+qY+5r2GlUUNKEY/pZRK13GrHhGvZA5h+cTBJDdYnKUpYyOXgs6Swvxe3vedTTUBN+uqJvSaHwKNHj3AM5hEsb8XlFdR8ezVvXMl1X0i9+QLfyu/d1q//Q6nz8/OyamFG4eQwUwdHLM/ndwMChHv4ah7B8kogXkfNS6kJdouFSzPVjOmm/ObxllDQ7AJWIT2QWfaYeuvWLbPbFJV4kd1uRz43xeCLHZNXoJPwYTkxgIiKYR4/fkyOu0C+mklq7kxTNJKC+XaucndZGP8BFeeRJvcH84l4hMqyTMQZZGWX7TUje1vLEayZpNZn2P+x7V/yDh4oBR7zU+y+d0pFrc5Ku5MJC8kslEWU0yyAQNg6/GvEvd9TuIkGnDXVkLJ+HB3oGbDQnWOTgAIrRJql8+mDwJjX0q25ENN07Ila86TL71g4gu2LfxsUe6vn/xejpNJMLa9AceHAIgKnTBU6x8LFHaRnQ4GgL970wL8Ba5h9FV0wkkAkJjiu5JKqiTwUylRLBNYuuWz9wOzE76ZMZQ7tVsvjJmLlLhlEVO0yYG6iDdSDj/B1lPeaQnfxcGI+CtC3fi6d3hTCKelvmCjJgw2mIkHirrmsF0u3xCXL1gEDJBLo9l4TEMCcS1jS2iPCpFE2QpGY5ZQLTGVl0kCvT3tKsslk6Di3HSVlvCKZ3rdQo9BbQuOECVwmcblGSAkRYbTcCqQ+NNDuzGYqc4sTFkEL60DLih9NUq5mruvBvWY2BDQN4EODKWOHxQjmI3rxj+ZxU5apYBFvgAJfa/JoCC2xPvTisteebDYL+UQBgYRhwaBtgTGE9TACPxNKCNlINZNbQZISU2lBn4R2zMGCgI4MHT4sO5w2lYkooWWbVk6UhSCgt9fE8TbZ4FK8/6EcWAR/ZMvF4DnCDDA1yAQjzbRa1kdSoDHcNVdGm5Le61gIYPrEuKOSwERs0/HJ+Hi6AmeqmBrmYxT4h4tlxDhBpkwN9UQK1kcinF+uHQGMHnwhVu5iX7wmTlT8K/zBtQ0ugB04Cqm94AgsFoG9v6VarJQumCPgTHUOrAMBZ+o67ORSOlOdA+tAwJm6Dju5lM5U58A6EHCmrsNOLuU/JwgBX3nAU4zlK85/BfMPgMuXcyYJ1/4EZZT8PBuURyMz4XvwNA1/uDQKk7U0Pq1nVPzT/cXFxcHkmXsAyDT3lMub77TyVP+WjeUxsFai08pTw19bkgOY3z9Ti9mM7chV9N/dzTj/gqb6HzsZT3QuiHRaAAAAAElFTkSuQmCC"/>
  <p:tag name="POWERPOINTLATEX_PIXELSPEREMHEIGHT#63205C6C6571206B" val="100"/>
  <p:tag name="POWERPOINTLATEX_BASELINEOFFSET#63205C6C6571206B" val="14"/>
  <p:tag name="POWERPOINTLATEX_CACHECONTENT#5C646973706C61797374796C65206E5E3220205C73756D5F7B53205C737562736574657120425F787D325E7B5C6F6D656761205C63646F74207C537C7D2070775E7B4F2831297D3D206E5E3228312B325E7B5C6F6D6567617D295E7B70777D2070775E7B4F2831297D20" val="iVBORw0KGgoAAAANSUhEUgAABhEAAAC+CAIAAAC08LnVAAAgAElEQVR4Ae2d6dkVN7ZwTT8dgCEEQwQNIRgiwIRgiAAIwRABEIIhAuMQbCIAQgAy4FvfVd99ZdWkGk9VnfX+AB2Vhq2laWuXpLrx/fv3H/yTgAQkIAEJSEACEpCABCQgAQlIQAISkEBG4F+ZW+eOCPz99983/KsmAK4dVZ6iSEACEpCABCQgAQlIQAISkIAEjk9Am9FO6/Dz5887lWyXYv3222+7lEuhJCABCWxE4NOnT1+/ft0os7ZsyP2yArQJpZ8EJCABCUhAAhLYF4HD6WzajPbVgJRmGoF37965VpmG7mSx3r9/z+60mzdvHrRcR5f/oNhPIPbbt2/v3Lnz6NGjC5bl3r17P/30E234gjKYtQQkIAEJSEACEtgzgSPqbNqMdtqi0Lx3KtlexXKr0V5rZlO5/vzzT/L79u3bqscVeTnw4sWLX3755e7du7dv38ZExb/3799/9uxZV74spAkzaNncRv5Nq+TUmVGhTPzUO7WfNwbcNA8aSVd7WJbK48ePsRb9+OOPr169WjblUan9/vvvdL0HDx5Q8FERDSwBCUhAAhKQgARWJaDOluMdq7Pd8A7sHN+u3Kjdz58/rxHp559/3uer3bRC/vLlCwuJ+Jdjd/zkX3ySu6aMg2FYLw0uyAcTMcDRCbB4fvPmDaX4448/WMYvXpzXr1+/fPmy/+goBl8smJgMIncMB2zB4Cdtvn8P1Nryh0g65hDAaEgzY3tjf0tIWTA0/frrrwzm/VU/WR5aGpKQC8KslEW9bNHUnz59quWonpshJSABCUhAAhJYg4A6WxfVcTobNiP/dksAY1BXNRf+vF7ebSkGBfv48SPGTtYYDx8+nLPBikQG8zLAuQmwOE9dA5vRsiWldbEsT4njoLmSBTaglAuOv/76C1NRNGA6bzxKEXk0KNJ68g9mbYAaAlR6MSwzajH8Uvt5YyAYLSQaTGo2NI+aLEaFScKQEaPoqIjrBabsqbw05vVyMWUJSEACEpCABCTQQ0CdrQdOelSvs/0wmNY+A7B+Qx9lDRZKOY7//Oc/eJ7JcMAiJAqYtPCef1m07LOyxkpFqdOKiwrtKW/zEeHH5mX4kxFYyeaCXSC1N/rjoH02rEs0SBpzNOOaJfRK8p+sli9SHAbYqEoaA7NPzVwTjSG1H2ItaNyJZrng4M/Yi20r7F/TUMcROQxn01IwlgQgQPdhSDy9pmddS0ACEpDAsgTU2ep5Vupsx7MZoc7WmFHQMxZUzeu5Lx4y7H9NE0nhg161eO4XT5ClC025eLFfFDz/ueDa6eJlV4AJBBa3ueRGH5bolWtpBp80TOWDVY2JYXH5JzA0SpNA1AujDXVaU5V5ImHcSdEXGaYwx6Shb9CImUvS714wzSA2llW/hD69EgLXpuldSbVaTAlIQAIbEAgNRJ2tknYQ69HZjmQzQs/GLJK0ZN73oijjwxKO5RkONIx4msLw7zleckZFRrm6HKxMKhvH4YJR0dRmvgJvhXBiAoersosIHJ0FY+siAsSoQsqjEmRQKppojRV7cflHyWzgJoF83qFCJ48wudmIdEi2mVe9D5N6al2T5SnyYj7NR1fm0yLAhJ/Rd2YWdkLWRjkugbzHXZWmd9wqU3IJSEACOyGQzyDqbKMqZVBnO4zNKLbbUKQeBRRNOld8aS7oHKOQ7TNwfiYiLRW6/u0xEO6zaGOlYm0TzboVQuVOkLH5Gv4QBJa1ucQGt2kr89xMwLhUA3BZ+WtyNEwPAUabfJDhZ0/gwUf5wEV7mDxSETFNc3MSwYKZjqFFI89LuojNiJk6pUnBB+EYQAIQuHJNzzYgAQlIQAKTCaizTUZHxEGd7Rg2I7TbpHrWrNwInPTp0IBPYDYKAlGoHgeB5zSaQ8RlXChqOYCcY3PZIWphh0IuaHOJuWfyyjzWPzTOmrELngvKv8PaOZZIcVArjS3U5kz5Yz5OCVY2iWamYeWZYMPK7ZgxZuKINJPnIjYjJI/27LDcrEd9CgKh59R0jVNqegUQf0pAAhKQQCUBdbZKUD3B+nW2Y9iM0i6betNPaB6hE59AYY3DCFGoLkc9qJ52c4hH0bhzFKzwDyG8Qq5BIJrEzBU+WzmiUc1ZP0cilcv7peRfg+1VpRkVkWpwZnMKdIVppmfPbEQpHDERTNu8EzYjxklmCoqZtqbm9k2KPKfN5wLn/egaXmbkZdc9loCa3lhihpeABCQgAQiosy3SDPp1tgPYjOJtPyWpJ1KYG1GCT6CwhrofC9EuxwlsZJV1zaKrueGocn1emYXBDkQgpo2Zi3zWzNG5Ro08Bas4jlQ5/iwlfyGGP0cRiFpIbWDBA79h8Ukp1+ynKCSPFjVNKhpza3teyWaE8DEXYy8ryuJPCQQBNb1AoUMCEpCABOoJqLMt9Z4P5j06279iXbRbx5s3b5Ct3lySCvL8+fOiRC9fvix8Dvfz7du3sWDoF57Cvn//vj/MOZ7evXv38+fPxdv7E9T1OWrnuKVIww7yY5G8efPm5IKkDksit2/fnpyIEbck8OLFi6h98kUX+eWXX5YSoEjq3bt3X79+rU/89evXDHeEp0UVSVUmQmOe054rc8mDxVz8559//v333/kj3RIIAmp6gUKHBCQgAQlUElBnqwRVGaxHZ9u7zQh9+sOHD5QT3frWrVv1WjJqcWFHKF7wVrLbW7D6Ujx69GjUamRvJa2Xh7rGQJabmVlWuTipB2jIgsCnT5/Syhz/SittkULx8969e4WPP/dJgJEk5kskpPYx0ywratGi6od0xAhreC7ksuItnhrjc7zyOZDYi3MwwR4Cano9cHwkAQlIQAKtBNTZWrHM8ezR2fZuMyouDcVy9OzZs0oWhc3o27dvLAUr4+42GNtq8lMzPXJSXsxGPQFO9oilXU4md5+spBZnbQJhMCKj3D0hX84BEasYiyakY5QNCLBwLcbMOC+zYO7p0pZIkN034e53sM80WmNuIu+PtYenIS2FPcEsvAekJ5NBTe9kFWpxJCABCaxNQJ1tJcJdOtvebUYYPgoi9Rp28TqXdELhLtI81k+sZpVLUFixZ+9YpZsjLWTiHObYQx9z8jXuyQjkA8VMW3NKqrLDngzj4YqDwSifcai1+/fvL14KNszmaaaNtLlPlztOzCEYL4K6gu3QH4xx61xsldqhnIp0KQJ5v0syqOldqi7MVwISkMAhCKizrVRNXTrb3m1GTbtPoXCP4tXUS0ZF309gjjOECt4vFWcBruqUFjayOAfhVqP+tuHTLgLFIDPnQA1TGg2S7YFdeem/EwLs4imWqSsNIMXQnRsoe1DwPi3EiyGuJ/zeHtERkkijzuLtrRTKsxKBw2l69EeUDTfNrdQeTPayBHj/atu+bBWY+yABdbZBRHMCtOpse7cZsdYqlInYMTWBRaGsT0hhJ1F4yVyvefNSGv1mJ5JvIAbjSDr9Ea/lN8jULM5EoBhzRh2JLThwZJIGWXj6c4cEipmFYXMlS1/z1UXN+JwP+Mi2Q4D9IoWdi+JfyfcZ+oH4NCdwLE2P93DMEbxLqN8kmBdWtwT2TABrEbtB79y5o+qy52pSNnW2VdtAq862d5sRRPgGcFKRsfhwu0T9NdjFCXmSKpaCq+JeO3F2jsU5rP680NGLrtUf/gRP0/qKgi9+f+0J4PQXAXWBL3wtuFpmPUyfvXHjBskeZcsbxS/sy6hQ9DjXuv2N57hP2TJQmHIqR9cJRU5XXOURmz750+TGcJkctMwjfoMvvwY+ytIspj5XS+Aomh4LaRozwwVDRL06erXVasFHEdiDAsb8ki7yY6NB/QWyo4pJYDRDEuf9N8oh/9KVuvQr1Hi0rxSSwKhnzNc1L1pCJPosKRCXP0pHvvXRCYkA/borT5GKxB0QgvnaDnW2tQm362zfz/tXvIxF1T5fWYvrVHvaEHPA+YrfU6J0rgQrYU8YHzUJRIv6+PFj8+kEn0iQxkkfZHk8IZH6KGEeZQVSH6sZsutcEkXA+k5vWopPkfVS8hfJ+rOfANWaD56rThZ5j0iZ1nSKEI/m11+WaU/pL5EFDtr/tHR6YsU7G4flHko+GktgS00vraXpIAzUY+U0vAQGCcTssJSCEQnSaEcpYKs2daa8NB0gXt5/i9kNGWJqJhhP8+LwdJAnGUUUUgg3ybKrYDB6Pi3yKro1PDWVT52ODK2UFveMhpHg83PxLCLBaDZR0Vers/0QUE7moEajdpODl0InKyPFKUarosjFz6UmoaNgTGPKTNvBUQq7iJxhKFlq2stn3NQaa6b5OWVZ0OZSzElFb+InAdBCgFajfFQWakH5K3M0WH7sK9XyUu2/lW2zXbUGyz3zfrSGNYe88iyAsEYuaPzRiWpUrpyAbgm0EthS04tVdLGybRVMTwmMJbA3BWxxeQJIshOFNpjPPmnypV+nMEyXESxFR92KObR/piaRZJkiWMw4Kdmkv4VnCFY44j0H4bt6PYnHvJYcRSL+XJyAOhtI815Dw9tGZzvA2bSiN1b+bN5l0+zYlUntORjbLJudp0vgBw8edD06pX+a8PxMT2Xlsik6XfbMNLnUmb7m/b4HugAirhzuAsjxBMIAjT2c/Zuru1LQfw8EmpNFbt1YVkI2uheH4EL97cko7zXNV149EXf1KN/qPNi5diW5wuyWQLPzrqTpcbzlyZMncKADes/LbtvDcQXboQLGGa7Um+hlCx5So/sw/jPJPn78ONUXB8diHiQvDqkxWRAG+w46ZARLgTkFFqseAnNGqavSOVtHdLYLoNCioaVgMYEyETdHjzwpJutcg83nrzxYHib59x9ky+PqnkagWXHqbNNI9sfK23zS2U5rMwoDeSLCqHHEOyD6qzM95QBtpZLUHHxr0j9uGGYaDLFU/XGLsKXk8XWwmI/n586cHapASo0XO/OT3SYFVBPeaOUvmnryRf/glhbMsowzagw9oHb4qGm/QIVdSc5mXvms3JUp7TAeVTbICL8fRyjriJSXaD8SKsnhCGyj6TGkp4/IMJ01u/DhoCnwDgnsUwHD2pLGbV6+LmUqTSUtem7+sVr0KFYrrGswHoWtJ68yJuiYTUit9XIiJKerEqwwKuXvbPqnoaKnxwalXBLczSXGgbTcoixH+VlUDWKrs61Rd9HLSDx1lnPajLCI5+MCSnYxaqwB94JpMjhWLiSwzi417l+wvPVZM46sN5TUizE/JO+gaMPYBzFJ/M9Ffv//H2ZT7Bp48ogAc3IherqYlvmPNOcklcdFQgaa3GyUawZ5yH26QQEZlJu8CP2ioutgBbiqXtYPZOdPmzWVT5OLC9/UdWqyy/cZHfflRz5JNd/NLo7aBE9PYBtNjxVpLBd5odK6iF0ENXMNifPnW4dFeC6YCFVztQoYc1bSfzCbzm+ZpMDgz6xXTGSFnYVtI6xremow2XBTgML8lDyTZar5BjS3E+XrxGZexWTdpRizxChOCTWT0mdBAupsC8LsT6pFZ1v8nOHFE8xHBHAw2F3DPT5ebHTxhreSAMxGNatKmjrdm7lz8IR2q5xpYyedpfXpTM98QsUmNTO1/uix545M+0OOfcrAgvCVdUF1EH5sFoRfT/4JwlxDlOZLwlWbaD4Hp9m6pqGmkPy7Ug+lovNOSkaMJGvUfhQEDmukb5rXQ2AzTS/GfAbn9fDSAdPKnD5SXOCyXqamPEiAeokGEMNXq+PEClhYXmii0zTM4Jw0nGJ+KQxGAI/wXY4QibpozibJioRaW0QvMuqf6/PJGqtxkVTxM1ckrmHJWRR/y5856tQT++txpmx5M0jZXbPOdsJ9Rrn5mQrGVFzYs1Otn+xfyhgXNA4WrUA0GN4AFyHAqy3eYLBNN3YZMJUyCzLp8hdvPkM23t7waoWNPGN31fEeNW0yShNtJLiUg1KEtM3xd6lc1k6Ht0yA5S0ZMxBzBqyiUK1Z28tasezNMzpXCLZeE6VHN/fXDG6EzDferydbFH8bR6G7b5OpuZyJQDHArqTpsZUpDRGslvs3Psxhyzl6Jvr+XQ9z0jfuBAIqYAGNzexJ26GJonyG/wRHsvWkl5QRvdjRU6OIhoGVRJhV81kSn3TfTVPU3NJEsGaAEIkE88l60G6YtjWl6New5AxQ2zvU2bZnTo7/1dlmWuD2Fj1fxTGmTHvVv7dC1ctTDMQ9DWtVu2y9wIbsIoBVIqqP6YqprjUkwfI2H1FYW9a/60jWRvpLaxatniQ+qnOFElATi8Im01hN4EK8UAJqXgUUcaf9REh6U67BRC1MkGF7+aeV+jSxmlaYCa2ukkb0gmghtPPBuMgT4ensg+GnBcgHHLJD1Gnp9MfKu0l/SJ9KoIdAPuutp+nlXa9rCu4RcvARWjgdLe8Uqae7z2gQ3doB8vHw2hSwVrb5UYbJfSElQoMvsgi1J7X/4mnrT2SIaRFHrmt15UI6uekHd2vKybMn/a5YaVBCo+gKoP8iBNTZEsZ8jKILbKOz/bBIFe4kkXzcGbVm3on888VABWnqH/nAmrvzQXZ+1qawIIF8uqpRH/PwE6o4TXX1I05kVyNbwhJRBikVdk8iDkbJA8QgsH3zbu6YrbEI5MLjvqD8hSRX8rM5YDKKrlT2abpOrhlMaFGVZclzWU//yAmsx7myyAY7KIEYJGmoq2p60Vz7l5djMbKmZeosZrp84q6fWMdmbfgaAqGuUCk1dZGHz+uxUgnZlQLWwyc0HCbNaaM3LZ+4zTfW0dGgV9nX0Fdz1Lmi2JVLsiVFrP6azQcZovRgiUepR683R0dGV+5QZ0sN4CI6W1VPOEQDjeEsDTrTRrRDlLRfyPzNWAyOrY7J436/AD6dSSAGAiqISa4yta56r9FaUvOo7zIxZNfPjkmpQjPoL06UPVosefVHKZ7GTF9T8CLu/J9oISE5jrHCI8Bl5Z9P4HAp5PWV3CsVodm2K5XjPGJ9jxtbijwXONRbkEdllK8N6ge3UVkY+NwENtP08kUp0+tkqsx9jOr80Xnp8jF7Nkee8OlfzU6WxIg1BGIkpKbqx6hzKGCDfKKJ0p4HA1cGQPOMZHE0LUqt6dCb8li5zag1PJ750EHcfo2XrhrpV87UyfZn5+3iv5R/1Es4lkq5SCeGgsiosiXkEU+ms53kPiPOnPMlyFSvjGXcOcK3J6Kar8rBrSu5rtNTdk4mFzcC9AT20TYEOETNvQbkhb6CFlJ/Lpp6z8epkJbUOJYfP5sOvmaKJ0NhZZfhmwVx7UL9R9CSRpXm1KYM4dM8qExe/fJH3D04uJYiL2OA2oNsynBZAjFDhRj1A3VEObqjZsF89DIq/3oENtP0mIjjghKG9K5PJtWUlNUst6vwx6WBTHAxKdAXUFaxSuSr05oEDbMegStXwAbBhtmF9jz/G2opu+Iyo1yD6pGn0BVrZhZkjgRZyfdrvHn6lSIlLZfP5kYuOg5NQJ2N6it61hlsRrkagYl3vXsKj9L6AVKphTBYj70v+SgQDipnWPEm3OjJZboxo+fFjzRzz3CnCbtyUiRWPsHXx0oT8GD4fBtCSFhvmYooExxYprjocb4axDJgQu5GuRSBYkZcSQzaVd5xyIW+MHj79UrCmKwEjkhgS00vt+fm7jncGGpQzJggSJDlJeYJlNX610Jzsr5gXAp448aNo6jloSxdpwI22E7CkErIpVSdYmasnBbzC6oRZtBSwxQc5lrCR0W3Fjm9SY1Hg4orIenOpE8fn2Nfjhx19BBQZ+uBs/ajw9uMQo2gGTEN855/bWSHSJ9RuLJfMQfMXycfgsn+hWSiStMnk/G0iSef0aO82GvYHBQ/C0eaeluNNUXI9DOfqmumUmIxm6ZyDYbHalNIAor+10GtQk7wTO+BC/VlQjqV5toJKRtlDQJFe1sjC9JsdsziGGNPvpUjeU8K+3mUa+37kUpJ9k9gS02PCSveMDOeT5uLAymTbzryQLLoWlhPKMvMNCPxnTsoe1IYgueeBVYBG6wdlLEwFaFYFraVweitAXKlq1J9KvJlihzUEvNNRoiBqtkqTPLMRcKnxoxVqeL2ZOqjSgLqbJWgFglW6GzHthmFGsFAw8x0JdNwTTtgAE03yNQE7re416RgmEUIhF41+cUm9d661ai5ZA2B0w6g+lE4bEZ0usF5OuWSmiIGo5rwWH6TaQk9gLJs9n4yTfmVKkvQazryXVH1VJvp6LMNgeb7ycXPQrJwKnRQDEb1+wvyFlXM39sgWimXvFwrZWGy5yCwsaaXz789U+c52K5airiqJhyrZjczcRWwGoC5hjm/d2BIDZWS3AdfKyYJi/m0Jla+IBoMn6dfqROmKC6maprQzDDqbDMBTo6OznZgm1GoERxM5e1N/3KUlSdbkBZfDExGv0FETOPxQqA/O4bsfqN7f3SfLkIgNuPM3FnTWulUcfFmJmTOJ+zw7HFE+PrZMalixZ2FXVnQkRGVF7MA2fLg5FjbWZf8uXI8qJp0JaL/ZgSaGmG08EVkoBkXXZKOMGo/7Jn2GeW9o3/KXgS+iZyAwPaaXtgOoKdqdIImVFMEFbAaSoThbUdMmmhNM48p5NYZEm+aA1qlKmIN6qIs/fLXLYO6aNIGU9aVIiWblMNFa30t6xnNL5JVZwsUizsKne2oNqNQI7B595y7CXwoAcXWxHh0YgeWssqdDtzOuNmGjhMDn1O0eA1CQ+X8PwsqGvmEBJnRWxeZVHFPavmE2hMsf1SshPNHuZt2lQb0UevkPIUN3F0GtQlZ59pGJaIJuRhlKQJNdbPQR2dmRBvIOxcDcs2ElWea78dZVjfKc9nGHShax6htZDCXAxHYXtPLFSEH8AM1lZmiqoDVA8z7Rb4prz6FCFnMtjWv2bDu5VoWU8mgpWZULoUVrEYkFEimtkFTVJRaxxwC6mxz6I2NW+hsh7QZhRrBDv/KnQhJ1a4/DjAW627Dt35Lq1XaJ0+eXNU+rFYIF/TMZ0HEoKNi6JzWYlsnuWLWLEqavvhQeDZ/RgthdqzZJsDsnnYv50pGM9mL+wScGB8nixS2aawDnpadjHGziDTjQtXrt66OEozpKU8N7bayo+W55B0tf+eThzmEm9Eg5Kx8mRHhdVwhgYtoevkmo2JkuMIquJ4iq4DV13W+aGeCywf2+kRSyFC9+MmkkE92XUmFipUC1JyPKyq3X68u5ujmrpamYGmW37mW2xT7oD7qbJtVXN61k852PJtRqBFYQyp3LiSz8XUqqQyO9Zetpq+8b9YczSgnUExU6RG2zkqraJ5U62ba/h0K+co2Typ3M3xEC8ln+jxM4Ua3SFaY/Ax8EWYPP6M4/ZQGRcWmFknNfP82mJcBliJQKJ20geJN47SM2E+Up5wMRjU6cTO7UFvn2zSbiW/mk3eu65yON0N9gowuounR8aOV0mFr7r49AWqLAAEVsPpmwCwWUxKxYotWfQopJCpldDd8Wl92NtPMbUZ0UgaKZpjCJ3/XMjj15CKRTr+BiQCUApEcLgrmq/7MNSsyosrU2dYAnveFQ9qMkhqRlO/66TyNaPkYtwbc3aaJZa3ydRnto9IMt9vCHlewrtXghPmYDtLKIXYJ5U9TYKq+/3wW8yKmqBhBkHbQmEVbSgYUmt/gvJuLtL07XkNNoJ1Ly2a99BPtZ3C/dB5R9wUJsB2sGCELjWSCbBiM8pexTLesSSb3glzNbe3FEyTcPkqMHmTdatfeXiRz3CeBS2l6+fhfuYLdJ0ClGktABWwUsXx2y404oxKJF2wpVk2PQ03N55HKrPPz3flkOihtly6dR0wyzNcZ8jR19xNQZ+vns9TTvK8lne1I+4ySGpGU78pDHyx0sT6mLn3NSioLmMqBElb9toOl2qLpFAS6JqcuVaaInv/MJ8jcvzWp6BcoAfSXPHy4aRK0n3z44BFzZM/NLFhMYjrf+Y6bvMGz32rymhwjWtKBqMp87REYdeyWAG0174DUY94qxorNlSi5Ss3rijkGI3KPToo77Jtjpbp4+HwAudpXOBevhf0LcEFNL+YsKOVdeP/QlHAmgXz8z5Nq1ZryAE33NShguX2HKalLdWzCyX0Km1H+qMsdr+UIwJueyjdzeeXme45acxlV4xQcTZj0GbVaU9NzJQLqbCuBzZNt6myHsRklNYLCUIY7d+5wSXDNH2M32nYaAiqNJjmvM7nrF7E9toMzAdlbWbraZ5f/UvLH3E83Ia9iqcxPNvRxJC3m0XxHBk2FzUSFusCCma3LcdgNg9Hk7RVLlbE/nUJxifN3/bGKp5Q6XjSR4LQjSEWa/tyMAPVVNAPa9jTrIT0i12s5lcl7i5ntITopQFrPUGwGak5GueT124Tn5GjcwxG4oKZHP41pDm55pzscRgUeS6BL0eryH5t+V/hoZsdSwHhtnxti6tcXOYdizi1+5iGTm8EhFrG8deh5Z1nEzV+6RApFmPiZlyUfECJA7kh3GO38tWgu8Gnc6mwbVGWLzsY3rff/t8hlKB8/ftx/SVeVsH5cYzheVRITbxLouq0c/2bgfp+uG6xauwCexdCDKkAD4K/w5yc9kaxzXSGFQa9C9WlGwadf1MWfxjWE9dxCaYvyInYrqy5pI1PIMMh2Bavxj6Tq5a9J1jA1BIo+OLY2iZ53DTrFgpUYjZPmWlOWsWFyRZm8aIdjUxgMH3C2HxYGZTPAHghcVtPLFSQ672ZAmvMmM/hmua+aUagi9P1VM5qfeDH4x3g7YQyPUkciydGqVBxXAcsVpwmzUut+Hzy7qjKfoeiePSFbU8jrorUiUqzmENSj0SWRnM5agW/jWXRbdbZlsTd1th+6MqAz0BNSBPonmwt6ek4kQjdmuCQwUaKLkggDCvPx2E6ekm324Uh5lCOEvGZHPsr300vWgWtmtX3Zm019Wi0000l13VWiylZBv04p5Lp1TyuaMK93SVjvP8HmEkUgbj4DgXFwyGKcjLEOR48uUlmECfK3pkxBoloZgak7RG0NGZ4UlpolVj5PIE/NyB+J5A7mgrKKAgIAACAASURBVEgtyTBB/84TrHeTUVqJUSmjMqWwUaGpYcBkMN/ILtrStJ7bkxE1GIn3BBv7iEqn0VJTUemRCwWHxmAXqMwxXxrVIK1M1mAzCajpBcDcdsO4F/5rO/J8U++jP66d6TbpU5BUIoaXbXKck0tTcZo2jDfTSRC6ZIuZOsbeVsfeFDCG8VzOrtJ1+TPy5NHTBASK1vB5YMJMmJVyabtyYR5HJBSA+sCIPV/ro8hkHc2ANFXYWptBq6c6W/Qj2u3aOlu7zShvu6knJ5lizGrWHH04VjspMBEL5Rv/sUNw6sNBZLIDSZoyX6EP1ZRXaD9PGt8VIrpskWFOH6Gj8e/kqSj6b16/PV2AjAZbRdFzW7Mospss/5wqiFGIoaMmHYAnsSlRCo/Y+cCFP2VHZSEkj+hB/MtPPHNoBZ+arFvDjJW/PxEkzIVkcdKqbBWjN1FyAvABwqjahFWRQrSNnkmktSzJE7xFNfUEzvXLFAt5esI3H0UtpOgAwYcWldPDjQ/+OWHciJoHayY+zScv1Nji5DnOnFJRSvLU6t2xegTpqLZUn4UhxxKIYZx2y19q7fzb00mLsYLARGx29rHj4cxmGZIjyVgIET4SwbGl1UabUVTBxR0MrTRdFbCaiij67NhZqZhkiZ46AoNSPoEyWVAd0TfHDix5QfJ0ilwIFjNUmp7ywLhzkXAjRhJpbKlzecIdKP5nGP6/cViFLRANOoJhqhdI4kMTLSoOH/zzyQ43tZkHG8yrMsApdbYWm1HqKky90RlymyuNuMkrAiT6ETGFpJLyGmpNoZlm8smhx6gxwUGhurK4Nv9ioO+BSa2t0ZGuDfj25c27W9Rvfxegz7bGIjpDAW2mWYo0UET6uYNBuRl+G5+YOVplbsqQxi7KWDR1FAg880J1ueGw4Bp4rPzNEiVthtoMAnmXb3Zqnqaq519o5GVh+E2PUtkjwWamuU8M2qhlMReEQkZS/U0xTyq5Qz9LYiBkM0z4UI/NmkKSCFDpgEOhWzSTzX3IgoJXJj4tWGQHkGkpECtvDJFgvaMffo9UMVzQrXqC+WgzAqlGqI7opGkwTI2hVU+LAAwLNMKImGSOkaQnha7SxaBR3xRbQ44dW0Keol8URYtgazhAXZRlS4vVGiWKNGPYp8GE5+kd+aQZNdvfMmlvrbGITg9tnXljRI0swrGNAlZMtWOnhly/Ss2DBKMv4KCA8ZOiMcPmysm0VkSDzDmnXEg5eSJSnkUMdwlsIVIReJo8xFJhi3YbjgkKGyTV2QJg7hjbMaMlxwhDUw/P0maUhnj6T7GCyrt3obBSu0m+Hsmoy7wM/aNnCKdjJQJpkMprpMs9reuuJLbJ1hBA+WitzVa1I0+QLk8XZl5M0yf/0k/7l8GkSZgUnkwZJWha+aSbp7+Ne6zNBYF75n5gwoReQJgoJg5+JjjFODm/jGPlL3KM2i9qIUZpqinv1JQutZYuLbMYugdbEQFSgs1lT/JP//a3q6JQeUTcxQRUBI5VShFrck1RInJMbSDSTG0ATx4NMikknPyTJpcEoPlNTuRSEQNdj55wKdmuMF81vaLSYyRMDbV4uurPfGGccm8OnqsKsF7iMRozYK6Xy65Sjik4RrzkGJwmjqiAhVJEGZme6iuCwuZ8cvUD3YCJNaXMv/QOJtlCn6nPqDUkzRJpmUZDBnJpnZiQk8AhD+ERiZ+jFJhWGZJntJaigGQRsuGOFGKYyonFUxwqbEBQZ8ubxGR3tMC8a5Q2o9RRm/0htNWUStK/+TfNdvxbtPimlLEWSinQVZph9NmMQKq4aBM9jtOoL5uxvWxGzK/N2qRfX1aqzXKPcWZQRdtMpFEZzZQ/qRr5EJ9yD1UjH34r8wq9n7g0pDT4txaKR2kGaR00ChWtNYWmJ/VYtOf+mi1KGnFPMOOEfkmhjlUcNIqoiJ7206x9fVYioKZXgM1V3I2ny6Yy1jp+FgIf4mfMHRsjvSCcq1LActPGqDcZ+YzA1NBccl6wBrfMWoXtxAobDel8Ots/bEZpfG/t+bG6SJpfmtLSVFdpXS5U/8pYW/beq8qrsEaHQt/qONb65KrqsVnYtBgo6vE0OmizvIVPjFT9loUi1n5+zpE/zU+t2nno7qlhoNcm1ZbANb07b049Q3dad3UFKFpmJfMkZy5Av9Eh7FZ5FNwHbQ8FpVhe0k6KR3v+GUuLY4m9Z6RzZFPTa9LLLdo012aA9XyiU8eQdZr5Ouad1llpPaQXTLmY5lKdnqZCC7ChrqRiFk97fhYR++f0nnQO/UiFjeo7t8JGAWN4P5by06Wz/TtmKRxv3rzh36aOnodJ7j//5+/Dhw8sD96+fdsM0PTJp2Sevnv3rhlGn80I3L59G9P+o0ePanIk2KdPn2pCGuayBF6/fv3t27dCBrre48ePC09/no9AGsALbay1mC9fvsQ/GYwYClrD5J6M8zFi4/j777/v3r2bB8CNZwqTxCie8rNomQwpNVkz1eRJ0Zhv3ryZ+xRunqKK3bt3r8iuCHbQn7yUe/DgAcIDGXc/ip2UkYqOSqzRLtYW++vXr7SQfTYPuuStW7eanWtZJmp6TZ6fP38Oz0JZDX8dEugncG0KWNFTWhWDVmIxI/B0cE5vTeEEnipsVOK5FTYKeDadLcy0sfGk1eIbNqe8o2I/i+iDDpLN4+JuzWgwHQMsSKBmeZlq7Vgm0gURHSupYgpPdVezkeRYxeyRNpr0QfeVzJE/VXfrMeHWDcD1DaOI3joapNcpGAVaa6fYZ4qorXI246ZCxb+tWTdjUbSIkhz1hW2mtiufeG1FpexKsC5hoklX1l1XOov4h55TNI9d/ezqRMsSaFXArlPTK1rFxj0renQ0wtNsS7m2fUbXpoBNO2JWLAb3MC8sMrSOTST191ZFqNC4Ush6HaaI3kpYhW1sfU0OHyP8xjPLZIF7dLZ/xSyVXhGjMbS+umyq4LwQy03FkU6XoxgmCJa/2OmKpf+qBHgr0jrJNTPFIl65oawZV59tCFCbzT7FILX2W+ttSmcu/QRS96Q7t27eaQ7goxpGsd++0BQRjBeMbDvF8fz581Y5Y5tSPG2VM54mx/v37wuf1jVtEYaftPliS0vlQNdMam8+6eUkUoGaLTN7E6+Qh01GSWCaUKHIFiG3+Zla6TZ5Tc5llGY1Nhc1vSaxYt4shrtmeH0k0CRwhQpYMasW/aiJKPkU41vlnN6V2kH9VdjyijuxwkYxz6Sz/Z/NKC0D0oUUeV3iRjFtbuSGQqt1qYgbP5spxCMdFyTQfP/fJYwn1LrI7MS/uVynOz979mwn4inGqgSSHtalfhVLZVS9UQ2D8zK58AzmGIlynzQp0t66JoXCzNQlZ54m7kK5xKcyIiGL7tAlWJHj/n+iXcVboKKMOxQ+JByrMKxUll9++aW+Ca0kQ3+yGCwCWn/IaU/V9JrcirVusRJuhtdHAk0CzW57egWssK4W/aiJKPkU0/rOB+SuUsz0V2ErABbd5zQKG8U8k872fzajtKho7b1FDwcBW63QvYoq7//ZfNHtxNxPbJunvO2P/cODOVbefzSYjgEWJ8CNRYVZlr7s1rDFOe82wf6lYKHMhdFhcnGK8TzZjLqSpR0WjbP15URTmGLqYcqo1yQIGbnE3uBmFkf0if2hYC+Md7sqDtvEYlfLWIVhvYIg1eQ92xtE5BXdqqzU9JpNqxgeCxN5M7w+EigIXKcCVvSU5mmSglL6mU/rTM31c3pragf1VGErKu7EChslPY3O9l+bUToCgM249bxA3sNTNacVQlHl/T+LWZnA1zlS9FO6yFNmu1ZbYVMY1M1R2xOaKeizBgH6b9ElmYlTp14jO9PcGwFOACWjDHc/N2VrDuBhTGkGbvVp6oL5eB4t7f79+63Ri8ZJmMpL2YvtUZXDVMgQ4VuxRLAjOmJ/6G7t+Ng+kmzoFcUusyMCP4fManqt9VhYtIvdE61R9JRAELhaBaxYxOVaQcAJB1oKf6wg8mB0PV57pEcR8vQOyqvC1qzlEytsFPYcOtt/bUZpUdGlfRZLDpajbLVq1ne/TzOR/vA+3ZIAOn2lnsQXl2KJuKWE5tVFINZmEYAeWnS3eKTjlASSbaXrlV3RGLreDfSQyZW8FCxfZaX0u+xQtM9CgK6QhQDNcSZUiiJk18/YygqZrjAH9eftTjLEUDWVBriNS8qms9RIqP1iabGxJGYXBFJPVNMLIMlR2MSL3RNFYH9KICegAhY0cq0gPJODKeDO//ylb7bGU+Yv3uikR9czTaiwRQPIHSdW2CjmOXS2/9qM6LRo1a0nCxgQiwXDWMU9tYnijfH5XvzmTf9wbgbrYl3XUwQ0TlpFTwAfbUmA6sin6mQwup7Zd0vUu82LuZZhuTgQHtIWXXvCAF5MAaScr7LS9NGVe3OPSetEE9KGoxAb/wmSp9QmRwxhdujgBFO6VZptXOx83pWEL168SKfSqP0Jb5h2VZYzCaOm11qb+QTaGkBPCXQRuHIFLH/ZnGsFXbh6/MNk0BPmHI9U2Prr8ZQKG0U+gc7271RzlIS/1lpcRHGf/8a4VTY9FySAZs+XhoqXAK3po2AxTTbrtDWwnqsSYKNv3kMxGO35fpNVUVxz4nTerv7YNPpPsNcXFn9Q56/ie6YPQhYH01Axu46wFTWYN2weoWaNtYTGUrD1zHWR3RF/0v1R0xm0nzx5Ap9KsGuXFANWMiByU16XXrG2DKbfSqCnqxbdjegTFPfmKDQhkVbJV/Us1rpjx5lVZds+caaM4rq6yTLExMFQ3Gwb05JloNvPeK4CVlmJvmbOQamw5TTCfXqFjZIeXWf7r80o6qzpaGoSExTTZiKH0CSaNM7tw8thaiqm+Z7CEox7bV0P9CDa4BFVkNv46FNLqWUbCG8W2xBYZOxt7jPK3y72FARNsRhPKjcZkWYRccKUkcSeELGnRHt7xKCN/Q4bzYMHDzgwP2F2XrZEGIwwYJEmBqN9HppbtrynSa05UExoS81Ezt37TlP7URBuWuGgUPxc0MEAtVRqvN1k3FsqtcnpqICBjtknlvrhmIzUiIsMoSpse25Ih9bZ/u+7aV2IixY87WKItE09spjwxjji6liVANVduRosXs2tKpWJNwlgHmK3V/hzR4wGI2hE6803wgSl/TsWl78YwEl/7Fmh1p1rjOE1MItNRkTJG21PCs3GPGHxmco+IWKPYDt8xJurdACQVVmT25YCs4hKBiOsVxqMtiQ/P69ioFDTm4/0iCkUlvp9FqFoqxcRUgXsIthPn2nRtlXYTlnjx9XZBmxGi5xraCZSeQfqKdvKzgvFruzmMq8pM8swlwRNLJv5sIzP39rx2o3V2ma57zkjTBLMsix4xlpGdlKoxeUvVJAJB9OKFBKoSptRcZkRsSrrpZnpBNNPOmExIeJOGkO9GGz5/PjxI3hrRu/6ZMeG5H4laCPJhC0qY/My/IIEmkrahIGimYia3oJ1tE1S9F/+tslrWi7M7113501LcEIsFbAJ0IxSQ6DQfCaMw0UKKVMVthr4W4Y5qM42cDat2fgmTCfFsoFaqXzVvGX9mVcQoClzfqRn7cHoc9m32SHqdTrYPZ53Q9ZpGK2vE0Wz1JgkWLo0/Y/is6z8zVVc3nIqmTRnASLWqDLkXry1rl9DFpmyThh7yUj6nO2E13SVWPYWjDs+KPJlpWrdknZZkcy9hkDR3YgyYaBQ06tBvfMwDLMLandxUpVx+NDzcl5rKmA5Dd0LElBhux6FjWZzRJ1tYJ/RIppEYX24qjax4GiyZVLM9F1maapvqfsRtyzRafJiUmGHUZwbR03XYHSayl28IIsM4M3+zjauGgvOnDVkYWyasIJNZZ8QcfFaMEEJ7JzAIgPFcTW9gx5k3nmjOqV4KmBFteaXVLA6KJ76cxSBRcZhFbZRzA08isA4m1HlUiGXgBG20P7dZJTz2a2bCylaZWNQq1kutsbVcz4B1sBxvx115DXk85GeOIWmClJ5NCyYsHMkDJThWWmIKa6xq39b0HzRXZljSIgj5e50kzPRLYFWAsVAceWaHlprKyU9JaACVrSBXD3Q9lrAGfuzGIeJrsI2lqHhVyXQZzNi4ozVaRJiguLefNVc/92cVUtu4v0E2DXXrG5qc+wQ1p+LT0cR4JaQZIFl+e2lIaPQXWfgQgVp9uhBLEUKKXylIaaIWxmLLIqI+EyWfELEQSYGkMCZCKjpFfsj8q0TZ6poyzKTgApYP8CiH/UH9mmTQKH5TNBeihRSFpWqVxG3MhZZFBHxmSz5hIhNjPqsR6DvPqNF2sFxtyuvB/0QKfM5wKIBcG+Ou1ouWHfATzXCsUF2n47a7cXGDV4HMRyPinXBwpr1fAIrLQVpfjWG4zl7hYqtqWiimLBHAUlXwtvgR0G7ksD0i+bu/f2Unf41trXPFL6Y6EltguJ+aE2vOImfb52YydbopyGgAjZYle4zGkTUE0CFTYWtp3ns5NE4m9HYj6HQBwrt301GO6n4fjFYcRVfpqDivDenH9qqT4GfztpMMBghWPrImq9PV62jvSU+fynYHMApIx/pqylpMfITpX4hWkheHzEES/tb66/cjog6zk2A+2vv3Lmz8zLSxXhns5mQRXcj32vT9Iq1rhPlZm3vKBmpgLXWFBpC7u8+o5zGWHdzHB6r+aiwjWVu+LEE+s6mFS2YI+5jUy9ePRG9a7cbRgrUlIt/9mVsAU8ZnhtMimpi5OJW7FMW9hCFYv3w8uVLRKUPjt1hRKzoVm4yOkR1LyVkMYCTbM3+oDz35slilMLHjx/nYbrcxVYObJ2VzS+aa6Q8VnMiopcZBT0dOYGmKTN/uhN3s+euKliR3RVqeu4zWrWBHT1xFbCuGixuLyn6UVcs/VsJFOMwYVTYWkHpeUECnTYjDJbFcDBBcS9sRgwoXX2Ac090mCLHC3K52qyp96KiqbXm0vFq+Wxf8NjzhSpPH6lceOdypmXShJVAnojuwxEoVJCiX9cUpxjAiVJsP+xJpFic1ze/5ixw7969noyaj5KBm/JO6CzN1PQ5EwEOmEzoCFsSwCxb38vmC6amB8NirdscguZzNoWDElAB66m4Ykde0Y96IvqoSUCFTYWt2Sr25tN5Nq14S4zcYxV3tqsUU2/XwbTYUDd2R/TeaJ5AHmo5P8yP/srHuezJl6pZLoVJe75YctOhpomR+vLY/jstL2PthMD8pSD7fQq7D6NB/QHVydpkPv4kmGM10WTq6ppudlJBinEpAs2bti4lyR7yVdOjFooRplBc91BNynARAipg/diLnlL0o/64Ps0JqLCpsOXtYbfuzn1GhcmTAox9O9d8R911u0QKOTb93TI9rmDY7Io5gGaw8X2cx6W3uOQYidI9RHSNyQYjpEp92el88Qrac4LzB/B0HDIv46j9hoXpp7gxJE+2cBfGJp6OslnTUzB1Yd7ywv4CrD8l0CQwf6A4gaZXjDCFFtSEps81EFABG6zloqf4YnKQWFeA+eOwClsXW/0XJFBrM2LBWUyrg0IUCwzWvV3WhxRSK+Mg0lUDcE1JMWxRL11nCVeVxMQhwC6PZEXl3zkvxmMTX/3hIPmfgEBz+8CovkyzKZaCWPxH7QPFarMIxrHpcMyZfLc83bNIMU1EAhchUEz6V6vp5fNjsRK+SL2Y6WUJqIDV8C96ythFYk0WVxJGhe1KKvroxWy3GcU6M4qXlq/xc9DBgFu8Z+7aZORr4UGYGwTgBpBiicjSyxf1G5BvzYIOyA4jetBMgxGJh+nWfUatqM/qWSwFKSZjcn1hCws+jYdrHeqjE3JyeysmjuJnvwzMJtx+PeoMXX+CPpXAiQmo6UXl5lskipVwhNFxJQRUwCorOj+9PnaRWJnFlQRTYbuSij56MdvvM2qaPMcOB81Jt/gUV4BLr4WLJUo81bEBAbaxPHnyJM8IA1/9xSV5RN2LEKC70YNY+lIRY9fq6WgPK20czOgxFXXt8ltEYBPZFYHmUhDxaAmVbYABIX13LArFpWbhrnSwBssVyuaM0JVOmhG6nvb7p+1FbjLqp+RTCSQCanrREvJ9RnhiYa8cLSMFHachoAJWWZX5tF70oMoUDAYBFTabwWEIfG/7e/r0aVEA1p9tATv9ijUG75xbgyaVhbXx2PRbU9NzAoGm1sjQPyEdoyxFYKx9tuiqrT+t06Vq5xDpFMNvahK0qxrhGYqL42AMETURizCFDJUtsDn1IHylAGlLXddcU4jnTwlIoNndxmpiRTfv6n371/Q+fvyYT50MJps1j+Zi+9WrV5vlvmpGFCRRZU5ZNaMFE1cBq4R5wS5TKeFRghWjqArbUSruCuVsP5sWexNS20UPGHtOlSj5BFz8jEdpexEvlsemHynomEMA83YxQVJTRe3PSd+4YwlwHnAN/l0dcKx4hj8EgdYmhCdHtwblZ0DIj4OhzYy6CCnS5/KjvNWx52jwcBwB0j2OxbbTOF8ZiTcdxE1bWWsCN6PrI4ErJFAMFHTYsZpY3scBWPwMpPvX9NhVlNvKm+/SoiyLO/LNGinxps/imZpgKwEVsFYsrZ75PmICFEuJ1ih6thIoxuEURoWtlZWeFybQaicrZGK+bw3W75lPwByxaQZO77gq3z83o+szn0Dxgosq49XB/GRNYRqB5lvfoidO/olZdppIxjoigaJf87NysM0jMhpUbvDpQlSYb1pngTxuWnCm6SZffCJJ//aH2Bt1mvfzORbdEliJQDGhXLmmxwAVQBgJV2JeJNt6FPc0mtix9hmpgBWNs/9nMgSnLrNZf+kX6aBPc70LnvxUYTtoVZ5e7B+aJWy+YJm2TTefC5sDSno6uBhoiqfPUgSarwVmLhGXEuw60wntKtTWBR3TuvB1VsQJSl20HPQPCsVgi3/XshBjcW6mYcTuN9NUUiq08C7bJXkltSlmimIaYrDqypGQqWipmF3B9JeABHICRRdjcJg2TZxG0yum4JzVTDdg8z8yAhomqjRwFcN1/GQwZEwjZB4X94H0tEBKSWcyXDt6iBr8F3RQa2vLv336ucLg5DuHf9HSEkwVtjlIjbsSgRabUXPonLx4SMuA1B9insORrBV0CXe1rFSvg8kyKhXj1ClntUEO+wmQd5aiaub/tKPtp6LXlqR5Nh4fMqUNJC2ElhajMf648xeGNLYuy840yfMlJYkz+Cd5IjVmnCQYOmg+1yBY8k/tn6dFRALE1oBlZQ7ZdEjgrATU9IqaZfDJp9pitCkC1/9k4M2Tne9mAK/P/bIho40xkl9WksHcVcAGEeUBis6SaxR5MN2DBBhnijEhjTwqbIPoDLA9gRabEbaDvAV3vZeukZVhJR+IUfpjDYC/69gahmuEiYk8Ktq3BGtwHpVm/tIm6mUpxyhJDHxoAk1zcBSHITdvZrk7tTRG+9xqExFnOlAom7samQtyAVpPriFMYc9CTmLlEXEvtbqbWUyjS+BABNT0mpWV66tLKUXajBi0928zyueUpfSuSKfZ0o7uk48e+6/cPdNWYdtz7ShbQaDFZkSI1IgZCBaZNRlcWDCQWpo5cONTyOHPzQg0rdqtq7XN5DEjCUhgQQL5sochl59F4vmATAB0ZUaADcZk1k7sBmL8z7Vz3FiF+t9SYjnCzI2QRUR8tBYVletPCdQTUNMrWOWv0xhtiqeTfzK+MfoxjqW/CemkiCSS/iakcJEowVOzwkX4r5cpk29YxBZZJ64n6s5TVmHbeQUpXk7gBj+i5+s4PQG+LnTnzp28mAxYNV9TyqPoloAEdkvgxo0buWzocy9evMh9dEtAAhKQQJMAX5K9detW+GOg4Xtq8VPHWAKvX79+8uQJsbAZwXZsdMPvlgAfWIzvq9pN5lSTCtscesbdmMC/Ns7P7C5IgDn73r17uQC8SWv9ymMeRrcEJHAUAu/fvy9EbR4KKwL4UwISkIAEIMBKON9A8e7dO7FIQAIFAdSMMBjx1lm7asGn/qcKWz0rQ+6BgDajPdTCRjKweoyBPmXJyQ6UpI2yNxsJSGBlAk0T8P3791fO0+QlIAEJnITA8+fPoyRv3rwJtw4JSCARyPtF3l/kM5aACttYYoa/LAFtRpflv13uv/zyy4cPH/L8MBj5fiAHolsCRydQqCDFUfmjl075JSABCaxK4O7duzFsfv782ZP7q9I28cMR4LxC7L/jyCEri8MVYT8Cq7Dtpy6UpIaANqMaSocP8+zZsxjlU2G4m9ANCIevVwsggX8SKOzCHkz7Jx5/SUACEhggwFX9ESLfUhGeOioJxOVQ4aiMaLDdEuBzGSGbm4wCxTSHCts0bsa6FAFtRpciv12+XEP48uXLPD+uxX38+HHuo1sCEjg6Ac/GH70GlV8CErg4AV6nxVYjbEZe3jy5RtiEkkimL/RNTseI+yEQqwk2GfE2ej+CHU4SFbbDVZkCazM6eRtgVErfrYhycsWj31EKGjokcBoCxT5nylXceX+akloQCUhAAusRyLcX5duO1svxrClzuI+vM/uS8hz1+/btWw5sprLYL2bWqQrbTIBG357ADUbz7XM1x20IfPr0iUVjfu8173w8n78NfHORwMYEuIkj3+rMVxEZATaWwewkIAEJnIAAe2TiRP+XL1/8WsgJ6tQizCTAFajJZqR2MZMk0VXY5jM0hY0JuM9oY+DbZceG6gcPHuQGI7aSNg3b2wlkThKQwJoEcoMR+XiZ0ZqwTVsCEjgzgXwbRe4+c5ktmwS6CeSbjLgRtTugT6oIqLBVYTLQnghoM9pTbSwqCyvG2ESaEv7rr7+u6l0ZVjNO4XGd06JcTUwCeyTg2fg91ooySUACxyTAlopYGHOHi3s2j1mNSr0YgV9//TWlxQUXfkJnJlYVtpkAjX4RAtqMLoJ99UzZVl3YsP/44w90oNUz3lMGXEnAZx3cWrWnOlGWtQg023lc47pWlqYrAQlI4LwEuIUnRlE/EXXeerZkwwS47jqdWuC8dhPdMQAAGlBJREFUQn7b13BMQ7QRUGFro6Lf3gl4n9Hea2iCfGyuKfQbXpdd4R2EbKpiksNY5iuRCa3IKMciEBcNhNjeVRcodEhAAhKYQIDtRXfu3EkR+co4b+MmJGIUCRyaQN4L1KgXqUoVtkUwmsjGBNxntDHw1bPjyHFhMGJD6RUajDCcYTDilYgGo9XbnBlclAD6HB28OIiKRJzK9DzFRWvGzCUggWMTYGmHqSiVAVWKA+/HLo/SS2A8gUePHqVIT58+VaMez+8fMVTY/oHDH4ci4D6jQ1XXkLB8E634uja3GjXPzQ4lc/jnKHa3bt2iGMxwGI8OXx4LIIF/EsA0HGrcP590/vJDJ51ofCABCUigmwAHc7jSiOfXqVB1g/HJ+QnY+OfXsQrbfIamsAcC7jPaQy0sIwPW6+JLSawSr9BgBM1YTselfcsgNhUJ7INAvPquF6e5Eak+riElIAEJXC0B3jxx7y/F5xYSltBXy8GCXxsBjB3JWnq1q4lFalyFbRGMJnJxAv++uAQKsAgBdtY8ePAg3VGXEuRYFh9KWyTxYyWCepeul+P2ymu79vtYNaW0kwlw/jTtpKObFw7S/PLlC/8yGoSDn4VBeXLWRpSABCRwbQRYPN+9e5dPi7CEZje3FxtdWwO4wvLyHjq9f73a1cRSla7CthRJ07ksAc+mXZb/Yrlzxri4hx+DESrOYhkcJKF8C+h13vx9kIpSTAlIQAISkMCRCCSzERJ7E/CRqk1ZxxPgPTR7i9KtoKwmfP86HqExJHA2Ap5NO0ONcgNuYTBiJ+QVGow4iBen0qjX3H2GarYMEpCABCQgAQlciABXRrJ/mczZ1o37QlKYrQTWJYDBiM10GIwwG2kwWpe1qUvgOAS0GR2nrjok5SjWmzdv8oe//fbbFW6cZocRalxw4PaBmzdvxk8dEpCABCQgAQlIYA4BTEXpbiMW1X6Ycg5J4+6WAG2bCxAxj2ow2m0dKZgEtiegzWh75kvmiKGEg7J5itz6fIV3NFLkYleRt1/nrUK3BCQgAQlIQALzCaB3cfKdS1643mh+aqYggV0RwBLKTYh8dBjzqG9ed1U1CiOByxLwPqPL8p+VOwM6bwPyJK7wQ7DsocVaVBzNQ5nDPyejWwISkIAEJCABCUhAAhKQgAQkIIFRBNxnNArXjgJjEyk+hMTB4wkfdNxRkcaL8vr1a0pdGIxIxk1G41kaQwISkIAEJCABCUhAAhKQgAQk8A8C7jP6B44D/eArBpw3DoHTtzCv59MG7LHCMNS1M/zjx4/XgyLagA4JSEACEpCABCQgAQlIQAISkMCCBNxntCDM7ZK6f/9+bjAiY/baXImVBGsRxedQXpfBiHv7rgTFdg3OnCQgAQlIQAISkIAEJCABCUjg+gj8+/qKfPgSP378uDiNxZG0u3fvHr5gQwXg4kk+CddlKorYHkwLFDokIAEJSEACEpCABCQgAQlIQAKTCXg2bTK6y0R88eJF8aE0zCjn/lDa+/fv3717h13s27dvNdC/f/9eE8wwEpCABCQgAQlIQAISkIAEJCABCfQQcJ9RD5zdPcJ6UhiMHj58eEqDEQfQ2EuV/kZVA0BGhTewBCQgAQlIQAISkIAEJCABCUhAAq0E3GfUimWPnphRuMQnl4yLe/DMfY7o5gNw3M2U/v766y+OnuGeXJA//viD244mRzeiBCQgAQlIQAISkIAEJCABCUhAAomANqNjtAQMK3xUPj+clT6UduvWrX0W4MuXL0kwZE7u5Ej/YhXCkexEC8oPok+fPi2YoElJQAISkIAEJCABCUhAAhKQgASuloBn045R9T///DNGllxWft65cyf30e3t17YBCUhAAhKQgAQkIAEJSEACEpDAUgT+tVRCprMeAQ5bDX4sbL3cD5SylxkdqLIUVQISkIAEJCABCUhAAhKQgAR2TkCb0c4r6IfHjx9zFfTepdyBfGzFun379g4EUQQJSEACEpCABCQgAQlIQAISkMAZCGgz2nUtvn79+s2bN7sWcTfCeTBtN1WhIBKQgAQkIAEJSEACEpCABCRwBgLegb3fWnz//v2DBw/2K9/OJPv+/fvOJFIcCUhAAhKQgAQkIAEJSEACEpDAgQm4z2inlceH0h49erRT4fYnlpuM9lcnSiQBCUhAAhKQgAQkIAEJSEACxyagzWin9cf36YsPpe1U0H2Ipc1oH/WgFBKQgAQkIAEJSEACEpCABCRwHgKeTdt1XbLbaNfy7Ua4mzdv7kYWBZGABCQgAQlIQAISkIAEJCABCZyBgDajM9SiZZCABCQgAQlIQAISkIAEJCABCUhAAssS8GzasjxNTQISkIAEJCABCUhAAhKQgAQkIAEJnIGANqMz1KJlkIAEJCABCUhAAhKQgAQkIAEJSEACyxLQZrQsT1OTgAQkIAEJSEACEpCABCQgAQlIQAJnIKDN6Ay1aBkkIAEJSEACEpCABCQgAQlIQAISkMCyBLQZLcvT1CQgAQlIQAISkIAEJCABCUhAAhKQwBkIaDM6Qy1aBglIQAISkIAEJCABCUhAAhKQgAQksCwBbUbL8jQ1CUhAAhKQgAQkIAEJSEACEpCABCRwBgLajM5Qi5ZBAhKQgAQkIAEJSEACEpCABCQgAQksS0Cb0bI8TU0CEpCABCQgAQlIQAISkIAEJCABCZyBgDajM9SiZZCABCQgAQlIQAISkIAEJCABCUhAAssS0Ga0LE9Tk4AEJCABCUhAAhKQgAQkIAEJSEACZyCgzegMtWgZJCABCUhAAhKQgAQkIAEJSEACEpDAsgS0GS3L09QkIAEJSEACEpCABCQgAQlIQAISkMAZCGgzOkMtWgYJSEACEpCABCQgAQlIQAISkIAEJLAsAW1Gy/I0NQlIQAISkIAEJCABCUhAAhKQgAQkcAYC2ozOUIuWQQISkIAEJCABCUhAAhKQgAQkIAEJLEtAm9GyPE1NAhKQgAQkIAEJSEACEpCABCQgAQmcgYA2ozPUomWQgAQkIAEJSEACEpCABCQgAQlIQALLEvj3ssmZ2iCBT58+vXv37q+//vr8+fO3b9++fPly69atn3766T//+c+jR4/u3r3bTOH9+/dPnjwhys2bN5tP9ZGABCQgAQlIQAISkIAEJCABCUhAAosTuPH9+/fFEzXBVgKvX79++fIlpqLWp8kT49Fvv/32yy+/RJi///773r17/MS6dDKb0devX6OYkx0nYzKZgxElIAEJSEACEpCABCQgAQlIQALLEtBmtCzP9tTevn3766+/squIxz/++CPun3/+GUtQsndgOsGQ9Oeff7558yZZlHjK3iIC8wgrEhH5lw1K7amP9CXlDx8+kBF/2KFGxv5v8GTbun379rToyPDgwYNpcZuxQApMoD18+HCySM1k9ZGABCQgAQlIQAISkIAEJCABCVwzAW1Gq9c+m4Y4jEY2mDbYQ/T48eOeLMO6xFE1rEjYQbDvEB4zE9uUeiIOPiJlbFKkORiyMsDTp09fvHhRGbgItqzNKE8cYkBuPeKXB9MtAQlIQAISkIAEJCABCUhAAhKQQD8B78Du5zPrKbuEMF4kgxFbYNjX028wIjMMTNxbhHUJUxF7eZLBCH9MIZNFwdjEhiYuS1rQYDRTpPv373MoMv2x1+n3338vSodBCv//DdL5/8ePH1+9eoV9LaJTRvYcPXv2LHx0SEACEpCABCQgAQlIQAISkIAEJDCBgPuMJkCrjcI5KexEhB67SyjuMIqcMI5MOHVFOpiKkgwpKaxRmJ/4wyDFH9dvRxajHMveIoRxrZAEK9EoedhFRUnzKBjp8Mx9dEtAAhKQgAQkIAEJSEACEpCABCRQT0CbUT2rcSHZSpP29UwzXsSJNnLF0INVZVz2P/zAwbHnz59HLOxEbN5BqvDZj6M4qsa+IaxdY8Vrmo04pOaGo7EYDS8BCUhAAhKQgAQkIAEJSEACEkgEPJu2SkvgOFgyGGHu4RahCXmwNSliYe4Jd6UDk1MYjNhPxHk37DL7NBhRouLQ3ITykghFLiIGgUpoBpOABCQgAQlIQAISkIAEJCABCUggCGgzChSLOdgT9OTJk5QcZotpx7hy+05hChkUNN+jxN4iPri28zuhF7EZgSU3tCVKHk8bbC0GkIAEJCABCUhAAhKQgAQkIAEJtBLQZtSKZZZnvrGoacWoT5r9QSnwKJsRp7HSrdvE5W7pyZ82q5dzZkhMbHHVd0oqt5eNSjy/DDtFZIPVqBQMLAEJSEACEpCABCQgAQlIQAISkEAioM1o+ZYQNiMOpk3bZJRkSjYjEqm//ZptNS9fvkzRMRix4Wj54i2dYmHWadp96jMsLtIm4rdv3+qjG1ICEpCABCQgAQlIQAISkIAEJCCBIKDNKFAs4+AgWHynLDYKzUmaL8dXRmfDTmxr4vrnQxiMKNpSB9NIKsgHsUWqIFLTIQEJSEACEpCABCQgAQlIQAISuB4C2owWruvcbJG7J2Tz5csXYtUfTMNOlLbVsFXnQN8LW9BmVCQ1it6ECjKKBCQgAQlIQAISkIAEJCABCUjgxARufP/+/cTF275ofDEtLsAm948fP9afLCuk5VwbNiCObtXcYM0moziZNSfTQoYNft64cSPPZU6DTMQiNWxnf//9d/zUIQEJSEACEpCABCQgAQlIQAISkEA9AfcZ1bOqChmGmxR6zufeHz169PDhwxqDEXnFJUpEmWylqirhooHev3+fpzfnMiNu+y5uLwomeRa6JSABCUhAAhKQgAQkIAEJSEACEqghoM2ohtKIMMUFOnzCbPIxMbYs1X8qPuwjc6xUI8q5UNDiNFn9Qbwif/YTFQV/9epVpbmtSMqfEpCABCQgAQlIQAISkIAEJCABCUBAm9HCzQA7BV86yxPlQ2Z8PL7YUJMHmO/mYFq6OwmL1bEMJYvYjDAYFcYmrnZ6/PjxfLCmIAEJSEACEpCABCQgAQlIQAISuFoC2oyWr/piwwsZYBl58OABt+3wLTN2D/FttWVzDctLYTpZNpc1Uvvw4UOeLMa1/GeNm61YfFouTqVhsPvjjz8m7+2qydEwEpCABCQgAQlIQAISkIAEJCCBayCgzWj5WsZgUWw1Snlg1+CoGjdk37lzB/sR9hGu4FnkkmbuyU5ZHMtmVOy9GnuZEaY3bHDc+hRV+Ouvv7LfaoLhKVLQIQEJSEACEpCABCQgAQlIQAISkEAi8G9BrEGAjT9sfulJGfsRYfgjDAYmbD3YOyYbO9LBNJIqblPqEWAPj1LxQ5JKgxcH8YjI/U15dOg9ffr0QJd/R6l1SEACEpCABCQgAQlIQAISkIAE9kngxpxPm++zSDuRig1EbIEJa06NVFh8fv/99wkXEmFsSgaUjx8/HshuQknzs2nsM+q3eWFog2cgTbY2ILPbqAavYSQgAQlIQAISkIAEJCABCUhAAhKoJ+A+o3pW40JiEOHwFKfPuI85btvpTwJrCLuTMBtdiREkNxhBhp+FTz+uW7duEeDLly/sPOKsX39gn0pAAhKQgAQkIAEJSEACEpCABCQwioD3GY3CNTowdxth0eC+IU5OVd7Xw8aZsZccxfVJlcap0cVYIULzMiO2vNX8YSTilut0dVG6HwrjEVa2xW8WX6HQJikBCUhAAhKQgAQkIAEJSEACEjgMAW1GW1QVe47SddfYRLB3sPOo/+6e/F7nGvnSjhtCxrmtmliXDZPfRoQk/UByUdP14Xx+DuNRxMJ4xM3iQM5D6paABCQgAQlIQAISkIAEJCABCUhgMgFtRpPRTYzI3UNsPmKXDfajtP8odglFiph+im048ajVETuY4gNqrcF25TnZZhSlwHgEpTAb4f/8+XPYRgAdEpCABCQgAQlIQAISkIAEJCABCUwm4B3Yk9EtGRFLx8uXL/MUHz58+Pbt29ynx81ZtvSZNoxHY8+19SS76qMbN27k6bNpaNqdRBz9i21WKcFXr149fvw4T1y3BCQgAQlIQAISkIAEJCABCUhAAmMJaDMaS2yt8By2evLkSaTO5iOsIfFz0IHBJV1mNNn4MpjFggHYH/TgwYNIcKapi8uMOJsWqY1FFxF1SEACEpCABCQgAQlIQAISkIAEJBAEPJsWKC7sYGtMfsxq7G3WcQXSmzdvLlySiuznH0zLM8m54Q+6+i1aeTq6JSABCUhAAhKQgAQkIAEJSEACEggC2owCxXQHX+xiq8v8Q2F8C2yyEBGXC7YnJ7JZxGVtRj/99FMheZF+8dSfEpCABCQgAQlIQAISkIAEJCABCQwS0GY0iGg4AFt7OBs1304RV1kPZ9kIwafZ0nYbdtns/zafDx8+5CVIlzHlPjPdHNCbmYLRJSABCUhAAhKQgAQkIAEJSEACV05Am9ECDSBZi+ZYfJIQ+V3Ozb0zg4Jy93MKgw1r1GfXBlNeNkAhG9ym3X4dUjXP8U2gF6npkIAEJCABCUhAAhKQgAQkIAEJSAAC2owWaAZp18x8O0W+O6a4o6dGytu3bz99+jSF5HojTszVxNo+TLEha0JJC5mLBHm6+MalIkd/SkACEpCABCQgAQlIQAISkIAETk9Am9HcKi52zcxJLj+xFfcTjUrwxYsXabsTW2+wm+zTbFSYeObbjH7//feCEtdLFT7+lIAEJCABCUhAAhKQgAQkIAEJSGAUAW1Go3C1BA4LSPOEVEvoXq/45BlblrifqDds50PkSTuektlo/s3cnTlNfZCbxkhj5p4gzGQF+dhsVSPg69ev79+/z+G4Gzdu8C9ufPKIfIItD4A1akErYZ6RbglIQAISkIAEJCABCUhAAhKQwK4I3Pj+/fuuBDqcMBh3khGE3S5ztrewJ+jOnTup+DOT+vr1K4aYz58/p9SwoWBY2QlYbFi5kYhdUXOsWjm0VEDsZZW7qzD9PHnyBEpsdOLvxx9/xI3ZDgsUifzxxx+c9cNahA0OITnrlwfYFdKd1KxiSEACEpCABCQgAQlIQAISkMDJCGgzmluh7E9JSTx8+JA9KZOTS+YJomO/mL+TBbMR6cSOHuwdv/322x6+p4b16vnz50FpjvGlMI2lNP/666+aLVpsJsJghDEII1EePoxQmI2ABkBuFg9u1AvGo7SticunZl7dHRB0SEACEpCABCQgAQlIQAISkIAEdkjAs2mzKiU37rx7965yh0szSywp6Ywbdorm7TzN8IM+mDPYvxOntDBzYCLBvMVOKAxbk+UczHcwQBzlSyExbA1GaQ2QjGKxlyqFYXNQbgBqjYhn2mGUtjgV4dlbhD9hSBmDEQDDYITngwcP4hxckXVXXvpLQAISkIAEJCABCUhAAhKQgAQOSsB9RrMq7tmzZy9fvowk6g9GRRQcac9L8qncJpNH73djOWJfT2GpSVHSVpr+6F1PicvGJSwsXQG6/GNbVgowbbdOvt8npYOtjTIWBqAuGdL+IIw+rRuFYsMX0fOTm7EFCX+yw2jVlb7+EpCABCQgAQlIQAISkIAEJCCBExD49wnKcMEixOGvJANmCMwWbBSqN6awjSVdfT3K6lFfZOTBwoLlCBMPO6HyiHN2ylBwzEZjr0kqzu6xo6fVapMLWbgpC0a6wgTGZiWYVyaFhY69QtDoCo/ZLmVa7IGiTvmYHZWVTrQVgvlTAhKQgAQkIAEJSEACEpCABCRwMgLuM5pVobFrBmsC9xlxdiklx5kmdvd0WSVSGAwohEmGG+wv6dLlWdJURCZTDC6YRcg3jllVxGsJgsBsyWl5kHmxGYedRHiQF/liqckzxfhScxCPKEhLdALn0Uk2bXcadfU4BLD7dNmY8s1ESMs+sqw0OiUgAQlIQAISkIAEJCABCUhAAldEQJvR9Mpm8076BBgbUtj/QkJYHDAbxf4d/DGLEAbTBtuIbt26hQGFHTqYbDBbhPljzj3Q06X/35jTzlj1m8NS2phyip1N/5vnAv/DFjvdKGtRTa75OcGPHz/W7xerSdwwEpCABCQgAQlIQAISkIAEJCCBAxHwbNr0ykonpLAHxWYZTAyYjbA7cH4qbY1JYbryYGsSm1kua5iosf50yb+lP0Y3UGOAw1rE30piR32R3WXrZUu25iUBCUhAAhKQgAQkIAEJSEACEmgScJ9Rk0mtDweX2EfTdaaMXUgYIPjDeMT2orSrKO02YvMRn2xfz/BRWwDDNQhgiko1hTmvuH2pEVYPCUhAAhKQgAQkIAEJSEACEpDAmQloMzpz7Vq2UQTyy4xevXrF9eSjohtYAhKQgAQkIAEJSEACEpCABCRwJgL/OlNhLIsE5hBgU1hEZxdYuAsHlyhx/LDw9KcEJCABCUhAAhKQgAQkIAEJSOBkBLQZnaxCLc4AATYT3b17lw/eNe/Pjhu7ey4zwlpEsLjmfCAzH0tAAhKQgAQkIAEJSEACEpCABA5LwLNph606BZ9EgJutw+LDB+ywH0UyGJKSmwunuI4q/HNHuvCIC6pWuoQ7z0u3BCQgAQlIQAISkIAEJCABCUjgggTcZ3RB+Ga9NQE2GYXBiLz5EFtIwI3m4e5y3L9/nxuy+UyeBqMuRPpLQAISkIAEJCABCUhAAhKQwGkIaDM6TVVakGECbDJKgTh9lpt+OHH28uVL7jBKVqQPHz4U+4zSiTYuPPrtt9+ah9qGMzaEBCQgAQlIQAISkIAEJCABCUjgaAT+fTSBlVcCswhg9Hn+/DlJYADiiFnaN4SRCIPR+/fvv379eu/ePfYi8e/Tp08xIRGAkPwlM5MGo1n0jSwBCUhAAhKQgAQkIAEJSEACxyHgfUbHqashSTk5hWljKNQyzzGmsE8nvwxomXQ3SYU9RFiOYIU9iAyxFv3666+5MShddM1tRwTAVERhCfD48eNNpDMTCUhAAhKQgAQkIAEJSEACEpDALghoM9pFNcwXAjsIW2Pmp1OfAttwXrx4UR/ekBKQgAQkIAEJSEACEpCABCQgAQkciIA2owNV1oCobITZbJ9ROqgV1wMNSOZjCUhAAhKQgAQkIAEJSEACEpCABI5G4P8BosgsW1e8qlQAAAAASUVORK5CYII="/>
  <p:tag name="POWERPOINTLATEX_PIXELSPEREMHEIGHT#5C646973706C61797374796C65206E5E3220205C73756D5F7B53205C737562736574657120425F787D325E7B5C6F6D656761205C63646F74207C537C7D2070775E7B4F2831297D3D206E5E3228312B325E7B5C6F6D6567617D295E7B70777D2070775E7B4F2831297D20" val="83.33334"/>
  <p:tag name="POWERPOINTLATEX_BASELINEOFFSET#5C646973706C61797374796C65206E5E3220205C73756D5F7B53205C737562736574657120425F787D325E7B5C6F6D656761205C63646F74207C537C7D2070775E7B4F2831297D3D206E5E3228312B325E7B5C6F6D6567617D295E7B70777D2070775E7B4F2831297D20" val="110"/>
  <p:tag name="POWERPOINTLATEX_REFCOUNTER#5C646973706C61797374796C65206E5E3220205C73756D5F7B53205C737562736574657120425F787D325E7B5C6F6D656761205C63646F74207C537C7D2070775E7B4F2831297D3D206E5E3228312B325E7B5C6F6D6567617D295E7B70777D2070775E7B4F2831297D20" val="2"/>
  <p:tag name="POWERPOINTLATEX_CACHECONTENT#70205C7665652071203D205C7B555C7D" val="iVBORw0KGgoAAAANSUhEUgAAAa8AAABTCAIAAACnLh+AAAAU4klEQVR4Ae2d/7kdNQ6GYR8KAEqADoASllQAKYGkAqAELhUAJQAVhC0BqAAoAdIB+y7a6FGk+WF77Bmfc3X/SDwztix/tj7LsmfOm3///fcb+ZcIJAI3gsBff/31n3/+fv7555cvX/7xxx+i+IsXLz7++OMbacQhNT/88MNff/0VEW+//fZ777330UcfffDBB/zL/UNy33jjrYPls3gikAicg8C333773XffCRGcU+Octbz77ruiGJMBaCggkOPTp08/++yzZlp8M33DObs8tUoEFIGHh4cvv/xSL0lg+f/+5w/nCHbg8v3337cZ7j6Nj/znn3+Km/zjjz/a9uIqMm20cCJsmH+JQCIwJwK//fYbfGdNncvvv/9+Tm2v0gpaxCW0KJH+/PPPa/VJ39BhmJeJwCwI/PTTT0+ePLHaYOH4ifbO/OlffvlFlcSHlXXuO++8ozdJ4OjxL6TG4lfuN3i7wMVKWSUgB4okvCACi/6tpc/MnwgkAicgwCaJM+AGZyfqCeM4Z9PVUngJ0UTh8c4333xTKDBmi9J27xwE7V9RibyTCCQClyOAm2N1IBbWxSuEL3Qb2sqvTRcK0S2OWvn4hrVFyE+s0PHv119/bZ3TbZm5Ut7GJ58mAhcgwPru+fPntmJYrGVbwIp4lUa4cpmc0UG4XWC+yvj//yEmNmxkr0ZukcY3dKtdV0ouf//9d7Y4ZAlMLdvkKAdlhAeZDJrby4aSNhA1EFtKiLvOZ2ZIBBKBkxHAgC25sLYdrQB8Z2vUdN8dG2jxk08+UeGS6L4v9NVXX7kqqLcEwFwpO9zyMhG4HgHnQ61RVUdFF1emRCo//fTTjrXgTv7www82cAk54j/2rSXChVta0opkwxKUMk8icB4CssFq67P0Ye93TDv+FckudtmrOnUPaRfk2Eusyolw2YWzZouJZMOISd5JBB4XAvDvIl80R+4K4XM7HoWlGrJtREWttLtiQ+aZL774AsfbtvDMNPFpFIhz+5k6ZF2JQC0CvNERi8T1ZszTdkeYl7X5bC9W3897ymwbiWPPHtYlhKj7gHT2CP+/beRlqURgF4GT2VCqG8e2u+1dy3BXvqE0EjKCmNYaPO6+e5N0XEUpORHoi8CZbIinIuvWZMO+nfiaNGIcei6BI5evPRt/gTOosYn4yuT4+rOGRKARgZODhsq8yYaNHVZYTL0z3ENeWiws1SWbHnFiP2u2aEiXBqaQe0VA6ck2cBxVSXUEDSf86M5drZQ5taTHps50D2FePaDAES07qjKdCEyOwCVsOI5tj6B9V2wIEOoe0sen7aUo88LFz549O9IfWTYROBmBM9lw5qAhsN8bG9qYnZLU0OFFB+t4srUPrTSFJwJdEMigoYXx3tiQV3+Ukvj+7QlH/yznqmdqIc50IjAtAjqRWw3HLWOlujmDhiBwb2xIk2zkDkK03dw9DdtqFbBwyVc9uuuQAhOBZgQuYcNxbNuMgxS8QzZkr0rh1q3egzCtFVcqJINl4bX8eT8RmAqBM9lQg4b8vt1UIKgyd8iGtE2JiTOAQ18LUbaFfyc8MaDdnIlEICKQQUOHyX2yISf+9DsW42J59sS18q/DNy8TgWkRONMxBAStbvTHIJoB32dDDtNBLm/+80dcjDN9u94Wcw5fLacU+aUg7efoSekXaJtbYwoqPY07ia2O4WwnrnkxkW7CVxX8pdc2jqPToeTZ7VaDbibvAQGlJ9sYjTLZm13SUt04+R2U3P4krO7Psg3En9bHO3CLn5PlphYhM0XUR5OyYMGPIm5X2uupKkylvWSqHPv9SD5MpPcvTDjwARzw6SmLQ+w15fS+Xzm+EIdbr5o+UkOTBH00olH6JqutjoE9oi6sfmhbrM7NAL5hpbi0uFfY0osXL+QRCQWO+860eCqGx7/0n2U9LE0eSXEV6Grse6l2TqVWmS616BRHu7oIPChEfWEdc7Z3GOIy9OFHe99CZO8fVCaLH0GAjlAr0948InCxbKxF6lrMfPymfspwENtaDWPTCqeTVTZU38fxiLIA2FmfS+0K39BqpmmdHAT0EwjRgrKmlapXlbBtKQS6Sn5VZpSxDvia245M+eYwGUQ+U5T0Bf8ioarSzDwOATtupYNGjDHr2egw0LHRvXX6vevukqPAZgBX2VBYL3aDsp4gKEyvq+NtjtP5gbK4VCgdW9L3jipGjR2rGyS2oe1uTDPmtoUIb9IRltABp+9ssa1DPt1GoNmYt8W6p24xIebMTZet16UsDa3/1EtylNMM4DIbimO4uAa0jAaCwMcfCTKX+MACuvy7a7qxnbV3rM1HZq+VJvkt1teSiHXugLQET2FPOFEWztodGTRsGwwjStkBJh3Ua+habd0AkIq2vRlbvCqtZjiiIVGTZgCXv30th4qtB6Rm4xLyXppQYcmBOyyWb1OLEBLsMg/dbpeT2LKZRU/wmX6nf8PlJCeu2SO2P+IDwZVsCsvZI/bZXcNtAMQ96nLJMQMmS/0EZBeZvYQwevmB4KHjsJeqHeXoV5esTIaHveyV1s3r0cPsqMKRWbkjQmH0+BROiVWWeIUiyhU/wbeya8kuHhDGIwic4/bHLuCOOO+2IxY7a7Gs6wKEjA4aqmtgFZ4tzRJnEa7zb0a4WJD1VcMahXbEfQQNBShtlCQKO3fhvKG4GFjIoq8X7RDrKp9XlUpES7fWc23ocinekIiKRFBbBeCogyMhgloJx/PjZ7k5Fk0WO2uxLleWPPHOYsHmm4tuSLO0QQXVfxkkv1xshKv7q2yLjR03DKS6cfIjto5n4mIoFvnfnTjnyAJ5zWuDJa2gWrci0l+5XxlVLbxjY50Hq9NoS23DC1UtyUa0wXYBHV9SSvPE+ay766F1aeJMS7DgFKbBsMu6Qdt7JOEiVLX9W1K1DmOLz30EDaX5bTaywIZCq4vQNIcntYciG55gitQujaLvMUtVpjZheeQq44kA4vBWNcTODWIM5avsqooycxsCOlaldwpXeVV1WRLUdJWE8sw6Yg86IuU1ktOaqjSwxGA9G2rMAuKL1WvDFMFaQ4qmOKKzo+Z2VVurs0pTB2fEdK21bCecqdARiz21IaRt2twQmI86IhAdw9r+3VXm5KChtmhXsb4ZtF4hqxKb9XFDiVngSPPiqlKeJly4gQrKw1UiJC7gNQyntYxI2G832O+zltdlv3FtpZVLOJ6TPXEHF9S22FMbdblOVIrfKJKPzkGAF8ztiQUqxf+o7d9dVd0AkPzjhsH5QUNpEWDagACGs79j7vgYDxNc1rxKFzTEFF3x3UvnmKB3g5DdWhYz2Kob5ls71TQUX1Sp6iaVxoG+1lNrktX3V1HnRCrW9Mn7ikDc4qvtXBW1nbAcocNgMTK2LafkqQ7a2nhOifDdPNTuKAty2zBev1LeqEAbpgg2tNAphyhYZqPSjo9sKKFWc9v20xR2bY/WAnouz+5ljFQ0xw1268oMhQjQBc41w0zGRdnUfm2iUNXabBC61DKuOdsqYbkOW1a0ax5AhTlpwxTEhhZqWU2cEzcUyBSXkiCCRdky0VX0gc4KmiRojlWyJG0dZITU4lBSRebZRQATZRThjjGunKe2Yau7YksyPJKgoYMC7oo4YwvQIoCoRVewoV0qthmS9c7UsNd42rWny6UdClXLEGWiBgLqonkv6LQhgv9pYYouINyHENcFagj0RdWYbEPDbidq1eM8ElkLXmU1DiKMCBJbwx9y8LsoClBMuOBrw4lQJ0GqiGvnWHWvO20nsWc4ce2C6wKIurqF+HBs223C1EoorCizbSCwZjhsYGKubNZtlD3+KB7tRuagYcB4k13TQfJr0UAZ/pwJvCbE0efapQ2cSfna0BuSF0FB8lqlI+7bwBmDr6QK9bFJlOQfkSfOGUxxtRXFWIeuEWpFZf6DCDDsGX6MxmgU3BnXL68Z/6uLQTaotlZoaAch3SiOJs4lxJZhMBSzbS9dKUdDamihU4i+uIRfVI2SdSLNfDVm/nfcYQPxcY/oMNVBEyXKO5WOxzqcwLzsggD967qGXsaAuwi3QiBZHT+aYKK1eTqmhegbpu2OOtBk9WakybSXRfFiFaVsGHtrUdzGTUsr2hPjAhYbmtjQye4kDOmIthd2qg13KnQN1uIcTAbrBkr56GQEYi93t47o0zCcMO0RLdUpvGHa7qUPnKOujxjOtjKlbHjckOy2rJp0g4N5HCntp92hYOfShsjAcVVFwiJ0uzzuaretFvwvbJHTLS8FgegxNMx5G2AiTU1PE32r0Nq1rjVHTHMOSmAgjgp3eX/5+4aKlCQ0Gqr3Y7BDH60l4rwEw5Z//GZNbMN9DvczRchnFtmdgBTWjvvbt1aid9xQdVsRQr+xYO1bQBH/hk6MahTeYQhFUy8se0I2hmItniO0whwgkefPn6tw0uy69DKTxQ0E5+ho1QcTYjsI338D5GBNK8X5+qdtL+tl3k5ZyfvqdgkxR0Oq9emiY0L9gyalkhZZy1xzkazOu7NKSaXNeXS1/qrTWuKtUUizPrUFrYutTZgt0X1ZWouS5nf01DGgof6aBb92kaF6biSUMa6y8Rh2KHFRi1bK0S3aAGLxUeyGC8NwoqHGVtc0sevTESNmEajFm5HIGtjZrRo62tiizvam2oY1wtnSl2zoWZQ0bePaghITsz49kljsiF7CrWJC6GuWZXMOSjuTKdSk6LyhOyfYsMKKx+Wu+vCBGqEqgDu9+A19ZUPaO8MySjUn4dwH+2gxzSk2u2ogT0MnLkouuclP3Z9ZXYlKLg/WouPBPTr/0v7Ag9TuDLBZJTcjipy1MFFzLQ8PDxLbiVbfLLO2oEOsdPjtcrNdMIpOa0vLNVFxoVRI1WsCe91XTol+gZ1Fa8MCvdRTOdE3Rz19WpKIvvnljSpR+3HmiRbXa70ZJWPRfX1DNfZoU2f2pmPPwjDIvm/oWJZqSon2lUZ2L0LuWa55leuC/5VlOKDP71VZDdQxpFN7xbCt/Kq0sraWinf00WIiduLljVrUM28uIuD8+sU8JTdxA+PIWaTIEmmLeZ48eSL3L7RxtuycbvwKmLuzeLnPhnbDQURUGRKaOYeZJf1V20wOAvsTekp/5IEZ9QWmGRZQMLLTvOqSLtDfKZSCtfNZVXWZeWYEYtfrUD+uNiERWSPjzM4WXCpp3T4bRrei6lVK9b9EG6amxSBdia4j8mjEGr7QdikzsqKng0fUWyUzTh5V87nrAqo+SK9VymfmqRCIgyEaeJvCz549k0mXKki3Cbm21A4b4lbEqaMcPn7z13klcef72vbbwSE+LJyoOs/gGAo+bkpfPIG4iCRnrLQ5msFJ0/uZuHsEWNi5ubDLkpZllpgPQ2v/WN+0KG+HNhfJiwZvl5Kn+C9uD2vOyL3djEdzy499A8wloK3lcR2Bkms57X1XSgehzZPp2RCIjn/tvuV2i2Ls6+AujVoQPLtd9TlPmwHcOW+oC0k1JEmU8JqbgrDMc7CorcUODtveQsapra45v8WzZFN+jQonGbLNONx9wWZjLkfGTvlYNMOpbeJnB1mH5TzjqhnAHTbUpgoJcil8sdtyWxCsS9izvC+757TaKu9fe+I6tlHPLoiG24ds9EiNG/eUpQej8LwzDwLNxlzVBDfmdy06CtfwOoMK9zBmuOpOM4A7bKjUIAkxJFn/rrlOGK3dxQfltmnnTChj6GSq3lUorJ70wiJfg7auXOBEW0Q6cVonXZv5yBPNxlyFG7U4QsRsF0dUFMu4sjZ+cKEd5R+80wzgFhvGpZYYEpAJIYKmdfpIO0+kb7zjIEbbxaVFyv62XdsFT36qTh+qorP1EOkXXenzSJrgeoRSJyuc1dUi0GzMtRWRXydOHfkMmDVOZEQxwKylwABrmRuU6VWkGcAt21DTUqRUXSCwk4NNS2YwRSfNP3/Cuv308cwKMyjdrG4HKPiLCy9NcF0zedNmhv003ZqNuU1D5lc3fhhC3GGzFCvmD8Z0440MjCs7E7dVPahUM4BbbOggiIYEHECmUAIQwE2L0Tb0IKgNuYkm4KczUpXsZPjC6XYSisPCEuU2IPn0KgRir52wxqIKHf/i0Kz9i8lPbiDNAG5939CdNAQFBxAnk2c4nOy0arvkpSX6mAOGfE7uJhrFkex4Ktu1HS/S3Ymd6DLk5eNEgAOD/PEWFqeJ+eNAq55phSWZdLELBg9/3b/yMA/gq2zIwWmnJUC4O3d2WcIvt9VkhrVTeO0H21y2vHycCHA2mz9o8XE2f/VdlGhIu57I40Rw5la7TmSGv+OJfeaOSN1uAoFSNnQxxJtoWyq5G+tIiBKBREARWGXDNCTF6EYTjzDWcaM9lWpPgsAyG6YhTdI9R9Rwy2RE3X3k9whcWTYRWGbDaEgZfb+5seK8+wwa3lwPpsInI1DEhmlIJ/dKl+rclJaOYRdUU8gdI7DMhs6tSEO6uRHgftgA/bMTb64TU+GTEVhgwwwantwHI6pzjiFVJBuOwHmEzDwFNQLVEpkLbBgNKY/XlEA5VR7eq7H68DpB2pgF5LbS8VWz29L/ZG0jXIUvHS6wYfxw/C3+4MvJHTBVdfyYgYt15CbYVB20q4xz5KNJ7kp4zBmiP1c4/l9jQ6yIn3fR9xMVUH7oQH9BSW9mYkIE6CZ+hEt/xVE15IVlAiDxlxU1QyamQsB9aAuTjIHgqRSeShk3ebAJzOuGRRq6JVVJGaRf9XmPrNchEL9BWdKD5MHenKi8nAoBt7jDW5xKvWmViRZR/sWdfzWwYXQeCy0ws3VHIC4KCqvITiwE6qpszjDp6IeHh6uUuZV6Wf08ffrUasusX/5Jqrf4hpX8ED1zkUsgVOKRL1++1AQ3XVDD1p3pkxHgE4f0DpWKK7HRg+ShEyUzaQqerGpWV4UAH0mBEK1ty+/ZPtoPzOyiR5iIGJGOcPLDVHW/3j6tx5uKJQKJAOs+t2TmgAdR4ETGIsA0Hz/U3/Bh4zcRuku6mSERSASuQoDVH4682xmAE3Eb8X0e53tiYAIDEu3h7AQxBP5s7wAOP3VfunNiSiYbGjAymQjMigDLQCwcTlwM+OI/wggN9j9rc7f04uSsXQ7brEQJiSc045BsaMHMdCIwOwLQIsSHT8R6GWZUXmBN/Ui+xwzZyXFa2erAE+Q4If8eb/5/AT1/K3lkC6xBAAAAAElFTkSuQmCC"/>
  <p:tag name="POWERPOINTLATEX_PIXELSPEREMHEIGHT#70205C7665652071203D205C7B555C7D" val="83.33334"/>
  <p:tag name="POWERPOINTLATEX_BASELINEOFFSET#70205C7665652071203D205C7B555C7D" val="21"/>
  <p:tag name="POWERPOINTLATEX_CACHECONTENT#4D5B702C715D203D2031" val="iVBORw0KGgoAAAANSUhEUgAAAZAAAABTCAIAAAA+1sY1AAAS3klEQVR4Ae2d65EetRKG2VMnAHAIB0dgEwJ2BEAI2BEYQgAiAEIAIgBCsB2BcQi2M/B5TFe1Vd0ajaSR5rLb348tjS6t7lfSO63LaG/ev3//SfwqEHj79u3z58/LGR89elTOEKkDEfjrr7/K0qI5yvhcMfUmCKuy2V68ePHFF1+UM7969erzzz8v54nUIQj8888/9+/fL4viBfPw4cNynki9FgL/uZa6oW0gEAjcZQSCsO5y64ftgcDFEAjC6mmwN2/eMJX2v5gP9qDZVQaoPf7EMCvvkheFroFAD2E9efLkpvr32WefsVy9JxisbtCbqxW8+eWXX/ZUL+oKBAKBbgR6COvXX3+tr+/du3d///13ff7tOb/55pvXr1/Xy2nKXC82cgYCgcBwBP7bIfHnn39++fKlFmR+xJhPYzRJAmzWfP311yZy0iPuUkGTTz/99H///u7duycKEPP9999PUibEBgKBQA0CzIpkCx7npryx20NYTAm9Er///juuDfEQgvFZzKMvOyqGuefTp0+/+uorzMazM2L//PPPOJhjMInHQOBwBDhPB3XIgF09idIzJcxaiKsi8d9++63JsBthCWOigGcrvMJgK9Mu8RgIHI4A3s/jx4/9gF1SbBhhyUIVtIWDYyrbh7Bw8dABYspWl/UKjZ7xGAgEAvsgwGToxx9/ZEeuaUEc3XqmhFmThLC+/PJLv7VfT59ZyTWR2I9j9eDBA4jJr5cRXyMk8gQCgcBUBFirgij4/fHHH30VDSMsWeqGsNADP8uQFN+1lNfS+rTXUiycU+Nvv/1GDHBovAREKxMZj4FAIDAVAZn0UIXsyzH1MbTQUfsYwtLPUIUaWHc3W3XoOo+wYEMcy2fPnuHcQeEelCCsjp4RRQKBjQjgQGQ9KRwalpsZsPw1RLFa4xjCklrRQ+aD7FAaPbLrSqvKVWbAbCiSKTH5vXtFZCy3VyIZ2QKBGQjADIxQaIG/eA9bfJcxhCU0oY4Mahmz5xHWd999h3C9+MUTVixgmbaIx0BgHwSYEg6vaMwu4VGExQTwp59+YrldOdsTltLocOxCYCAQCOyMwADCYglJlFZq2M3DYjKIt/nDDz+IArGAtXPvieoCgZ0RGDAlFKdGF7AwYB/Ckq9wWNjjNIeg5t0r4mMBa+cuFdUFAvMQGOBhmfkgusIg8JdRGvfHxGx5lK9w8OnSU1eesGIBawvIUTYQOBsCwwjLXB8828liMgiUcvBKMfWEpbNUzROBQCAQuC4CWwnLL2AJFlMJSw6ksXSlk0EqjQWs6/bC0DwQqERgK2GJU8MEUPfppOJ5hKVf4XCgITXSnPySpFjASiGKcCBwdQTGEJaZDwKKJ6wsoXTAJ1/h+G8m/XwwFrA64I0igcCZERhDWH6pyFPYkLOj+hWOceiA2BOW1+rMLRG6BQKBwCoCmwhraQGLWr2HNYSw0q9wUtuYJ3r5ZyMsvrhkiiqXzbP6xv7m6lFg7OKTI0qRXwrC1NxIocinIFwozJEUzOdDLrFL0NAvUr0hAEWeVbh8wYi5bQhk//VIZaSe2Mzm90gt/bOZbHEfydeSyOTiUJ9ktgul6o3VmVr06x+Ed0jWew1Z7+On4DBvzUojUouQmSLmHQAd8x9ijJInfzRGYRdGgYACglEeDe1mtPKqgel/zaHJVvNHhgMR8Is23GdX1ueTcnI5VVwY/mazmQFG79zSgaQjcjtgtq50bAsXgEU2Z3fkFsISqmVYKtsSED35S7wZpaTKGOYvwzUlJgatJElxFdht124FBQS1GrtSq4FXui/dJo1XtqJgGr+kdhDWEjInjN+bsKTz0aWyWAidaQclsEqfWTkSiW1+YGt+T44MD00dEugmLC2Y8g4qpfikpK9DFBbOap6OSVA9P2ehcNpANOUS9ch1tWQQw1PHGQlZNExkCg7Im9R4PBUCuxKWjsOlbmHeqAytbhKB6Si+NCOg95NqfsOHsdpLRUvjLdsbhJg8rSsxieYCo7qKZf0FEClY4PGsPjtHYkjaNEs+smol1IaBKfUgYYm+taAE0lJLPdMUicejENiVsHS8LVmbDirpsqudNStK+Cj1QUy29D2sY6OJU4zA7GMfYUkpOMXLNPjA5vzQn8w1I00tJdAHrFdpeIxpmho9heCgLdObl15XRucgLAPImR9NE9OTGRRlhfs/fpZjBOm8Jh1ChNNZgCT5jTxTJPsoX+GY4Z3m9AcaAIJNpTTPUWE5L6Z+U0EN7skhVdjK34vvCzL49TpHAuwb+qMevtSeMfLvm7RG+kPNNh9bouT0XaXQ07SKMwTY2OV946+9PYNu9C7+I+fZ+kkbMmU+K6RiPDX5mY4WSd91ohNFNLUyIK/oQi3I8cyIq1Ipvz5bn4clhgOFr0hd1LTBanwrEWWKV86YvBqTYlK4CiBkazemUZwmzub0kWmvqwfTy+mLSWtPm/VU4Rmjow+uDg+r8xyWfrhXeO95N4HXDu+f+sYjM+OQzmq+wkklkMe/jf2x1bTIbmFxKNDfQ4EOfkgzUOvffvLCUFvM5EvjDwnQKKZjMEiyIGTVM2XJ42OyBQ+PHPU5x1RD/IxkanVjhXcSltpcHmDe9/HkUrAn/V84S9lUkzTDSfq36LakjOncZV5OrZMwvn0aycvgPKdJec2kcyK4VW7cTxVuCvtXcVPx3TJzGnapuXfToVwRbcGwKuc5c2rnGlZ5KKrBDELDUDyWOU7LMvxYAKLrl/N7wqLSkyxgidfDYpMapQHvGGKppvYFcNnKWPWJbS2FX6mLa1K2dYR43/PkLJBCVDivn2aLcB8Cmzys1W60xcOS64/5hqNsmCesVa3KAkel6qw5Oz/1amd5raCMP8xh3g2FslOTPPP6mLICBhycgvrpZFlypF4dgR4PS4fiKjV0E5b8LxxzhMdj7f0U8qxq5eXMiJEZ39J+5fYx6ekpnYXNsKhGJg1n1ICIWx1eA85JGrTG/MgzG4EewtL+tDoB8UsPfph5CyFE9vjp6Ku3WakmqZCT9G/IGk2WnAujeYfOHknvc6Ww7BDm/SGHM9K65FRKGlMO6+tQs3WAo2UjcMsQ6Cesmm7kPSy/POEBlS7ub7zyOc2wJwM1tr7PvdghMbD50nKGdwyz08ayGmbNnsxmGb5cfEZqtsnSS/drKvVtWtPTaiRHnluAQM8alnSpmm7klx7MfMEjKP8Lh2OiNbxz0c49RG3vYZmDDh7b2TH+/FRNJzFaGXBiAcvgc8cfmwlLPfbKvuhHERKWQMf1ePr0KRNJrnxayqPx3k8hqVIrFXJIwI/J1cm10TN7gsH7s6bU1EdU8m+j1p0ENDTgXKJBpwIbwlMEmglL+1PlGPOjyLsGqpBMBivPQKomWpzAJfq30bxjPmgkCAIe6hSZ2eHsfLC1OXgJGdZrlTDbzJB/LAKdhFXfjfxoXCIszu8wDuuPRPtBe54FrEKjesewHkwV620nyUOt+XcIeJU6ZnNeSAc4OxgbVRyFwHTC8q99v1qM8QxjNtTIXH8k+qKde4jafu9i6fzEPh3LszD1dnCNAaeD8vaxN2o5CoG2XcLWBSys8oSV9bDkKxzTXwugjBohhSomJXkbKyfXqk92taiDHVTg9oAnUGR2qGTAOdZn3A5LSBiOQJuHpf2pfozVEFblVzip8apJGtkxQtLi+4SN5h06Gwmidutxp7HGZr3mVtP8S6hVwlijQtoJEWjzsGSoNHWjGsJisOH8+03xAl5+0FJRzUmIgswdkoaMSb8pge31r5AZZma9Zn+opVy1t6upp5WF75ZKE2f9zd0UKFdEV2ltl7LAnVOnExYkAhmZrR8aVclFvsKhs2pMDQSesC7RuberDXTenWGnoga0eXn8IXv/kcNq7R6cY1l4VWGfgTWT+/fv+/hTxdBb6leKT6U5yjRMCTsWsMRa72TpKwiZfMwB1zSdh/Z+ChVdlLBax6R3Q3gf1Bxb27nndSw/GcK6RIMaVP27xGQ4w6PB+Qwq1evQQFhqZ+sY84SlM4img1dqlWqiMQQu0b+N5h06++NOrZe3pKDNC/tGL9elr0PN1gGOlj0qEPdhzUa+YUoog62jG/m+K4TV9BVOCoQZ9iRRRdOMMpW2W9g7hq1gMqrNOxz3qnAd626m+c8YfaOXlfFt2gpOWf5uqUsfkO6mwO2uqNnD6uhGvu9CWIze+q9wTBtctHNvV9vfheBniAarfR59E/uYsiYenFZHviw/Um8HArWEpR57x2KqX86AsGQy6Cc4q7B6P4UiHTS6WtHwDLpyp5KbxiSGG7hqbuDRugjg0nJjD5tE/K35BzZp2XK4o1ekAjHNXFJ6iQZNTYjwPgjUTgn1Bbh6R5XX279sZV7DbkXTiBXJftgTf4n+rRgqRLwG6veYzdVaoNpEOiyvKCnwwkAZ+K5JgqrtA75X+H1DX0pjjGnEb2RAlRyBW4ZArYclkxFPPTVwZFeXENW3t+qHPaKyVdTotlsenAiz/ETV3pYlfVgZUbqRPKvXsaai8K1McVKJIT7NtiVs3hmyTFkjMKubkVYjJ/LcBQSqCIsuJf2v6bWZwueZrvCPUdOCPuwH3iU6d9Yx9LZ4e4mB7MxBdqTVu2ZIWKpo4A6jOQvm2TlrGkTMUqZP8i6bzxMxdxCBdcJi1qBdivOffZsghrBaF1+0YfiIx7+6LzF9yDpTRGKRWrcUgJHTk7f4Vq1TaQ+a1NXdoF5VKCZtiJrdAPrS48ePvahUjk+NmFuDgO+WPsYaW/iXrQyMrPOCc1QolU1KX7/sxOOpZbOVI9HHEJ8YA/2VCw5JTV2kDv3NIORRMCFQVi8tCHSoUc6fTU2FmB6AGtkiHZHm/x7DWQUh6mL7BawtKqU69GFV0DmSBiKQ/RSPHk4LFmr5uOjOvIMJAgzHaOTFW6A6HC5+cAc/KmATcPUoEDl1nLDVtbrkJN/rUEQ8C1QqTDGY79zc3DAmOQ2EPlIRNfatkameYwNGf94EqAcUxHNOPbuWxJI8Dog2BAbika1Cl1UbUqDJskkqP5vaFMksFZLS2SuVorOfutLTSJJZKrRFq5ndz+xrskmTyHwSBMyujnALLxJ6cjppUG2J5Nsmug19gI6R8gZ5PjwqmWUJTwWVAypkKaArxOixlEfja2YTZX0kVQUOCWzxsNR8VZsYtOJlIgxLC6XuAGHjd9A6G62gCq1dAtIbiN8o2RRX14lasC71s7BXfW2SxGRjKaWMwKbH8LCa4JqaOW0L0/f6Hj/0YdU4pQk6Ez86NDnMj0hJ1SrpcCqkEBCBNZOplBq0ltbA8HliqlWNFSkUOkrVCk2lUYU4JCkNSwzwtlanwk0ANUQ+bSHTLqogxmTb/ghWdBs1lgA1po9Su1RkTKbgFgXSQSKEuEValN2CQNoWaet3hz90qi0K3amyWwjLjF4/Jnlb4HvqqGYMQ7ipbzIJarrODMISbfEiYVvlI6zDRlzFlH8Jm+6bclmH1ekgCcLqAHBsEZqAFqGV5dchXAoiRH4f17BMv4nHgQj4BSwjnFOd/Ezk7EfWkqhCWXJ4dewb8iuLTV8DkhNSKxeJ1Ash0Lqd7U2TRVtdul0/1uBFREwTAv4gyEnGJO8uDFEPqMmoUZn9aQ//IdeoukLOLUAgCGt6I/oxuep3TNfp3wrE7zsVYaGMvkv3ASFquRYCQVjT28sQllnPml79cgUyHTvWo1mdLC+rHyl3EYEgrOmtftoxKSehDpyfnnayPL1PRAW9CARh9SJXV+60Y5JTqRwZxd07cApmfE8QPZA969ozch2MQBDW3AbwY/LYKZhaK4fL/aFNzbBDwPiesYC1A+ZXryIIa24LGsI6z5gUwtLPaOaisCDdgBPu1QJOEf0RgSCsj1jMCBkn4iRjks8Y+WiLI5oHzgf9NRUnAWdGNwiZoxAIwhqFZEbOORewWL2Sa7AGXoaVMX4tyrhXZA/CWsMs0lv+L2Gg1YqAH5NnONMg1zbwicyB7hVIpt+u8siB+2P1aW3cyH8IAuFhTYTd3/Pp71qZWH1ONPf2QKPw5uqNQLnSw+Lw8sxk+SR7EcMsDEFzEAjCmoIrA5JbrvxVU9x7RdKUKiuEUjt38+PLeNevovSYLJjPHUn+olFOsTKDls8bx9QUUm4lAh3fT9/NIulnunyF50Ewc5ya3sKmoZczKUbv5MKQSVVkxWq9NYCkefouCOKbfhWys6VZ8yNyLALhYWn33hroICzvgm1VYrk8deFbMYa3f0C/XEkmpdub2xOcjN4RdUoE4nqZYc3CphuXuiIOXjABIuVqBA4TaIDIPffFmKLyG2ZttSDOpspluMBCoQIypAKOZCZ87KHWavsi464IBGH1wI0zxWzOl8xeze6z3akY9hkmweJPjQBs+GW3u3cFYfW079I/dGAB5fB9wB57LliGxXu/cn9BO0LlNgRiDasNr8gdCAQCByIQhHUg+FF1IBAItCHwf/skKYdvedfCAAAAAElFTkSuQmCC"/>
  <p:tag name="POWERPOINTLATEX_PIXELSPEREMHEIGHT#4D5B702C715D203D2031" val="83.33334"/>
  <p:tag name="POWERPOINTLATEX_BASELINEOFFSET#4D5B702C715D203D2031" val="21"/>
  <p:tag name="POWERPOINTLATEX_REFCOUNTER#4D5B702C715D203D2031" val="2"/>
  <p:tag name="POWERPOINTLATEX_CACHECONTENT#4D" val="iVBORw0KGgoAAAANSUhEUgAAAE4AAAAzCAIAAAC2dKlVAAAFnElEQVRoBbWa7TUlQRCG7+7ZABACGSAEMkAIjggQAiJACI4IEAIiQAjIYPe5ak9tbfXHVHeP+8Pp6el666Prra6Zsfjd8ru8vFzEfjs7Oy3AnWsfHx9XVlYiFm1ubi6alOzt7UVwZc37+3sTeMfi9fX1oD2s/IGC4GqWfXx8EMjPz0915u3t7eLiIovAyq2treytWSZPTk6ur6+BUnsUli3Z3t7WQLDzXLbtajbw5Co65K8qY3Bzc5NdP8skcUTF2dmZ1cgYr0rZ9NMt7bhkY5E6PDx0sjLvJue6RB3B1X1T2NPT09XVVb38bzAYY0IocAycYqwZBC+Jy2a+vLyk8WW3S1KjCUyW4ipOosDlMEWvpHVkHg/RiLeAuOCSvRXk0QR+eHhAsTjpFH9TAh8dHRFEahI10qlY1p7y71f5VuhOxdW0MIYQq4uurq7QKDVJVNvlLq3sreW4suOTtyxRWSzJbBWQbJMg8QWoI0WPj49FpImoiAy5aokKlrDIunp3dxf3ZHIlp6UUBVnp+FInKiJDXLXZi4cbGxvWT8bPz89upvvy/v7+9vZWO9NWoqJ3TleBI7TWGVc27K3W8cHBAbu6u7srgs1ERWwybUoLHFFl2bKrNj/qREm8aR5aEkQ0qlQrURHsd9URVYxwzwOWWmpl60DqLeqsYCtRke1PYEdU2Ut3ss2SwKQu2bG/v6/p0kFUZGd21QUbBa+vr2pix4BWgXhpNRKEHqIiabMiPs4SFXFJNuvSyHlje0BrWwdREe90NUtU4DQE6i0bYq1sGlPk+KUiLncmT1RB6GwMs0TFPR6gUGxbwm660gNyLKdp0kdUbOvkaslVEF3I+1zFH9p6esD0PUYnUbEsTY/JGc1Se9Cp1CznDSWXkCmmHfQRFYQeV0tEFYPYCiJof9bQyFjwS/XMZU2QqOjtSeBK9uKhM4UZstF6Xh+zmH2zPaBd301UQOZ31XUR6Giiq+SnvAq0Tsq4n6jIRzLKrqkTlZW6QA11PZ1Fc2OSFqnK+m6ioqjZVbGmVDPEdHVSBvow7RxLL4GtPyE4dsSJiq7mBK4TVXxzBgUTONsD2qiNEBWcb3GVFseaGHH16emJrwS8B0yf7xVqiKigpFlUmVEeZk9UFXTnTSTNvlrATA+omAxGiIp4m6sRogLqHkQmAyqvsOkBrWPp2PEiEkEL0uaqbBfRtRDpWCKiiceg4oY8vkyWLk0oha0XsNSqNq5GahKmuPAzU6ErvS7rz8/P1YfsYJSogKbeV2bEiDpRRdyZK98dUmRJdbIgveVmBokKWoOrQaKKiW5jszlPyOBb9pbzk0sH2EpUEBoSOJi9sp/OsmwCy0ZJTXJZ4C4HT1RBa3g0H3E1fcKWV9j0gMXPocbdGYgKWpoqpRlRHSEqCJPnDRkYL6HjRMWkqKtNRAU3PW/spyoxPRg10BwdOogKSJSrTdnL/jvjmFG60gPyjAZFI6mL4CxEXaYk7kZ+0tZWHq9SkCW6+emrQ6KQfQ+YIsgMSg3Mclg6ukoIMh91VZTFUw500syaKIeK9Fs2mev2cXcWooITcrWVqGI9Vce6ymWwB3TOOy70ERXMEFdbiSoeOhPhKl9fmJzsAW2AZiPqYhE6V/mGi3q3S9ag7Dh1lWVpZc7K6uQ8J+oX3PSuctZL8XTcU2tKA+cqy2CdfgsuSbn5GV2d4Kq0qaK+te65DolINVU1YayLbzdRQau5SpW3mhhXHjtdLZFLu0VNB5WIp+3xiKv//nOUAoA1fFki9mQsmWO/MqnRMJZTUZKTceVVECI0CQLCSoigIOlAacItRMQAIY5bjHbQLDsmzfiLoLuBgAOdvOQdvIpnB9J4gFNP3dZa5QzD8qx2N5mvwOTJ2toaiJrAsjlYbLd6MjqcLnw4JFnqPaDocg7ELyfNEKg/Ejl4+pbGMIcAAAAASUVORK5CYII="/>
  <p:tag name="POWERPOINTLATEX_PIXELSPEREMHEIGHT#4D" val="75"/>
  <p:tag name="POWERPOINTLATEX_CACHECONTENT#70205C696E205C6D61746863616C7B417D" val="iVBORw0KGgoAAAANSUhEUgAAAMAAAABFCAIAAACTw347AAAJbklEQVR4Ae2c/blNOxDG7/HcAlACHaAEOkAJqAAloAKUwKkAJaAClIAO3N8xnjlzJ8kkO2utY+/snD/Ok5WVTGbeeTMz62uf/Pr165/5NxFIEHj//v3nz58fPHhw5cqV5OR5x7/nzdmaCPxG4O3bt/Dm58+fHF27du3evXsBMJNAATjHeAq6nJ6etls+CdSO1fgj79y58+HDh53svLTT6Dl4YARevXqVsufy5cuxyZNAMT5HdPbFixcd1k4CdYA24BQK52/fvnUYNgnUAdqAU54+fdpn1SRQH25DzeoOP6AwCTQUFfqMkfBTrZezwieBsrAcUaeGn2fPnnWYPQnUAdpQUyT8cMf5/v37HYZNAnWANs6UheEHIOad6D9s+PHjB63v37+3sOP69estw/Z/jIYfnmAIAk5neSLmOu3h8RLo06dP3Hjlj/sfHbdA3r17x41/C+XBtbn1LIb3VT9/7OV1jqP6+/LlC4+a+644LEUeP3586LgJCFQ/Ykg2+r58+TI284gi0NevXx89ekTIsTzQtqB59epV7QkagA4LgwH7f+r58+eSnhaFH+yM+TXM2dTfMIZOdhgxaRgzGw0h2MiGuXHjhp2S8h562QFpe/wIRK1z+/ZtWwzevXsX6hx6BZM6u70HWqwTfoaPQG/evLGwQp0jjDcubICAYMK+cqcsVtKulnojpzCb3YnYXDc5vI7zkF0k5Pj48aNDYH0CATo8FblSOcY7mJKC8ZJfmUWKhcLxFGfDWodoonCgBll/LckHLQfSCCzQKDVEEdMGuT4dZnuiCITvRRCc4E+FZsMaDlPeMBj9cJtOqephdVrehve6NMosFziMBHVKdkepBxW9LM8sGkUCSfVA1NGVbD1hi3MGCL1YHhpZ6fAdCaLNhYUB9FEgJnusOzQqZ0MAI9VZSqAqgEUCiQ+UPaKHOoYFJDHxXzpLMYYBqg0csvZs1NYcj2JO/41WPAixuq+ApaRwSqCqy/IEkvLThhlZUgMgnIAxyh4XeJx+mgqZVeK+m9J9qDmetdIisVvsABPxl+zkwFnWvzK4k0ASVNLtaxdgjAyrXt1Yp6KWhK6NXKIaliLiRuvuuVh1QUwIKUWEOvKfmBSblolAUutkq6c0xDE4XkDOWp22c63CxHIp+1v0HHWM7qs4Kmv2V38RI2JMMgQSKVlmqFxptFPBMq+qU6xxcFajdLtigbRhTmntnA0K1syUQDjaDkjbmdNCjnSo3d+MgQftu1x3gAjfKItJSmWJeJ+lpg3cg48Ec/5X/aU7UKfQiMHxbyTy5Ig5zt8izj3H5g3I+HcbrBL2URT9TpQd2d1Gc1kFGt28ebNbzmATlRNcElX9pTvQgpB90UwHeAKJa9NiignO69kxKtc17D7gVMcLXE5geqgBcifFUjkj9fATLfJLCZQQT548qZqWfZvF+c4J8QQSN2Tfr15CIBeBnBKrHPJjNiLn1q1bqwgcQIj6Ucug2KhsBIp951/neP36NUEvTQGS2nR5GF2NhzqYN7m0vV1DoxoobL3iQbwT/fDhQ/E9pXHjuyvZCASwKR/Uj55A0CK72JLwo7FBV92ioZGW1w63kO9kcvcrC5Qb9rcO2fDEAlZnO0mjRRN7sazjFVjtsQ2fwuw5215CIDcXsVlF7XL7306N2iudNXm11M6q+QopTGW5hsNrp0JVy1uVuQWBNPyCgrZ1xXUb6K9XN+tKXkUa9bIkdK6mSWTtMrO4xRHIp7DsYksKIASmKWzTOpeIHf+sX9bGYTpxlv7SjzxUiK/Dq4ZrcZkd2USgJeGHK0m3MNu3vQB3c4NDdpvoScA7ZgJp8qJ2hklwKL6MCiCVU3+ZQI586JS9X141ozpA02Ia8KpzhxlAwlJ/7/RbmQECFf7FN6rlrJNOUmyZJWPUrypko+cYiNUl2tUbaaR9D1OhWKURoFR50sFMVwJDiECcO5XWXyQaN2bFQyVr9knwigvtoSigzl5DrUKgYM/XL+NdDtrp+kuKOGtD90+pWSGltibH9jsfJVEH10/pI7lm4Ra1b/8pCJoWtee8Ud1MjjE7bW6MOV/p9+2f6nJLBtgsRuBcIuqw5sobpAJ1EC1ajLKi1Hd0lubWU5hKkUZ7AWTdKXN3Il9J47hfgxC8j0cOc9bWGIGnG+1Nkwa+A9XS9AqBrHII2qkAcsHwYjxqWXsBfC3BemH9tvRZmLxEZwugbHv+U12VLKoQyAW0gIlugbR8Xhhanfzg0BL3whYN9Ok4BXqwoSUL63UDbl7LWOWNbZQyT4VArgBqjyKaSkSJCw4GCiuNkuUdfr2wKYIeT0viFa13gm8tYiHpWUXPEqj06USFQFaEtNP10h53Q2LrT3lSBWwcPjgOWeWDoGK3aHtmSLFKe7KP+UpOjAjkCiAhUJXp7Hh7Q6K6jVIDVumxJEaflnSwyrrLhVj/ZdkPwjb2MGb5olZC9u2zUoEVEcgWE7BHrsljdbGNARq3/hZ7BA7LIVRafoViUd6ubQFEbdiP5pqIKQbs/mRAEKX6lLQhUF1JI7sJIwIJY1QEqsvmKNGCha3x1VjVZ95Os7DZwo16pVy+k9hNByvgrmEN0VMbFZfZtUBPyMqiJE0Oz2JVgIVqKQ3ZBMIq5uueQAJtG64QnWVrsNZ2p7DZ7QSx3Oq/3eodkrPOc76Qw+1iqk2j2aXpRM+zWFWy0MV/QJeR4K4JGMfAJOsehO5D4EmNQqvUMWgO79lP0H1/+NTiPPxXqmpT2zt6wKTEG+nXCFIkkI0ozHFpiwWgkboEejFgz7ODC5MxQPHZTUPs2bau/Tl3dFCkOgUbs1rgd+voIoFsXEGQnVNde88HEI00iGYxauncNACc1Rblv+0yl3WcS/3wCZPptGNoFwnk9HfTBjgkILErAEXqQY2mzvDsIWimUK6LSTaJoCT96y5UlRYn9zyBQNYCRzSqLjMHrI6A5FxJJVAHrse+XF2BFoH5d6KXvANkmTfbSxDgzXF+T56/JUK2npt/oWwSaGvch5F/QphKjTk5ObGd2TF2wGwfLQKZCOQ+xHGXY0eL1DQ8i0CGQDN/ZZGanVkEJoGysMzOVgR8DcRnsO4DaS4dt/iQtFXBOW6/EfhfBOKzav0wVtXmztXCj6tV1GyMh8AJd1T5qYPK56vGbu6jt/xYmpkxmyMjcIkvydvZMzIS07YuBM5qIL1up/qRR0JSBlH9IFPoJW0O9/lnuboQmJMWIfAfs1CVZuuOLnwAAAAASUVORK5CYII="/>
  <p:tag name="POWERPOINTLATEX_PIXELSPEREMHEIGHT#70205C696E205C6D61746863616C7B417D" val="75"/>
  <p:tag name="POWERPOINTLATEX_BASELINEOFFSET#70205C696E205C6D61746863616C7B417D" val="15"/>
  <p:tag name="POWERPOINTLATEX_CACHECONTENT#5C6D61746863616C7B417D205C7365746D696E75732070" val="iVBORw0KGgoAAAANSUhEUgAAAKcAAABLCAIAAACa8gBCAAAJs0lEQVR4Ae2d/73OShDG77kVoAQ6QAl0gBLoACWgApSAClACKkAJ6MD9+szxnDG72XfzZncTN+/545hsNvPrmZmdbJLj7OfPn//s6ef79+8vX768devWjRs39mT3H7ae7Q11wP706dOlS5eA/w9P7Ong300Z++7du6dPnw7A48ePH69fv96U7UOVIde38PPq1SvyzyyH7qfS8+fPTcqdO3f6Sdk453+2oB8A+Ejvivq3b98kC3oL5o/XYf0Kf/v27Tdv3giJ3sTly5cVZIRXb3Hb5L8y6i9evHj//n1wjUp9GG91eO/ePWNFM9+K59/FZ2XUnz17Nt5fd+/etcCimf/y5ct4BVaXuCbqdNFfv35dxQU7T/c1UX/8+PEqkCP0/v37JnpkS7GWsanc1VBfMdHxAns1V69ehaDYfPz4MfXL/3tkNdQt0Xs3bgXw1MnvsKdbB3Ul+pMnTwrAdD2lIr/D+7d1ULdEp8aqq+oKcJb5tWvXrl+/zqkd7s6ugPoWEt3iQOm+uyI/fjvQ2ih+I9rvjyoju+7Ienu99F3tzo7OdTbj7B59xRVd4bXb3dnRqGtFZ4NM3g+ET8FwqvmhGotdFfmhqPPsnNYJ5LaQ6BZA+9ydHYc670oY2HTOSnRqbJq+FhnpeKeRHab7ONSBfGuJbmG0x07e97T96M+fP5uLeU0xSEkz+OHDh2FO70O7rUCTDx8+9Ja1Bf6Dcl0PWrazovto293u7IDQI4HMxTg3Fee9bzQlN53WdUSlCAW6CprF/O3bt5RG8wnVCLegZ4EDrwQyX4826J+omtlLRhhpG59on90JkZZmHr+zwVGwtskpKTlsj6isNoCZQwCSHzknu/yBt9zIZBwoc7gwzaLuqOud1Ky6WK41VYahd9kjPc5Kz1WkB4vsgRCeUZ74R0SskprPBIsJUMcEjUNQYuVbgkCsONUXdSRZDPLbK+RpaSbUUdFPGEOjqhTwDhojPUgxpwU1bNCUtLrNbxtMs9kYMkFGea/2RR1tTGoIQ2+kr0U22evnZ/am1dMVtO2tA/yt4fUJbUK9o2yNN8jL2mqlwLcqtx1RVxNXRtEKlEISguwf4NxUhKpoWeH0wrYj2URHhEedOTaNjq8sXSiYh61IdERdWiK4oJkyTMBjT2F+11PmSjQx73SVlWVukZftZ9OlkMlZJmFQjoWwtaAX6pQdE5Y1wKuVos6FfsJIWkuSiuFI6cgyb2Th9OAJvxr1fLhYRnXx76zOSI72VtUY02OO6uFa9cackJomxWwC6oVeL71EIyq6di1lrMvenICkJck+X/EAq6j6wQGftXpxovXuLI8M+MBW42MIe1s3gGSiwxdCPDE66FjpHJ5mwao96jjLXjKnsDx69Eiyp4grV66kp3y1SM92HdGKM/5VeYM2bW+xN6CenTPlluDMX2+1qA60IpS7B9tLk6gOwCtdbgBbqZrl4+9xsxP6DVrAZW33zoGuL+9oG66lZWmc6w8ePLB6ggF8rBrkZQ+zub7Wl1BoqHdnoXmxM6tzp0He5yFV0j+dEr7ToIjWl/fsh3wtUUc5ew+JdK9/Icl3mPJmKEoaH0OoL6m3ooliYJlNlSXlnS84U91aoq6XUmqaOKmiFUEjEKEB8acG0DIEd6/VV3ozl6AeroUtadYMdRo3K8u0oNR5r3SZzlb4dXOdnFNPNzjds74KyM1q5cItn6HeppvzrG1XC9jqf1JTcXq/pqmGs3ZnyYya+f3meN8aZrNkpb4Flzaoa20GLRbFbNFOxRdGKBizbOsxWVastTtrRtnDGPkK99YbS2+oC42wIG5Q4annarm5x6UkLl+Vl3MI1h5xqNV93SK/pLyHa3HC+cpVHzjZmWk0HeHf7CVZcSMHVVpJ+pFyg6zgHOpzmFA4VA0WE6tbiyo8GqgMim8rYt26aq6U1wjugnP7nVLkmVetPleK+7V+//mjdXNRhacGWikWu0qFwjT/5F96atXQyHhi9U4+lOhZ3bsaUvlNbyofn+u+y1iYl56VVGQwBMf4Q+ySPuOlIzHAnH0CO6UYqSjlIXydOBJ1X3mWw5NGJVqufvNm3pTvZnl8Com54x426PpF3cerMfH6H4O6X84X1nbzQqoiiq7bQwkePRwi7TQ4hvCphUN8sh5UICyaQfkL1MESCJF0kKN6HFRZWNsly+Ix/K4PbfFpTqCDtBqsT1j46ouf19mUDzBddHPc/rNTf/DelMcD6rPIA55QySlLCB9J4hOCXeMjCXZntbgedE5bxUIrV7+HoadHpg+1PcJkyeFrbIgLnz3qaWFXH3qewxQdFDV113p5LSiptmNWjQ1MjjhMY6iGSdhByfrwvMJ7p2NbWsoYUcijTXP7tXx6U5s0DTWeOjhH2xI1K+BBbjUTsnUOL5WvBSapiieBNTv/HPVQYLmSRUXYE+yeF+wK9SAr5uCgLzYe+GFeLmuorMimTvna486GdsxuJcrJBl4exynI0eccde9oTwew7ZS/BzjOpOxVWVmYYRGGUNYUDg/Ge5b5wkFlHkouZFV5ucEsLDDfIm8KS7zkIS976Rz1rMcl0hPL786nzFY+eXGBRs/mZWZKnzAun47ZnQ2GW921UCD6VYZREtoXBvQ8WCAz63qQ5w+71jfC2ctK6WBtQKX3oTzbto3Nqh06MoC0aQCs7ooIQBNfEkiJcopL1jnqU8uqd/1UbRGv5YTyycuFxtQxGVYwwbuoMK3JKUWY+SF4nvTAISrPOI0Js/xzjjq6EibB1/6wX2H3bsKzPnixB/vXKuleMaOlW2VKpRwqRyTIIJiFaI2IC9SZna2xxBTjNbwazvHrVkO2C1kpMUi1hazKl/t8gy5PPuJs5GitgVVa8CbVtgnAEaYuvwRXCI9+bgmLOnm/XPPAIaIeTp8OgwfUTPVb8sKizmHQYfnhxT68ovhEFDyg28t+e/Jh+11xVtBq7qnd/e+8cx2Uzud5jD0I4bY4/TopnT935OzszF9CZvvDJvQp12e7seu7s+Hz6dDMz9Z14oIT6hOOmR5Wkc/e8kxfV3VmQHlHjxPqVWD4SV3/ssEJde/qbdFshZpCbXs6vqQMn6DevHmzh+WnXD/GqyryDf+eBd+Bq2OQTiwiXT6qXX7zt08O6rOW7M6y2aztdCFdIFptEpxyveDk0iml+5IiTz2vfxuupM3Mc6f79ZkO+z2dwqsv70nZ+Dri72kH/9WtGtws742t7f5aTGgnOPuXLA6KyEzYZ31uYrV2zVoV3iZa1TA5VfhMJlQONSnylbLaTjtV+EX+1O4sRRh6Ea+BF59yfZGzqe1cz+37XwQ5Cv8He43s9p57XwIAAAAASUVORK5CYII="/>
  <p:tag name="POWERPOINTLATEX_PIXELSPEREMHEIGHT#5C6D61746863616C7B417D205C7365746D696E75732070" val="75"/>
  <p:tag name="POWERPOINTLATEX_BASELINEOFFSET#5C6D61746863616C7B417D205C7365746D696E75732070" val="19"/>
  <p:tag name="POWERPOINTLATEX_REFCOUNTER#70205C696E205C6D61746863616C7B417D" val="2"/>
  <p:tag name="POWERPOINTLATEX_REFCOUNTER#5C6D61746863616C7B417D205C7365746D696E75732070" val="2"/>
  <p:tag name="POWERPOINTLATEX_CACHECONTENT#4D5B5C6D61746863616C7B427D2C5C6D61746863616C7B437D5D" val="iVBORw0KGgoAAAANSUhEUgAAAPIAAABMCAIAAADYyn32AAAP5UlEQVR4Ae2d/7kMSxPHj/e5ASAERIAQEAFCQAQIAREgBEcECAERIARk4P0c9dxSt6qnt7qnZ3fWmf3jPDXd1dX149vVNT2zey78+vXrZPv89sCnT59u3rxZccbmq4pz9tl1enp6//79qRkvXrz4v6m+rX3zwPF6YIP18cZu03zSAxusC665fv069Ub8FFi3pkN44N69ezE6X758UV02WKsrFiR+/Pjx/Pnzq1evXrhwITkNhT5DiB+jLl26xED5cEkjxWVSzsrZvn79+urVq4cPH964ccOaCX379u0mMy9fvvzH2Ij6c9vy8eNH8ctUtu7wDCnkwYMHf9x9clIXIvzc9NghRRqeN2/e1KWttvfdu3e4JWPm3bt3k1Z8//5dHHUmNjlG2F6+fFl0cWy8detWk+Q+ZoCYcQ3qZZA6FtYAlJA4z1y5cmXKUmbHaY5/5+Xjx4+nBK6z/dmzZzhhp12WAdRlbOmHdYyTnd7RTJPRZg5P3kEVPKkCo2CN4S5Dq2eKuQd+51jWKusQlPNXx04RyairmYciAHQyBzlLkynSwvofJ6J++fr1awL28+dPYUPQt2/fXrx4URxFFwVTsWtI45MnT1AAT6k+KhaUcAKtoIenfiCtA+cT9SNVVUkngl9dip5Pnz5FeQpoZYCgzgYTb9++tY1KM4TaVC9XSLx///7Ro0fgQXTDTE6dWbEEBZqaWID04cOHIpZ0YINp89eubJ1xA1208pPMSrCdqbgJH/UZNT9bY7LoQ8ykfHTqOZ9QQijDznICgVin/JZwYvvMX2IUsbAbETROrkyEjdYuoXFmZYh2MZfwn3lJW7sJyUAaUVULzHXL3DkQU1lIYyedD2uiAjo1cnGpaxcG2l4G7jQZBnuGpX6G2LkkMsKH82CsrkNAYm2vzGXdIjayGCr82jUS1ioLwu2w7K065VhCknQ8ZMALSd8V9WGs+DGZHopCbKNzCMKlF18xhczVqnPcoJCQDLzVbWnani40IcHuYOKi5F6kUByQrSVfEj/c5NbZKHC4AEjGkq3A4QZ7HHPT5XBYK3CFUPW6MS3mOLFcNuGmySd9zBaarZu2HSuWgteMGiNhjUPVrUKr0zWKGZ3yPCweWTBqhs5IV15O5BwL61gwiHoW032HGFaC2N4nJ3pgSIuFQUd15JJjfiNSPAzI1pIvZZuI++MQN1khsrVJpTG2sGaWsbCOdz/EmyDpIswHzHoA2gUegcl85uQscWlzbZ+B6h8hkncd2DIM1ipI3BpxRsYa6DtmYSFqArBZQVwgcO+ecSys4yK3JROGiNM6tHXZeuYe1aHA1BBbT0tdOsU51e4g1CRE0Tg3W4sSOnfcdvNLbcpO287q17loh7YrG2Mscwc9FtZx1VltcV2HhjLEyoEemzu6tXLR79PKbURNXhoGa4kcf9UXzuOttwsqJxKyp+s6URt0xvlJayysXU5VPSHoigYmW8QPKm2gh5MKTLHZLNOnlVsYNoVNTWrbFRJzs7VYYpfUmUTzsYi3GnTQSLa1mmwUZqqTPldaTcbC2urmaCay8zbRdrXMX8lNU1eY7dbUCkcVa4XgMYsr5akQY2CtUiB0Mut0NBvldwwG1nYi5wLmmoMV0X8grNU5DtBc2sWpfksS9oZsTspPTpdkcxtIKxxlFuexDutUwqxsLfnSLU1iZgPpepNucmyCNucs2Sh0LixxozouB8LaRVr1hOgrOjGH7UjljMoXHV6KQ2wsuiPu8lRHkhoDa9GDv9ZO63qJge3to/GUi6IaMDbMA2Ed/SCq9qVq7LX5Qs+C+vw5dpSz1GWf5Fy2qibcHZhmIkXFrGwta9SZISlc0QbRnZzEI7LtOiFxFpyb9GCFbSCsLQpneoNTs7M4/f5A6E1zxZC9dYEk1Q0FofumligzfE4cB8BaRUBYSxQZGss5YZBFHE11GxZz9a1vqzm0Kt9R2DlR7h5DvOH2HDckXgJoyR0yHKudt+OQPbfYWh8lY6Ty+sw3TTF5ttLyE1tOyZc43TZCq2iJBH+JjePJXwIOPpHfBpspupOEkzwQ1mq+JZIrnMUMXM5i8+8HJwxZt87emZcx1vOhOUcl1QfXtX2N4F8/n/DGNzTpR1uE4JuVCLXv9fe8A/5bFt/c/Pz5s0JNJ+Lrrk7m3r4ioDrUCb52GhlwC985je3agl18S4N8gdXaCKBJgfWByrxnAm3tjICB6NuWA9KDYY0lpFIbGAfBpKnEmO9TkLTi92tkRVk5cXXZ3v3T1nydPRZO2sUC5psv0S6G4AH3TRkddXCC9WZ1mLqdsDz7ozvSvmb74qbjzIuFSmZGkDo1MOJj1AatO0Ox8smoLTyu4pRYurteOPGeKzaKUccPAKjo6rxKwznjCebBNUQBceBZ/dZh8FRhLaJiUFunEPlTlShhtuHHhlb5U/yjYB13j7hOsO7M+y0fHDul+f7bXfKKBu5fJQvrnp+/mSqsJUYOdjRSUeTDBzP5GK8VC0p6XVWztsIaS3V5qNVuh+Erq3fu3LF3IMpZIfj6KgVJsXCvjFqoy31fOK7kheZNiu2preuwjjgDiLFEntJPEOBuR5Q5FqBrcyiwi3h1P+9J8c3ilw85G34yDV4qFuVqOwQ8165dI9MX17zlXJRmWTr5a4tCcxGiqR6iuNEog1pOUVHkjI1SsVX4XdpjilGFNcpolp2zpUoFpbZDNElDh0zBHSv16MzlWmIUlpsrL1mB11NbC/LINJX5bFCh80UhYln3FckwWOEDC2smHQLreGvR95DCnTNYq6Hr/q84cEiXi8JhlVGLLKyba+t6BSLed2a7athFSC/5ORs47TcstEuIoyisY5nk7q6cUVOXeIOU7DypzDiKY0G93CcRo8B2tE8FMnMtAmtnZwbW/HARt0SkqMoxbUTM6kq6kxNXH4PLikX1CMkNonOmDin+AJL2LkfEKEytveV02Cm5DdasVAlbHU/OzgysKdeIHymqonF0aF2NiqiFulicTvJ8DbHa+VOmwKtxOjf7EpcxmkX1lpg6L7MN1lJ9Ykb9MamzM54MOP34IWdWy9TphzI7WFNY5w9YVMiihFbnOktfBaLDIXB1vA0VBucQO2o5Otr4nx+WXm7iFsltsBY/7sxADtboU8krnIjx44jcadUxGku6eJLYYvgivBFnQ07i8EzR5xFhi1j1X6GuyqLz7ORhZZ89wTruXOoH3v1gGZCwtaVIRMQUI10cu7dGF/KpsrhDn3jAgpCd22DHRDuH6IGDcq4wW7c9jskU1lgbb5KmYM3tPHiVQ0N1U5FYP6zjfjJw4Q3J+kXHtjbGtRSB3ipzOH9DtpZnSzsLa1HR1SFFWIMDyg9uFjMxc7BeYWHtNMQPA2GNtJj797/7E7LhEFxCYAOsJWzJUGVgLQ+r6s8dxOaYCM9PYa1Rdy6lPbYo8z6JYs7apwJxroYiZA6s480NuZ/XZbjHrx+qiMZLJ8Lol44Wp2Ry/XdMpEP2MIXOVSFWCOuGbJ0srMV+t2PGgoy3f4gK/4ut4i/tcoihfSURVQ3jfjL/aE+FTxGZ4m1qbF97MQcdMaybCmtcFvdH+0Yl/+sEoE8dx0aPO1gfRWHt3tqLRrW2OPTsYdkkNXTRSY7ayWYBs5PZMWSztaiez5ER1hoVzrB58kJJXVz6Tj8uYyJcYWHtliibVdK6aO9Uizs95G57inPR9nifSoaaA0GnLfBgF+J/q/IKruvKXy4F68oZn/yXp/pzcmtATAb51WXlLEq71+rjq5szZ3fPs0jV9adXM6erDC/mFGd+ZXi9i20c+RLx4lF9ffifXn2vr07IAE4o62y21y1rIk2v6Nr0unCECDegdqJRtN7XkmubZMZz9yZHZeZyTmhyYEZ+nqeINjbnvIQpTmtjh0A9Pj8D3tQctj3zjrXlF9rlVC4JBssDv0TmSourZ1C6wjynqxvWNh4YSCqdo0YcqwGT5ELBE3n21hLX8BCtXBXXsW7VS1lYywIleE2+c8EGnWTB1lWouorv+MvyaFIjz9wNa7cvEfj8pBlOmyBakwLyuY3B8yiJnCG6aSwsgXyClTEn8ki+U2l9SipUsrCWfNmaJIrPWVo1dosYyxEb/TKkpQ/WWKTxgNB1K2DisiPxWHPspt+aWZATD0xa42iVETrKFA90b1OsOvVhK0JUvTZYa9ha54uI7IiKS/kYD/jUkrFEH6xtKkU90IyjbP6G7ka2xXTHetbYKWiE6E6r4nB1lBPLZUeIrQPnBLcB1rBqhFrd6oxHToc3dXbxIJdjoWylqcL5W0Z1pQYYLymtBGq3JgVWgs1hfSnWrgpVBqI1lNZLQlssWsnQ+ZyN99TG+duaxuIMM1FjbcGVFlXQrYvJGtwRmAgRdFD1hhMdsHa4mdqdxQ/0ZtI2C8DKIfCZUUVvOPU0HPl1WxRLo2JIZVqCMO38SVEbXOxF4NRcyXZVidkvMEYU4qkHyONonW4enXB2GJ94w8kyxSlSbUPH82lrHo8kRAic8cclLCe9+ryGIaKAtlhOZkeaKCDtO9Wwwys0Z8NyKMsU7px4apQaKAy4DmXccxM3FuFycs9rygSAXvE5o1hX1u30EnuOcp2E/CVe5Xd2ivwa92JvprEiXIajv7wiQbDUUoms/SYUC2COjaoqAJY3v8/m0qVAPJQjSbDIdHiRIIQiqr4Wp0rApBpoXpy9tbE1W7svycvOjqV2ySVNiGwirdWEyD8V1npEopxii/NAtKLeMiRJq2JYJNNNwpoOYsMHXMpHLmXNqa7JjWZn+aF4UslNxCgEqBqYrM6qENYbbmnZKqLJFvy806sVlYpdlCKiqgiXyqS7sHFTkJKsH5LG4i687UTNvCzDeqbQv2B4E6xZqxrC4u0/8WZ5KE+dAHCgbXiki0EZC2umAE8is24jvSwAOEetKGedhXXD+9Y7lT5XDMCaIJF12CuKNxi8r8OHd4B4X4KKmZqSj7iIgVSBQBncU80jZPh7UZVYyN3OwC8gojxfReVzenqKpSxOLJVZxFI1c2/vsfy5Zaw44px0ddwyHqNnWGyAj1R3jMpXdLa3jNk3+Critq7j8gCplI3iuHRu1XaDdavHjptfXl6n7DluM3Zpv8F6l4f+rn65091g/XdF9dxbI89Bkl8hPV5vbdn6eGPXrDnHMjzLjG+PNQta/YAN1qsP0TgF5euPyTPmcdMeQNIG6wM4/SBT8goHJ+g8/iyesh9EpeUm3WC9nG/XJZmf8EQh+47RuvQbqs0G66HuXKswHsFwXM3bJvt8nHlAZ2ywPqDz9zQ1r33yWJHyY8j7n3tSet40G6zn+W/1oympKTw4qOaFjdUrO0zBDdbDXLlOQbxKRe0BuNep3kJabbBeyLFrEUsxfU5qD30xFddvsC7gj2cW/AZc/BRYt6ZDeICCKkbH/mbfButDhGWbc2EPbLBe2MGb+EN44P9SheMjnkmwPQAAAABJRU5ErkJggg=="/>
  <p:tag name="POWERPOINTLATEX_PIXELSPEREMHEIGHT#4D5B5C6D61746863616C7B427D2C5C6D61746863616C7B437D5D" val="75"/>
  <p:tag name="POWERPOINTLATEX_BASELINEOFFSET#4D5B5C6D61746863616C7B427D2C5C6D61746863616C7B437D5D" val="19"/>
  <p:tag name="POWERPOINTLATEX_CACHECONTENT#71" val="iVBORw0KGgoAAAANSUhEUgAAACIAAAAwCAIAAAD7Oz8FAAADAklEQVRYCb1XbXEqQRC89xQAEpBAIQEcUEhAAhooFFBIoFAASAAUgAXAQV6TeZnt6/04jqTCj9R+TfdM9+7epvpo+bvdbqvVajKZdDqd6vPX7/fn8znGY6TL5TIYDGazWRXP5UYQ8wz4+lk8RkBjY5vNhmOx3lJpQbNYLL7wq9FodDweGXG32xmiMzkHojDYXA3UQOLOAT4m8LbjmnpeIgIx0kDjwUYDVxw3bjyzripIBOc8LfBhZYlGOOBzDC0jXIQxgbVEg0o5BroJYrKLVLwOa5hb2WrYDwSgsiSuDGJrCI1ZlaaRpKxwQUx2hcaMwcoEjSxFdpZRElcGsUe4Gs8vQSNyYdsIVqHLewx8foyUxjYlZ4SjV8CVKb+BDMFlUBopBWECVOhim3B+bgxC/vLE6XQ6n888gnuFu+X24XDgBRxbo+GLywKm0ylHltsFmppoMYqLW9DKp3LGYEGggdVC8+LJNxokxOFsDBYE0aRkxLC4DJFsS7jEBhoxH1jD4TCJmByUkyA0QTS+KA3op4ypeSM5/tSJMeeCaELTSrGyMUDO0sh1IElIt5EmeCOR5e+xSeF/CydGRZMt0Ov1hDjXvV6vj8fDZ4HT7Xa9a40gmqgkCUoYd9frNXd1K3/OBRqZ5gQZRdooZblc8qDg/J9yfeW2eOUdgxCRGqDJ0xa2APjwTfW8kJRnkGuIzogFa3JxjUYKSuZlKJgyDrHQP/5CVqPBHF9NuVcA3iSGDlD8XAA0/OPfQINpfp0AhQPwGfZHhR0s8SYngFZjoPj2cDz0gVU+gra9DkXknDHATNMYGRQAoqsPFBQHxbw+VhiKSem+rIGG1yXbLqDZkzPmuzReqNHkjPkWTeFVFpceLhvL6PW/zZc/Yf0STWmnxbXzyOvGvO9NK2NA86ZorYyBR79E8443cscgWbt72Dlpt6vmfr/v93vcQLRXn83tdospGax1hTbuyr+7teBMJ/7yNlcjbmeQG4b/IP3yEjwq8Iq3U4JXlTcsynzC+4QNG4/HgvkPc/VbproR2DkAAAAASUVORK5CYII="/>
  <p:tag name="POWERPOINTLATEX_PIXELSPEREMHEIGHT#71" val="75"/>
  <p:tag name="POWERPOINTLATEX_BASELINEOFFSET#71" val="15"/>
  <p:tag name="POWERPOINTLATEX_REFCOUNTER#70205C7665652071203D205C7B555C7D" val="2"/>
  <p:tag name="POWERPOINTLATEX_CACHECONTENT#70205C7665652071203D205C7B555C7D205C72696768746172726F77205C6578697374732072205C696E205C6D61746863616C7B417D205C7365746D696E75732070203A2072205C7665652071203D205C7B555C7D" val="iVBORw0KGgoAAAANSUhEUgAABQsAAABLCAIAAABYwUZfAAAgAElEQVR4Ae1d/bnXNtJd8qSAQAlLKthLCctWkEsJCxUESghUAJSwUEGghHArCJSw0EHes5l3zzM78odsS7Jsn98fIMuyNDozGp2RZN97f/zxx1/0EwJCoBACX79+/fjx42+//XZ3d/fly5d///vfqPjvf//7u3fvCrXQSzXo0S+//AJpHjx48Ne//vVvf/vbo0ePbm5uepFPcggBIXB5BOCQ3759Cw8s13R5WxAAQuCKCIiUrtb696uf1INCQAh4BBAxgoohPPaZlv727VuaefQcBP9YBUh7ATL6z3/+8/b2Nr2lHCEgBIRASwTgjuCmfvjhB9DElu2qLSEgBITAvgiIlBr+q0npPe0h72vBav0ECHz48OHZs2fYMWZfMCB/+ukn7Klic/X+/fvMP2Xi8+fP4KD/+te/3r9/zw6CkmKH+enTp8xRQggIASHgEYDnhOvAglo9J4mtY1vIg4PSsp0HX2khIATOioBIaRFSqgj5rANE/WqEAIJAbB2zMQTGiAwfPnzInOsksEsDsuvjZKwUwFNfBwH1VAgIgRwEsLkBX2GHa6rGrm/evMHyJUSCZ0ajObKpjBAQAkLguAiIlFJ3G0mpImQiqYQQWIwANiV8QIjY+Pnz54trOdcDpKTWLbyf/OnTp3N18VS9efnyJUKUSi8C4CjBkydPNChOZTGbOxPcZtUIGQwJH0owkfFiSL3N6s2oqAIhIASEwFYEgncVKQWgq0mpIuSt5qjnL4sAQosXL16w+9gSwTjk5dIEmJw/p7308Zzj3IhU7TVpxC3GGpFAQ5a2j4pZpMQ0NoFXfOEmIKPdm6XabFbexw/1GtW7PPWwPVzNjx8/Dh9rqBohAx9SxtevX+u9j8MZjAQWAkIgE4FAvURKiVtAJpOUKkImgEoIgQUI4OXbH3/8kQ8g1ESwwcsVCRzM3hIh5wx47J8s3SpcfUyar/8ZFL/++iuY8QpY9EhtBIKmajSnvbsaqB6xzrCWb12o7RxwuBoHGdCWzrMc0WYksxAQAjkIiJROoxSoTs68o29ZT0Oqu0JgGAH/7jFKYK1uuFx2rm3nZhePBRHKxqzkGvvM9tGa5M5oBgLv0XuTN7C7bqzUSgEuRciTgO12EycLsLhjpwbKCoEv1S1dkSkrgGrrDYFXr161Fwl7yPCuMEV4P5DIa34koj3salEICIGWCIiUTqO9gpQqQp6GVHeFwDAC4aBgToA6XNF/c/3LunbiGocPBwklonEErgg/lr5TxyZAE/H6NF5QCQEMQmhUbn/ZeGnl/+3H//8PVupzAlz+ltK7IwBdb1T37l2QAP0jgL3cLcdktnQQq3VGH/EvjtttqUrPCgEhIAQ6RCCwLJHSoKMVpFSnrAOGuhQCWQiEQ9G///57ja2Je/fuBWl+/vnnUgwPcThCYgbJBWs2mRF0sXLk6GXUoMrTX9IAdMr69LrO6WDwmXwk57QbC69LYHEQS4p4Fh4P64PrKtFTQkAICIFuEQgOVqQ01RQ5id2aJaXfpVUoRwgIgVkEapxKDY1yy9fnbz/OzdrgLHgQGtWWCrxZf0hsfE871KZLISAEDoTAjhvIQAlvoCE2RgKb2IN+9UBISlQhIASEQIqASGmKyXTOLCk9aoSMSQ4fpWz8p1YRQuDPlsxiOq0S3RUCmQiEMzN4CiSvxk41at7yFe7M7jRw35mSqJgQEAKNEbDP/m/82sIWmflJhfC23pY69awQIAIipYRCibMicDVSetQI2V4r+sc//tHsxBSWwDHH471QvL15VutXv7pCIHVG218sCR201wLJHcNdXQoBISAEtiPADeQdZ0+evsH3Hbb3SDUIgYCASGkARJfnQ+BqpPSoEbKdmIL9DX7KqIZd2hI4arY/HlujCdUpBDwCDZyRNcGz1r51pYWAEBACRRCw2ROz9o6uBqdv8A1CdAcfR0DEXqRfqkQIEAGRUkKhxFkRuBopPWqEjK8KmQnixFSDY884zs2PcHIp+qxjQP3qAYHBNwjK7iHzfbyy1faAnmQQAkKgEwR62EA2KDh366B1J7ZxJjFESs+kTfUlReCCpPSoETL+tipX7BrMdtypxhSL7xulpqMcIVAWgXStDgZf1vasieLVlsVBtQmB0yCAxVz88GZQzu80veYGcvhjG+yg/+I9M2skuIMN1wdF1GhCdV4WAZHSy6r+Ih2/ICk9aoQMi+QbTUxUMlOwGVoGlwkrtaVqhYAhQJMjIMV3eq2J4tVSYCWEwMURwDENfN8R1BlHfPGX2/CGDn4/5v1QfnDN/liQ4hOAdvyq9jSdAwtWGPnNBb2NnIOYyixCgEbOxKLH8wuLlOZjpZKlELggKT1whIwFafswZu3XiriBjFii0peES1mw6jkNAnd3d6EvxUNZRcgB4WaXf24lagurGd6tGwJ/xZ9aQDyGv8GLHVQMNL6ks0iUlJEseryHwrMbyBCy5VfuuY3c4OhZD/hLhpYIiJS2RFttNUbggqT0wBEyjMNmXyTqrdiBy3IqrddKY0NXc50jMLh3VDZC1kvIe9kAXsu0vcTaf4B6rw5euV3ExtgxxiYxZo308DCWdPHDew05P4x3vjd7UEhh4QZCP1MnYxiwPSjroMBK7G4RECntVjUSbAsC1ySlx46QSSAw25HxbzGC9FmGx/gM5s3NTVpAOUKgOALp3hEotV5CLo7zLhUiRrJ2dc5zF/zrNYp9Y8TGfvBC15ikXr9+/fvvv//xxx92dgCBWc4PjOTQR5bQWQuMMXXyDeRBJ5YuJdTTEWrWNnJVeC9euUjpxQ3grN3385r18Qqk9NgRMqZb+qNKq9SslkuDZx0A6lc/CKTOqOwGMnpqTRSvth8Mu5UEJ29NtvTMUrcyS7BpBLA+i8mIy6kojPddf/31V0SJeBEXkfOhY93pvo/dxdTZ2wayiUrO4PU11gvlC4FFCIiULoJLhY+CwDVJ6bEjZNgWP531/v17LMyXtTaQG5vjsRXAVfCyTag2IZAikMZOxUNZRcgp7G1yQKHs77KiOf1d1jaYV20FSsSqBzdCERtjxxiZOG5dtd2eK8dcbN/vgOOaxaHle8gADWfBsPuBBFRW6ehZz6qRbLURECmtjbDqb4/ANUnp4SNkrM0zeCi+JMxvdGkDuf2AvGyL13zf41Lq1jnP06gbr9pSm1hIxb4xYuML7hgHhXLG5CGsUGDfS37Rujhn2Ldfar0HBERKe9CCZCiIwGVJ6UyEDFywAIw/O4Efhj1Oi03v02LTFeWxSWKPYLH2+fPn049s1yJX7BjQbq8TNaDv/AApz2UVqXlpJXZUD5vYBBa6ALDIT6sC2oAdmkpvKecQCKSnWa7wvschVFNKSBJ06HpwFJdq6ED1ILCE47KJY8K/WY/g5eAAWR6OEfMOamjcX8x3DAVxLgDzxex+aWMJd2kOG7M40oWmYefQ0awM3H6fLVmqACf0riLkQ9AtrwIsD2GoYsxCy41HX+fuQqTU24lIqUfjiOnrklJ8PmTsx0GOTVru00K7yE8fwcdI+AUaFMbUyJOEeAQTUvpIwRw7NIWGsGJdqlp2ubbwEwLjtB7ncvQOkOISP/YXH/vxj6O8aQFlfL7SxRGgtUMv+NmXeIq04geOVV5cm2bbxasN3a8HUWjoiJd0L4Pu9Ig9SmWmAeAYbXrX59iSAcoDFm//wb/hEVTF9QUr7+caPDvblm93SxrbxTY88S/E3lLVyZ6lBgd1QasgetBgewQoZGpj7YVBiweiW4YPhyH1CBLYBjprunN3QZImUmpDvjbfaGN7PbcSXKtIaaqspRD9Ja3Ccuw7qxjknOQsx7yhH/MoYGwPbQcX+dtvv9FNVOUuaNcEgwxjPVqUD9ui3y9oZ4tk8OfTgDDA9I+Dn5myOcFDTqqfmf4RpQsiQKjNTgoaCQ2PieLatJqLVxvgrQdRaOiIl4yvgBJ97BE7MiEzDWC6g+bo4OJYzLs+b6V0eqDIY/4QE82ESKVuQVT2TuGxR5Vz8djSDykB/dsuAFLOXVr3iCENIwcaR6FbEJjui0q0ROhXjcujuAsaGBxFERxESovAeOJKOCXZYBQpTXW9FKLRCNkqImWxlnzthj7+tcyx9SE/qqtyF8rmGVUKUGYOumNGtsvyNmDnCjfEwJQwKDbBNzV55hEUN/i4MrcgQHsr64wGmUdZbbKJstWmYFaCKG3ooDkc42OxxEH7RbFpABOWZhMESvIpJFDehhX+xS173KIIXMKAfWGkw3ZWWiCU337JFine9jpPUAM0BUBMa2Pd8fOUabkqMRgTw9uYGdhYyQb5BloQwzINIgwTiMEZf3e6xR1vE4//1h56x3IX1KBIKSwkmHeDYXW1Jmhv3mlsB4GMkcO8uDbZRG0jWQrRcIRsq3RpYEZKB4Dgo+mvsVo2oQbvTOtxQbayfbqFkmgKYadiopulbhFVk2EaW2ON0AUZG54CBSkljOoZQ2DpSBurJ+TTjGmBxbVpTRSvNnQEl5UgShs6aA5nBei6vZ9pABoNYGLaM8eVMkjaPxKYiQwrVAj3GCT3rs+eqjfLWNNQFsU7peICwvmXXFmemLY8izAYt0/Z+RL6krScCWl9+UrpQ9MtDgRLYJxWQsmqPZa74Gy+3cJFSqva1Tkq54RrgzGdK9d1k2bMwV6cPXZLSocjZAM6pTV+bkMZKzbrEz2fAMSl1BaUXdCD2IwFUbf7tSDk7GUIj3OoHoyVhmuJsQXm2dYnCoBDmLpDW3tdQph9aU1AIx0sE2BO3PJDrJI2rYkaRhL6FSyz0sAPjR7rkhy9+JSzFAdoB4667I9jZGx0mNMe7DufxSiAxdplakLISV1Qura7FI3p8hykDQbRtCRd3YXxmC6Az4RgONUcVDZoABM1lLpl68tmYKXqXFGP2XY6RmhmkBBlrFgndMtWrIIecZn2YgUgY48czl2YwIYSRsdYv3LyRUoHURIv9bCYi+CoLDUYvSOyyotPfNZE8Wo9OJZeSkoHImSbNkDdZmsHWOnaf/oUcqgzJOqhgJqtoUHhBwUbzKSdZfZusJIVmTBor79pnsH60wWeGmKng8TrdJd0Jj4EqmwidLlU5aFaXBbXpjVRvNoUgWAzaXiTPnK1HAx5epuNXmsLdEFTqRFuzBmbqsd2z9CXtMXBFTFkpiVno4gtWDEORLtj/dpS/3GfpRVNBwNcFaLiMAT26jVH317eCX4YOAyOfU8GDKtMp01gkahHt9KVjtorU0d0FyKli0x3qR+gz/E2v28aIi3tRanyoeOVqkUrmY4oXwCTvHi1qQDBYGbd/kCEbBPYoKxBAfnO1/v6etOh30+Y7XmKneWQctWTc6zppcqzejxjMwXV4G2EJdjAjpeDjHkM27L53tKAAMy7SP2DC/NltckmylY72P1AhQddyuCDl8qkRmBIOWdGaoBTexSPGZt5vNRXh/EF8cY+p+TRs16MlSyFGylv/vRXqume6+EEMRjsecmDWzCt+QIt09TmXkPvuHQLagJotsSAGbDBdHxEd+FdWeroMk2dg0ukNCBGZGpPYfn1NxgIAQS79JYGaUVKB1EKs88sKR2IkMdmrBCJYayO8Z5UsnWxX1rPbA7XNVdPeAzmay+Ihr5AYD8I8+lX0EupgRHE06VHIPjl1cbm60Q62EBBN8eGrIk2RhJQmqXOFPJqCQ9UKVtahCEEgIuGVZT90aENzhTIHLNwD4hVMkEu/ZwH/z/Y1iI0pgtbSACppndKpys52V1TpWlqFn8GpVbe/t0LEM6e7WMP6/JY9ymYFeiTbrXU2kHdBSASKcW00tJUrtlWmDRLEYmLk9IYIZtfBltKjcyOuHBWyw/hUBVGCB9EArpM6y+S47cUVlS48fEVLdojYToERLM8g22FgbFIL6xEiUUIBHvOV9Z0K2EhCWZQXJvWRPFqx/rFcMKGfymgxpo7br6fh06zlEDtD+ody7djFu6DXpSZnewRP8N1T0TRpQyDjnqvgKpUR8rWQ33lLCt7Uze3gH8HLaSskGO10ZnDhMbKVMo/Ot2qBMtgtUd0F9aRjaxy4+ODYOZk0tetGKQipTkIly1DP2b6KuVRL05Kv6P1W+Ljx49IcNHL37VbzBksw7shAW35nC9fvvjLgunHjx/TUF6+fLm05levXtkjg7P40tryyyNi8YVBOO7fv+9zJtJb9DJRrW6NIfD06VNvwCCF+coaq9Py7+7uQoFFoyw8O3hpTRSvdrAtZBqt4d0nT54wrYRHAM6KPuf9+/cPHz78/PmzL3C+dP5cE9xjCgXggufHv+mtsjlkjc1GUFn5a9T24cMHWCxqxsz7/Pnz2SYePHiQlgkMIS1QL4fhvfWiXkNpzflDYJG9BTD9bJXKcJScfKz6cReGrUjpIus9ikF2JadIab46lpHSsIxhswV4QMjHZZBg0RJFeHZ2TyBtPT+Hy1eYsPOfQkl/jr/BdgRlCwoDVosWs7lRYyAv0gtlUCITAYYxhnbBzVi/VMzxUlabbKJstdPQcTxap+Bhpstf+W44p1PVTzbAma5p0N5scTq95f0wbKar3VqS75zN0gYI99AEtZw5bQWHYG5hkHK06Z23tzYtspUT0C32pXbiiO6CmNDmRUqJiRKlEBApXYokx+MsKf3eSvDft2/fggTc3NwwxxKfPn3yORjn+ftmjTdDsJry4sWLb9++Yen03bt3t7e3XvKJNDeQMW812I6gJIEWg3Bg0ZF3pxPAFj1lmUV64VNK5CAAqJ89e+Z37KG4nD2TnMpRxtdsjxTXpjVRvNrpDmI8ogCgs2LYqIF7gZ9Jncx0PRvvfv36FcHYxkpqPw7Pg+FPrOCRABS8WUEzq92F/PqxMgjflc4jYSB0tf/A7Tioqfa81nIOytdaKInRbRMQTDdz2hrcQwawjR0COwKcEX3Z4ZpFhIE1rE6cgG6t7vvSB4/oLthHkVJCoURBBERK14G5gJRmBt8hilu0dZbukdbeG+GaCma+zA569txyPZvH9qhpUI1MmVEsrIUs0kt+K1cuiR0GGDCUQgUhgcvipwxsjdy3Ulyb1kTxanPMA3CFUAfCwHrbjDV02QN7xDS6kG635iC/YxnuLi6SPIw1GMmOXQhNp4O0qi1l7soGIZtdcvKCovNVzKc8dPtqmdMofFQz9CYaOhbdmuhIg1s9uwvffZFSj4bSWxAQKd2CHp/NIaXxS118OCQCu0XMEApMXKb0tPZ0uCLc5ZwEDjTRl+K3gn8HaViEbXh80bPF+3KmCmkPnsZh9xXzXPHY2HDzDVm6uDYrVZuvd0AHAAFj2tmqcftgi6kMnecUt4d8xa0ruS5C5lOmjkrDbV2PGkfIGCzr5GzzFIfVogkdCk0HGvxtG5kHW/GEIT/UH6yqSOax6FaRLq+upGd34TvlbSxzXZgkRKTUI3nZNO3B+0+R0o32ME1K4ylrD71Pbzn5lq4Zc2b1TRRM4+QeQkf78AasCkenZiun8eFM42zhggXSr4OE2XG6rS16ma754ndhovjxUKWhgUscxgPmxQ9A4ms3KeCLLCF9POSwibLVhlZyLj1XYPkANfOLJDC68fPvIxSptlIlKRTwZlhByDzFWkmqNtWG10ZAf4uPtS0d4QlhCMb0lgonnoX/SReXJ8o3voWT/2aooO92aC1TgEHcBn1CZoXbi3nCgJPPu7/UsGVab0+3tuO/uobO3YXvl7cxTEYipR4cpXMQ+JOTipTmQLW4zOAE9J8JLif+Dj4Xesp5imVSYSEN71ZKeJlnm8PmjAm5tGsbheeXkwjRosXCoNTGwm/s+4Eeh5qwmePXqpHGJFewC6iNNlDJFNEF1LyXkWChLkTmuMS462qHsKBCV1dlaqIxIDY+LkQcMrMemHDxvKshgO7zVg8J2vDh9vPLouenV7NPqDj/R/NmYndF78UBUr14bIHPUo9NSJmAXtJWzpHTubsIIHvNziplL4MUKQ1a6/NSpHS7XnJIaVaEHOj7ovOQ6Xhb6vFXA8ETcbNn1SCSTSdlw55ZyQMbhgyzovo66UNN+EV68fUonYlA0BcMbHaey6yZzJu0prg2zcgXGVim8LPFAo8BbuAKs09dsIA3A+jr6CitiJARKXEIILHo+G4Dg6EH2GUcNehgZhOcMaEveCoq2utuUXrR0nCmkEuLsRf7rkkdlG4tRbtI+c7dRdpHkdIUE+VsQYBTkvlbkdJMMDNJaVaE7Hkb1LBo+TzoD4834xY+gJxAzcfwE8Vq3ArALsU2TA+L9FKjO1eo01sL9FWK2JGcoU77ldUmV6/bB13BA8Bor2AnK/rovUEzJ7lCzvxHaNX5C0l8xEZBe3Od7h2nVShruuSJ7yIk/q+XKvY/Qu7dEWO/9h193g8A30UTQXC2eHzfvtTWaefuIu2+SGmKiXI2IiBSuhTA4CcnSGlWhBymwXy6A7m52MxKWi7QsvWJvQhOSO3nEopHcBZhG6aHRc8uNSmVJwJkyaa1idHFR2YTNAAmyg4TI3/taagnBOjaleOKaRugFwJKizjxdLX73qWDynRNsHnaPxJ4fF/509a9hOndK+QENub1tTG9O3pcRtzX8AKMmWPH0EsZRdl5ZHcdeQH8YOzTXXhpmaaOREqJiRIbERApzQdwESmdj5A5bZjjXkSy4dyDuy+155YJB+1mTGzvZBdNRZkCTBcL4CyamL3kqGesg9MC5N8lkkHmHS8nJpj8fq0rybNS1n2wxnX18KkURt7anuAwbPwSASRnjGQdbD/EtqPXoAZ/GGS7LTUQOLMJaj9T78HJ9LmeQoJ7moWMTG2iGPRInaYua2NOD7EclbvXMDw03co3pCIlD+Eu0p5S7DHO5qldpudMW1mdE0Zxz6QUfSSYQewdLyHSavC3PChSmolemMKmh9h3s5a05bOKIVhHW42/FM1vbOKjZIMfD3z16pUhAJKKjw3OolG1wKNHj/Lr36KX/FZYEl/4ZLqTxI4iBTOmFZVCJozhjdXai22os/E3Wt+8eeM/H4197N2H2EYkazwOlPhBe/DyK3ywegzGxj5tTIzpfC5n7Oh/piWsd/fJkyc2ojeudIdDbiZw+gn3eh0Zq3l35W4ZArvTrTFUK+VvwaqSSDnVipTmoJRZpkMnvJdIIqU5NrOYlM6G3f74HyRYtHAeVjXG1sxmZdhSgJNxOqlj8YCY7vLCG1u3xKJj3pzL7dlFelmBJxbGyoZtoe9LLyHMXmt1hl4QeAWk/pGAbcGRwgXp9hvIjU3U43mUNLUDc9rXnmsgRqueXqZl0yxvg2sXn0xhxhJeZX1KOCb5xnz/BSmAsKU2XxUdaXsHlXbBKze92yDn6HSrAURs4hDugtL6hEipR2NLWrzUo0dfagl/a0U6jK9rktL5U9YB9EyuA334ycYqqR3FDRrBRBjMeToNngerKp4ZsF1EkYP55uuleC+uWWFZ/OutJRnlKujd8tWNRr2FXyqcyESJesdqQuYjByrGMZLjndL5otuecumnz3PgNXDD4OVY3h7KprudqLyTIcAhuQtdIciWyBk4pu50+Owifw3bG6wz7e9gsT4zRUr71MvRpeKEu9R7DHacntBqK8ghD0RKZ05Zf/r0ybtsYJR/TjIcNgAot7e3vrY2aftD7dYWQ+JwGc4ntBEMrYQQ4sGDB5lNf/782Z9fXaSXzCZUrCUC4YC9n0G3iPHy5Us7ijZISbfUnPNs6EVw3zk1nLsM3vu4u7tDH4FM8Jbn7vhg7w50ZpLzCGQefHlnsIPHzfz69atxGnQBtGn7yxqBexkywQD2gotftG4/JE9At5ppLVgL7bOZAFsaEindgp6ebYOASClwnomQgxsanNgGtYU5NbyciQ3SwZINMhkA430/CGYtgtlYkInwcpfQHWIEPPNDiDB5H2t6aKDx9k2EaHCpANyVsgdhmTTUpVWx/IcPH8zycabr5uaG+Up0goDn4vkrj50IX1yMMNf07NMePnzIc5J4NRfrlcXRaFAhPAzcQojKBtsFVeKCbJG1NgCYNlTE6aXVLs2BQu0RGOR2J7yo9TAEAj2YqApy7kK3sFYCx3Xv3j0otPFSUcCqZ3cxqDiR0kFYlFkQAZHSAmAObq8zM/gdXPLWdCIw/t0P/HCy4bu+3L9ddLZ5utdL74ZVg0yU0vNFmQ8uFU/lJxAIyxlQykThnFuhwo0fU+WpyPwxmyPkojKhR9shWtR654U59uGIOhd1tXg0AEzVs5WwsM1q/Z/J5wyCRE4HZxFoXMDmaCzTTLfrOUDBuZLoeRKz0elNdyT/Lru8/Tx5fqMoyXYNk3zXvQvdCtJC5pZwHc5dpJYgUppiopwtCIRBsZ1xhQo3+ucjktKZ95D97GXpHP0BR/8gg9KcZyuV4co3VI4mvISVWsypNqzx5ACFR1JucUR+loNPz2WC79jujHh008YOSM/q7sMTmXj7cvfiEK0GpMMHOYpPvLxFA5h1UBg+fspAukOVBZG8zPsOtCBYzqUXfsJ3+dBri0dKReIBCq/3nBkwrap4DtkC1Fq88okKPRSWnijMW57M4Kk2GIZGKTmlqprw1psPVFWRVlROM4OfxOMe0hW1lXpEpLQUku3r4YRrg2LCsWfKJlI6RUQY8dP9ITG7iowB5vU0u0SdqartxSgVusDlzzbTyYTwnijkrBlz3ZFKaTyLT/TlUrdoTqWcEdArUifn3d1Ze5HunNKo6FoB0Sk7aJ2iAcxGyNxRt9GU4wl7wM2TWnQWau1BqhwZ/Lwz6CigMs6SUErxWSZo3PSO2S1H+AZlaLrNdEqfYFDYv93SLRAnLyfTGBENtBOM5yjuIkWGZoYecbiJlKZAKScHAZqTjcftETIaLVLncUnpVIQcnKDFZtMzJaZVFKC77Cc8hqa5HOJVPkvdcuxySxkIQLiQmJAHt0wFXn480hXIW6A41rNBC0WckSfc0OwKvkjii2cnbKkN1DUgaiN57Vaopt3JUNWe0gBmTZGAmDNseVxzIwaJGnsAAAmASURBVAJhzB5Fcj9NA3NoCpJTTSA01J1ppIh/81CjQqs5/NssIvXCpGkaZLMReiy6FaSlEttEyNSOtXuUQZeaGSS3LvjhxmGYlm+TAwGoUCQm5MEtkdI2SslpxVsRFFfEaYcJ7mqkdCpCNtPnUMGsaY4J/w5qC/rw8+7s8udgJVUz2RdLlD02tlpyrq9AqjGRwBvM+gE+fr4jeHx103pwNQI1nBGEWb067kktLGR1vwo+WAmighLuVRWR6SEe8CdpvWMpmJ7gWKYCP3Gg3R5gybcNOmdDDH1pEyfkS5iWHFMuLdMXqDTFDLYF9IzYoVFYJi53IRLQqSEAIVP0auQci24F3kxrqYFMWueh3UXoDqGzxBgDDE/VvsToo2BjItHv/clJRUpr62S+/uBRi0TIaPXKpHQqQuYIsYSxHPPjGDOe9CDt1xThv/qkOCG27EdIb4IhvIGVA21TgXGFMD14RcyPIZUohEAlZwTp/OQEvUPdE4Qb2sc6NE0CUlWisytgqwfRCmH6eQQj2oYz8NldKtiPCVP131kf5VvvAZaleoFOQ4SDIQl3PdvxpQ2VKh/Gpsc/pOtt0IXpOLRrl5CzFM9bCh2d6oT7XVrnRPnQfbOcnukWaQklN34y0cdSt9giEkd0Fx6HMApESj04Si9CIHj1gp7zsqR0NEIOa4SYLUxVcNx8XwLuG17SMwNoqJmXXGQ6VpjcFI4VYq+ood4jAJxTsokHnJmDtJk78PfTA/VSTzDVPIhAPWeE5jBNUvWmbjSHqRSDC64KPyRw6YceiiGnK0ZeFaJBpRwiE+ozncJ59iBwynS9h9mezummb6XZudbi4GNUBptHvzBI0SMoHYO6n+EZeLnH36er6oIDwbfo07CcHRHjon+OAW+0pYPSLayemMHDyKHNjSDkP+6NpKqJ5ou0uqRI6Wro9GBAIMw+BSNkNHRNUjoaIXN6MGeECdUrA94QMRv1ATaPAm2WWr0YK9Kkgy0der6cg8D6ZUUU8NND0Et+Qyq5EQEav6mjrDMy2UC4Q5zsVc80JMFo3ZFKjiHZAKKxpnvOx3AGoYRmD+Ew2yDJ2PLofBfDMEydHKdLE7AQ7/nLKsLz8jHBGkwuY/4N7GL30eEhKgt+WluwmYD8ICvYHZ+0F81yTuMuDDGR0maWc+6GGjCuq5HS0Qg5bE+dxh2DwWD6qXdyrPYIpDM1WtNnnF8bhB7qb+CMrJtgyTBXf6AAqkfryAGv6nlgNoOoB3uQDELAIwAmgRE6Fnxm5lddL4CEE2K0mSIRhXqmgYAZXa6x2uhVk5+mbMAq/6kVJdmQaaRnr76id3pkGgGR0ml8dDcTgWaM6zqk9B6gH5wm79275/PHivkySjdA4P79+9++fWND8K3I4aUSzRAIigCre/jwYbPWD9GQIDqEmiRkPQS+fv0KMvHx48cvX77c3d3BXXvvPd2unTKo6lXevXv35MmTIAZo1tu3b29vb0N+1UsA1eFE9ubNm2fPnqHjWOz48OFDPQREt+phq5prIxAmepHS2oCP1R8UIVKaArUUou/TKpATJoOwwDn4iDIbIPD582dPsEChOmQVDXBQE0JACAiB/hGAf378569PUREGg85iu/j9+/eI4REb44DVixcv2k8r7VvM0QiWDyxCxhpHvRhedCtHFyrTJwIipX3qRVIVQeC7wVowH/j87afFfG1Kr0ZAelkNnR4UAkJACAiBgABC05cvX4Lm4pgYgkCk+wxWg9htLgEFyQ/21Ss1qmm9ErCqtgECst4GIKuJvRBQhLwX8mvalTNag5qeEQJCQAgIASGwHAFsqttDipCXg6cnzo+ASOn5dXzhHg6/h6y3Yvo0CSxp+1PWet9jRzUFXeiVj1QXgijFRDlCQAgcCwH6MbxSfnNzU1x40a3ikKrCZghwdFiLIqXNkE8bCroQKd0O0cAest6KSWHtIUfve/SgBckgBISAEBAC10GAHzOrsY0sunUdQzpfT0VKz6dT9cgjMBAh69SEB6iftPTSjy4kiRAQAkJACFwBAR60xt9WLN5fTevFIVWFzRCQ9TaDWg3tgoAi5F1gX9OonNEa1Ko98+DBg2p1q2IhIASEgBDoAgGcrMafjYAoeMUpbPlul0/T+nYMVcNeCMh690J+sF2R0kFYtmTGCBlfs8SfbfQ1Pnr0yF8qvQsC0Av+IIdvWn+Cy6PRPm2cie3698OZefFEwKTqX3a9ONTqvhAQAvUQ+Omnn6zysgetRbfqqUw110ZApLQ2wkvrFymdRWwpKf2fCPnTp0985YYt4WQRRgIvlWiMAMDHujX/5gRbR8AsvRCN9omwQlHjAF77ThVsEc7E1xZ8t7+ltBAQAkKgZwR40DqsU2+RWXRrC3p6dkcEREp3BH+iaZHSCXBwaw0pxefOfvjhh+l6/d1ffvkFfzhRv6oI/Pzzzx7znDQeqSqSKg8IYOB4vWAQhQIXvySnNJTkNy5uD+q+EDg0AmSfr1+/Xt0R0a3V0OnBfREQKd0X/5zWRUqnUVpBSr/Dmeqw7+x5v9K7IBDe7thFBjU6jQDODPvxhkH09OnT6Ueucxdrdf44IjaQnz9/fp3uq6dCQAicDAF6e+/ZlvZRdGspYirfCQIipZ0oYkIMkdIJcNaR0v/8PWR+fALvedt+sr3wjb9shvYsfrY0Lh8/fjwhhG4VQQDf0MdUSl0wYZVTL1QK8qWXIsgvrQQfcfHv7WOnVKEgrBcfL+C6G6wXf0dULyEvNS2VFwJCoB8EcLKUH8LBXs1qhya61Y9OJUk+AiKl+VjtW1KkNMV/NSn9T4ScVqccISAEchAAbcIr4j5IxjddsMmAP92e8/j5yrx79w6bLQqPz6dZ9UgIXBwBLEPbTppWQi9uCeq+EOgWAZHSoJotpPR/vtQV6tWlEBAC0wggEsbhDRAmFsOnXLDVcHt7i2EJV8X8cycAwsuXL7Gvgk/9MTxGqAwEVm+2nBsx9U4ICIFjIVDkoPWxuixphYAQOBYCIqWmryKkVHvIxzJ+SdspAggFsXWM35cvX4KIOGYMaoUAMuQf/fLNmzcvXrxALxgSW4/QX8TJ+LCHYuOjq1jyCwEh4BEA+zR3h1ecLntQyAOitBAQAn0iIFJKvawmpd+zCiWEgBBYjQDYEt5Axg8vPOAkHs5d4+VbRMugU/j5Y9irm+jwQXTNpMK3uPDDgXP88BpMh6JKJCEgBITARgRwXOjZs2d4lUbh8UYk9bgQEAJVERAp3U5K/w8l0iMtXzJtCwAAAABJRU5ErkJggg=="/>
  <p:tag name="POWERPOINTLATEX_PIXELSPEREMHEIGHT#70205C7665652071203D205C7B555C7D205C72696768746172726F77205C6578697374732072205C696E205C6D61746863616C7B417D205C7365746D696E75732070203A2072205C7665652071203D205C7B555C7D" val="75"/>
  <p:tag name="POWERPOINTLATEX_BASELINEOFFSET#70205C7665652071203D205C7B555C7D205C72696768746172726F77205C6578697374732072205C696E205C6D61746863616C7B417D205C7365746D696E75732070203A2072205C7665652071203D205C7B555C7D" val="19"/>
  <p:tag name="POWERPOINTLATEX_CACHECONTENT#5C6D61746863616C7B437D" val="iVBORw0KGgoAAAANSUhEUgAAACgAAAA3CAIAAADxHJ90AAADRklEQVRYCcWY65XiMAxG2algoARKYCiBEqiBEqiBEjiUAB0AJXCogEMJQAe718cgPuQ8nJBh/WNGTmRdSZYfofe363Y6nZbL5Ww2G41G39/fvUdDnkwm6/U6AntdcbfbLTAlPYj+/3Q6BdoBeLFYDIdDb76yT0reAoPMCTH1gZy3BJNYjRI8eSaOw+HAHF8uF/6iM5/PUypPwtimc4xRJsnMIQOrMALelE2g7pqBYVhu8boaad6ExL624Lq9rhVCRTwaia3VN4U04SyqXLAOpqbMaI6gY6PnzFcWmPgeofawkgNTHZfq3HWs/sYxajRHNqejQLkxqiZinVeqKQfjdMJ0SjMjVWDWogzp0XVGc7ouz1l7dVjmj9a0oKJPznULl7elEWtB6YCcKE1HjRCChVsKdtuNDjCjtUJYM9LYrXRIccSa5K7CddtcAZjpFEdf8qMuV8s6u7juqIz1YPJjuzF45GpA2du4+hleVpUerNsF4LJhZTx9TgzadfIL2JUD4OrBzlaj7pdO52q10i5rv9/v65MuZXVTZxcG+6W+7VZ+ptqtXcC/l2dieILDrUCaW+/dhvsCFmgQW5y7jZy7F9dut3Ngd6q4tx10o5tuN8duI/dbKN8BujlDbb0/53sQUn29Xs/ns2Yv3Ht/uQXwfr93FJcA97aTbgC7cHnyITBnlgtiMBi4J513Q8TH49HZdXune9tJN4DTQ+lDEd9uNxdE6opTeL/7xVp630oLCyHVaUvrPNV588n/AxfeMT4Qcdir06S1vlxW79X69RXAhatWlarN1b5lg7JD1pQD2J5q6O9cbM06gh64erkIYHeXjvhOTkalOoMBnF7zIrvdt5qFy3BNoZu7AKaphsnMfeuLpn47YTD+/BBZ8e8d7K6Yxm73owem9SqRUkOokZ+ejMZmnqJO/l+t1vQ7Mdq5g+motlGjkB83U2OxUk1uXtX1J7j6RGK+a79o9MMaX6vr4wnGnbLytgSAJ/OUKwkkGhoCXV02KNe6COsFTF9/2DJevlAbqGXbg2PchZtoNZ4SKasjg6lQAOY101O4naVsXESTnKvRHPkPSqk5e7LZbLh1EwoHZbwhQeJGRumOx2Oi/Pn5MeVGwj8dhUBztWdclQAAAABJRU5ErkJggg=="/>
  <p:tag name="POWERPOINTLATEX_PIXELSPEREMHEIGHT#5C6D61746863616C7B437D" val="75"/>
  <p:tag name="POWERPOINTLATEX_BASELINEOFFSET#5C6D61746863616C7B437D" val="2"/>
  <p:tag name="POWERPOINTLATEX_CACHECONTENT#755F30" val="iVBORw0KGgoAAAANSUhEUgAAAEYAAAAuCAIAAAAa6/jkAAAEu0lEQVRoBc2YjzElQRDG3UWAEMgAISACJQQyEAMZKCEIASEgAoSADNzvXT/tu56e2bFvXe1W3dPb0/++7p6Z3lv7qDyvr6/n5+c7Oztrf5+tra2zszOYFfEB9mjFAbvZ8lrG/Li5uVlfXwcLv6ACjwHj9f7+PlWpMa+vr80URp6enmpiE/ITSARhAC4vL93T/v6+o+pPOZKmZb8nJydu8OeICIki4J68howCz4Prj0y1UKd1fw6JW46QrEnK7vLSGWDXbxNeW0sHRtryk6z+A4ks1nLJUWFh2W9n76kKdKfWisC+IFnfU6XUYsh3aMtUxXrYUXE8pGKTM3+7S6sD+8Q5Stzd3enr9va2vqZ0UPH7IBWekulJsl2U9oZuJHwTnGs1iFBYPT8bWqsvLRuPi4hYCSK1OC64kPg0Wam7GhMLPUaWkKzf0kRiZURwU20kGuTo6Mg6yMOwUaa2n5eQrNHTHISzDge1LCo/aPVfZW7EJxhrHwwCj4dj2acZgiljXkICcXkXmXXXtyThyb02iHG96gbtOsEj3tPA/BKngCGkJSS3FQigerkhakd80OJVtaBrTVIqwlE8qYAxtbcV1QAkt24hdvaPOvtWIoiV4Dwdg4nQWnkHDkAKXZf2QJnIsJE6t5/ZcY+dWi7v6W5BGp3ssJHY0yXslIOkl0h7KRU2pvaRFaoFSaXx5GloOLAlD8sIb4lBRZ0wBoVNQLNAwDBbkNQBwXWmLdSWxugMTo+iVbS+ZryQ2re3t8fHR2UeHBzoa40Oo11owpoWfFX0HdKQtyWdNl9eXp6fn6uQ1AHK4yIbrRjGhUFgLkDYVUihf6aFdHt7Sxd4HEZoU2xubobVxqvip1BVSOoAc2Ff1Rw8PDzoEv2zsbGhHGjwHB4eXl1dBT7ROEejdGaNUPyEXYWkDrC1t7dXs6j8ntpaS4cchaJplGp/kOZ0rUJiTfXLZOuq02EHhrhNzGRCjkIG3WAPoSVtNZ7aUh3ll3SAVO5AO0iB2pmj0sUgp1olLb3SDYtspPf3dxXQE9b4hrmEGppCjXyLJoAqJO2ZTn/Hx8fqPr1b7FQIkqq1Ol2FpIkEeti+pePT09OwH0pIGKFK8Hd3d0sLU3GqkEIiwyYJ7i8uLkg/WdBEBBlebUJnViyXpuQ0BjD/GsEfqa1J2nRLoyKgXztBxUY4TprUTjj9AZ+KpUzdI4uTLBVypmaUCrCpfAmCKdi6S5dUxSdd8Jhk7UNDZ1YyaDO1+mrQZtnqvKAborZErfQQJyV8nGmDlRlVVEi6cCmp3rX3RkNa+FKjDRpgSDs2CF4JMdTNLdBIIHd5hOH4akq4MNhISiqTMoNiL6TU1rTMRYI/n86vdAvgU2nxl9RXTzyV+z+07vJwHzQCCLfLIi/TZnoVa3ro0UudpkqtGVWJ+9d3Rc/lbqVTSHaXzggSIepRqbE2Gk+/65bqnfX9P2I6THaeEF5YdpEFOaO9ZAFxMXhNuH/bqdT5xoVnBwkMfprbkFVDpQMH2FxsjpAIzg90iPQ2Z9TylgtDyUwhgcqmYWtC9j0YKAsPU6KXEVTl0DhfSKACAGC8Gr7HIKieNpt3HcQv/qnoPGlGBOYJOw/5X4P2F+Qfzqtk1CRyduQAAAAASUVORK5CYII="/>
  <p:tag name="POWERPOINTLATEX_PIXELSPEREMHEIGHT#755F30" val="75"/>
  <p:tag name="POWERPOINTLATEX_BASELINEOFFSET#755F30" val="13"/>
  <p:tag name="POWERPOINTLATEX_REFCOUNTER#755F30" val="2"/>
  <p:tag name="POWERPOINTLATEX_CACHECONTENT#5C646973706C61797374796C65204D5B702C715D205C657175697620325E7B5C6D61746874747B626C6F636B737D2870205C7665652071292D317D3D5C73756D5F7B5C737562737461636B7B43205C696E205C6D61746863616C7B437D5C5C20702C71205C746578747B20726566696E65207D20437D7D313D5C73756D5F7B43205C696E205C6D61746863616C7B437D7D5B70205C746578747B20726566696E657320437D5D205B71205C746578747B20726566696E6573207D20435D" val="iVBORw0KGgoAAAANSUhEUgAACKcAAADbCAIAAAA9V/dEAAAgAElEQVR4Aey9P+LUSLZg3fRXxpgF3jyzixUAS2jw5lnAEgpWAJhjAisAlgCYYwE7eID5LMAdj8Icj+90x+tb94WUUkipVCozz8+AyFD8ufdE6CoiriJ05efPn3/xTwISkIAEJCABCUhAAhKQgAQkIAEJSEACEpCABCQgAQlI4MQJ/PXE5Vd8CUhAAhKQgAQkIAEJHIfAvXv3rvj3LwK3b98+TjNYqwROmYBm5F8m5B//a0ZOuS8ruwQkIAEJSEACGyKg12dDjaEoEpCABM6ewMuXLz99+nT2ah5UwT/++OPZs2cHrcLCJSCBRgLfvn1rTHkJyT58+PD169dL0FQdJbAgAc1IhqkZyTQMS0ACEpCABCQggdkE9PrMRmdGCUhAAhKYQABfBe9vPnz48OPHjxOymbRD4Pv370+ePPntt99cXe2wMUICaxP48ePH2lVuu77nz59vW0Clk8DmCGhGqibRjFRA/CkBCUhAAhKQgARmELjid31mUDOLBCQgAQlMIoB/4s6dO7zN+uLFiwcPHkzKa+IuAfZL3bp1i/h37955FkqXjzESWI0A+xdxZo9W97e//e3vf//7aLJDJ8BnTBUsMUfgEJsMKPzq1auH1sXyJXA2BDQj3abUjHSZGCMBCUhAAhKQgAQmEdDrMwmXiSUgAQlIYDIBXD64KFhn1OUzmd3uDOH4ef36NZ8E2J3QKxKQwGEJ4HnlSKLROr58+cIWvdFkR0nAXkzcP/yx0vr582cCbMqcvf/g6dOnjx8/PooiViqBEyWgGakaTjNSAfGnBCQgAQlIQAISmEpAr89UYqaXgAQkIIEJBMLl8+jRI79GMwFcQ9L379+zg4qE7vhpoGUSCRyKAC4TtvKM+khu3Lhxcl81Q2DcP/i0+BtVMPj++uuvMImfBiQggVECmpEKkWakAuJPCUhAAhKQgAQkMJWA3/WZSsz0EpCABCTQSoBVDNwSrBVytJEun1Zqzel4NZiXYUkO5JNbTW7W8r8Ssp/pypUrHIMzNaPpJXBoApxmxpa70VrYQ3NyO2Bu3rzJmZxv3rzBmLNXCYOD72pUU2w+WUaTmUACEggCmpFAUQKakQqIPyUgAQlIQAISkMBUAu71mUrM9BKQgAQk0EqgnFjCC5ucF+RnHlqpTUx39pBZPn7y5AldCDDuGJvYO0y+HgE8Oi1fID+DnXns4Hz1z7+B3T+nuLFpvb5iTRLYQUAzksFoRjINwxKQgAQkIAEJSGAqAff6TCVmeglIoIcAbwHzRjBv4uc/VvkXeTGfPSK52G6Yis7vtWK0Rq+s7FI8e9rvMFGowKFAlM1b8Ah/mEpaS2WZ8kCdhGPWjrvPhq8lQYHl1/v377fi2Hw6TApgWf+i56BXcflsXmoFvGgCWLyWfTD0Z7r3SZPi60QoixbYdo6269WFjU1Y3d5LRkpAArsIaEYyGc1IpmFYAhKQgAQkIAEJTCXgXp+pxEwvAQn0EMC78/Dhw+6FRU7lZtl34IXiUun5vQ/Yq/UiPLvNdIgY1vuuX79OyZztxvL9IaqYVGbhufhOETxJxdfCJ9CpYpJICyZmnYjdMBTIIiwnoS1Y8ppF0U8wI5DM9zt9HhkiZvEWXFNB6zp7AjhCWj7wsxGruFRzMADA/sRNGsX+/vvvi7z5EQUakMAlENCM5FbWjGQahiUgAQlIQAISkMAkAu71mYTLxBKQQD+BXW/7dpeB+vMPxu4qPGdapKJc4NHDvVqfkJrhBSw7UTbCk/OXln3Lvvha8Ewc0eUDW/bEFO8I6yPLKrhyw7Gnh05O52dZHAcPZ2Ghzq1bt1YWw+okMI8AdoCTz0bzsgkST+1oslNJwId/uE8xPpXAoDhpc1Sp408JrENAM5I5a0YyDcMSkIAEJCABCUhgEgH3+kzCZWIJSGAnAd7T5yiGcrkshZfwz58/d+Zpu8CyETsYug4P9gTERxRYJj6zw2Sy1h8/fnz79u1SPNuo75WKznDnzh2KuHv37oHOVZsqX4i04GaR2OjDF87xu0wVadn0sd9uQQWXlXB2aeXDRSX7+Wk3G4sZN0sAL0iL7wfDzsmom9VihmCYWfY+5of1FmzjDEXMIoGjE9CMRBNoRgKFAQlIQAISkIAEJDCJgF6fSbhMLAEJNBHgazSRbn+vTxRVBeIMMeLPz+uTlQ3vApGH45lr3DPMUmZxAW5qWTOkWuo0Nj5uwd6U7Ry7F/fdUgru2Q2Wyq7XZymSlrMagWIchqvDdGBAjrtNcFjCGVd5X4GNevEKyHbM4wxdzCKB4xLQjBT+mpHj9kNrl4AEJCABCUjgdAl4wtvptp2SS0ACEtgigU+fPpUlP1xxm3qTnddFC68I7IMPVxwrtpSQd7btU+D+eeOEpZZ9BvtXZwkSkMAuAhxOuOtSxLMnJu7ZiDz1AE4sHgHs8iyKoONGtnueOljlv0ACmhHNyAV2e1WWgAQkIAEJSGBBAnp9/oTJNJUXpQf+/kxqaA8CzP8HIJ/ZS697cDKrBE6VQPhUtragyZaRGzdugHWRr/vEF32OfrZbdJQAHk0QlwxIQAJrEuAl/ZZPmnF0J2czrinYOnUx0gvHj+ZoHebWcn4ENCPLmhFn+ud3j6iRBFYjcIglLI3Sas1nRRI4YwKj1kmvzxm3vqpJQAISOAKB+ARRTNePIMSOKmP9MQI7Eo5E83Dd2kYfJGZnFQehEOD9ej6wMaKDlyUggUMS4LMcLTbw4cOHZ/ZRugIVI8lRb4TZ+sm6xiFJW7YEzpaAZkQzcradW8UkIAEJSEACEjg8Ab0+h2dsDRKQgAQuhgArfUVXjnfjNdWt6c12HwRDqj23+8SpbrG9ZiOalvURhAnf20YEUwwJXCABzlosjthh3e/cuTOc4ESvvn79utjbPb3sJ6q+YktgEQKaEc3IIh3JQiQgAQlIQAISuEACen16Gp0jgPheevevJ6lR0wncu3evy/bLly/TSzLHKRHgXWYOwmIvQjnfj6P8CD979owvP29EDSThpB28AshWhMRpQXcNN8ZsOdl1wdua6BslU34hQPw+ezIQOJfZPTuRq6MvWSMATYPi6JtLCPWppQg8WhSIWOYroML9MJUbvaJIgvDw71ZKS5Em9yWStWOM9ccITJUwNvo8evQIIadmL+mr/kY5NEHV2UiDmnSS9ioCezREe15TSkACyxLgvv7w4cNomWwcnHSbjxa4kQSoXwwRTmis2UakUgwJnBYBzcjiZsSZ/mndAgPSMkdgksIsholA+SPMWNonzgA0L80jQAc73BKWRmleo2wql+ZoU81xUcKMW6eu8brYmI8fP5bOscvsXiyZFRT//v17gc9bsStUZxWHJpDtLI07fMoNS+fz5MnOQt4EnFdIyYUMWeYqTOHMOWeUz3cdWl70xuZAaaD8vIKfk5X3Hytpq59sRslZcphiW0qIAgeKimJDX3SPyPZA6Sr8S4tEUbhnooRw1eDeIA0/oVckJGYYYxQSWjemj4wlsGd2Ks39DWXRgphSLD9LLXTvQqAFe0iYbwrCEX/SgXBl0dCAOmldFP4CCYTVClvaG5j3lNk+z7IhEgjbF1UJJbBZApoRzOaeZsSZ/ma791TBeFyW+ULvw7REMnSkxaeWbPqTJvDu3TumCTQ9U6qYRdIf+FlmWy0zozL/apxuMKcr/Y3qZqDTKM2AtrUsmqOttchJyIOdwV7FX4tpynqRfjRLtk5/yZkvPKzZPWIHyJ3yiGJY9VIE8ig8j7pyfA4zGqMPTK0dYxeFUMLU7CU99YbbIErrDUxafKfYvFTdW2COHC6c8UQkzmqOznnItWuSXFbiotiWQDgksgw5nFtkxlyrLGqEuyhsMrLxUIyWQoyqt8RX0xs7UvDcBScrVYUjb+N8oMqOInFHdBu9NEpRMJJRY1XI8M9oyiA5nH77V/OtNA/79nVUwvMmkPtw3KHdwOgI/hQpYa7RdN6CyCnqq8wSOBABzcieZiRGlb7feaAuukKxjNtjeMyThaYkhpaNeQFhYpgOlCesg8YVGuXoVTBRajSP9Ar6xvD8qCwLjM55i9ZlhDN7kKNROnrn2UcAzdE+9C4tL1M8OgyGJT/CynMq/sWODVunAg27QSGjNipbp2len1hZC8l2BZB4hYYsCu+SIce3DO80uys02a4qcqfclcb4wxHADLEYzZipOJz3X3jKd18OYxkYf/eavMb1+gwBOaNwsudLjWE6XmV5iw1FQuTsjiBHzWupl2JjvhESYoVY0y/q8y9FxSUC1Dsgc3gaSFklwywXnrk0CieSv10Og64xz+KREVHLqLcqtqq9+jkgZ5Wy+7MYgcpWR+3wLEh3PQujsRrbqJQ2jL0rJDGBBYF7EwxEZuzDihTxivpTKwoJu16lAdm2fCkaFyDcO1sWVdkk0EuAu7h61oRxy4HKAPYWdYqR3Laouet5dIoanZ/MPPcZAZ6fXuekkWZkTzPiTP+kbweaL4+NGRkSM6ARNq08Xs9mMDyg7GVewiSW0UUeR5UwoynanT7AbIu/MrHN/Ydwb/8hcSmhcTqJDCX9jBklraZROtGuqzk60YZbX2yWKzFT2fh07VU3ZmC5gwLLjBKzNqxOtk71AuJwzmqZsitfjqGa4dL2v9qOj5Sj1Wl2RxEdLkHulIerxZIrAoxs8nJqvn8Jc4kE827kqih+Yj26zqRqrEaNlYTDP/f3+sT6eBEYfasaUb+ye6MWlhKqYnt1J1mmNDxYHPamsFKTi2qZ3uT1R1phVyvHc6WUjyIVn+pnNOiwOlWu8hOw1FItC2a9uldzORlR7zg+JyYc6VsaNPIG6oGHcSSuAlEjigxUmns1KVseXlVF0WPPZgU5m6kZ5Cs+/pTAUQiE9ajMWvXTHn6U1rnwSouNnfHgvnBu66uvGdmHuTP9fegdN2+sxZcnZne+1iteDLy5cXoTGHm6BMq0sRpBMQOi0QeUYpIVc1XyViOuPAUbnfOWWvZcwtIoDTTWZi9pjjbbNJsSjOdOXsEIY8X6DJaHqxicEJgwMcTHGh1LQN0VLQxOeEC6V6O0EsjWaZrXh5xIgzEtf/T4bDdDkxIYlaMSa+rPAiW45Nox0zwJ/iXmP7YvIPlo+ZrdUUSHS5A75eFqseQgwA3Se+/k+yjCeBFa7qAonEDkLQHu1nw1h7lPc2J+5qvD4Tw4m7E4nseL0BgwWTkl0mYb3ZWwSjygUazOU+YAIqrIlKoasW8Z4HA5JW/mhrRVgdXPrM7oCDg0muFvKM+wXHuWEx2HRc2JW/xeVFRqpOlzpcPh8OdNvSPi+YIio3CiFhI36pLFpg+ULjFJtVzC1sJ5zNTSw7cmv/JIoBCIe7Pcobv+xapLTALrEODRGRNIOuQ6lVrLPgQ0I7PpxUhsdBg2uwozHoJAtcba8ojEsuWh44xJ4iEUscxFCNC4eaJUhlJMl4hvLJ9JHOlLRvpJ5MrFjs55S649l7A0SgH/VAKao1NpqSPKyX2djUkxNcTQeVpWkEgW67TV8y4XO6pgtk4LjO/LMzU/WYtiA2udoyKOJigmMi9HlkoB1IKyt3zNbi+WdSJzp1ynxoutJQ+VGAQze6Tnx13DVQxNNijlzuJf4tuhRS4CeTjVW0KewU4alyNtVDQpYxEj8hKoTGpXzhgdknhgIBg9uRQ+7KigFqii/qi13OX1yfHUSFFdybsxmdto1ZApurSUHz1ntNErqYpIVa6sHSVXWaqfmXxjZ4jyR5up1BUoGjmHhMgWD28womxc6g3k5+loA3VLyE/G7tVTjMlApsI/RX2V+YwJhJEMu9oN7DOUPWN0qrYsAR5MmNOq+y1bhaUdiIBmZB5YZ/rzuB03V7RaMVaNs9E86i4ZR8fex1XT2hsJxNwtHl5M+ugkjdlzspjWlTkmXSvKJDAw2c+FxPSTLpfjG8PRvUfnuY0FmuygBKK9SlfRHB2U9ikWjkHIa4aln7COMdVGUU6M9CJvXg8hPMonW6cFvD6YWvTpmuDGdbRRcXsTQAFVl600bmPNbi/zg0bmTnnQii68cIa8ZRzMv8MPKkZC3RFz4wAIyMXGlX/DVA3Az3W1pC9FFVdBqaVxoT9kyGO7SXazVEePjaJyIC+4L2hJsq2L6nIkUk0yuUUL/m0ZK7MwhC60/i6tQ6Rox/auUvKW5qj6ZH5qjq71hw0pqoVIw4Hy/ELs4WTlKhBK4aMcqtKyIi1konUITK2LqnPfPo9Zbh7ljPaECr4/JbApAvmxle/0KtzyVNqUXgpzQgQY4OWnUu57J6TFJYuqGZnX+s7053E7bq4yUC9mqnFiVc2PSl4ij6uIte9PoPumQsusaqBebGmZusYULx6IjSXH9LNxLlkJo1GqgGz8p+Zo4w10XPF4ysRSWLEkdBiG3LOlKnaJMrEzWKSwTgRa1v2ydfolZ54R/uOPP759+0ZGJqhoVcKlnByeUfJAlmfPnn3+/Bkz/fz58ypZXhuqLvlTAhdO4OvXr7du3frx4wcW5MOHD1evXh0Acvv2bW5h0ucb+e3bt8S/f/9+IGP30s2bN7uRVcz9+/dfvXpVIrGYLVmqEqb+RJfI0h1ExqUIgItVkizkgwcP4moE8kzjyZMnEb944OXLlw8fPoxiWejvlScSVIHQpbQyXYIm4F9avNsxMLlV9l0/6V3l0rVr13al6Y0nfZEhX6WXxs9R2547Krl4NnUVidIiQNODEbHR8fHjxxHfDdDtee4QD7qWkqME7rvoNiV7XOoNfPr0KeJ5qk6qq2TM8KNFosxuANUqet00+8fQgr/99tv+5ViCBE6aAHcBjwns7bAWWL9RozRcglclAAEeQDy5mPjxLMDO85cfrCI6UQKakRNtOMWeSuDNmzdYrcjVOLGKpa7IaOAMCDDPzfMpNGJGxnR4H9WwpTwTmfyWKd4+RZn37Alojs6+ifdR8BAGCuvEWhAD+PJvFm90ZSwn/kd4tuupZCxLnMjBz6pulvD2LLw3e3m/qXi3qDfrM8/HHrXobA8U6wdifLZnI64v+QnVyC3J/TLpxqRdKpc1JTDGGtU635ijiUkQm6zJiCVpyUKa/LZjsUKNGUk2VUKyZI/OLggzim2ROVdN+ryjiBp3CTNQMi1b+kMWuIRpcS5RJp6k9n1Xpa4obYZIlbRhE0qZ1dXuz7zBhSxk76bpjSnPkVHLE7jaSy7VgSKwEOiVIUfmxp2HMfeW0RbMt16Wc/HwKOEMoQrn0YV7fSo4/jxFAtUbW7tut9H79xR1V+Y1CeTHQe5mPPh41nT74ZqyWdeeBLrNl5s4wpqR4AyKgmXSVCiyG1ifQNXJGwXoHdl6IzTS22ay7gua9I2lRO19UDaWH9PVedMcjdJSjbhCOZqjFSCfYhUYgVgmiqEXVmURXXqtE7W0FJ6t019DsnmB8spYWZGpfDD51Yx5hffm4r1ssPJSdmwzimQ46iNsQAISyATKDjlGJJNe82SfQdfW8KLN1O0+WZLecLYeBzIduV6sR/yESYSHA1nIGKXlLLxUGz9z4ohcJEBTVi+70SJ5g0hLLbQsWbpjaPLyQgFvPFEmxrZs/eHlhaxaS/n7p8kdtfso7ZZfvaXVvkWmQEBrwHaLLTGzN/qQPb+YVo0Xe6vLimdvR2/i/SMP11Er2VarqKrXnxLYIAFeGGy5I0a3BG1QNUXaJgGGOjxJy/scvDHDM52ZVN4Yuk2xlWqAgGZkAI6XzoNAHhK3zAWK1pxLUSVmOL3CMRLnwXyDWrChpzrgh/bFAC4l6r1796pX9JYq2XLOiYDm6JxacyldGE4zocvLUIy3GWZjVRapgnKqxxnFzlgg2veEt9L7e70+LKItomouBKNPjWW9Nd94Jc0M/XPhhiVwxgSKn4BXO9tXwwuNMnTOtox4/AHLugHy0kP4pddpjlz1cI2j/qFs9FpW9Iar23W1cvmUZCwOzmiR4kDCscd5d9jVLH/UTiR+C/4YEO+5jz7KbAlkC99i27MfbhJ8fFogRU3ujl2HvAXzvBGnRYvKP9qiyFTFW8QYSMPhBrwtMqPzDJTZvcRdNtXydAsxRgLnRADDO/quEu9AMNxfcGnjnACqSwsB+g8WviWlaU6RgGbkFFtNmdsJ5InJpLE9Y2mG7mVEzRtXA+91tQtjyqMQ4CVFlh2qqrvvpFYJpv5kfkeZub9NLcH0Z08gdw/N0dk3d4uCWKdqKsdqIUtSrK60ZG9MwxJcZQNbFpSqwvfy+sRum1Jxt/ezkLSgzlTH85v3ssvLGnlprGg1Q/8Khz8lcJYEymI9ZogF7hkKct9VbxyzFMU61FJObETKnp52N8wMXbpZ2rcWtaesNOpWukgMJxggUnkMEJi3OMhaPL2idAwsNuXg4eNxVQJZThw/RFZujJyAMH0sD4mqq5N+Zgs/att5OmTH5Gj6ShLG+mBEcqaFXccPT/RSOA/dqa6LrAWVjgpGXSEbj9Sp1ZW8+W4adVWWLAs+qUN+AxKQwAABhrJYnvAo70qJS54neDHRu9IYLwEJXCYBzchltvuFaJ0PZkDlSdNDxs9rvql2IS1yFDWrJQhkYDFw8WkLHYbx2OiQ7CgErHQLBDRHW2iFTcmwjssHlZkDVl6f7u6fUTJ7nfBW1rNiZapbPUuEoxK0J2DFjed9vKxRraaxtuXW3XaYprwoAqzXoy+L2leuXGGc1F3XHqbR690pZQ5nbL+abUXXf9xeTmPKajG9epDvKiT7FXqFzJE58a4C94nHMcM2LB4DcWgYi4NhHltKxsdTKU7foEy6By49nmS8IIxjCcMbpWF1h6uIKVl2PET29kDxP0X66jWKiI9A9TgIJpFgOADG4h3p3coTc4DeA/GGS87dgCpGZylZkVEX0a6qs+MtWmRXYuMlIIFjEcDYttzmjPUxiccS0nolIIEtE9CMbLl1lE0CEtiHABO0vERAUUymhqeis6vDlpbJ4OwSzCgBCVwIAeZl3eUplnFGl3rm8an8LKzXTS1nAa9PTFm7SuYFr6mSVel5wZw1zfheN4uV1TOgy70qwZ8SuFgC+U7kxuFs3KnGIm7zYJiXpyOyN5C3L/QmIJK7Oy5Vdi3ilw3kWhr3iWeVu0AQD2dSdvwMb4uZrQ5DUlw+4eTGQxOV4p9ooU3VZL9+/TougeFX4egnJOBw0hgH9/pFQpeQpLLPkaAxkFFTZuWl6xaSWxBRp3ZvCix6le0+uXx4FmHwfnWfcTllbzh7v1oeUlnx3j7WW0sVmSsdRVfl9acEJLAmAWxXWNeBervvug4k9pIEJHBRBDQjF9XcKiuBCyHAumr3HdN4Fe8QEPKbjoco3zIlIIEzIIAnoruqg58iVucW1zEvCuU1zPaKlvT6UGs1d91z4S+rwYyX17djLS8vjZVkmUXOaFgCF06g9x1h7qBJPole+9JYQnfEVrUIpjOnWWd5K9dSfSKyEq/8BGM2O7sMTt5l0jgwBSNvLbV/uSG7fIps2eeBYNUOnq466BKOwBbd8XaEswe/SG+PKrWE1ydvN+kKMBrTgjoXkr2GjdhzdsK7tvtEaTM2+lRVBJwqPv+cqnjOG+GA31Jj5DIgAQmsTwC/bDbguwTAYmOjdl01XgISuGQCmpFLbn11l8C5EqgONSpqHtQxc9DCz7WZ1EsCl0aA1bZYbCm6E3PQaVpe0tm1CDncCvO9PrHbJlecBaLipbw+BWJeF85LY8F6WFWvSuAyCVRWKSB0b6K41A1Ut3ZJ0HiDc+cO+yHyGAv30uH85FmvXCmKjO4Wz14ijN6ubR/hJKAu1ulGi8Xlc+fOHXJR/vC2mxC+WzXEYh8kzZ1FjVw5kLsEurd47xoPCot+0tg3slQ5nDtnfsTkNBHO3HjzgB36cWlSoLvdJzb64MzrYm8pPHMLOLsy5n1aJJ69TSfgj9a4SxLjJSCB1QjwPlOLU5knaYutXk1sK5KABLZDQDOynbZQEglIYH8C1duWpUCmhLMnRy0iMddz6tQCyjQSuFgCOCbi5ekCgdWnlhf49iGW7dLoylhvRfO9PmVVrlqZygJRX6w99dbdGMlCGHNd/rKVz2uClAPrdVaKG2U2mQTOjEB1axftsvNgWN8BPwRr9HmjRuwpGS5w/6vYk7zQht9lYEGtsu8DQnaLzT6JrtjZS9TOs1sOEsY2I8zjqLcpl0DrDLvlSIwFjiwD/o+8J2xgS1AU1RsgY0Yx+mzL25X2eejCsGxXjfaN1omYXoEHIjOQgWTlUhZ+VOuB0tgNVq7uU8hA+V6SgASWJYDFbrEVLbZ6WcEsTQISOBUCmpFTaSnllIAERgnEFCynzK9s5vgFwzGbXrBMi5KABM6DAKuFeU2sKMUyUfZTHELT/BpxHH42qaJ9vT7VolJ1wt0iXh9mudSSvycf24xC1areiDcgAQnscohWN+8MUPnzIcPZ8UNgoSrXAov7ROYlewZz8wzZcO27rjJDzt4s9tx0nSXIjEjZviPkLqSloqpY9qdjvrouEEomPr8ssOdAs/rAz4ATqwKCiwUTmjea5ASlmcLRPtxtcvPNtv9RVxFjuJtBOyrCjZcFyFo0hsscAyAUu/9GHyrNuIYVgXO+F3LGRuFLMvpV+Mxa1pEnFW5iCUjgQASy03dXFdzasy3DrjKNl4AEzoaAZuRsmlJFJHDhBPIroYFihSHQClWEOgYkIIHTItB9kZ21RN4bXk2L2Ws7v8wWsSzMVZYxL6GWklnJGngxfLR29gGwovfu3bucsloT5FIlRk5sWAK9BFgixzEby6O9adaMZJMBK87Zu7lg7WhavTLDLTNpfbwXVHY7j0rLbUt6HBs4GFj+xttR3ciItGtbDAvZTGW7MuRldMJdnw1SYZQGqGJbkCdKhhKsMOjkmipkJsBmC4oNbwQjV/4w0+hYoJGAmJwFj0VlKrPWsXuDLKEmBeZGpEtTfjio0KI0+jCBIgOiIjApKYF/iUR9sNBGoUVJGUfJlZ/df5GquLLIm8XrptwVU9ZjnMoAACAASURBVHUMQO06tA3HTHRsJA8yu0oejaeiYhb4N8QgPJpxVwIIwLMwzB6+Kj0PSvjnSNTJP9vDuavM499e12op852+WqVWJIE1CWD/ecx1pxOVDJgRDN0uk1gl9qcEJHBRBDQjF9XcKiuBcyXQ+7Fb5lOHfqEentV07FwJq5cEJDCVAN6dWDOMvKMrY5FykcDsBaKZXh+WI8syVlVxWS7MKpGsWsrMV4fD5d1nVtyqEmIxLrJXYkS8AQnsIsBicbWcvSvlavFsIhnwT+wjBitEeJXYSYDKBKho6vp4L6vu/T4qJCv4/HWT4Q3qHeGVlNzgAyvmJQ1WOBwAVfnYkF1rZNgWVsnZ5RMKUk44TqpyhoXMiRmVUmwlNirs0oKSuy1SZY/ys5o8acr7BazvV4YxA2mUHAi7dC+1syhZWeOQKgIhdiVPJBgNVBnRlx7bHejzgKCuUlqjgqNVk4Dq+INeEYOSR1UeLpY2ooORhgJ5dHYVwXeFItQY5ewzsQl6ASeKPdEAu9byjYMBoT/s2SgnikKxz5sAAwD69rARhgAGirt7eMvpeYNSOwlIYBcBzcguMhcYz5iTl2YY2zPCLO9yEWZY230liCkY0xau8moaL2/NfnO5DNgop7ysw2iWPx5Ya47ZerVGHl6qaJxllxIKtEyv991EJiMMvEnGH30MgKhcvZa3VN9bHC+aIjx/pfVjJlJUoOGiJ5ASgOiIvkupM1BO77bFdeY1TNNYKgkUA0J6aRKB3htTczTKUHN0dHNU2gjT152gHcjUd3tFeaQSP98M/pz1V2wxbVDlDoFCVha8qjTtP+HIXzc99Ub5BDDN3TQzYnjglWJ7Kx0ukB0D0QaIx7z9y5cvA1nAQnokjxp50384y0BpK1+ilZEfMx3yozLyE9+VBKXgCZDupRwTPWep1syF94YRKfeiLYRHKfUqsk5kLy5umV21B08atPSBiKkCJMCe7CqnxEdPq/I2/qSvDpfPVTrwQGktQvZWwZ0yLDxXdxnJ4YxFWsQu9VZWsdKlsmm0SCSgZYfzlpSUMNDcWfcwpGTM8Y3hLBslAId/kbAyL3k+gFevsfDGZJk88jTmGkgWvQuzXyUrG4moMZ4g6LuPKaClKIG/Xf2qEmBrP+GACuVvoGdCjKv/SngjboStqaM8EphKYKDbl1ubf+n/lUmcWovpJQCB7tBOLOdBQDPS244xQGXw0JtgIPKEZvpoFw+LbqAaM5dRaJWMR8zo1CyzynCqospPOmRVb84e4d68S0WODhRJgOK7quNSyFkCaD2AmvQUuMiTeim8WX4Ey/afsTc/aSP+EJuJc9gQYkgcmuZCDhfubYjV5jVlRtayegAB4JQ+0+0hLXz2MUoD5SMVuJZdrBuobuBS9JzeO4velfPys5sMsJqjCku3s2mOckc6RJi7qWoFfk7qmftIFQtfkwrJ1mnOqhyVlecE/3Yrrsz06CO2W0KJKYt93XXGkD64Y5p3FTIpfrbZRcciDJLwF4L16o5egYjEdKBsDXuRTtLioIlZAC1NX3REcn7yFyODquuTvihLmmHBolm7Vmw44z5XqRQJN/KHMPvocui80cTRvYdbqjy2SRNDNJ5G1eCDn1WH2aVF7yAgJBkOIEPXjPRWRBNQEXclWUqZaN0uZG+ZJRI1KSczLCUHnN68o1pTCL03qgixKyDEdzkjD8lQtmSndbhJuaNzIZRPAuxYI8DQIjTt1htpdgWK5Q/+JIsYZIYJ8kT5iBcEdhU4Iz7IU+OM7L1ZokwIowI/SxOgKQH6HrpEw83gViqlnChk4yallxKRIf+kQPTkXcUaL4FTIYBNa+n8C1qnUyGjnIsT4LlfdbbFq7DAoxDQjPRiv5CZfh7JVzc4Pxl/Bpwy8mRQzUibPgOfnJepQaTcFSBXHr4yj2AEW8af/FsmFyEDhQ+XGSkPEehdlsl6de1hFgPhc+IyhieSYlEqVEb9mKSQnQRT51C5lmXxRskIWVRD1IEZB5LnRaqSJQo5XGCX+RruPAvKU/ptY3U0fSFT9ZBGeWYbpV3lQy/35AUX63bVOBwPlsKn91/N0S56uRG76KrOpjnahXGp+F6jVLXCUnX1loM5ohtMnfpl6zTT61OeZ73PierxMFW4omcRsffxHA+quAGyvejF1Bg5z+wWeQBSnvfUlSXMspGgDIzoItVqL1XHEAGAUVSj5OskQ5dgjiLInOulLxazHr2C26PEkCsic5YcLi1OyjXvnyyA4QECvZaOp9FAFi9dMoGwFTPsfxm4FFMTfawMYcOeYCR5OlQmaFngGGSqo94Fi6U0xA5TTwAFQ4uwrgRmPwKyh2xByS1KAhJYk0DcyNksdMPVSHJNCa3rPAh0lxXOQy+1gIBmpNsNGHEVQ8owsnt1V8zJzfQZanJrM5yu1mSK7rE0URYl4ifqxwC1pOTnLiYlPvcxxsy7JvuMfnPJucaqfCTPf5WBoop8dSCcHVHx6CR9VV31E/mpkT+yx4wjshNT0jNEL2AHCszkyThvNrE43iJ/6c/o1ThHQ82AQKCCdoifIWGul/A8jIeQMJe55xLWPKOUBcjhmICDa/HFulxRe5j+wz2lOao684D1KGw1R719bH1zVMTIy1PRlKON2KvCmpHZOs2x3ZGfQFfuCsroiKFbAjHYqV0ZMRzBugRi1ay3qPbIeWa3DAsqFHmsUB5R/Fsikb9XJBKEXpMGo72lLRuJdnn4smu4FjoWGnmEV/HpikeCoj6UuleNOS6BPIaIXrrUfXdc1az9EATidqa3jN77lQDZeDLiqa6e6894+kBs17OvRfcw1N6eLbhMI4HNEqjG0vHkrQJlhLlZLRRs4wS6U6qNC6x4kwhoRipcMdaaNNEu49JqNJsHq8UOxyx4UzN9xM7zcZ4gZRZf1s7yjD7g5KdMpXXmmeeG0Bh+GFFOJpbrzWVWYXJlYSYNj5En5yU8dYWuMo/IX8QrLqXhGUpVO1kq1UZ/HghvCDYJZrYko5Lvn6Ba2I123L/kQ5QQvTR6yKRa4r6bZJS6VSBGzAEhtusWowOUO5H0FJKNQ4nplrxgDFXkGkNOzdEoZM1RIFrZHFEv/TasUA5wN4VU2wyE5P+462eIWDzwu54WXUs9tYpS/q5tlZWxmGdhe0WaYXbLI7lrWLPZ5S4NCzv8YmZGR7hXyPUjQ/jSy4dVKG2HyvmG3NVVsi65U+Z4w1sgUN109ATadwuCKcNmCYQ165rHAZmxNvlpilkYSHxOl8qjpOiO/Zyn2oxH2LyKzCUBCRyaANavzMyzSeyGW8ZXhxbV8k+XQLWOQAc7XV2UvEtAM1IxmTFMOoOZfpmbx+MDjcpgu5rKBZxISYCUFcPyM49aSUbe3mQ5shxQE4W3ZInFgZJr6vOusm8zllZCWgJlxanMbnYtUmV980oI2VuyRPbD4Q2p6BVR3WggN8Ro4v0ThJCZP+H9Sz5ECQFn3ppk3Hf7eH3WWaxbhJ7mqPRqzRHdKe70LZsj5KwMcmnBfW7YRW6llkKydZpjQMtDdNfKVN6OWqBQX4tYJQ2JMZp0gt4sIXopmX9nvD3RWzKRM8xumZN3FcxeH9KUZKPP+xCgaLdrpLVL/kPEV0+RFgvV9RDs6ipZ4GhZWOV4w0cnUD2et9M5j05GAQYIzLuj8+PjJJ6mAwQmXcqPjNEnxa6SY/DUMpfeVYjxwwToouWBHoOQ4wYQZvhVjGF1vLplAtWYcFdPaxlibVlNZTsigTKhy13rWMJoWg9EXjOSwQaN9hFmeeKf9EyfuXy+x1nAKsPFrlLV8GaXl4Vhai6wZXGgtELZJVPy7io8t1dMJdqz5OzVUl27nFFIXtMATiHZWE6e0SB/+5P6cHgzz27rh9a9gXhY9F5dNjL3k9zTlq1lqdKCKj1kRpkzjFJVy2qLdVW9835qjkqXbjQjGbLmKGisaY6oNK/ShEXi+RLybDaQrdMcr0/pc7uccmG8Agox7SwYiGA0dz2KugvQCxIPyRvHgkWYXgdVvi0Lh124KjIBjUD7+KAqZKmftEJWpBELVixrQbhF99wpl5LfchYhkPtAaVkXGRcBe/aFxISn3UqH34KeNmM8dLpIs83c9fgb1i6G0b2PpOG8Xm0n0Dvyy823frjx0dyuoym3Q6BatNrVu1pGWdtRSkm2QyBmztG1jiWbpvVw5DUjwfYyZ/oxxS63ebnre8fY2d/AakzvAg6lcSksBoHAOxrI5ZNxdDpZSc6EdLSKnCCmIUXaXpVz+m442yW0LotU3WS9MdHZSu2Nwh8Ub1m5KvJQUa/YuyKj7XYlWDA+Yy/S8i/8F6xiwaKil86TMPrJvME8teeFmsZC5i3WLQItcJWW1Ry1U833heao9J92erNTVj02LFLv83F2LQfKGMLTYSY8qos0kZlAr3yRIKC0T0fLE2UgfXd+siDxqWa3LFD2Shu6lwBi97LqRmbDPe/h0S1zdkw2LijCqmJLUYExIOzqKrm06DZH1zpLZbgaMdOmrinbK9oJFBvCTd1iBCj2H8+kf/3xOGiv6KRTxlQK1RvH6119y5tx7ai7JRjTQqBrEv/VYY/2/+i6SYteptksgV0vvVYdrnGEtlk1FewoBLqzqqOIQaWa1oOS14wUvDFFbRxrncdMP6bY5alRRtq7HhkkZlDK364OWRmN9iWOUmAe5486QirJR9NXMldWZU+vT6HX/h5bJTzZK/F6fx4Ub3YAT11AC3V6xV42slqAin67bC1LlRZk6NszypxqlKoqKla77usqV1Ra2PIvWlRpDvQzcEWzEtglNok1R9EQVVvDTXMUcA4XyM7y0mn5d97Nfjghd5UctxsC/zWkbwwUM8Fz9+rVq71ZuvFdy9KbkciHDx8yML13796uBB8+fMiXUODmzZs5Zs3w27dvqa4r7adPn7IYCJmfsvlSN0ziiPzx48fXr1/j58qBx48ff/78OSplFPLbb7/Fz/bAQFdpL8SURyHwxx9/PHnyJFfN8+bNmzc5xrAEBgiUJyWmrJrG9GbB3JEyLt2+fTvC5x0oj5KiY+PSTAWEu7I8HF+9etV9BFeJ/bkPgQcPHuwaWh0rHpH20ci8GyeAFc0jw13S3r9/f9cl4yWwfQKa1oO2kWZkHt6znOkz0mY2t2tSzxiS4feuETgTQ8aZGWbL8D6nz6Pcb9++HXGhI0vVHm7Xd8Zo/NB4YwUQfdvXpgqcGeq0UzXlPAJnsFinOZrX9CWX5mgfeo15K+9DyZUfZI3lHD3ZZK9P0XxYVRb6s2I81PPPXWEsFymr9zJyYp6FVVG3bt3KCdYMF9dO1+mKDFXnYCre/qTMi57dolZTEO2eP3+eq2sfHFROvuGukqswvDUCuHxyh+S+rvr21gRWnq0RYFZZHD/MnEf9hdnmVA+Rrem1oDwY2zyFvnbt2tTCeTKWYR//dt9CmFqa6SUggU0RYABZrOiwVLymwyh6OI1XJSCByySgGZnR7mc80589N++uBkx9+7aqOr/2NKONVs7Csk/7kk5XNobr3cgcc2i8eYoB+ZcvX+baR8OrTc2ynCFVXpGIyEsOnM1iXWUT2tv00PdLuyRHSak5Wgd7tbJdKj2iD2K21gfx+lS+kMpV0ytrsVzcvbvePSFXd8V5tpnolWFS5ID3q5JzkpD5LQzkaUE3SezGxJXrmB3u7aOcfdRvFM9kKxB4//59XoxmqIfVa+8GK0hoFSdBAD9EOT4Y/3fvO328UUi/unLlSu5vmD5iiOfv2bNnJ6Fpu5A4wIpq6FiNG3C1FsV5FPbi6tbCI4a5EP9Onb91izJGAhLYIAGMZDUq6xUSxzkP7t5LRkpAAhdOQDMytQOc8Ux/0tJE5pYH6sTPKKca9PYuqOUaNxWuhF9ctkPjrRboOGKHOdqoLyrU5KytddqrZX9zSHWxgWpYeLqLdTPMSGn0Q98vG+9amqN1zFE++yq6RGVLI37LgWleHx4MRfPh+7N6F6DFdYHlAt/wi4qVOwGsw2IclHvpZ71HalRyThJyCy8ysCJZ9e/quTIMdh/1h0v26moEuNNz39blsxr5s6wIt02xIXfu3OnOLrClu+we8fxVvvAzQMQzsai2Sxeutjw3yc6EDXPN09PV3l0wjZfAGRDAp9syx+DB3bWxZ6C+KkhAAvsT0IxMYnjGM/1qoaYRC2/oMjrNiWeUU2WpFhxy4RsMV8IvK+EKeHH9Vg4VdvywsYZ4Fn9GBw+8jjZ1a9c8RAflPE+kreU6p8W6ec29wv2ytUav5JnHrSpk188V8J6EOdplFQ/tctvVLvvE/zIpcxkA0cl4T3kgY9ULqyFCNyNrgjz1S+HdqxFTuRN4bq3z7AkBcgD3MuuYXQG4SXKyUVY5ceOb3TnLIcLVfkk4c1s2VoQKubknqd9YxYLJuJO3s6DMqGv4tlpQ8dGicFVGO9KI3JvbkW1UeBNskABrDVgSXkXnMVl1p10P1A1qsZRIvN8w/IpDY0V8CIEJG2vB1cOxMbvJJCCBEyLAOW/Xr18fFpgHN44ffcDDlLwqgYsloBlpb/oznukPHKwywKc71KwWfAbyxqVqOrmdaXhIOBCoXCYDKWdcWgcvizxs8anEo+pSOw3KnIKZGusA3TWuKtfhfu5aUWWVaV7XPZyoxyr5nBbr5rVp6bGZv+Yo09gzvA7e7Zuj3icUD4LqQbYn7XWyT/P6lB4wunmle9fhC9n18MCCc6YNRwDtSlBAsDJYvfu865GwDjgau9cXUt0ko6yytFt44YWWqsSYpMI+6mcUK4RZMK12hq5Q6XAV+BG3cEZT2T1QRC0Lyqdo2oZRe3V9Anj3eTQw2eg6ftYX5gxq5D7F5cOOfl74OgN1VEECEhgmwMSYFdu8Dbc3PcMwBhKMcHqvGikBCVwyAc1Ie+uf60x/tuui+3ru7KKiFeIVw4jZcqD3ezPtArOAODChXgdveV2sWq4JFVhq44/JRYlhEYClCUYdA2JH3gUD1NtbGrLN8xD0lna6kee0WDfbhqxzv2y5k2iOVmid3idU19OxgiT7VzHthLfykBh1A3RZYKZ3ycoiIOlHv9zQfT6NirGrxoPGV3JOErLKi5xdkgcVnsKrdweIGV1iyCJVKkxSP5ezQrgSdYUaR6to+WLzaCF7JmALQoz2aD4GFisP9faU3+xbJsBkg1Ea056tOVy3DK1XNm5MLNiLFy90+fTyMVICZ0kAXy+O3lHVNji8GZXZBBKQwDoENCN7cq4M7KSpbpUXSdaf6c9eK+wu5rCGw6cop/7tyf9cs6+Gl93AjZ2W94BpYjrMIucTtDccrp1eZ0AXUXuZU1OiMlOtqbnWSX9Oi3Wao3X6zNRauvfagaz9xs1R716fNZ/a7HtZ6vyGaXt9yi6Q0UdF1w/f7Tql8/FCIgMgvg432he746RRMUbLPESCSs5JQna91mv2qkIjVvwDziQV9lE/alwnwCOTv14X7joCVLUwvmHTWxW58k/uR87gKpW6h2Bl+BdSHXs6L/BIt8UbV4yLI7VACZwEARy9jLF3DapRgbGEbvWTaEqFlMCxCGhG9iG/z1R3CzP92bp3p8wsEey5UrFrV8dsIU8345p4WUbEqxFT/lFopGSBiPW67hLfaN55CTgWorrRKKc6jWZeyS258PegMgOtbb5adzmLdQONteb9MiDGuV5aE++WzVGvV7I38kA9gcVh5nTY3t4zxiZVOsHrUxxNPN1b3v0nWZ6U5nDIx9ofmrB1tEWNyvQzrR0+ES5qWTNQvRTQyCok7D7MVj7FrutLZDTW0txFBRo024ip6geHdQK87MbfOnWdRC2MbHDjF1E3ctbcSXBTSAlIQAISkMBqBNgWPDA4ZFWxfdi2msxWJAEJbIqAZmRec5z6TH+e1iVX961nzudvWcPZp9LLybsyXk7ZYbKPb6PxNRGW8soB3es4fnj3tFr6oyd0Yw7UPUpbrLm2267IRS3WDWBZ+X4ZkOQsL62Md7PmqHfTYW/kgbpBOQhqYNLXXu+EE96KqW3c+cGKfxai1+vDw4Y07LfIKXvDuBOqEhZRvreufSKrp1Ejq1Jj14iv7zWp5EewSSpU2Sfl3Qe7efcnwDQmjvLjltzC54X2V8oSJCABCUhAAmdGgHeedo2c13wV98yoqo4ELoqAZmRec+8z1d3CTH+e1iXXNhfB99FoU3nXx4v/hvn+z58/GTngwBvdd8WrvXfu3FkHWu+3CVkMXOe4iLLquObabjvVygSRcdKCW5V9Ut52IVdIuf79soJS26lifbzbNEfrc8h9gDEDVpebdJGX+Vby+nR3NKMG+xN5v6BFjcpCgWObRqqSc5KQVV50bDm9PfeM/cN7bjaqPkszSf39hbeE2QS+fv0ajcWXQlY+vXe22GaUgAQkIAEJXCABHtPx1A71eXz72nXQMCABCQwT0IwM8+m9Ws3Wu3a4N1eJrPISuf5Mf0C80UvdRfB8wsdodhMMEzgiXkYOvGvPC6B4gL58+cJ6Dm9mVy9wF+Fxh/T6Y4ZVm3e19+7o3kTzCh/OVRbEegkMZ1zhqot1BfIR75cVWvnoVRwR76bMEX6KI6Ioh3CWfTL7d4kJXp9iZRrHN9X7At1hARsLKKrxiK2uiW8UY39Ak0qo5JwkZPeMzqXauF2FakMVGSepsI/67UKaclkCvDXDmzvlDuVln8bBHI4iToTj32WFsTQJSEACEpCABKYSYMTY+PieWrLpJSCBCyGgGRlt6H2muluY6Y8qOJCguwjePQVoILuXhglsBC9v3LM6xx4g5vi8tN11vfDG9jobbnq/dtx4Ht0w6tGr5W31bR4s5GJdab6N3C+jfelEE2wE7xbMUdcOrPPgwwIz3sDn1OguGe1prV6fsiuZHtCyNYdau30lLxAzNWWVudoaMiBrNcZC/zP7qE/3CDvcZnT0ASaHuFQ9SODc2NwIQ/tm3157VzmEIpbZTgDHXmn3SR8KY+qC47a6MdsrNaUEJCCBUyTATPjKxv48kPMUO9KeMjOKzs9fnuN2gz2Rmv24BDSt6/PXjExlvs9HfTYy05+qck7fXfyq1g1yYsNTCayAlw7Me/R5RW5YSFbbeMWT9YHqbfd1XC/U3n35mJHPoX1OlF/edN/gYiPtVd10F7tYt8L9Mnx3nPfVFfCeijmqtrJ078ED9YTi9u51fs+rsdXrU6aXXeO7q9au1yeMFG3M04JDyRs9Ct1xUrcj7hJjzfg8A6fedlYk7jrAFmzj2RAmcd5H/dkSmnFPAgz+yshmksuHSrf8FsyeTMwuAQlIYBeBdea6u2rvjd+gSL1yGrkUAU5iyY3OeLv7uYil6rIcCaxDIHfpdWocrWWDIo3K3J5AM9LOKlLuM9Xd5kw/VGsJdFc2Ym2nJbtphgmsgJdOSB/u7jkbFoy1gupLDdWNMJx9n6u9nzA8tGUut2p3k9M+ihwu78Uu1q1wvxyu1bZf8gp4T8UcxYfPo9W6pyzGpaUCuEsw1MzvFvzuxqG8Pt19KjEygB1Os3Yduo+WbkdcCvE+5VRyThKyeoDRxktt5tpHo65vc6C0fdQfKNZLhyMQb/lNdfkgUrF3Xefu4aS1ZAlIQAJHJ8ABONU7j8cVCWHWPwz2uCpfeO04ePJbQXSAajnmwvmo/okS0LSu2XCakXm095nqbnOmP4kDWx+q8c8Ki1+TJDzpxKvhrbpxCzSW9fhwYKSMNb2IOVAAJt0hbq8raEEByq3arXfBKhYs6mIX61a7XxZsrBMqajW82zdHoOgueOKVOWhrFldTtrr7V9fq9SnP9UmejN6RAc4eHhXdF14GNOn2hkliDJS87KVKznYh2WlbDZsO/TxrVLzbxQcyzlZ/oEwvHY4Ad2IZ1rBgxFs8UyviLuYGb9yuN7Vw00tAAhLYJgGc5ew/5oO3G/lDGETaJiulWpwA0wy+w5eLZejlgzgDMXyiBDStqzWcZmQ26tlT3c3O9KeiqN56ZjLIIGRqIZGeqagDmKBBYB28VTfOAgyEj9VSrIlVK4p8UKD93fEBjXov4RFnUY4VsBlrI70FHjrykhfr1rlfDt2Cmy1/HbwnYY66PuBJvoypTYyx5dnKdsNlrVCT16ecHYFZmTS3rLYcIj2DnufPnz969Ki7E2gAR9UbMP343AbSH+VS5fGbxKp6/Qd30bE2+lRPjmvXrjXCpGX9qE8jqy0k4/x07kQkweUz424Kg7AFXZRBAhKQgAQkcPYEWFyrXidi1jHjCX72oFRQAhLYRUAzsovMaPx5zPRH1RxOwBpOlWD24hddkano7OyVGOfxczW8ZSI/FdqkbSVTC9+VnrXHaiWQlPQclp52Zdknvuyl3sjr172KuFgXWFa7X6LGiwqshnf75qjrZq5W7xfsGCzSUji3Od9UW7BYimry+hRrW802R+WorBJeH3yGRHKU8GjeSMCYgIzxk0DlTMqXjhiuHkjtz8Uy6MmSt2/mgiQTfh6HeALn3TC5XsKV2NW7FVXi/LPq+lO7Si7K8KEJ0FUePnxILfNcPmQsvX2bd+Kh6Vm+BCQgAQlIYH0CjKzy6zWsShzrDaH1dbdGCUhgEQKakdkYjzLTny3tgTLy2m711nO1AtBeb8noikEmthreea0WbwNXS3xZhUOEWezqumGqjQiL1MvCGht9WA3b8uDKxbpo69Xul6jxogKr4T0Jc1SZIKZji3tl6F1lkZYVeL6+sXhna/L6lM++TX0wV48EnDdY0naXRlG1GmMROVWMxZH1FljJmWfmvekjsho88c4L91hcHQjwQOJ9BJBSF7Vz6Mf+na9i26hF2cKVRa3KyZcMH5dAHOww2+VDCcU6Vzf4cfWydglIQAISkMC5EuDlHsZ7oR1Dx+6rZ3HVgAQkIIEuAc1Il0l7zPoz/XbZ1kzJ4ld+K5QH07wXT8siWv5M3ZpabLaudfCyssdrx1MhfP/+vWRZf52HAU+1YkbHW9Y3w/pG6Y0b339Wwb/wxbp1xAKPuAAAIABJREFU7pepd8rZpF8H70mYI0xQ5XCtLNL+jc5KfjnEm8FGoztgUqW/jKbmWV522+Rn/GguEnQXhaEz9Xy6aoxFsZWxa5FkhTSVnNXPXQLAtnjUSgJ20jU+wKqMJTtvPfA8nnQKXyUYJZRdICUex8CoPAwaqlPmybvNNqqU5dbCljU+LKu8h/jJ/cVoYxT4PlXjnytNQ11T35Gha1WsKtu3j2DmlYAEJCABCUiglwCTjTyq5DnOCQC9KY2UgAQk0EtAM9KLpT0yG2FyVT93lVNN2Ntn+rsKPHo86wwsi+e5P0sHU4/bojcyqeS7BR5SWjXoanhZA5l0+g5yxqsnNFwl9go/y7AnbwtgDY0PYCwyHIoVEl5PP8R664J8LmqxbpTbavfLqCRnmWA1vCdhjnjwXb9+PRqaRxjLtvtvuigFYo2L15ldPod6LA5/kZil3nD20B7Diaur+AyCCwHKobQqzejPqL0Uxc/RLLMThMAsZ08qJDJmfXlsDBeS2ZIRl9hw+ny1e9JiqXpqG+UySzj7LVlZ6CaoYrpL/3j7qjQtP6GxQhNnSbpeydx8RwkftHtDeFmVv3z5knkaloAEJCABCUhgWQLVFnme4zPG0suKZGlnQ6C7eHc2qqlIJqAZKTRiwr79mX5uvj3DzNfyrHaRyWbVoyYtYpSzaxBj9Fm2p+SsimTFJwlZmFcT59G1ndxSsbIRMrRPnA+Et1o+4nbIAg+HQ6SW1aHhova5WqkA2/3lgQO9kaJm9BB0iYaed2fNMErHWqzbp+Ei7543dZSTA9E5y702qR01R5lkb/hAeKt7+STMUffgNbTohdYeiQHBiNF1MSCTILRUka3TXwYy4NEqRrDcQjNEKRnLv5Q2UFfvpeppXXD0plwkcobZLfVWvbY4QhgoDEhFG+SRxCTzRLFVjcF56ii2K2F0jlImP7tpSgyXiqa5k5Brqi5RWqmR0nbVuGx8fmQGwOMG5qFrxFIaa0EFG+s1mQQkIAEJSEACMwhUEwwGSO3LRjOqM8tFEWAYXw3gGSLOmKxdFLRTVFYzEq12QjP9kHn/QHc5hS6xeLGNc9jojS0ydCWf9AQsS2kx8x1emekCqZanKWeSgwFbGlWXAIun3Vp2xVS6L4K3Wj7C/g+s82TB8sNiUhPkQpYKV2vQsKVlZ6+WRmmNhLtaAKe077wlrBlGKWos9Q40IpcWXKzr6j4jpurYqNBiCkYrqoptbE3N0SjYkuAQeE/UHHUNe2Nn60WN/SnjcIzYIUxr2ApquYIExWRwVBdqsFmJyxzpxs7l6kCnkowHHuajeCwID++CZF9YKYSU7HEuJfT+y9VyjhxXyVIEiJichdoprQhQ4kfFyNkHwhzoWT5QTxWEB1JWl9iHFZteuQRG6LEFlU7Qu+2UbaTsjA7taG82qFZlDv8EV95bnRNHg+bISWG2qsXxX7wG2LtzDT5gp6XQkcLzflvUn3FMGd2vfCSQTjnjqNlJCkZiKoqbISKPFUB97pcD1c7Jio1nETQKwA04dTt/Y8kmk4AEJCABCUiAh2w+TAAgrA4cauO/uM+XQDXWLZMs+hJD9zJHq1Rn5F/mWXmqRZrhGV9ViD83QkAzkhvihGb6Weyp4bLkwt3NJJcFijxJj6K4zVn04B4vS07ETz2Enyx5xYCf2A3WNAYMBQe7PX/+nJS71gpGJUdaVh6QvIjN3DmeiRi6soBeFOf4r+7MlxUespOrZKecPPXmZimLM5Swy0KiI+iihAyN3lVWFcheFoLQtPqjdmTozV6l5OfieIN/1EUHYOF7oMlICZZYttrVcFHgOgFQs1QVK2mlUtqFtelhXbJ46MXhhKWTsAA99by7KIqOR4Pyk05FOOIbA/OMUu4bKL7OYl2jRlWy0Zua9JojIGiOTsUc0aWxP9j56OpYdZ6z8TCK+IEAhXCkW/Eg8FzodRkMZG+8lK3Tn3t9eIw15o9k3KK9bquIBEFJzFMwIruBcLRGyZMCSN4tc0ZMGStQNWJPyl5JW5QtuoMo6044Ozbp3FQ6qa5IvKu9cnWReGogXnxANTpizo4fEqWKyiTjElpkAvMEIFcphEdmrs7w/gSiY+dm2jM8eu/vL7YlSEACEpCABC6TAIOisiwVD2tWWy4ThVrvSaDqSNGjpgYWeSF3T13MPomAZqTCFROik5jpV8K3/5x3y8+bv7MsEKs9xaSwblDZCrCz+lGk4t+BpY+pkufZaDRuu2WrnqpI3p63pMy6VOshLUWNtumyeGMNClFp7viJ4r2vmRMZaWiaqllHhT90gmr/QQFOl6iatSsGCWIZDb1G03dLyDGQLFVTVI5vDEe/nWqU1l+sa9SoSjb1pi4wNUeao6ojbcoc0T/DhoSpJ2bUSKIFhiseFgTyQ6RSef+f2Tr1e324PxGCPwxQ+Ss/q/u2LPoPCFTM8agxDXsX1CYFqGVAhvZLIQYqt+eidbO0gCp5c2+gQB5C/BspITlKb1SGGEJRKaWVB3PvY3u0qG4C9KLYEBjh6coRQ7hUFJ2ppAz1uwUOx0Q5kBlO6dWpBKouGm26T4DONlUM00tAAhKQgAQk0EIgjxh5WC810G2p2jRnRqCau80e+43OZs+M2xmooxmpGvHkZvqV/I0/593yzMQby+8mwzhUnQ07gxiVJKOTxyr9qLE6e69PQb0U3rJSBNVYLKLkWNsBPss7IOWP1sxtwQL0Pt2j22GWikGqUKrqLaiA2IydWCLjjwApUTAnW0SvPZew5hml6BjRfOiFygddrJvXarkjZfjD4X3621L3y1TJuXECUTTrsJr5arVgvkGvT/S6Rax93Lmna45osnwDRmtyG6IdZocE5Q/7Q/fIiQlzKTrMgQLZOv3p9TlQZSdUbNyfdOV2saPLlpbmFs15aU4aPqwGDUwCjFFOs1S4SBJ3ziLF9soPqCicBNHFCVTqR7LRQO6Uo4lNIAEJSEACEpCABM6SAHODPLLKM8mz1FelDkqAQTtTA4bZ5W9SXSUL2SmE8KS8Jj4uAc1Il/+pz/S7Gi0Vs8jdjaFgbSuvO/MgY+mDrsj61yJVLKXvKZazP15agSWpvIxTOLAwxQJOXpEk2Wk1HKp1V6LzOCqH0Q594blIN6Bjl8IpdkaB84xSrmi1xbpc6UHDi9iK/e+Xg+p46oXvj/dszFG5AbOFGQ7zQDyQL6DbqbJ1+vO7PsPyXcLVeQdrVh/1oRXzGa9rcuPjQBwpSOvmM2oPLQCf8OHk3KiFfj/joz5kz8cOzjgUNQQwIAEJSEACEpCABE6UQHXyPgsZjE5PVBfFloAEjkJAM9KL/dRn+r1KGSkBCRQCrCDxnR78KHwtg6/+sCZWvr2BP4ZP7+DHYkCFV3LZlbo9l7DmGaVJLb7UYt2kSk0sgYsiUBmf/NUxLM+BjM8o4WydfhlNbYJhAuUrTJFm2QdJFNsSKN1rTZcPUlVfSuRR2iKqaSQgAQlIQAISkIAEMgG+51k+dl0imSdUo6yc2LAEJCCBLgHNSJfJPjHbmenvo4V5JXD2BFgEw8PB39lrOknBahjpYt0keiaWQAuB7Rufv7aoYZpdBN6/f58vte8tzbmWCuP1YYFgqdJayvn69Wt5h6IkpvaVfU4tQppGAhKQgAQkIAEJbJwAQ8qHDx+GkLydyvZxh1UBxIAEJDBKQDMyimhSgk3N9CdJbmIJSEACLtbZByQgAQjo9dmrG2zHec4GLrw+K3vvt6P+Xq1oZglIQAISkIAEJHA8AszM79y5k+vnyNzffvstxxiWgAQkMEBAMzIAZ94lp7rzuJlLAhLYAgEt2BZaQRkkcHQCen32aoLtWFJWB9BEr89ezWlmCUhAAhKQgAQksC4BXtypXD585vSIJwavq721SUACCxDQjCwAsVPEdmb6HdGMkIAEJDBCQAs2AsjLErgMAnp99mrn7Rz1++rVKzRZ+SRTHyR79R4zS0ACEpCABCRw8QR4ZSd/+fPRo0cPHjy4eCoCkIAEJhDQjEyA1Zx0OzP9ZpFNKAEJSOC/CLhYZ1eQgAQgoNdnfjfYzlG/7OhnVPr777/PV2Z6Ts8Jnc7MHBKQgAQkIAEJSOBPAryvkxcW7969++zZsz8vG5KABCQwRkAzMkZozvXtzPTnSG8eCUjgsgm4WHfZ7a/2EviTgF6fP1lMDW3Hef7kyROE5+XQqSrsk3476u+jhXklIAEJSEACEpDAUQg8fvz47du3UfWNGzfevHkTPw1IQAISGCWgGRlFNC+BU9153MwlAQlsgYAWbAutoAwS2AIBvT7zW2EjlpQXkVgy4OXQlb/6uxH157efOSUgAQlIQAISkMCRCODgef78eVT+66+/ViOruHTqAV44ffnyJf+euiLKL4GtEdCMHK5FKoO88tdzD6eXJUtAApdAQAt2Ca2sjhJoIaDXp4VSTxq+mZlP5CDFrVu3etIdPurhw4dUUr7rc/ja/qsG1M9vpxLLC6qr1W5FEpCABCQgAQlI4HQJfPr06f79+1n+jx8/Xr16NcecTZiRKn8/fvw4G41URAJbIKAZOVwrbGemfzgdLVkCEjhXAi7WnWvLqpcEZhDQ6zMD2l+6g2xKef36NeZ1TnF75Ll9+zZfAH7x4sVqKwXoyO6i7utOOIHWV38PcmaVgAQkIAEJSEACRyDArpdqHPXu3buVd2yvpjbK8sLp3/72t5s3b65WqRVJ4OwJaEYO18TbmekfTkdLloAEzpKAi3Vn2awqJYF9COj1aaXH2BrPypV//rGtp9oySSm8xnjt2rWSgH9X+BjvgwcPEIOz3Qi0qjErHQdGh17oeOfOnWqfE6XybaGsPllmVWUmCUhAAhKQgAQkcLYEmJAzjsobX3h3h5d4zlVhhseo9vvvv5+rguolgfUJaEYWZ77Bmf7iOlqgBCRwlgRcrDvLZlUpCSxFQK9PK0n8HHmK3prtYOnYcMOpbrwrusKHf7suroOpZcESkIAEJCABCUjgbAkwcmOXdqiHO+TQ7+5EXesHGKOWMaRen/XhW+MZE9CMLN64W5vpL66gBUpAAudKwMW6c21Z9ZLAIgR+WaSUSyjk3r17nL9RNGVTCx/dJUyAf79//86/xSdUwvw89Gub7Dfi5dB1Vgo4vI6hcKgcAdTkL9QP3Yk8tPr/rNl/JCABCUhAAhKQwMkQYDCZd0uzdPvy5cuTkX6ioGxHKM4e1FztIOKJMppcAqdHQDNyiDbb2kz/EDpapgQkcJYEXKw7y2ZVKQksRUCvzwSSuzwZR5nKUuk6Lh8Acdb8wHHzi6ifPUYTmsSkEpCABCQgAQlI4BQIcPYvH0EMSfnUDfu24+f5BXD2lDei3Ohzfo2rRscioBk5HPlNzfQPp6YlS0ACSxHYyBLWCot1SxGzHAlIYB0C2Tp5wlsPc17DjM/Y5EBPUqOmE+C4j0y1hK9fvz69JHNIQAISkIAEJCCBEyDA4IcvIIagbJv++PFj/Dy/AOunZVcTmvIS/fkpqEYSWJ+AZmQR5s70F8FoIRK4KAIHXcLSKF1UX1JZCSxLYNQ66fVZFrilSUACEpCABCQgAQlI4E8Cnz59un///p+///IXDmFfZKt0LnMjYQ52w+UTp8xXim9ESMWQwMkR0IycXJMpsAQkIAEJSEACEjguAU94Oy5/a5eABCQgAQlIQAISOFsCX79+5ayzrB4nsN+8eTPHnE0YZe/cufPt27fQyOPdAoUBCcwmoBmZjc6MEpCABCQgAQlI4GIJXPn58+fFKq/iEpCABCQgAQlIQAISOBABNr7cunUre0GePn36+PHjA1V33GI5YaDa2cO3i1itPq5U1i6BUyegGdGMnHofVn4JSEACEpCABI5CwBPejoLdSiUgAQlIQAISkIAEzpwAXpDs8mHjy1m6fFiV5uM9lcuHpn306NGZN7DqSeDwBDQjh2dsDRKQgAQkIAEJSOAMCbjX5wwbVZUkIAEJSEACEpCABI5L4MGDB69evQoZOOft/fv38fNsAvixnj9/3qvO9+/fz/XzRb36GimBxQloRjQji3cqC5SABCQgAQlI4EIIuNfnQhpaNSUgAQlIQAISkIAEViLw7Nmz7PLhrDM+57NS3atUw/4e/D1XrlzZ5fK5e/euLp9VmsJKzpaAZkQzcradW8UkIAEJSEACEjg8gV8OX4U1SEACEpCABCQgAQlI4FII8IWbJ0+ehLa//vrru3fvzsYFwo4lHFpv374NBXsDHGfXG2+kBCTQQkAzAiXNSEtXMY0EJCABCUhAAhLoJeAJb71YjJSABCQgAQlIQAISkMBkAp8+fbp161bO9vHjx5s3b+aYkwvzNfUP//wbdfYU1XB0sRno5NRUYAlshIBmhIbQjGykNyqGBCQgAQlIQAInSsC9PifacIotAQlIQAISkIAEJLAtArg6+H5PlomD3U7R5YOb5/Pnz9++fcPXg9fqx48fWanRsG/ojyIygQR2EdCMFDKakV09xHgJSEACEpCABCTQQkCvTwsl00hAAhKQgAQkIAEJSGCEALt8soPk6dOn9+7dG8mz+mXWlPlAOtUiKgH+xbtDgH/LX1ZhnnQu187jZi4JQEAzUrqBZsTbQQISkIAEJCABCexDwBPe9qFnXglIQAISkIAEJCABCfyDwO3bt9kZI4sbN25wPpUcJCCBGQQ0IwWaZmRG5zGLBCQgAQlIQAISyAT+mn8YloAEJCABCUhAAhKQgASmEnjw4IEunwLNN/Sndh7TS6AQ0IxET9CMBAoDEpCABCQgAQlIYB4B9/rM42YuCUhAAhKQgAQkIAEJ/IPAy5cvHz58KItCgMPirl69Kg0JSGASAc1IxqUZyTQMS0ACEpCABCQggRkE3OszA5pZJCABCUhAAhKQgAQk8A8C79+/1+UTXeHu3bu6fIKGAQk0EtCMZFCakUzDsAQkIAEJSEACEphHQK/PPG7mkoAEJCABCUhAAhK4dAJfv369c+fOpVNI+nsuU4JhUAJNBDQjFSbNSAXEnxKQgAQkIAEJSGAGAU94mwHNLBKQgAQkIAEJSEACEvjLvXv33r59K4hC4Ndff/3jjz+kIQEJTCKgGcm4NCOZhmEJSEACEpCABCQwm8Avs3OaUQISkIAEJCABCUhAApdM4MmTJ7du3eITFJcMIXT/+9//HmEDEpBAIwHNSAalGck0DEtAAhKQgAQkIIHZBNzrMxudGSUgAQlIQAISkIAEJCABCUhAAhKQgAQkIAEJSEACEpDAhgj4XZ8NNYaiSEACEpCABCQgAQlIQAISkIAEJCABCUhAAhKQgAQkIIHZBPT6zEZnRglIQAISkIAEJCABCUhAAhKQgAQkIAEJSEACEpCABCSwIQJ6fTbUGIoiAQlIQAISkIAEJCABCUhAAhKQgAQkIAEJSEACEpCABGYT0OszG50ZJSABCUhAAhKQgAQkIAEJSEACEpCABCQgAQlIQAISkMCGCOj12VBjKIoEJCABCUhAAhKQgAQkIAEJSEACEpCABCQgAQlIQAISmE1Ar89sdGaUgAQkIAEJSEACEpCABCQgAQlIQAISkIAEJCABCUhAAhsioNdnQ42hKBKQgAQkIAEJSEACEpCABCQgAQlIQAISkIAEJCABCUhgNgG9PrPRmVECEpCABCQgAQlIQAISkIAEJCABCUhAAhKQgAQkIAEJbIiAXp8NNYaiSEACEpCABCQgAQlIQAISkIAEJCABCUhAAhKQgAQkIIHZBPT6zEZnRglIQAISkIAEJCABCUhAAhKQgAQkIAEJSEACEpCABCSwIQJ6fTbUGIoiAQlIQAISkIAEJCABCUhAAhKQgAQkIAEJSEACEpCABGYT0OszG50ZJSABCUhAAhKQgAQkIAEJSEACEpCABCQgAQlIQAISkMCGCOj12VBjKIoEJCABCUhAAhKQgAQkIAEJSEACEpCABCQgAQlIQAISmE1Ar89sdGaUgAQkIAEJSEACEpCABCQgAQlIQAISkIAEJCABCUhAAhsioNdnQ42hKBKQgAQkIAEJSEACEpCABCQgAQlIQAISkIAEJCABCUhgNgG9PrPRmVECEpCABCQgAQlIQAISkIAEJCABCUhAAhKQgAQkIAEJbIiAXp8NNYaiSEACEpCABCQgAQlIQAISkIAEJCABCUhAAhKQgAQkIIHZBPT6zEZnRglIQAISkIAEJCABCUhgJ4GvX7++fPnywYMHN2/evHr16pV//fHz2bNnO7N5QQISkMA/CWhD7AgSkIAEJCABCUhgHoErP3/+nJfTXBKQgAQkIAEJSEACEpDAAIE//vjjw4cPHz9+/Pz587dv375///7jxw/S//rrr7du3fr73/9+9+7d3377rbcE/CJPnz6lhN6rW45E5lf//EPlATnR/c2bNwMJvCQBCUDgAs2INsSeLwEJSEACEpCABPYkoNdnT4Bml4AEJCABCUhAAhKQwH8jwJLl69evcXzg7PlvF/7p7yGm+H7KJXw/eHfY/pJTskXm4cOHf/vb33jVPcdvPIziT548QfFGOXGDsQeoMbHJJHBRBC7TjGhDLqqTq6wEJCABCUhAAocj8MvhirZkCUhAAhKQgAQkIAEJXBSB7pIl23ru37+Pa+fGjRt5Ww8p2QaEg4R/2feD4+fx48eFFTtgcPkQJtcJ0UP+58+fF4FRFuHRC/WvXbtGJBueuFrt/uFn5e46IX0VVQIHInCxZkQbcqAeZbESkIAEJCABCVwgAff6XGCjq7IEJCABCUhAAhKQwPIE8pIlpeP2ePTo0e3bt4drev/+PW4hdv/8/vvvbPHh5507d0oWNgzdu3dvOPsWrn769AkVikcHlVEk+7dCQtay2b2U9zl9+fKlN2VkMSCBSyNwmWZEG3Jp/Vx9JSABCUhAAhI4NAG9PocmbPkSkIAEJCABCUhAAmdOIDw3RU92urCJp30XC+4QtsXgNeFTN2/fvg1YJ3EAWjmMDpnRGjfVsBcHJ1YoyDYgFA9lDUjgwglcrBnRhlx4z1d9CUhAAhKQgAQOQcAT3g5B1TIlIAEJSEACEpCABC6FwIMHD/KXbPJZbY0I+LbNu3fvrl+/Hh4RMrItZtlv3uBiwY00IBJHsU2tMXQvG5UGCu9eIks30hgJXCaBuJWK+ts0I9qQy+ycai0BCUhAAhKQwCkScK/PKbaaMktAAhKQgAQkIAEJHJ8Aa6CcbMaHeYoobF5hs8vokW675I4X3ksC9v3wgZ9diVviv379ihsJ8fimTj5XbSDvpLXm2LjT7vLBqxSSnMROpgFWXpLAIgS2bEa0IYs0sYVIQAISkIAEJCCB9Qm412d95tYoAQlIQAISkIAEJHDyBFirLceyFU1w+eBcGT7fbFhnXvZ/8uRJOEX4LNBw+oGrHBVFUZ8/fx5I03upfJun91IVGS4f5MRfVV3t/YlUoR2Ooqn7inrLNFICJ01gs2ZEG3LS/UrhJSABCUhAAhKQgHt97AMSkIAEJCABCUhAAhKYRqBaqyXzly9f9nH5lOrzKU/zCuSj6DhUsr8HdxTeKc6L44/wgJ6c8IYvZyBBXIoPzlMgjqJG/w27oGJflBt9AqaBiyWwTTOiDbnYDqniEpCABCQgAQmcEwH3+pxTa6qLBCQgAQlIQAISkMAaBNjgkrfF8FWe/V0+yE2x5RNBeFNmFPjs2TO2+IT+uH/4u3nzZsQsEmATwPPnz0tRSNvo8mEpOVw+nCPXmGsRgS1EAtsksEEzog3ZZldRKglIQAISkIAEJDCVgF6fqcRMLwEJSEACEpCABCRw0QTYEJM30zx69Gj2t3wqjjdu3CgxLAdXl0Z/xpFrpMTZczjPCp8yKsIgbePeoCJSyYVqbBUqYf+VwMUS2KAZ0YZcbG9UcQlIQAISkIAEzo+AXp/za1M1koAEJCABCUhAAhI4FAG+YfP27dsonWPTeDs+fu4Z4Iy1UsJUr08s17JJiC01i+/vCb1w2MS3ecq2pLg0EHjz5k3xk+GL0uUzAMpLF0Jgg2ZEG3IhfU81JSABCUhAAhK4EAJ+1+dCGlo1JSABCUhAAhKQgAT2JcB3OMIxU8ribLelNvpQYJQ/6aM+8ZUdXFAfP3483OFpIR6istGHQ9sagX79+pUD8RYE1VivySSwQQL5PiriHd2MaEM22E8USQISkIAEJCABCexDwL0++9AzrwQkIAEJSEACEpDABRHg5LSsLTtylvVkfP/+nfInfdQnvrJzaJcPguWPBuVwZtIb5htFMz5T1FuUkRI4dQJbMyPakFPvUcovAQlIQAISkIAEugTc69NlYowEJCABCUhAAhKQgARqAmxtuXXrVo5lY82yZ6mxJ+b69essCnMAVK5oIMzOnnLk2qTtQQMF7rpUbVD4+fPnrpTGS0ACuwhs0IxoQ3Y1lvESkIAEJCABCUjgdAm41+d0207JJSABCUhAAhKQgATWI8A3aXJl7K1Z1uVD4WyImeRN4ZNCxeXz4sWLQ2+myV/xuXv3bkZhWAISaCSwNTOiDWlsOJNJQAISkIAEJCCB0yLw19MSV2klIAEJSEACEpCABCSwPgF2urx9+zbXWx3TlC+tFi4ryPifHjx4cOhKs9eHo+0OXZ3lS+D8CGzQjGhDzq+bqZEEJCABCUhAAhKAgF4fu4EEJCABCUhAAhKQgARGCLx+/bpKcXSvz5s3b8pGn0ePHlWyLf6To+e+ffsWxer1CRQGJNBOYGtmRBvS3namlIAEJCABCUhAAqdFQK/PabWX0kpAAhKQgAQkIAEJHIFAtdHnxo0bfAzjCHKkKmMF+f79+yn6IMEPHz7kcg99mlyuy7AEzobA1syINuRsupaKSEACEpCABCQggYqAXp8KiD8lIAEJSEACEpCABCRQE6jcHlvY7FJEWsf/lNXnQLmajr8lIIEGAvk+IvnRzYg2pKHRTCIBCUhAAhKQgAROkoBen5NsNoWWgAQkIAEJSEACEliNAOebVXXdunWriln/ZznebZ2F48//kqbDAAAdeUlEQVSfP4eCen0ChQEJtBPYoBnRhrQ3nyklIAEJSEACEpDAaRH45bTEVVoJSEACEpCABCQgAQmsTKCsjeZK2WGTf64fjhVkPrfz8uXLRQS4du3avXv3eovKH/X59ddfe9MYKQEJDBDYmhnRhgw0lpckIAEJSEACEpDAqRPQ63PqLaj8EpCABCQgAQlIQAKHJfD9+/eqgqN/2CZWkPlSSPWxkErUST9///33rg8pVocnFWViCUggE9iaGdGG5NYxLAEJSEACEpCABM6MgCe8nVmDqo4EJCABCUhAAhKQwMIEYnl04XJTcXhWuu6WdH2lYO/pbZX61c+VJLMaCZw4gRVunC2YEW3IifdTxZeABCQgAQlI4EwIuNfnTBpSNSQgAQlIQAISkIAEDkSgOtOs+rlIpU+ePGHLDh/padxFFDI8evSIDTqLyMAJb1evXh0tKp/2NprYBBKQQCEQ92zvz0UoTTIjIY82ZBH4FiIBCUhAAhKQgAQ2RUCvz6aaQ2EkIAEJSEACEpCABDZHoPft9WWlxOVDLY0uH6qOlGwgiPCyIkVpsTpcYvT6BBkDEmgnsDUzEnZDG9LeiKaUgAQkIAEJSEACp0LAE95OpaWUUwISkIAEJCABCUjgOARiebRUv/hJTc+ePaPkqVt2yiLyhw8fDg2FPUBVFe/fv69i/CkBCQwT2KAZ0YYMN5lXJSABCUhAAhKQwOkS0Otzum2n5BKQgAQkIAEJSEACKxHg7LVcE9/PyD/3DD99+pQSpnp9ikjsvFlWmK4uHPtWbfd59epVN1ljDC4ulr9v377dmN5kEjgbAlszI9qQs+laKiIBCUhAAhKQgAQqAnp9KiD+lIAEJCABCUhAAhKQQE2gcsksuMPmwYMHbB7C8dPyTZ0s1t27d8vPfXwwucCB8K1bt/JVzqP7448/ckxLmCz4e/j0CJ4qPiXSksU0EjgnAlszI9qQc+pd6iIBCUhAAhKQgAQygSs/f/7Mvw1LQAISkIAEJCABCUhAAl0CeGXibLcbN258+vSpm2ZqzJs3b+7fv885S/P26+BEwYPCRhz+neo0miTqy5cvHz58mLOwXozwOWY4jMsH1xFykgwX1+PHj4fTe1UCZ0lga2ZEG3KW3UylJCABCUhAAhKQwP/3v//3/5aCBCQgAQlIQAISkIAEJDBMgOXa//N//k9J83//7//9X//rf/3bv/3bcJbhq/iNykFn//Ef/9H9ds5w3nL1f/yP/4FI/+///T98KsjTkmVeGpaGy8eHIvt//ud//s//+T+rPUBxtRv493//9+InY5ePE5AuH2MuhMDWzIg25EI6nmpKQAISkIAEJHBpBDzh7dJaXH0lIAEJSEACEpCABOYQ4Ci2/FmO6rCmqSW+f/++uEzevXuHT2Vq9pIekcr32DnkjQLnFdKSi6Xq7pls7P5hD9BodjxSOLfKmXgvXryovEej2U0ggXMisDUzog05p96lLhKQgAQkIAEJSCAIeMJboDAgAQlIQAISkIAEJCCBIQI4MPCyxDlvU085i6LxfPB5G37i8inbfeLS1AAbaIr3iHPePn78ONuB1FJvOQyqSoknDF/Orno5BQ73GMQQ7/Xr13sqW1XtTwmcIoGtmRFtyCn2ImWWgAQkIAEJSEACwwT0+gzz8aoEJCABCUhAAhKQgAT+JMAHePCyzHb8kJ0tMmx8wXu0zy6fPwX6y1/iozt4Vij55s2b+eqCYYS/fv16b4H4fvjjc0flqDq+34ML6u3bt+VDPrjH2I3EhqHevEZK4NIIbM2MaEMurQeqrwQkIAEJSEACZ09Ar8/ZN7EKSkACEpCABCQgAQksSYBX9fFwfP78uRSKrwWXxr1794br4IX6p0+f4gghGaelLXvQ2ePHj58/f14EYOcNpzYNCzP7Klqgezi9RsvBD4TWbvEZBWWCSyOwNTOiDbm0Hqi+EpCABCQgAQmcNwG9PufdvmonAQlIQAISkIAEJHAQArwdzylt4f/A93P//v2y3yWOO+ONfja7sP8mdr2QAC/IIbbjxKlxaHu4Wiic1WoUx9E1jBUZcG7p7xmm5NULJ7ApM6INufDeqPoSkIAEJCABCZwTAb0+59Sa6iIBCUhAAhKQgAQksB4B/B84P/gr55gNV8znbfg7hL8n6o2P6JQY9tlQI76oQxytVnTHocVJbsX1hd+LY+v4w99zoEpDUwMSOBsCmzIj2pCz6VcqIgEJSEACEpDAhRPQ63PhHUD1JSABCUhAAhKQgAT2JcCeHvwfnPmG+yc8QMULwkeA8L6stuWldyMOkiAG/5aP7uzSlgRs4jmEi2hXjcZLQAJBYCNmRBsSLWJAAhKQgAQkIAEJnC4BvT6n23ZKLgEJSEACEpCABCQggR4CLB/zmR82IfVcG4y6e/cuL/sPJvGiBCRw/gS0IeffxmooAQlIQAISkMBZE9Drc9bNq3ISkIAEJCABCUhAAhdM4P3797EJ6fv37/EVol4k7PXBUXTv3r3eq0ZKQAIXSEAbcoGNrsoSkIAEJCABCZwBAb0+Z9CIqiABCUhAAhKQgAQkIAEJSEACEpCABCQgAQlIQAISkIAE/vJXGUhAAhKQgAQkIAEJSEACEpCABCQgAQlIQAISkIAEJCABCZwBAb0+Z9CIqiABCUhAAhKQgAQkIAEJSEACEpCABCQgAQlIQAISkIAE3OtjH5CABCQgAQlIQAISkIAEJCABCUhAAhKQgAQkIAEJSEACZ0HAvT5n0YwqIQEJSEACEpCABCQgAQlIQAISkIAEJCABCUhAAhKQwMUT0Otz8V1AABKQgAQkIAEJSEACEpCABCQgAQlIQAISkIAEJCABCZwFAb0+Z9GMKiEBCUhAAhKQgAQkIAEJSEACEpCABCQgAQlIQAISkMDFE/jl4gkIQAISkIAEJCABCUhAApdF4I8//igKX7169bI0V1sJSEACEpCABCQgAQlIQALnTsC9PufewuonAQlIQAISkIAEJHDxBD59+vT48ePbt2/j5rly5cq1f/0RJvLly5cXT2hhAPjV3rx5U5j/9ttvBTu0CQD82bNnX79+3VUlV/XG7YJjvAQkIAEJSEACEpCABCQwSuDKz58/RxOZQAISkIAEJCABCUhAAhI4RQK4EF69evXt2zeE//XXX//+97/funXrb3/7Gz+/f//++fPn169f//jxg0sfPny4efPmKeq4HZlx9sAT4ICtpIIwMaCOeNri6dOnFXM8cA8fPqSBBtxCUYIBCUhAAhKQgAQkIAEJSEACXQJ6fbpMjJGABCQgAQlIQAISkMDJE3j//v39+/eLmwEvwosXL9hl0qsVnqEnT55w6ePHj5UToje9kV0C+HtgiL8nLuHmgT+unRs3brDdJ+JJiYONlPxLJI4ftgSVq2wPIgvh33//3Q1YQcyABCQgAQlIQAISkIAEJDCJgF6fSbhMLAEJSEACEpCABCQggRMgULaMFEEfPXqEX2eX0DiH7ty5U67in+AsuF0pjd9FALfN8+fP4yqeHpjv8rFFsnDLFR9Pbgg2DN27dy9SGpCABCQgAQlIQAISkIAEJNBOQK9POytTSkACEpCABCQgAQlI4AQIZP/BsMsHZdiGUs5/K4px7JsflWlv4/DclCy4zdjE075fin0/HLgH/7t37759+zbqtRUChQEJSEACEpCABCQgAQlIYCoBvT5TiZleAhKQgAQkIAEJSEACmyYQjpyWz8Pg48kfm/ny5Us+jmzTeh5buAcPHuQj3fJZbe2i8f2e69ev5/QtrZbTG5aABCQgAQlIQAISkIAEJJAJ/DX/MCwBCUhAAhKQgAQkIAEJnDQBdp/E3h2ODhvVhePIIg3+Bl0+QWMgwB4dDnALlw+f8Hn37l18nmcgY/cSwPnkUo5nw1D+aVgCEpCABCQgAQlIQAISkMAkAnp9JuEysQQkIAEJSEACEpCABDZN4PPnzyFfi//gzZs3OIfw93DIGK6LyGtgF4FyLNuHDx9KAlw+Hz9+HP2Kz67SiGfPEIVEguyHi0gDEpCABCQgAQlIQAISkIAEGgn80pjOZBKQgAQkIAEJSEACEpDA9gnwSZgQ8tq1axEeCLx8+XLgqpcygfgST0Ti8tl/g9T9+/dj55Ben2BrQAISkIAEJCABCUhAAhKYQcC9PjOgmUUCEpCABCQgAQlIQAISuEQCuGTiAD30Z3fU/i4fyglPD5t+FinwEttGnSUgAQlIQAISkIAEJCCBfxLQ62NHkIAEJCABCUhAAhKQgAQkME7g3r17+QC9R48e7XOwW64vzuIL90++algCEpCABCQgAQlIQAISkEA7Ab0+7axMKQEJSEACEpCABCQgAQlcKAHOwXv79m0oz5eQnj17Fj/3DMRZfHp99iRpdglIQAISkIAEJCABCUhAr499QAISkIAEJCABCUhAAnsR4Fsv3fxE9sZ3U3Zj9snbLe1YMYfQ4hBltvCh3ocPH+aUL168yD+XCuv1WYqk5UhAAhKQgAQkIAEJSOBiCej1udimV3EJSEACEpCABCSwkwCbGPi4yJUrV65evcqpVp8+faqSsghOmps3b5Imkr1//75KdtCfyMD2C47YQsgiA+E3b97kSkmDkA8ePMiR+4TRESBURLEgKlXHRg1KpsbHjx8TTyR/BPjZUiOQkbNgL3l3KdVSWksaakSd6g/5d+XlEhKiftYdIbOCpImOkbUgFxXtKnk4fn0yXXl+//33HIlvZqmz3Uqx379/J+BHfTJkwxKQgAQkIAEJSEACEpDAPAJXfv78OS+nuSQgAQlIQAISkIAEzpIAC/ScZHX37l3OsHr16tWPHz9Q8+nTp7G4z7L+kydPiGTtm++RsLj/+vXr8r0TYgjj6jgoGVwLyPP8+fNSC6LeunWLdXPE/vbtGz+L7+fr16/EIz9L9viHFhEpdK9KK4Nq/BMQoEZkIAClQi9EqnKVn+RCwgKQdX/CiM0ldAmwxBPe5WnA9dJb8ozId+/e7aoFntevX++WyedtwEI8kMuGmKI+HYNG+fDhQxyMBpNJvp/9yXSlnRGDGKVFIu/Hjx9xfcXP/QOF7YIddX+RLEECEpCABCQgAQlIQAISOFUCTFD9k4AEJCABCUhAAhKQQCGAN4VxLadXlZ+sbscwF38Ai/jls/Ms6xPO0OLAK3xF1aWcbP8wYuACKVKxSl4VSAyXiniRDH9JlWz2zy9fvlAayuLACDIEKLCwgk9Rn2Q5ARl7Ky3AS0rC3TRZ394EZMkV7Rmmuq4MEVN0L5CjIrw+JCiR/Ntt/YyCponShgOLkBmuovEqMoeyBOjhjRlNJgEJSEACEpCABCQgAQlIYH0C/5ig+icBCUhAAhKQgAQkIAEIsF7PojZ+i0wj1rtZ7OaPn+ETyskIhyOkfWW/KmH0Z/iWRsUoohbhu36I0YpaEoS+1EIV1JjRZacFCfAJdcvM7hNcI90EJQaPUVGEfweSlcT4YCLxrpbKFeHmifQEhr0+kTFrR43l54BsxVlYKupFESWXwCHIVFU0/iw3RUaEso15TSYBCUhAAhKQgAQkIAEJSGB9An7XJ8/gDEtAAhKQgAQkIIGLJsB5buhfTm/rguDAsXLm2K7P5MRKPSd6cShWt4Q9Yzi3rRwgRjmsvO8So3iGELVUhzPmQCfOZU8G6Aqc0DFvEGHXUfdAME5FK8DJguOEg/UibxXgYz/hZbl///7Ap3eqjC0/Oc8tu69aspAm647i9BmwD6iA2FFyaB0xVWAjZIpUeaNSiYl+XontTwlIQAISkIAEJCABCUhAAlsgoNdnC62gDBKQgAQkIAEJSGATBMpyfF6753MjWTJ8D/lqvkQ4ewJGV/arvKM/cSOF54CK4iND3Yz4SLIkM1wa3TJHYyCD54aqIyVhNrXgIeCvHP4WlwigTnjX8AmV7+LkBFU46xseoCrN7J9xFN68EnDyAXyXE66UmVukSyPXuykyCBYfJQpFDuREzBAMS0ACEpCABCQgAQlIQAISmE1Ar89sdGaUgAQkIAEJSEACZ0UABw+bNiofyefPn0PJYV8Lya5duxaJP3z4EOH9A+xuyYJ1t19UVWRJcsYq2YI/f/z4gXenKpD9PS//+Ze9QSVNThzerCp79TMUWdyjVlU042dWpzd7bpHYhtWbMhe1BTJVT45W6BXeSAlIQAISkIAEJCABCUhAAkcnoNfn6E2gABKQgAQkIAEJSGATBMrqdj6XDLHykvek9e7hlf2pCrMtBrdKyYWEXSdKVeBssaty2n9yjtyoVFEa21myOy37OSJNNxD8QVHtweomXjmm0T0zKtXWyHQ537p1a1QLE0hAAhKQgAQkIAEJSEACEjgiAb0+R4Rv1RKQgAQkIAEJSGBDBNiNwW6eavl+kvuk8vQs9fkZVt7z7pZRHwmeg8B6uI/6RBUlkE8wqy51f1Z7lRCym6Ybk5Nlp1E35foxSx16tjUy4WsMpJMaOnIZkIAEJCABCUhAAhKQgAQksBqBX1aryYokIAEJSEACEpCABLZMgA/2VN/swW2THTm3b98eln/4ey3DeQeuPn/+PF8dFWOSpyqXvE84u2RGy8kSlm/qtHjI8td3vn//PlrLagmyYHtWujUyXc7tO7r2RGF2CUhAAhKQgAQkIAEJSEAC8wjo9ZnHzVwSkIAEJCABCUjg/AnkJfiWLQ7VBpSl9n/kjT7VAXS9bZDFjlPRelMuGDnJ65N9aewmyd+8WVCkUyxqa2S6e30Wp8pWNnrsgwcPFi/ZAiUgAQlIQAISkIAEJCCByySg1+cy212tJSABCUhAAhKQwDiBqe6TvNdnkhdkQJT379/nqy1enKli5/LXCWdfAqBevHgxtd7RDU9TC9xI+q2RqbYxVT8XgcY3q96+fUvHdhfRIjwtRAISkIAEJCABCUhAAhLQ62MfkIAEJCABCUhAAhLoJzDJfcIZZXmvT4t7pr/W/x6bZeDKaLFH+ajPfxd5/BfOg+zeOFcXzjiIToqtkVnKedlR9M8IXD7UosvnTyKGJCABCUhAAhKQgAQkIIH9CPx1v+zmloAEJCABCUhAAhI4TwIcPJWP27p169awnpV7puUotuECy9XsScIlMLo4nsUYdRG1CHCINNmX0P1yzCFqPJUyt0am6m/ZV7cI0mfPnlHO77//vkhpFiIBCUhAAhKQgAQkIAEJSAACen3sBhKQgAQkIAEJSEACPQSy+4S1+NGP9Lx+/TpKwT2z1P6V7BQZ9TwhQBZ7s16frMjijoRohVMMbJBM1Yvwhi4I9unTp5Sm12dBpBYlAQlIQAISkIAEJCABCej1sQ9IQAISkIAEJCABCfQQmOo+4aCqKIVPlUR4wUDeCLKr2Kli7yrnoPHVRqh8Kt1B691+4RskU7lkcgfbk+eDBw/w+eH4GXWp7lmR2SUgAQlIQAISkIAEJCCBiyKg1+eimltlJSABCUhAAhKQQCuBvLpdbXfoFvHy5cuIZKPP48eP4+eegWvXrkUJo16f7D5p2Z8UJa8cYCNU1iVvkxqVBB1xErx//3405Skm2CCZe/fu0aUD5qtXryK8T+DNmzcURTdY8GbZRx7zSkACEpCABCQgAQlIQAJnQ0Cvz9k0pYpIQAISkIAEJCCBxQhwjFU+eWzU6/P8+fOoe9SH8ccff7CSfuXKFbwX5bsmkbcbuHHjRjdyV0yuelTmXYWsE//ixYuoaJIjga0huWmikLMJbJBMOYetEOZDU9m5OA87Jdy/f5+87969m1eCuSQgAQlIQAISkIAEJCABCewioNdnFxnjJSABCUhAAhKQwOUSyBt9oJA/rtOFgufm27dvJf7Ro0ejX/RhvbscB4f3grPghh0/2XkzLAaequx8yhm7Mh89BkpxdBgcGjd84C0AHRtERiEfXcHZAmyQDEex5e4UDTdPR/Zplc8X4fL57bff5hViLglIQAISkIAEJCABCUhAArsI6PXZRcZ4CUhAAhKQgAQkcLkEKq9P/mZPBQU/RHzFh5XxYRcOednoUxWeN1JUhfMTH0AchsY2i26CEoPLp6ykR4K8TB+RmwpwLF4Iib8qn5LXKyc6lvR5S1Nvyo1Hju5V2iAZmMc5b/RDNqvNg8wNcufOHfLi8jlj1908OOaSgAQkIAEJSEACEpCABBYhoNdnEYwWIgEJSEACEpCABM6KQOWYwa+Dt6arYfghuHT37t15H5vBBzCcMY78QqpeMfA84fLJvgQcRRwf1xV42ZhMacAxNlApisfGkYcPH7KnpFdBSuAzMEVH3A83b94cKDNLlcMDWbI7rTFLTgZ5esJA+VyqPFU02XD6Q5AZrnH4Kt3p48eP4fihuac6fkCEm4dbic755csXXT7DwL0qAQlIQAISkIAEJCABCcwmcOXnz5+zM5tRAhKQgAQkIAEJSOD8CLA8ff369dALpwsOCZaqWfXOrhT8EOXbJKRkv07jGWUkZr07+wyIoQocHlFjN0Dh5fQ2NrtULiI2T7CSznI8TpEoFlfK6NaZbi0tMWhdNidxqF32M5W8UCqOAT7VM+ybyXVRJgJHaYRRsxRFLbhkKI0AJeM76fUWDEhFLoqiukok+JTvCWWXT6UF1eUjyOgYpcUHdKcVgjwerLI5CdXIklUmXBTkX4SvLsXP/clEUYsEikZBDLYwHHX/4OKizxS/IEcgju6HW0RUC5GABCQgAQlIQAISkIAELpcAXh//JCABCUhAAhKQgAQkEARibw1DZBbliY8YNvSwfs3KdXEkkIBlfTYuRN6WAJ/noRzysmhOUQQoczRj8bVELn6WQoghQJnFwcBP/nBXjBY4L0GIUSra9e8MAYB848aN3gILKHTcJXOLVJVIsceot8YSiZ8v10hDDyQul1AhsrSkLx0ssvQG9iHTW+CekchDiwQKwsAEb74RCHOGW3WnVDz3FMPsEpCABCQgAQlIQAISkIAEegm41yfmawYkIAEJSEACEpCABP5BgL0LcV4Zy9ll6wb7PNhtw9J22ZLC4j5eFnZ+tO9o2QX3ypUrOC1atgohA1srkK1sHMFhgAxIWGSgnKgCB0nelhTx2w+wmwTfQGymwaPA7pn9IVPsVCAzsoB3aq729KQ8BJl5XQJh6Ir8dfcwdQuki0Yv7V41RgISkIAEJCABCUhAAhKQwLIE9Posy9PSJCABCUhAAhKQwMkTwD0Qp43h5hk9wGofhctpcvvXUj7tUyTBG0Sx+0hlXgk0EqCnca4gZ77h/gkPEL46OiHuOpyjvSfyNRZuMglIQAISkIAEJCABCUhAAjMI/DIjj1kkIAEJSEACEpCABM6VAKvY4fJBx3xs2iFULp9I2XWyWXuN8UWfFWRul8qUZ0+A7x7lTx+dvb4qKAEJSEACEpCABCQgAQlsn8Bfty+iEkpAAhKQgAQkIAEJrEYgu09wxkw9FmyqnFTHxoj9183ZLRRVx/d+IsaABCQgAQlIQAISkIAEJCABCUjgQgjo9bmQhlZNCUhAAhKQgAQk0EQge30OvdEHgfgyCp88aZJsMFHZM1SScLLWYFovSkACEpCABCQgAQlIQAISkIAEzpaAXp+zbVoVk4AEJCABCUhAAjMIrOn1efz4MRLu7/V5//59aLrC/qSoy4AEJCABCUhAAhKQgAQkIAEJSGBrBPT6bK1FlEcCEpCABCQgAQkcjUD1UZ+Dfoieup4/f47LZ//j3d6+fRvIVtifFHUZkIAEJCABCfz/7d3LCYNAEABQAilALMEW7MGabMUa7MAatAVLUDswAwsSyOdgBIW826DrzOzzOLgSIECAAAECBAhcTcDU52pvRD8ECBAgQIAAgdMEYgyz1S6KYosPD+Z5rqoqSjRN82PyYRjimLgtSZ7nWywgQIAAAQIECBAgQIAAAQL/JnBb1/Xf9my/BAgQIECAAAECzwLxTU/f98uyPF9McZZlEdR1nU5je12w40qMfOLXO+M4RtGyLHdkaNs2nQv3tudIGG3H+Kfrut8/JNrRnkcIECBAgAABAgQIECBAgMBZAvezCqtLgAABAgQIECBwEYFPI59oL41Vpmk6sNUoFwl3j3yik5gYfZr3pD7j7vcFB25HKgIECBAgQIAAAQIECBAgcB2BBwq+NFd1n4FNAAAAAElFTkSuQmCC"/>
  <p:tag name="POWERPOINTLATEX_PIXELSPEREMHEIGHT#5C646973706C61797374796C65204D5B702C715D205C657175697620325E7B5C6D61746874747B626C6F636B737D2870205C7665652071292D317D3D5C73756D5F7B5C737562737461636B7B43205C696E205C6D61746863616C7B437D5C5C20702C71205C746578747B20726566696E65207D20437D7D313D5C73756D5F7B43205C696E205C6D61746863616C7B437D7D5B70205C746578747B20726566696E657320437D5D205B71205C746578747B20726566696E6573207D20435D" val="75"/>
  <p:tag name="POWERPOINTLATEX_BASELINEOFFSET#5C646973706C61797374796C65204D5B702C715D205C657175697620325E7B5C6D61746874747B626C6F636B737D2870205C7665652071292D317D3D5C73756D5F7B5C737562737461636B7B43205C696E205C6D61746863616C7B437D5C5C20702C71205C746578747B20726566696E65207D20437D7D313D5C73756D5F7B43205C696E205C6D61746863616C7B437D7D5B70205C746578747B20726566696E657320437D5D205B71205C746578747B20726566696E6573207D20435D" val="147"/>
  <p:tag name="POWERPOINTLATEX_REFCOUNTER#5C646973706C61797374796C65204D5B702C715D205C657175697620325E7B5C6D61746874747B626C6F636B737D2870205C7665652071292D317D3D5C73756D5F7B5C737562737461636B7B43205C696E205C6D61746863616C7B437D5C5C20702C71205C746578747B20726566696E65207D20437D7D313D5C73756D5F7B43205C696E205C6D61746863616C7B437D7D5B70205C746578747B20726566696E657320437D5D205B71205C746578747B20726566696E6573207D20435D" val="2"/>
  <p:tag name="POWERPOINTLATEX_CACHECONTENT#473D28562C4529" val="iVBORw0KGgoAAAANSUhEUgAAAdIAAABlCAIAAAB2uvUYAAAY7ElEQVR4Ae2d7RnltK6F4T63AKAEoAKYEmAqAEoAKgBKYKgAKIGZCoASgAqAEgY64L48PlejI8dO7Pgr2dq/vBPHkpflZVl2nNf/+eef1/znCNwLgZ9++okKffjhh/eqltdmPgLffffdJ5988uabb55R5XWn3TPw+bMLIvDxxx+/ePHijTfe+OuvvxZUz1W6LgIM50+fPkX/H374ATOrrsj/VD/pDzoCqyEAz77zzjtwLop9/fXXq6nn+lwdAeZP7733HrXA4f3yyy+rq+PebjV0/uBaCPzxxx9Pnjz5+++/UQvOPdMr1qqYa7MYAu+///5vv/2GUh999NHz588rtHParQDNH1kOAc25X3zxxbNnz5ZT0RW6EQJMqv78808qVMe8KwYZPCR3I/scURXNuXQD59wRoD+2jF9++eXtt98GAyJaFUHembRLb8FFZzJIxITR4/X//7311lshyXIht8gQFqZLG5rCKcc7YSlu18rPIC2xBeJudZO+a1XZtZ2OANT0448/BjVg3s8++6xMJXYyDP6xCIhLwkJzkaLkZ/L4+++/H9RWQCHMd/ARz3ZFBMISB7aEhbx8+bK0CjyCUfGreLZU1vH8olVQbFc3nf+4FM95EgEhGcyviGdeOyn4+OOoCNsWUe1m5k8//XTXCpkCyLOkjyvpOa+FgLYoDKxUeUhN7CQk4O7qH8qUKrCZH7/EaKX/avX0dUl/++23m8WucBHPSfRcNlHUjrpGxy1wBO1iByEOkgL6gw8+YKzA2qBITan0CmpCxcSjCSVgeZkamr60grW5Dj0QwGbEojCSChFYppTQJFGhQ/yIHksqtCpyu2LpXa9UVGfKI0UgCDvBS5DPkWf70i4WgCqbwHGdrnLcFaU++Lm6qE3zIpuWCCJHUPA8l0NAT2gY1Ov0pxBtLdq6KtLYZ50a5qkzgwHV0Y6LKXn637z7VYF5p0eKgNJ+3kHC6UW7uK4pg0Yz7hZVTDJTQxlbQNz4OBicaVeTQcrxxNUR0A19fPDO1xr7oShsZrczY4SM+mTux3FBGeNqxIrhGtOb6Bf5qq1zl3rJD7XBEP2Z78ZVkyu0daijPHg8gYgghfkx4xl4agIRETqBuFK4tM0c4Zz2tEslUxUD3CY9RNsiUApGsdxMLEKe8sTlENAGQLq5/nl/U5tcc9FxgXQZTQqSpuKwT5z/olf0OCp1DAkopXml4PGYLoI4aKpCnNZ/l+Ua0y4ugIEs/EWntgyoh5dQyc0BswI+f2RxBDAkbWM9qIcytQidpq+Ox0cPMyjDPLJtbxpfo1hiWxKMy9+8Avnqxg3puoFcF7XrLzej3YyTe8Tr3gQlf1FWHqikpDWIU3pIXme/ex4B7VZsxvfPi6AEbUg6PcWotJMB5/bw/pqAdqYQDbJO92vioG08majmKz1y5NVuQ7uMvZuRXC7u+ttnmmpTqLRZNXxnVPJnuyKgp1O0fj9ZmtzFokh0FZqqju7Pt+RcM4PRgHclkAC4NipEVweRTC0y87AGtGuUFsiY9WcEpyys6Lp27EWuJO43ESsC536Zzdw/71CcrP5mzCqY1smSSx+HZ29v0tqdl8qORFsLPcMbeoBkCp5q67O0uzm7pw518ZGUlpnrup4aO9KZp/zWFRHQIc7eXqeWZexqsL8pA8CNZ2+pXkzdxxiq5rEz7WscwZSrfoqbxCCMXY60D1NP0YSGHNNgLmUMAsbV7W1jqTkcBnbGGyrFSsx7d5WmtOSl8ku3NYmuExqNgG5ufb0irSOfqWGj/igcDp38+eefDUz8pT+MPH0mdfxPakiIFfYrl0Dgq6++0nqav/pWk3Qqtkvh4cS/JlJ2CxGnW/h395HLZcgcdDWsF4u7rUmzDkltmTDkr7/+GpdTSbty0K8pESsZyblBup4giD7DGkwkeqIfAhwz9v3330v5NO7Jj1lJUanECrTLuVbh1Ha6FT0uperVr296b6FSw2rNqYdBYqbdD+IsI2XIr/3oVyVUeNEpRuN6RWnnH9nc3H6+WC9hHQSM7Y6Z5r/qJP+dyiyVNERMNjbhf/Vemm6odkVR4mn+N8yvjeQTWbdsItQwZBwsLvZ2GYE3RyeMY9Y8yFSSxks1pGlX/3sVBDTtYmljPgmcmm+OCTLwta7QOrj5vV37uWYQPpAT6xD36zhP8yvnvV1UMg6vnqgFhctolwBCXEQoCC6eZRwckW7Qn9JgRgf/2woBYn9hrh0KFD5qVX6qnFQPHEC7dLQgBUtOrV6k1L7W9RUCuxqxVKPrPLtp02QxZxbQLgDpaLGWjTMyLAqj5UragOW0K8jcIGGsdjOU36OaxqhEhB4D5GLDBF9dkY62GUBrKGt6UZtT56DVSEqRNk01eilQ2kop3Hz05CjtsqaR8jKY0U//SqsBa8wktLQlPH8FAhhe+AC7PDuscY1RiQIkYEb9t236888/DwXizcQzubayppeWot3BnpNsT8w0ehFWhi2N63CUdkFBBgQjflZIV6uhw3Ae2NXIXD1trEs7Eb2rlumBqXDkeZVwiwITIX26N3O+OrslpJAcTLsSOMo0+m5ddAajP22KAyEZDtEukaYUOuzSXW1ANhWWqnriiggYV3dk42Z6oPTStpDSM2U1xow3bQUtUlqnwO53331X+k1JadBWC1SUY+xH+/X7tKsjTaa18DElCGVuDf4r2+6QO7JnDq7mA4rTxjq4cU230eBLL9UXz6fpTWFOee+NugKUaVy5TqI6sMvQRZSGSX2G07WgkA6w60lznKf0ipmZ6XF0n3Yl0hRLxUpaDQ5x4UVXJDTDU8Nif0UaeuYKBMxCBL1i5NQqI6sH7fI6U4gAUk38tQq4LvdIinbPeE5S5pMnT0oBqXgkI8LUQs/b/jfzGLck0hRnwzgWjD15YDduqetekS4UqmDseEC9MPLNJY0etCuLMGb5ZUA1Z4lIhS7PNHRwKpmpFHmErF5CHWfkxhjGJM7IGrz4HW83E0PI3Io16H1F+kZb4Hqr7eXnETC0G9tx/vHzd1Nxhua0+zgbdaVRMkGAM704OJWlJcDRhIMz8xtR+3iCMhm2dX6x5xztMtPJmNdSrq7oWQq3BsXTSyFAkE6aNSg2fiqTol300QvTJ3HTyyc6Aniy2MUfFw6K9awO7EpUahEeMGpIlXO0m/FnZb01hmziFcYWD+xOxL+taLFRKXYdbxeVzJAgSlYkJLzAVLdoalwha51H4vYNuhmqKlJY4jNnCimSmM9sLFaqnKRdxg2ZucdFs28svjjxCv4CR4c07AkT6+KiAwJyFkz4y5g6npIy3m4rY2NOGUKc+PJLzSB722HzwC6R08BrpYHdfjWN7Se8aJOkXQbelDbYR9sgSEpQ0XUmJuO7ZZGGnrkIAdMtjeNQVFR15rjbSFFNaJdIhcwpxVMTETdO9AjsyqRhEVeX5ovDYsGqt2mXccMYvbaANSMMWkNP3wAB4+1mGLBfZTNCm9AuXSnMKR9ko660lEy35Yok6gK7nD4jLbIO7cbuabDqbdrND7wyqghSnnAE2iKAG2hiXBkGbCtalxZ3G7krnVyulCbw+MKyO/GTB9moKxClaLeCMcOuLL0rNvYxRe74hLHb4M5u79vNLKeCi8/lxzfeo0k0ri7VN+Y7DBA40QwAQfR52pUXkfJezrCajhSUmkwfoV2GZF6PogSMBLY1DUF7ZQbLkXUMsrBbrWFIb9Aug/CmnYVSzBtv46vhEh8BAW2pob6zaBe5mxwRa1jULqyehRLoUOZ41qJyrpg5E9gl0i3B7rqqHSHuupLrnjJ2Gxp9I8iQ8v+D1NVqVYdFv6foQq9f+UdkjVlbP3wOlhyTmjHfg+Wcz5aRW711l+Xsb775Juj2gK5unmFONtlqBIX3bWpE62/Qro6SmAcwwaUceKPe9L/susugN129Iwrg2Z10N45I2c0T0+6s0FZmB0Ws5G69QgZZHeEU81n1Oqhqj2ybs4dWglaj3XjYJpZggwwM4BljWipW3aqdvJwFEciEuQZrG3cbUYCeUrHsrjfqlp5PKKIvnUh5u7wNsDvkE9XFNkCewC7lGAZfLbBLM+nDEUOr/Uuw5kuffJM106IMzia//zUIsBMonlZkIF3tFiNr/KFTU8cBfw3Z8XeA0E0R8eKeNBk0sflI5qI+Ko+SMznveiuDZwUghq8IlK+Gm9EQ4+GVCBtkMKOHWFhIrObAG/VW+Isvw4xhtbY/rg+B3RXiSJqeaNaJI5kZALSNZeaFOptOy553KLvCU9ZFXTSdcnWpTgUgHAagPze3IEHF3i62bWk3MxaBywod8qLW5moXIbBOkCETey2lXb1RlyPHigC5TeYU7VYzpn4wE4ifBWDsMWDblnYzluSB3Vkt53Jjl2EkJimHN9NZNtWTlbTMvvjNB+90sTntanAq/GX9eI90bLob3m7Gy0gZXw9dvcxHRiDemBW7DCPxSVl+prPE6rFRN+Qn/viw5+Rl9iZqpzVG78iV8yUckXI+T5m3u6ADfx4CL8ER2EUgRbs8GA6U2i0BunnkjbqCT8rVJUO1oyqD35q0uxmkskEGAShOZIwvzlx0BUeg7RsGD3WAXhHUl8hs1tOm65yx/INxBllJe8yNutKCKdo9w5iyHHWmENFwQGIjyJCR2m+iJ45ARnrRrfx+jKKiPLMjcJJ2WT0LBsnqyGNu1BUT6kG70tkr/GUmK2wTGN8oS3i7zYcpcS6kvT3hCFQjcIZ2iVPLKwCPvJIG+J0Cu4HK6zgEh4/5yvh2sW+pZUwzXpLLZC66FR+NgbHiihO1CaBk3rjFB2f7MaD75rYizD3zcQTO0K7sXmCj7oObaMrVpSEqHNXQfBBFiPNU0C7PhgMxBntp/xKp2UifiSSYnCP/ZjDlJZCRmrisAQjEsd3pbx+lOJq4QQYQcaMg7ky2B7mV6sVcP4MAtkEJ2ExpIfIBnYpni2QZ40Fb6+1iHxIrMbkX/Iu2D7sXZ8Hm6KeSrFb3E5EvGUvbXD3bvBiKwpkSN0q/SZUXdOO7KW83RccHoZCvBR/ML9kC7cLam5sNJNvJBGZgSsC1tbFdzMtkkr/x83Krd0IWK42gkw1mSvO/iyDQtRvU1THVLzLjASHdcPeRN+oK2p0Cu1J+aYKX+EPryNBYWsLB/PHUjQcLaHfz+YOyz2SD7lPG7bR7BtgLPTvL9gSiFO2SYXPrLiwT4oa4Ng94oq7gJomUq0uG6sCuFF6RCLunaNbx02Viu5Z2M0SW4r6KOhc9kmmwjLZFIjzzagiYNYZZtiewZGh3M84gK2nMZBd03qVewxKpXjzlyAHiEqHVWOfsjUBsuhtBhsyraKmZfm+9Uw1GT3CD7g3+rPINza3s7ca0y0bdcNE36or9pHrxFM9JFtMG7NiNTRfbtt4uRJYaf2LzEky7JpZqsN2a3uCjPpuz5t2Kt81gdivGLkNbcbulmWFA5zdL0KDnG3U1PqSXCuzi6oYm6x3VDSDEprsRZCCrzI8Mdin6M9na/iWwm6J7Virayjpf2j0+6iNftD0PSHUJMc1NXNGlFrE+UjVjn4Keb9QViDLUMT60KoPigAgDCBjzCLZkvV2upujMjOqCaddEpsEy8ZCuKnnhAxCIaS6erA1QQ0QwCzThZrml+xXjbrBY9H/YE3UFGUmkenFqYi0PNk+wgSG0F8GNMW+vxHb7r21v7vtNBVzY/r2Zv9/F1ESABusn9EzJDFqp/tnchnoUCLArfNRHXjSQOk5/LybDEcFg6GDS9NO1PWPDzZ+VRjQJ/M3msjIFTmmg2ItFw23ajb//E/CCjjO16nFL7Hhug/WompeZQQDqNy0+/Tt+cf8RDenP1EVcBHJmqvZotzJL8YMHJ2lB/M1hrWBG6+AvbgQZMCYCLiZ3sDAmCyPXW4jExwHpoEnKH5ee4IlLIxBPAPVcfkrV4riHqIFunCviG3UFEJ1IRRjIMzKwq9ddZIDUenZKG7sNVrRNu2iQ2uMtAelOWupiZZ+HvhjSHtiNMbnZFUNzxnzHV9booxVAN1lJm7hRl1VHYpccNk1YOT5eSis8Mp2i3U3HrpNiOIt6p8BI2jWO43+IK+Nsp5QbMzXIzE2Co57R3G/dAAGZEoauCOvNrVQq8oZ6EgqbaJnxsQ8os0KYPsWkwwK7hID0kAmtDTOkmMQCeW7HdkUtra7Ah5GFYJZk65HIDIbDGqxHvbzMgwjEc52DD3bKFoebpUdIYhbNxZwbVBrTVTOAx7wjWI3x3gznIh2VMgq3vRWvDAfm3KHdlKn1HtVTjnZoszEN1rYBvLRSBOIeO4vURHOhjM3ERG9A3O1Ysbnre/HYKRoKqv0SmJBBpjdxmbpgElJfEjJj26FdSknNrfrtatC6GtRCHQb42gY+/zsFAW2ypKdvZti0xqCk9KjxQKV6qKA3cbhKLX0PoD9NIwLF4C2wpvoS39inXcwodpVDNcCuOQPqiB7dLBY90b7H96gHl4iBSYchIVY7Cxajj9Zt4gwsFWEQ9XA5pyAGOYgOJtF1ZgAgmwMkFwfjYGotpH+IdtE1NaJSk1YGRzk6lCyujb5INbo22OBWcXF5BIzDMsBFyuujfQLdo+aOB7FronUjPQs34+tprYSA8oAX3YVA8sHJwcNPHKEVJ9V+XUJDo9PssKOUp0+fmn08bI/gIuZIleK9lrqETJr9uexLk40mUDmtInv64F9EyOOZtpQ8nrgHAmz60V+VnvJ6ukbSeADhFuaaiWDqxzulMz54kNgbNzkuA1qBEKAIgqrsQDV7p3T16eyAuYmnzraZDk40UoKsIO5IHfOkvCnrzEUhtFAIzfTqxMSi8YTMGdUhxKJBDB7HXg30FCJjguimhcpFTzwCApCaNv1WU6s66Dan80U2Xyd396mUGy7QxX1qt8wjGXYZXxSYngCiIzVqmMc0ip6mHw0yaG0YyvJwQ53IwBzJCbfS5PxI8JeLUC0Kme5Eq1BmplMFiZSsNfH07RHQIy5Gwt+JVcY+DX0sYpD0r80uKT2f3tccN7qzQWPlv2jbHIF8gYbidBPU0G4Qhglic02Axjh2QcGw6HIZXs5D4HcvioBhOuZGEytCzzEGr/vSRMWCaD13pG+GzhIU3u1fFcrTJc1U1YCzzt/xo7UZk4zd1tNuaCegp7E3R9pd0LEMZm2UUNHk/sjjIJDxGsaDoK0ayx+vQKnEoPBSw0NpFa6YH9vImMrrVEnfrk4TVofgiSIT4Q4/ipKYOj2HM9WhfH5wNC8mT/luXXXt/MGJCPDlFX1CCAbNsQOz9EF0WOXDgeIAhFlqHJRLrwzf6YB2q1e8D8rybBoB0IYG5YrBvxntigBPOAJtEeAck3fffVfKZNjOfCRGsnkCBAS6Vt6Vo3oEAYE9ZGZab04mSp5AdqR0z+MIDEAAx0FHsdgqhFkPkHsDEWFblYnS3KBei1fhxYsXWkMmRvovaaddA4j/XREBc9yojjmsqO4yOoV5rp+SOrhBtH0y5vFZW6OA064BxP+uiACGy6qAaKbNWi56IkYg7NjXc4U4j19piwDxBB3VNR5DkOW02xZzL60XAvpFYZZqTbCsl9SLlxtot9VGz4uDMUh97RPg6m4u/zrtDmoMF3MSAfYzaIdXvzR8suS7Pi4jk7xnf9earlMvVh10YHfT1UVbp911msw12UFA74XEj/OFtTxeYWSSF9Xymf1uEwS0N5BydRHktNsEbS9kBAJEeHWYMuVKjFBleRns2A0RhngZfXndr6ogmOsIg/YSTJWcdg0g/ndpBLRZM5tzhzfVWmFMIizjEYYURM2vaz8A5AmLpUQ47aaQ8esrIsDLjdp9k+/1rqjrPJ0YjcL4lHG45ml3T8nG1eXMr0w9nXYz4PitFRGASmT/P/NoWThaUddJOoXRCIcr3jE6SaP7i9XeAOn84Qf+cvD9DeJ+NXz+/DknoId6QS4eatBNzEkRgXY5IyXf+fVTnj6DAGO/fIoBnwDPN1+ae7t5fPzuigjgxIlzwdb0Z8+erajlDJ0YgQLn7jpcM7S7rUwd7Aormfmqurebx8fvrouAPuTJnPC0rtI9NcPJwvfnXRKfAfSE2ZYth9Jxg5d6jjgBTrsWRP9/FQTw7ORkMj+WDM7l7AV8fya5hBf8mMcxZsxheHLkRXzSWEoHDzKkkPHrqyMAs8h6MUdtZfbrrF6TFvoR7A5HATDJdc5tgeh+GQx18uI1Mwyxxt0nnXZ3IfIM6yJAkFf2SLFliqW2dXXtrBlOLj2fYIsvo3VG+lXxDHXhSw6AzyeUXn0Y+FWW7ZQHGbZx8asXQkB/fsKX7y/UcJdWVYd0S63OaffSTe/K/wcB3N5wBIlHNt0mBiAgu/SQhZ9b+iqg0+6ANnIRIxDQzEuU8/iMb4RyLuNGCOht4xWcCxIe272ROTx2VegMYTMv4TYWl3e3rD82Wl77SgR4M0Je1anjXAS7t1uJvj+2JgIy+zu+m2fNirhWCyIgexZZvYRzq3eMuLe7YOO6SvUIsLzG+ga94uXLl/Wl+JOOQAIBFg+YVMG/1ZxLwf8Hi88+PsZylIoAAAAASUVORK5CYII="/>
  <p:tag name="POWERPOINTLATEX_PIXELSPEREMHEIGHT#473D28562C4529" val="100"/>
  <p:tag name="POWERPOINTLATEX_BASELINEOFFSET#473D28562C4529" val="25"/>
  <p:tag name="POWERPOINTLATEX_CACHECONTENT#53205C73756273657465712045" val="iVBORw0KGgoAAAANSUhEUgAAARUAAABUCAIAAAAj/zTIAAAOdElEQVR4Ae2di7UUOQ6Ghz0TABACZACEAEQAhABEAIQARACEAEQAhABEABMCkAH77WhGq+tXufyocnW7zxnG7bJl6bdkS7Kr76Xfv3//sdXn+/fv79+///z5819/f379+iUjX758+dq1a7du3bpx48aDBw+uXLmSw9GdO3eEVGb7HJqzzURgHQLYT+/Pt2/fnjx5gpFkcoYVvX37Ns3VvXv3hNqPHz/SLefTiUA/BP7oRxrK7A+3b98Omo3sOWw7fIKmRT3dg+xhjUKTNsEGs/LQCOj8BjVnkEpWcEDuZT/sOb7loO5AE7QKtpEPHz7wlDYWoOfPnzuq8OrVK23w8OFD5+n8egII6PwOXgDqLvZjVVwgwJYwj8yppaW1IoxKO/LIYrro5mnHWTgQAnb27XSPVgbSS/zXkK2fP3+SAPj06ZPSBAvMiVhfazILT58+ffnypTSGwqNHj0g/kGPQrAOP2LVm8iATz2M1Q5GUYWaZSSfl9ObNG6ta2kAKaBreCsHz1atXnUeLXxmCNoxCgYG+fv2Kl8S/iY4Mh0K2tB9kRr8ZXkfFR3z37p1+XVt4/fr148ePpRfyYJmWuAiwluaw7UFPZrE5h9evX29Ocy+CyGJ1wLJByNBcUrQXmwwaEi7Vx48fm/lvcO+kAazfVew8QMRiZMvHDX6wEwn2WF9YBaxQncpN5qJ4Eht2ZHsJQoQ2NxzFIUWY4A8q6tfGflAIx3j8uN/hKf9rDLLDBT+gJA6GPxkb1OQDPnLLGFAN9S0oPu6PM7QsSW3sx1lE2+4MPusiCeoYFHXASnYbPxvpzEfvrwPCspYlJ3tkEUNJ1lJb2x4TtSMSk0PhT1tVVr5//751SdkuiFvKSAV73bx5E5qOD4rFHiJzgItMCGfxCcpIJRt4QeAbo2brwSrhBtuWg5cTyQOUpDfzJLSePXumo/yzZ6y1Qqe97xoSCDlt6r/6CfG2W1w9hz6F4AmYos+KgAigt8HC6fN20JqYJ981+LFY6a0X5lH0vMp/88OeTmoNr6p5Uhg8+PENXthGA3h0IM/Tas/uZUcH9Gvv4EcFty6cVFbZD9aiMkihn2Y4+Yl+AylYZQUYC4Y6YNVjZy5j8oi99g1+BDHlAW2UmnL78fcEuRHUaW6sUuJ6dhqlkiyY/OMWm3UFzqflVAJL90QIV088k4KmsvAjpEt5/kAvB6iqcL6p5eYFq5fWlpoPVEzQvx7BKoWfWXD3opiHE+4YSx5sqQzqBGmm5z/FiHOZwunbVRJlnUG7DuQIlfnVNx6YJO02jScTwMVmTgJW2++iDLqaF9qPfysH/e6aUFaLB7hdINMJ8wtycclezCPaIXPdFRCfjROu+d9NmchnF2WotR9/M7X6HZG0TTWsj6aXTKE1HrI0bU/A2gB3ZCq+vqk0G5z86Fg6y+3tx/pXOl7DAnktobbLepMQhGM161oQ5lKTaD8fFSAQs5+NlUGVsNZ+/AN1Nc0CdFZ12RiyNG9fvnyxeRQykC9evEh3mU8LELArlO2+sTKo2lfZD7GylUHKStp/1KRG6ccOoZuMspaITTmCqR8WriU42/sIdAp+8LF5qcwfLlGjSqgRREn+ILbVJORM8JT5SAbFS2z+jkcmA34zJkAB5al/lcnvMmsKEIg5b5AqDn5I+XAvkRzyKqVVJVQpSuxHvUClIgU/o+00qPkqmmrX+xpqTfra24Qk3IrnsgkzJ0wkZj81zpvS5I3PtdBd6JJ58mqb6SmsP3C/25BcGyO6GOcg37nhxppiIZrlhgj4aiY1Ndfe5CYoLvcqPpll5t0qYcn9HfrHRIKhM9EkjSCBQl6lWjUTs3EmAnrlzFe5msVaqOE1ZLIRa1bivyUiELwsdlWcS1/aU6oh7WYjH+vInZKYI8iijpbPTLHDrGmeGg9Q+CmxH3omkmCkGk8+E2VTBXgCmo3x53jWVCIQs58a1ddAvYaIyFVoP+k4njQFDdAq8oPY+ultR3ZS01BUas/s3vzkB99Bpo9VvsHCF3Ps0vWxFFxsvtmvCBLwZdNkD/HUkf1M4r1dpqZH8KOBa33wAyYl+QOBkuFj1pKuZ9Mkc1IT/O0ylzqonVR9D0SfzkJDBJq/8yNpN9HPJq8wl9sP627lnTe6I8/h3me2mesma1hDhTsxUrEwmyV4raSs1w41m4ZeS03bl9sPJOxKnN5zFp8iG3qpbI1csBtvzRHEyDIOwltMbXJgZ33HQthk2MTUZ1OCrN1NZKyyHziwi7EyV1xAqvGtqLkP0GQiT49Iw9XZV0gmsQlihfk3ZYgMW0MTInHHrSR+UE7pD1iQS1DCWKUHO6B047Bkk5zNuarPXAtLtfYDFUwI59LfIotl5m88Dm5CxaLNjvkIxDLX+RQSLQeyH7jkJJiXGtiIWlkRJrT2bnkCrPnoiAjE9h/iGWKb9IfIhzVdgh8nbQAUeA2JOzTrsGriBVoiuK3BiG0dW3+3HjMWmvGPne5OZbQ/pjA8WjuoE0q1Cn5go4H/5sjJL87wDibbESsECwDZquJNiVhowLsL9pce7C04B4f5tQaB2OYDzYJrb+ikjdJbOW8w095+FDUuRxDG8JKZ2hJ2vzbgJlOpBAcpWH9g2k+nSYnZT7Hq244XXuCpFGDtVljfHt+UxcB6QWkR6kdsS8E6A9hSW+KTmiAQU4mck58ghmid0gw2KKusPf8pG1V7YUiLO1KTexY6Yn0Bv1RngkI9wUnBQaBt8CPE1X7YiJzhar529N+sksXKJNmIcOyJvt8ytpX7LbepwS+1Lpy+TLLN6OcwSmLGC4IfQUxP7awjVw/mzvYjAhAjJW4KJlajevnLKNg5YHssIzJ7xRCI2Y+FPdY3Vq9aVEMkQLxm82rb1y7qllEcvLYD1VPTyRA+8ejqaU4KioCdfVsuDn6grD6OjpJfwPcjhwwFv8tA7rujlBY4n+/da6y1s3nuzs/JMJBQAx4ViymHKGw+BRTE9oLr+BD+m5gKrq1VSms/A5Z1PYM3foJ0wHOqAUHLYSnmvNG3OPhhduSkocB5o6+8721n/P+CLJojmyY9t3FRYqc9i0zu0sBmDoFoFx5Ob9CYipdtHYoP5yVQKFBj1clg3wX/TbN+HHooK/0K9mhFTTy4b/bjIZ+yPdKG2xrvIn/Qk2+p8+4UaoKfGtBklYxd+Vnw33QzbXlk6wBjvtqrMVpdfP1HKXQqkHy3vM0fEqnHmR/3iBGJ7Uux9k3qyQxL4jvsvC3e3+EeNHxggg1+qSRDIOsRaXOro1o5SMEmr/Gw52sXlfOi67VPpzj48Unl18gf10ADY39HMGv/2VeDd1l4MiFmUu3JFcvN/OM/mdAFm8XsZ5fEEifjknWwU+yynXANNZMYc/4SfcseBeMfYrAyapv1cix8L099M3n7DeRq57/fdzkhUKNNyJvaf3QxCIYl/4rW8v/+dWa2vmavOrXk9AItvDi7RfNzvvPlvwsA5X0ZKvhh85EXYGORj8iUZT/BsCQPk3Wt1GK1W5p7bbZvgeCQndOixIkBHvM8FFo1L/7sa/dY+KENmhf0N81TzhujJvYm5Wmzww2rgjJ6MOme4HnHR/iZDv983Sbvv6PUDYd23GBVP/yohqPkkNKTCVhKt4/ajw1Ftol/7IiC3WZ2m8Yo/ynWbh05kQL0xg/h8mXs11INxilsHPwwiboOLi5/Ufux2xY60Q81pYyeOcAdVO2C6yhrwUHF0QnqWtBklaMDfF1U4raMqR7mqH3UfjT5IPK0ZdGnhm45wG286vgs1dSoA+AIhWnx6EBOaQ0Iq/rqNRkHMb6uolPZ2B7o5eRRo8w5YkC3krN0d2fNZgNNtx//KSuCI5SFlOWJHQlU560fmcoYVlsGP84inrPM/WknVcv+HyVmpvsdrpMrdHIvdhlQro5VIO0OjHzI5Pg/BUgNH/1DTojGktHpnAA/hM18+xTWqvlyFED7xuxKG7QqkCy9e/euUmN1y7pzE1zIbfCjFDu57zZck7EO7bkF8cSD30wPdL6cQpCxQSp3D35QQifxk+kXhP03J/iRmei0kzp8o2eDTGpzNpgkXOogto6u9/jaXJyGBPcNfjAVTbitVfWw/cTmr/nO4KzKnUy04Uy3IsWOBJiI7ywfMeQr65tPXCschI6jBirsBvoAMjqcFvKj/UsIoN2kgMtuHUHnKUtFkyuSuJugRgyg9AELJzjL6dQ+J1QAEDaoHgINfgEKwWOBH8rNb9n2wASavJtAaKq/y6OjsBfBkn5dKPgLiW+RpFxtZf1xqr9jYks+J7PmHBCIbT4obv4+kA8UOz+5gYRV5KStdbhA/s3JhGA5chuSy53yOhD/skuQOyrIyGHZGL3NOyFJ12UmgdR8tCUCuqizzbLqo04so2iCvwMoV6gi/m2ZiyubOaPIWDKc9Xd0FKeQti6ncSD+sS2crcYhjWAYa2ZeDnnsJiajsFf2WGN0eZiFERDYK2ViNTmz7Cj8Inqu/bC76UjB6A11d5IVtMeQGBhbojuLCqYiH0yL9phNEEG60GyRxdng0AigD6pR4xfgdhXarv1gAyIkJhFTbuqdjWgtLri8mbvWKmFm4wERQFvKHLC1SlXfHq1eC6BrPxLMscMs6je4YGyroIEse9Ei5bUyzPYTgb0QcPPXpArwuIjb8n+ugT/vQ1hGF0I0PtiVRoQYDKlJnDd+vgfLzKdZv5ZMChOBDRBw7WeDIecQE4GTQSD1/vbJCDkFmQh0QmDaTydgJ9mzQGDaz1lM8xSyEwLTfjoBO8meBQLTfs5imqeQnRCY9tMJ2En2LBAI3B89C7kbCcmdSM67GhHrRWbw9xd6ib0J3Wk/hTDzlhR/sERPigupbNVt3nDvhPQ8Py0Elp/jcF70KCS0VTduuGw11BmNM+Ofwsn2L6EXEprdjozA9N8KZ09eAeS+3/guHHd8/TevCsWe3S4i8F+pAYS1jzCEFwAAAABJRU5ErkJggg=="/>
  <p:tag name="POWERPOINTLATEX_PIXELSPEREMHEIGHT#53205C73756273657465712045" val="100"/>
  <p:tag name="POWERPOINTLATEX_BASELINEOFFSET#53205C73756273657465712045" val="14"/>
  <p:tag name="POWERPOINTLATEX_CACHECONTENT#7C537C3D7C567C2D31" val="iVBORw0KGgoAAAANSUhEUgAAAioAAABkCAIAAAAnn4zRAAAR4UlEQVR4Ae2dzZXVOhZGH91vwBCYwRCIAAihIAIgBCACYMgQiAAIAYigYMiw6AgKQgAyqN79tNZpLdmWda0fy75fDWr5+srH0pbkTzo68r10cXHx19zf79+/P3z4cOXKladPn86lPa7vRWb39a0qzq9iMcxnuEsLf6eU6t69ez9//iQl/9+8eZNyyZGkEZndV7SqOL+KxTCf4S4t/Gu2VIxcnPaQ8uvXr7PpjyeByOy+rlXF+VUshvkM92phXn5+/fplhf/z548d60Bkdt8GVMX5VSyG+Qz3amFefvZacpVLBERABERgRQJJaz8r5m/21j9+/Pj8+fPZ2RkeQv5sfkagxM2bN3E637lz5/Hjx1evXp01RYL79+87U4npU2wqjQiIgAiIwJDAVuUH1SEYjz/Tm6BsnP/PP3+cf/bsGSL08uXLR48eBcn8j3yrxS0fiI6LEGDxwzmgrl271s+wxnJFGckY/+N589PfunWrCBkZOXIC25Of79+/IySjOsGMx3UkKpUO7ysTSsQciPnQx48f7969O6z1Fy9eMIviPGni/XB4rc6IwBQBxkm3b9/2v6WV+h8POj45Ofn06dNBl4wmxgjdYfQrTvo59DuRpX/37p32YBgNHSwmsCX5oSczjwmEB7V4+PAhfWkoKozX8KSRHl3BLwcj/uOOe/36NWLjI3v//v3bt2/dGXq4/5WORSCHQNBcMTX6QE+8hRshJSaOJGMQFvl2NoezCSLG9dWOCbilEJ7JcT/T/wmw7TT+d35+bqmxG09c71sGXJYNd4BOnJ6eJt6RlGTeLDx//twu5Cs7zwE9076KH3RCJp5JfZtDIL+KGQD5kwm/pS04fvLkSU5x7Nphb0rPDMXBtWCmZg/yGc7eQgl6IOA3dSo9JUt/zSZavfXQ1oMZCUKSLjx+AVEd62b0QL6idMHTIb1rrU7GL5qOaxAoXsW0Lnqp3w6tQQYHrFYyTSdxeoM8lIDLDJIW3Dr4iHeBMRkoDrXv0hdnuCwbuqoqgWBAk/h87l1+6CH+rIWOQWfI4ehjom8HxvmYblz9Kp3VRlPWq2K/HQaPez66sVEzaHSEYR44gzLli189hs346EYRAtRvMD2g5STKT9f7fvAkogdu2cZ1D4aNmUuvLJna2NPeBWJ9b8jRvtKBCBQkEFn5Z97TeGGfddNgDoRLgCcIa6IKwylY6TszxfOZhkpkzXCBM7Gk/YYeEDiAPPiLnMOQgcRCBsl4bR28iIULzvNR8jNkojM1CPT2WPdd0BwzH1J0dY1634FNnsw4Y4mCWaw6BqFf+Qm0h9FZEK5mZVhwwIYh7A8vlPwMmehMJQLBzN7u4k/37WTtA/9RIu2pTXsT9pncuHzSIJkG8J+Gwai9YPvsVH6I2/MLiTsCP0DBOsPbgM1gAsTjoLcxacEiy1RvBKbkx5/xt8kzDxrrC/jcNO9pg73nu9Akgv1qo7llJT5nM0CPaz+s7gRFim9TGOUyezJwdpNeU59ZaEpQkADyM2XNBp5TCcqeZzudM8iyKO+dKmtc1vZHgEeli47BjZRTuu5mPzgWA2HgY43h2FBshmdyyOpaEYgTiMgPU/8abX40P4z2nOeN/OjXvEYRHflJGgbLgfxnwQKnUcEBSnfywwt1AucDEQc1qp/uDVP/XpKfGpxlc4pAXH6mrip+3kZ7NXwMxXMrg20I8Hgk2Lr2vfpyvuFzCGZz+Bbrrcf40Qc8C+rdqHYtyv4WCfQgPwTOuhEYIjR8bdUWqSrPGyLQl/zYi9eMYGR7hKVZfOD3f019FmPUhcsIRB73ftzNMuMpV/H2Xjfaww1QyceQkg2lOVoCfclPMPWhVqqqAr3OKr7qjewuOhABn4DfAv3zbeTHxnb0O039ff46bkOgI/kZvs6Azlm1V9ivM8Ba8tOmwekuPgF//u2fbyA/RBm4u9DyU99P7GdRxyKQTaAj+fE3vrly+fKQXdKYAS38xOjou2oEpuTHj4ipcXMWWYnxcZbjb5+rcXfZFAFHoGv5mXJNlKo8XqfoTGnqUwqp7BxEYEp+MFJ1649t9GHJp1mE90FklPgYCHQkP0OHQ+0xoFWw5MdQ6KAlgYj82GsIiufH3+hT8EVWxfMpg7sn0Iv8jI71hoJUtj7MPnupylqWNRFIIRCRH2ucKXbS0/jburXRJ52bUtYg0Iv8TE10vnz5UqPYzqa7KS4++R/qQZblCIH28mPburXRJ1Iv+qoNgV7kx5ZhgmIPQ7GDBDkf3QDTwk9zTOlaEVhAIDLuqTH78Tf6lH2H74Ky6xIR6EV+poLcePcofaZSPfGCRd6qYL8+V+kuMisCEQJT8TU15MdGWlVHdZHC6isR8An0Ij9TnZC80mdwWPuZLnXMG0dYho2MQEvdSHZEYIrAlP+tuPxoo89UFej8WgR6kZ+IBtAPiUyrpEBrcdd9RcARmJIfvi3Y5v2NPoo4UNvrhEAv8gOOSPgZQaj00uFrETqBqGyIwGICEfkpOAEytxsbfaq+SWQxB114hAQ6kh/rIaPVQJQaCeg5zmNWcGA4ejudFIE2BBrID1EGbhcRIzxt9GlTrbpLCoGO5Md+dySSb0SIVVN0iFAFXhhMX6oamR3Jib4SgSIEassPAzV7v44iDopUmYyUItCR/DCzSVEgKzkDOn6g4cGDB5cuXeIH+FhZrRcjZzfVgQiUJVBbfuhTbn+bNvqUrThZyyfQkfxQGBzTkRC4SGl5XSlDPH4+Dg3j9b14G+Sdi+DSV/0QiAfdZOYT3wBbFzBCt9JGn0yYurw4gb7kB/HIDMthoEd/442KzjunLle8xchgcQJTQ6780AN7tajcbsVrTQbzCfQlP5QHN1qpN8DjnaP7IWkSofyGIgv1CEz53zLlh5VRZ4G91fpFn3rVJ8uLCXQnP5SE2LZSCoQ15kOI0FF1PwrLeth2/wgqOaplvCn5ofUu9iGz0cd+ul5Tn8XPR11YlUCP8kOBUaCzs7NItzwUCh65I1Egdkc5d/+hiPpJz7TVgrX6yVW9nLBmOWV88QTItjEwksMBMGVf50VgRQKdyg9EGAIzgqPzlBIhHsqo2oqsdWsRGCUQaeHL5Advs230UZsfZa6TPRDoV34cHToPInR6esqLQSO9NBElXojdrwMxySPEdmo1OxHUusnYHVnQ+7puWVLuHmnY+ABSLPhp8Ncp4sAHouNuCfQuPw6c29aDDvG7DITG8XiN9Ng4a3rmYn963HI/3yKxlPFis38s/ETCkfvhXConkca8YPZD73AZY8SGC6FUJmVHBIoT2Ib8WLFtW49JEVE9h4702V1kBnUgAqsTiKzNHCo//kYfNmKvXjRlQAQiBDYmP35JnBSx0s5I//z8HHcNUuQnmDq2iKCpBDovAo0JTE2ADpUfizjI3D/XuPi63XES2LD8+BWGr4ZVIqQIhxM6NDsf0suzfXo6Xp3AlPy49+UkZo+NPi494zD81YlXKZkIrEVgJ/Lj40OHmA+ZB9z/yo55SY8d60AEVicwJT9kDD9zSvZYMLNpvTb6pBBTmtUJ/L16DiplgOV35kDWIYO7LAgoCizoowgUJBCRH/xvKYEYNt5i9h9ZTCqY5y2acgNTotIJYuo//7w5jIZBCMle57K7lR/aFkuvzHLcBoigqR3qUg8u10cRKEsgLj+z96Kpa6PPLCUSINIb2pSNK5UnFQ8x1hRSSre5NDt0vvl1MOWFOMil7hvUsQjUIJAjP4zo7SURijioUTuyWYnAzuWHfQ+R3/CuxFRmReBQAjnyY9FueGlS3HSH5m1P6dHp2bik3spLtfaWpVL5Wcf5hq+ASWWbn52nc47630oRlB0RyCcQWa2JO4qJ4XRxNAiYNvrMVgTjUSaL/M2m7CRBpGF0ksOcbKwgP0TyOF9Bm/DQ0dnP5kZAOXWsazdBAP0YVZrRk65EPEb9iINNFLOHTO77md4D4cQ8rOB8s6DnyIt+E3OfkozokWGyiK9jmFhnRKABgak2GVmnZBinjT4Nqka3qERgBflxkSfMP9qMQUYnOlNdvRJlmRWBWQKRNjm69YeNPi6yhhY+FWIze1MlEIEVCawgP+aqXrHYJycnK95dtxaBIYGI/Iz63yzioM0a6jDDOiMCmQRay4/9imWks2UWKbh8tOtKfgJK+rg6gUiPGLZhF7xDnlna1C/6rF53ysAyAq3lxxZ+RpdklpUhftWw69LP9x2fuoMf2x51N8UreuvfRuQnCN204B2KrI0+W6/3Y87/avIzuiRToyZM8My4BQvZmT0dEIm7oX3do+R52toPpo0m2OXJiPwEQyiDo40+u2wJx1Oo1eQnEs9Tlv6xyU9ZerLWjACROFNjMl9+tNGnWY3oRrUJNJUffgvLytPmlX/cMdA5pj5tIu6spI0P8Lwt+Am+xpmM3+7YfmzbaExNgEx+tNHHWOlgBwSabjv1JyKBO7sSymFA6o7fYGEM9WtGhmJbB8jPVL9AeBg2aaPPtipUuY0TWE1+bEAXz1/Ot6zQBqsg8pXn8NS1tQlMzX64L/0Fh4E2+tSuAtlvSaCp8y0Y2dUepNsKrQOKY10vxWrZtnSvQwnE5cfaszb6HApW6fsk0E5+/IUfx6JqzKit0Br3qrezu+hABBYTiMgPa5bOYaCNPovx6sLeCLSTH3/hx1HAM1Zpe4e/Quvuhdttr78Y2FuTUn4WE4jIj0XQaBS1GK8u7I3AmvIDC3txSFkuvMzUuiuWeceB3G5lCctaDQKzu6G1eFkDu2yuRaCd/AQLP67AnHzx4kXZwjPL8eMacFYM/X5l7yhrIlCKwNTWH+wzN9IoqhRn2SlCIHP/TCP5iQjA27dvS3UqfG78nJTv5UN7/I9FiMuICNQjEPG/vXv3rt59ZVkEFhDwB/r+5VPn/TQcN5KfoQbQl2wLDrsZ2CwZ5OzQj7zMlK7rz7HwuXFy35tMD6Wk9J0TmJIfQg+0eNl53R1h9pg8jJZ66nyQeB35QXh4TS+THvbnuwwRhoBOLAvFZtKDtWC9h1tEplwBBX0UgU4IjMoPHjmCrTvJobIhAoSMvX//PnA1+ViY/bCQSZp4cFmjbaf+pATJMW8beoNyuM10BAsQiUD3Y6BHmtllWEqL8NAtA6Wlr2Iwfzrl09SxCLQhMCo/tGdN4tvw112MAE9p92S2Mxyw2ONHdflfBccokO1U45k8/IkDvFMt5MefhbAYE0xxUEjygeS4UpFpfHH80Q9JzJyG/2TduiXlR8zOzs5w6Pmq5gqPbqmvBu1AHzdEwNq55ZneobGU0dBBMwI8aROXcGazxLPdPd79lBhvIT8mEnSt4SIQGaJ30ceQHF9syRx/wVtz/NwHx1hgPSllzhRcqI8i0A+Bofwo4qCf2lFOyhJoIT9Ocph/nZ6eTvkQOM80CE8aCsQfwpNYTswyc+JPwpNITMl6JhA0Y3pEcKbnzCtveyLAQ5XVEB6wFMpcZ1MP8NmCs1Di0rhYbTcZaiE/DOgoAyI025EoG9uA+GPBijkTl/wzBfrfyxZt7oYpWDi/HDMelr9mS64EIrAhAkTNuOVM+j99YUM5V1b3RGD2cX1QYU237IDLL11cXMStoAS3b992aRCSeCRD3NTOvhWZnVXosDiq4iGTQ8+I4aHEjid9o8Dr4wGqkoqACIiACKQQkPykUFIaERABERCBwgQkP4WBypwIiIAIiEAKAclPCiWlEQEREAERKExA8lMYqMyJgAiIgAikEJD8pFBSGhEQAREQgcIEJD+FgcqcCIiACIhACgHJTwolpREBERABEShMQPJTGKjMiYAIiIAIpBCQ/KRQUhoREAEREIHCBCQ/hYHKnAiIgAiIQAoByU8KJaURAREQAREoTEDyUxiozImACIiACKQQkPykUFIaERABERCBwgQkP4WBypwIiIAIiEAKAclPCiWlEQEREAERKExA8lMYqMyJgAiIgAikEJD8pFBSGhEQAREQgcIEJD+FgcqcCIiACIhACoHD5OfKlSspRo8wjcjsvtJVxflVLIb5DPdkYV5+bt26ZQW+efOmHetAZHbfBlTF+VUshvkM92rh369evZot2/Xr1799+3b58uUPHz7cuHFjNv3xJBCZ3de1qji/isUwn+EuLfwX8x5DIvccuscAAAAASUVORK5CYII="/>
  <p:tag name="POWERPOINTLATEX_PIXELSPEREMHEIGHT#7C537C3D7C567C2D31" val="100"/>
  <p:tag name="POWERPOINTLATEX_BASELINEOFFSET#7C537C3D7C567C2D31" val="25"/>
  <p:tag name="POWERPOINTLATEX_CACHECONTENT#465F53" val="iVBORw0KGgoAAAANSUhEUgAAAHIAAABUCAIAAADRSvQBAAAH6ElEQVR4AeWc/TUlTRDGec8GgBAQAUJABAgBEThCIAOEsCsChIAIEAIy8P6c2q2t2193+mPm3js7f+zW9HRXVz1d/XR1z1xLXxXX2dnZ0hxfKysrj4+PFf6VN10qb/r1NceQ/jaNga9xsLjtfzXQrK+v1zQfoO3a2toAvfhd/PCLupe8vr5+fHxo/ff398/Pz7e3t5ubm4eHBy13BAbj4uJia2sr12f0o0q6oBcueuFfR7+9ndnAF8d5umHCn5eXl3TbrKdgzSBBoxZNle/u7rK0tapcxa0JIwhG9c0Ku7u7iVY1jw4ODmxHIrcdwu7m9QWr76GUEFndjcuteXx87PSbq6FV/V5gZeo57ult3xmPZQPkVjDl6qnKBBQsR0isV9vb207ltrfn5+eqMMHvWqcnYVBYIdae3FC1lmHHBuvz87P6aYUBYN3Y2FAeyE3grKmVcvtovb+/j9k0AKx0rUGqQsye/srbwzpDYhWYNEj/CViHCVWQVRIYFawzJFZnUo8H1pkTq0V2dXXV3g4pN+bWmROrYqdUoCVDCgPBGjsi6MNVjrhQO0MGoPfGsM4Dscr54XhgnRNilRPY8cCaINa9vb0+5ntQ59hIIAZrDbGenJwsLy8n5oGDrL6tmG20tjwYdDzU25r3dKIk65SW0xYGMvcor239qndZChxCIqCK91eqMyvef/36ZQ2bidwsE4gxAF4VE6vqLNYwE0zptHdYswLNQeH29paSGg2OwsFum8HaPGN9enqSVKmYQwYD0e+oDaxA4KuWkmJQ+NigUkPMpCHKm6yArNQxW8v08yJaFZZpmG2rNtGqa4tiIUIxLZ6enlZqcCwZ+LZfWMsYgC2AjlOZhoFB9LtrkLc2JFZU8QmFXf3+XVg1svxBYwepu0n/KSX6NRyfZZBO+d+pLVzG+tvNemrvL6Cg5nrzcjXwSQ67bZyyB+HIGMNM+vnzZ0IhT4H1+99EpY6PgmHYpLDmMKGj8VqN6WI/3Ujbj2HMM20rgn4iBazLFKVVpJ/Chjs7O+k6xU8xdAAS4CtdEg9LZQQm0QqDcYnxsBMXdZT3iV8y68PDQ6mAks3NTZG/z9EdyHNvKzNWLCBMGF7/Yz9MzDWmoL5jP2GY/nYTg6kj8PGvHK1RqIzBSGBGrekxYi2gRYyjlVpcoCELVrqzxjOulHTUAPQayFdXV9Zs9DSAVVFwhDJaJHJVT5mGjriAoOJCj0yXjg21Gho0QtVmVVUVrRYFqxoZWlQLsgTVU6xhancOpngxtUmwQtB94ZAqWB1iUkQQgnZ0KdQQ6FK5rI6ds5WD5yQPGC8mlftPe8tNFtMaWhQ9NRrSWNsFp55nnIAF5QawWiitXGwu01P0FGtIY2oPxjSy0k2mPtXpheUsX1K//Kil4VGADokOfmweaM0ywX4CH0zpCtRaU1Uuh9Xmz441xTm8JtvFGhxL7C0Zu7zFkcKjoyP7tFjWjIKw5Vtw0dMeVrsg5NoqQ6Vjnts8Xd9iSs1WPw7Rr5St2e1htdrTfvpPhQRqNPg6tSQxvbROjWDNLjxv7YNYcYm0HOdbsZ6DkRK3U155q8vsxNnI1JUuWKGPjDXYUcNCBz5QbqJcU1errZAEYhOqhlgdt/u+TURGVtfyJZ1lgO/mFuPucqzjnvLN7oYlavo2V26xpC9yYdJVqMB2XQJrgqSaGGrtaygHZ1JPBpeQQIwBCIc+8k0/yspKgonq/v4+R9GktGU6o60KwsHlkT+6+9vIFxjpN9El+4+9E/+T1ZOBkIo409nX06WkhATsLtiaNs/EKlhgoTU4JgMx6zuMKad8XXB06mTDuqDEqm7rXjOGqVNODAnEWVGcDWsiL1HT51kAnVxkFWhYruN7hGxYNfvVzkSYc2K1Iw2yMS8cp4K3eDo1crNhXVxitcgiw2bF4AJCmnbzYLXHwM5I9pQAOlg0vyXumNfgGwsXx029hUkSMZsHK4uj6nWE5g4Pr1D2S6RZHcmXwYgZmQfrgmasMecT5RLFJGRpiGNUkAErPTkRqreMcMLERX8EdjEWjjmeAWtMNeAmpsOiY6r2s3j4/EuJVrDCFFiJUFZMKDU9FwRZuJ/KsXlhe11QObgVCi5cE7Am4lHne5kwNSNZFKD97S9Y+8b/hZUoK4OsY6vhMzCZZ77PNSX+AhP06y+sdDZ1pndE0K82kz2YUCEMVoOj39ZBKRitE68I2x87+gAPVYIv8jpk4s1di96BlU+IVZODspSXHGOrxnkW9Kw96HYry5kQwb9fNH5Yg27XwGpDNbY/qv3tQI19vbYFTSEByLFtR/w1DlXIehV8zzTOaFViVf9bCfZvQMAAQUzpa5ywKrHiYdt12J7iW9kZtvHDaiF2nM+9JVT1m0ZSRn6bG9Xg52UjKJGMVXxulTKzEbBqg+mqQjexHdDShRb87WLHF1Bprxkejc2pW4wRwuqftRNllQdANpHq8t5+hLAGD4xANj1tY6HKeNg47YIpqkYIq2VAjpm5dPIiB8/xYpg6az23sZpO+dhgtcTKzBVvndM8whm2TeCLEhC0w8MOOCvYx7bLur6+lr/zAhA2Y+XzcT5ts/tOQpg6cgmC7MqoAHyyPdMYZ1QuLy/1tpPgRO+i3wqxAlNwjSJI7eKTBgglAJoI6gRWEweD6W4W4im/OwEOtgD6Wx5rNt9ccvF3TqjARWzKpXUkeIGeq+anMP8DfZkz+7ObdscAAAAASUVORK5CYII="/>
  <p:tag name="POWERPOINTLATEX_PIXELSPEREMHEIGHT#465F53" val="100"/>
  <p:tag name="POWERPOINTLATEX_BASELINEOFFSET#465F53" val="16"/>
  <p:tag name="POWERPOINTLATEX_CACHECONTENT#47" val="iVBORw0KGgoAAAANSUhEUgAAADkAAAA3CAIAAAA5cHWiAAAETUlEQVRoBc2Z7TUsQRCGr3sEgBDIACGQAUIgA4QgBEcIiAAhOCJACMjAffb0Pe/UdNX09O70LvOruqe66qnq6o+dXfv+/v6z/Oft7e39/V1+tre3d3Z21BwVGD7TgXUZz+vr69XV1dHR0cbGxhDKwcHB9fX1qPfn52eMYKoxK4jn5+ekbYgv7GfIEDEGU7RE3oz14eGBPHmU3d1dUHiLVwEh00O/sk545E8KSfj4+FDYvG3AihWAMkp6mF+cZe59EzURE4BVECjG6Z/ECsrp6amnzFxa96GMHUWrsXaWkCex3t7eKh8JlyadIU1NZ4LDCOizlWQeinVxVp9OemqACjogpuCzFMCcSnnuGrDzpcinpNPSY0c2rZB05mPVDiJD5MCvX+t+XlmFKxepWLEzB+ts1+g/gNqdaF6sUN+nNhXrHKyrAU30/YT8L9ZaVpKXjaepzSVMz5TOrAxkarwGtDwtruZFhhoKnGfypWLF/l/1Dglof3192bf0XFxc2J62sj2u8NUZL+fD76OMJNPlURPfUl3is5VWqgE7RoNrbnETWe06tqZKrP78YHbs4CXJYmWRWReD9Xp2dpaVKaklqUrwCoReseLPgksON6ksSik3F1R7tljxErNm15yUwlaH/mhsOroyzYA1TCq1m41cXpN04s5f3ALWMKmFn0TLg84s56zsneGiaX5HyThqmvk+cHNz41lZVXP9nPcWmvTkrKpra/3k5MQ2f0y2yf/NBQBnL69PT08+ZyzJ31AAgI2z5oeHj2ZVPT1WHcTW+/7+vm3+pGzrNeQgAKvzg3KX18/Pz5DV3nxDhZV1dqzhJsDC2tzcXBlN2VHH6m+AjGyS1MPDw7VFn+PjYwXQsYZ5bcIaboUiKAs2g+tS3drakiwh7NTbSoG7hP0Aj3uaLNn7+3tvgaq7vLzUz27mpNPRug6vgku9Xtnf1gIqbDtdDTRJoVzWCHZ+kz4lt7e3NzS2Yw3Xuzc3ZGiBfn/0hFdnWe5Y6fLHabjgNHii8PLyklnwAFahx6qKloY3p1cThcfHR2+hfJ73WP091a5fb3pKj9/IyFRYh/LSY6Wu/YYaJkDjFxY8a7kAcNRjpe0/YIW74MKIGuira5Q1/23IdstuLIsINLUHtxLCX0qs47L9gHX2b2L/af611S9iesqgvA1Y6fW2RoMe9SQFfQKyCfFfLqQvIWb1521N3DJaEIg5q7FEXPMBKmbFmY+eQ6UAUfMK0DRjHrdm3gZZ8e1XAEu1xmjIzVxpQ+R0taue/nBI1lliRTV9BrOFRUpq5su6ITxdqRieblK2zGqKFYMjrGho4iwxmaj5y51Q7YZNFdlpUQCo2diG5LUZb8Vzd3fHFdgfudQfhzjoPMkMNKix1duTiRln4/P3Pa7SqFUyjOfVRsns2zobjZEZJ69MtzWSyYXLdaZZm1eLxa9zkoEPkkcKSaSuucCRYDJNvomq7celf+bZ73YPFM2qAAAAAElFTkSuQmCC"/>
  <p:tag name="POWERPOINTLATEX_PIXELSPEREMHEIGHT#47" val="75"/>
  <p:tag name="POWERPOINTLATEX_BASELINEOFFSET#47" val="2"/>
  <p:tag name="POWERPOINTLATEX_REFCOUNTER#53" val="5"/>
  <p:tag name="POWERPOINTLATEX_REFCOUNTER#47" val="2"/>
  <p:tag name="POWERPOINTLATEX_REFCOUNTER#" val="2"/>
  <p:tag name="POWERPOINTLATEX_CACHECONTENT#28562C5329" val="iVBORw0KGgoAAAANSUhEUgAAALYAAABMCAIAAABPm9osAAAMV0lEQVR4Ae2c/bkNyxLGjxsBQkAECIETAUJABAgBESAERMAJAREgBGTg/tw6z+u9Pd0z/TV777Xs9cd6avVUV9fHW9U1PbP3hZ8/f/419vn+/fv9+/evXLny7NmzMUnns/f1wOPHj79+/frq1atLly7Vr/SfetYs58ePHwHH27dv+c4ynA+eHQ8oUl++fGnQiirS/Xn37l2s9PTp024h5xNP0gNEKkL24cOHynX/quRbsrFGLPbo0aPl1fORM+sB4tWEkk6ICB+3bt06s744JsW+ffs20Zw7d+6AkosXL37+/HlT7AU4AlP13/Sn7Go/fvzgu2ZXg//169eXL19Gp/iuXAvmpsZKYt+8eYNPmc5ILBoE36jNN1chgufu3buMnLUPTd4///uQjaFzaIjPr1+/fu/evRW1aUufP3+OdSveu3r1Kq0r0pC/wvZr0U0QLRlQMdRF+vLqcoRKE/wd30tpmyMvXrxoWgj4bso8SQb0J3I1JmS3eJm/rjP1I5bY3AeaIaKdrL5FjbJWY3PCs6l91guEPJGz/rOm2GYXmj6I5tQ8aUsq4mTykHoQa0Fwi0AIhCEI1183EDWuU+uahZqsa4OINEAziWgisEeayRci0JUl5JEmyQkzQsgn97hWAbKzVkkW7f6Jtl5r0dADnxUrPGFjMPMtGysTuGZDaIOIPF65xWRtYzBbVwhbib973L2G+/DIpuu71+qeiDPlWIh6PwCsiHHUEpUWLK0MEGyBqpWcb4CIthgC3O2OmJgtJFOKx1IxeX9c7aXw8REAodQnTq1OgN+RIVH1iildS9tNLUQ8HccTMdsuVAK/3ng4pXbN3twkeQqzkpjQduAjdHAhAZEmY+Ui5mYjWwsR7ZRTcnFpFfqBmyl+dyE8PEIyhaQ1O13ITjQqqcKVwlO5tKKDHD6VjYiEq5Bkg1sFEY8otER3E3gnjPHvVsM2V5fa9bv7psyJDB5XOusRyUlVbo2RHEU4lnOrICJjaI5GLPG5Do6gyXhnGKejlZsudlwxJOj0AttXWsX6tdyf9bPEqYaGWGswiG2I+F41CHZfWzrJtqVyzt9KR0d8NrcYbPEtZopX5c8+Nzpkk45kGyKxnUcgW+O0wq/KJIhMSaZYURvZHv3NilGVlzwemF85a51N/uzbr+Ux9Enq7rZ+CmEfPEuGOfK0RIm5dTz8NVfhVh1W+JXxGD5r71bLuWwmVjTxSwIZWvn4xitFPA9T/LJB1dVWwt2kuTzwE91NoDPPv5ieNHHdAudO5MEnz88kM+sHXa0n4pkl/Ddu3Kif5ZwCGYMe9w2I8BKbpDjKNNhNZF3jvuuTHG9JMpd6u/EAs2+B4VkBX4lRaDUyQozEiKfHWtrjvgYR3C17qIdzPb4TRJ48ecKjc7TlgbgMPlPEp0+fXB9vAny8lQ45IxAhvgqK4o4aaxBxvpG1s9Zm6+FgFeEdi4C/J0F29VMcTDDhTh7RKlw3GCafrr3m1CCCO/zGL7wzCJEolTxryOJvJAAT5/r7QYjlJ8gelx9iBw13iPzGrveuCe0hBPvJ1fGfcbTl3kHFbrE6COmWcDITvSsM26fc1HCCPH6I7GdgbDrhkP+7vXEfOTdY8Uuz6KWzpFbrEtJ23E2tS7fy64G550ZyFNEqcyK/axV1objReFd18+ZNnzmLVnMkgd0bTWwxYO727duSdjaJrDNpntC85kXgvY3y0h57TREi/mjHp01UcQkRhHe46eXLlwHos9ylym++32sQgnhcu3aNZoJ7sffv3/ulk6QdwYGBIkS8imRjOa53VmxrIeHO/OHDhyjDqfbc2/JxA7MSUHLlEBK38/L633//feHCBeoKfwM7pZnNapId9KD8i4HSNua96k4bvBoI17X1mVY0NFM6vpIrpo+zx7t73fwsDTNm4pk9bhoS6/xIGrhwtdiuuq7EMhE066evEnTp9bjsimA3Zu2nYXbd8UGPxNIJKyMkw67PJr3BQA0szUMkye9xj5QkLJOJdCkxL8djehOqlkJOayR53rsCi+UlgLJTRUGsL/frZ9ZBys7gzvJMGVw2wvVbRtw9RjGcoszJCyFll0niEVqhMXwnlPiiaJhvV/0EsNsGX6lEe3MUPJXtKk0cbR1TRnKxpNWJjXP/QruNCUs/bOqAo/zuY5O/j4FV8hDxOM19FJkounSNozNh9p9xU8D32T8IcbWz9IMHD7jVZ3MHK+yz9TlJmJiblTky6AoUNxo/Aayv/B2FOlsDNntPnbXvVGk7DJk7hfKOjaUTlCT8m+5q1c3zFjXyVaQylRNdO366NpruNUyDIkg4nvjzk4OygzgIkeb1hA7QiC5wIWOzjgqB0w8MkyqSh4gbc8IbDUuvQyQOysiwlf+e4PofOg1cOEAjMbjX9eDJLv6LmOg9iG2I7LGqZPJfLkSLWIGIXjrM7lCScJQEKZG9A8Jd9Lw7mcx+csoQwbBlCS1BBEdEl8oGmcXWTm46O2Kx+vdrHKZWyWPG0k8eEkTipUMgdWZfOuyPQ/VM9p1lG/vrvmOfD1vbNkT2Wz6MWlYRf4Iow3n4GX1Z99G1RJ0wgeY8i564aDyWcoG79ot5iGTbItdpIr2ECMKXm2t0qWw0pNHE1U9AFO+yxC3YrLWWJ2Zz4+X3s4AvDxFHpU+YZaTLyUIk2VzZWRjBEXPT0dXYieZOBAcugzqy3NJjczsz3zeKG42j0ieMGFaauzQYTocIXo6z9ukHACWVJo7HHWnWxu5VkojMFZ5oVawivuqpVxG9dHiIByFxA+L+TGLQ8TOJyLI16ZDpU1x+sYokJi07A5c4SGdPSFVFDuulw6UrAiJelZc8rSOcjviUSCEfGaGTWIOEfC+S7G1JZRvRIDs3QSQ8ARHUPayXDhPr9E6h52XC0/HTj0Zw3dz+XckZioGEPES47MBPpnVYtT6lBJE4KOM54h7PM9dVmnJVsZybY37iHk80p2gbQlzVwEARIh62U4EIZ+3hi4M7CFHABJHsSY/Ymgi/pyNG0/szVzVuxIoQ8fu0k4cIXosSwkPOZNdrcugmM0/IKNT0Q7x3Mv1PEwSRpHvY1GqFwY9Y9nhQ5bH+953A0ssEvjwnviW2KeOlOkGWTJFfErK8F0CTEnPreAKLKZIjbQJA0K0q1fD76X7onH93FVn+hjN7Uo30bp7Em8qhnf44I/RM3s/VomzG3Yb4xKRLGIe7J9J+73l5DxovKxUhgrXOPctx7kTR3iIpVKS4GPYg/M06LQpBaKcs5+kY8lmxW7IDGrTtFA4PhOrCGkS8Du+a0DjOgwSNfjt5QUEqQWRWgrpFSrY+/Hn92A8feMYXUoquQcTbkZEMUFRWCCx3n7L0CvOUS56XvjT0uHzfOiOoQiTVpeltU+8/gO+umSMlcUI0IrhizR1edmblVsn7XrH27o6lw3IvCKyMh8EbEQHCA0DggZE0WRLogBCVHxTbqT/1pYlyeIBvOWENIkzOznGhs2h3n3w6S/iKHNaNMJDrlK5QY1wBgS/ZoElNjzo0nCzK0lziEzpoegSMKKzjacXA+kteEVBAEzcg4tmAAZo2nVBlPoEtZkX5WRCJ0JZsScqDEndJAI5d3e6uYCEp4ItuQMSRpf7F5R4ZHRu/amy3dZQHcLA+nayAh3ylgKm0QPATVwOv8WK2rkBy1UuXX9qACKzeJfjMo6TDTUdp2qZRKiFJ01M8gPcJovWPFjVyZATHzyTxkRlVY44/+ond9vesTXDBoKYVoob/QHliV01y6EBtaVVbIfZGNYRsbzTw+RHCCW+QraaO8LP9kzreqY1IO6C5ulfA/OWtUxVEsFYoO+IkCxsPKLSzVFW7uSwhLFELEQfaURYSjCKHjjgBSngKw6PzWJaQBojAKqwdpR/DuqNEfwkcMb4Z1toqgji6Od2+H5kro9nCWevePL6r2hyIbOk0qAEiOEgHcEd2axM3uiUfHR8yZJFazJUmvQ0iiFZdKp0ua/lDIeK47GjMqXe7nq6sdw7NEEEDHS4dQdrhHTq1P3CLUZdKNNdR1QMRST/07SZakOyd3rrXjuBq5DktyGZb2QMRHKTDtPUadcZdSRX8A/cXgqJuIXuXm0StEyJIUeu6+UgzWfL85+l6QC3ISovqGvZDBClCyZ+Zi+7HQ6GJVJySVeIDu4YgwnztOBCH4qY/Vk+ldFOwtl8GCNCVvvkjNvod+lb/Q9MS8/n46XoAiBAp4tX0L6//C9JwXtuSNd2EAAAAAElFTkSuQmCC"/>
  <p:tag name="POWERPOINTLATEX_PIXELSPEREMHEIGHT#28562C5329" val="75"/>
  <p:tag name="POWERPOINTLATEX_BASELINEOFFSET#28562C5329" val="19"/>
  <p:tag name="POWERPOINTLATEX_CACHECONTENT#7C5C6D61746874747B6465747D28465F53297C3D31" val="iVBORw0KGgoAAAANSUhEUgAAAbgAAABMCAIAAACQ3DVfAAAUzUlEQVR4Ae2d/blvsxLH977PLQAlHKcClMCp4FACKkAJqAAloAKUgApQAjpwP+4wzzyTl1+SlWRl/XZ+f5yTlZXMyzeTyeRt7ce//vrrYf/uF4E//vjj/ffff/bs2WeffXa/WnbW7OOPP/7tt9+++uqrV199tTPpTe6aCPwnI/Y333zzwQcf/PTTT5ky+9XKCNB2uMhvv/2Wf1eWczXZFLRff/11nGy7f43Dtj9lIsrUT5i98cYbqQI7f2UEvvvuO2nBTz/9dGU515QN0AS9H3/8cZCEu38NAnYE2WREyZRNGvLPP/+UxP73QggQS7548QKBP/roIyaSF5J8EVEBDegQ5q233hoxqdr9a5GGLhQj6Si1/u+//67pnbgEAnRsujeivv3223tpsrnJgO7ly5cC47g5+O5fzQ00s+JtRzlTms3rOAKEKvhH6LDQ9v333x8n+JQpsIwIjEyqCM81BnzKgDxZ3bejvLemx0vKasnXX3/dRbd333338YwffLvIf5CILPWyCf7ee+8dJLWrr4kAU4fbIUVq4VNnBK+88kqqzM5fDQFZVsMcO27gnGXc6xiebuwAb68W3/2rF5IH6cj066axPcIm2hOYaLz22mu8gsSedEQhWi2TUVE2cJgtdlxTg9TPP/+sysoBQ/7VHE1wYFPMTnMyCTwFRPhBnH/Dkhy3GLGLEjIqyXnzzTcFBDbBSZdUyZfZ/SuPz4S3GDb9RW0v5Qn/kSTlj/eIl0Jm2XyGNGnUcSdaRHe1DWvNR6ItCGosrDTZSFkHaiAVwRiEukilGN6MZbqw20QsAlF7swXC9F6j1I557QTHWWRpEv/SJeTJwKGd3JY5soTHBRjWiX755Rf19VCWCY1lcWIaSGUHnABkH7c6sSEOsmbWxSUaTOvzzz+vIxX6TsnRzjBuxINFZqbGzGt0ZJTS/XL5uBhtddKj5f/iiy+UnSa6MNVD8pDtuMzaRba+IE/oX120vi4R2ov9TGwVQypZFMpr+pB6PaEhw9mW9jpJ4EZT4u18i4CON3OmqxJb2cbq2FIMkEIZK7c6rpBWxY/jPKF/rYDYiTKkTn2weILr1KZUM86LeubU++adH11nVWV2IkSAHY8ffvhB8j/55JOwQPccZaeU1VNrTnNCSWHQzUQGVVR4uT6/zkbTIGXvhixzYkZfgkqiS8JM9nBYPKld2PnviXDQJfhAS0YAHXUzZfYr7b1Yw+jVSdDGzsIRTr3b8eaQO0XQWdBRAi9SyfgN7LcP3x2HY1NoRYBzuASJrbV9vTMdJZqwJkV4oh0PEwyjFS/yws9oRKyBgAT2XOqYICluSxFjzJzAUdlZXh0dtO7nrPmJM9aLPvzwQ3QHB8B//fXXLQ47fbcIpGbmGs2N28wJWdu1fBCfyToUpjbHbXHwWEuhobx1jg3VG6qEizuEkw10UlXkIM6yTa/9AvsE/JQWN/OVzrKa3lTh0gVsxxHnnlfnzDXKOxt87KlsVJuzwKprFx0nv/l2CSPKEawXnHcLLMS5qq+Cn0dsv70DBLajHNWIup4wisHDg53dhyPkCL6jFyhV5mUdJRLamNo2gQq/E/eHwHaUF25TG9FomDNUnzCchF3HBUqoSSS+sqO0R+ttEwxFfhM/F4HtKM/Fv507l4XVbbHfPWfrQzmq3N0dtCzerewogVrFCwFRZHbinhDYjvKqrWm7aHdvlQLFMpUyVayZuacoa75ElLXH3LT6nITVes++52B+LpftKM/Fv5279Vm237ZTvFXz4AIl1Z8/f85N21t8/n6v93NKCs8vYwG3DTFfks1xDgLbUc7BuT8Xe0NLD2n3Z2MoRj1C+QKlVOc0jCEZSfJ1DGbfi59PtH48CktEsZ11ZQTmHThnTY0jckysZDuYDkP3Lu9mR0B2rCHFGhO2vnhvzKhsgzuQvMQCpRzFt7FYSsE56qS4l+Rby8GkMbD1ZS7Ra5dJIpA6ZtnxQCxHr+0I7EThsIV+JajvgXNU4PZ7hjWSwB2mKRDCfOI4Xch3ijQ/ImHtJ39sOInrCeUckRMGg1Uf+BF8Rgh2Ck1rVzRHrQwd+1ct610eBMLjdHlYxk69v/zyS0Zarny5w9jWpxBoEFq+8847JSv9tmI+LffeuZCbYQ0FuPOVYwLbwm8ccDREdhvy3KveIqHe1y6sKNdXpLDtsYXVG4rZGFarl7PGEqhVXl5ZLJuwyx22OZYVeAt2BIFRjpLJCL4PF1l47pqFHlb6ZXZ2RB/q4vLwzlUf5sRVYfesjuVZo1S+QPPbWudrvX/3CDeqRXQljiaOFg4zZSQomXeHddfMsbDb5lhT2i3VQQSGOEqiD8wo2rXy4h4/vkvkgssr9M5OGDpzfk8W/2u7h6t+5LHWg9gQZpBITp2wNcvDQ1CVFrFHtR39yz1a2GvHucspuwXuv5lD2BV1VaxwsS6AR8DCOCWHbdHbCSHDHtjcKnhJ+bKLowBT1iKRSoyb5SFCAPiytORcKp6aMplv/SMzZaIdA4I2Hzol7k82tWr/NKsVW5RyKnd/DJupRDuMgUbXicKcvbvuukcJWthtu0cLn55J1yAOsGZzrkiYPQvc+bjkXAk999QSZvNiszUgZZZZ9WcvJVqFuqCZEi/MdxtBwhr/mN8nQTAVUhN4w5D+zRy3PMzjzSptBdBIRSXRRqSqluMo3PngGCNN9Mf2HW9dyIljrWK6eGHtIIIGj1UCa/UqI69iYQu7trD2c1YakayEk9OutwJCXoDk67aGDNnjBPOuCvngFW3IchuCAoVdk9OH88rLWzuNFQptTeh0H+co3ZBQouPBMu4Lcg7nwsfMYHlQvLOqW8VrB9e2/tWsaZcWtPoeTyNSszrHK7reijp5mj3XKNlFcYuMeEkMyB46i+LL2h8zu9DTRQtHM1HbTSvgWzifZT6IS7VkmZiv/PFqq+kR0KzK+XQ4786Xj74tmapHK2YymdqzBceeEjb2+O+PNE0fvVnIDBRjyxBsfrX47JtJbt4RzH97pXn3w0NPRxmecSH2KbRLijlvVW6yOGhdBZNakKpaDqNfuZDWefxyYSaUtH1yzp3o0FEys850LeYQNL0btKta5CaMNDr+EfWxOhEPRyw/gjXsgY0jjMqeZGDwiy5h3+SVKmBHKY0QU4V3/rURSJm7NjzWkCpj88NlrIapllusLGTNQqRtAx6tYIXp0E0XVtRizi/wqK/6JnBSqm/bKkGVPGHLwr1wpqmo4sKqmGYKY5na4hgMMzhyXHlyMD9xZMJatWgzD0dfHq251lp7bf+KCrAzmxFwvRWTzpPqFlG6mA4bzewdaz93iVB6VyD66FhjstFi+cxwnk7Mkq9y1ls79Z4gQxhOwrQwPFRU8VZdRJWTZ9LieGEemcGFsxZyMD9CbwYS5Cf25MyDCNBLEqiJIxay6vi6qLmJrIZAN0epsYNo2HZizg7RhUi5pSg6xs0l0RRlN/smaEqVXCd/wtQ7dJQNvqahSggyQ5ecPMNOiBDVC4clJQd3SRUKo4KOLl0kSXHc+feKQLdzlO5ygk6OqoCzQ3RhxbAbN0Sywkv7kjzapcBCYe6yWIhwg68pjEAzALJvA1/aCCNhAbR8OGRuzi1VoUzd8ooZYcJXznjCAjvn0gj0cZTMgBwK5ZfbXMXaR+fO8NfOZdcS1PLb9IGClg1xKHeUYhjl5RX8MCFeknzmLlXODlMkqBQ76SJJKNvOuXsE+ky9nbdqCAybgXasm+mEFfeqE5iE4SSZ5eGhDFrH3RMLLEKK5ZGGMVgF0JXKsLkP5sy0+YOi7uoNCPRxlI7xhIUz5TjOnTUsmKpU0xLj1BcVQkepTqdER1m5rqoSJasnz9q2+3T1+bgkUfF25t0j0Gfq7WAa3XstO5xyODe0BdrSdC3tnG0UxtWaGbwcdJT4NRqoPAKNgsb8XecNbaOXjtwHJXHiWcNTFq7MfrwPBPo4Smcl1oBGw+S8BmcM7Rnj0dxPoW/RHgr1wQVKwGGa3DBTdqiGztoVuPkoI3f3cNIGBM4Ob4q0C1wLgT5T73CcZ4+yAYiGbu9YH+9UDWJPrmL7pO2r3cWIbov1DcpKZNZwksJRkW4SEbvq7igtXzt62fydvg8E+jhKDqzZ3gs0bQ6roZazfjqS7LRepXm4V8d5Jn7l59vt2NAwtJQjEzaHQ7ucVK+SbVdLMU5+bUfWMpJb8KGfKXn6Ky65/3sVfpX/Eel0WMoF6OMo4ee6UJtBhz3zpiaOL+Wrvm1+k/7QAmzmcsQPgfmxIVvoK62jRLy24L1Er7A5QrRL6BwsY/Ulurx5zjxkx+0dUKo6VBQScTkOdiukK7nCY1t/HCr5giJl9O3mKN1VHPpYbWRHbGUnWRmh7SusX/c0JZ8GqGWtBInsIMhvzqdNnCdyjyqVSyCezRk0+8YRhM1xiqN0psX9RRBwN7IsIHPSDhzXKHNkKOfCrtpSMS/CtB1gKFe5c8nUVXDtfqiUKuPynWS1Xx9w/g5qhazd7UkqQsrJVvLovvNY+5kD1/A83mTqJoP5T/JYatboEdu+6pUOUQXYXsRr6Tig1NJoaEAbhEBeSGsthYZqCTb0L1t9pw8i4HrrTdvuFlHCyX7VhkdG/vJhnwWLtnV6GDEXcxMfSDVM0Nx5IBcywCj/s86LkiXVXRmnRYadLemIZGpVvQrD21PCSZE59aETGppVC5YvWHhjl4kJwbQPiVpzHXeOvarJduFxCPR0lDga5yyYNJWsu1Hm4IcCw/AHN111MIVDRdb0QbzWL1jnRfWb39RgfcBxdBQyrW575lNwlExswdNZl8PHOk2GyRLDcxSqHi3s4WSoitQufAEEUhFs29Qg+sV5vFiKC/l2CuPwqprRRIMOXE/JvCwUm4oZmaOv9IuHqkV+8u56V5WyVmAcelSeI5na+qoLicJvUB7hm68Lwqk5uJVT0+VLGXm+0bd2HM1beLS6IlzV7lFSO7MBgdqpd3LVqbkho6aMVYXdDLsPxVUrJ1FrQylquKSUKeNGncMSAUrca9g8YUhIXwVJVxLi0ZKuWObROuValDJk9VUYoQOLvj03ge6MQNFWs8Yj6XG+EtiVHSLVYtLcv2oZ7fJRBEJfES2mmY+ktL1tgk1POUOLQbiTELZYNM2cN1zhoiTeAfuGLFbCRMlOXqJ0yLT6UJ3H8Cutti671ZljB3CHiOgFd3y3PQqndOiHrHbpY3mCNVm3RSt1lS+Kg0zIFKlqd+rBQelANg9LuQpSkqmrfBxXK6LC6Mms8ipPsCKJIQEpv1QthqWqRZgUHZuvvYPMhg5CLaXQVt0Ks9MNCIQWnvKE/xBXl+kSB0c8OzEpVAOLsTPKaC3KODnDx5tEopQ1Mz9fDtm5nGhArcSjCZRqCEkso7b410muj4wfoZwjJvjKsUsCsWk7hhwnPC6+C31LxEbcNIR9VZg+2L8KuexiUQQAn07n7CQ16RQKyfnU8YbEap0omUf6IRyjXdTVokxUeZuJ32nz1F08jnVhTvjwkW6M4lb4wrQdD5onmII5kKI4P2jaEN5Ji160KfZESaror1DgacUsMqJCG8IZgQFcwcl3sBQRRBIKJWN/isjOzyMAyLgC/WGxNBZtF3pJaQssHOPBvLWKJOAy0FFCHTY3vQYhgJqaWo9aYZgoN3oULnSXAHcwkHQNBtypxlCNKEAxV7H80WLVFjRZCipVQ6IvdOUIZEpiUVYRNbBMlapXAK70yw3SslDwMQObv9MdEbjZB7UR8wk8yVhHKTpjE3gEfJadFmFqBC9I4HCh16XUI7+hT8KdfgIvOFrKCINIDC+hDE6k5seQLwIgRi+mB7sryFhA8raSeTsOwGbkqWjHyAazybBWHwcmcMmUzLxSIjRBpth+dQSBLuZNK09ylEdU3XUzCND/1X91D5oyfCe8Yi6CaowozbwYmxWcI5F7KABQK+Vm2LejDIHtnsNcG0MCavlV0ZcqVIcI6Z4HztV6dmIOAnY90fbeOdyHcpFdbDsFqWVn69p0LZ2wvD1W0XABLCS4cwYhwGUtripwIER+VVykCtUhQno7yir01ipM++kSsDvNs5ag9dIcd5R6dgrm9iJTvSy+hh5FsgOVL7Sf7wuB7Siv3Z62r5bfrF9fZ3FGcuK1TVpmTFKRlVxGlDYiYS37FUVWBsICO+cuEdiO8trNylFq3dKxS5aX1oqz9xIPllxJSGmqIbb71kmqfGG+zrvZxln802qFGu1iJQhsR1mC0tJl1D9yR6X2es+aiuncttlRElxLXUaRjsuI3E0CZAFNYV8Twy1VXwS2o+yL5wnUbFDJN8dOkKA3S3WUGr5VceB2oK5I9N3jUudIODn/bwdVgbAL90VgO8q+eJ5DTR0KiTsIKtVREhXaNcFCcLluLzN3TgV1nB0DrE7n1WMWirSLXR2B7Siv3oJ/y090o9vfVw8qdYFSGoYPlZZvUhFLAoX4WXxZ37/noWudhKs7nLyHblOlQ+oQJmcshc6+OZCCaKl82kvvIXBKdinZqoTRg+IcftRtZXwTCubpMMtWBPqeMIev7qHD4qYkeTnl7e5fJSitU2bGFcZ1tL1vSXQ9jh2M62qqobG4e/WbDNusDPIoNyVEQdwNjwSPeqQc3UeME3q0AJC7YLsdZRcYpxHZjnIa1DMYqZfpHlLNkP7/PCQqtPfH8Sm6OZOZLeHLenkxp6yuSCKGe9X8uB1lM3SnVBzy4d6MNe9XoxFg+0JOxtAVOx60Hi220mf5j9XA6JkePtPL+iMHdFBNtmvwqsSSXLxhhOi4b6PCkGDN9Pnz5yRg1HGjbH+414K8fno7yvXbqE5C7dhEWAt+k7xOmQVKy8CDR2aO39EXb0e5QNtWiLB3vSvAukRROvPfX4V6eCDy6rvtewn1+wpJYCvhOZFsRy/ZV8hNbQIC21FOAHk2C46gy8YOxyr5M7yz2d8LP6CTg5OAuc8D3UurNuqxHWUjcItXIxQSX8l6X8OZ7cW1myAeoMnBSWCMLphOkGGzWAeB5BolIj4+PvJv3zXsdTR/CpKw+/HixQs0ZTLe/S8R3jGA+tc0h+K2+9eFTCgXUcqZjJKTGRdS+EmJinPkUCG7Onr37kmp36wsUSSgAd3Q0WX3r+YGml/xf8FyocbSn/7oAAAAAElFTkSuQmCC"/>
  <p:tag name="POWERPOINTLATEX_PIXELSPEREMHEIGHT#7C5C6D61746874747B6465747D28465F53297C3D31" val="75"/>
  <p:tag name="POWERPOINTLATEX_BASELINEOFFSET#7C5C6D61746874747B6465747D28465F53297C3D31" val="19"/>
  <p:tag name="POWERPOINTLATEX_CACHECONTENT#5C6D61746874747B6465747D28465F53293D30" val="iVBORw0KGgoAAAANSUhEUgAAAZIAAABMCAIAAADIo6ZGAAAU7klEQVR4Ae2d7ZXmtM/G2ef8CwBKACoASoCtACgBtgKgBJYKgBKACoASgAqAEoAOeH67mqPRyC9R/JJk7vX9YY7j2JIsyZdlxck8+e+//15bv2tr4J9//vn000/feuut58+fX1vSq0j3xRdf/PXXX999990bb7xxFZmWHOM08H/jSC1KUzTw22+/AVg//vgjf6cwuEWiqrE///zzFsf3qo9pwdalPeDnn39+//33//3336+++uqzzz67tKxXEg5doTH09s4774D7VxJtyTJAA0/WJnGAFueQYL6BWdD+/PPP1/awQcdsFb/++ms6/vrrr++9914DhdXlmhpYsHVNu7ymmPXBBx8Qc11UysuL9fHHH7O/fv3110Gut99++/LyLgFDGliwFVLTwY3IwZOdYY/D35Wd6VQ+aEV6Hk2CXCtD36nMi3Rfua2LGOKBGERYYBZV33///YMbrRcEHU/O+MG3VeRh/X766SdogVyffPLJMKKL0LkaILe1fpfSAJkscQmSyqMEO8vH2J2NGkIPHTQpGkC3PXRW3yEa+Pvvv7/55puPPvqIEFg9kzI11HN3k8vaJKreLlEgjfX06VNEGbs9ZKf5+++/6wjlTBN/tUYLHBAj1tPLegEPgwg/iPM3bfzuu+9e5EEeKXnRwErPp2Y6rIbsx5dffsl5OuWIh+Dq7C2wi+wwuAV+sdLUcpGbwLYaHKkBwhOxKFacyhfEUdfRQk8wAkGNE5Ug/jd1FHHi6FOkYpLEe62WAzVgMx6gFZt3R5wau2RWdhuvuZ7r8kQN6LQ/YLb/8ccfCi5a6MdKyCryQpbY7UR9OtZoVUbag86O5roMakB9GxPU9c8+UR0SFMvS74ItFliLjspMCgBq/zTICn2TlRZHKM8eo3UONdwQppICF5qVBXMIr11EDtbwLtluu3Ecs0QPNi7LIlcXbFlp1PVtIcvyti3UPDpdAA4ItRBSQw+110BjsWIJWfyvWSEzOuqoj1HyjCE8OpoWg3CMoPwWW9LorAu22AKo02cLK48QNJJmXlDjMSGq3cqJ7QZGRupzx4wlqGSaHa/nuGw32ZINmfW0Xf5gO7pEWNe5LQ0QsphFZTbvW2r8KtfzeEWGz3J0wGsoPFjUpzaq9k1rasvNgryTRDPWrc3GRzZAtyqS6vxIAV41XihZPQ0H2+Xb1kDPnj17oLpOjAcFWVoJu+TnXB+87KR/cPdTNhE250LK6YAhz0tsifCa3jpgLHtZ2LEfkEPcK94ttXdRy96MgZ0XYJbt3rVJTFWs/irQ+Lhgyzo08h+DIOgQxNeVJFXpjBpFZ+XLejOQkezFrml9O5fQ/MBRL1JOA5orEDdD867B5qWGxlCwebGuTaI6/W0U7IFMRpQ9PzljpHr6zsWqM3gJzV9++cURn8Ha+pxjd+IlryXqYFXzJ8pzw6ytenGGhhdC1VJoiempR5cXbBXdRvfkxRYjbvzwww9KxoZdWjm8MDuxpQJfE7YQzwabVv8q+Sr0a4D3PewManMG10sfSi7Y6jdQFwW7Itm1pYtotXMaatF8V660Sv7FTQlUnc9t9jqsgX2n2ur/MAFeBUZ8L8gOU8/E2MrNsnMhpblga1N1ExvwipaCCHZtiKIbhFOO2nc4XEr+yPmcsju9gJ5VtlQbp4t3GwJoZCTDefPNNxvGpWaSviyHTBnKC7YalDmsi50zw7GjJKVlKm12sY58/0uirTZPLYk9tt4Oee0Tx+oWaoCL3SFS4wAoyNEe3ZIu4r0LtoIKnNLMIoidSFOYvSTamdiiO19nD37Vvm1fMG/slrLVtrWCbbPKzRpIVZoCUIR4uvLJQ+oFWxHtzWpjA2k9ojmL2Uu6qT9RHU9sSfdNF+TL9+wTax8emTrIAHELqVmdBGisJkUNpE/hUwAqdjY30rSJPO7/n2mzUSTwA+oQSMI/fJeZFvf4DerV2441bYk58bwrT4zqgF7ctIEPykwttEmhoUE6RW3csUlQcqKRLscMZ1PgUgPrOZIxubjApYFcs15iohmy3VHePPFFAw5e2tXJScPjZGgJnbHHTVmxeVGuwhpJ4A7TyCikDQFO2zbbjdpeImHDeWsbagEE8SH0tEwDpV2vIsqoewS4Tl/rV9jiOoLdgCRWt+IzDRNE9JB6LPUbp+QBrLSbnbFaZuIh2UDYckdslVG2gJoUOutWz3bvrwQ963zTu3aAlNMGw2vc2xIy6jjoy1sEqHq4YKcQtKfkjtH/KcM8hWkaGQyELaKZYm6LfdmHH37IG4zuiUBphrP7IFmrBytKzSL1nIUlYpf/cBdpTxt2vOxYN/+ZIIMKEtzbLN3Mb1Kwh/JTM292b2iQ7hAhgpWDpOTV1sgOMUjw3GZW59YW50p1G9zlBMyksRRhi7QLRs16eV2U/sN73377LQAUxEonDPOq/pALNLTO6rr3XDZMZrv/nySVG1Fq0DSYd130EsWKUexZTb37GAtW5w2rzmMc8mEyp/O3LSWfFRjimZQ8IUkWONgtElczP7E3QmBpJh7hVToZsswilWCW/0LFy24wZReGVOJqwC3LI3xJSTgFgZu04d8Rl9ghM22ybgpBWw+dCBihFgRr+M9aVnIZV0nmUfWppSIDxB+wu8bRxzyEGTXkCh2rc2v3SpfOW7i3/ZBLJ7X+7rgumc36St/PpZMCUGNnCtRehHLp1teaU1lWErckR7Jd6IteUvqlGpcXE9agVX1XjGAqpBaCeS4niU12QIpL12DgpUszDaRcIuU4iq7I6QD92R+ZLO66cAyYK9F/dPVuI8Pl7CE4Zaq7nliYkal0ipXRNas3xZYXQOFM5aYuLOlWBw4oIFPWJHHYggKNnf2YTk687KXdbQmFNmO4sU+FLYfR2XGNrZSEutPw3svK6jVW2mOo2eG3LXW75BxiAitzfxmRdg0h0ng2bAELD1Ly5MJdcgrMwpz2kEtWU+SM2ICkuJNtnK0EI1woCN/gzottCyOxZNlC8gK6rbla2Q62R2/xcaU7xHhfbRnZVGrjYIFNKM9SeDKAm+l/zqaM9bOv3bDVmnHG6oB9ItuxyLQ/ss3Fd4hFF7I6Sp1yM86y3V0EActgtJWGS8E4y3J34V7DiYQjoy27t2VtsAOZVE7Bsf7UH9NjUKeTsbJhd+ty6IFL+am0FGyIJz4W9KtNaZULvjoj7tgU4CYbHBBt3W8S09yHdZegfvE8C5BB9wJibK8GxEE8F3BBMCizNnNTlEu9NbwAZOiQ27a0u0RKjQt3UCNCRBULoETaR9rg2Wp0fAbIoMZ1pAYPFGQR1jqKNg9x9Lm07trg7SnBVYMGDoCt+02iPiqS6YS7VJ7H6ZRzBTfz3d3SpWONA5VaVurTHaV+C7HS66xbdpN4gAzZHWLwmaAqFuwYIqocrxGjg4lcslVJ933U4IHs3YB15GcXyRNbEWCUJDbayk62IeNdRIZr4B62dFEVHm3Hc+zyFZTV5S/w0c1UWomy2yeme89Sx3PrBx5pKQ0kha2Gmd/QJZWHtQT0AbVxFaInxcS0pdQAXnShMUNQrB8iSYnjqu/UQLoCQbB5VUg7stjcn9tyB4U1ht81Brt8BTumM6ohyhNe6tZyeUCSNTjG05ulSm6Y+cHorDJYsu/wxUz4CVmq+PrELvLp06dCmb7xjhVh3C3nPO7uuryUBu5gi0DdiRV/58N13HvpwAX0dAC6l6C2X44oqsC4qSrisCW+EW+v+k8LglnUE9rvgh68kYBLXGWIJKlsq+axaIDdyd0m0WFHQ9DUPGbHuplO2jENL9M2r0JNGmox6njoJKtIP1iQDRBS7OUbFkUVQDNcY213pM+PlfyC1NJkUbpwBsVOO0L8PrdlqRyQbVF288Al1Z0yvVRhngZkmClsKQRE9CBJz11dsmT1nwy3PbfRxGW/JFnxVuVADUxdA8id3ee2rNCzJ5Lllb5zZO82l/FynSfNROZ1nGpXJ3YnbIEy2CgenTnucslOU8PqtuVEl9JOSax4diVX+rbBKrdpABO7VM8oSJGJcwdbzmbWnG1yx3u5CcyBps3vz8SJX7alVfhUbXcmtlAgG7qGPZ3TfAqdrsHmpfj92FDLziXnh5vyrAYVDaQrU5uT8wzHcRHKd5vElE3awfXPXjYI51j3+3dWsKtV2kliJ89wOd2iJ/QHBixBgTXUon1WpE064lpjYcsytQuJrV/lBg2k+cc2J097CeU72GK7aCcSgrbBR0Mv54j4tDy6alDWKV14+ZETG/x2nW61YN2A9fGRphZxCo+TGtXSvfcaJIt/8ms7l1NiYTUP8VKzUfW8TakvXV6kgEijRmfpaCJSK62qtXKzkPa6o6yvIziHwLn1VrxgZyMy4QqbffWNDR3D1LdqKvK4VHFEDHdGN/i6DDK4UbOqVATrueUsgpJPeYuFg1dqXwqj3s7p0YxbybFID7VI33QyW52cUkakiOQNbdwyEJlNKRc3v1CRTLH7J4nuWDyr9N6oh7jD7gWCZuD8jjMnq/Fe1sqLqAeC/I55td3FMu5SpUoLSGgr3RSyt3rK7PRTi5wSbTnv4s0eNOBekOgZaUNfpxlnkQaCm12Yum4yb3aZ2gBh3FI9kJ1zszYPdzZC4Lv8hkU4J/TeJdGhD9RgY+mXyimmti0C7hMUe8MKZ8LI+uBC1Po3FdzwrQcjubs75DJVLEYZQrmBiNOVOhu2Rm+TNFCR03pL0FEr1NYtpwHne0T9rkHk0k1JRaT7aAs3sp8l4JIlMb4eskluS7XCiBfT3F4GUptvq6nfa8GdeHBQrc1KBYsjtIl0d23cKEqMpN42dnTqHeN30+jPrYFxUv0tS2/IY2v+3Qnv7pDuYS0lXj7mW2nWXdMUcv94X3EKbv62ebh7rfgexSzmEci5qYvqI/kaR10NFl/EshR25dfSWQHe29Ftll3+ZVN4l59i1LtChnsbvFwwNsVraGCRUYyyNwJtYFrpgpVTB1NvcQWW1ojvVdjVbx2g/7oAN3/XahjjNljTuoSdj37L4KaudKvPfxtsWzaULadNI6W4AwUmXgQLUrHpuMnRNUhhqD7J3aZ412BhbWXeBdBO7NJlNpvQ4Dol+m31KLm0W3TOI5e79t27RLKBZ93Dd5FdjVUDbkLtNaUDFjsZPWzBMutV2Dj1eMRygOo8b+9MLlEDIEqOxdgcfIgMEbBT/WohDU/QNfNfG0gB4tmWrln90hp1r6LqlOUuGnPm4DLS8YA2jB0vzBoulXmvuwflR+fKC3mCvVazXRqwYLLXySt9nyCEGk8LnIpO0yLcZa7iahzMYyaTGojsVy0S0Z3L7Od4lDVPACvneuAOETkZCHeQND3ZASmmBCkSpRkvkMtzz7ykr/Jl4GgmZYpUDU8/UYWSgnJdM/FRSEuSC+77i4xi1+GyvRzb2pPJwpfQKr8SBdaJ/pP6ljjPWPV8KdOp7XC1JbjKWQ1YPdOApdTlvLK9qGQ28e+i9a7vWMJOG0Jr53oB89uNT7ZxBHE3iWQpa6UNJkujq9RbjFea9QKDaluuLa+28LA0EAA9lXnGVrQkQFs9YmM+1gAnPIDbRrDUy4aiWKHUbNX3a8CqOjL9haPFn9RAtV0DDuS8p3IJG+KF7GxxvWizqQtQwMrtKJQuUcqQyW/RpMRL65lRDHxzRNkGFqCbt0KidrTK2PlB00a4KqcUGBpmxZNoSRf9ZcU7sdJqRiRvVnJ2FGhbNYM2sm1W5SgNWG2nGJRysciTXbFqsAU54GNzDrM2quHxLfWGUiHuf0ytIHgBWAw1HX9zDdMGmqUhSD0NaNbMgo5WXVnzbBK3FOrS1u+O1d6m2JEGdpVGePWxSN/NNmhbFRJ3yE2yq0FJA3HkcpiVtc4GbIkQ9GR+giA2esfwrOogixMUrqUJ3wYucMdl4QVHSxlhEAl1pDI4kZovU74IgBgDmXbOH5RjdaJTcW9hng6blU9Hu2gNBFaUpvqBRY+Eq29cA8wm9VUb6ygFnNBOB6a83nKFEGy5PutyoAbs2jI2oBgoZBspQnXQAYhv604vu1XsDGytDOhZYevGdG6HecEyC4bLYIBT7OdYPBTRMA2XpC8q8i/YqijniFt25Y9s+4+QaRAPAZ0euGH5VXwZGA/aIG7QWBeZHRrA51kt8Ha7ewO2sAureOTpVv7rpuorqzBbAxx6wH5yUsGdV5jNejZ9OdBgXXMvRz0dQseB79/oSQu38u8Vb7Vv0wA+zzGI4EmILIsH7yRmW6zK2Rqwkyf+EuhsqfrpCzro8agGguwUpBdbiVGH2uwXpmyeuEG81eUsDSzYOkvz93w5SKmZSJvqum/xCEscF5RYKXImuTQ+DT/dS/Kl9pF6PczMluSAj9VERFpt9mpgwdZejU1pr2jFefGG0/ZTZOojqhuxZtgi8JS+YHrPhsKOg5cE0LDUqM5tg1V+FBpYsHUJM9mAi6+4XEKmPiEUtjS62UWPl0J072wf/O0ikjZWqCLUOv6D+qk8q6ZRAzseAKymMzWgeRwMGXmYMlOWAbTt8+yGh4n6sK+hb0l6OZAh86T+fL1EYdVfRAPrAMRFDPFCDB4pyqQi0LiQWPtFsQAhI4ofj+LpuM307Wde7HEz6i2O8JW5sWDrQqZmxmqQ8qgDLjmxBWBx+kGf1oHFDLCubtBNNTAwzoKpBrPQ3xSjLuS6e7oGFmydboIHAmgeh4jjwY1HdaFxjYCvohhAxu6PS0BEsYMCl2Sd9IQXYx+O2hrBxeO+R6XyV0vYBVuXs7fO+bHhxpHjlIjJnmsHmzTFLtvG7F/AZQasaCb+se++jzTilXnlPxOYdalVeZgGOE8kz/6Z7aOOWR4mPIx4SMdJq+ypBT4KyENGTiEwNDnYBcYRZ3EIHryecZBKPzgHl9s4XHKkKa/Ja8HWFe2iM43o44LfI72iysoyyRoAOLIVnQGLZc7rziwNrHNbszTbQ5fZJW8RE5Uc839qe6S9cl8iPolbCfEWZl3ZUrtkW7C1S13HNeYAqqTnOa75/Pnz4xjfECf0Jq8Hocl1uPSGDPva2iRe2pr6LzlIz6+wa5epeGX62bNndAGzslm2XdRW40tpYMHWpcyREYYcNv+xmRtsG8f+95oMs1upUrhfSrsVkz4Yx9okPlDHBS+AKg4xkZvXzyFcUMiriUSEhcbQ2wL6q5lmiDz/D/O67YkRYt+6AAAAAElFTkSuQmCC"/>
  <p:tag name="POWERPOINTLATEX_PIXELSPEREMHEIGHT#5C6D61746874747B6465747D28465F53293D30" val="75"/>
  <p:tag name="POWERPOINTLATEX_BASELINEOFFSET#5C6D61746874747B6465747D28465F53293D30" val="19"/>
  <p:tag name="POWERPOINTLATEX_REFCOUNTER#28562C5329" val="2"/>
  <p:tag name="POWERPOINTLATEX_REFCOUNTER#7C5C6D61746874747B6465747D28465F53297C3D31" val="2"/>
  <p:tag name="POWERPOINTLATEX_REFCOUNTER#5C6D61746874747B6465747D28465F53293D30" val="2"/>
  <p:tag name="POWERPOINTLATEX_REFCOUNTER#53205C73756273657465712045" val="2"/>
  <p:tag name="POWERPOINTLATEX_REFCOUNTER#7C537C3D7C567C2D31" val="2"/>
  <p:tag name="POWERPOINTLATEX_REFCOUNTER#465F53" val="2"/>
  <p:tag name="POWERPOINTLATEX_CACHECONTENT#325E7B7D" val="iVBORw0KGgoAAAANSUhEUgAAACIAAAAzCAIAAAB9r02rAAAC0ElEQVRYCa2X0ZHiMAxA93auAIYSoANoATpgKIESqIESqIGhAqAESgBKYOiAfTntKYplO05IPjKKLetZsmUrf97v91fxc7/fH4/H6/UajUYMmkwm0+m0aDSY1me/3y8Wi5Q5ulB4Pp8ZO1+ZPrp2u51MPMWw7ZvNJgVLYm6322w2EysEZ7vdXq9XtUIvHqiChdHupx7HYEWc4B0dpoZOp5N3d7VaqYIIEYwymKxOPxhmP9HBXesQMgtmdSIYCQVvq5eXIXmfWCodFWJYc+bCmBI/1AoC0Qsc4pNG0QkxoppfD2vdyn5HEMwIBuviih1cLh8OB+8QjVhoeGOnI5u4nCGaHiN7oYFJKZXDoocFw7/VNOeVyipcLpfz+ayfrYKNhypjocZwIGqHFSDZz7zsEwh9Ttsakx9f2BvF4ECNmc/nUVvRcEc1U42kYI1BSXLTasNYLpe2JS9HIz8ejxs7jS1B6ojjHAScyuV7TDT9RJlWlU9dDeX1Oce8u9wgA2P8FiAqzKyxNn4inVqkUgiGrNdrWobEHI/HgMHnbxjzse7U6yOm1+hgaxM9nrmIZaKDYbwr9tIaBiMXlV0YDddg3vhCwNcRA3gTpCTR83XEp5ig0ogyiNtHmCBcKcanGHtXZhgfYdhLurXg+fWQPSbvnkHjjlCG1C7WqJf7YGyWBPnhAT29sYeKrZJTgD6Y6oL6/3BR5k3b3g5B0x8SQPa8suZScimGjcSWFU+0zk8Z1XZmRpB5l2I0RcoZwKQCqbaMkjOClmqdGBiU3CoqOfRk7MoAI3Em4C3eaBoyo4y7qS7WUiqbHEbTsB8D78HI3ZPEiBJ6/Rj4J5GQFI5jqkX79/RmMJBwYUOy+K+Ys2+qOtla6EkxZ3vzMqsdVOu/mRCsnk3DvMXCXqmhwqBpGhZaaVUTNxoYTcPWwYUK5E2I0WUvNFGiprdRXapXuTr0o6ftDyvjRwK2cVX7AAAAAElFTkSuQmCC"/>
  <p:tag name="POWERPOINTLATEX_PIXELSPEREMHEIGHT#325E7B7D" val="75"/>
  <p:tag name="POWERPOINTLATEX_REFCOUNTER#325E7B7D" val="2"/>
  <p:tag name="POWERPOINTLATEX_REFCOUNTER#473D28562C4529" val="3"/>
  <p:tag name="POWERPOINTLATEX_CACHECONTENT#4B205C73756273657465712056" val="iVBORw0KGgoAAAANSUhEUgAAAS4AAABTCAIAAACu6X2/AAAOoElEQVR4Ae2d/dkOOxCHvec6BaAEVIASUAFvCagAJaAClIAKUAIqQAnowLnPlXPGSDbZfEz268n7B9lsdjLz2/nKZHefs1+/fl0YfwOBXSHw48eP79+/w/Lly5cvXbq0Ed6FK8cY/6Z50+OvXr36d4sYb968efr0aQuF8Npbt249e/Ys7J/t+fTpE9f+/PlTRl68eNG1uWE05JA2w9y9lPHv3r27ffu2XDsam0Xg69ev165d0+zpO6v7c9roDGqcMzI9BiLn5+exMZpDUTk9+MWLFxeIitV/mpZhu46f+/fvt/CAT6mbd1y1MAL/aq3pnwn/d+/ebWEK9fur5Xo8Ssvlk9c+evRosn+288qVK7NjYgNwWo1QxiiPfnMEbt68qYNMI/1GDy6zt9gC4vzLholLECJkfV++fJn1W/DNmI8fPzJerm1vQA2aOTmzEx4eyEthuH3qQWEtBNxNz/Hg169fRzfMtU4L7piZNW/8/uvXrz3FO4OQWLZh4969e2/fvp0kiAE8ePBg8pRVJ6vNJ0+eTFIDBU7duHFj8uwxOnU9wFYiqgu2BA2pvXz58uHDhzGCC2idnprKBdFb97g2Voo7mC7naJs2bOOBQj7oIY00nCVGCtzD2UHBNgjHZl+yH4kI7MQEXExLih7CFethriUFzJ8LKGI8o435dKxGerGRRIw7lSBunKDKTDFQlrmRniNATb1kQPjcaQO1w7l6YsYwN+/fLGgxSVcxRZ0zY4ezGtjFFLH+GChk6r1vpIaAQJF2Rb2ZMaePOC0Vgth9Keo3F8qKYCwvwBKspsinox3lrB1CtmlfMXb/Pnz4EDvVe5HGKvH58+dudmyybosyxvy6/e/fv2ct9O3bt1k20Dy3lTo7snQAuq49XenlvcfD3iQ+k1t5XZlh8/Pz589uCrxn1ho738rzR2p/oAXGnecTqRgp2Tm6uED4reCw7hJ8aiISgjaCU5E7ksh1QIkCaK1z7Zy4VDfp5FVyv/BckwPCzi4JagiE62F5E3Jg0sPaSeyflSGHJmS3QGSyBAWeyMupI0najjYKFtO9JdcpuEXHBlE6Xyh7U0TmheFgRsKgm7SftedjajUSMxPnqiHF9y/s460k6k1HbEDD5dq4rd6zC33RxqI8xd4UE2sJ4dWwIY7weElpWITAMocRJpQH1Q+N0PXkJ4oJ+jmnJEmmkTNextiboiSKHij0y6wmDR000NEjpWrYm3hWByOHS6ZYJjdoFSKe1skhy5YF+BFfwP0qVUh7UxThvYatW0JmCRq2lBe4YekpQjs8mKNJi9941nNhooTmkWCST9FJUuXJAYlOY1MUryAQSMPQqetKRoXMCThWP4Ur9ZSpNM9ZXYR1GYglZaDamzFZK+E6K+YyNkXhRixQGhXMTV5CpuFo4oGOt3DyNOlIVajJu2neKeohiicN87k0QVRRJqpTS2NTxB8IQ7phkh4goSQAy6T+GusF2l7F62CJ9wIAMoWHoVbCOgvJZFs0v9p7Gpuilly327VK16mXLExn3on2YV5uf0hf047SLAW9eNEaSLvfWkaUk1Axy2FsgKUpesqkgWhcKIqrI+Nnlpgwu+6XgA9uLXd01yC0M4+macXT7ep4leZKL+9blNPyGdTEo6fVn43h1TtCv3ucjwbuZ/pdLw35Dtu8a6cfnhQvu0NRVmZZezSPFY2wd6rlkNdf3TOuFNiaHrFOW3zRWUmXPcGqF4p4OCkntqe4RbIsPFjEBLpRMm0E31M/OUQ/GymHl0sm2F6htUxQRWavUWdFUoxFyMb8NkRwUz3e8qZ0a3hTsmyBGe3XtCr2SPslCLcvRM1MUdyDFt61Sw0JXZQAS0TtWvjagurI7QSuOre1BSm2w4O3IaQV0pZJiRYm8dbMFIUtLblrF8mPSYtqnkKq5rmwERKLtGVycGJr0RBeIoSougnZpo8vCis0YjWbhIvSl7s21Qs+zuOW10R8DsMxB+vRFRp06JBFqYVvmbjycF7Dyo18gJggZHPXJv1KRWcotuvJz7iIgUKkNKetYHgjl2hX1b7e2IhQ67Lhrb1FqWhYISxTcPushLWJinxqTgus27Lq051em68P8MWBV69eSX8sxsqAYzTYqpHPLiBRDlbHELyrFL2jIndNPu2plbZRKBtTTFjO7I4iPzbATyB4mYOhhI0Adb1cLxTxrzZ5TleO90C8tymSvtlsJP4JZl9T1NnXn/P+d/T48WPJufUARDX5URFNc4Nt7YAmv2C7QZ63z1Lim04a8DpB+NiX+9Y2Wya2tYy+ppjIuIjyPJogX2cLcUmUZMPBO+3R2WnCl+9UuhXZjm0ttpuifIDcPHEzMMWKhSKXoHlOEWOocTZBecXbbDg1RXChNkxRoGhvxMBsNEWSOEeBWjc/RdHOp6ZgYIqlC0W+TUoyRgoKXmzOJKJf4pSWYb9tt+Rw/Mdc0n6lW5HzmCnCEulYHWMUFyWJMw+JsNTRFMOFIijgS1z1Cb/iCqf8lE1MC0nKq4Grg3tcdQwEEgvv6sAoRQ12MnoU2DqaordQJNsEILfkJdzpqozeUfRU4fCB0ZN3HJogkIiKdaZIhcatpwgwvX4HrXGDUpfjPRD1Nr1siRIAdb+bXT9D5BFhfCOHW75cP6Jltfu8ZXkX4y2hlvnPnAi3ekkPZem3bbRGxcRCUZIEvIirO+FR8EnhTiPVZy+EikGymrItGQvlLTT0L1vUeestSLFBHmyjomRtmHHTG4lppBotO2ZCWB2UCXeyYkSexFyEyhifwJq4cNenJFlA9jQ+uxZzFeZj6uQ0M58l0czeCVrrmxkxgfEfIgNjcrKvhCfrlxXk35IeIzVEpSrSg58j0YypU6lFMd4pOTerKz5NppjIyCUYggixMUcGHSI8C2dNlUNhd2P0IgSRd8f/lhmO5WtFOBNRnCouoIFNt3+2vAkcRXdLPJBnihyavBJWxMwyg8VnIWNO7rAMVweYRRZ4oS5lxgYdaRZQv6ayTaJmg/wYKg/shUAkehLwzZp9guyWT2nnjSlumdV98RZLUJEis0Im2thpI9HHs8X/+bT+Pya41SXWJ7iroV0v+C3gfVvu+I6uTfg1TGtWEHH9i63h66Ni4gFRUAh3LP6309T/J7irQXFc56iiASmYxrkMBFqiIs94yRuJCZPO4KJkyKx7iA1IKE3skpx+XVT05ADcHAq7G+PVq0ZgNLmDwOjpjxzO1mBk1VDxPEA18/VlG2FXJHSN9oCe8Gd1eW81OotdqOtVY4PRCnZPM+UwraISBhd2/fWmKIJ5jXZH4kUJTb+0JGt1U3vT8UQ+6j5qbxg9+jGfjuPzRsohsVTc4sJ+v9IUvWKDthYTATRBr51ZiRZw99LQerOwP94LRKV8xhI3NCpGSqqms0lsjEJ1f2XZJrGNUVew8exNtla9fg7lnbHw1K57JC9CCqrt5m+m7hqcOua1d/Mo8IKe18MhlUj3IiKBsccbieGMf/TUGXHM36Sz8Py5ErsacJ9PZ18jPQfUnurvS3xzbhOVxcncTUw3Z7fDnNtKtZZ8+g+zNv3OfMzamXEVpMyhnyToSY0yTQ4bnTkI6ETDU9RQhcRurcJJDod6TI0p9l4oOv7wWx58cnjgpRRlA/HNTt5RUNX6WtROKKqHqs7C1ipG1Jii+A+xDWkUITU72FNKmYXGZIIxS3AXA1AFL+kgVI7Nxop7l9haBFJNUJKRFRcFNaZIcUlbhbTNI7tX4peJaHhQalgP0A6tEeM8sPfpd8s8pyYqpBMryWN1Zz+WYpRrTDEmXg+PItiFjbUSiRiUtv1hpgoCOMFjS22LIdQID6HmuB43FziLPq/r7Io3M6gC608GajklyuvOxrZXVNTUjrqr4WTkm2JA7UHKR7r4UQM+UDJZi9fgjLZDILHGcR8TlJ/vxs2Z7MPVI1/qhxJJYympnPEEgYRsp7CCigGOlXLqFBDI0ZPYmIQrp6gjpUEC4+pIFieosYViv8WbFxm0ZZ5IrR9/lACBHIx6IAsedCumkSfbH3NkaBGIScxk2OoQncGBVu7ZNonTZIKKVfAZ89nLKwbw/vGdO3cmLwTK00nVwIFsSv/MxiQmdOLj9bfkYsMq+gGcOLNyIlfCd0J5QMlpMr4s8cZfyWxtY4ucQSJd7OqSxXuFsq671C5Cz2Qw8iYiZIhPjx4TQZYhktBYQYYxyzCTnqUsQU2E+/Q0jWcT8/ZLjBt57no5CxvSkER5UPSsR6OraObE0wj0KPvXiVBmijF/jE7UTZ95FZqXALRrQM7kcMVhxEn0iVuTyB0S6JWe2o7uZmIuexWhpCCWSWSBYX+H/MV6KP7GXsiQD4HHrm3sT5siK6jS71k18rOpy1m5eYs37lQasWr+E78iWk2z94XYW2yBnci2enMV0i8wRXmVK6SScDzh4Iqe9BYiDoKKEb8VV0H5kJdQWuPvkKJVCBUzRfTZc2EVxC0vSUdenCvpH85jNvlh6cLyl/FpgkVnoUbFOZYVeygwjMG2DBRxOwZvEwEyak9VOCR4bE1V/lgrxvYMQ0nye0q3/gBo1uwzZ8eDbFM5BldLIjCZheK1l+QhZ67fD76xQed+/DBT0TOHxZaXscvBKPOLsTEK0h9bIciA0TgFBELPTgK1wY8k/DZFVuQh0423ijRgMj1IkLWqADF1YnGbYGCcOhgCoVZPxsnVpS5+2mZ1jgcDA4FSBM7OzuSSfo+FyRR1jd9Rse76cdVAYPsISGpGotTp8cx2EEZUbMdwUBgIGCAwoqIBiIPEQKAdgWGK7RgOCgMBAwSGKRqAOEgMBNoRGKbYjuGgMBAwQGCYogGIg8RAoB2BYYrtGA4KAwEDBArezDCYbZCII9Dvzab4nMVn9viSVLGQK10wTHEl4NW0vGx5fn4++cUgNWorTbbLx/toPW7G2OLvgWoZTd6aK31ovmwC69G8Z2BNctC7MNaK6ytB7xev15dwcJCBwEhQM0DqPMT9qiavhm0/R+UtB3meszMqJ0f+Hyo00bzCableAAAAAElFTkSuQmCC"/>
  <p:tag name="POWERPOINTLATEX_PIXELSPEREMHEIGHT#4B205C73756273657465712056" val="100"/>
  <p:tag name="POWERPOINTLATEX_BASELINEOFFSET#4B205C73756273657465712056" val="14"/>
  <p:tag name="POWERPOINTLATEX_REFCOUNTER#4B205C73756273657465712056" val="2"/>
  <p:tag name="POWERPOINTLATEX_CACHECONTENT#6B" val="iVBORw0KGgoAAAANSUhEUgAAADMAAABGCAIAAADuLDsPAAAEuUlEQVRoBc2a8TkmMRCHzz1XAEqgA5RAByjBcxWgBCWgBCWgBFSAEtCBe5m7MTKT7CT2vsf+8cnOTpI3M79ks7uWXl9ff/Qcz8/Pj4+PT09P/L68vNgyRiw0dnFxsbe319Nq4PsrsEWmq6ur/f196Ti6/skG7qfzsRNiljm2t7fz7d/c3GTabPv8TPa3vLyc9MRtc3Mz71zzXAK8dq2wPzw8YJGEki8Cc35+7vNLdEl9UXfktB3S9tWTkxPfJcZ2reTVbDY9Qc3SpchaI9i/REZCfdOziOyrZHd3dwXZXAH7EhkTwq9b34Ls+vq6CBin35dsLpG9jTk5h72bX3sJmHcbtgzOTUQWrrE+v8OWQbL/LTLGMyfZnCIb1tn/FhnqHInZAkQ2mM0FiGxOsplFNqazBYhsRGeLEdlINhcjstnI5hfZgM4WI7Junc0lstvb26OjIyK9srKy9H6sr69j4TGbYP09uvYCp6en/+p9/O16ury8vNzY2Pio7Eo83wtS3y5od3fXNZVtgXcLdl8JH09ZgDIwfimrTjgFLtuujEMrKx8dZKJOZ1qX4d3f39tawEGm3Hj2kdGcAmnh8PDQ9hGW6VX819bWJB7WLcwDOe2IWSgy35PtlfLBwYFgQVBc4jTEwp8Bd5CFrfjOrEWrhKENH1dlGH1kKhSpzG9bZIpFsC2ult+6rxxv+VG/dqFXZJpEXQV8+4ru8ZjIWbIukWkwGliAqltBxqi4miULx+fDgEVnYi2JWustMO7QR8MsWVJkeSzhQyS6jKFaO5gUWVJkikVBAzNcSJFlRKaimQWL8aTINOBWFTYYqkKbDuswUE6RNURGotGHELdnYi/cNFm4UpM7elJhgY5bb99t/+kvFeHGn3d67PXkzR65JlrsAW2uZyi3wbkaikw7nkvvHmP6ewCbYeUIC6Rya2sLtTGGnZ2d0GfE6GGtJRRZuxtJrm1krDwxA1Tjlob5yI2FnRlXa7kmkF9cQSbIfMd0WcQAShCxW3opk2KGUfgnTyfIfGew1prW24CtBfHYgtIiC0XWnowsHxZLysAR19p4avYWWSiyyQCEN1nZctUgQnuLzIuMGIStFEaekXzkesPWehvqV/+Q1UPoVtte8q3Zq75cJePVg/dOkoVu/iNV0T4vNc7Oznh1IvYqWTjEsMuiA07DFYRsek9rOT4+/v1+iLGPLPmezH9eobPV1VXL4csSC9VoB1kyYHQZLjfapWfCQhJ15yIOMVkoMt0hhk1bo/8iy9V2dRWPjj8mUz/bn9axxrDsxY7y2M+FzmLk3xgoQP+xzyuWIjkNIULP0OgTR4Ohpxh1ctgbTDZm7Vw0giGX2tUlYHjahTAgC0UWRrEG5GPmLbaukNHFRyrDr4ihyPh3JdtWu+w5GksG/xAjuiy3Kj79YXi8W8PidxyNBz5JNL9Fg8Ed2sejrd+iRTktbgO1/a1uTPy7y5IMD09mp0zI4Y3FDircBenrEh7xfQslWdGiUI7tmIv5WOyCuE9IXBFlcUkoS7JShu+3Zz+gjIX+7FSgjNoAIi26OgBXG3ZJ5m95DfFO8gGnL2O8SAhqGK04ZlhRpYyVml6YkzTegagQJI0fcWJKTQ74D/aEk3wHh8pAAAAAAElFTkSuQmCC"/>
  <p:tag name="POWERPOINTLATEX_PIXELSPEREMHEIGHT#6B" val="100"/>
  <p:tag name="POWERPOINTLATEX_BASELINEOFFSET#6B" val="1"/>
  <p:tag name="POWERPOINTLATEX_REFCOUNTER#6B" val="2"/>
  <p:tag name="POWERPOINTLATEX_CACHECONTENT#58205C73756273657465712056" val="iVBORw0KGgoAAAANSUhEUgAAASwAAABTCAIAAACqHK2CAAAOKUlEQVR4Ae2d65HWuBKGd05tAEAIDBEAIQARACEAEcCEwBABTAhABEAIQARACEAGnGdLW129ulnWzbY+zY8pWdal+1VfJdvf2Z8/f/6afxOBgyDw69evnz9/QuyNGzeuX7++E6qFKkMY/+O06fbn5+d/l7Dx5cuXx48fG1BKxjF9b968+enTpzj1Msu7d+8uLi4Kp3758uXTp09lzFnYOQLfv3+/deuWJvLatWv6clX53r17SNGqLt7GDIIWeG9RqSn8/fu32+z169d/4Qmz/x4+fOgOWlLz4cOHRGLQ2JKJTF/oT5xuNtsDAv/Ia9W/KkwVagGe4H8lTN29e7eku9UXvUofEDNmdc+4jBiwjNFml9YIIB7asRRO9+TJk8IRTPcSUYSdf8ioYgzMIN++fcOVodnpSN2+fZv29KJvHiVv375d9IrQg7nCjn7+/JkINm+i2WtvCLCULOjz588XdcmIWdPVN8QsKjZyiMRa0n4Gsos8rG1A3onR+vHjR6Qj9gOtICuNtEm8xXSk6d7GoE/q+OjRI+/dISt10l+XwSqLVZckM9qbN2+ePXsWGhkx65n5s1HiDejQT/yNf8ujkXnDuYVAoR4NrDsvymZNh3tMzzDrEtNtNKwvPOIKsK+L4YCFT94lc3XjLn0icAixg2Ckj1OrpeUPCcTiolgzHLV4cBVDkIJKq3HhpSWC1ccvJK9ud2QOmxqBV3BuUajLS63RQpxuooQ6QkYDreDTZbmhEsb3slxSsmuI9fUaEHNnD7XzjhjUkm0AjVJ2eZ8QWVZYuEMH+hOs7eOiBkJek5xQICAC9p6N0KBipH7nzp2vX7+aSVFILoWAYQofP34k7Ymn2YZZxC6UIReigaBj4+/fv184TovuUMUhs3dkpNxb36hSH2ZiNJPgamontF+2eGZFq0ytT2nQwCpj7moQTGnE+2F0ib1x/kPynr4QVhqmhS3FF6VPtNhSFis9f24YjkIu/Gs4rHI8W13klgZayYeUwlBIj+5xi+QwBaVTaEOSbEmXXJaLWTqAWEMz7yof01YJoV4Mg4AiBZxYOntuS417T6BdSlrUoGBe6DD5nU17C+6qjynSL9IlBaxV9elCA5ILmHlXuYTmSoh6CBxuIduWaxcx3k4MaubuNKCTU/1C0o/Qu9JlatLDwtDgifUSElNI7GKaNVdCpnHlSfDKA0ibvZ52bhWy2Y3RNDGoBigux3P12fiEOopQWYXCgCs0nVUvVoDFWutaeiih9loWQFBsMbN4qV0rEeli+2M1cDUQB7h2UY/Fci1qLcslktbnqFA8TUZc1kMJkSFBxC2sIlrsDePkedFaS95iHICyJGltYNOCqqOMqU/ntJhlGPq1LMv2BBZzbV/a91BCppFwWaNjyumGSnuJPjFGBqAlXSwxGs/Pl4Cz2FcfVllitti3pAFiKdNRzhiqkxJqQoViKaRsJWkvkWdvMtDp2UUft4DMeH6+NZgWgCJdFPJ0I5FgpNHMlW00Oykh/AitGh1TXnRraKDE3OmeMxHEPTTTYTaYLAKyB5r3RkNk62FVyrOKL9kjRD5XddSN+ymhkOsqITWomSbLKkucBqvxllbHo1yKiQGKkuU8Cr8t6NQ7dpaMZfuoOJ06OkuJ5kKjFb1Zb7Eav+SlPmvXQbe/urrSl7rM03fm0VC6w6r/jSzd4WhlXofTD4XGrdXRmOtHrzZk1qwaXutWySWvqppHo9nyKHpiOaSdLeplE8nlPLSFJdk2DZpG9i34TRxT26a5HZoImreZK1empsUmgmQQIdH1Uuit7BeOMj3uOwQT9W7grvdUS9y9l/OdVFqZzJDBdjeotTnTktYiwhfH68rtWn67KiHEiWfTGJmyteOi3ebAz4vIWgLC3BFdK75We9k7cKXLall4KcJZxcf2VkJx4i5M1Ii70/6h3NIUIt6uu4XGdIOFUEdMfEVs9XlblWH7bcwYrSN/jZgrsz3D11Tluz1o48CfadJ7MAjQeHtOXlPbrlKHFdYsFfdm5EuZ+MM6S1ZoezK6a8mzkOJS34XJjPEP1EXbo4EdfrcV0QGUJVq14JUprOyphMfe4aihNZRAa+CG3yckktH8VglsSkRhgL6tjwpZIxFdSZ3Kcesdjhqx09ueWhClTANOz+RyyIJOCDGrdQKbIZFKZqp1OIpY1jkYtDgq1+OMESwnYJFUZccpg6rOXSSwgf3h3X43bC1ZkstyoRI3W34waKGxjSfE6sc3sgS7gQvyhTh4jJjwgRFowZqEi9bg5RszslkYebrLmjTxchslhLhIRIp08t24RAaO20yHA1MJa61jCMlCJXzx4oUZAedRfbt+MyXkidAQXqzHq1evaq3KbsfRX2QN2e/dEr9bwiJCxa905JGNSxCBrO4GIWkzJWTuyAtg+qAiD7jZ6zQR8P4Yi4Ei2xnKwSBpfIv9sy2VMPTJZCDDS1T5FdXTFMRT5jriCfOUkF16k72zg93o1502U0L4ef/+fURc5PG8SJtD39IhqA5ND83U5sRHlFCfCSXSSQTbbj9GaNhGCUlzF2NrzA8/9SaEjlfQvxiRZ6THw6Sco4gSZoAs24ekTkVvDEYZ20AJ8e+S5nL2EkFtUVGjrO39pn5mLUM+9s7eRvRFcra1IPMjPCZYI2a5vLxsyJB1btj6Uu+4mMf59Jm1y+fAD3PJ4S9cV3wQsfUK7n/8kFlHl1YRL/kCK7Wq49rGXZ8d1WKH7gmtwq2rhAM/w63PCWFc0JiFQgR4OMYVJFOTPrJs3XMwmN4rr2W/tddpsfX2qjDsYodVy2PsEL10RFrrMf9DMN6USEnkXHFK/EKKltUOsVinnJDjTjnAASMrwo6gRhxPaO6iOUaNttk6UB+Du624CIWj0JOYFopANjoYtJFpapPM4JgfCThDz9FqcbRIDHXpQHnrKbTFhesORrc1R3sYP2LOdBIUIlXOxrol6s3DUQRLLFOEK50uWkrIZWIUEYJ1z/U6IrWi9D2TvWfaLNOmxWkRYZ2od5O6tkqoNRBVjFt60VWNmikvYrdnmYjTZm0OxyGKDzXvGgS0IlmytLjLIhFZT5Frq4Ri5glHF8VLwgALOC7pPrCESawOp2QjA3PajTVXhExNJBaDNolj8QfdSGWihkooRgUhS/HsEQMGginRfE/gKs5lOUOiqYqDn+ZQoagqYs0RP7GGrQ8GrUVppYT6nd10qZJdKdeSxW2YxdXhLrXQdDbDh8MqhWBxAK4ghbqL7C2GrKERsuubKKHwAwTpGggPOEwXNalZNVQ2Ipt0hDVhk0J/OdiE63aTagnUwFL2BmWCP85wMW+qTnZ9JdSpXYZbj9iwsUWTnQAtLj03BqpL1eYDaiHUqFL2yqREIptkPZWVUKc3eY+ASHJsYWcu+1upnvJkGSAkqefsI80VkSJXzURjt0p5aiqh5txlNX2NJT929XBsucTEiEk2vBNWpeM2WwoCEl66ImRBqjMgb6QqY7YrVFNCfdpeqCpimVwEI7tb7TDqOTJyYNkg3OPY/r8FvCDmCo+pAU89o0QfG8b/dZRQG55yZiIIgmNelKtx33nZ1UPU0pvJ7JyRbcmzbJnopN58lthNV/Ynu4ISaqGxfH02P/qEQ+Azha0C92xeMjq6cSm8g8lW8VIGC5t3QU4syZFLQxsgi6Jua+NKlVBzUnH3UrtWwU4K3N18jTsQIJGSME4BMzdVMQX8iB1HaBkBJA2wFeU2hTC3TZESaoNthdruTGtrIpaslr9dS1L/9nq3WasiaHPLCFN/qg4xo3Xko9HDiMsWBs5wcxjzlRB7LFt51TWQZZZ4XcMn5c2B6yaI4Ox1iQYKTBUmCaxOJDpIhz1kv8ANuER0S7bx04mJtzzjtkh2esG8pGs+1Ac/jb5az0d7Qt8CZAeVT7alE3z0lrzZfHFxoX++IsQRpl1/xy3ULKOehca98On0jL79u4DYgwcPvPMCkZErTNguvugX11HvXWyzZLQw2S5FiUQUCISXtrErCaIiXtErcNUrj4IwYrnIezvRXYXS6nBUgmnDYeGRYJxWYs4IjtvuaMUpb3oXWIA9kjNHQCu/1ZS1uoPHmS0/S6tF7ToldF1Ta1sSMfwtEtFasHYbB0vEogCFJDlxySu8ux/BTUFYx2sW47uKpP62iAtdEmHzPfDE7+SEBsmojzhDfsqCgL7dd5EzqO3fhQzNStL4cnsEtBIKz8/PS7r374umhbLoyLZNfzqXPSFbSZHIp51pxMdG3KBBCpQRuBSjONucIAKho8K9HXH9xxOyycmuEWLNf7a8sSKRH04yasAH7XGP/HYU+sBf5CPkKQYGK85oTM3nxxenZkAaMymY8j1FvStI+XBmOwWf2WYVAsiG2x7ZiDyc7LbvUWMMZK0AJjtFhAAvZNkQtHPRJ+hSDsqyN+YkstsbO/9+/Bfnky3uuqM5ftE1iWUIqJtwZlOSSPBstn8EXLNOglP9x67Lcfg3HDXhnAiuhHZSkJmMz6SlFOQWqWP2Ngl4MZcQIGPmFRiKGDWv7+w1DAKuEnp94+b8Zj4xszndk4CJQAoCZ2dn0my3T1l1+i0KAWIWJgI9EWBrwExHZLTb5xynJ+wpEnOuiYAHgekJPaDMqolATwSmEvZEe841EfAgMJXQA8qsmgj0RGAqYU+051wTAQ8CUwk9oMyqiUBPBKYS9kR7zjUR8CDwnwe4PfdnVRcE2r1/VJH8+Ux8RTD1UFMJNRoblHlRk3dQaj2v15oBzr4vLy9bz3Jq48/D+o1XnFdyU17a2phKNT2vIKirWayAwMwJK4BYMgTPmpd0n30HQGCGoxsv4tXVFRTwGtf+I1JeSpBHMTdGbazp/w81NP/ugLIZ6wAAAABJRU5ErkJggg=="/>
  <p:tag name="POWERPOINTLATEX_PIXELSPEREMHEIGHT#58205C73756273657465712056" val="100"/>
  <p:tag name="POWERPOINTLATEX_BASELINEOFFSET#58205C73756273657465712056" val="14"/>
  <p:tag name="POWERPOINTLATEX_CACHECONTENT#4B205C73756273657465712058" val="iVBORw0KGgoAAAANSUhEUgAAATYAAABSCAIAAABRzG8GAAAOhUlEQVR4Ae2d4ZXVPA6Glz1bAFACUAFQAlABTAlABUAJDBUAJQAVMJQAVACUAHTAPnu8R+izY8Wx5dwk4/kxx0kcWXqtV5Kde3Ov/Pnz51+1f+/fv3/58mXt3dP33bt37/z8fPqaefbLly/c+/v3b+l19erV0L5+/ToNOaRNt58/f4ZG6PPx48f79++H9vh/GATwirOzszDX7UbduHHj06dP165dKxEFO168eNE49P/4BUWr/0oUrehTp8/jx48rxpJbwKJu3HHXlhF4+PChTLFLg1BeaC98bh8R/f/dIoWs1XL75L3Pnj2bPD97sgUREqz7XM4qPDqsgMDdu3cdR8HHygW6sIMS4AohwdGGX79+kdkpBp4+fWqIRXsogbXYXFg2GNLkEqP/+PGD0Skw5ORkA05i/O3bt1GAv5s3b052GycPhsD379/xkK9fv1I06TWRYSZOIq5S5yeh4mVcYxQcElLwl5LCmaKixKNHjz58+CCHuvH69esnT57oM+5tVrM5lhIauHTnzh33QbcjMATKHvrU+WgPTRplAhFksGkDYfBVF5MZLmyIpGoTAnBI+JJe+v+ZwsJ6aTcGnhySlLVUVEV/kE1HZ7FKhq+QtuVbsIjVEasDQg/Ypla7n2GsLQNSrhu4GeDAz3JRJT1TRjBfJSvbpu0iQ7Oc8etMcAQH7vvt2zdD291dgpmUapGZOczdz+8OrpzCBoAE9NxddeejAFouvwtFjfj0+fPnOgvL79IbToWBqlz4yXuCLQHenXWLBJ4cBC8FJqstgcJrFOTg9iKWxrt378qFd1mLPn/+/NWrV1onaaOZtHs09CoUrtY9Yu2hWLvMi4sLNuHs5VMYhb2H3MqnUQ1CHqge6QEyu5W5fSPHTRP2PtijCuBD12VbIeVsLu+Zqx/c6/tIJXk0io+ukK6j0fsdUqUbmRO0MZzAfCST+4EZSdY1VxS/iEdR57pD1lkiuWKOuhS6olDU6PfxANZmEhdA5EjbQrliDHu5dCRL6wjQeBfhL/JSfViynWMroENABT8R7k9RYyHabvAkHIglbQZk+0WByaG7noR+k8mTnHmw3a+uMM4KnwQ5uBPhfvZ2owPeKISvdn5/iuqwIfqFhmFM9SVB4XjFbbQHCIY40yBntavkbjSSCphX1ym6/Fm0PxTp6U9RKTgjfnI+GrvxUCcZfLcaykY1etwOD6UuCDByWB2Ge2h4MJlpNBTvJeVUGAsnRQJcrZAgt/hTVDSLGnWmiqJRg7JeYPWVHA20/mHKz4MFoPUhnR1RZ7zIbwmOs7dHHXRabl95OVMU5kQWyqFjEtCAtpQQEbJbOKQWiPJn+TPuLei/Ux2AXRw1bSzyMU0Bl+ThTFFZGaZ2ek2ebGGTRY+3MIuWCe0x2Av2w8uRJ3ap65av0XQF1LjVJIA7UzS3OVZupGiWNrBfilsv+9NRTniGoKv9wyUGn9CcfQ2Nd2nwo3bJ8xJdAUEEL/OdKRoZJoft3ua4/vbCzleOLpDA7ZAxyBcxd2m5BFMyHfBT8odLQhLrPCkaOZnwk0bjQlTSC+u0kngm5u2oIRMMXLR3pPlhVNVpQHtvaENCw1JZoTB3dk9DyOQlT4r2WIhirRh/4I1NvQGGQxw1DE264KZORnt1mqjGvoCkX2735SfgeFJUFNWG0a7O++Regay9VN6UK0TKiJnANbZwI3DWPDTSDHM0qYnsX9Khx/6lJ0UjZsphHbsELCxvrJMnkd3OySiFuofh7Vi6fU0AX/w2baRPX/Q+cKfax42ijgtRYJKETAbuEZk25St6FVoXzjZlzt6VkayYUjSqByWL0LNfFnGjqFY3sm3RnEF1cdnLUPJFoW2k0EXe0qNzNCORM3M1DKprnzS7OirmRlHJe5FJUeCxVV/NbFuNNa/KZjW4jQctayJvjIXTRm4shyFt6L1fnNYQ1X7JjaJiQ9Qor9x0Wd+vbGiHzFeC9oauwdhX7WNL0wyM/JlDfZXisTcUPhQ1aoMSsumPDQVEyondG6Cu8qPNiVHldkV7kXC9x56yNJxZZyHW9DZ6UZ23S0s7asy+54YXAd+6dSt6Jc/bt28jOYc81KGNdOr41u9DwrWmUbqmmxyXDm/evJm85HuyL0V1FTepNy8i41Xf6SXe+AR10/MHO6MDE29ePph1uzYn96r0YBQ7L+vwk+H6UjS3h8TAvJ+b96DlXhRIB2OLOMB0gP/yVjhskX3sA9h1ABOoaIynL9EKpau9DhTl9+FyKuYoyi14ZHDQXNHPVUNybsR9ndczPSi6tbkzal2ck5+HWUdhB4ouXYjybluKOkpZnJKNIiNbGpfWQaf3KPoNrrlQ1VuHIT+HANsoRtw0CsCcwMrzi7a5JjvnUiUL0ag/SUOKB/0M0PDOY29yauhKtr4jPMdhbwT0g/qIYDht79GD/I5ZVPsf5lG1kjzDz6WRHvVukFFRHD6RRhM/DjeFgFEhrrej2RgJ9GODCFydFiQaEXv0+TA65W50rxyuFqsacai7XWoK7B2fW6jDsN9dRuYI/pnWiT2Uac2iRpiRpwj8mmj4RWBM4jFD+qSUn3CMUq5QlFi12u62DLpaQ//yin4As5oCY6AcAjwOnH04v9KOZiPvc9QKAYb0SCOgQEwyxiK15sBiyW7cuOtLUlxgu43Prs3cnfJ6XvBMY9NohVlr/QBgjld8gk+zrqSKM4CQrxfsbrJthTVE61RNtj7jKgjoj+AGv9WMTR2+945mE0WNhagkT4hHLi2ZewMIvf1bImovffRzUeZ+L2ofWE8dNHFIsdR46MCOpnTr0Whyi9ntVsrgRUobQPSOVYv0dOwssQyKltQajkMPURECOuVEX+TgMM2f4UzvhVgTRXML0aB6RXQxgIggi8Dd76E2+ajFwi5mRz9WSFeY+mrKVXJvPxubKJrqGs5MPlkpscEA4qhPX3TkBr2jFgsls3/CPjieVHC50s9ISLlbXCyqp2jkW5quLUHFAEKvDVyM34gQXesetVjYCNSTahAWZavS2LTTy1Tt7aENySeFt5+sp6ixEG1RywCid9HfonbLvdE+2UikLWAuvVfzEwezwRcmpxTtF1vrKZpLd0YcKoTPAKIlPxeOfpJuUmUx9+lC6CQqXZJBpYRhCmx+AoiRlvotxOopmgaScKY9nERZRQ/Uteg/oVNGJrOIOKEyl2doSTMQrKRShcPaG6N2p4VYJUU7LUTFOSLj9WEJlCJnRw1dO9DekeY7VVV/QLo8JlLjaG/U7fb6cRLJSooaGX9ymKUn9aMIjQLto9aBUdQbD2CW+syi/ppp5fxkCDJE5JD6cJGoQoUrKSoVgtaPtlcgsYEotG133aLA1L5k2B0C6yisE0zF7kbO+fH/HoG1kqJ6e0Oz1NGrDCA6Ff3r+Ic9SmQ1zmT3H1eXIqCX/XUf59If4tXOH9qze05LFa6haFSSaS0rYlJO40v49AUomGC9KAXboxb2uXnvel6zqyXQ51IU8+UeVWsoqusEzU/avvhGzqrHcowFvjq3S6PIjzyA1Ooem9v13J0EHfQbiWRQgLnzRaaGVHorTNPGayEqFuqaRA9EG6+VbsdrpCxl4g8clVaYQV36tS/H7KcvdfVzDoQaikYxXsjTbnmqpQhPG/hx2v8wZ9KKFwQIjse2utP06ZDntXDIJSqmyTdXLaYo1qZsCWd6hHlonxvOC+tObuEiNto9ClBg+CBqObwEO0kqjjuuOi2nLur49GUxRY3isxy18p5GRACXy7BCywEOe7l0GRAo95a0py5G3BdHZMuUnBJGU2XqziymaC6/u9sv9kxmkgBE46Jfhth4gzhlgICjkFdZ/zhG7o0DUqgeuMmOYw//1PvDKVe9oucVrE2lG2f4rQv9DnXpCVt4aZocOjYuLi4ePHgwKZAJWO29/ZMKrHkSHPgtoPArG/a41HX63YJ250VXAZylR/oOx0VC1umMY4QfPWC4fn6SowODujGiMCCFbkbZ2TWESyxMZ7fHAngRJit3xl4jo6b49DizsskVw+Gosv4EAQ4rhJTcYuyV4LQlEmb7LCt0c+siUJgdqaWDMW6PAqZF1XXupYgiSBtroR7MFJnr2Fg9ClFMVKXRdTXEROixorZL/lhGrVz89t1lTufGBqJrAk+V2doZ/IBYztQYtUbkOi2HjLU1BLQ+aVrrl0LDuDlSALJL/vhP+Wzxi6C5d8/Li+fLpS3qaVOUFRrrtEUCj9SZlWG0OGSmbMSqzed3A6rv7X0jPsCPHqz/Un8DavjCTxnxO7pNtusIZLdze7kM3zuysmNpG9lbARuZcfW0CLCzatT8/XyD/Gyk0OCxlDZwuAWfmR1d4jFhiUqSX1O04xMVPxxmI5E9LptO5VdD3uanNXLZW4sCLJjMf0cFtPzR3gIC7NPyQAGn5z9uyf52iW/gmWdnZ7CFv0b3EEbwG38lQwMaG1d4JpWm3mmnXVqSaH4bebJ6epYu1kEfHKuH0zeyyaStG+1dI2DUk3rSZ9vVS1NHzwxKFqb3v7+MRnwKP/45a+SiDoWRRmRStNjpWnrONkoeIc4KGR02ggA500WTyaf6JZJRwMszw3CFmvzdLiLtkr58lSCbEypK7Jc+XjtPoboQsaOxdwRCoShuLUWjNMTAkG/pKQ25xJK1evMGdjCWKCAy6xrl/jmzFq0bftw1EBgIeCHwt9D1kjjkDAQGAo4IDIo6gjlEDQT8ERgU9cd0SBwIOCIwKOoI5hA1EPBHYFDUH9MhcSDgiMCgqCOYQ9RAwB+BQVF/TIfEgYAjAoOijmAOUQMBfwT+frrIX/aQuASBft8gW6LFTN/ST37PiBmXFyAwKLoArE5d+aIj38Pw+mRZJyVFLJ/oPD8/l8PR6I3A+ABgb4Tn5fOF7KVfNpgX2rMH35jpKX7I/gcCYy36DzhOcsAnqk8y7hh0FwiMQvf008R31lGC7xhtv9bl2x5Lv7p0enx3rsF/AajeKe1VRKvrAAAAAElFTkSuQmCC"/>
  <p:tag name="POWERPOINTLATEX_PIXELSPEREMHEIGHT#4B205C73756273657465712058" val="100"/>
  <p:tag name="POWERPOINTLATEX_BASELINEOFFSET#4B205C73756273657465712058" val="14"/>
  <p:tag name="POWERPOINTLATEX_CACHECONTENT#7C587C205C6C6571206B" val="iVBORw0KGgoAAAANSUhEUgAAAUkAAABkCAIAAACErVWjAAARNUlEQVR4Ae2d69kNSxOG+a4dAEJABAgBESAERIAQEAFCQAQIAREgBGTgu9/dWyl97jl2z6r149XTU9OHp+upQ/es5fyvX7/OlT4/fvx49erVhQsXHjx4UJK1+1MQMISnoGbPZBH4J3v3v5s3btz49u0bF/x99uxZzSMm04SAIdwElwnXIPC/ohAuxREbyQ8fPhTlTaAVAUO4FTGTr0GgzO3v379LQz9//pSyFZZCwBBeCklrRyNQ5raWtrIhYAiMgoBxe5SVsnEaAm0IVO2ltTVp0oaAIZBGwG2vkIixjUWSy18pU3Bp7+vXr+/evZtuo+pOd9z+9OnTvXv3dApaNY+E0OXLl9n/u3jxYuL+X9Vv3rx58uTJzK6fPn1qJ4V/wWoX/yLw/v17FLtyx0p2r2eBx/l2/vPlyxfpAKrkheffvXPnjnS3SOHdu3eVo2J283tk/JXdidjGCEu/VtgSgZs3b9Zr18ePH+ePrbt8m5PeegiKktC1vsEm9FNdY5tTt6z+lBHg1a/66V+/fr1eOCV5HvOQuufqv379evXqVVeGKlzm5Ze9S3fEJ58/fybWrYxnrl27BsH4y2ivXLkyYTwuOM/HRSwVtoAPtoOOKsP+6GD2RTg6JKtcAwHHHafGaBfOmdc9Q61GqQjgFxhA0fV3EjGSBkOh/IQBhdEWZ1QjkMm6sRpsddQ0UinTCcKVo+1cjIXrfIR6eHisUKWp1DKTy93F5OFUXQ2O8cWLF6m71DtrN81Rh83SHRz26jEuZO/s9s3fw/RatsuZCOASWZTz589funTp8ePHM1vb93E0eZEBDMNtZnvr1q2Qb4JC0auLZGXBC5bu37+PAjGGysdNbBsEMLUsCmnj27dvXY/Pnz/fpuv5vRCWh40skmzT7EjcZrgQLMTC1ZC6pG5NqEdjdL5NEP7y5csJ7dgj6yFAUgoN2O/wvubQtGu13vBqWmYjyRNbymnT7GDc5ug4s3IL0k8bEYyrBeGeCu57yWYnydft27dDbhC+YYj3HV5l74SB2n+4p06X28xfs84DcalgDCaL0kDspWIkb7R2OQEBzDes5hwkZIVj9UB5kxduODQW5Pa54i5cb7u4ejyhctS/qZKa+KNHj6RZiJ0SW7BezwgFXbDlIzXF7nEqZGMXZv66b49V9DWtBYcxHreZfMa2TXgtTKOpzyQ2Uxfjtl4Cr8yZFtY2xWo0YbNl8gY2/zKcFNOZ36y0MCS3WU5xrWFh8gmnPmNb9gRb4I4WjNtRWFjHTP6FEd8mqoqObX6lXnTR4aVOtt3whuQ2Q8+ceGHmJ0CvN2Ag+YQWJj+il9licmAEkGi86jgA4RGYjHYnD2pHItxe1lqNyu0oNA4jQp3W9dOBwLK2s2Ykxm1BCeXOsBqrPTkoky46KUSnuezYRuU2ayzWLiw0RdTok7QwzefPXBLjNgBiXlPbKBjrI7HaacvayTa9jMpthp5Jxtg4dQgW/8IrQRlTWpRfQ+DEuY0hTr1uyNJsH0atscRem3rFxa8sPtOBuR0FSJCqSV1w/kLsZbcovbXMX+qJnFS+TWKV2jehfuNdj/waLXs3mlHWaGzTMAbmNvNMRXEwvOiEIbYoVr2fbwK3UvgEuY1yi1UVc+wKrEVTSlUJcldiGyTbzHdsbuvNbU9FuMzvu0gcCMPzkmurxelwG5yJPDOsHvewuklJQgTWCBsHe5/cIzAvh4YwiUzm2yN8c8i9VcrjxEJzfllBurNCBgF+AJCvXvIFTH6RzvuCHU+h2ayC+0ZXppFj3OKt2CgCy8+uaG869yr4gRQo8DY6O4mIEGB2UZktKztHeCYUzC6z68la9LAEM+fY9Pg2yTZDGjsmZwKEeSluUx9mblrPFt+9aFpjET4qt4FXzGi4Rsd4BUUWsb4QxaT+8XrJ4bnNVKNgOWXyNsm0k+8ntTset2F1ZpvzeIfV9XxDMswi10i26egI3EaTQrcgNeKcdSwU+vOm5VlW+EjcxmLKJqUsgSug09jWfbctl124Ca3ptRZ8gKW1KbQaEwnUYinYEvaM5hG4DS4pfQI+Yj8E9I46JG+FclV5vd6s0Kp9rdc4CMuZomitsLo3zNfDId+ydjCCkrif/LPubsZ6ugbFbx2E25q6ApkU9N0JNrIG8Tkyo3MbfU2xmnpRtTkQHebZaP5YOTtCHp3p4M9QZqiOaeAvZfHhXNLmQbjNTGRiQumw4Hx4JZSbiY3Lba1PHtponrE6VKFQSwEqFAtroKs8i4FAZ7QM9GYthPlIcvc43CbZ8NTLu+yT2KzBcNzGgWTQRsOc39DKZ2VvoUU5QbIIDrx18sRBIbbRWOAsVi22O4rm5Q/DVtqKLKJXIzAKwsyFoWIiRS+9AkrWlDrWgHMkmWiyHXLVm7IADrzeLS6jxGZdzoxvKO3VDKR5qXky1crIx5v7NpdDIMwgM/CifwhsA9e4vUQBzE9HHom6dyypZ17l8mjcxgTK3MJCt8rXObcZniRyIaqw+sSPtfLk1HclYRYY8y5HiJ06ZTgjcOJzFiPovqPlzjXPG3NqwxYE0EJPuJPLnhFOmUvUFMUyVterkF5l4WPUG7s2JRTPbEkK+aVBKbA0Y39XRGYihYwlO9tdsE8jAtGffAdkvvvx7Nkz+45NPZxNv0bO92rcN51Q2sz/e5HyZNiFs6UpGh5tb2irKL+vQMaSsQwZE7jjsHtGOGUrqTen3aQzUc2MtiC74qlQXJ5iCULjItvGh+K2hDHhhF1NPr0RyDYu9MxtoEjRG0gBnMFvDNeg3VUm2/XEdjiAv+yGoN7aHByH2xkV1FTv8JCmc26jQ/gHdC7UTgcsHqlDVLsyAXqJRRvRWG+QQmwK3q0Jlwfh9tmu4O8P2z+pPAQRXM0EmFZ9RC9851lPhuF4j+JR7aow9ty41s/fenrOg0uc0yLEBo0jcFtvkrmMOgqlYNpbojgQtx1/gDdlPQkLPZXtmXKbjU3CZlFCCrp3ycbBVtfPKf/VQbShzjUPTRK8NC6pABLhpexiFK4JlZ0jnJoRZhQmC/i6APP73LZMzWXt+lAbZeuH1RcYlwVtbG7r93K87EUiHK1zrtxb3Dsotx0fsK1RpwTUKLS2tmvzp9v2tZaKNjp1xc24GrBafM9iYG5rSoRZtL4rgEqhq7hRD7U3u1NJGPRSokoBWbQWDe4tD6qc1yJiQmCNDHBJXoNxXAOfUbkNHyTOAZroGqT8CRCnHom2s3blAbjtIGIimWNIPNUaGrz26sxvP6OHqOJ6GeKQ3EZFxOZJ3hKugU7Ftcl0ZRQxfGSXmsNw26HH6mQSohM8Eg91z6vBS8F/QFs2nByP25rYMDzvCsQEeGhy6RKeXcjsdXowbgvD8UgSW3n4n86ReDTZ9tDwLuH5Iptq43FbNhXRmzyxUbJoquOg5HGPY3tdHpLbAibbaSmGo8TLeirptJ9CVANZcVSXuXM3FbED2sydyMG4LUAwcwAqLiEIekZRX87Erth7pcCxue1AwBGlYiiM9SJuqhLtjcVEY0XxQqeClqZiHMCp0fPopEbitt6JrT8wyOzuZHL1KFgrVZ4Ctx10eCoJu0TXXQHmH5Lh3jS5hO0pRYruU2AL6rVdtzwMtzVFm6aqmRMC3dSUBm7Bsh4hKr5gy302BcNDb+aWZn4g2tWU0a5Q5XDRmUFi4MJHgKWYfoZtjsFtnbRMyNBSmgSIxAIhKBvXnBq3HbzovQ7EtEKjyqz4BG3eeOGK3Wm9lQkW3QmpoghLAd9W7M4TGIDbeqrTwraoLRTUdteh0+S2U0TmriMyWRRXIEbdfXU8wjRdRp1KTQvRvYlWKHrntqblnK0vXIGnN3KZj5FqVmKmzClz20GH1kZTTbdGkB+IZoK8y+OiY1LIJNt6hFGH3+rYuuY24beAMpOBUbBc49Bew7p92bjtMIfhLFPKCg93JD4h2Rbdm/YsAOL/xA72y209vfnvmTBtMRNhodUiyhosUjBuezCioNGglIXD703YcPHa3+Yy6k6KybYbm1YJUdciC1x2I6FBp7+F+PXrV8lVGDE/uycznFbgp+FSOzc0GF2GaR3ZU/MRePDgAQqAwQ0Zzi8K3r59+/r162/evJnf0aotRH/8kJHXdPrz589Q7NKlS2GlrnE9/gGtaMO0CeGxovx8AXysBGYL7mPrQEAj4sqVBnX+7MIWtkc4HEO3NXjpzJH4nC2Ytacc6ph41GLXzCt8PB9dihaJWHd+mx/HvXHjhrNbYLGgecZkprQEHN1PxoaAWs2+CNy6devTp09YXonjZDzfvn17+PAhEdnLly+lspMCYw5HklE/T/jz589eDZf5xyVM+ANU0YSIPaD1tf02fUlEUW/kilMQAUxaCJnUEC+I5JaFLRHecl6L9wVQqcSKQI/Eaq8VDGcazfLqdwr+8PO3dhZ3fB3z+SuD6WgvjZWTUHw9IyJd/Abtz7+sh+CyZcG43YQ2cOWPxJtaW0k4JCd6Vt+XeDjRzryrk61ircPl/rbRPE1s5sNlPRBNkplz1PUMSn6E2yCcH8Nwd9Hm1FJq37XXvISTUmgaVcjt/Ca5hAk6cuki337//v3Vq1dlb5CBXrlyRUBZtvDkyZNUg+RvjCR11+q7QoA0m9MTqIu2eLFYNFndcvDRZDvqyVOjCrkd1uhn3W4RXZz9V0G/P/tzm//6iFON3+M5+zeVU2mZyWUmn0E5+t9fTe7LHtwAAfSH/Vc2loXhLvPcoOtUF7KtpQXu3bunL/PlkMmZAzAcEm6JBr1AZk9uMyb88/Z0kuQkxJdViRrdUNJqukKAI3EYzl4pJN99BaPcrjzZdqhm3E8IuwtFsWicKfx1t5iQrJENsgYZ45pPLYoDzggwlyJqmEydtGRaW+rWGggvNTZrZwICfxHs3wu0rrUdCUNca6mTfDkJDzfh/wnHsWwNLxiRSMMW/nJKSS4UtWq6Uzw5MQYxDDTjo1MILVZZxpzTGl2/ffu22DVtIkyn7MRyzA6+EgtRXm8XoHIuJtY/AtEtm6JHCeeFN3YO2d2KbiJALk74ESCN9Z02tUVzMtmrZELfcCaZGgZQHGRUgAHA0kzLrbdWCigmIxydtVXui4BsWWvtmqbDXmzrhZO4K+fbUXLvlkNgxXybvvX0Jpdl/7y1BQbg9hhaH0zJTx5JqkGrPx4CoUubHPERZmrnRCDJa5rsJhAasL/gXt+kcaLxaGy7YkzuYlrhA4Nw8a0UZF0dHEhKQW5hupo2IeRBCuBCXzIAfWtCmaYyr0xMaNAeOSQC5JLe9vDk15lhLP4JrSOdBCuXqGrQYAf8jxL7TKwYwFjEWIRopoAhPBPA3h5nf8v5W7gXbnFNGC0aAsPFh+NmSODlOyGpBs9zQ1uCsEy+zoslrp7WuQxlrGYOAobwHPTs2RQCK+bbqS6t3hAwBDZAwLi9AcjWhSGwAwLG7R1Aty4NgQ0QMG5vALJ1YQjsgIBxewfQrUtDYAMEjNsbgGxdGAI7IGDc3gF069IQ2ACBFd9L22D01sU2CPB9m/BVym26buqFFx+TL2k1NXQIYeP2IZZxtUnw9jIvUS77Wv5qg/2vYb6twQ82rN1L/+1bTN7/Gu05QngyFrEBS381ck/s9u7buL33CvTdv3x9ve9h2ugiCFhMHgHFqgQB921kvo201NfppOWVCnzlwfvZsJU66r9Z43b/a7TnCNma6vB/7dgTkXH6tph8nLWykRoCLQgYt1vQMllDYBwEjNvjrJWN1BBoQcC43YKWyRoC4yBg3B5nrWykhkALAsbtFrRM1hAYBwHj9jhrZSM1BFoQaOM2P7DY0rjJNiNgCDdDZg8kEChzW/9HOfIrqonWrHoKAobwFNTsmRICZW7TAr+3jD/hY2/hl/CceN8QngicPZZG4P92K+xm7l1fuwAAAABJRU5ErkJggg=="/>
  <p:tag name="POWERPOINTLATEX_PIXELSPEREMHEIGHT#7C587C205C6C6571206B" val="100"/>
  <p:tag name="POWERPOINTLATEX_BASELINEOFFSET#7C587C205C6C6571206B" val="25"/>
  <p:tag name="POWERPOINTLATEX_REFCOUNTER#58205C73756273657465712056" val="2"/>
  <p:tag name="POWERPOINTLATEX_REFCOUNTER#4B205C73756273657465712058" val="2"/>
  <p:tag name="POWERPOINTLATEX_REFCOUNTER#475B585D" val="3"/>
  <p:tag name="POWERPOINTLATEX_REFCOUNTER#7C587C205C6C6571206B" val="2"/>
  <p:tag name="POWERPOINTLATEX_REFCOUNTER#54" val="3"/>
  <p:tag name="POWERPOINTLATEX_REFCOUNTER#425F783D5C656D707479736574" val="2"/>
  <p:tag name="POWERPOINTLATEX_REFCOUNTER#2479" val="2"/>
  <p:tag name="POWERPOINTLATEX_CACHECONTENT#425F783D425F79205C637570205C7B765C7D" val="iVBORw0KGgoAAAANSUhEUgAAAn0AAABpCAIAAADAyQI+AAAdKklEQVR4Ae2d/dkWtdbFj+9lAUIJSgVKCR4qUEsAKkBKQCoASwAqAEsAK0BLEDvw/F5znX3izsedyWS+1/3H82QymWRnJTsreyeT+eyvv/76l35CQAgIASEgBG4h8OnTp/fv3//+++9//vnnH3/8wd8vvvji6dOnd+7cufXo3u9TtV9++SVI+eWXX1Kvr776aiGhP18oX2UrBISAEBACJ0AAQnr16hWcxA+iTWt09+7dH3/8MY0/Vsy3337766+/OpkhYOK//vrrH374YeDc4jPZuw5oXQoBISAEhAAIfPjw4dmzZ2/evKmj8fbt23//+9/1NPu/+9NPP1HZ7MQiCA/7Pnz48NGjR/PrIt6dj6FyEAJCQAicCgEYF45J7T+8r1h+MND9+/exBQeagPuBD/seRzrudCYcmPhOsOBXn2nfi3cdqroUAkJACFwaAUjl+fPnDgLcrU+ePDmBXevqVb+Eg3/++WcWsF0y5hz43r/55hsX33gp3m0ESsmEgBAQAudHAGZ1Rh4WHtzz/fffn7/yhRrCvlj5DhbSQr19sIh3C0grWggIASFwMQQw4JxvGdLF47rczt4DAczKLvMPJ3Af9c7iXdYAmAXgCneiLHoZdnizuhDWGLot/UWFVObXQUBacJ22PndNs7wC6WqMtXbHuk13mfVAxH7m7h/ufhNoqwDTMdb/qXl3LfSgEJiDgLRgDnp6dicIsCc5HcPZ37sT8XYiBq8swzgOKCzAqeL9n8ti0iWm56T0SyRm2ze2P+YvyxJYHksUoTyFQAUBaUEFHN06CgLp1iEkn7lr9yh1b5eT/dspUHjmX79+3Z4JKWf5mUNJrDkTYCLA33COCdYnXFh6ESrsi2O04m3rkEPLX/Inc34sbqeWvuWA8cFrWHapgBBYBwFpwTo4q5QlEPjtt9/u3bvncv7uu++m0onL4ZSXaHrKXJOxmmogN6Z/8eJFFnSM9MYc6skqzj2sfki6/rjuCoEVEJAWrACyipiPAJuD0uGayPk5nzIHTEcH11Rem+VndmW3XLIW25LsZhqM2o8fP6audh7E6sftHOyPm/kogRBYHwFpwfqYq8QKAvgR07t7WEBJpdpDDKadE6Pk3HXJ7HIp3k1fdQpFsv/Zyp4ZYGs7Du0s9dKNBhY0U049flkEpAWXbfpjVTysEjqZs0OrS6NLQwBfvYVvBtbm3bFb0qHe9IWqUGeGvJcvX96svxIIgeUQKPGutGA5zJWzENg/AovwLsyftbtTt/h8gHihquQPSTeezS9OOQiBRgSkBY1ADUzGVJstuJMsj4GlV7JCJASTJVCB6FK3FuHd0jR/Cd6ltUp7rOB+dfRL9eZdVVZasHJzsOfj8ePHHCzM9o6Vi75ZHCIhGOLpbYubWF0hwRl4t0LnJS/0FZpWddwWgZV5V1pggDPh3pXJG3s+TMhtO6dK3xaBVXl37LKWAVc5O9SdNWqPKCAElkagNMJKC5ZGnvyz61wrlJstYlfCZCVU5MoIjOfdeHIXV6YyH4+T9YVLS7zktquZb1/t9NThEJAWrN9k2U2564tRL/EQQtaroLvzERjPu6Vp/qK8WwFCk80KOLq1EALSgoWAVbZC4AQInIR3NYs8QV88UxU24V1pwZm6kOpyYgTW492FlrVC21SMWr39feLuu9uqlXhXWrDbJpNgQmA1BAbz7ibLWvUV3Mquq9VQVkGXQkBacKnmVmWFwFQEBvNuaZqfHmg5VdBK+lKhPLLVonJFWt06PQKlDiktOH3Tq4JCoAWBlXh3Uf6rfBaQzzO1oKA0QmAgAiXelRYMBFlZCYHjIrAS7/JR+oUwwqdXGuZY2X306NFC5SpbIVBCoNQhpQUlxBQvBC6FwEjeLS1rLepe4/S1UoPpfOYSMopfDgFpwXLYKmchcA4ERvJuaZq/nHuNMa50EiQnaXAQ+TkaSbU4EALSggM1lkQVApsgcGzerXxk99WrV5sAqkIvjsD6vCstuHiXU/UPh8AavLvQshZf9igdv/zixYtFX5Q8XDNL4NUQKPGutGC1JlBBQmDnCAzj3ZWXtd69e1davn327Jm2U+28251VPGnBWVtW9VoIgQ8fPjBcc8rCZ3//CPBJdYb37uI+ffpEhnfu3CE/JruoZHdWyz34+aisS9P8JRZ3aaoHDx5kJcfSFelmkVHkCghIC1YAWUWcAwEYkQ8SO5X5/e8fr4ayG5e1wqmnHpEnnzq24wvJnMv3799PzWdphIfZuw4+k3s47zIVKn3XmnYS6RryCqyPgLRgfcxV4hERYBi/d+9e0BdOWWDohh3fvn1rL7+whsg4P9VaxR4z0g2wcAm77w2ixe3dsctarOlm3ct9k6O9NYbkOToCJd6VFhy9ZSX/QAQg3eCw5K0TuDY2RuHau3fvhrKgTJK1U+/Lly+xllM50Uqcz3ie01tbxYyxd4HGzTJCfWzyMr96FMFWqSzpsqCL5zluvPnFKQchMBUBacFUxJT+ggjYKiHsgMq4cRt2jD+mDo/Cpo0olWa9PF651Zj52GRjeLdUqyFOZtoG7zFOiXT38sOHD/n2md7THdsnlFsfAtKCPtz01KUQCK+9Qa4lfXFfkCud0JCCZoZyegsndhq5YcwYP3MJwZm8+/r1a0BPM6dhYFxs3125DjZsRRW9BwTSjhqkkhbsoXUkwx4QwEYKrmAWdEujt3OdpuZWqSKQQomkXZ6lHBrjKwTfmMOyvIt8eBUaRSEZxiutAtBMT7JwswLPdImN5u15KqUQWAeBEu9KC9bBX6V0I5Clpfns4uTBcxmO9X3y5EnlfIV0jTZ1R7ucwyV5QufZY2ScDZ19fGZkFsNSngN4F1BKRZY2HpekKcUzkYFxx25OKZV1pngmKJWPNe2/pqwAMYGtqOh+qiAt2E9bSJKpCGDwpI+U7NE0ZWNM2J0DBbI9tvTIJDstzYQRj1dJ0w3MY+cQWRbPYphKGGIGrO+WpvmlIjviGXzZ2Mb4S4MxwHXkcMFH8NIfmnRpMnwe2Z10O2xNacEOG0UiNSKQOhcHbokNMjBuh+EII6oiVVaPJrEmm4HSIuK9WpXSG29l7ckUw0puC/IuvuK/en/MHXgcp0H8Ad0wCrPBii1w7ZvcKpXXLSEwCoHseEHm0oJRCCufhRCAEVPXbtZbO0cA+3BcfSadLtBiXE61vGEHZ5KO5V0sQJc/yMBWE/DpZcb/PZdKEIr/X4rZIdYD0ioBJe9+zc77zBkw7yu1TornDmOYdH/8+PEQLVTCeaDw0oI6mLGJNme6Uy+l4y7CmHIhZEcOiz6S7VdYPmMLDQhgR1WyRdkNKAswiFUeKd1ylRpeHZd/kLZ9sPpXSe7G+CxSCMEezsYcGpPRd7NDW1+rNBaqZEKgBQFpQQtKS6cR73YgnO26kEpHVpVHzBasW0pZMuubQsX1gjgqsvXdgshTPmpnvbl+5pJ7bea7EzbZsQCmfTxttPiw74bjSCxGASGwMgLSgpUBV3GjEAjnRsW54Ues7HuKU7aHjXfre2NTJzPC9G2rZC3SeDG7HNsufDYlrm+rlCVgHGhcAD0M71I3oEyrSjzrvsNp3qBUQAjcRGA13kUSacHN5lCCRgSgNLeyC1dhkjY+3p4s7KiKN+ukz3J4ZPpeTLpDKn2wFGNrurEjpJS4I545BHun3YNspWZDq4vMXPZZ2faUzSlc1pZgeKAEohzOw6FWho0ISAsagVo0WTwy9DknFxIvdtQh5EKlTMoWN6zRkg3dyDZ8HRSpyDMUgdVUETLLynPkMWOsXm5FpJZbKfVS2ZuO+lnru7EP3RqPQLubu6ViLk3W5A2l70rZnNi6PCsC0oKdtKx4t6UhYLLsMupNqmjJvJQGHakPzsbNA3nE+sMc8i7VKI7HQ5DOvJnWVPh+lp95TfeatUflsKo5TgnLXwEhMAkBacEkuJR4fQTY/sJ5FCw94hrlXVh7pSdIgqEJLw5f042ryeJIfZk2a03NHM+DCx1GnPoaUix5SxhUKcvNZojhXSyK5n1iPM+8rPWPTUgxb08NZz0DCFqf2kwtJU1vDoQUFDpQml4xQmA5BKQFy2E7KWezb1YYgiYJtpWfuc5bGGRQxU4GzLjtbFSfBHKaOOSDeqa3lovB7Zyti1UK2OkPi9i79amNSdAdqFTs6Cc0dWOiB7dCoGTvSgu2ahGVGxCI+d5hghUIK/PDEnW31r/EFkwPeypNZxvFY5dWSFkx0hqzmpQM6xbbHWBLT2EHM2L0n88MWOn2MwpboZ6VY8MqXa0EhOKFQDcC0oJu6PTg0ggwvsMBDPQM1PxlbLQRmwDnRvHDhoEkYIulhanknzWWKtRVycpuGZEPP3jLikgD+JP5GLwVbQmY5WDm8oO5woynn3dL0/wVeBfRrUouQPdyMboUAsshIC1YDlvlPBOBsLgYZ8IqL0wcr+9CErz6QgwO0vrLtXE+Y8Pp4i4j/ExhgmJCdUsv7gYoMK+B0bFPoNisU6Hfz7zhiGOztrT5K7fSxIoRAjMRkBbMBFCPr4kAax/sn2J/r7MmIQwO0ODjuGsKE8rKOpnnG6lBMWc6qxvRwFsAeo50WTtnIxVoZz3543l36WUtsMhuOm/ESMmEwEAESrwrLRgIsrIaiwAmIHub0/MxsHrXdzhnncwz+dJOrpjP33XkYVY03R2zhZmLS7++P7yTdzdc1gIIN7OIocGxEF8qLASWQ0BasBy2HTlXtn105DbwkdhO2I+QOHLT3TBQyMpWb3bmOtPJHBzX8N/S018WVd1qbiDdm+V28m4WLHrqCou7lFIqnVuVrc4DFUlZCQEQKPVDacEm3YMhz8qNqc4itwrsdvELekjXVrF6zV5cAbFUiearT7ChnS99eF3wDTjSpQiqk3Usu9KPx7slIyNUbH6bOYB0KQRKCKRDRki5QieUFqSNEpuSu6K6eBKwN4ccxxCltsrSjGVtZ2/7WAyBQziZ2aHm3MtIzpruTUs31HQw7zaWGqM8NZxdDwiZMOGd6aCYKszO06NUnx35R3eCYHYLcol3pQWbNFls76Ye1E1ECoXGVlEs5IYixUXz6kt8SZhZS3150qXvvsxq0Mxpa6BD5jeLqmEKGiBMAK3j5A6OOMkCDV4duU19pNJxmW5MzS1Oz0YDJno2IaUgagS+TFfjZHE4Pp2E9Mwc93METOpByrbaziPX6VRxmzaGT6YF9BagDsoVej4xjVC4ZOgLqrT+QUhxh99Vt7EhBV3rRtWBPPYytHs8FDCUjS0imxvNFBdKGEmyKRsjTSsZmRsf6UvmxOYSM709q57vIlCltFRioKj2gvtSxqqVylAhyHpxDBOxbqQ5p1VDkrSz2oPwd73EFe7WsTJRdx7Y1QAat9pptADTsNT5GXyn6lQMS6o1MYDDw4gad+bh+fdl6KSaimdfoVOfyrp2p2bSkT4dQmfqu3nIO4RpfyTdCk7Hm8T0PbybbSQKRoHbRe9LWRogKL3b2LWmohMwUtg8nerE07G4Q5AsaDgDk01g0Sjawx6J0/dVdv5TtFTas4Pkh/gLvNYc89EYm8M5tMBGEDTLerJpBJ1kkt1j1ob1rrGY38wNaa3oSePgzZy7E9hYMRXM7hI7HmTwNNwssMIUwcqyQPcwHmod8pmZyU0A48mlSY4q3XzQEvTwbmkot0wXCmQ7R6g2o0ZfoUaTpaaKh1fClGJ2ZPoI0Mczg0kt0Se/ntoKgRNogS2Cho5tSDoTrd1sjTkmKKbluU4gFqB7TBgratxP2pEcK8PN3LJD69JTXtfNQoeZM1uy1l96xmAFGekSmGR2TubddEobyl7avLMxIq6qhSfV2Xqhka7N9O2WBVx9DfHUk5xKmBKzZavAoRFwvcL64YG0gLEpUEJWZqsRgXYCM4UKj0+ylYf0BzeUzxnEh8jj+GxpPuiW2ckZmm9p3s0qUbetYk2fjszdsJQenA/XZN7Nmti006JTORsjQodwf/uKNuxutnQ8Yw1FE5M2SezjCslW6AGpGIpZAYETaEFwJtOTUzKwIcwUrRFSSx8CqFjjgwOTmV4HGZYmj4rkbiK+CRoV8eJbDrR1oEu7GeX2WVDUxaqQ9ue4pkPCVlYAqgOuybwb+13jUrvxugkEOMbO27hQwn292VSi5fG09Ow82gnGZd+E4CYgSrA5AkfXAjM1sj2ZmajrzC2Am07ZszdntC3ZTk3DcBFPlFHeFQbiVEgnRnZ+kz61Vcx8IumT3LqKBfp4xPpzy3jeJ2r81Hy4JvNu3KcNLAKxWAPDddLtNigDlfK3RVRXZS6zT8VohPAmCp+VTZFjEXBdwpp+bCmW23AtCPOGUk8OprBVqlFNbAnGHjT5Vw64ecP61Ju21yZTkHbY5xNJe1lxylSP+oAKvsZSf45LHBKeD9e0czNKp+S4dR1TvJkBzgRBZ0qnMVN5TvfuKIJT0EKeJW+hy9OdfVM6azsed+gBdKB1PkHlpNXl0ggcXQs4zD0cPsPnV7NYuYN4GrXbnYGQLrtky1oiksNz4pERZb9//z6DyRJlpXnSPSguHrUQRuf5pEARA1AuPsbN3SpdclpFOJnEdryWUu4ofhL/l4hqCYdqrDkpXpWdUDdrFEaExll86j2rFA3XAgUoydK92QrHTXB0LTD5s700HbwaXX9OSdHfbZs4XQtYYphydTRsDQ3EcGl2eJkdbFdYGk/hmurCZMgNUE99cE4rzIdrmn+4NIdt1MzGqqL5kKJ1XBfg1swOETJsVMK0Z2RHq8aqKdkJEDi6FgRCohbZtnDWbff0tM9hmBWpOzKlXmo9drAy2cg27RhrkoFJ0hGYTyQdhfIIY6kb3if5im1Zt9SZ+6S6+dR8uCbwLkTlMLLLm4K2JKANKKLCuBTXSJb14lAGBpdG+nSq2zgM1QXQ3eMicAItYCrJOJXlRRvITLUbNS6FZSdNnB0iUf9s9ftkJis3WQnoUXRfhus/lUVppnnTWIu059A/W55lohOWh/nbOJi3ZNuSZj5cn5uCWYDlnxCmMixt8hfvOTZofLq3JQ4BVkzR5Ph7IC5B9jLkD3zkzOJQ3bMPWdJCQ1ZMJ60Ku1WrrIJla6fIQyNwYi3g+2X8sq2TfnQEvcumdJFOTVLLz6Vf7ZLFP3SWPRnxLg2k5cccmtoxsW75cFsqMAvGjIqshcc5h2QwAbe0ppuClsbwuV9HLo8fP6bJ6o0C44R9NkANgwzhhVS2BWNiek99qgsW3JY1sDK5WHk6Y5ik03+6iN1V4JQIXFkLnLeJ4a+xiZ02783UYwCpTCAYZGBfpvVYrhUjj1uoP1WrT74paKvxqrGx0mTzDbg0z/YY4HIdL7BpNgdawXyQPFVpr+zjQyLnw/UPP/N+ZqlBEwb6gvrgTofgw2lUX8Wv/NRltQC7wdFn4ywzfXBzzc12YOS0IdvV1F0y/vBjWOdHwN0tXZL5JjSQreykyPlEMqm4NDHjato0zG8YgelLNBx/CcczHtKn+awTMx+uf/iZqVXFmVzqbfPj6dn4qEMvZ9RDjLqTYX6JjTngjIpTIuHxHBpxBRRuQOCyWgDLOnj4frOLyV46NSHNPl2sfJAV/yTv+Tx//pzKpv5hq124VUlgKQkwfGHj8tvJqBXLdpQw4ypN8+7dO5rGuhMBC8cVgSNwTuyzj8Vy1sLrTBAOWoqb6qJaB62IxBYCNxFgWhmPFO32RGyFkAPD4s2y9pAAEwqNdjoeI1APB7rdp2U/Fd75BtzUEivp8Rlg2tL9YmcDaNOvkBPbt/LsOrfmw/UPe7fez652l501bsLrxperAaL6nhgBrEC3sbF0PkwKgjNKjqImGEz82GVJ3fHzMaDzFxAcDlZfc8gRoI6ybg2ZsQGA5Vfa+je2rK1yE+8WkXejCemOMqAUq6QbQqCAQHdvT8+BOpyahIHeOdWZdrPoCFosgWl1qdBrFN2JgHi3CJwbiXB0SP2KYOnGwRFwvR2TrrG3Yya6qmNEupgjXlL9RgSOWDvJvC0C085n3lbWlUt3I1HjLJ5pMuPOuZ0kKzeEilsBAbehsrG3I5hTExbhVpBWRQiBQyMg3s03H/TplnkaRyL2STISuZPl82UoVgjsBgHX29vp0/Fuo5rspt4SRAhsgMAV/cxwaniLgMGl5BNzowktk346I9tcgXE1+mTBUeRREMDP3CIqO5K097AFKKURAjECl+NdtoFAijZYsCOck+RiREI45V1e/kuTuRgyD/463k9wt3QpBA6EQOOZr6malCayB6q7RBUCSyNwLT8zlm5MuoDLa9pZiDGI4/jG6X+gW8xotzcyzkphIXAaBJz6tHunT4OAKiIEOhC4Fu9mDzGHjB1wnJxiBnG41fJyPS8CBmNXi7sOT13uHwFHmeEVmrrYbB50q8JaXqkjprtCICBwLd5N33lguEnfFnj69KnrH46G3V0uOeGMz2gQwHHd4pFOc1CMENgQAUeZbntzKhizzHR+6TJJn1KMEBACIHAt3k1XrdKvP9osPv4oAvN6tpCUegyk++DBA+4y7mRXi0sPKl4I7AQBtyPBrbM4IXEIhVmmi9firgPkKJfpwHgUyQ8q57V4N/7kBUu2nK3qRgpIN8ziIV3CcfrUCA5NDtEG0sV0hoAP2g8k9sUR4Mym+NRZ7N3SZ6r5YGr2CEnnqb44nseqfnYd7aaT71h13Je06xwkvZ9SjEqxTeHd8F0//jLBt4EDI9gEjl1nhO1Ubg7vJpntt8JcsEcUEAIHRcBZvVzah+1Ch7cBms5v4TCiQdsHrbXEzro3zvHJhyUa16lJ6P+BShqL+8f3dxufOXqyLGoBO4YSuqCrYOqLjqdOwW52j+hSCBwUATw9jlDj3k6Y6SmzT2jYxWuYPmiLI3bamjSuJlKlBjVzy1QAlSklzsZfkXdDP6NXMYLYEEOYESeLEZHMZWBf7F1LD/SYzhprSogp/tAIMPuke8fjC2EmrNbh490PYfQ5dH0lfNzWoUGJESwpAtk5CqqRpqzEfMY9I20FhIAQEAItCLAxIj40gympNje04LbbNOxTSbewMM1yO2B2K/9qgtkeoLhEPECTXmMR78boKSwEhMBtBHjl3e2AxT7WWTG3gdt3CvbWuReyMXkr73HsuzaLSAca9+7dc1lj7JY2IbqUdnmt/cxWbQWEgBAwBBhN+NnlzYB7c5fFF5HuTdD2nyDdXQUNq2Wt4ZhuhldXLIYAU5OppMtT4t0YQ4WFwLUQ4ERxrBym8PwIpGe3ZeFwOw3dZfYRRe4fATylOJadnG/evBH1ggmqwadxUn9AehaTAzB7Kd7NwqJIIXB+BLBx46GEMaWy1d/g4P3d+M1O5vuseNldBQ6NAKu5EIntHg11gXqZkzFFO3TV5giPRUs/d6QbXitNjztsKUi824KS0giBEyLgvmpADd3IktYZqnZPpc7J9CnFHAgBrF6oF1KJZaZjMEWDlS+1e47eznYz5hyczhbPNUEGHw9Q9JEuj2tfVdy7FBYCF0KAAcUR7c0dIu6RcKzbhSC7UlXhFXY4Z0/qhpV58ZK9dVjG8PGkrby7hRCWDRsXoFj0gsmH49ogOS+gAks344ZMxLu77QYSTAgsiwBjhxtZeDcRZi2V6t4dYsqPz7mUWPHnQCCwEa5mN0WLa3eO6Rezh+wkI9SUqQZvtI9aUrncd+/j7qKwELgyAtgrxrssXzF6inSv3B+ydadL4Gvlx8Yi3tjGCoSA4SeOEoo7T/bZY0Vy6rjxLnY8GsEPax7LfvhLzLJ3j9U3JK0QGIYAg2k4KqFur2Dx8PpEbO7oOIVhbaCMLomAePeSza5KC4G/EbD12iz1YuLgTI43UuFtYyPVzMUtYS8ELo6AePfiHUDVvzQCsS2Lbw1axbeG/znsKzG3GxjhbYODhzvcLo2+Kn9VBMS7V2151VsI/BcBHM5wqi3X/Tf6//9Dxqx7sc/5HHtW46opLAS2QkC8uxXyKlcI7AsBbF8MXFvHxfDFxq3stNqX9JJGCBwHgf8APmLV79z/koAAAAAASUVORK5CYII="/>
  <p:tag name="POWERPOINTLATEX_PIXELSPEREMHEIGHT#425F783D425F79205C637570205C7B765C7D" val="100"/>
  <p:tag name="POWERPOINTLATEX_BASELINEOFFSET#425F783D425F79205C637570205C7B765C7D" val="30"/>
  <p:tag name="POWERPOINTLATEX_REFCOUNTER#425F783D425F79205C637570205C7B765C7D" val="2"/>
  <p:tag name="POWERPOINTLATEX_REFCOUNTER#79" val="2"/>
  <p:tag name="POWERPOINTLATEX_REFCOUNTER#425F783D425F79205C7365746D696E7573205C7B765C7D" val="2"/>
  <p:tag name="POWERPOINTLATEX_REFCOUNTER#415E635F78285329203D20415E635F78285329205C637570205C6D61746874747B70726F6A7D28762C415E635F792853205C63757020762929" val="2"/>
  <p:tag name="POWERPOINTLATEX_REFCOUNTER#415E635F7A285C656D707479736574295C6E6571205C656D707479736574" val="2"/>
  <p:tag name="POWERPOINTLATEX_CACHECONTENT#325E7B5C5468657461287477205C6C67207477297D6E5E7B4F2831297D" val="iVBORw0KGgoAAAANSUhEUgAAApgAAABaCAIAAACT7LEIAAAgAElEQVR4Ae2d+7X2xK2H2WelgIQSAhUklABfBSElABWElABfBYESIBWQlBCoACghSQec50QnWlrSeDyei7f9vtp/7DUez0ian25zsf2+/PLLL+/k38UQ+Nvf/vbvf//7448/vphcKU4icD8Evv3221//+tcfffTR/URPidcgcOUA22euL5nI15hKP9XPP//87du39P/nP//5m9/8pp9Q9kwEEoF33nl5eQGGP/3pT19++WXikQhcPMD2mev/pF4vhQDrBsni33zzTWbxS6kmhbkpArgSkuNWuSi/qQYnin39ANtnrrkin2gkQ6T+9a9/ffDBBz///DNU0GXuqw+hmZ0TAYMA25V//OMfqfjd737397//PafIBpvJRXatf/jhh3/84x+EMv44IhQGnG789j9/RDm0cP6k6kYBtsNcHzyRY1X4LfaEbbFTba3q3XffxZ4wrQ8//PB8q3Leg5EhiYiXWdyBs/ryp59+Annwz/i+GupXpK/BEUWTZlLXE3VB+Pr6668JXITZdrJ/+MMf/vznP//+979v79Ld8nYB9rC5ckb+eH+YFOn5kNZpT69XgYIZBsFFpP3LX/7yKjI8A1NOSYkdKFomcCwRrIW8lvafAfmLjPGLL74QjeNuON1FpLq1GN99912MtMD7ySefEMrwKRrwRwHw8T7ndKgDZ2RetRSEmwbYQ+b6zlIETyaOwgjWNjpTxs5ABGOyrksZ66E+WiEUbMsThqBZHOs/gd1zskCnzjDcZSbyZzAMXEz0jtM9w3jXjZGIqoFLISWi7gZPAi8Z3Xnf0tCnci7lsgLqdnN9nESu8xc1kcaUjOXR0k0VobZCMZGmziSYmca7WTMLgUzks5C8Ox0cTUIErnf3sbyK/GRixVCQ5JK8fkgYiGh+FSJc/vjjj4eItDQ+J8CyDGAUJJHpQ1Co6+b6CIk82gQTmd2JoTMC2uv0Rw0Lyq7Z3Eu7f3BU4LmSPA81cMbrXBBB47kifxIbINSKg/MfB3ySUc8apg1ZAEjqGnEctzSH2tyQa6VdF2AtlxE0ijpqNNfbJ3K3EMcUjs4NLXyYERTUzymsW5ojpzJacTSO4UIW+adPEi1iNy1b9xAtTPfAKyPz5LaBX6jrjYSLK6t4umy4jJv+kobHueiKWTRC+J0Vr1YHWMZO0HCYrAgjLeZ670Qe19Dj0y4oON3AZdxeHQW46IyBzRN3d/wSZ1D6eMjcee64eFegoKFcCis88ArDjDKkbYCJ7ljiJhGirHEI4B3OXyauPVy85dJx77hcGmAJp6zCbYBVcBaFkV1zvXEid9syqH88i4vFxFxeP5/osDM7BVmRZd08F7PrEPKxuzg/XOSBF8QwbQOl4HQafFfM1C+o926R7NaxgDZ3G8PqQuiPa2RWgJWcDQIQJOO4OYeakBYWhRELURGcuyZyl8UJyrM2ZMTc7YROlDRlH0mIW61MJKuOivBqWFKYOH1WLncvPGciT9tQu7UxBJfU+ixYBGxGlGCyAiuri3EuEwOs3da2QZXoATLuYJcGixI5GrEQRRXcMpGvniGKHdsjFlHhrHWtXRLNnX+I5BiTtTnKK7hYb79j+TkTedqG2ipOoW4yfctNudy6YJOHYBVTyJQB2tQrjEY0MjHAaiInXLC/DSAkbwUh5oh1ibxurvdL5BG74lbDFPOKs9HxPSUrP2YxRU5HxImNCboGeQkCz5nI0zas8duIP+7alvIDlJ2pkF+Xbuw5f4Rd3/LjhACryrW8ZP6xLpHDtGKuN0vkcccb+KhUZOcWIjusbZCdVYbO7OaK7Q5yFk0X5sp8PjUXOJZ64Pmj2+KYtmGRsYF4xTOnlte9ynHTmLy+dAhx3tC3A3pCgFUcrP2ckMgtO2euN/v1M77Nq99LF+AwuHWfTYYyHIWR/Ie7q7F3d8vff/89336XZoTUFd8Z5qvCfFveSmIt29Zn+dkQSNtwGudHFnRmw3fCcU/X4Dkv+YkKF+WY9X711VdL0dAHs5UL32/XcmPhhADbKMmKZhVzvVMi58ctomrjPG4ugpE+MnQ7vJU/Up4iuU4UlFomcoXiyQtpG9EA7DFwXIbG9g9fQ5h98+aNG2Z8tMI1GL/kV9EcEVZNCOMq65cnBNi6AKvvbpnrnRK5myQCGaNatxwXlUA/Ztxuh7d2ZlUyUf0uWDOVfu+99ybST1L3RSBtI+rOevdf//rX2ODZauT3Xu2oWQmc8PuQ7qhLBDj0c2p0OSHAWmTOL2+Z620SOVOz6GZ2VOswjRkXSY5OFRHP7k2xobcov7pgncvxdYZxO8ppG1FluKHurjsnjY0fvoYYFXOnPrm9dPj8rnSkH59mj2205pwAq+xepbBlrrdJ5HaqpQieME+EF1zibLEojwpWLNiJSJwcFLscrcxD0KOIPU/7tI0tXdvJrnXSrfaPWo+FfPbZZ250RKpFSw7HqHjpHvcpttFKq7tFAVZ5vWKhaK43TuR2PKthjbw6ErldD0WCU4ZgWQjBRYymSPvARIiJ/NUHyKbO559/zgOPHN+8/OePKWP34xd1XtxN29iCyPpIRGmr1+PVx7NLxlisPG3s7tHmOl+rO6vTeq/b3bVD0yF3JnIeayQGEXc0BhGIKDN3o5JbNJgIECEvajQ+5TiRoyNVfBDjUMx1gESCjmPfpepVuk85IP/2229V0aiYMjUd4pHYAKHlSIKWH3/8sViU3S7rYHpaF5eV2SfkjyHgEZ9++qnTvgzw/ffff/v2LTuZ2LZs+aA+DOOQXbUPMG1jCysbGWnTZ95bxO9SjwHHxQkxdsWbNUVMiotv3vUtNo6VzsUWBdjI9/yasrnqK3EtBU4sDh1Lw3LK67nFh8t4qU5lhgttbI3e6igwTKhZye0LfKo52rQTt1+j40yuvWNs6RSp8hwqtGAFDvb40NLHww+9T2+P2eqflYjv7ltFRDS6a9xxSTcXUGqZU8JOBq62RA0mJF+90EpAhlr3oNI2+qCzdk6I6yNy617FwF531bnjxQFthJEy9tzIZWKAbeRIM+u2InB3GGlnSstorq0fhCG8dp86aAg7JKttXGRtv/sjkXSWB4pN23RrP4+n1tZuZIzFxnqGY0d3tKwCjBR2XVRtFBywTknb1tvb8w2pzoqKPVSGbFlIL6uISsejtxDDStXngU5aTEKxAjEGbuML7NQD3SyQSyvM0bFoe0uku/yEtmEjTLthK+x3L2CrRWs5c1zOBUSe9lA5McC2j1qDpKLXF0baOUrLaK6/UgkqBfaa3DsJBCxoEZU0MLExwt4df/GhR3YOeYaCXUQG2bdRE2ki7ZmPYBR5FfeCtmC0Qxjc9gFGlxqFKSzA3wpAmnHpSu6y68t+r23pyuzuyrukKNruWeFsuv8Guy+//JJjFNc3XiJwrNyqcUOgGTiz71dUwRaRc+oxZlUrODNMzh2UNccQNOCPU0ZglJZiM2RKh7/6Ed1tWak1FtI2GoFyzXBJfVRKderaPPClOrUdI0ZrL1eXizGNSNXI12ptMMA2cnzFZgVz3Z0LuDUHoVwWZ1sd0UfFAvq+uleEzApgp2PFxh2VxFPLopgRbYNK2dko0bbSuPuW0xQC95FCvzLY4tLEIukg2mLntFOfZbvGwo6Z7xbx7nqn0KNKcUaOiiuSKKQyHFhHJxL1AWmdVIVL5VbaRgUcbqF9a9grVFAX4HXvFp1ud2NmrszF+WujDOcE2Dje11qRR3Pd2Vq3S3jKMfrEsUmN42SdpB7HiwRtdw2FtmXREGOvQzUuSxXtrBEQh8aiMOEk7MBZIJWgX0w2jNdhaLWwVXZd6s7pfFL6AuAW8e76kUTOEOygQGxXDNeFecBul4kN0jbqYDqrq5tondTt7kanFtu2Z5erB7UlQ2OoPCfARhBeK5FHc609tc6uqW43sRBng53dQhu/KmWeOnbMtDE07Q6k1m8Viq/xtG+5bJGdUr9lf464g8JFVde47xKU3Fa/WzI2ktWHV9F4VLcbSAtNuzMv7esbX+xFd3BpkWRiG/dOjp3vbnFxe+mcIERktvoO1qdt7ALoXNK50m73WzdwWVDGwjT3zMOsLZcnGrRg67o7bbZQuFcbN0DMdTORk7Y51ZbhEdNbjkIdFpWITBRzcc31fbBLFxdighwfbzxa7kvkkqJw46KCdGInAjt7Ko4iCrbrnDRwwaWFUZH7ikpcw70M2TgxdftGxYPJFQJHFaRtOJydSzqHdY0f7NKeLuvQ6rNtbTar4AKLkHX+UuHl9OW0Wel401tugJuJnCm8Pt3GtmFHFheAiMhMAopgEcUIiMVbLZWNS+EWUiNtGjcGrJ25Hd0R7ravC9Z9E2r0Lh7lVpzKyOWelpWoE6wxhbCjY934UoncjahdoS44OjoK8vSCY5S2UUTY6tE6bLHxI1W65awMzXrfCYN1E3fhqDloVwCrL6vH3Y73bWCHyfDLT63rozEE0MEvcjAJIPpboBU7uBDW3eRC72pht4G2ZGwuVuqtQwWkjQIXpw6NstkFXGPuPyQwjV2wbsyXjou6kxqAbRAnXsVmtgszAzffbxcM4vLBSNTaiLNlva5ctIQWdtb3aG+toqV7d5u0jRbocEzViBZaOt69jfNQGc6UQNqIDO/IFAFvWScIC9t9UYBtHMtpzZy5FhI5p6S60aGRfUQ+FuXFuRXoc4tXmHaJEwGtqmjvLoUCXAanHUKHXWW39CxydHFZ+hb/d4f+IrVYOesQVCI+k/Fi4nSY0Gz3FC1O9tsTuYYSLcSBZ80uAmkbuxBJA+vOqx22UaRXbHbmHpgLLDJqAsVueFF8nlBfzlwLZ+S6rQqUu8eZCmWlwDbplllwDE+gqfSVW8VQzoRjt+OsBkUhtwYVmdpph1VAbNlX45ZcEGnPl5YjvUjPxdMQEHBcdpfjUHZdqGm3KAXq5F0+C0ix7PRulVtsr5WupaOjzeYWogrSNnYRdprabX/fBsXIxnDOMU7BrZjI3ZeU6ghbfWncqHd5pLsMv5DIdTl+CMo6LpVNkpZFfzGU291vNmd4N2DKcpyBQAdqdqJgeelIi9MLvXtmwQVrTLl9MmvlZCsCJIuPbkVnK+6yWGqUnWCHUohifqiXE2DFZZRnKxo67joiqY90XPspl04FaRtTUH0YIltr2eKe3IpRF4M204hiFFohwGPQ9IncnoMSAjjhBujGOFVBpBL0Y4aIdIohr3i0E/tOqYlbxJCtzE6mMG0n4oJ1Ea52asWWTk2MvcXVnY4OCaZp7zoTJkGGEOPWKw7/IoBUumYtWxpbpNrrHdNDKmjk8hi28SRnq406Pa2ZvhtlORY3BW2DLDtz9Yncuj0Q88cDR/Qpzpva0axsqBLrdycKxdlZMbm2i3SopYVFOxal0runFUBPc54wnR6sWaY7FpWZmQ48vid9SDDBnM2YlhmDMj2n4AKNuyzKYKfINGAmVHGKIoWOyrSNdtC21qbtFO7Y0uWDk4eAU7jAggC4PKexJ0tyO3bOXH0i38qOpPPBXF4J4ltMLbhx+VtMrrbLxLJbWUI5ylNht/TYJuJQgboiZOVWPP5o8bQo2KHUJd2nj6UyzPZbDN+upzEPl6cdKRKqPnrCLezBrWJd+1mXUQXT8UzbmKWsV6HzurNk6xQ6/A7XWBpgVbArF3wij/Mjlb4Iut7dLbjdSNs+pkl7V8o2bkoNJ/ysFGPL6TUclkdYojyNfO1zGY1d6s1csO4+BK1w0ccmpE3jJMYJdiiFgLkA1bL0r0i+7hbzWjsi5NzK5YyF0wE1IRTEzPWcAOpUkLZRsQfrmE+VGIqReXeXtIJk4y08SJ1Cu/Bg1qHpvnbUgtWjVj5ewQ4Tc/WJ3N52g+dW3Cx1bSqXRXOR9lGdkQ772PGRt7gaiB3Ha+IMkbEc2le3Y3dbIuPiuWBts8s4cSjEeUxjcnXzs0OCyaAw0EGvnoLAFhFnt8CCVZDOQYw4yH/8hbX7+++/ry0BgXLfo4hbYlTq0zYq4Lhb1jFfd8PZCbb6MsZVOKrFLuKOg8hXIix94mTL28i2i5SXBtjI7go1zlx9Iq+LOKLdyiTXylQRIJ5ExhRb6d59K3KJktSJ27hQmSrViRTv4g9OKYfyZZGmq3TJgLstLOKcrxgvHC+9lD2AxhmD9jqzIOsJNif4bQndogArZCZzo3H+81OwuplBrGHeCSznrMWBIm3jkD1Yx7SJ4RCROzYuunPLcefIYKNrkyDib5A0slgXYBsFOL+ZM1efyCvpFlktXueLznLH2RyDGTy53x0F9C1ktO94FmNdXOjLsrujtg0cC8bSkorcchyC7XsYZCBh2n1+YeVfVJbpHRKyvGYVzmSUn8wio1td401YLLuFhEUW6C0PFkyU1ikOys59xnk5Fg9jG1aJ4yhdnELMqQjsNDt3CATVSJ9pbvdO1VPpK+qC4ftEXn/V59CiKvIbr3G/BQnBwZP7XZEi/Y79fGdnxPRdvo0NnD+QOXadgZfFD30836XkxmTgZvSHLEdyJKBddl+dqYbAopplcgOwsq+uP3dIM5bg7Ba+ykDSNhqdiGbOJVWt7RTu2xLTjU7tjGfi6HiwKW6qE9jbJ/pRGKcvp83Y/u41boAM3yfyykdgUPZukqgA5Na1tmX7Qh8BXC6H7KG0ZPnulqHsxGZTvQMEl8bcZviuGJUGLl9Gh3R9SSqkSd4qdPWVSyet85mtjq5XfYLoiOhi19Vf53JdmJs4xrSNdjCduTqHbadz05bxrJC4F0/HxkdHBooxipDOJHiEuNOX0+YI5Wv2dQNk+D6RMy0q5nLCd8dK1KLgeNtbjblBuqByPZKUGtLSisfXoekSHibYN2lwaawChYWlpXx0uSwe6wBsYaRtGpXlJkD1IxslToHwIfhceV9dn+qYqEoLwpRy2kY7jE6PzmHb6dy0JTtGMb+66Dc+NDaoeGrERYbxLI5gTl9Om+OSX42CGyDD94kciVm08dCB6pXATfRnJtVyMloZsFsf2JaNuUG7sIHppmBIi5Vog/EC1BQBoQbH7ikq0NlM5iJst7RRHiezo4xmxYviBNy1tJdWcurdpW1py65Z+6aLnGUwmxy0NyvMurJsHqyj3005beMQdNYlMd1ZtsdhMEsjqL28vPCfMj54KFLRGCI8XUGuFTpCin1BKomEh4ZZaex2OmnJtlO0ogqF+i0yCPnGZSAWh4NrcWEKMjbgWG3WpbrpXTvA/zdXPc9bXahAxvqmg7vL5cwG+uhE1tCZTtymWIhHph010fcqRHQRyUq30izeclDge7FNrLF+heqZOsQ2sUZ3fWapMrLQGidh47iku328lhmq0rxOIW3jkC6skeOqh/oWG/MuQ2V90uIOdjVVCZ7cYtZblOFoZbQZfOQokWJ7fMS5G5dzHWdFgC2OxVbaOCA6OhRGLKlD5Wiu7xzq3924shwfyWpWeeA4JZeTQpwHwmU8r7hFcDeStqOjWUdSsMJ/jo7FbXG3xCDNxxqAWmYPCCbe3sLC4tBXdpHlkAciqg4NOvhznwzreqVtHMJWtUlh3PzUkqFGlsU8+HN+xPHWloRESxupCUf0JctChFv8R0IXo7hk6rBFsL3eCYn8xI327sWWzhSF5tEoVKRsKx0Xe2tdGV0wHPt3KIx0C2Y5irmelMiL5+4ijcjRPSRneYNRFcW4+A79btlsR9zMoj9lNupm0BWXU/wZoJWqpeyMtT5dEIIOQwZOoNnlJVONlpa7pFoaOCEBs6WXthFpVaeIDTJUFv+I2hgSf1g7rj5F+ypJsZC2UYSlWIk6VI8UxjOipmGnaHVDYYc9RHlsQsJsHAXb3j3pgj2PSw59pLJoUMakLd/2MsIrFErzqKM1slsRYHdZxxXLotFZSYrmelIid0FTlUphfGoWsy8mfpQs7Z0FI/Pc6ZUFYXD6Inp1truVYjU0dDN13lgJLggm8YXBul71OYSCXyduDXqk7KDDDhH7EEHnTtakG8vEx3Vu7waYtlFRrjoIisNuKy1bbim1GD2cUmDnrB2TEONBXzTeZcf00RrblpZ36bgGbsIBCxg5UV0Xd4nwbp4BkY6w7MjWL6cH2Do77roQxxhnqaDCWg0MdmquZyRyt6SDvf5hMRWJ22/FNAwLckOL8WFzmkVUMGqOTgV2pbVcuie5jovzFneXS20wAjUQWSehvBVlNASAfOxVhJRKFTLGvjii7hqI80fuREg7HFU6YuAkNKBZi+XoYJVCXwGm3YOqdFRURarYUhs8uW1o+gSoEShAGGMWtME2Ak6NsxAbBzQrtNuDjelCedbUMK6OoM+gdv0C37F4ilTU7HYswnWockWARYD/ixr//QNeMMdIgKIYQ2S83KUNLSWY/Ld309NFu0O28Kq5npHILWMZp/wHiGJk3x3JVoNiSmYuiYKBUlILHPmjTA31bkqLYFRuZaktvo31MLXDb+xVb8ZY7BAwIGrowhAwIzW1cfdGeKUmo8CGqFTx8HyNRGAr9a4XFJBK4XVCai+lObEALBb83TJmsMvdgb9Ls9IA6ERxu0zbGzjx0ja2oLN6sSa91b5Sj3kLNTVy19g5EY1F7xokD3kBXKzwlOeuCHU4lgtDwJa4hajyR3jBX9T9bWPqByF1AFYuYWRZV1oeuhVVZrkcKh/iu9XYclRslyfyaGoqx3h2KQ4Vx4By0aqUdSzQnl7Tg6mT0CZdfMDd7btE5spguaXK7qOvvWBE8o7Q2RoG6NjRC2e2bWIZIbcCn3IfLCBG5FupqSdypCWWVbp33AI6hBwcpusOwbQNh4m7xA1VWajA3T16KUGfrLzVMWYFBFAHqR8/FWmq8FqYbkUd4RQEFoX3IghauSLARpUp1EcLKmd3YctclyfyrXhXsfXuQbqOGDSOQe5BBhRs9UGZGuq5S5vppu8k0Us7w52LAKOQYYptMTqiQ0dcUFErBQk9ZAgLKZcV1wVh7loJkVNUsEjIivz1W4gqf1vN3GxGcKbLVnvquUvuZ4oDdNgAOFjoNBzUZw8V+vVbaRsVfNCF4l8x4AoFvYV+hRRa1kpXUF5awAt2ezki9jIa0iKHwobF8QlcKjOSSyzF/bFebNvN462oJ5TXBdgThG9hsWWuaxO5WrZarRTQfT3wtQzpjm0YtYXiOUG4o+JUZutIBK8RDRJwiYnWHiiv3pnQgWQBBJw/DmJCJhNtbtFBuU7desnscKtXvT4m8sHpSJ3dxe86hY645wVH6kZnJSx82U1ta7yglu1I8c0gvsXjKp/hklHb9dxlvwv2DLroGCOf5bI/S8pHfEfMmO988eUsu4ZAJKXfIV52OYqAdUDrmEfpSHsWrBTi5Eyp2Q9yaSUFZoSYlq1pL7svntIx1rRTu3vLxw6wNXO1WX1uWcw6WkZl32muANekZmdVzKavKWRKVUTArn4mmjFxXN1k7oFLcRRZqQjYLeLB1ZuutisL4q2FTfc2jA0makIVAXTgD1ywmDxYgK2Y66oVOZ8ILlotRnbyrzKrfV+kYOeMzJ35kPJFBEsx6giw/rZrnYlmbH8Q2n2Mui5S3h1BgA+VK9rsi4xsriCGbqVUVuTFH82DdccPKsrAi2eX7b9rMILeZfs+aoDdMddFU7OiNWOyi9jdjqyu7R5szng7RbQL7ILm4ALO8rW766zO7a0sr0NA1zcUxrlIxKu4s10pahastG8RyVqO0nzdx81axD6hzeMF2Lq5LlmRs8qMc0+OoPp+A1QN9JEKetrBIq/7eOyRALn+WNSRRNStk6OOgVhS7gcZO6hllxYEiFG6HGebsKVLvY1EvOICRjrGkEi9/NZfnXLlrptcSkt+J63S5UluPViA3TfX6ZOjom11P5M5XbzrELTPP09c3l1ngI8niT0tYsrffbRpkXFZZApNSz/LEQHcTVds6DQ2OFqjq+3Kq1/WeDSbDqpbR6EEp+wuHB3+Nds/TIBtMdfJr5/B0i1csLDcUS8aulUPE/lim6y8GgLWvAmjg9uYbmv0yR9TOk3XGuInpj1SciWLMzRrOZJ3sZ+RIcNR87cWpsxLRqS6Tt+HCbAt5jo5kcedpYxNFcu2uxcJVAWo69wiOjgjJ3R2rKsI+vZhdQJxGsA5WrYHGYPzsHaBMRvNtVogQLdTiC0xGCWlhYkvU0SOt6t5gADbaK4zE3ncO8rYtGv6jXrapZMNzkQAw3a7mmR3lte7GZ3IwjGTW5zRd7fjmaN7YF7grIo7M+dZN9ekOxgedaGmBCkwY3hg9XUMzSJ/2rytQ85il3ZznZbI3SYhJnWmnxRRuEulQkeIST+8i9aQE8W5lCwhlUpyM3GWqS1/FLgstuTW7YLLjRQURVUtnPzUDmZg062UB2dvkWC+8hA1Ln4qWN0uwLab65xEHjd56sdFRbifuZKwIqaWrng7MyAck9FJ1brUixHW1uCchHWmuTlpO1nX6EgUAf4ns9aIrJaAtYzIQIBVUlo4eXYyIv/Jfe8YYA+Z6wuAqh30FfjM5Js3b7QvBsqLFvkKhALSWODdvLdv39IY/QFpY69sdikE+A4SLzXxR5K2X4/BKQjl/HV/+uNSw7yjMHzAR77ZQhY/+StMWEX8SAubMXzioxvJTz/9VN+wUiLs7mTgVTRc4V4B9rC5Ds6MMB2LF6FqcL9oUJ5bd9eNDXL5rQeSwicCl0JAFzevsma1x7QaLQcPyOP2z+AS/1L6WiTMXQJsh7kOba3bo3gMlG3h3C0cNEF2zMRFc499EMnsnggIAhoWX+upnekH5G75JJODV5mj3M7Grh9g+8y1P5GTs1l/6wQT9rdT6jUFZnpEFied56zomgpKqe6FAK5EdHrFnUIbJyVgDq6eizODfGqy0SwvHmD7zLX/jJzDGP1VvsHzHp0NZCERSAQSgUdCYMUBOb8LYp/AAC6iP4weCbccyyEEfnWotTbmKF6z+MjDI/KLLixA+W1mJZ6FRCARSAQeA4HiJ9Z1+7RjjDwJ67I4RIpr9A7i2eWmCFF9I6oAAAPcSURBVPQkch6Y1N/sG8niQCY/4MjpTibymxpQip0IJAIVBKYnco29lmkmcovGE5YP//oZP9Wlrz2QgEde5Pjpp58E8XiG9ISayCEnAonA4yEQEznb4CNvIWr4VayIn3WCLOJz413hesjCsUTOTrj+7h5ZfPD3N3ndVjDNn258SNvKQSUCT44A6VOjnEIxsq9efPW8vhzn/Wm+8zHCVCXPwmUROJDImdbJTjiDGc/iENFT9vyIwWXtIwVLBBKBbgTichxSIzk1LschWE/kshWfu57dSrxFx9ZE/v333+vn2/gg5eBaXKARK2ej6RZIpZCJQCKQCBxCYG4iZ30fCTIt4CH2Lak4vpQtgZHZwxbxrL8OAk2JHANSOyCLs1czZQDyWYPcV58CZhJJBBKBqyEQ8+7IAXnHcly76Gbq1SBKeaYgsJ/IyeLkWnnhYWIWZ4kvNHPPZ4oik0gikAhcCoHpB+Sale0weRPYXrqy7KvXV+2uS17eEYH9RI4RyObMxCwOUvr9YV4ivyNwKXMikAgkAhUE4nKcxrq1WelYvFWcFtRPx3mqSUJ3vVmRXVbeC4Gd98j1wy98bp7Xx6eMDYtkU11nl7kin4JqEkkEEoFLITA3kRe/r84nNStDll9TZDO/vmqvUMhbd0Gglsjth1/YopFdmo6B8c1weslGenwZI8/IOyDNLolAInBxBGIiHzkgj19zY/iV72hxdikCsJN6caBSvHEENhO5/fALbKJRjvMWCpVHLmexSDqJQCKQCJyJQHEnvHtfvSh5/VBSttPZ75y1k1qUISsvgkD5jNx++GWpoHVbXMo6iScCiUAisAiB4spnJJHHI8hYo2Phg5vylQ79BW69lYWHRKCQyO2HX1aPuWKLq1kn/UQgEUgEFiEwPZHHr2a9++67ReF5d/yzzz7jFifolb33Yt+svCkCPpFjBPrhlxOGlAfkJ4CcLBKBROBkBOKzaSMH5CK8e/hcnj1y4yKAS1BljaQPFLs2efl4CPhEfvJ3A3Jr/fFMKkeUCCQC+v1phWJkX12I8NgaswElGBf9bKbKNz9o9t133+XjR4rVwxd8Io/2txSC3FpfCm8STwQSgfMR4Em3yNStp2OD3RoSs03ePMfOe2U8nc4fh+LsorOZSiVBlf2A+u+h7fLKBvdC4OWXX36xEr+8vNjL1WXHfTW7pJ8IJAKJwAkIkEftq7Ysx1kuT+FL2mbf1BK3ZJkujPy0tCWV5Rsh4FfkZNYz/26EVIqaCCQCiUAjAuxsy7khu9z8VuSsLA53nnrjIJwvYzI50J12VuFw+fHHHzOLNyrowZr9L8tVCSEnzxB1AAAAAElFTkSuQmCC"/>
  <p:tag name="POWERPOINTLATEX_PIXELSPEREMHEIGHT#325E7B5C5468657461287477205C6C67207477297D6E5E7B4F2831297D" val="100"/>
  <p:tag name="POWERPOINTLATEX_BASELINEOFFSET#325E7B5C5468657461287477205C6C67207477297D6E5E7B4F2831297D" val="1"/>
  <p:tag name="POWERPOINTLATEX_REFCOUNTER#325E7B5C5468657461287477205C6C67207477297D6E5E7B4F2831297D" val="2"/>
  <p:tag name="POWERPOINTLATEX_CACHECONTENT#2078" val="iVBORw0KGgoAAAANSUhEUgAAADUAAAAtCAIAAACBAbTRAAADzElEQVRYCc2Y/XHiQAzFmZsrIDVwHVBD0gE1UEJqSAnUkHQQKCF0ACkhoYO7n1HyEFrt2jFm5vxHopX18fSkXRvP/v782u/3T09P9/f3d3d3s9OFwBIlt4bEe3t7W61W8/lc7ovFAs3r62twn4V1e0l6cFjQ2t/lctlA2RuBUtfrtWD8AN/j46MwUTrL5+dnmKBomBOXZlMyQUqUikCd4ECjCFCouxRpEAfh+/j4kDPI0tyEI6gSIIBeNCCwtLtEAJO/JdlTgIy+Hx/gNCjwpFipIEuDokYDyDTQljqCPnQAe1L341PKGm0+Hy0zHPYX1rlLGstNKG8sWdR6X+ROL6NU0G4YAo4IXcWXF47qu+j0uUoXBaBdLXzd7dPlN5QPncqhTaKf4yO1VxbBktB1I/VBSa1mp61Uswx6AVIaE+ApWNpS7AZ7lh2G1AelbVjIqMWtOab4auQRpIbPdlKOTwPbu2FLlCUNaGoHCu4MaOkiXnJ8xgFGZfq2Jh323jhhBGFUTUvwqaAR5MnXU9JorqoFEL5cQma3EnwaiGCqWA0hMGEomZaGS/tWgo92ELd20LfDqTbP34g6lSXBd03RVpsHxygr2Qjht49lMqfO+/v7w8NDeaut+fz8PB6PwUZPoKAfuEzw/TldA/292Xa79UuTr8T3q4w4WnMLfMn8jZgScymfHFcOH2En44/hY2oD91c2l2iT4btJc/9/fJPN3y2Gb7L5u9HwTTZ/Nxq+breNPk284+SPXQWfBt/kj13hm+B8ORwOUz12CbXZbLq26hLS0UL4zWuRx73zlb4T8DfV5nh5eTF8F0fVaNrkqFZI6P3BIV8v6GHolcn7FWl2ux0vvdTBq5aypgKWpV6Zyls1DZNnfeDHyoWNB4vMMPnNSKb227n/4qS4I35YCVb4BnJxvshImRA420INfnkxK99u/AzzNr0yFJhrmeuMj6Df8eP/WgJ9NQsOjV/jaSgd74E8jM/49AUyJGOZBkWpuMGlTFOLgF68pFNxzh1yaEkH0+iAMJuyxcP7S2dt3O1LYZnoC58mQLAkpGURSHwD1G8pHId/j9NXqBrlPfzVytK2NSjhEVLz8vTAiCps8H3GVx5a5W6yBELjDYJ7IyVB2ECairblGZ/fjDjXCNcZBKDAh1LSYjqeRoA2RcCsDY74Z3ws9NnPEhAIDbi5CERPNWeeOaH0LSMCFxFwNHdY9xzT3LQARTPhAh8qfDQWliP8BWL73YT9pDKCry25a1MboKTLiM+MqBi2KFeZEFgOj0sNcKyO407ZRmeKo6b8B32GManD7VmhAAAAAElFTkSuQmCC"/>
  <p:tag name="POWERPOINTLATEX_PIXELSPEREMHEIGHT#2078" val="100"/>
  <p:tag name="POWERPOINTLATEX_BASELINEOFFSET#2078" val="1"/>
  <p:tag name="POWERPOINTLATEX_REFCOUNTER#78" val="3"/>
  <p:tag name="POWERPOINTLATEX_REFCOUNTER#787A" val="2"/>
  <p:tag name="POWERPOINTLATEX_REFCOUNTER#797A" val="2"/>
  <p:tag name="POWERPOINTLATEX_REFCOUNTER#79205C696E205C6D61746863616C7B417D" val="2"/>
  <p:tag name="POWERPOINTLATEX_REFCOUNTER#2078" val="3"/>
  <p:tag name="POWERPOINTLATEX_CACHECONTENT#6E5E5C6F6D656761" val="iVBORw0KGgoAAAANSUhEUgAAAFEAAAAzCAIAAABg0XMwAAAFGUlEQVRoBc2Z+1EjMQzGMzdXwEEJ0AFDCdABUAIlMJRACQwlABUAJQAVACUAHdz9wpcoWtnreM957P4RZFuS9enhF5O/I/4ODg729vbaDby+vv7z80GgbdKucU0aTk5OJj/f5+dnyxS3t7fSo9/n5+eRYn54eJCJV1dXLYCRPTo68pgvLi5GiplMxFDMbQSMuOWLkE9d0K505RqIrexrzGoZhhJ5UDpxwS9Ro/oVZn53dnbaDUPJtIbn3+7u7ujirCVnJcu1T0DLnSnhB8ZAa8kBeaUxlfkPmyI9XR0rVW+GTZZRfjXTWca+vb3V8AszU4yrnp+enrDs/Px8Xn2lv2dnZxqWVIl1PoY3Ke8xYg476tzgzt+Xl5ePjw91UfydsVwDfrqleYyYj4+Pc2Z3+nxsDw8PO2O5hvhn3qyphI3xYG1lMVv+cyavMU+5oAVvRHH++voC83T/rPgssa2qC0IqBIKsDX9EmAXDNpUCBoaMzQJe4L+8vGR0cQitSYzN8NjeUzOdjpPAWMqsQ44vmRHFWTAIyN3dXSFoDJ2enn5/f0NYhvfxv7+/K/k76ZD1E75hbZAiqp/7l6o/y6xORPC63zag6eHcU5DyQ5auCPr+QC9S9Mc+PQMEHjU5q8gevOntz5zDpBQ+it6Qo7/vPDi9kc4/5kAKDV6QzsqjkoUaDSkMkl8Y5rPN/mYNw9emLfglYhYA7DbHeEhBu+kFYRjCYky0WbGOZgoj9PgMRCe2IsUHgUkeKtP5JqP0GLP3OHSYpYOZaKAIQz2TpZyGzBfYoZ4UrYl7y4Ja4/EERnskfbTiFpI8y8ykZrBN1MEsX6YYvDrNp6sZLkw1mmoRXhapMJo2lyKRAQgytc8jP5FoRrM1tcCMClgpmNQOr1pZBGeaM6kgPeU0y4qENDYw2EYieBFbpYzHCJT0xWOBWaHLhsIUQQg/0/dp9DZBBwBhtK9JMHGW5uKX4KfZZ7LYbJ4Vc3mzWGCWWJoMKnIPGzplMwsCETBXeiooWW1zdibhrPv6+kr09vf3Azx/g9EQQUjZgpQ1VTLWHAUhF2qBZatIPRoWFdIh5Sn0BJAFzo0NzeLcuV52zQxxVtl3WXpbHP38GHnkm1uj5V0Vc1psoZhZIQZFw+/PICRlBomvifm3nI1xnNrT9+QQ5LAgLQ1UEK950Fiqs51hhrlvTQpGN2IeKt4OL6+hnD/aIU2yfotCbWNdlA1rGS3dn1mBdE0VZvD3pYM5xRP39/e+OZYgTyYlzCGxh1ZjWMBqHq68j9ZHD8A8KFA65Hi7edzwzW3ShcJoKWbOah7VSHYpgV2ctwP4xhXIDv1CTp4H/Vts9mJuCVR6xt4iwnTq3noOC9igYr65uQmJ7ZtGPz4+6h3fejZEpG5QT0sxh3N19jarZ6DsrabPpFX153O7pZjDmxa+y9qqp0UqKDu61s58bofEHrQzh8T2T5k+dXVi2c6mnfVouDNnH4yygnTWFIVygTWiT8la+/O5HewOL28Fg0JRUNhZZvk0W+dZ/tV2ZjAHu0nI+imB4ROYok1lpb/PHSn/ynsy9RyKedAuFf57nF0I9J/RQe8t3o/tdAYzj4Fe7yDMYZcKTdTyP0dWL3Ru8/idZk4wtL6Ypcr7KMhq6WKxSB+hUjPW15OpVR/kvt21YJBfDnw922E2OKKgak1DSzB7o+st8CsZYefTRkAG4ZF6PWvizGAmIDLx/wDLULKX04iVCdesrRy5sl77B1MkdQ9swFr7AAAAAElFTkSuQmCC"/>
  <p:tag name="POWERPOINTLATEX_PIXELSPEREMHEIGHT#6E5E5C6F6D656761" val="75"/>
  <p:tag name="POWERPOINTLATEX_BASELINEOFFSET#6E5E5C6F6D656761" val="1"/>
  <p:tag name="POWERPOINTLATEX_REFCOUNTER#6E5E5C6F6D656761" val="2"/>
  <p:tag name="POWERPOINTLATEX_CACHECONTENT#20415E635F78285329" val="iVBORw0KGgoAAAANSUhEUgAAANgAAABUCAIAAABvMG4ZAAAQY0lEQVR4Ae2d+7UOzRLGv3PWCYAvBDJACIgAISAChIAIEAIiQAiIACEgA+dnlfWoVd3T09OXeS/sP/bq6amu61PVNT3vu/d/fvz48c/fn4N64Nu3by9evLh169bly5cPqsgA4Q8fPrx7926LIQDx788BPfD+/fsLFy4AgZcvXx5QjSGiP336ZFhusOWfIRp0MiGHMIB4YEknq9NaTsAscg8ePDgtzZe0ffbsWZtFhweigoEBmLFk4fnNK2bk4W7Wff36FYcj8cqVK1aJDTeXLl26fv06+UCFLivz5s0blhRqXptdhweid8fjx4/LXjibu4oWreE+RgEgZBnsyr8B5VJFqNx8iaOJqM+xAwORFPROqdd7n+BNkqJNgLI0SYRnCwQR5P1M8gNK4ALgUIbfBIIZXxRYEjolqikYNT6MvYh0TCiNsrLrOCQQlV7y0bzygCzcDX+5EqGM8RdxSv04b4a9z+wl6qvh7FQD/pgs9zLA3vLmizfYo6WhJxaa8VuNYqIv7OPic0ggymB5CtWl2aiB96wJQgqi+a0CgGe9x0eJTvmADAmdnQBYJFkYjsmhwqXqaUY1Gw62ShUOVoxFWRh4Y1fdezAgEgbhT4PKVCsY72/hQY91xmnsoVHNqI+Tl7JprCJRGctNzD2xkGS+Xer5/JIwBjq2Fp3V89lMTYUzblIDQJfL/8GACOaEPz8I7mi+xPViixdSCIozt6xygFRNzhioIUbcDP7iqfCbBwq2a0l2wEL50A/KkAqsVAvKfddhgBgyrNnIYLMuFXI4g/iC4/yOA7E4DB+owCClvqI0qBHQ04xCE63tQjHamkXsM1pbMHyi65ecCCykWTro3x89tsooDDFDmSWd++e1A7DT9XNb4uCjjjkk/BJl5XxgCM9yYcuyVV0AxEtFYaLrszoxqSSzDTFgsTODQ60tw1oOMh3AypLOnfNeq9W2vUeWelAsGoV4zxO2De0mFinKS83x3kDUDkVsgoWma6F6r0YoVLjVeuD7yGYXr2rld4CpbaiHO+aMQnxgW87tJW/4nM8qtjcQDXxWe1QalS4MVtGzZCrzvsRWtjLWSkPcI7egErdWY1BeXnnXwx03DkS8agdsK72a6uzVy5bqXYGoCmT7r2/mhEXClppRM+Pj3QnoGnGVNKsBqOSzShbM79lYgixvQkODKG4+3GkDth8QsccqlpI11HzDYpup3lnGhxm54IADj4+B4EgtMt8qn1OCnhmxbWsQTbR/7kmL4n5AVEKoySAwslADwXST41RrjU8bk00SK4llF4PKJQ1kwZPDn7qEcsWuQUmW+KeC0Cn+13tq3vjz5898CBn+VAh9fFfmeblfvnzxl5VjYy5igKjxAQfPnz+XdOWhZgYOUiAOZC5WxEux0+SmgXdC3A/boL11laUClviFvlZ7ezxN5dgvZ9yZuJVCV8l0dohKaVe0uryeIKR0W3tTEGf8+9mGDsq3T3tUxFevXn38+JFghLr177//BgC1XX748CEs7EzcwK3tEq1U3QnkjRs32vjUrPr+/bsnC5f+VtvYGPbvMxcvXvS7sy/kewDRCjJm3L592zsCtfylxuzjGtcMFG8j9qbWLJ9E473cH8KCkqm7/IFLYeHWW9euXdu6JKW/c+eOJn1hmg5EvtZl+RSeJ0ybsKfY5NaEDgV/iL/krOaB97L3fjPDpYWpu5hJd4ml5avzAvrVq1dXiVcJfE6yT/INRlsyF4jY8PTpUyT5ZxSvq++iNB8qnOaXBmGLz/JcWjtpHhx4fHjvT5IY2D569CjMNF/iXlzqz6GaWbEQNPvqo31jLhDv37+PbAQ/efIkq33AkNGECpdd6CcD8rydnmzP8bt37yQO9ZaaENH0DLL2ogCteQ9brUV5CspSBEVWP/Bb1uvXr23hRCC+ffvW4hEf1J3KAUN2Z2tFDFuGL0VO1MqQPYIWFp1X6OpuK9Ehn10Ol57M6AdGYbHO6Foq7xBl7EQgWjnk0eHevXtLOmazuQFJ3ratODbd4EB2+sZuSeeaeTslMModHp68+V49sEh2qcnztw44Dg751c4WTo96bqkKhgP0wDP7BINbA9nqpf/cDVV2ld4T0AmYa8gKf7LlaTaNvTLEu+yBTZyXiLNu9FDDNE4BqdNDDFxSo3I+tF5AhYVT3jtJEgc3ZeX8FibHAYvyquxdXxXqT4+htKrM71HH4EpCsyir7dhJOVw+LAxwL08e9S4aq6pxM5+bknZOPgWIsEYGwlbzL3vixcIG45GljrNGNLAzPVEVEK+qWq+S2JoT6hf2UAb0W4xXf2M4C0dlYL3+vmrYDjYeiMIW+8WqZkupvLowSxCwSLlNyXA6iqlNAbI1eqZ8CjPKB4N4gXLsLRm1ir+UAJ0pkwOzsWyaf+mMMhCPB6K5w2Be1sbupk5hpscj/sQLnJF8lCh+oxiXEsflcAimFq02JzUuqqTxeSgztw6sY6uU2EwW6vfP4tXMK7uQ0Jrl9R26B4e8Vr88qwYhQRPA54sTggAfyODWvM0IzrKCwT5xlRMw3O96XpP6MXkrhpMG4dng5+VASXjBULXJEo8VOeuwrXSPT9BcVjCYVHTLGiI0m95esfJ4UwTLymTvqn8zNUjXkeeIvFayI8BNp3FZILadBZadu8/doHnWutmacHDL+bztCW2yOFId+Col1SHkCU4bBkROTQ1/oHvTG62gkyndcKadWnuQmQDE7DvMfRQDjrwooiBRpOmbrXevF01ZmXcSHtzCXvq/es3KlPYehQLAx23KlOFutmaEcIYlx3wZUiibZjvrz0ch7dOQlEleqdlPjYfB4qSXhKFUDauIqIt5+JftYKuXQ3LYclJkK58joQ+aZ607lKqEnzd+fIGBUmfHWOUnGzZofUxrqs4/szfbS26dtLxv63DDA5QZzD6yVYcjoQ+hBZdHotiSGiAy6Owxlz2LXWK1ad7vFYwH9Ij66Gs4HPL2FMZeIZGFDU7zxz8IFTHsQUeoPx/eoZVcip1tdHuovQnFKXE4NhuocSrrJGbCM8FJ6GxKhrcdFkqK5SQTwrNBb0Uc+EngAOJ9upMg9E++zBbFmmeaIU7remqmpNsnbOkOe7ry7Lkje9zx72tDYnAkTPA2cbSAHkClnsJr1bXtGcXLzbaJJ/pyZYetGYdPephLHxwnCSL6w7ZmTt6tbmdL+qaUCjrZ2hN9XunZGWqcRsdC0fKfAK9ZVUmTBmKeOf6prv2pGXdYd8iR/dJ3JiqNhyy1n8ndupN6PRsoh3e69hgb6m6DYtkl6dY0SRDSfaEB7o0PK4ZC9B7yRjKbdj5jsl47zskQy+FWGBCzqTvDIf4bdzP4G8/Gisi3XezxIvuQ0aBu1q0nWhGDLT7vGzyTLpkKxFTbwll3qlvzTGNFtAMnVAx/QqRZj1BFjE/qlGb+ey4M1X1sReTVnOVnkDLKwPDpLPblSQcXoWNpqYi8qbROueG18pK/QhUxsr8VMXXX7Pcc4Rkoe8SdatUwE4ILALb1iHpGQcX+ZxQZkM3voKuIj3wQkmqsFQLi2EIrl4bjm3l/sifovxmIPKOwY1JI+49sZDyDEDx/6+TGwZZJQBzL1pzM6wnfDnEeMmlfRlzQ/6fT/MFyeazXymzKZcqGu1nAIbGB1cGXeFsGvquV/+FP5Iab6U9qqDUUreEixNB/wQ1zkLVha7ZCjbqFPyHiY7BpjOUpvU/Q9O7RzviIhtTv0dk3cLAN/X4PZ9ZSDj1/zkPmlUPEBbcgqxaInBeaomM3ZbnvnNpEf/YWPC57GwZqEG3t2ED4dpBXiKPOQ5bM9KD/dUKkalkY6Jtp1K0CWc+t7HnVjB6gR8nKteE8YVSDEbrPgbsnyBNikDJ1UzYfShwDtmkm1ysiRfvmzZu2MvjCs+scZ7fmgeWkU71Ny0NS+ezfxMcTsxEHb9C3DDle4XPN+sQNUaDoTN2UMSp8J+vXBlLO8pDccJmULlmI93yuBz3ZvNSu4WLwkS2xUJKUUoABAe4sYz6vLOPLfl69Gw5WhNFO5iwXKwadf9dg1QojCLYYohafmqFWFL2uTHYGKagLN781eFnNrlH/ZPiDv8eZd7cyDQLIAKsw1BNjbxEeCyY3XIbiR3RUd5HVUB1YIg74Gau9Wxo0rF/ibZFzfgOR4FkksvgL+CBsmMGSevFGCezQQ4IU9cDfXxqYEMcqfohBQSj+Nf3RMFAKnTA3p9sM/MNnH5FiCgQOBbnhlvBtfMLdhkslEgzN7ViqSUzIFvslQdjlPQ+fBigvMV+dl9rYomz/DURz2dbfq1IDQdgLtoqDXjkUONuloRDUFu7CxMBng1DgfZ0oy8qKsEni6k0LQC8szN7y3EgST+O1xSiSvCALPoDY4wAlBQXPdt7Y24J0leHfQJR+2MMPl4TB/zBjt+RizN6qcSgVYlU/sHqQlWuVbAmFLLES6GWFmhfUw+SsoJpJXCdBncFGSWMFz1Q0OhMXybIBmuMHHKL9h5lAA4FwkLKdNCNbUAa1JeU3EDV1ogOzsAwd7wUckcbVFxgICphe9ZLHdFmrVVa2jcCEcpIlzpa6ADt/CUD3h6BpbsXClPH5eT5AtKpQ2JhwhAcHvuAyxJX64QPWE62wB4UGIMgtXxIwrKvhAA1Vn2CTY75MMmYG60jFsqzZd71W3qIzAaIhLK1wwa0BZ2mBYcaKIuWnjOnAOXvps7/QUWTXnuUkLlWeh2CdCRCxKlvhQjiNzHzRuV0GztlLCqr8voO4rA5HNekzM9TmMwEiFtZEWrBgQHXcIUge+j0b/Q6qzhbhexU26CBu/RWfD97RjvlzZOHFUapq+D+J4bkkpR8y45/TR33FZ4hi+zPxT4qZPxASgHnGlx4ThCFtECfZ7ovibkIn2dLDli3L0J+WQ9ieSUWsyW//MSqcMvvVvlTyhTAkg2jOfsCWpQ9t5J3Qg/HTWuuDvU+DKP/4Jv3PLIoqh0ut/J9SEQ/SIAr6vgb4sQjOe+DLYTjK/W24sva8ByH8/ih1H8N9APaXvo+NS1J0iM3OsERzJsc3S+Zp3m+O2WZZlPMGemopxGOe9ENxtveTVD7cXmhL/hQgKinxyCoOeAEAfThx7Q8khVA70XDm/erN4OBNLr+p+iN6RI4Y/RcC/ZebhAw/4DkXetLXT/aP+ZMEOkvjaWns1/D61ZvBQd/Joi7av9hYlDIjD/bnaR8LwMjs47Dvz6Apv+EQ/gr7SI+B2qp6PtrTo8BuazdZeg5bM+DzeZZuAeElShlh5r4soEeFUA0rskbxPDY+qv1L5zVB4ZMHogqYsEj980b6NsVo/N0w1scUymANqxou9eByls2ifF5+QPF+O3kgCjoCIl7wFqr8iGAJZMzbM80+4BAW0xLu9T+5sdyIM0MsCracPBAxWwhjEMqhHR+yOxBskQUa8w4us9P/PbdLYbHcthbid2y3CIe5kd/1KMSKkwciNqjmBYRZt6e89GfaPvD4Trf2RKFhSMpvCtux4U/6GApJMLyqyZrBOQARm/U4giMIrb/0AQapqos4C0rVJPB6qC0SrZC+Tz9Qg4lmGlyNIW3JfA5ANMcBI4CFIwxqICwUSCMDtXjK4w/UZimb4/F3YYMH/g+aE+L8hKqubQAAAABJRU5ErkJggg=="/>
  <p:tag name="POWERPOINTLATEX_PIXELSPEREMHEIGHT#20415E635F78285329" val="83,33334"/>
  <p:tag name="POWERPOINTLATEX_BASELINEOFFSET#20415E635F78285329" val="22"/>
  <p:tag name="POWERPOINTLATEX_CACHECONTENT#20415E7B637D5F72285C656D707479736574295C6E6571205C656D707479736574" val="iVBORw0KGgoAAAANSUhEUgAAAWIAAABXCAIAAACx/tiHAAAVu0lEQVR4Ae2dz9EkNQ/G2a8IADjtGYgA9sIdiAC4cwGKAFhCACIAQliIYCEEIIKFMycgg/1+Vap6VqV2d7v9r92z8x6mPG5ZlmTpkezu6ffB8+fPX7n/3S1wt8DdAusW+N/6pfuVW7DA559//uDBg48//vgWlLnr0NMCG67y4F5N9LT8ybz//fffN954w4R49uzZW2+9dbJA9+lntcC2q9yriRPWjSX59ttv//zzz95zP3nyRFMcwojHjx8PEE+y3RunW2DbVe4wMXqBfv/99zfffPPrr7/+448/es/9888/2xTvv/9+/lwAxHfffff222//9NNP+aPulJe2wI6rsOk4/e+zzz7DxK+99hqF8enCdBVAmP3VV1+1muiff/7BbknTyXG///77Q9NBb2MbynlIgAsR//bbbyzrJQQudpVXTldPkYNfHvXm04U/JIBiD1g8NHBJDCh8880377zzjoDAGtQpMH/69ClD+NTVJIgs2fqehtJ6tjfWxrBm5I8++mhO1Zq4yvkwQREhb8b157R1vVSKukp/YtXhIIvRACzoYVsBRqiftjYaWLhMfpbDGNbjWpkA84/SWmDw2aRt6ConwwQ1rTybxq26oyomQrrGmRS32ApWVjV4hnhGMCmUNcDEitgC3Xcf3s7WZrthxuFztgzX1lXOhAl8Wla2Ro1DL1fR9zAX+Rz+IeWqRPfEbdtyJrI6m8Ni5kpc2ApdNvigrN+PbBNv8LFLYnWVHfiuRq0I6uu1VpIEPs1d5UyYkJUFFpXJNhjLvpJyw0TMQg+f2u+AHQRzcnhlJ7igWZbJP5+5X/gcUX0yQbsaePIq5Eydr9SlKYX+u6g9WM0ernIaTPgDNsFE2w0eSdUDBO1loEIjs9JuvqJKxTX7KR/zmSld85pt+VqjmjZNlQVRjQyzjZVrtXXaSjU7ucppMIFxhQ6+UWkmDdeRIcxx7iVAiJJLlvBZeHU2aeiYAP7FDH3WAtFy+JD/vUmtXXm4oKjIlCFHzuvS+CSXCdwDlO3nKufAhMe84NA15bFWQvEJ8+2SW0d0JoY41Df8mtV4ksfTTOMo+aOULytqyiXGaqVq1Kk37AwcZNWpSol+rnICTCRznVywxpXNgXzkb2OEzwnNYUJrVlPw+4DP37ZoG4UMHq0qyyWB70u+9fBuMw9idnWVE2BCTmylvgDCGqxBTboIdco26MjvbWqCqmZqP9aLQaD6S4fawhokzOcjw9pGo4xJUk4tVj5mJflcunP+UqK5q4yGCSU3AknmlvPRqIFnD/OwYoptd/TnF9BX3jjUXL5cqkngXp380w1ZGI0Mcz0aVp4seFb5vijL3EDDL0qNr7Y1hZeqh6uMhgmDBsvbKitwaP3txvaGfZVF4ZZpLDuZg7hm3iBSq1jy9skPbz+7CeZ9CMtkHnAEpeyrR8CazVSS+SU6VZpNpX5vVxkKE8reluX8IYJgAi8vcxcfHnBrGPaH5GkYSLLJIXXkxx5ZPKvKHOhXzdbxkH0uTez3/1Pp7tc33/PzXWUcTBA/lu1Vh6OPV8/a3rnzXcoHp/GhJ394Q0qPVjUBGUqATKf0dvB7KF9nlVlYJvK3PKbKqJKwX0NxNZXiA1xlHEwoC+lY0WOz8EIgcmixVacYnzImh2ZcI5YiNNZocvplLmOYiXreDn6I7a2MVeZ2bENIgkRqvjwnFN5dM1F7w4YNLw1wlSpXzldVKcjvKQIKmucB2PlsRekdFz75dZc4NGn4KGXxangqcZlZMlkJDkK6C55UGdtezcraJFOvGci0IicmoaQdJFg/VxkEExbGIY8JO0w9fSZtsd2psdZQwbI9qvlVv2CVCcdrBNtMUTXKwzFjw/6OOM9kmCTzWxtm9GVLkv4GOj0yVoJsc2to0Wl0cpURL7njXWn2Qrcff/zRq6S3ufrOgjavjQujDr33MYwt/ooYf/31lw0HED/44IMaVn6sP1nw/aH9yy+/qOeTTz5Rm0bgUPl+vddff92Xb74a95PeUpuXEpo6lBLvvvvuPKoF5w8LvSbnUVcZARNW8WLf8Bp4vC2pxtGXtSo4jZv34CT/Tp0+WlT8l81FvvIDM/FUrzPEV4IrBw7BYn6uzLaHoYD+mRwuRPbDDz/8999/JnCoy07XYoyrdIcJ3tFsJvZlm4ybBD8tici2G6EGfvTo0TZ9p6s+WnwUFUwXwjhppSVb4dRy9sAh+NaS1W6Px0FqE94VvjvkugQqJTiICfh7ulJjXKUvTNg7mjElW+XkRsBv5mXxoLn61xohVSZ5ro1t1U/t59HNR1HBFMECQcEkQ0wtAZazBw6iTLLK6SRaPPQIoXLGXouGf5Ugc81WSmDJMa7SFya++OILNMGfsHXSOYL7Gk2oDpIDfWfABe++nqxr+9dffxV/5FnbT4lmuxHWPkcj7TjgHDZ39Cw5HN3ZLQX2VZuffUl56R5BA6VEMtWdq90YV+kIExyTWPDI0EuDhgg3gqD5clToCXWgsD+QbX+lbCa6/NHONn246tPpMpkH4t2vBSpIgMzZC6YIYvuJPEoGskt/nbyUwLYF61jgKh1hwkoJDhT534RrvrLMcmWae5c9ijImGxxIif58YU3mZL+/d1B/hhrqqWTN5cUA4ySAN4VolhzCFKLMbwQ1w5F7Pp9pKbGqMtycpQSmC+u4XOhg3jJX6QUTwLCF63bgNakmMIR/RPpoZsNw1COEGZi1LW2wuL6GGsRX46I51DiaIrzKOHTOXEenWPIManoZlsRX7AEjZCXhxWyKSMJMwfwy5btKF5gg8OxwmFuhYUcQlEmCXwDIMCT5lYcUlEWBpxC3ySHWCSVQZRjB+X/ZmYIyufHcVnlDmOJLKiPRJXP/XGDkIB628sVg/d2TwP/cr/gw/yHRZMCNM616rsw5s5e5SheYsAcl8KFdDG5VTWAg9Bc37giyzNtW4wyPw4gPP/wQPAZiAJdiV/AR4iNnW4C1q7uSLwcqRQgrlzSh52gWCsPtqy8oAlYm6S/U6V3Xt6dSYZirtIcJ9qh27o1xd5OzAttbv8yDmYtwNYZwoJH8T7mgA0/LkPD5V7rISVTzQAc1xa6oXsLQ9hHiIyeQdfrq78VmlpGtJPHLV3Yk1EqStnxCKVHjG20Fq+RW7CqvVk68HG6lBA60cXKpUWsLwDqtXdLYZYMhoAAPdFEughTUFKAAccsnXymzcWUaNpATOETNEXI5UejxEeIjJ5B1+qoyEv41T4gXiBeUxQtHbrhwEhKDFrRA/rUh/ojqvffeS+abtbHWj8uxoR5pjW157GqxqzSGCRK1pVYv0LYCFsOBhsArNjGnp5yMIADFAnxUkDMRbg1qABAU58VbjCBqeAAhRE4g7vHVajc45+84WokRlK1ZtaMiYXbqwaOjCug//fTTglE2hJP1tSeGinnWDCx2lZYwAbrbySWlb36QA7rLhFB5wEZZQZnQpFLYXRVfSkAMGO0OaUhAtEiAwTsOtFjCREPVtln5jd425YlXlaJOlEFT17hKy7MJMMIC3tdsknKtEVzNyOT6a6Pm6Q+iJtXpJ613xOVPOfrNa5wDJgZTdJ2d4+fx1dMhjTCOZc1Do/oR17hKs2oCrDJ0yDm59LYIrmaXlvWFHzJVO8RG8hZvP4FVRgJPBac5lYIFZStrwKPC5N/2zucM+sikqDPepPmiHqWUXgWu0qyasGcukYATxEMKJNNviL1DDAcTB0RLol4/kZQixu84UCpE0YVWLbkipDrF0tFsl2Q4VWeNq7SBCY6CTYjkr8W3jRUykhEPzkvbEm5fDaIm1dnmEK6G2AtX/VefTo/uOHrAWUBML+ol2tojYJyj2e4UBYe5ShuYsJugJLSCG3I3Vk2MdBelPtw6/8y4rYQebgJitp2oNzdfSggvek86jH+lqzSACb14puxhNe9nstqF8lKIjXyAl7K7jTCF6HXXefcwb8mhvuqRGLfREDRcpZRImn250EZW6Sq1R5hgsB59b3gf++q73OQS5nfiqbtA6Z+oO7rjQJIkOudLKErgRqKqoatXaWBM5duybHeWpmNcpbaaEAY3NxNPYTTneRWGIdUnw08nUii1W00sOYQprmKZTnLKjYm6MY/btFIkrONyoZmo3lWqqgmO0AyDOZUI4h6yQvI5C8qnHgX8IcHOIua8ZreeUhnJQ6UFhkoeCZ2l77nzUkookK5VSmC3Ma5SBRN2ExSMKHjo3XsGHr9EQeKk1fPUfq5LtEMMLzeclFp6DDFnx7HkUIAslzBdgZAqJTD7tUoJlB3jKuWbDr14ph6Ag6q20kvgKPCAAUNqyqg18YJBlqZQ9oNDzhMTgUOrgwlm9wDUkO2aZZr3UxHLmPWe3Fy8XYZjXKUQJvTzjbVXZu+q5wmCqnZpt+r2HOZpNzlSCQZZmkI7DiIzp+YKHBr+2t0DUA/E7L2yvpTgEcze0zXnP8ZVCmHCjIuPNvkBXNK9fJpqbtyGDEMKbSJ2eM3kkqeO5XN2HCgbOATfamWNYIpWbPvxoZTQ3u2KpQSWGeMqJWcTHPnYoWPy6LFgUZNeGxJgAdsxQ4LwPrsWCxAKhMDTP3yZs+NAjGDM3TsjZZIn4b6MVc4oCjf/3rCcIYHmyy+/tJ6HDx+Ccd6wgbLgK44R1rGAye6QMEUnVymBCXvmEldrVaQls1BQeNdeZxGE2Ah5u1gqsoQSHUx4PkUOob00/ZmPvQaYCCmoWMiww0quYzHz7YEYpOFzOn///TevO9yeseDqmPdNDHCVw5sOvXim4Ocba4YOCdnIgmevjT29PwjfCt1CwvfW0I4j0GyYwiMOwSzE2RiSc8lLBX0wRQ6HYhqvUTGT3gM9oPebK7iBX5RWrnIMJnRySUHRytUwX0jIZlCvbT8T13MOsdFK7HDooKggi2qKzB0HQ7yagbO/dLQdSqdgiqPcDtHf3zchc4UF7eEqxzYdnFySLUlHbc97RrqXjNuqEYRXDFfy56dc2Fm1iTbhPkGFNLI2o/zGCDLBZY2b7w/KBlN4yh7tmqMEkpwJT8XOWVsP8YbxHOEqz7P/nj17Zpqz3cgelEuYtCkz5o4/lc4LT+i2ksXOgIw5kGFsBQ3EZOZEST6ZY7fJ/H9RQk6Ki236Sa7qdjIyP336dBKpasRILnFDV3klXzg79+Izf0g+JWHgg83apNB8DidSmmVM5vzo3RVYFYRxNtCUlQjRXQ5G4JN8/qgc5qEwyRkyA40M0hDTz9Wrt6vkwoR2GZ3QVyunMKAB6p9r/czZPZYjduaoHDIPQER4QRoMDtQ24ftVu0rI+aP3q+Sh010ly6eBBotelb45ch+iUYHkYaLH7uaQVJnE3vOQv+FeSZaHLTHp8ShTNj+kbSmBAH6xmjPPVPAomerWq+BapoJdXWUfJvz0nXYcGCKUr+Z/V/E8ndqY2G2LoCSAYq4c7/GCER5tSwnPHMXbap2jXQGNB/RbKiXMFP1cZQcmvFktBtq6mlbal682EZ+ZwSAmyEbytHTBJ8PBOF1VAzL2UL6epw0k1VQBylGI3RbdQjSacTLrLO83zcPY74CQqpNjaNWaNLRMR12ryey9mfRzlVWYwAl8IJl38klnTTgtLQU31kz8QyMf8nFTwxo+veQAh5+UGNYUkBFInjgz/DxDa3sVYLgkqOkJAYn8OTHpIT4YoUYYjfXbmeYqa5aGDZ2vYcC2PtxQyEpWnVzlBUxgRHw9hI0iKjQIRSgZclQrlgf30kRC98Dff4WGufhjFH8YIjmpRbtE8vay9E5oGQ3CL5nYJeZNFiDJGX2nj0mY+EtN2p4/Btnl6dXHdLv0BQQGyrZSbQuoAmFyhsjZ8KIc+ovS9HCVFw7tIzO/fdSUPpnnz+Ipk4nLoiIsvx9FVWJuHWiQX2WI0S8JcnSEiZ+uDGs2Jgr8McJGPvRGLlNnQxK7FOTJL/p2OXcieBlKieTSNHGVFzCh5ADo8sdXJvB/9NglxUNBKeuhTnwONVQveH8y4UPkSCPxT8aMDyooi3MvttJEzbOrrw40C+rQT8RiCj6JVeZljUSAtb2VGra9PMzYkHMPVh7Ukj7QY9KzePqlkSdUusoLmDhLq/p5CQ/MsQxvHzAQEMbJuQKaFGCfsfUICM/kXMWdLLMtOZzxAw9JcgXfQAuDj+IZtwdKHiZtjonbUxdc9Zkg5JICbpMP0dI0dJVbgAlCAmcNmdMnEIufNf8AX3yArZHtOkeYsZhPciJBnmIS/qiMT6jiQxGuNt/vbMuD6dpqmpyuptOvS3EOqBFg8NgernILMGF2Cc5KtPjgV3Qt14yBlpz5rNxjC8iZOrk5Ws6e02PlkqkzBgW2pfK2xWjbxKdf9aVE1wrrdE0RoJOrXB4mCHLiB6QIi+SdA4Ix/uEXqeG+Q7os1Qxaj/nq0ZAd0JhJy2Z52UqJTq5y7H0TltBm+yQgbd/hBfM/uIZgzPvm+UmvFSZIwu+UW/1CWb8ED/sjr++wNu8c0ctOgK1WbzDrJL/eiAt/f7Oj03Sns+3kKpeHCV4cwGtXlm/ulb1YuZHR5X2x+btCl2g43i/9QboPwvGS7M4IomkJSLNjUsWuVF0JyIjGv7GrlNVyk4/ym2esNrgwVkHB1K02O5xWznAqwbrLESfZAW24og+VVguxMd0kl3q4yuXPJpJr41N6w1hNzrXs9CcUJLElwXV7fCkRbi3NppQdWllqvbFVGG/q24QJv8sg+403qz/ku6U8plLiFKseWsdbXYJDRmhFfPmzCUsX4dOfX3rICGT9vvpyxrf7zTiAM/8pVi+/pJQYMGPxFBxX6ZwV+78MpxLFtsoa2Apv5uHja35MMPhgQnbwgRSe6RDNtRocRphLkagnl1ylxPwHKJNb0sS7wWoiwMQp1QThxP+21lnm5HcEcvLJ48eP7TXfBJ5uH+QMHE/jS4kbsPx4AyZmvASYHRJSmQRtz91C+1O0s4qaQ6ZbI/aKTHLDZU1U+pUY7qXEhpUOXbrBasIfTCifJwCyfxfPdOjWADfnwr/S6z9/sxn0D2O4ZZD57wibzX2QEY+0yQFu5lTooA06kB8ClfmJfd7DWjPctCO0bN3IcvMbcCnhteS/lxLLFazvubUbov7gkOCc5OxQ+6DL3cBXNXTu9i3T0f2x1AwZIlPs+cluDSYUkGDEVFtTbX8udEih0gxLXuLpDyWJS4Da/OggCW8NJnBoq/D5BDKk5wwNIcX8p4CYC1wwY/I5SVGWs4hsOsCIS1g4R51JaG4KJpT9DCkmLDuFFJTHk3hAUgwwgmDDjHxeCCOSutw76y1wU3c6dMRtMKHTLPs6wyfn8LYtevToEbf3ZxApKQPi8cAloAaccb8mSXPvfHkscFMwYc//2OKRBuf0bx55psyhkvc/dZ/K4cAvqglOWwG1+2POUy3NWcI8oCA5a+7m8/JgAnf4qSlIg5wUzgkTzbW+M7xboLcF/g8D2fadTO5TRAAAAABJRU5ErkJggg=="/>
  <p:tag name="POWERPOINTLATEX_PIXELSPEREMHEIGHT#20415E7B637D5F72285C656D707479736574295C6E6571205C656D707479736574" val="83,33334"/>
  <p:tag name="POWERPOINTLATEX_BASELINEOFFSET#20415E7B637D5F72285C656D707479736574295C6E6571205C656D707479736574" val="22"/>
  <p:tag name="POWERPOINTLATEX_REFCOUNTER#20415E635F78285329" val="3"/>
  <p:tag name="POWERPOINTLATEX_REFCOUNTER#20415E7B637D5F72285C656D707479736574295C6E6571205C656D707479736574" val="2"/>
  <p:tag name="POWERPOINTLATEX_REFCOUNTER#63205C6C6571206B" val="3"/>
  <p:tag name="POWERPOINTLATEX_REFCOUNTER#70" val="5"/>
  <p:tag name="POWERPOINTLATEX_REFCOUNTER#4D" val="2"/>
  <p:tag name="POWERPOINTLATEX_REFCOUNTER#71" val="2"/>
  <p:tag name="POWERPOINTLATEX_REFCOUNTER#70205C7665652071203D205C7B555C7D205C72696768746172726F77205C6578697374732072205C696E205C6D61746863616C7B417D205C7365746D696E75732070203A2072205C7665652071203D205C7B555C7D" val="2"/>
  <p:tag name="POWERPOINTLATEX_REFCOUNTER#4D5B5C6D61746863616C7B427D2C5C6D61746863616C7B437D5D" val="2"/>
  <p:tag name="POWERPOINTLATEX_REFCOUNTER#5C6D61746863616C7B437D" val="3"/>
  <p:tag name="POWERPOINTLATEX_CACHECONTENT#28322B5C737172747B327D295E7B70777D206E5E7B4F2831297D" val="iVBORw0KGgoAAAANSUhEUgAAAsAAAAByCAIAAADS0PDvAAAgAElEQVR4Ae2d8fUlN63H2XcoALYEoALYEkgqIFsC2QoIJZBUAJQQqCCkBEIF4ZUAdMD7LOLp6Egej8f23OuZq98fv+M7Y8vS17Iky56ZN//+979/kH+JQCKQCCQCiUAicCYCf/nLX/71r3999tlnZ3bSSftPf/rTj370o08++eRQ+zcZQBzCKysnAolAIpAIJAJHEfjiiy+++uorWv3jH//48Y9/fLT52fXfvHlDF7/5zW++/PLL9r7+p71q1kwEEoFEIBFIBBKBowiwspfo4euvv14wekAcGOM/TB5KQmQG4qgmZP1EoAcBspfv378ngdnT+OQ2mYY8GeAkfy4CTK6//e1vf/3rX//3P386y8jJ/+Q/f+/evfv5z39+yDXO4vif//wnvcMXBHHSa+5fiLDsYmCjKIPVt99+2xLoZAAxS0+STiKwiQBG5O3bt5u3n30jA4hnj0D2fxgB5tQf//hHXDKhQ3vjX/3qV7/97W9/8YtftDcZqQmTBDAS0CwePYiYGkPANgHZbgyRAcSIemTbRKAJgc8//xxj11T1GZUygHgG6tlnJwLkG8i0s0S27XF4v/zlL1k6E6mTeOAWbpt1P16QmpqTkCZUYz6eHUbY3MPvf/97jIBleNkyZyCIsWCvKYbAduRfIpAInIcAZ6aWNRbC2HmyJ+VEYCIC33zzDV7NziZ+/u53v2OK1XshjCD3YBtS/vWvf11vNXhXWT27o0E+Y3MYFqwQId61V35gf2Q5EUgEpiPAwWa1XKyNptNPgonA7REgAiBtoPOIAj+JJw4JDhF16uogv//++0NEGiuTDpEu4LOxSUc1OfmIVZkuhaKNIBXGMoCogJO3EoFRBFz6gdXSKMVsnwi8GAI2BMcr4y9xnN0YuFQE1AgsuqkVG1qGd7MjRQotF20vI4AU+yIikQCI/3RUrMPFDCC2kMnricAEBIgYdB5SmEAxSSQCL4MAbszlDHD/49JrekDm5twVPHkRnfIcfRjnNlIgXHCwTA8g6BTmVZCtZE9atDg6eSURmIYAtkknYSWQn9ZfEkoE7oIATlHnjhQm+mPngPk5BTbyDTrlp29ekCnBhih9C84ZAQSA6EYGnRbx+aFlIsuJQCIwEQHOM9vj33K2eSL9JJUI3BUBfW+jCsgieOKLHPC4vJ5BifO8Bk9J/OEPf9ArfQXmuE75kQevvvvuO4mfoEZQwqOq8iaJPq66WyGCoAQbZXyKYUVeTAQSgXEE7Foh0w/jeCaFF0FAnwJQzzf9mAJIusMQ9DXYC82V4cGtFrt9oDQpYFIAx22Mcv2kDIRDKeJz7quseWCXPyt/lhOBF0GA1YyuRRD5WukHmOcp9hcZqRRzKQR4V6Nbu+O3znhnQ5yS8cohZGzz6OMPkdLKRAzsIxCOQBAcmJXMTd1Z0GrnFawgVsD/9nheSCvx3dbeyXn9JuVEYAUEbPrhWg+C6ymw85Y1KwxQ8rAgAjH3MPHcQ5TXTlLxiN3PQ+qsgc5g+iHy6a7YvoTtU6eqPXNK15aZUzIQREk//elP//znPyObjV9E1PyfCNweAZd+uNYsYKdZlji8GJ+t6NsPVgq4CAKcGXK5B+KJU1/gKJ9+sOI7Buytelm+lSV1Civ1euO177L9qgx60Ww0MaVMBKdhHXZzCs0kkghcCwF7xvta6QfFWdOkZy+ntMcsvDICcVX9gOx1PGrQ16k9/TDrgY6KMkSsTs1AwIk1aPYkxOQMxN///ncObcrWL2FLLl80cMvC6yDAB2nskWkbv18IBM6Bi9UglbjyJwQvBGmyuoUAjuPTTz91d3GK7sr0n/ZBDCGO84KZox3ZvEXchTlKbcH6ciBBGLP51JkBhI0e6I981IJAJEuJwNkI2CwfE4HtvLN7PIk+S42MIU7CNslaBOJWAvvuEx/atH3ZsibL7cVDn/eUhjaAsL7Wkr102UZFcjhBxJkWQMiXxyT3QPKTRdil8UrmE4E+BFz6wUbrfQSf2IqP+WqyFKtx6m70E8XMrp+LAAeGos+OmwtnMMmnOyNZux8R78Yr8K8XCbivu2BQKWIBoewuhoo8LYAgYJTogZjOfWg1cpNXEoG7ImAjhkunH2SAMBwaQ7DMyrTiXfX2WXKx8vzw4YPr/bkTx+4/OsaKP+2K/JbpB5HaPouhIs8JINgi1RCSjSsWLkWg82IicG8EeOuJTgQktXsZ1xWcTLIe40CifLPLdYdyQc6Lc6R48WHMy0q4vTu7YLZetp3CJWpa0VTkCQEEixKNRzA0521cYbk4lQl9ApQ3//9HmUUSF7mVpu0SinhjJq3hY77NevvN0zWfOa4PZbBd3XHKrH3QObypc5zZTbm+H0p99lYwAmISaALsMMzStr1TW5PuDjFg29oyDDBwLVhRkzUY/MO8JoctqbuWAceeHhAx0bRZE2cXt2KywX1Bt07EOZ14KrPe/EJ3bQAB2/+dlZVnRVpu2e0i9khamhytQxf2BMcu4sh59jMtR0XI+q+AgJ0LaCk/B6VeSvPt530x8YOibTW3G0B2pmNb4ht+2FvRsMZW1vLRB2gB3G70Kh0KdHTou8x2C7/+KiT7+SXp8XXMV9Gw1+Ha0py+68UHPfAg7dQ0OcfYneQBIzO6q6gq+hidsbNDJtfo1zgtxXGL6ZBianVvKXEU45GK6DjPny+IgI3QB13smppvbSXl6UOs1pwwQojbHrGV1sKoZWCmU1/DCwrWLWGg9FadYTXKNIETCRcsqfYxhU+17BTgsNK17UJawUCl/m1ugbBFScuPFLAYsKJa7TzYEPZQw/YuYk3VVQXtMQGETjr6lekwFEBY1acc5Ry5otZEMcJAExOAHRZB/ihjYuwQamUpMBWt0RnhJ9smAhUEnM9AMyuV67dW1nwmlE6xuTNL3YmL+/G+2qN4Vua+sqGhhoMUItoKChINuDr2pw6fW30qV0JtqztLirKLe+oBhMqiDFNARkfzfj+Lztvhf7bU1iMq/od8mbai0Kge40I9K4BwQ4Yg/QGEk2F3ih5CzYYmMjB1+sx/u/6zg0r5jNXSIXGy8u0RsJaofakaYVlc821wI+48itB3RQSP0Ll5jQmTkIL/9QjGNoxkLZPYFqFZrGaNSaPI0LGt6gtTV1kajgSgVrSVy0XBXfh4Nv/F6K2dB407ZdQekwYAE+d86f0xXdvpT6cfxe8eIQv93MjL2mLK9dDB8u/Ek0GV//U5bIlkORE4igDrRats3db/Eppv7f6sic8cFwAjdBYTBRnjs2sWnJGteAWJXYghIk1lTLtu0Q2tLIVK11BzTkiaPMYftMhyUp0IrAj+yNTLFg/1wNQC4jxOe0NLpKPsdBvoHqMwTldR7M4AwqYymHgdEGw1sdm/DvPkJBSllP8PTo5tCZjX74eAdXKNi9QIwlU03xmv6HSjaLtXxJ4ULYlNJMhEplqjm7HTf2tcNPgrunknLAR3ZYlNdv1KtFqP8Qe7spxX4aPvCX9FBTiPhzhSwlF7j3bO0nbKXGjpPXL+GIVxIddH8VvYdXUclQ437wjqTxvQdZONs1EVlaWG9pWFRGAKAuqBRM36ZvK1NN8mIabk9oRgcXraTKcgvOuPdVhd22JDCf62XJckJ9SAbEUh2iMF51Roa+9ula0C0KTI6lbbK153wArCD17jFXlAFdvxtCuHxoFuJ16p+awAApZkpOT/R/ErXG7dsrhvTbyttpXrNi6hi0rN3VuyoLGiarnPvu/2+JQKiAn+zLqHRb5PEXPxTu10aHEwUZzLaf5cb6cRGGbRgWORkSl8aF1hAx2ax7ZKP94STtRuSIHgwHEYf7pO252ibXj7GW2FVZBb4I2Ad1/BeGrXWtjShGIvVoqJrrDYl734xADCgvZRfMtWS1mnXPuMaiFLHY3m+qyw68UtPlQ/kP8ek9MOxIMnnoP6lX/aUUDH+sLTK2q+tSPtPrKoKprNjnejoWzcvBBS1r4zOuDsutCuizbBxUlQ2O3d6QNN2h2SMvNIV+QAedhPkIl/fdOnj+etRPXuENvurJeZ4rYs8Uo5zouHQedEPvwmSvuuPTTA/Yw60XiFV5Lp6yzjvG0kYqsxb+1PLfOa0q1bWucSBfsONVu+BPO3YdLqP1Or47PXF9V8KzjvteV1kN1jKq/Fdc5eqOkbc+UnnpU3TrZ35OaF+wkd7ZpXQEay7iWJcLjbe3RLRFeRcvGKvsRQC8VqN75ondPZYrrBle4YrN0htozFeNHevWXZrhw+il8Jc+Ith9fgysPS10XYRJoVdUQQ2/sVyzYInQjaFaF4Fs9uOrCC7ODkoprvZI+L+3YowA3fjD7HJi6qONqLs+BQc11UunYCQqplfPsOQAhXupVz+4RixFZGiutugM776XRDfhaVsMKDJRK1q9Jw8JY1/sLDwzIQbkoey0C4qC3OFgvoobKmHybSVNMcOZmS5Ihk88pLIWBTWQTmfV+7vqjms2QnbNXhRoqWjz5ofVsAN/n+hb0oZftlMq7YHmNld6WFn0rXztZBnI+AuC7iT5cyOcSwJkgOtYo8rH9lK4Ao5oHOEKf4wREWnHwD5YzubkzzWADhLOYsuO3HcpiBfBaLAe7+Fo6OVmXCR+ugrbKQCLQggH5+9dVXWtOm9PXibuHSmm9PjyLp9DnlPlNEF4c8qws+aP727dvdEdEKThxWIy3uzXV6iGENIF52C0PBP7tgZ672Zb2bXsyCQ8BPovZcikubDD4oYft1lkg5bskZWjqxrKRi4ZHpssjY+BU7HNipcYJJ4RACNlXWfert6ppvp1U3CFuwW4Tp6Ch91xwK7SYrHmVoSRHbKSnIHHoaUzKmj8yEbyF/9vWtDMTZ/Qr9Yvq5D3ar/30U+kSOmtain319uVb9WxgxJLfwjZTjdBVqHz58KOaa2vuqrAC2Om0nnjVfGQE7HfrSD6C3pYRX0Xy7S8jxZJtQGdeNke0AenfNueJsX4XD6GNajsfGHg99llqaV0xWheFr3WrJ5ZwnUXG22unc3jVBbXvlW9Zs3cIgYaubtQLErP0LqGnuLkJcHOxYbetK5RylSzZuUcjriUBE4Msvv8RfynWMCJtusU7Llatrvtsl7LPCW0C5GXo0se+a00u7b3a2zsZJW9xy3QUQ7d3RlhMbolEO0kp3l75VtMzj29a7mLAijZOOZNWhUK/YixqE4t3bXLRiYvpaAwgXkjfOqEbULE+uCbfiVqirU/lZVFOpH9WoQidvJQIWAbtdurUNYetvla+u+c5H4kFn+YA4611fW5DK9dgcY9f4hB6+3BmHRqfuQpZDDEvwAZPjnqyOzCJ3i9kgB/t0VlFOcnuOLD6C9YC72PjT+petfZlGUlepZsXkPERrAOFC8kNzYxCaEa1iQm71boHYqpPXE4GIAIsY6/gHk2SRvl5ZX/PJRVsbCuduFa6yHC1EOoc8q7NX9N4YBBRFaDF3MWQp+sgtHIThdia36FzlehHSrR29WUJFeHEQ8TxBe3f2RKG1Ce0ULlfTisncbw0g3HwuDn83FhU3D007SN1dZMNEYBYCNmIg+TmyoXsDzXfJSJeq7MZ80OBENuKZyi3eXNdYyZYhdukHiLdv8rIylk5Hsllb4qx5Pfpy+HTIz+WcuD/SR08a81JFZlz0XKxz44utAYQ7G4XVGwE9Alrf3TwUyEfieSURmIjA3PTDDTTfrSXi0r8PfOePXS91miQD7DqJyjRvN1l9XbvV8yGrJWdHMMeHsix1EBa/S0wWxzQ6+FlS8KKRuHnBU37tQV6RExdAtLx6pEjnKhedgK0BhBvXOPCD8lcWB4dmfmTD2RFbIRMbFo0sNyJgnyBnvdiyNq1QvoHmxxho5LXWglXcDjhkc+JZTntmpTIccsvtHDknsdXctYqwbDXkujD8OukHgSIOCuY6Dn0Ft8ZbuL2oP0QPfW9+s526MNHpgK15j7ITEPGbtjBcAHFobrQARxhYtKRM3ZiKbCGodZzAep1Co12wTbL84giQirMaFS3gUXxuoPmEUG4jxpmLo5hQ3+UAuNK+NGc7wGVBcMztzSO3jYbCrVUcJpGsXsFlilK9WgDBoES/bgN0hWikgD58+umnbnSmRA9w5VyhNQ4jPC/b1gmI+PsBBAPgmrmwa4q0nIPlMIvqE5MW60zkOLjCc3lFy2qjXbBNsvziCNjTD+PpBwHzBpqv01YkGg8gHIVDBseOEfzgyI/Gec73u59bU8BVa09wCsOsoAZtnTLGLhuBKdTevHnDf8roGGZcK+wWqAwRXn2Bjxc6QoptIC66He1dapUKOHJ3l6GfmITAg+DknP9iUTqeexC2AceOewx8nXRX/2kFRHDE3/+YVswB8PyCezvVsj8rA3YhKYrw2sPDWPBinbw4EQE3EQ599nciG42kHqn50UM3MrlVzTFPrL9V013X71EpBZYQrs7uTxevMO67TahgHQm9g0lLK1WqKeYI8SvrohaW7CpOMSwWiHhaBNytE2MIkNxt1VKBoXeDws8Ofaj3ZaNnNKdeedZda/xldBq1dJABOzXE6exnINwinjH4GHdc4a+yFwsQV5HiCki/BI/WTfLoQfuhvMej82DNj07LHbY6hEBknhVk4wKaZLXtC+fUsXnRkZdmUe6S5G7Va7nSMkLJtgWqNW6OoKarbbw7PoY/uy1CqqPyPk1gBysAlPQPY0pbAIQILoD/MGkHmr0GpsDIQAsOJAMsk1wESbImilJfgaQLaNhBweExKB36UGfABhB2gV5vddG7VsD/Cr4bkliAEJufu00WqVA8VyEj1xKMLyLFFhtMadXCCw3KljiLX7doA/vi6YcHa35c94+sh2ygphrest51D5R2z3E31i3LSrfShW187a5Ki2ltqblLigq6OnSLbKcMeOtIzWIOjI6Cre9ARvApc8HFEADYbdNgXqFQ/SESslJMLDvlr0A3sVNNXD1AQGUb0bQ7CjLu+1sYbm4U9U/7WKrgOLfCT0kYPldYa+a6J9tzRbhQ79YkYUMX5/zxmm8nF+UWf7+FobhVR5CfdUflPNCgw7DDTdd1ryA+FcxdK2boloxcV4brxCsU7C2NAGLo5jxcFEcBh/86yNKjzUNAjVaWk+6yC3SgTEeHwIF5F99AhCtnW3s73brD1kO4OU2bOAoVNlTH6A6RpeZOAAH01LZ/jwGoIkbjLetfLf+UR6xbY+8PqGYFzADiVMBd6H3IqJ3KWJG4VYyHab5zKiMK6XjG0Yq5xGYV3Rs2ytpTqtU9dxE0d5GOrFfY6ppW6vbQitiq6Lq4qH4u+nvHSctPtdKQLdZ3kNrRUejaDbt1JEJ5MFxTnhk4C7sQR6jdGQeMGgapsFzZbahdjxQ0FqRri+0ITdoilP6BMLCjbKARIVKRuUsdalJf21IY5ESaW4TVh+4EENEYzeJmikgVIlZaxZcC6BdndYXUmrfs0EzU2jWFVa6KLkTvnlSwurQ+1Jbbh2m+67Q7LY/FtzxTRs+ZsGo0MY6qA1RW/y2tMKCzZjfEtVMhTl/WIcGYel+1iq4VFCzDcM5PJautBvUWmsKhIuMIao9Sjf+Cko7aIU7oRelIARxcjyM/VRzbCyIwuNyCVfnDR2pwaWtS5rodqRFmWtrSl2WgpUlLnThqtpdD5ZbuduvYHhXenQCCQbLNKGvL3f6eWCGquEqBRE9kbGLXrxZAYPLE3vF/Ioy7pJx1WFz/n6X5dhEmc20X2GKF6DzE1eno60R2BbRi+tDQqQtQXKf8jGl2WkU0XEM87pazL8JSvyiepjIvoivCByuTWJI6/XjXicNPGaZYs/sKhlrjs9hd8QoIPMu82wwc2HZLbRvGUStK3XLRku0rI5R2ZJcHOwFEnD/TFaVPnnorYlWV1hYqc6xOcMG7LxVAIKydTh0mr3sE0RlVofX151maHw1Fn4O0aAO7W9oy7giomkCB+sQcfX21q4S4W5jRroW3irvCTnIXbq1rocyVudqrAW7Fb6kCa0G5qrSq4GNxEJpzhdKugVHAZ6CVZ3qEAX4yIoRBKMD02FEZaCzYwHd9K9EolK1mDYtV+50AwjYTRbFE1yzrjNLZIgV07hLRTyOqzFgV8JYqqzhE5/Qwed2C/iQrqZIOFp6o+dgU1UYp9Nl0R4ShH8Tk9s01kbAlqdNhi3A3vDGAsE5li5MbX8ezWGDv5GgYNSedHced90DY52gtQCuXdUY5Jnm+efxha0czf56KAI+280R4fLstQzn+AHoL5/a1hix3xh9Pb+m0u84TNT++eLHlRQhO0vgGCCJFVyd/OgRYoHOlApR9dt+2RZ95WYK90l6OfiFeaad2g5p4FrvOiV9jubSMVhwrJkLtBBDOCtgk0pqI8EaX4oRhmk1/hciaCNyGK95oi77Ja22iUDGqiHUGrxCj2K8q2CzlIOUzmj9X8+OS1JmOFpHjWLt3OrUQeak6qKh47pgqVhwiqnJLIg+t1l4ovtQrKkA7wXvUtIuNxW3FUcBtAGHFhM5OAOFyF4trib7ZzQFEeq3yCjZXOX+ugABro/gJHMsYOl00ZLbOYNnGKIQyK6cfnq75MQPhTEfLWLgtGDDPlGEdNw1wKxmIYgCBh+t+laobJuEwKkCd8/vdtUkIojo+JnIPGVmZ6GIAtfFT0u5nxLKDgKxXrLPOleIsQuZ1OJzIyV3PQOB4dBzRN3Zwt/Je3Tu4LaPg/B/LtZZWz6qjiNkJ+0jNjxvt7KccRcOtTzooHO3x6vVl3MFtSxCnxqIelfpbdOx19MqqmZT7jrxYsvcoqw4PgrwOGmp+KUSudg5ROkVBXyOJRa7EY1wwf6qPea7gtwwgMEM6A9V/FEeWwT11itrzBMWZ89zRt70X8Xmw5kdHRVLdMrlbjiHI4kHbrkQPqCD2uQJ1cZ9iMLIsbpc8QNhLdGEBH8R5BXmtbSkeIa8FEONG4WEQFLNqD7ahDxNWOrpfAGElcs5DowoX0aLfZ8DuNN8xc0aP3TQX0XyHGMN0dLFhTZWMMjS7YXmFhop50bILAjYO1rlDrDaCT5yMi0fYI8J2tLUB1qV1GOZ1rHU55wC5QwCBnJpm0Ulyg+jPDZX7ad3tUWPtSC3yU/Kxsm3hWCIW1JG1hZMsl+3upC6cgH0/l9J8Oy6Uj+qkNbs0Xxn2vsE6oxWhQCV6oMdoGAfzdjFRxGBteZczRF6fpvW7R2fBUtLplKxMxloAEXUFiktJKMyI47H266SFaYfsOgaWvQuVcecP291E37bW+szJLdC2mnQMljRxfa2jS1GipTTfDdDR81K61hE66ZPicB+94jRZgB204TFRBNnpc/CopKvVt3nBlQ1IBTfGVGd0xQVcPoCIObp1BsyOgQ7G5QqLBNFxoAXJo46qMmfklk0/DC7XdvsaqRABea7mO8U+NC5xptw+gzgy9I1tI6qM0aCSFFdERCqNLL1ONQt+xQGvCQhrOQ3oEaTC5LUDCKyMM1t1aStAnHHL6pDj80I/FwkgYj5MMZw7P5UshUFre4ZSCc0FNd/iRnk3gCD3TqzGX9EnQYHrUgFhGf3zwLwr5Rhiguogkm6UWwb6rvDuyqWTFGd8rRhLd76YgHUxLxxAYNydNte3A+tAnHQXI6ihnOP2Ej9xA4MWZyKwMWMvGE4McXTOQ3nZ9MOamu/0eXdQXP36T3zhREV6EVLqBhTbQZW2566U5q6PeRG0i2ICjgC1G08Xmz/loprZlklXCyDiFhru8CkixU6dKjMx5i5DY4+rXbEI7Brr1Zjv44chVrPlCrOiHBvtEUz08XlqKzvugLCO5rsR2dXJ6N4cBfsTqU9F9X7Eo/UGz0EDXkxpvJrhPaoqGkPszoijlM+oj4bIvGuJHmDgWACxCATOkWCJZvmPM4bkJJrWkSwyLidJaskSyFu/ouVGdbekYnn99MOymh/d1aCviqOTVw4hUNw/HdySs+G1TD2uHOLqNStrynBxQw17MqztWaXaq6z9SyvVWj+1wOvfVU4YwaNgVbtfy/pUUbLzwwi4N7Fr+ylvtrYBRHGxpd09pbCy5scA4ikQZaeKQPEN1tZyas3GAp86i1/MWnCaNIrzyGqff/456z2CLQZl2U8y8ap+0RlCz/avrNUCiAjx080E7/y3n0hgPqDWawY6Eb28Mo4A3zTZSn3bL750dMS766193IpUOihPaXI5zc+PI0wZ924iMYDAgY0stIrz6/37990cvlRD3DMLXZa7fFfi7I/49AELe/hTcvmHvhu1E0C4nJW1sH1cDrZCQv2wBzlSPtg4SDCbXw4B3VN0nNv8gbvV8tN+OosuVotKF9f8aBmc6WgZgqwzCwFclNpJpYkKabmjEPdEGOJl19MdAp7dhOiN5S5Ds5ptEcFhDH96NMTcCSDcau+5GQgiI/1UN6kzvhLWN+Q0JEWTwUcfek9vRT6w6JzwYd1fwLNfnEPA1dIP62t+tAzOdDxdbV6KgZh+QPyRAAJrGWPE3L94KaUqCrsTQLg8ZNShItEzLuI29Nu1KG63q4A30m54iOIcO4PzpDkdgS3LZbMIhzq1EQPEl1oiXELzo2VwpuPQcGTlQQSKxm0kgFDbaxnbmoa2TpbvjcBOABGXEU/ZvyFhoDtwpJdHogdOosmIRtHuPdJ3ks76eysXaduOxJJLPwxuhVh+xstX0fyYMM/5NT763RRiAEHS7mh22vau5lcvMr51gszEpzgL5TALD0DgcAARc5Vnc4l9V4dB9NB+QLTImFq6d+/eFSvkxfURIEOwtfpRVWmXwkYMS6UfLqT50SxkANGugXNr4rbVyinlkfQDeqh0tLA1AaXCF198wWn3kU61oyysjMDhACKq5qniEcbqQd/x6AFW9RRFHv85deDOJo4yFLtgfDmpVLxVvIiCqUpQYYtsse2pF6+l+dEsLLUNdOpIrUY8ph/gcMSXx/QDBOsBhGx5ZBC5mm5M52cngIjv7YmWYjpPShBPQBgrP1kmDuYehI7MruIpPH/fRYcAAAjsSURBVO03C+sjQPp0yybajMKuIDZjwXM99azsLrVZFS6n+c4sRLsxC5mks4vA3ACCfEYkyNSrBIhsE4s+bM3QXRGywlUQ2Akgoj11luI8OVFc1T9cAjmxKX3Ju/xy/2IKmM8lshUosPrRky51Dl36YYtgncj0u1fUfGcWcuk5XSvaCUZ/P3IAoiP9oE00edzOfNa8FgI7AQTCOFvgLMVJ0mJD8fFytHti9MDCTmg6oU6SIsmeigCbUFsr3cbHMWy1RdIPF9V89xRGBuinan6FOPoTTbSuxCoNt25pNGAr1N81JPsX9SyFpZbl6yKwH0A4G203jM8TG+WTaTAxeoBbfReKE+o8QZLyqQjYDQjbEVYPS2qvxDLRpF2rbZGKDU+9ckXNB0mHSc4vB8jDflqV1k67A4hiOFI//UBWT0x3vZryloVLI7AfQLjFRAxvp8uvr83hGySzdi6YCWi2RtOZgZg+ak8hiKpsDaWO9RZjNmLAwq5wqPaimh9tgjMaW0OQ16cjMDeAkA1fxyS5OnfF/pSsHpsm9SyFbZLl6yLww13WY/TKBnM8G7FLp7GCfW0OqTDJhjW2tdXkuTLJrKaBs8jcrMxzEx8+fIhC1XNX6LA1tSucfriu5js3Q0hXOWEXRyqvTETAarWQHTkA4XamhCCfddhiWLN6K0yoLSbz+kwEWr6v6vob/CZspceHqV2Fh6vces3PeRdHZ+uZmoqi2lUUIXKR7CMvXlrz3RqD3PUjocu+FIH4Ng5MN6quFY4WdM9XXQCbUxUisnVFBFmpk7fuhMD+Fgaq43Y0TzoGYV+bo/p6RsGJc0YXSfORCGztttozkpYf0g82s/X0dz9cXfPdqtfFExb5LJ+KgBsI6WtkOOL+YLyiEvGCYHENBO56MQv3RqApgHAq6DKWUwCyr82ZQrBCpDIHKq3y1rII2NMMlkm2rtAre0XKtj7RZCUlG9tOv3J1zY9PzDpzMR2xJLiFwPQAIh4M2vrECWogO4kkPJ47obbAyetnINAUQLjHeadnIFA+fWHUGUI6mnnCywFy9Z+VN1vHJIRLPzxs76AI8g003zktArI8AFEc6wdcjEu7kQMQwrBL7xV3SVBjMaqszXYPLz8Ah+ziYQg0BRDEoW6bubiw62baBSjddBob5hZGI1AXqra1DYF7cw8Z2pDi6emHG2i+CyAy/fDEWROXduPDQYRtjb8bboTFFxA9cNySahzMyvDxiQrw+K6bAgjYcpbObiGPMx31fpxmhUJuYVTAueitxjdb8zSvXSHZvYynCH4DzXcexS1Yn4Lqa3ZafPHJ+HAQENghJlDg+UyCcv449MBuBcljLmJUyX+c93Tea47pBaRuPBFqz/wjFerS2LCl2oNhamFp/Tp2RFhnrM/w2RzG/K3qFXlX6d0mKubqcJ90yuFjCn1MVlo5zFeAtMLt7W+Bv1WkiWaBgXbEbUeEKbfHNgUsItCagSDStIksjqex72V1aKRc5Oy8iyOsZttlEai82VoOOrBEs/sXzz39IDCep+RFytPHzq5NIT6+3p3O4UsRZFEh+7PYamLliRvNTC4MPk91EpSoIyCkoJfvv/+eVMRL4ZzCKgJvMDT6o17gRTc2/Yv9nfWayHq/ebeIANZBT54yqycai2J3l7jI85Bur03ZRs9RVw0gsH0TI2Dt5dUKpKztW9rwJZnEfjUdSHlfGYHWDAQY2fQvP+M7Rl4Zx5R9BQQqb7a20QOsOmVegfnL8UAEZqMHotiMHi43iMlwIjCCwIEAAutgn1/g/Feu4Uagz7ZnILAVGWjugU7JwZJOO6P3l6LpTlLn/sVLjX4KmwiAwIEAgtru1Lrd0Ug0E4EVECAy0D3aLX5WOP2wxduFrtvpD+b58aQLjV2ymghMQeBYAOFSxNaCTOEmiSQC4wjUl8KZfhhHGAqcubH7F25pMaWLJJIIJAKLI3AsgEAYmyLm8d88u/esAbZPVdmtpWfxs06/dWdWv7uOFItzYhcPxGR5nnrx8Ur2EoEzEDgcQJAitq7Lbi2fwV/S3EKAIymy1GY46mvuLQp3vV55s3W6uimDzuEnewAiY7IpqCaRROByCBx4jFNlcw/L5bNbikwWFkEAD/ezn/0sMpPPHkdMOq7YJ7qJyYrvQOwgm00SgUTgWggczkAgHichbM481x/XGvJX4Jb0DF8FjJJmqiZicvSKex14nkg9CmDWTwRug0BPAIHwdgeUZGY+z3kbhbiNIDGu5fhOfulnfHwtsGyf5QOx45AmhUTgogj0bGGIqDaNmW9CvOjw35tt3r9rv1bFFzEygBgccdIPb9++VSJ8IgGQ9WcWEoFE4KUQ6MxAgBGpS7Y/BSxeiZ+PY7yU3lxCWJtdz/TDlCGze0CUM3qYgmoSSQQuikB/BgKB7WlKkpm5kXFRJbgx26iofEgwM+3jo8wiQT+/kmcnx/FMConA1REYCiAQ3m5k5BH3q2tD8p8IVBDgaKq+PCo3LypA5a1E4EUQ6N/CEID4kKu+FoLTVZmEeBG9STFfDQFeFaXRA/tBuXnxagqQ8iYCEYHRDAQU7TP3PN753XffxW7ySiKQCFwXASb1u3fvhP88MX3dcUzOE4G5CIxmIOCGxKZ+2ptD77nZPHeEkloi8FwEePKCoEF4IN2ok/25XGXviUAi8HQEJgQQyMCrpfTEO6+I4OTa0wVLBhKBRGAKAu/fv+erN5Di4OQ333yTj8JOQTWJJAI3QGBOAAEQbJHqI15YnNzIuIFypAiJAPOah7QFBwqkGxOTRCARSAQEgQlnICyUpCLkKzssVjinnebGgpPlROBaCHBE+sOHD8IzuYdPPvnkWvwnt4lAInAqApMDCHi1MQTHtjPheer4JfFE4CQE7FteMno4CeQkmwhcGoFpWxiKAnZH9jLYN+Xkdn6pT5HJQiJwFQR4ZxQbkcJtRg9XGbXkMxF4MALzMxAigCY/86GvB49odpcIDCKgD2bzzAXRQ25EDuKZzROBuyIwPwMhSPEwp7xCmC8Y3RW7lCsRuCsCnGEij0gkkdHDXYc45UoExhH4PymVlwOctelTAAAAAElFTkSuQmCC"/>
  <p:tag name="POWERPOINTLATEX_PIXELSPEREMHEIGHT#28322B5C737172747B327D295E7B70777D206E5E7B4F2831297D" val="100"/>
  <p:tag name="POWERPOINTLATEX_BASELINEOFFSET#28322B5C737172747B327D295E7B70777D206E5E7B4F2831297D" val="25"/>
  <p:tag name="POWERPOINTLATEX_CACHECONTENT#20325E7B287C557C2F32292D317D" val="iVBORw0KGgoAAAANSUhEUgAAAY0AAABZCAIAAABNHe8LAAAVHElEQVR4Ae2d/dHdtBLGkzsUAJQAHQAlQCoASgAqAEogVACUAFQAlEBSQUIJQAfc39yd+8wi+ejoy7Lso/yR0bGl1X750e5K9vv0n3/+eXLdf7/++uvff//9ySef5Iv4+vXrr7/++p133nn+/Hn+qMv0nEd8OPn5558//PDD999/f071/vTTT2+++eZHH300J3uX4gqcuuq/L7/80kz1559/5svIg2Gjfvzxx/xRl+k5j/gsFWaIV69ezaleYw83m5O9K3H1H9P19f5nlfv222+RC7h566238gX8/fffrbMa+WMv0FNSq3GIUIQqf/zxh02txiGcJCbFtbiLm62QKqGlLrcuiFN//fXXu++++9tvv6EgPKko6eui00WkXQM//PCDEZk5scK1DKpwNpJTHK9d8EVhUwNvbF4970V8hXyBmhQiHAVSFMWYHTbefvvtolCuSO02C1PwJPM/Y/1c6IFs1/RAA2bA7iL6B3aGeVtm4OGzzz47kJO7UxtUffrppy9fvvzggw8IQr0V7g5fHXI1cKUk1h5Ik/y7776rE43H3ijU1R1aniumziylqYqUa+YnTzK10Sh+5izpbiosIt20xSkvwjfffGOGYD3ItKAfvtp3NXCpvI8FzWoZgMXnn3+e/wx37NlSTLHwJ4eZ0lmEPjnED++jpO+99947RRj41Vdf2fqEXXDCwxV4PQauk/dRy7SnF+f+/vvvjzIVySbBvxIuWCKFISmI+YFPwiJLD+0uVzKzBqawzAj6zLhJ/+OPP+aZAaHICqEcMzDnFTtKYrxxQKSFSTvZgK7QD2GOGcUUgtpN/71K4LicTYRFoGlZeQvzDzKWDROyZoyC9lJr0t2I6xQdfKbQGHgr9KjL+2J1/fLLL7HPsfzGPauvKO+wiVo47y5+qVBKaeGkdKz6g92Z0Mws2KJLdgkRGbrFBJLi8g3/2GKyhLy5ZYsEicNveSCoLktJiu4PagAi5spdHgzxTENPCNP566Xt7uIXMcAaI0HqoBzFBggF8EGKR4J/xJjBXT9d4wqHpLifCOKWRbI/VGdQiZBWuqJxcZzCt/Ro4YLtxhY13LqdGhQUIMgqTNGFsidibGN7f7Gi3V38Ih48pldAOb4uJaP2W66PzzCRJNUQrrSDi3AQakWyP0Jnkjseq1jz18cplkr5GVpoN7aU2AunxJ4arOrtfHoKyjjaee4uvufzbluzVyw5AimI5MANaBUvIdioMSTHCWXoupDwrpZO0cEgCYdECTh8ED1JRWrcWlRM2HPnfd4nej38elTan3lU7DmUSRqfhNhN9YgyXXy36Epf8YumbsnfpWeeh6L0DbeRXdRIPzN3hfI02y1yd7o5O/gUWIqlgYOBXD5wtrtpnZ/7XILfD4ol99o5qq3zip6BzWXcdyhta5ZpX9nNkUjHEehceqzEVMozAC5k7pkaS+w3KVMTk+xAsVeon6UN74reRUvpXKM/RkHDYDdqwToc4mVvNNb5HWHnBOMcrvzy2yuYYt6+AUUMSe0lpFg5FlQzV3yr9Epf8fNnJwiSp5amS8KFnHQvZklZsxig0ehR3u51XMV8XumKf3hN7ZeNp+w1YxNy2lVLkY6eAe/ButjSYIGyg2PdKbdwVTrWB1PgVNFwwylDWLRRNJbOHNvxmZoN55MyLSEVRQOxMa1zisP5G2fN+168eCEIIJqYM9+BydgDuqOJ9NCdcsz8fleEU2QERdZEyXaAk/+fPXvGoVZOh5fyuQklYqmUGv056mlBLm1OmW56QgXZhx1yVpzyPlS6/A4zthDEz9gdTVRCLnq8PUuHtzm9bSEhnJRaM1YygTZVpyKhUJ0SXg0kpFK7ouFjNGWmFXTWEDRwBZzyDjGVUeNHiDW2qMqbI47N0h3+cqbu1cevOqUVdAGcZ8YT9NcT7fi9vE3KCQrBLQ+4jZAXUH7An6fEKf/6Hk9+6rWgQ00a49QeaGIv9+1BeYzyqCjpMfbPdsvsviqfSUdpmu/fUqLCLT1N77R+itXO0cApcUpujYTTBlObJYnuaKL3XbtTzvGeLn187FOBU5s73HFw1IXVUiLeKN5pS+ms/qfEKR+neFeYypyeSTHWnVvNct7ilHCK6KNCCvLEuLTkt9uk/PENb25ZajwbF5ixEqdYxtlVYVODasvT//+jTazLRW5pne+uo4DyJCtnLGbslzyHqzgVKIqoU2WganCBgsJqoIHzUBWlALHhOayg44d7nOJ6aXXfk3r0dtHhMbaWiiJz7JQ+vlU0u3X23syTX0EhPUSLMxOle6bvxo6F6tJDKu7aLGwnVYzdHNJL/E3i8UXhC4IUve8Sk2q8IsFluC7eBRER3MMBGqU+avhe5zwpdvIpaIIXRenSfqJBTMErCAQRHYuIPk7ZrE0k+Bl2axWnclTtK+gAVvdgM4cH64O97BCWH+Ix1F8vansX1QmSIgqrMxrIyvuIVzk+5wuBBEq8ZwgoEmPbP9oEIN4q0i8e8MUXXxBCbz696pbZ8N+uPFHSh3RBFpApb6KbILuirJMgO+wWsbbm2jxpqbt7NzwnmqsoddCooOFd1Ltu0G39vKOBu4FfYC1SjHR8zqKReCAbk6lgReqeVKINxf8trMYa6JJEBMayVYG5gustP7uIn8mAcqI9lJPJg3WT1Hpaemk1QEAcuIixq3bunPeR6ynRIwwGoaiRp+Nz1nZK3YF5ZH7OCkNTP0sbQbFTjl5KZ+/+inQ0UYxculXdOPXJKV9BD9bCaoXUDXz+/Hmc9N36LEnpFIGLBgttKbWH7Z/K+4Ak5XqEUWR/aYTySgSMbpkEmuwJ+s757YBm4AT5dHbtuZnedscp7Xt2p7yrckRc6x9XDsQpamRxyom3N+70SczARYOFVt1WI62BmzgFKumDBJgNzEoTiu8SWAWwoj6EG6WvR9jYwMz5uKmpBzTiYIpJu6OJZjlpcUo4dWwFPYZI+Knw9lt+Fbho4MC3Rq3rgQa2cYpFhn0664ohq83GIwTGBVPaT9y04jiJN3NcU9icaPxFIYimZlEN/FW3qhs2S3f4q+anaKDf/42RoohUS2c8UBmD0aHkV+GWaR68o3oHTo9ad70GtnFKrsMD5l3Kj8xsg3FB6KuBzAIg6mdOw9cR7I+V54wa3CfGqT3Q5NTFKQVT+EZ1EaDRrLy7p8XYSAFSmzl740TeUb0DN5J9qOEbOIX9tMjcKocX6ehWSIXNbt26Rb/i/dJbpHa6vuno3XHq1MUpVKQdeq2IO5njFlkWSH9igG7YaNN2tyjkX/fx1PwOnC/XyJ4bfw9ZZUUs16X2QU2dZXMz4qUExnT5OZFfjrz5R6osPVccTNG/O05pli4GSkvU/a6CKSgfhVNYxPsSbDTmDZla8pNmDqFby2cb8mdJ9+y1sZCe5dbdDZxSMMUBolvDSq9Tm1RVPhhLyFZXUw/oTPJTCCJ+wOh8INaodMNm2TxVmx44w13h1FEVdMBdAR0KqdsmGqNJi/s21/gxDPhZOKtx1KMa5n2+iMjDQHWJdaa0iuRls3ZQCPAd5LX+4nnb8RZn92AKc5y3OOXDlvHBFKrzIEVIzoHD6m2iTC/19anMIerGMzgJSMGSIhixN6wRxlM+HFAExFsvjVCaSE945PCe7hHHMA36iYjP48C+O07JRt0pe1l2amtZAiMGV9BxMzSmSIpoFE0OcLyWmhQMo6jYqXayTprsgf4W4lQcDhjrQBWNlqgPIfWABepg0kyXncdmgQj2c1PA7tbVLJlK22T1kIvguGBCZdAxnAQgNawg1SgdMArnFPhbwK6RB4YTEu5RvshnLMSpRJCJY7XgFHLeYgvfrXjkJllkvFCx9gDW7iu2bcJS3PFTn6KtCB1uRyZ9POrs7sk6jclBqaq9o+IPpcPpn0hHKqidcUhYn/I6DeThlrbDg1s5PxM4JQe6S8cTOXaF2WQ11l6w+b05qugiBUSbZeRzXsRhorOSPmLM7vB9a14PUsAEwXvLcntrlsR176gttarEFJe/FeJUWuB8QInpJFYSb8h4oL/izRyDgu85SdsDaxeWLF2CbEUE2oWBaiJ+i6bjVnKaHw9SKA2QyolNyE9RL/8Ynqafc9c7and/yGHgAn3CvA808WoNJPQwEdwa83NyMyewuIt+2CyzpaL0fGyX2RuJiGe0BAQ0UssZ7kGKCC4/G6AQYUXA7kHf5A6co9VD+oTxVDpPOfzATmDmGc6/ebMF7Plb7W2eOgumsELLt3HaOamg4CvoYzJWD1LMmA9SSGe7SV2sGbhoF5oV+j/7kBCnEgE5K1LLmdQuYVoAlC156B6Wi1E+P6W9yw9n0EyHqvLcHTJPB8/zgJ0+0EGFc6rm/tBWjk4smAqcLWdg3Cdw0S4041kufyXEKQLyTahiHWh81y8wmNds/iITAEGCpqc/rE3tI0j9enHIWUR7eMieciosw0TOnEg4NaCC7kGKY5wVVXM7PJHvlgklBA4QOHBi4LrlNRDiFPf4vCHWxZ+sH9bi2cD2jbm6xdJ+brXzHQIePBDoMI5IHd4IkpouHGIR29Hv+2mkYbrSHiUzBvrpzoOBFIEnfoLLVRTCVO/vgineAWCp8SHqrq7TEBz2AeaERkiO8tkQgEKQKDp/YGZP4SBxZeYQ3y1O9Mg7fIfStsLbPYSNmWkUPybIFZkM4psdel3kT4oY/6x8tCvIMkqrZh2FYFKf6KGH4O7D/iz9Pnq435dAk5ZbiS9mYMiiRQZj60C2X6xa2Os4FlkIP30JhlCoIvWAJSrBRB/2UhVaSuiwI//dSRHgyF67BlOKpBCBbKsoGtosnrZUY6VG76LCa91djUwNbOR9mSOLuiVqW4lXlDenCM5hT/j0UkvyqyjPTMX2HPtTLOwGUvj3hGJuWie+qMoUt/bDKQ9SxgPQk/8vZltRVXwr/0pgtcB18+lcryemCYSKE5F/dRgTeSqb+Nfc//tRlPQZt54awUtfEUS8Lu8zZhDKQxWC4qOZkvriIAO7C5hWVxfx/RQiuF/Wo3Qv9q7qK9jLS1HXxnZiAD3UEbnkqODpQEtcSUg6Iu8jNIjh0+wHFhQlfTaKEEyrNDnF3t/lkKvlNxCKtZQirlIeIiPa5IPEFJsiExHQB7m0Q8SSThx6xt09KWpABT2OpDR7S6NLPCXrw8l+sWSLmLuO1Y4Es7BIAwL8j3ujlhgQSJCfPn3K8oDmOU8OrP/rVHkCw3rdupWWw0pmiBFwEmwdBncbf2r9b4mnxANF9NgVsAT2gD7/cF/0o0mtMz8bq+9ioLQhTuCtdGzcX6aHbHy3yxX4jDXcfoUVop09zwZO207wXBTkS14Ple29JScmv8VZy6Pol7suLiU9SLldHlTIgsXE/yJ7Sxt2nei3RS2SorohPtvF96Zvp3ZLop3ilHZY8TVZ3PUW/xe+Ll9K+3zW3b3VROCwyUdjtcJn/o2kAg1Iud0fLVwfmnDrQZbpwCa0BDx12QgPxCn92VF8hJXpZxCtVBWN/b3nH7v2NAoyw/AnuzIRJGjyWh6GuoxP3DJc1Gg0UhNZGh0fVE/2LO2O4otUukR6Fs0U8Rn4Z9HY1TnWwL7nEm7F5BTSNmvJHnrSbYb75Vpl9fSodXeYBnwF3Z8mG8bAsRN5h/SOeixX5519R5zCU/0hN+mo1x6W936fBmqi1ThQA3pQiaoqjo8dyHmXqSU+1LyjdiH+gET2wik7Sx0rlES9l9f6kIptztJ34mPe1pVeGsD62pIvPcfbi4cD6bBC63AJK2hj6nCgIBNNHaeCXa5oQ9qLis26EPdEVASh4a9Xt0WQcL2ayHkHdhHfZzoPWEHXPsljbvPt4fy7xFOENlpOhVP47h4HMhVgE1LxXQFNtxoHakBGoYLe5S25A2UpnVrfXGUg2UPp8NV/UwP9cYpz2PZHtPx8gNROIEIWqQ1gCgFkHH7e1R6vAf/6wa2NlPFcjZkR91M1Ctkrviozhs/TzdIZp7BTXI8g3dsJpEzdrN7KVuLZT2eSszPs//hV3YcizqsBsMneCCHjWwXTjnbsjFPAhCqIxiWh7x7pnlcBdUqlmTSWf3jlDG77CvqjBVOUz+37FujcH0YfbIJLTtcTp1g8hRemLEBqzIrKy7ryDLLO4Hsal7TcnEKpMgV7D4VTvA4teXudvJnTxIdw1Q2nyOy8jyIM1hoDUqY4ClU6RcVu4ypUHeJP8gEq6Kf+0kOp9p49e2YZH6XYXidvSnm4cP8+OEWqpfKhKYuPKI23Fgmm7YjjMZsHIy5syBlEo4KurF/BxQyM7c0D9XITHKl3LcXuLci09DvgFN7pN/goafNa31E7HXiJQRVH4Y/iYVpj782YgikmGhlK7y1Xmj7rsZU7AKlVG03rqvpuK05RCSLi1fRscwBSxwb8QJWdW8F7FlTJNHs3SLRVRX6cYAoHM6lZHRdI7edjTThF7dCnV5QkAKkZzvWxmJN4EtkBVaWg6Q8T76f3aSlXi++DqQfBKUDKIilKsSvd29elqw+58+UK+TQsAljVpHYayBsbQCdoVfTVF3yOIYhWNGonEcaTrRZf2ITqxrN9yIz4CW7/gC8Gjdf2U6asA0LiFH0OgRPhHB6po7NGXUMDBNdUAAB3kG6l29ew6TxSVOIUtUNfjKjOzO3NcqKe5dnz+MTiZGlgNg3U4BTVHxUjGvc4+AsTaIQa5ErvZ/OMxc/SwDwaKK6jAygCqcY9DjIFU4Svc82jmsXJ0sDSwCQaKMMp0jSd52wPgnQmsOhPbE+iuMXG0sDSwDANFOAU5zn1NYJ2kEJCleFLjw4M086aaGlgaWAGDeTilD/P2es7LXb2hM3dGRSxeFgaWBqYVgNZOMVRY53nBKR6fafF/mrWSvqmdY7F2NLAJBq4j1OAFFBi74J3BCkCNH1RbBJdLDaWBpYG5tTAfZwikrKCd0eQQhecBjSNcHhqTtUsrpYGlgYm0cAbaT44z2nV7o5fvCNAI+PT4YZ1KCFtgnV3aWBpIHXO05/nVH2qQmW8S8Eoy/J0FkF0uLv+wJm0sRpLA0sDsQZu4hTnOXVUKh7W8Ur1C4YdeViklgaWBmbWwHZ9yp/n3JX7VZzaVb2L+NLANTSwgVP+POfeQq7i1N4aXvSXBi6ggRCn7OscwwRbh6eGqXpNtDRwXg2EOKU3Y8aItPK+MXpesywNnFoDYR3dPrQyTCS+hTjDd4qHybsmWhpYGqjQwME4tTb7Kmy2hiwNPJoG/gu9Zmy5DRRtlgAAAABJRU5ErkJggg=="/>
  <p:tag name="POWERPOINTLATEX_PIXELSPEREMHEIGHT#20325E7B287C557C2F32292D317D" val="100"/>
  <p:tag name="POWERPOINTLATEX_CACHECONTENT#28322D5C657073696C6F6E295E6E" val="iVBORw0KGgoAAAANSUhEUgAAAU8AAABlCAIAAABC7/ZBAAASbUlEQVR4Ae2dPdretBKGyeE0dEBJmaSjA0pK+FZAWELICoCSErICYAnACoCSkmQFgZYO2AHnPuhimGsky/qzLfudr/gu2dbP6NE8mtFI9nvvr7/+emmzvx9++IG633///c1a8IodgS4Evvrqqw8//PC1117rquUkhe9tx/ZHjx599913r7766h9//HESNFzM20IAa3R3d0efv/nmG9T18p3/zxY9hN4PHjyA6lT++eefb9GE1+kI9COA1/nWW29RD+b9k08+6a9w8hrG2/ZffvnlnXfe+fPPP+k5VL8FECcfYxcvj8Dbb7/9/Plz8nzwwQfffvttPvOpnw5mu6b6xx9//MUXX5waHRf+RhDAFf3111/p7LUJP5LtmurXRu1GOHA73WTtiUN6ecIPYzt43b9/PzjwrIWePXt2O7riPb0AAtiqhw8fho48fvyYWP0FOmW6MCxK99577wWqE4T/8ccfTTN+6QhMjgDO/Pfffx+E/Prrry+5CB3DdnYvQpwDsNjMuJHdy8nV18WrRYAQPcGmUOrTTz8Np0VqK5k6P/vtnX96jw2wOmvLFGfqpX6cCNwHwZQ0Kwhu8ogMmeL+yBEoQSDsyaFgqNaLFy9KirTl+fnnnwlvBWXmPzqMpVytijyUQueFAkH/v/zyy99//z1f/KX849WnSKxbXc3fkIEmWEdJK6uJQtQaJPEit4AADBcdg/kbdVnbSGmOBNRNTjEwWfwOnd+kqTYjcC/b9RwDLTMtNTyih0xjpj+Fl0yWzHYNjXoRR0DzivRwQLDPQY0hZzDIukUeGcKTP7gAPIIRXEoGEqYsGZYE7mK7Nrmkl9pouy+ICL0x2hAYd50ehr/g24vrJTklwWQ0fA5q646XOhcC25kx6B3001gj4TNPaV3gEjKj/6i93NcJ4ymYmiVnO9thmpCKRJiipN7OhJ5HqFymwKVqoTRYaHl0eovpeUkSv38NBLSx0dzr713Q7XiNYBQ4BKGECEsEFnm0wjNxyH2daGe7nvzyqwXdXklae++ky+cRPUK686Qz7k2JSJ7nBhHQPuMoDRfDHsisUdVqj8bCc7HqcWZdMKSTk4XJ1sh27TksTSSmpcJL6SEdboAYI294LpfAUSiDZ3MEQGAL7zUQJ0kZQ1dx7LFhJcNhJoskd1rYLvNTIFKy3hL54jzaODdXmyE882XcqN9xBJYQ0OZ9iHsYPOKkHgq9xT6RKF+EGrYnC7awXdYSSJOcpZawy9/Xk0gSjnxx/TTMoBo1SRfOlLo2T98sAtr8oEKdEV9ibEEPY89cK7/oary2zwyEnpioIcmgarYbsZJTSEamzCOZnIYERXRYQeAjwfREFzJi+CNHQCOgTW7nYpBIW1BFXX9Im1VDyLYUgY+Lc0fLSfGka1x9cpYThUGU8N9c6kdVad5JCF+/oJSZUKvqkcxL5p3D/EuPpKwnHAFBQGs4L4D0vO4V3h8xRjg0FL9agpZydF/EyCd4Jy28pSLZ0tYuOU8s3TSGvXOq062IYR9YZ7rDf+Ph5l2D7+kMAkbne1bvmDGoHrvxtG6mgNoFcmwgk35BnSdvrGJS7gxwmUcyJw2sU4f3pf6QWN29zIjqj24NARMtTxKpExOjn7ULZB1Ko6qlyaLOk9dsp8ZRH5PVnwfCpeHjVrxdjHNiIKi95GNjS0V4pXHpkd93BAwChkvDlSd+2S6juka2cGkWAmZ6+rdI+ZxkAgnJoF95bTqnQVOE67fAUlWccGdeD4Gn8who/VmynPkaMk9jJzSTOX4koX4REsc+zsadCttupjRZaUsbzYmlHfInT550fkJkcZL7ezelWWAveGsIaG0nHqa90X4oSi3zQksS3pbnS2pfynb8alPpKDceEcP3wERWndARUX2/MJ0J1MnnNwqr8my3jIBxrY3l60TGqOISV5daMSE6An5Ln5MpZbupUU91S0KU3zebB7ogj+JVjc6QT2fYnpli8nX60xtEwDAQa9wfVwowxlt6pq082ohhJouldTH1lLLdGPYqgfLirj7toSVLrKX6zc7KUja/7wiAANbSWA7jfjejFNfD9+3La4u9DOOG6KpK2W5kGsv2DCeR9fXXX9cSe9oROAQB488ab7dZpE5mGbZDzCU3HgmL2G5iEpCz/JRPCQp8yjuTzRw8yOT0R47AdggYC2e83eZ2e9jOCVTj+SbdeLIRZeMrukVs7xGoBIV4B0JKAXHPzJKJCLjLICB7ogSB2CbFS+6SenSeuAYzp+jMcdoYdjIkf7vy6dOnUBhnpIXtcbdjOaru6C/76oKslDr9JTPzmcr1pacdgTwCeMhmyWmsYL548mlcQ8+iPWnYaTeQiHlkne0E/QxntnCtcTM4vSMTGzzn3B4eSGYRkoTP3FzaySebCbqYgn7pCMQIiH6GRzFX4yL5O6aGKmaxV2Vc1yTbJRtP/5uXhqdGIO4Mt+1BBiw8f6vyVGUwmxO6rBk5/cjTZ0EAU8SEzijzH5sUtF/vtrBeCx5ip9kIgKD5erkeU6MWN2ONqnRSS0K7dDPpF+DG85R5hBXxOtuNQDgzQ4CrxaUhf7wokkro/Fl6ITJ7QhAI70fjoGZm85AZ/jMLkPOjjz6S4s2J2B9Ekua4EmWNca5iuyGm2TIIfYQCYUoKb7iss90AupFhbx6ATMHMmj+zJ5mp0B8djgB+aYg5lUuCfapiUabm2NOGHc1sj12DHt82Sczg29P9UPM6280UEk9vGXSOfRRHLEWe5ApHnnpiQgQwU4yasT1BTrQZHqLuENtstXCnmY0xCHFVsCMZBo/LxneMKx5PJXERfYf+ajToqX5KmndJQwb5Zs7K++16CRTqwiVIvl4z203zxp4Govbl4dm6dmvyoIRJNxV69L8lWQumsXZMNLU1SH7Dz1q1NGYYT1ZqJiEvp+v7K2yPOaML69pnSy85b0CM9swmrcuzhAAaaFjBxM2do/TQ6BXkX5I8fz9+TRX25ovET7WLKvOO3tsys+EK2//1Af4xjg0yxVJufSeG8h/xXzL931oSr78HATFQMnwkUOsD52tNsCBVWweN19w8a8TyBKmYEKG9kW2F7fEptwOBNqJnLpOOX1CUTCl/NBUCST3m5rFCxoxo/nAV7klwW1DXHlphgKlBPCAWOMySyQpX2B7T5lisS1o365kw1fEfOJIQlNTpeXZGYE6qA8JJvd0wfCtn6cx+oDBn5kRSURCYDQ/fY5954EQ2DlbG+ymYrM4PGUn9PQkT86cqc9K0p/Kty66w3fTEBCS3Fq6hfl7X09sSUgNeU/KkkWTwxCQIMILJDxbFu9OHCCwOs7RuOCL3J0yssB3XVwsdd1U/PTzNOcqkYcf7at4UPbxTNyXA0giyEJ3EL4ttu+HIzOO1wvZzefKckIsFRlGGnJqceRQvI1tyBPEoOSgySR9jgxer3CSixmKssN0UiCc2k+HASxZ1sbNHBHUeRTkQnFM0zanYeASRPA6DH9idmAIXse24VQbWeGIzGY665Fgln6M2raMlxHvMTb+cFoHkch2Vm9w1u6xtn1NRmJXit1xw4J3qc45XUioMezK8Go9ssvhuNycJH7T1N/dWzFlcFBTCxEUJy01lEELwCW0+BaQ4qyyV8Yx6XsmqVcfwGnZcKj7xEec59s4pxjRAlGP7sSAWtg6rzWJvNqrTEXYKzAtPhb07JBuuKbMnqHIkYx8BmA3NIEq7LNAa1o8YAI/XCIaSODfb42MY7Kv7ZpuM7lkSS1RHfuO1FfYIN8rZHmNVF5OPyx94hyC8ievwGsCcVEfOBgN1ILY0vWcknDl6bGfNm2pjKze1xVF6k2Gey5xtn7kbBHV0EB4uYR+mPS2HYDir/M0z8HlJdo5FJeNzSMiirOH4JkXiz07k+3sjT3NsjyGYZLOB/ba7uzsRj9HFqs8/wDtTSPCZP7Hkrk8Vag0wxlP2iby2HNvn1E6+3af9NF6WwKrPKer8NJtBQgY0KQYjm7x/7M0TReBjoOrW7Yd3lZkVqy4uBrTHzjvV43E90R0ZTSNz8rOKJs8MlzMveA0+K2w3XsrSwJhKt7uE3uL1sRPL6n27trzmfRBYMiENK/YdBI4pYDiygwzNTayw3SC+NDDNzVcVJN4u4Rx2sM1vUZZXRUG27nymKEds05wxf0JzRvc2laG88pgCc8qZ7FFu3U4B46UsDUyy6rE3CdjIARWo3vNhg3AYc+ezYmPRuFJtS7ZxThbFFDAcmXlo6mw7PYljkjt0T5+igaU9VJeY0JzKtAOYszWxxJalWeBY+WUhKWKcSJGq2R57MtLtjRL6YyZQvfNdFxmtswSBNkJ1nmpPxBZAi/X/RPJXs13Yso+6sLqWt6D6qY7MsvKf9ijOPsDO0wpbKnOa8SREsf6faEtohe3xnmfc2yQoQ27qUzSj3mANR7JPpF5DkJy8kqSfFa+QZ+iF0f+YIDMIuSTDCtvjA2qmt0v19t8nQCCnaKD6qJccwvenk+rVL7PX0IaADLQuvpum6UZX00aqE7nxdG2F7eQw/TG9XUWnLQNUh5Bhdh9IdZyFUKfpVJuQXmoUAslvh+6jabVdMB7HuczGOtuNryLr3lqYqvLLKZqBVEcAedfKdKpKNs88HAGWvrF5z7wGO1yAwgqxFibnuRRpne1m9tphxpVTNLwCNcqBx1kg4Ce/SeC23Wjt4ZeEYI0ME7I9Vn7DDtOF2S5XTtcgbjzpsmUdr+dHdUyfouE4jZyoqa0/7JQEv+vsg1Tb9zPm56tYaJphOJuvU32wwPzoGDbjRAH5/2tFye97Ge3B5JaUasiD327a2uiyQTYvsjUC8S/zQqetG62q31g+wg1VxQ/PvO7JwzezONlo6a5P0WxE8lCt6c6mbXnl5QjgMGJIdH6csp5zk2jU2KOfxvUw5NeST5oumW/Mmgq2lJSqysPnKHYDiJfnqmTzzHsiYJQNrcB/rhUAdQpHKqittuxS/tj1YLW4lHnO+0WevFmuMABjOxPjuCnzWS+Mld9rG4tATHjYW9gEuqRNLrswhQVXsxm/YwubtypDZ4ZS3prDZ+Xol8i3s2s9VviSDnqeWgQMtZj9mQLytpRh1TxHY8cOtPmy/UCvoRac5vylbDfnH8bGJza15HHlTP/NeHnB3RAwVjqMI5TDXONswnz+SHCJNmprRHoL9003gTBn1KJStjNNatqMDZbqmndI76av3lA/AsZi59UDJ3GjDSOzmB2r//0oFdawvt8e8GU7lLlNjg0SLB24646s+VH0pzeLAIrHH6F1bDghcfaDzOkJiAfJ8eH52+4YiInGG1f3LKNzr5xpnHuRs2h0b+yZ1rPg5XJOgkDYWtvtcAvziJ5lcOO3m1m2Q7iC7Rjzhw8fiihMqPGxYXnqCUfgMggYzceJOOlHDYtO14RhYzLTwXN8KlC4zIh6RxyBJQTM8e2TuvH0roLt5Da/u6Yd+yWk/L4jcHYEtJ4TvZrq6H4VtnVsp58ERaQBjYLc9IQjcCUEcNr1it0YvHP1tI7t9E2fcyJEf9IFzLkGyaU9EAFt0jDso17BPqRH1WwnMq/N+9OnTw+R2xt1BHZAgMiUXrSf2rADVzXbKaPfS2Uf0mN1O6idN3EIAtqYnd2wA2AL21m96+D82Se8Q9TIG50fAbb0tRuvjdz8wiclrNhv1+XZadff6DnpYQPdI087AgYBfZyM1esFfNgW2w4o/PSC3nV88uSJQcovHYFTI2AMO+d2T92dIHwj2ymMY8NKJtTC6t2D8xfQBu+CIKCNGelr/LJQoycfQOFLQPKzTddwdWSwPXHLCGC67u7uAgKYtHAm/wKAvPzZZ581d+PNN9/87bffwml5EHnllVfefffd5tq8oCMwCQJQXRj+008/vfHGG5MI1ilGuycfGuYjgbL9TnD+ApGMTkC9+NkR4PyMHJ7jLNk1fPgwKF2efKgChsu7cf5i3Nl1/cbl15tN533XbWkQe2079fJunEQseTGOfYulxvy+IzAzAnjvMDxIiMcqWj2zzFWyDWA77XHeRs4ecCCB6F2VEJ7ZEZgBAULO4etMROb4QtZun8rYre9j2I64rHZk0wLU/EMXuw2hNzQEARRYPkdF4oyfplnFYcC6XbeBkQ9vETA78uG+S0Km++vpayBAsFlOiGHV+RLeNfplejGY7dSuCU9s83rukEHQL8+OgD42cmGqM0zDPHkZcrALLj1LIM7Sy76lZPCEIzAPAhykkRNi16Y6mI+37WEgxTW63jbGPJrqknQiIJvHROCh+uUXnuNtexgA9uFYtwMiP+jROSRe3BHYDgECTLii0P7yVAfD/wEagmglZWLypgAAAABJRU5ErkJggg=="/>
  <p:tag name="POWERPOINTLATEX_PIXELSPEREMHEIGHT#28322D5C657073696C6F6E295E6E" val="100"/>
  <p:tag name="POWERPOINTLATEX_BASELINEOFFSET#28322D5C657073696C6F6E295E6E" val="25"/>
  <p:tag name="POWERPOINTLATEX_CACHECONTENT#5C6D61746863616C7B417D205C7375627365746571205C6D61746863616C7B427D" val="iVBORw0KGgoAAAANSUhEUgAAARcAAABWCAIAAABqwkX+AAAPgUlEQVR4Ae2d+9UOvRbAP2edAlACHaAEVIASUAFKQAUoARWgBFSAEtCB8/tWrP3us5PsyZNJZjLzzPuHlcmT7Pstey4u/fnz559t/r1+/frNmzdfv359+PAh420ycVC9Bwn8d4tM4DPPnj37/ft3IP7z589b5OKgeTcS2JgX/fr168GDB58+fdqNAg5G5kvg48ePVCXBKrCQCoDsYjvhmNLmx48fP3/+lBh9+fLlq1ev3rhx4/bt29jelStXEvCp6Db0BzMxD0xuiIWD1IYSePXq1bVr17RJnAT827dvT548MRA0tHh87949dhks/5jrkS9hIOaKmcOLRtZaJ9rwH7KEsQdmCtGxPRmRDcDc5fPnzzWizXjRhw8fciyRajVLx3jfEsCCY/8JtlFiCUn3y5mWM09PS+S8GS9yIkeJ7IThY7BdCTj+E8xdW3bMJoH4pOLNcaHwk2SkbXiR34U7vCi2mJ3NFDoAeSbJON2C+DiA2eAGmBa/yi7OPG/fvo0X5zwq7N1Gj46+do6Nc5unm4TmenB9/fr1HmDnw3zx4oU2AKoSGmh00mLIyVRDB4/emvTc2EXKoqmQ5JdJ/u7fv4+cQUrrL8aiZ/BDyNtALiI8aLrj8V5zEd5CDEbfhMakfcSimDkDLonKgwz0eRhFkzogLCcNnVUC/Vi5lgkbA4RC7jR2DUfGAATUBrxoMr3uzIswBXTvnANFhT0Ghea12DKMHgPAvXV/Oce4ocpYDpdmQcnlpCP9WxqUAFpxzWQiQqC78SIUBi85E1lmfkVdF6L+12pTf8QdDcFI0m886I3xGB9OIfw7h4mOfi7SBTH9TV3dOoxt7idq98ePHydrfcMLQuBWuplscklx4ptLEyzzgeSkpMu8mzdv8hSC4MKF5jxpycmHA5Jne7HnjTOjExGCyBU5m85F8GiipuieASzDOF2jk6r5cTTYgxIacVpEMqYMDuiMPJuYB1oQRGYA0qFzkU5EhEk6LYaBrV8SIElBMRfBebJPbcUbzmnGz0V37tzRj1mSoMjz88WTi+B/E2CPaNEEpklEwMxx0iTYNKG5HAjFvQmZQdPEPBgvh3OGK5NyQ3rILc4YrYSZ6zGAERWM213QDZYgi914EezoIj74D8bRSuX7dq1YdEGApqnNZO4mbIV8KKoDFvNvqLQH9SLsScgN7g7nOS9ivkIua22BNfMYGJeEurXo2RxeMQx/0LZCSR7GBMWgXqSztkToHXhR7EJwSnW3OVNei2AdXn0vErNpQqqujASvoBjRi8iSQqgkImSR8yJSfBNJ9QaCt5gspLnrjX0f8HOVlRhMGEi/rhXXBj6XGsWIXqS9RcdpPa+52ooXGfq1Glope/dwSu5oNbeHuJyTWi4IfDgv0s0QRKbNwlihOFJzqWmkrcZG/Ya1Vlh2DydZWYklhAH5qqEc4goCOzTwh/MiXEKEohMRdOvDkqxhQJlkuBrtUteoEFz3QNdoTK1CjzYPbQMyjk18Jp0mdkOAMUvgj+VFuuqNC57tepHWPeOZej3n7eItuUHbbqcxOTwqdqHhvEgO38n0YljSchzZsExVfTzLU60sk9K1AYRxw0RE/03HPuA7raCBchHJR+SSvF/m1MTVillgo4QGXxMLULJ1FLpUEVPRg1aJSJtigJ80SJHnKF5EohRx5GqeLXqRSUTJekCUcQx8CZgOjRhMGDRJRDiqSUGAlftCOfJG8SLSpQglF1H0GlkcBsNap1bJ0ZfLWWHhvFPSYwYzW3Ox/1BE+ClIyB7Ci/B18QokJcSZgeNFk9HCgFrm0tTxw7r6MtKYj0XXxmIwYZA8SJdgxHKIbjFkjK1cX0O8GaHfDohLUpFXzKr8NOZA1/GUo+mP045J+nhU8TkR5z05/RJNCe1AQzvhf0sw69EURsg3TMy8d1nir13XGFNzcDll8ZiNL0pqET1sOqwdP01KQN+OF6nKoDxvoIhcZYj/1BU161d0+uTgy8JJU7mj1KRu+i2AF9ExA5+1fmTsBrKjfax/kk0shGVaI2bMEahaR/8xsBa+fPr0qby6iJj8msep6JxcvzBHgk4fikhKPmuy6xjkJKDladY4B2ZW8tUEhH/37t3379+bjfqSYwUftOCDDayn3tM/TY8nnbjfAt1UKDkd6trPMFbYS+nHSwxZ97hRc7zgmDlJArkY6lgOKsjtMvYTX5K4yo8Ja+Yi3VSY/AhlzKeeGTAX6W/Q6KpVk32MCyXgtBaSiYj1ZBUMrNowSFy3bt0KH0mdJHI1L+KbEvKVCU57kDtJa3VcmYTcY4E+Fx1eNFPCTjmX/KYNFqWjWDV2fAndTX7/ZDUv0olIFz8Ow8532ORw5Wxf+CcdBbfl/wsLqgRdziUwcXKOgUAikvVInkNp+KuLZeiRM5X/Obt17hfppgIZubA3f9iiMZfzuczlomTbjV5CKASSHR18DGjUQfyJs01KMgT9R48epVeedMJrstg0Fcrbi7pGMsw4Tzw0obkCiL4pMWAjvoKjFbfkAmh5AyBJfHhwwdiSc5lDt0JFpwvZye62ZikZWsICx8E0hCXHWvG6uluShn3gyrUWkHBczp3EMkUQfW2MJ9miiEHpyKh/XdqLqC8ljVKtZlOkprFgPKCZ6lPcgMe2AqGOsiRXzulwPIdWojNmCZbJgxNmxmEkxrWoFxFUdFOhorutA7xmZsBcRIwQCg8vElFUDDjAJHclD0XJlSWTpDUcSWstuevly5fx/KJepPMm44p0rAO8ZmbAXKQDWy6aahaOcU4COS/ik9y5LXXzJKUvX75oxSXhJPp1yVNXj0n95AEppQ6FEyrqAPbbZdJjP0S7h5w05X79JBSXK3kCJTHqhXIRtZxORBW1XGAgl4v4FRRJca81SWDTPv/u3bu1KNk0XpJDkv625ZxGgeJ8+4wri4W8iNc/pOjClUueVNCMydgJEib2y5YVB7qlo1PxiiRtDnVssoEFLdvmTGGfOgIa+FiyCdlLeBEPUGjnLnxSwZAeLp1cJF6a3LjKpG4i8SyJEf0qJG0OafJQRDAtvFNfza/zIgYwTbtoCS/SxgRxc/jfVi6ifaJDmq+Yan3ve2PSi7RFdWKf1kW5sXX3Iu4ISZbApJLt9nJBOP0TEx7KYXZdqU+DNEmPdHSStL9//y7Gozd2LecEUTmWvl5kajld1wmtJw22VdHBGkFEh7RTPw9wknD2tziZiGCz3L7nyMTBYuywrxfpe6x8NYEGAOc2eiCXav+cVD5mLkKLupAjjuSaTnP0vde98piLZpB6BBPSM53GTuFjf+p3t0EXM/BpEbdmndZnP15mQta8M54J7Xy26zQu9rLYZ/1y7UGoMirolYtMLYcIeueK3vBFixUD3eaGzupGfwXq7W7JHYqceqQts0kfBgXvwBpEXbyIM/RirAo/I3sRzTr9GTC63jO7LML1jgfJQxGWXfHgWJ2Uko0NQCXOSyY3Nbnsd1/ZF0cT4vsBMdLnvNQP1w4gJ62IY8JirOW+gMfx3tDQ/l1XntUj1oq567O1TM4ZADAXJDi4LxaoKligrqMYkJxJv45x4tHGCtB73KKtSPhLupb82naQ7G1AQKK3Ybxq5qV+jxWWehwETUTXgsNMZ9LfezvyMdU27MSxrTcZ48NP5oH4WN+VkaTH0nKIkTY+F/GdBzFrmlG8SCiXrQa632Vg5poqZtmKlzy3AZHakaj+4WjyKzMr0rwK6uShaOHDdpwM8at0sRM7VvWMaW0nvbYauGx0SkTiuiwbeUDyiWMBGiJTjUz2krTF8sGZO1lUkq9kMsxVDc2+022eMe1RywVuddfYhMmFM35S+uWTydKUSHT4UrKmwK/KZTt/Zawd57zQxosM210ZNriMI+WixXyx9oBgQo/wggr5aVu8NJSPvisgMlmypRknIr83aL0IBk71AZStC33Y7h1NRbLxAP4bqnMBUMgqDnvCF8/voj+i4JLFzAJc+yiMOQVpLBZTYntGQT7Bl/hZdMb7mOEAhy0WvtTODVbdvQUUMaP3LUVajblmN1GgR0tDRNRpQHeBxneytWowYmHmUUizoPqS6In0CvVejWVyI7cr4ocDODTKy8IM6D1wkwBLS5/1J3G4C5CA7m0QyKYffdROhhwD/Ennk136/Rn2lm8UCBUDJ3gvQ0AFzSVbCF4Oa67qm/1YQmfXNU5/mZys0xTj5lWPkX+hOV1UdObUXlIaGZRwtUzaddp00NBVxwsAR4YwaMJTMy+ZArQAgw4KeI8JRBTMG2MLy1B3q1oXFEbm/llIc3HhRYZKn74YJVyVOJ7GXT0GUSxrmWkl1mryGm6EU6osVCNlgrDZYwCuhsRXgErGRyZ99unEVODSW2K8J8G8OBfxyk+sGGDFny+lTESv5mQCHb2PQ5q8JLVhwUaPRpo7Z8xBNBmwnS2FP815k78QxeQyaJAnpMJi/IeAPnliJI3w7tapxySESQmmP60DUjASvE6TRvBIp30MUDwEuNSg/JssW5nUnr3A2CRfrZ5cUde8hl6AzbNCYc4UQadMOrrWemfMypI7BFgCy5KWjKlXyPxvLqJHpB/eMcT5l7gZr4L4a5r/St5Lfus1INLpiMyJaMLTHKjkeLenuS5aASSTmJwTTAvromtnah8fKRvxKP4N/cyQvcly4S8JCqcimyWeNPUxhV+D5zm5yAdC4IfECveduYWs6BNGzYnz6MPeWqTO5PRMticVymRgH/tEfb7Gq3/Ff2bWKRfdhToiZqKfYyInEUxYWpHUOWyeyV4d74JmTasD9ZWXdiW2gVuCoolVXHgRfb0S3HrNut2wWO6aNj0m2KySMM/EAeazGZdCufMJ81qzdWMsh9p+PtkC4cKLTu38SLYVWAsPkodRI1ai1+p0LiyWLaLTAZGqwY/OGCq+xDKja/+S9eFZqh7yufAioJfYJbSSCn0+exCahKmlb4TIT4f/JIU24GQ485yaIijGQquNWKlPTYzxGSapQfA3zKB3JfJ/XoR8IcuYo7mEvialZCtd6rCE+NAEM0NR2IrTA86wEri46yreQmuYZ1LpCcqMDHQHWSaPwSGBM5dAwouCRHhylvY5lRvNdWI8foULnXZD98xFe7B/NhLIetHZSOBg9JDAXAk0/nrJXHKO/YcENiiBw4s2qLSD5MEkcHjRYAo5yNmgBNp/G3WDQuhOcr/XGRqSfrSOqoV5eFG16Io28rA87c3kQ8RF+5dddNzJqJP30aOrk1vpLvMpjNJt663jzuZ6yLeK+TgX9dUct9r6IjigDyCBo6LrqwTuXIOAB0HGL+p4touKrq84dgr9fwtDnyyBV8deAAAAAElFTkSuQmCC"/>
  <p:tag name="POWERPOINTLATEX_PIXELSPEREMHEIGHT#5C6D61746863616C7B417D205C7375627365746571205C6D61746863616C7B427D" val="100"/>
  <p:tag name="POWERPOINTLATEX_BASELINEOFFSET#5C6D61746863616C7B417D205C7375627365746571205C6D61746863616C7B427D" val="14"/>
  <p:tag name="POWERPOINTLATEX_REFCOUNTER#55" val="7"/>
  <p:tag name="POWERPOINTLATEX_REFCOUNTER#7C5C6D61746863616C7B427D7C325E7B285C6F6D6567612D31297C557C7D7C557C5E7B4F2831297D" val="2"/>
  <p:tag name="POWERPOINTLATEX_REFCOUNTER#5C6D61746863616C7B417D205C7375627365746571205C6D61746863616C7B427D" val="14"/>
  <p:tag name="POWERPOINTLATEX_REFCOUNTER#5C6D61746863616C7B417D" val="9"/>
  <p:tag name="POWERPOINTLATEX_REFCOUNTER#5C6D61746863616C7B427D" val="3"/>
  <p:tag name="POWERPOINTLATEX_REFCOUNTER#7C5C6D61746863616C7B417D7C205C6C657120325E7B7C557C7D" val="2"/>
  <p:tag name="POWERPOINTLATEX_REFCOUNTER#20325E7B287C557C2F32292D317D" val="2"/>
  <p:tag name="POWERPOINTLATEX_REFCOUNTER#28322B5C737172747B327D295E7B70777D206E5E7B4F2831297D" val="2"/>
  <p:tag name="POWERPOINTLATEX_REFCOUNTER#28322D5C657073696C6F6E295E6E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x"/>
  <p:tag name="POWERPOINTLATEX_ENTRY[0].FONTSIZE" val="32"/>
  <p:tag name="POWERPOINTLATEX_ENTRY[0].SHAPEID" val="3075"/>
  <p:tag name="POWERPOINTLATEX_ENTRY[0].STARTINDEX" val="1"/>
  <p:tag name="POWERPOINTLATEX_ENTRY[0].LENGTH" val="5"/>
  <p:tag name="POWERPOINTLATEX_TYPE" val="HasCompiledInline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|\ \ |=|\ \ |"/>
  <p:tag name="POWERPOINTLATEX_ENTRY[0].FONTSIZE" val="24"/>
  <p:tag name="POWERPOINTLATEX_ENTRY[0].SHAPEID" val="4116"/>
  <p:tag name="POWERPOINTLATEX_ENTRY[0].STARTINDEX" val="4"/>
  <p:tag name="POWERPOINTLATEX_ENTRY[0].LENGTH" val="17"/>
  <p:tag name="POWERPOINTLATEX_ENTRY[1].CODE" val="\ \ \cap\; B_x = \ \ \cap\; B_x=S"/>
  <p:tag name="POWERPOINTLATEX_ENTRY[1].FONTSIZE" val="24"/>
  <p:tag name="POWERPOINTLATEX_ENTRY[1].SHAPEID" val="4117"/>
  <p:tag name="POWERPOINTLATEX_ENTRY[1].STARTINDEX" val="23"/>
  <p:tag name="POWERPOINTLATEX_ENTRY[1].LENGTH" val="42"/>
  <p:tag name="POWERPOINTLATEX_ENTRY.LENGTH" val="3"/>
  <p:tag name="POWERPOINTLATEX_ENTRY[2].CODE" val="\mathtt{conn}(S,\ \ ) = \mathtt{conn}(S, \ \ )"/>
  <p:tag name="POWERPOINTLATEX_ENTRY[2].FONTSIZE" val="24"/>
  <p:tag name="POWERPOINTLATEX_ENTRY[2].SHAPEID" val="4118"/>
  <p:tag name="POWERPOINTLATEX_ENTRY[2].STARTINDEX" val="70"/>
  <p:tag name="POWERPOINTLATEX_ENTRY[2].LENGTH" val="48"/>
  <p:tag name="POWERPOINTLATEX_TYPE" val="HasCompiledInlines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|\ \ |=|\ \ |"/>
  <p:tag name="POWERPOINTLATEX_TYPE" val="Inline"/>
  <p:tag name="POWERPOINTLATEX_LINKID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60465"/>
  <p:tag name="POWERPOINTLATEX_CODE" val="\ \ \cap\; B_x = \ \ \cap\; B_x=S"/>
  <p:tag name="POWERPOINTLATEX_TYPE" val="Inline"/>
  <p:tag name="POWERPOINTLATEX_LINKID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5248"/>
  <p:tag name="POWERPOINTLATEX_CODE" val="\mathtt{conn}(S,\ \ ) = \mathtt{conn}(S, \ \ )"/>
  <p:tag name="POWERPOINTLATEX_TYPE" val="Inline"/>
  <p:tag name="POWERPOINTLATEX_LINKID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 \ \cup "/>
  <p:tag name="POWERPOINTLATEX_ENTRY[0].FONTSIZE" val="24"/>
  <p:tag name="POWERPOINTLATEX_ENTRY[0].SHAPEID" val="6146"/>
  <p:tag name="POWERPOINTLATEX_ENTRY[0].STARTINDEX" val="1"/>
  <p:tag name="POWERPOINTLATEX_ENTRY[0].LENGTH" val="7"/>
  <p:tag name="POWERPOINTLATEX_ENTRY.LENGTH" val="2"/>
  <p:tag name="POWERPOINTLATEX_ENTRY[1].CODE" val="\cup"/>
  <p:tag name="POWERPOINTLATEX_ENTRY[1].FONTSIZE" val="24"/>
  <p:tag name="POWERPOINTLATEX_ENTRY[1].SHAPEID" val="6147"/>
  <p:tag name="POWERPOINTLATEX_ENTRY[1].STARTINDEX" val="46"/>
  <p:tag name="POWERPOINTLATEX_ENTRY[1].LENGTH" val="4"/>
  <p:tag name="POWERPOINTLATEX_TYPE" val="HasCompiledInline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4761905"/>
  <p:tag name="POWERPOINTLATEX_CODE" val="\ \ \cup "/>
  <p:tag name="POWERPOINTLATEX_TYPE" val="Inline"/>
  <p:tag name="POWERPOINTLATEX_LINKID" val="2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4761905"/>
  <p:tag name="POWERPOINTLATEX_CODE" val="\cup"/>
  <p:tag name="POWERPOINTLATEX_TYPE" val="Inline"/>
  <p:tag name="POWERPOINTLATEX_LINKID" val="2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x"/>
  <p:tag name="POWERPOINTLATEX_ENTRY[0].FONTSIZE" val="24"/>
  <p:tag name="POWERPOINTLATEX_ENTRY[0].SHAPEID" val="3084"/>
  <p:tag name="POWERPOINTLATEX_ENTRY[0].STARTINDEX" val="1"/>
  <p:tag name="POWERPOINTLATEX_ENTRY[0].LENGTH" val="5"/>
  <p:tag name="POWERPOINTLATEX_TYPE" val="HasCompiledInline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x"/>
  <p:tag name="POWERPOINTLATEX_ENTRY[0].FONTSIZE" val="24"/>
  <p:tag name="POWERPOINTLATEX_ENTRY[0].SHAPEID" val="3082"/>
  <p:tag name="POWERPOINTLATEX_ENTRY[0].STARTINDEX" val="1"/>
  <p:tag name="POWERPOINTLATEX_ENTRY[0].LENGTH" val="6"/>
  <p:tag name="POWERPOINTLATEX_TYPE" val="HasCompiledInlin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11.35^{tw}n"/>
  <p:tag name="POWERPOINTLATEX_ENTRY[0].FONTSIZE" val="24"/>
  <p:tag name="POWERPOINTLATEX_ENTRY[0].SHAPEID" val="1028"/>
  <p:tag name="POWERPOINTLATEX_ENTRY[0].STARTINDEX" val="40"/>
  <p:tag name="POWERPOINTLATEX_ENTRY[0].LENGTH" val="18"/>
  <p:tag name="POWERPOINTLATEX_TYPE" val="HasCompiledInlines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(V \setminus V_x) \cup B_x "/>
  <p:tag name="POWERPOINTLATEX_ENTRY[0].FONTSIZE" val="24"/>
  <p:tag name="POWERPOINTLATEX_ENTRY[0].SHAPEID" val="3085"/>
  <p:tag name="POWERPOINTLATEX_ENTRY[0].STARTINDEX" val="1"/>
  <p:tag name="POWERPOINTLATEX_ENTRY[0].LENGTH" val="28"/>
  <p:tag name="POWERPOINTLATEX_TYPE" val="HasCompiledInlines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904762"/>
  <p:tag name="POWERPOINTLATEX_CODE" val="B_x"/>
  <p:tag name="POWERPOINTLATEX_TYPE" val="Inline"/>
  <p:tag name="POWERPOINTLATEX_LINKID" val="1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58407"/>
  <p:tag name="POWERPOINTLATEX_CODE" val="V_x"/>
  <p:tag name="POWERPOINTLATEX_TYPE" val="Inline"/>
  <p:tag name="POWERPOINTLATEX_LINKID" val="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62687"/>
  <p:tag name="POWERPOINTLATEX_CODE" val="(V \setminus V_x) \cup B_x "/>
  <p:tag name="POWERPOINTLATEX_TYPE" val="Inline"/>
  <p:tag name="POWERPOINTLATEX_LINKID" val="1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x"/>
  <p:tag name="POWERPOINTLATEX_ENTRY[0].FONTSIZE" val="28"/>
  <p:tag name="POWERPOINTLATEX_ENTRY[0].SHAPEID" val="2130"/>
  <p:tag name="POWERPOINTLATEX_ENTRY[0].STARTINDEX" val="15"/>
  <p:tag name="POWERPOINTLATEX_ENTRY[0].LENGTH" val="3"/>
  <p:tag name="POWERPOINTLATEX_ENTRY[1].CODE" val="c"/>
  <p:tag name="POWERPOINTLATEX_ENTRY[1].FONTSIZE" val="28"/>
  <p:tag name="POWERPOINTLATEX_ENTRY[1].SHAPEID" val="2131"/>
  <p:tag name="POWERPOINTLATEX_ENTRY[1].STARTINDEX" val="24"/>
  <p:tag name="POWERPOINTLATEX_ENTRY[1].LENGTH" val="3"/>
  <p:tag name="POWERPOINTLATEX_ENTRY[2].CODE" val="S \subseteq B_x"/>
  <p:tag name="POWERPOINTLATEX_ENTRY[2].FONTSIZE" val="28"/>
  <p:tag name="POWERPOINTLATEX_ENTRY[2].SHAPEID" val="2132"/>
  <p:tag name="POWERPOINTLATEX_ENTRY[2].STARTINDEX" val="29"/>
  <p:tag name="POWERPOINTLATEX_ENTRY[2].LENGTH" val="15"/>
  <p:tag name="POWERPOINTLATEX_ENTRY.LENGTH" val="4"/>
  <p:tag name="POWERPOINTLATEX_ENTRY[3].CODE" val=" A^c_x(S)= \Big\{ \mathtt{conn}(S,X) \Big|\ K \cap V_x \subseteq X \subseteq V_x \wedge  |X| = c \Big\}"/>
  <p:tag name="POWERPOINTLATEX_ENTRY[3].FONTSIZE" val="28"/>
  <p:tag name="POWERPOINTLATEX_ENTRY[3].SHAPEID" val="2133"/>
  <p:tag name="POWERPOINTLATEX_ENTRY[3].STARTINDEX" val="51"/>
  <p:tag name="POWERPOINTLATEX_ENTRY[3].LENGTH" val="79"/>
  <p:tag name="POWERPOINTLATEX_TYPE" val="HasCompiledInlines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x"/>
  <p:tag name="POWERPOINTLATEX_TYPE" val="Inline"/>
  <p:tag name="POWERPOINTLATEX_LINKID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c"/>
  <p:tag name="POWERPOINTLATEX_TYPE" val="Inline"/>
  <p:tag name="POWERPOINTLATEX_LINKID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26087"/>
  <p:tag name="POWERPOINTLATEX_CODE" val="S \subseteq B_x"/>
  <p:tag name="POWERPOINTLATEX_TYPE" val="Inline"/>
  <p:tag name="POWERPOINTLATEX_LINKID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 A^c_x(S)= \Big\{ \mathtt{conn}(S,X) \Big|\ K \cap V_x \subseteq X \subseteq V_x \wedge  |X| = c \Big\}"/>
  <p:tag name="POWERPOINTLATEX_TYPE" val="Inline"/>
  <p:tag name="POWERPOINTLATEX_LINKID" val="4"/>
  <p:tag name="POWERPOINTLATEX_BASELINEOFFSET" val="0.22216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x"/>
  <p:tag name="POWERPOINTLATEX_ENTRY[0].FONTSIZE" val="28"/>
  <p:tag name="POWERPOINTLATEX_ENTRY[0].SHAPEID" val="2130"/>
  <p:tag name="POWERPOINTLATEX_ENTRY[0].STARTINDEX" val="15"/>
  <p:tag name="POWERPOINTLATEX_ENTRY[0].LENGTH" val="3"/>
  <p:tag name="POWERPOINTLATEX_ENTRY[1].CODE" val="c"/>
  <p:tag name="POWERPOINTLATEX_ENTRY[1].FONTSIZE" val="28"/>
  <p:tag name="POWERPOINTLATEX_ENTRY[1].SHAPEID" val="2131"/>
  <p:tag name="POWERPOINTLATEX_ENTRY[1].STARTINDEX" val="24"/>
  <p:tag name="POWERPOINTLATEX_ENTRY[1].LENGTH" val="3"/>
  <p:tag name="POWERPOINTLATEX_ENTRY[2].CODE" val="S \subseteq B_x"/>
  <p:tag name="POWERPOINTLATEX_ENTRY[2].FONTSIZE" val="28"/>
  <p:tag name="POWERPOINTLATEX_ENTRY[2].SHAPEID" val="2132"/>
  <p:tag name="POWERPOINTLATEX_ENTRY[2].STARTINDEX" val="29"/>
  <p:tag name="POWERPOINTLATEX_ENTRY[2].LENGTH" val="15"/>
  <p:tag name="POWERPOINTLATEX_ENTRY.LENGTH" val="4"/>
  <p:tag name="POWERPOINTLATEX_ENTRY[3].CODE" val=" A^c_x(S)= \Big\{ \mathtt{conn}(S,X) \Big|\ K \cap V_x \subseteq X \subseteq V_x \wedge  |X| = c \Big\}"/>
  <p:tag name="POWERPOINTLATEX_ENTRY[3].FONTSIZE" val="28"/>
  <p:tag name="POWERPOINTLATEX_ENTRY[3].SHAPEID" val="2133"/>
  <p:tag name="POWERPOINTLATEX_ENTRY[3].STARTINDEX" val="51"/>
  <p:tag name="POWERPOINTLATEX_ENTRY[3].LENGTH" val="79"/>
  <p:tag name="POWERPOINTLATEX_TYPE" val="HasCompiledInlin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439024"/>
  <p:tag name="POWERPOINTLATEX_CODE" val="11.35^{tw}n"/>
  <p:tag name="POWERPOINTLATEX_TYPE" val="Inline"/>
  <p:tag name="POWERPOINTLATEX_LINKID" val="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A^0_x(\emptyset)=\{\epsilon\}"/>
  <p:tag name="POWERPOINTLATEX_ENTRY[0].FONTSIZE" val="24"/>
  <p:tag name="POWERPOINTLATEX_ENTRY[0].SHAPEID" val="4098"/>
  <p:tag name="POWERPOINTLATEX_ENTRY[0].STARTINDEX" val="11"/>
  <p:tag name="POWERPOINTLATEX_ENTRY[0].LENGTH" val="24"/>
  <p:tag name="POWERPOINTLATEX_ENTRY[1].CODE" val="A^c_x(\emptyset)=\emptyset"/>
  <p:tag name="POWERPOINTLATEX_ENTRY[1].FONTSIZE" val="24"/>
  <p:tag name="POWERPOINTLATEX_ENTRY[1].SHAPEID" val="4099"/>
  <p:tag name="POWERPOINTLATEX_ENTRY[1].STARTINDEX" val="40"/>
  <p:tag name="POWERPOINTLATEX_ENTRY[1].LENGTH" val="20"/>
  <p:tag name="POWERPOINTLATEX_ENTRY.LENGTH" val="3"/>
  <p:tag name="POWERPOINTLATEX_ENTRY[2].CODE" val="c \geq 0"/>
  <p:tag name="POWERPOINTLATEX_ENTRY[2].FONTSIZE" val="24"/>
  <p:tag name="POWERPOINTLATEX_ENTRY[2].SHAPEID" val="4100"/>
  <p:tag name="POWERPOINTLATEX_ENTRY[2].STARTINDEX" val="65"/>
  <p:tag name="POWERPOINTLATEX_ENTRY[2].LENGTH" val="11"/>
  <p:tag name="POWERPOINTLATEX_TYPE" val="HasCompiledInlines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x"/>
  <p:tag name="POWERPOINTLATEX_TYPE" val="Inline"/>
  <p:tag name="POWERPOINTLATEX_LINKID" val="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c"/>
  <p:tag name="POWERPOINTLATEX_TYPE" val="Inline"/>
  <p:tag name="POWERPOINTLATEX_LINKID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26087"/>
  <p:tag name="POWERPOINTLATEX_CODE" val="S \subseteq B_x"/>
  <p:tag name="POWERPOINTLATEX_TYPE" val="Inline"/>
  <p:tag name="POWERPOINTLATEX_LINKID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 A^c_x(S)= \Big\{ \mathtt{conn}(S,X) \Big|\ K \cap V_x \subseteq X \subseteq V_x \wedge  |X| = c \Big\}"/>
  <p:tag name="POWERPOINTLATEX_TYPE" val="Inline"/>
  <p:tag name="POWERPOINTLATEX_LINKID" val="4"/>
  <p:tag name="POWERPOINTLATEX_BASELINEOFFSET" val="0.22216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385321"/>
  <p:tag name="POWERPOINTLATEX_CODE" val="A^0_x(\emptyset)=\{\epsilon\}"/>
  <p:tag name="POWERPOINTLATEX_TYPE" val="Inline"/>
  <p:tag name="POWERPOINTLATEX_LINKID" val="8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24272"/>
  <p:tag name="POWERPOINTLATEX_CODE" val="A^c_x(\emptyset)=\emptyset"/>
  <p:tag name="POWERPOINTLATEX_TYPE" val="Inline"/>
  <p:tag name="POWERPOINTLATEX_LINKID" val="8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28395"/>
  <p:tag name="POWERPOINTLATEX_CODE" val="c \geq 0"/>
  <p:tag name="POWERPOINTLATEX_TYPE" val="Inline"/>
  <p:tag name="POWERPOINTLATEX_LINKID" val="8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x"/>
  <p:tag name="POWERPOINTLATEX_ENTRY[0].FONTSIZE" val="28"/>
  <p:tag name="POWERPOINTLATEX_ENTRY[0].SHAPEID" val="2130"/>
  <p:tag name="POWERPOINTLATEX_ENTRY[0].STARTINDEX" val="15"/>
  <p:tag name="POWERPOINTLATEX_ENTRY[0].LENGTH" val="3"/>
  <p:tag name="POWERPOINTLATEX_ENTRY[1].CODE" val="c"/>
  <p:tag name="POWERPOINTLATEX_ENTRY[1].FONTSIZE" val="28"/>
  <p:tag name="POWERPOINTLATEX_ENTRY[1].SHAPEID" val="2131"/>
  <p:tag name="POWERPOINTLATEX_ENTRY[1].STARTINDEX" val="24"/>
  <p:tag name="POWERPOINTLATEX_ENTRY[1].LENGTH" val="3"/>
  <p:tag name="POWERPOINTLATEX_ENTRY[2].CODE" val="S \subseteq B_x"/>
  <p:tag name="POWERPOINTLATEX_ENTRY[2].FONTSIZE" val="28"/>
  <p:tag name="POWERPOINTLATEX_ENTRY[2].SHAPEID" val="2132"/>
  <p:tag name="POWERPOINTLATEX_ENTRY[2].STARTINDEX" val="29"/>
  <p:tag name="POWERPOINTLATEX_ENTRY[2].LENGTH" val="15"/>
  <p:tag name="POWERPOINTLATEX_ENTRY.LENGTH" val="4"/>
  <p:tag name="POWERPOINTLATEX_ENTRY[3].CODE" val=" A^c_x(S)= \Big\{ \mathtt{conn}(S,X) \Big|\ K \cap V_x \subseteq X \subseteq V_x \wedge  |X| = c \Big\}"/>
  <p:tag name="POWERPOINTLATEX_ENTRY[3].FONTSIZE" val="28"/>
  <p:tag name="POWERPOINTLATEX_ENTRY[3].SHAPEID" val="2133"/>
  <p:tag name="POWERPOINTLATEX_ENTRY[3].STARTINDEX" val="51"/>
  <p:tag name="POWERPOINTLATEX_ENTRY[3].LENGTH" val="79"/>
  <p:tag name="POWERPOINTLATEX_TYPE" val="HasCompiledInlines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A^0_x(\emptyset)=\{\epsilon\}"/>
  <p:tag name="POWERPOINTLATEX_ENTRY[0].FONTSIZE" val="24"/>
  <p:tag name="POWERPOINTLATEX_ENTRY[0].SHAPEID" val="3074"/>
  <p:tag name="POWERPOINTLATEX_ENTRY[0].STARTINDEX" val="11"/>
  <p:tag name="POWERPOINTLATEX_ENTRY[0].LENGTH" val="24"/>
  <p:tag name="POWERPOINTLATEX_ENTRY[1].CODE" val="A^c_x(\emptyset)=\emptyset"/>
  <p:tag name="POWERPOINTLATEX_ENTRY[1].FONTSIZE" val="24"/>
  <p:tag name="POWERPOINTLATEX_ENTRY[1].SHAPEID" val="3075"/>
  <p:tag name="POWERPOINTLATEX_ENTRY[1].STARTINDEX" val="40"/>
  <p:tag name="POWERPOINTLATEX_ENTRY[1].LENGTH" val="20"/>
  <p:tag name="POWERPOINTLATEX_ENTRY.LENGTH" val="3"/>
  <p:tag name="POWERPOINTLATEX_ENTRY[2].CODE" val="c \geq 0"/>
  <p:tag name="POWERPOINTLATEX_ENTRY[2].FONTSIZE" val="24"/>
  <p:tag name="POWERPOINTLATEX_ENTRY[2].SHAPEID" val="3076"/>
  <p:tag name="POWERPOINTLATEX_ENTRY[2].STARTINDEX" val="65"/>
  <p:tag name="POWERPOINTLATEX_ENTRY[2].LENGTH" val="11"/>
  <p:tag name="POWERPOINTLATEX_TYPE" val="HasCompiledInlin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x"/>
  <p:tag name="POWERPOINTLATEX_TYPE" val="Inline"/>
  <p:tag name="POWERPOINTLATEX_LINKID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c"/>
  <p:tag name="POWERPOINTLATEX_TYPE" val="Inline"/>
  <p:tag name="POWERPOINTLATEX_LINKID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26087"/>
  <p:tag name="POWERPOINTLATEX_CODE" val="S \subseteq B_x"/>
  <p:tag name="POWERPOINTLATEX_TYPE" val="Inline"/>
  <p:tag name="POWERPOINTLATEX_LINKID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 A^c_x(S)= \Big\{ \mathtt{conn}(S,X) \Big|\ K \cap V_x \subseteq X \subseteq V_x \wedge  |X| = c \Big\}"/>
  <p:tag name="POWERPOINTLATEX_TYPE" val="Inline"/>
  <p:tag name="POWERPOINTLATEX_LINKID" val="4"/>
  <p:tag name="POWERPOINTLATEX_BASELINEOFFSET" val="0.22216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385321"/>
  <p:tag name="POWERPOINTLATEX_CODE" val="A^0_x(\emptyset)=\{\epsilon\}"/>
  <p:tag name="POWERPOINTLATEX_TYPE" val="Inline"/>
  <p:tag name="POWERPOINTLATEX_LINKID" val="8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24272"/>
  <p:tag name="POWERPOINTLATEX_CODE" val="A^c_x(\emptyset)=\emptyset"/>
  <p:tag name="POWERPOINTLATEX_TYPE" val="Inline"/>
  <p:tag name="POWERPOINTLATEX_LINKID" val="8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28395"/>
  <p:tag name="POWERPOINTLATEX_CODE" val="c \geq 0"/>
  <p:tag name="POWERPOINTLATEX_TYPE" val="Inline"/>
  <p:tag name="POWERPOINTLATEX_LINKID" val="8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x"/>
  <p:tag name="POWERPOINTLATEX_ENTRY[0].FONTSIZE" val="18"/>
  <p:tag name="POWERPOINTLATEX_ENTRY[0].SHAPEID" val="1030"/>
  <p:tag name="POWERPOINTLATEX_ENTRY[0].STARTINDEX" val="1"/>
  <p:tag name="POWERPOINTLATEX_ENTRY[0].LENGTH" val="6"/>
  <p:tag name="POWERPOINTLATEX_TYPE" val="HasCompiledInlines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904762"/>
  <p:tag name="POWERPOINTLATEX_CODE" val="B_x"/>
  <p:tag name="POWERPOINTLATEX_TYPE" val="Inline"/>
  <p:tag name="POWERPOINTLATEX_LINKID" val="2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y"/>
  <p:tag name="POWERPOINTLATEX_ENTRY[0].FONTSIZE" val="18"/>
  <p:tag name="POWERPOINTLATEX_ENTRY[0].SHAPEID" val="1031"/>
  <p:tag name="POWERPOINTLATEX_ENTRY[0].STARTINDEX" val="1"/>
  <p:tag name="POWERPOINTLATEX_ENTRY[0].LENGTH" val="6"/>
  <p:tag name="POWERPOINTLATEX_TYPE" val="HasCompiledInlin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G=(V,E)"/>
  <p:tag name="POWERPOINTLATEX_ENTRY[0].FONTSIZE" val="24"/>
  <p:tag name="POWERPOINTLATEX_ENTRY[0].SHAPEID" val="1026"/>
  <p:tag name="POWERPOINTLATEX_ENTRY[0].STARTINDEX" val="15"/>
  <p:tag name="POWERPOINTLATEX_ENTRY[0].LENGTH" val="22"/>
  <p:tag name="POWERPOINTLATEX_ENTRY[1].CODE" val="K \subseteq V"/>
  <p:tag name="POWERPOINTLATEX_ENTRY[1].FONTSIZE" val="24"/>
  <p:tag name="POWERPOINTLATEX_ENTRY[1].SHAPEID" val="1027"/>
  <p:tag name="POWERPOINTLATEX_ENTRY[1].STARTINDEX" val="49"/>
  <p:tag name="POWERPOINTLATEX_ENTRY[1].LENGTH" val="15"/>
  <p:tag name="POWERPOINTLATEX_ENTRY.LENGTH" val="3"/>
  <p:tag name="POWERPOINTLATEX_ENTRY[2].CODE" val="k"/>
  <p:tag name="POWERPOINTLATEX_ENTRY[2].FONTSIZE" val="24"/>
  <p:tag name="POWERPOINTLATEX_ENTRY[2].SHAPEID" val="1028"/>
  <p:tag name="POWERPOINTLATEX_ENTRY[2].STARTINDEX" val="77"/>
  <p:tag name="POWERPOINTLATEX_ENTRY[2].LENGTH" val="3"/>
  <p:tag name="POWERPOINTLATEX_TYPE" val="HasCompiledInlines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013699"/>
  <p:tag name="POWERPOINTLATEX_CODE" val="B_y"/>
  <p:tag name="POWERPOINTLATEX_TYPE" val="Inline"/>
  <p:tag name="POWERPOINTLATEX_LINKID" val="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x"/>
  <p:tag name="POWERPOINTLATEX_ENTRY[0].FONTSIZE" val="18"/>
  <p:tag name="POWERPOINTLATEX_ENTRY[0].SHAPEID" val="1030"/>
  <p:tag name="POWERPOINTLATEX_ENTRY[0].STARTINDEX" val="1"/>
  <p:tag name="POWERPOINTLATEX_ENTRY[0].LENGTH" val="6"/>
  <p:tag name="POWERPOINTLATEX_TYPE" val="HasCompiledInlines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904762"/>
  <p:tag name="POWERPOINTLATEX_CODE" val="B_x"/>
  <p:tag name="POWERPOINTLATEX_TYPE" val="Inline"/>
  <p:tag name="POWERPOINTLATEX_LINKID" val="2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y"/>
  <p:tag name="POWERPOINTLATEX_ENTRY[0].FONTSIZE" val="18"/>
  <p:tag name="POWERPOINTLATEX_ENTRY[0].SHAPEID" val="1031"/>
  <p:tag name="POWERPOINTLATEX_ENTRY[0].STARTINDEX" val="1"/>
  <p:tag name="POWERPOINTLATEX_ENTRY[0].LENGTH" val="6"/>
  <p:tag name="POWERPOINTLATEX_TYPE" val="HasCompiledInlines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013699"/>
  <p:tag name="POWERPOINTLATEX_CODE" val="B_y"/>
  <p:tag name="POWERPOINTLATEX_TYPE" val="Inline"/>
  <p:tag name="POWERPOINTLATEX_LINKID" val="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x"/>
  <p:tag name="POWERPOINTLATEX_ENTRY[0].FONTSIZE" val="18"/>
  <p:tag name="POWERPOINTLATEX_ENTRY[0].SHAPEID" val="1030"/>
  <p:tag name="POWERPOINTLATEX_ENTRY[0].STARTINDEX" val="1"/>
  <p:tag name="POWERPOINTLATEX_ENTRY[0].LENGTH" val="6"/>
  <p:tag name="POWERPOINTLATEX_TYPE" val="HasCompiledInlines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904762"/>
  <p:tag name="POWERPOINTLATEX_CODE" val="B_x"/>
  <p:tag name="POWERPOINTLATEX_TYPE" val="Inline"/>
  <p:tag name="POWERPOINTLATEX_LINKID" val="2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y"/>
  <p:tag name="POWERPOINTLATEX_ENTRY[0].FONTSIZE" val="18"/>
  <p:tag name="POWERPOINTLATEX_ENTRY[0].SHAPEID" val="1031"/>
  <p:tag name="POWERPOINTLATEX_ENTRY[0].STARTINDEX" val="1"/>
  <p:tag name="POWERPOINTLATEX_ENTRY[0].LENGTH" val="6"/>
  <p:tag name="POWERPOINTLATEX_TYPE" val="HasCompiledInlines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013699"/>
  <p:tag name="POWERPOINTLATEX_CODE" val="B_y"/>
  <p:tag name="POWERPOINTLATEX_TYPE" val="Inline"/>
  <p:tag name="POWERPOINTLATEX_LINKID" val="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x"/>
  <p:tag name="POWERPOINTLATEX_ENTRY[0].FONTSIZE" val="18"/>
  <p:tag name="POWERPOINTLATEX_ENTRY[0].SHAPEID" val="1030"/>
  <p:tag name="POWERPOINTLATEX_ENTRY[0].STARTINDEX" val="1"/>
  <p:tag name="POWERPOINTLATEX_ENTRY[0].LENGTH" val="6"/>
  <p:tag name="POWERPOINTLATEX_TYPE" val="HasCompiledInlin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X \subseteq V"/>
  <p:tag name="POWERPOINTLATEX_ENTRY[0].FONTSIZE" val="24"/>
  <p:tag name="POWERPOINTLATEX_ENTRY[0].SHAPEID" val="1033"/>
  <p:tag name="POWERPOINTLATEX_ENTRY[0].STARTINDEX" val="25"/>
  <p:tag name="POWERPOINTLATEX_ENTRY[0].LENGTH" val="14"/>
  <p:tag name="POWERPOINTLATEX_ENTRY[1].CODE" val="K \subseteq X"/>
  <p:tag name="POWERPOINTLATEX_ENTRY[1].FONTSIZE" val="24"/>
  <p:tag name="POWERPOINTLATEX_ENTRY[1].SHAPEID" val="1034"/>
  <p:tag name="POWERPOINTLATEX_ENTRY[1].STARTINDEX" val="50"/>
  <p:tag name="POWERPOINTLATEX_ENTRY[1].LENGTH" val="15"/>
  <p:tag name="POWERPOINTLATEX_ENTRY[2].CODE" val="G[X]"/>
  <p:tag name="POWERPOINTLATEX_ENTRY[2].FONTSIZE" val="24"/>
  <p:tag name="POWERPOINTLATEX_ENTRY[2].SHAPEID" val="1035"/>
  <p:tag name="POWERPOINTLATEX_ENTRY[2].STARTINDEX" val="67"/>
  <p:tag name="POWERPOINTLATEX_ENTRY[2].LENGTH" val="10"/>
  <p:tag name="POWERPOINTLATEX_ENTRY.LENGTH" val="4"/>
  <p:tag name="POWERPOINTLATEX_ENTRY[3].CODE" val="|X| \leq k"/>
  <p:tag name="POWERPOINTLATEX_ENTRY[3].FONTSIZE" val="24"/>
  <p:tag name="POWERPOINTLATEX_ENTRY[3].SHAPEID" val="1036"/>
  <p:tag name="POWERPOINTLATEX_ENTRY[3].STARTINDEX" val="96"/>
  <p:tag name="POWERPOINTLATEX_ENTRY[3].LENGTH" val="16"/>
  <p:tag name="POWERPOINTLATEX_TYPE" val="HasCompiledInlines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904762"/>
  <p:tag name="POWERPOINTLATEX_CODE" val="B_x"/>
  <p:tag name="POWERPOINTLATEX_TYPE" val="Inline"/>
  <p:tag name="POWERPOINTLATEX_LINKID" val="2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y"/>
  <p:tag name="POWERPOINTLATEX_ENTRY[0].FONTSIZE" val="18"/>
  <p:tag name="POWERPOINTLATEX_ENTRY[0].SHAPEID" val="1031"/>
  <p:tag name="POWERPOINTLATEX_ENTRY[0].STARTINDEX" val="1"/>
  <p:tag name="POWERPOINTLATEX_ENTRY[0].LENGTH" val="6"/>
  <p:tag name="POWERPOINTLATEX_TYPE" val="HasCompiledInlines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013699"/>
  <p:tag name="POWERPOINTLATEX_CODE" val="B_y"/>
  <p:tag name="POWERPOINTLATEX_TYPE" val="Inline"/>
  <p:tag name="POWERPOINTLATEX_LINKID" val="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x"/>
  <p:tag name="POWERPOINTLATEX_ENTRY[0].FONTSIZE" val="28"/>
  <p:tag name="POWERPOINTLATEX_ENTRY[0].SHAPEID" val="2130"/>
  <p:tag name="POWERPOINTLATEX_ENTRY[0].STARTINDEX" val="15"/>
  <p:tag name="POWERPOINTLATEX_ENTRY[0].LENGTH" val="3"/>
  <p:tag name="POWERPOINTLATEX_ENTRY[1].CODE" val="c"/>
  <p:tag name="POWERPOINTLATEX_ENTRY[1].FONTSIZE" val="28"/>
  <p:tag name="POWERPOINTLATEX_ENTRY[1].SHAPEID" val="2131"/>
  <p:tag name="POWERPOINTLATEX_ENTRY[1].STARTINDEX" val="24"/>
  <p:tag name="POWERPOINTLATEX_ENTRY[1].LENGTH" val="3"/>
  <p:tag name="POWERPOINTLATEX_ENTRY[2].CODE" val="S \subseteq B_x"/>
  <p:tag name="POWERPOINTLATEX_ENTRY[2].FONTSIZE" val="28"/>
  <p:tag name="POWERPOINTLATEX_ENTRY[2].SHAPEID" val="2132"/>
  <p:tag name="POWERPOINTLATEX_ENTRY[2].STARTINDEX" val="29"/>
  <p:tag name="POWERPOINTLATEX_ENTRY[2].LENGTH" val="15"/>
  <p:tag name="POWERPOINTLATEX_ENTRY.LENGTH" val="4"/>
  <p:tag name="POWERPOINTLATEX_ENTRY[3].CODE" val=" A^c_x(S)= \Big\{ \mathtt{conn}(S,X) \Big|\ K \cap V_x \subseteq X \subseteq V_x \wedge  |X| = c \Big\}"/>
  <p:tag name="POWERPOINTLATEX_ENTRY[3].FONTSIZE" val="28"/>
  <p:tag name="POWERPOINTLATEX_ENTRY[3].SHAPEID" val="2133"/>
  <p:tag name="POWERPOINTLATEX_ENTRY[3].STARTINDEX" val="51"/>
  <p:tag name="POWERPOINTLATEX_ENTRY[3].LENGTH" val="79"/>
  <p:tag name="POWERPOINTLATEX_TYPE" val="HasCompiledInlines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A^0_x(\emptyset)=\{\epsilon\}"/>
  <p:tag name="POWERPOINTLATEX_ENTRY[0].FONTSIZE" val="24"/>
  <p:tag name="POWERPOINTLATEX_ENTRY[0].SHAPEID" val="5122"/>
  <p:tag name="POWERPOINTLATEX_ENTRY[0].STARTINDEX" val="11"/>
  <p:tag name="POWERPOINTLATEX_ENTRY[0].LENGTH" val="24"/>
  <p:tag name="POWERPOINTLATEX_ENTRY[1].CODE" val="A^c_x(\emptyset)=\emptyset"/>
  <p:tag name="POWERPOINTLATEX_ENTRY[1].FONTSIZE" val="24"/>
  <p:tag name="POWERPOINTLATEX_ENTRY[1].SHAPEID" val="5123"/>
  <p:tag name="POWERPOINTLATEX_ENTRY[1].STARTINDEX" val="40"/>
  <p:tag name="POWERPOINTLATEX_ENTRY[1].LENGTH" val="20"/>
  <p:tag name="POWERPOINTLATEX_ENTRY[2].CODE" val="c \geq 0"/>
  <p:tag name="POWERPOINTLATEX_ENTRY[2].FONTSIZE" val="24"/>
  <p:tag name="POWERPOINTLATEX_ENTRY[2].SHAPEID" val="5124"/>
  <p:tag name="POWERPOINTLATEX_ENTRY[2].STARTINDEX" val="65"/>
  <p:tag name="POWERPOINTLATEX_ENTRY[2].LENGTH" val="11"/>
  <p:tag name="POWERPOINTLATEX_ENTRY.LENGTH" val="4"/>
  <p:tag name="POWERPOINTLATEX_ENTRY[3].CODE" val="A^c_x(S) = A^c_x(S) \cup \mathtt{proj}(v,A^c_y(S \cup v))"/>
  <p:tag name="POWERPOINTLATEX_ENTRY[3].FONTSIZE" val="24"/>
  <p:tag name="POWERPOINTLATEX_ENTRY[3].SHAPEID" val="5125"/>
  <p:tag name="POWERPOINTLATEX_ENTRY[3].STARTINDEX" val="101"/>
  <p:tag name="POWERPOINTLATEX_ENTRY[3].LENGTH" val="54"/>
  <p:tag name="POWERPOINTLATEX_TYPE" val="HasCompiledInlines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x"/>
  <p:tag name="POWERPOINTLATEX_TYPE" val="Inline"/>
  <p:tag name="POWERPOINTLATEX_LINKID" val="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c"/>
  <p:tag name="POWERPOINTLATEX_TYPE" val="Inline"/>
  <p:tag name="POWERPOINTLATEX_LINKID" val="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26087"/>
  <p:tag name="POWERPOINTLATEX_CODE" val="S \subseteq B_x"/>
  <p:tag name="POWERPOINTLATEX_TYPE" val="Inline"/>
  <p:tag name="POWERPOINTLATEX_LINKID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 A^c_x(S)= \Big\{ \mathtt{conn}(S,X) \Big|\ K \cap V_x \subseteq X \subseteq V_x \wedge  |X| = c \Big\}"/>
  <p:tag name="POWERPOINTLATEX_TYPE" val="Inline"/>
  <p:tag name="POWERPOINTLATEX_LINKID" val="4"/>
  <p:tag name="POWERPOINTLATEX_BASELINEOFFSET" val="0.22216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x"/>
  <p:tag name="POWERPOINTLATEX_ENTRY[0].FONTSIZE" val="18"/>
  <p:tag name="POWERPOINTLATEX_ENTRY[0].SHAPEID" val="1030"/>
  <p:tag name="POWERPOINTLATEX_ENTRY[0].STARTINDEX" val="1"/>
  <p:tag name="POWERPOINTLATEX_ENTRY[0].LENGTH" val="6"/>
  <p:tag name="POWERPOINTLATEX_TYPE" val="HasCompiledInlin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75248"/>
  <p:tag name="POWERPOINTLATEX_CODE" val="G=(V,E)"/>
  <p:tag name="POWERPOINTLATEX_TYPE" val="Inline"/>
  <p:tag name="POWERPOINTLATEX_LINKID" val="35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904762"/>
  <p:tag name="POWERPOINTLATEX_CODE" val="B_x"/>
  <p:tag name="POWERPOINTLATEX_TYPE" val="Inline"/>
  <p:tag name="POWERPOINTLATEX_LINKID" val="2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y"/>
  <p:tag name="POWERPOINTLATEX_ENTRY[0].FONTSIZE" val="18"/>
  <p:tag name="POWERPOINTLATEX_ENTRY[0].SHAPEID" val="1031"/>
  <p:tag name="POWERPOINTLATEX_ENTRY[0].STARTINDEX" val="1"/>
  <p:tag name="POWERPOINTLATEX_ENTRY[0].LENGTH" val="6"/>
  <p:tag name="POWERPOINTLATEX_TYPE" val="HasCompiledInlines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013699"/>
  <p:tag name="POWERPOINTLATEX_CODE" val="B_y"/>
  <p:tag name="POWERPOINTLATEX_TYPE" val="Inline"/>
  <p:tag name="POWERPOINTLATEX_LINKID" val="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x"/>
  <p:tag name="POWERPOINTLATEX_ENTRY[0].FONTSIZE" val="18"/>
  <p:tag name="POWERPOINTLATEX_ENTRY[0].SHAPEID" val="1030"/>
  <p:tag name="POWERPOINTLATEX_ENTRY[0].STARTINDEX" val="1"/>
  <p:tag name="POWERPOINTLATEX_ENTRY[0].LENGTH" val="6"/>
  <p:tag name="POWERPOINTLATEX_TYPE" val="HasCompiledInlines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904762"/>
  <p:tag name="POWERPOINTLATEX_CODE" val="B_x"/>
  <p:tag name="POWERPOINTLATEX_TYPE" val="Inline"/>
  <p:tag name="POWERPOINTLATEX_LINKID" val="2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y"/>
  <p:tag name="POWERPOINTLATEX_ENTRY[0].FONTSIZE" val="18"/>
  <p:tag name="POWERPOINTLATEX_ENTRY[0].SHAPEID" val="1031"/>
  <p:tag name="POWERPOINTLATEX_ENTRY[0].STARTINDEX" val="1"/>
  <p:tag name="POWERPOINTLATEX_ENTRY[0].LENGTH" val="6"/>
  <p:tag name="POWERPOINTLATEX_TYPE" val="HasCompiledInlines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013699"/>
  <p:tag name="POWERPOINTLATEX_CODE" val="B_y"/>
  <p:tag name="POWERPOINTLATEX_TYPE" val="Inline"/>
  <p:tag name="POWERPOINTLATEX_LINKID" val="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85321"/>
  <p:tag name="POWERPOINTLATEX_CODE" val="A^0_x(\emptyset)=\{\epsilon\}"/>
  <p:tag name="POWERPOINTLATEX_TYPE" val="Inline"/>
  <p:tag name="POWERPOINTLATEX_LINKID" val="8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24272"/>
  <p:tag name="POWERPOINTLATEX_CODE" val="A^c_x(\emptyset)=\emptyset"/>
  <p:tag name="POWERPOINTLATEX_TYPE" val="Inline"/>
  <p:tag name="POWERPOINTLATEX_LINKID" val="8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728395"/>
  <p:tag name="POWERPOINTLATEX_CODE" val="c \geq 0"/>
  <p:tag name="POWERPOINTLATEX_TYPE" val="Inline"/>
  <p:tag name="POWERPOINTLATEX_LINKID" val="8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86747"/>
  <p:tag name="POWERPOINTLATEX_CODE" val="K \subseteq V"/>
  <p:tag name="POWERPOINTLATEX_TYPE" val="Inline"/>
  <p:tag name="POWERPOINTLATEX_LINKID" val="35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448276"/>
  <p:tag name="POWERPOINTLATEX_CODE" val="A^c_x(S) = A^c_x(S) \cup \mathtt{proj}(v,A^c_y(S \cup v))"/>
  <p:tag name="POWERPOINTLATEX_TYPE" val="Inline"/>
  <p:tag name="POWERPOINTLATEX_LINKID" val="8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x"/>
  <p:tag name="POWERPOINTLATEX_ENTRY[0].FONTSIZE" val="18"/>
  <p:tag name="POWERPOINTLATEX_ENTRY[0].SHAPEID" val="1030"/>
  <p:tag name="POWERPOINTLATEX_ENTRY[0].STARTINDEX" val="1"/>
  <p:tag name="POWERPOINTLATEX_ENTRY[0].LENGTH" val="6"/>
  <p:tag name="POWERPOINTLATEX_TYPE" val="HasCompiledInlines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904762"/>
  <p:tag name="POWERPOINTLATEX_CODE" val="B_x"/>
  <p:tag name="POWERPOINTLATEX_TYPE" val="Inline"/>
  <p:tag name="POWERPOINTLATEX_LINKID" val="2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y"/>
  <p:tag name="POWERPOINTLATEX_ENTRY[0].FONTSIZE" val="18"/>
  <p:tag name="POWERPOINTLATEX_ENTRY[0].SHAPEID" val="1031"/>
  <p:tag name="POWERPOINTLATEX_ENTRY[0].STARTINDEX" val="1"/>
  <p:tag name="POWERPOINTLATEX_ENTRY[0].LENGTH" val="6"/>
  <p:tag name="POWERPOINTLATEX_TYPE" val="HasCompiledInlines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013699"/>
  <p:tag name="POWERPOINTLATEX_CODE" val="B_y"/>
  <p:tag name="POWERPOINTLATEX_TYPE" val="Inline"/>
  <p:tag name="POWERPOINTLATEX_LINKID" val="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x"/>
  <p:tag name="POWERPOINTLATEX_ENTRY[0].FONTSIZE" val="18"/>
  <p:tag name="POWERPOINTLATEX_ENTRY[0].SHAPEID" val="1030"/>
  <p:tag name="POWERPOINTLATEX_ENTRY[0].STARTINDEX" val="1"/>
  <p:tag name="POWERPOINTLATEX_ENTRY[0].LENGTH" val="6"/>
  <p:tag name="POWERPOINTLATEX_TYPE" val="HasCompiledInlines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904762"/>
  <p:tag name="POWERPOINTLATEX_CODE" val="B_x"/>
  <p:tag name="POWERPOINTLATEX_TYPE" val="Inline"/>
  <p:tag name="POWERPOINTLATEX_LINKID" val="2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y"/>
  <p:tag name="POWERPOINTLATEX_ENTRY[0].FONTSIZE" val="18"/>
  <p:tag name="POWERPOINTLATEX_ENTRY[0].SHAPEID" val="1031"/>
  <p:tag name="POWERPOINTLATEX_ENTRY[0].STARTINDEX" val="1"/>
  <p:tag name="POWERPOINTLATEX_ENTRY[0].LENGTH" val="6"/>
  <p:tag name="POWERPOINTLATEX_TYPE" val="HasCompiledInlines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013699"/>
  <p:tag name="POWERPOINTLATEX_CODE" val="B_y"/>
  <p:tag name="POWERPOINTLATEX_TYPE" val="Inline"/>
  <p:tag name="POWERPOINTLATEX_LINKID" val="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x"/>
  <p:tag name="POWERPOINTLATEX_ENTRY[0].FONTSIZE" val="28"/>
  <p:tag name="POWERPOINTLATEX_ENTRY[0].SHAPEID" val="2130"/>
  <p:tag name="POWERPOINTLATEX_ENTRY[0].STARTINDEX" val="15"/>
  <p:tag name="POWERPOINTLATEX_ENTRY[0].LENGTH" val="3"/>
  <p:tag name="POWERPOINTLATEX_ENTRY[1].CODE" val="c"/>
  <p:tag name="POWERPOINTLATEX_ENTRY[1].FONTSIZE" val="28"/>
  <p:tag name="POWERPOINTLATEX_ENTRY[1].SHAPEID" val="2131"/>
  <p:tag name="POWERPOINTLATEX_ENTRY[1].STARTINDEX" val="24"/>
  <p:tag name="POWERPOINTLATEX_ENTRY[1].LENGTH" val="3"/>
  <p:tag name="POWERPOINTLATEX_ENTRY[2].CODE" val="S \subseteq B_x"/>
  <p:tag name="POWERPOINTLATEX_ENTRY[2].FONTSIZE" val="28"/>
  <p:tag name="POWERPOINTLATEX_ENTRY[2].SHAPEID" val="2132"/>
  <p:tag name="POWERPOINTLATEX_ENTRY[2].STARTINDEX" val="29"/>
  <p:tag name="POWERPOINTLATEX_ENTRY[2].LENGTH" val="15"/>
  <p:tag name="POWERPOINTLATEX_ENTRY.LENGTH" val="4"/>
  <p:tag name="POWERPOINTLATEX_ENTRY[3].CODE" val=" A^c_x(S)= \Big\{ \mathtt{conn}(S,X) \Big|\ K \cap V_x \subseteq X \subseteq V_x \wedge  |X| = c \Big\}"/>
  <p:tag name="POWERPOINTLATEX_ENTRY[3].FONTSIZE" val="28"/>
  <p:tag name="POWERPOINTLATEX_ENTRY[3].SHAPEID" val="2133"/>
  <p:tag name="POWERPOINTLATEX_ENTRY[3].STARTINDEX" val="51"/>
  <p:tag name="POWERPOINTLATEX_ENTRY[3].LENGTH" val="79"/>
  <p:tag name="POWERPOINTLATEX_TYPE" val="HasCompiledInlin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428571"/>
  <p:tag name="POWERPOINTLATEX_CODE" val="k"/>
  <p:tag name="POWERPOINTLATEX_TYPE" val="Inline"/>
  <p:tag name="POWERPOINTLATEX_LINKID" val="35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A^0_x(\emptyset)=\{\epsilon\}"/>
  <p:tag name="POWERPOINTLATEX_ENTRY[0].FONTSIZE" val="24"/>
  <p:tag name="POWERPOINTLATEX_ENTRY[0].SHAPEID" val="1032"/>
  <p:tag name="POWERPOINTLATEX_ENTRY[0].STARTINDEX" val="11"/>
  <p:tag name="POWERPOINTLATEX_ENTRY[0].LENGTH" val="24"/>
  <p:tag name="POWERPOINTLATEX_ENTRY[1].CODE" val="A^c_x(\emptyset)=\emptyset"/>
  <p:tag name="POWERPOINTLATEX_ENTRY[1].FONTSIZE" val="24"/>
  <p:tag name="POWERPOINTLATEX_ENTRY[1].SHAPEID" val="1033"/>
  <p:tag name="POWERPOINTLATEX_ENTRY[1].STARTINDEX" val="40"/>
  <p:tag name="POWERPOINTLATEX_ENTRY[1].LENGTH" val="20"/>
  <p:tag name="POWERPOINTLATEX_ENTRY[2].CODE" val="c \geq 0"/>
  <p:tag name="POWERPOINTLATEX_ENTRY[2].FONTSIZE" val="24"/>
  <p:tag name="POWERPOINTLATEX_ENTRY[2].SHAPEID" val="1034"/>
  <p:tag name="POWERPOINTLATEX_ENTRY[2].STARTINDEX" val="65"/>
  <p:tag name="POWERPOINTLATEX_ENTRY[2].LENGTH" val="11"/>
  <p:tag name="POWERPOINTLATEX_ENTRY.LENGTH" val="4"/>
  <p:tag name="POWERPOINTLATEX_ENTRY[3].CODE" val="A^c_x(S) = A^c_x(S) \cup \mathtt{proj}(v,A^c_y(S \cup v))"/>
  <p:tag name="POWERPOINTLATEX_ENTRY[3].FONTSIZE" val="24"/>
  <p:tag name="POWERPOINTLATEX_ENTRY[3].SHAPEID" val="1035"/>
  <p:tag name="POWERPOINTLATEX_ENTRY[3].STARTINDEX" val="101"/>
  <p:tag name="POWERPOINTLATEX_ENTRY[3].LENGTH" val="54"/>
  <p:tag name="POWERPOINTLATEX_TYPE" val="HasCompiledInlines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x"/>
  <p:tag name="POWERPOINTLATEX_TYPE" val="Inline"/>
  <p:tag name="POWERPOINTLATEX_LINKID" val="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c"/>
  <p:tag name="POWERPOINTLATEX_TYPE" val="Inline"/>
  <p:tag name="POWERPOINTLATEX_LINKID" val="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26087"/>
  <p:tag name="POWERPOINTLATEX_CODE" val="S \subseteq B_x"/>
  <p:tag name="POWERPOINTLATEX_TYPE" val="Inline"/>
  <p:tag name="POWERPOINTLATEX_LINKID" val="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 A^c_x(S)= \Big\{ \mathtt{conn}(S,X) \Big|\ K \cap V_x \subseteq X \subseteq V_x \wedge  |X| = c \Big\}"/>
  <p:tag name="POWERPOINTLATEX_TYPE" val="Inline"/>
  <p:tag name="POWERPOINTLATEX_LINKID" val="4"/>
  <p:tag name="POWERPOINTLATEX_BASELINEOFFSET" val="0.22216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x"/>
  <p:tag name="POWERPOINTLATEX_ENTRY[0].FONTSIZE" val="18"/>
  <p:tag name="POWERPOINTLATEX_ENTRY[0].SHAPEID" val="1030"/>
  <p:tag name="POWERPOINTLATEX_ENTRY[0].STARTINDEX" val="1"/>
  <p:tag name="POWERPOINTLATEX_ENTRY[0].LENGTH" val="6"/>
  <p:tag name="POWERPOINTLATEX_TYPE" val="HasCompiledInlines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904762"/>
  <p:tag name="POWERPOINTLATEX_CODE" val="B_x"/>
  <p:tag name="POWERPOINTLATEX_TYPE" val="Inline"/>
  <p:tag name="POWERPOINTLATEX_LINKID" val="2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y"/>
  <p:tag name="POWERPOINTLATEX_ENTRY[0].FONTSIZE" val="18"/>
  <p:tag name="POWERPOINTLATEX_ENTRY[0].SHAPEID" val="1031"/>
  <p:tag name="POWERPOINTLATEX_ENTRY[0].STARTINDEX" val="1"/>
  <p:tag name="POWERPOINTLATEX_ENTRY[0].LENGTH" val="6"/>
  <p:tag name="POWERPOINTLATEX_TYPE" val="HasCompiledInlines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013699"/>
  <p:tag name="POWERPOINTLATEX_CODE" val="B_y"/>
  <p:tag name="POWERPOINTLATEX_TYPE" val="Inline"/>
  <p:tag name="POWERPOINTLATEX_LINKID" val="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904762"/>
  <p:tag name="POWERPOINTLATEX_CODE" val="B_x"/>
  <p:tag name="POWERPOINTLATEX_TYPE" val="Inline"/>
  <p:tag name="POWERPOINTLATEX_LINKID" val="2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86747"/>
  <p:tag name="POWERPOINTLATEX_CODE" val="X \subseteq V"/>
  <p:tag name="POWERPOINTLATEX_TYPE" val="Inline"/>
  <p:tag name="POWERPOINTLATEX_LINKID" val="35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y"/>
  <p:tag name="POWERPOINTLATEX_ENTRY[0].FONTSIZE" val="18"/>
  <p:tag name="POWERPOINTLATEX_ENTRY[0].SHAPEID" val="1031"/>
  <p:tag name="POWERPOINTLATEX_ENTRY[0].STARTINDEX" val="1"/>
  <p:tag name="POWERPOINTLATEX_ENTRY[0].LENGTH" val="6"/>
  <p:tag name="POWERPOINTLATEX_TYPE" val="HasCompiledInlines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013699"/>
  <p:tag name="POWERPOINTLATEX_CODE" val="B_y"/>
  <p:tag name="POWERPOINTLATEX_TYPE" val="Inline"/>
  <p:tag name="POWERPOINTLATEX_LINKID" val="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v \notin S"/>
  <p:tag name="POWERPOINTLATEX_ENTRY[0].FONTSIZE" val="20"/>
  <p:tag name="POWERPOINTLATEX_ENTRY[0].SHAPEID" val="1026"/>
  <p:tag name="POWERPOINTLATEX_ENTRY[0].STARTINDEX" val="21"/>
  <p:tag name="POWERPOINTLATEX_ENTRY[0].LENGTH" val="12"/>
  <p:tag name="POWERPOINTLATEX_ENTRY[1].CODE" val="v \in K"/>
  <p:tag name="POWERPOINTLATEX_ENTRY[1].FONTSIZE" val="20"/>
  <p:tag name="POWERPOINTLATEX_ENTRY[1].SHAPEID" val="5"/>
  <p:tag name="POWERPOINTLATEX_ENTRY[1].STARTINDEX" val="38"/>
  <p:tag name="POWERPOINTLATEX_ENTRY[1].LENGTH" val="13"/>
  <p:tag name="POWERPOINTLATEX_ENTRY[2].CODE" val="A^c_x=\emptyset"/>
  <p:tag name="POWERPOINTLATEX_ENTRY[2].FONTSIZE" val="20"/>
  <p:tag name="POWERPOINTLATEX_ENTRY[2].SHAPEID" val="6"/>
  <p:tag name="POWERPOINTLATEX_ENTRY[2].STARTINDEX" val="53"/>
  <p:tag name="POWERPOINTLATEX_ENTRY[2].LENGTH" val="15"/>
  <p:tag name="POWERPOINTLATEX_ENTRY[3].CODE" val="v \notin S"/>
  <p:tag name="POWERPOINTLATEX_ENTRY[3].FONTSIZE" val="20"/>
  <p:tag name="POWERPOINTLATEX_ENTRY[3].SHAPEID" val="7"/>
  <p:tag name="POWERPOINTLATEX_ENTRY[3].STARTINDEX" val="72"/>
  <p:tag name="POWERPOINTLATEX_ENTRY[3].LENGTH" val="12"/>
  <p:tag name="POWERPOINTLATEX_ENTRY[4].CODE" val="v \notin K"/>
  <p:tag name="POWERPOINTLATEX_ENTRY[4].FONTSIZE" val="20"/>
  <p:tag name="POWERPOINTLATEX_ENTRY[4].SHAPEID" val="8"/>
  <p:tag name="POWERPOINTLATEX_ENTRY[4].STARTINDEX" val="89"/>
  <p:tag name="POWERPOINTLATEX_ENTRY[4].LENGTH" val="13"/>
  <p:tag name="POWERPOINTLATEX_ENTRY.LENGTH" val="6"/>
  <p:tag name="POWERPOINTLATEX_ENTRY[5].CODE" val="A^c_x= A^c_x "/>
  <p:tag name="POWERPOINTLATEX_ENTRY[5].FONTSIZE" val="20"/>
  <p:tag name="POWERPOINTLATEX_ENTRY[5].SHAPEID" val="1031"/>
  <p:tag name="POWERPOINTLATEX_ENTRY[5].STARTINDEX" val="104"/>
  <p:tag name="POWERPOINTLATEX_ENTRY[5].LENGTH" val="18"/>
  <p:tag name="POWERPOINTLATEX_TYPE" val="HasCompiledInlines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v \notin S"/>
  <p:tag name="POWERPOINTLATEX_TYPE" val="Inline"/>
  <p:tag name="POWERPOINTLATEX_LINKID" val="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557377"/>
  <p:tag name="POWERPOINTLATEX_CODE" val="v \in K"/>
  <p:tag name="POWERPOINTLATEX_TYPE" val="Inline"/>
  <p:tag name="POWERPOINTLATEX_LINKID" val="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28736"/>
  <p:tag name="POWERPOINTLATEX_CODE" val="A^c_x=\emptyset"/>
  <p:tag name="POWERPOINTLATEX_TYPE" val="Inline"/>
  <p:tag name="POWERPOINTLATEX_LINKID" val="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v \notin S"/>
  <p:tag name="POWERPOINTLATEX_TYPE" val="Inline"/>
  <p:tag name="POWERPOINTLATEX_LINKID" val="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v \notin K"/>
  <p:tag name="POWERPOINTLATEX_TYPE" val="Inline"/>
  <p:tag name="POWERPOINTLATEX_LINKID" val="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682927"/>
  <p:tag name="POWERPOINTLATEX_CODE" val="A^c_x= A^c_x "/>
  <p:tag name="POWERPOINTLATEX_TYPE" val="Inline"/>
  <p:tag name="POWERPOINTLATEX_LINKID" val="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85321"/>
  <p:tag name="POWERPOINTLATEX_CODE" val="A^0_x(\emptyset)=\{\epsilon\}"/>
  <p:tag name="POWERPOINTLATEX_TYPE" val="Inline"/>
  <p:tag name="POWERPOINTLATEX_LINKID" val="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3^{tw}"/>
  <p:tag name="POWERPOINTLATEX_ENTRY[0].FONTSIZE" val="24"/>
  <p:tag name="POWERPOINTLATEX_ENTRY[0].SHAPEID" val="1026"/>
  <p:tag name="POWERPOINTLATEX_ENTRY[0].STARTINDEX" val="42"/>
  <p:tag name="POWERPOINTLATEX_ENTRY[0].LENGTH" val="7"/>
  <p:tag name="POWERPOINTLATEX_TYPE" val="HasCompiledInlin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07317"/>
  <p:tag name="POWERPOINTLATEX_CODE" val="K \subseteq X"/>
  <p:tag name="POWERPOINTLATEX_TYPE" val="Inline"/>
  <p:tag name="POWERPOINTLATEX_LINKID" val="35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24272"/>
  <p:tag name="POWERPOINTLATEX_CODE" val="A^c_x(\emptyset)=\emptyset"/>
  <p:tag name="POWERPOINTLATEX_TYPE" val="Inline"/>
  <p:tag name="POWERPOINTLATEX_LINKID" val="8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728395"/>
  <p:tag name="POWERPOINTLATEX_CODE" val="c \geq 0"/>
  <p:tag name="POWERPOINTLATEX_TYPE" val="Inline"/>
  <p:tag name="POWERPOINTLATEX_LINKID" val="8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448276"/>
  <p:tag name="POWERPOINTLATEX_CODE" val="A^c_x(S) = A^c_x(S) \cup \mathtt{proj}(v,A^c_y(S \cup v))"/>
  <p:tag name="POWERPOINTLATEX_TYPE" val="Inline"/>
  <p:tag name="POWERPOINTLATEX_LINKID" val="8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x"/>
  <p:tag name="POWERPOINTLATEX_ENTRY[0].FONTSIZE" val="28"/>
  <p:tag name="POWERPOINTLATEX_ENTRY[0].SHAPEID" val="2130"/>
  <p:tag name="POWERPOINTLATEX_ENTRY[0].STARTINDEX" val="15"/>
  <p:tag name="POWERPOINTLATEX_ENTRY[0].LENGTH" val="3"/>
  <p:tag name="POWERPOINTLATEX_ENTRY[1].CODE" val="c"/>
  <p:tag name="POWERPOINTLATEX_ENTRY[1].FONTSIZE" val="28"/>
  <p:tag name="POWERPOINTLATEX_ENTRY[1].SHAPEID" val="2131"/>
  <p:tag name="POWERPOINTLATEX_ENTRY[1].STARTINDEX" val="24"/>
  <p:tag name="POWERPOINTLATEX_ENTRY[1].LENGTH" val="3"/>
  <p:tag name="POWERPOINTLATEX_ENTRY[2].CODE" val="S \subseteq B_x"/>
  <p:tag name="POWERPOINTLATEX_ENTRY[2].FONTSIZE" val="28"/>
  <p:tag name="POWERPOINTLATEX_ENTRY[2].SHAPEID" val="2132"/>
  <p:tag name="POWERPOINTLATEX_ENTRY[2].STARTINDEX" val="29"/>
  <p:tag name="POWERPOINTLATEX_ENTRY[2].LENGTH" val="15"/>
  <p:tag name="POWERPOINTLATEX_ENTRY.LENGTH" val="4"/>
  <p:tag name="POWERPOINTLATEX_ENTRY[3].CODE" val=" A^c_x(S)= \Big\{ \mathtt{conn}(S,X) \Big|\ K \cap V_x \subseteq X \subseteq V_x \wedge  |X| = c \Big\}"/>
  <p:tag name="POWERPOINTLATEX_ENTRY[3].FONTSIZE" val="28"/>
  <p:tag name="POWERPOINTLATEX_ENTRY[3].SHAPEID" val="2133"/>
  <p:tag name="POWERPOINTLATEX_ENTRY[3].STARTINDEX" val="51"/>
  <p:tag name="POWERPOINTLATEX_ENTRY[3].LENGTH" val="79"/>
  <p:tag name="POWERPOINTLATEX_TYPE" val="HasCompiledInlines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A^0_x(\emptyset)=\{\epsilon\}"/>
  <p:tag name="POWERPOINTLATEX_ENTRY[0].FONTSIZE" val="24"/>
  <p:tag name="POWERPOINTLATEX_ENTRY[0].SHAPEID" val="3139"/>
  <p:tag name="POWERPOINTLATEX_ENTRY[0].STARTINDEX" val="11"/>
  <p:tag name="POWERPOINTLATEX_ENTRY[0].LENGTH" val="24"/>
  <p:tag name="POWERPOINTLATEX_ENTRY[1].CODE" val="A^c_x(\emptyset)=\emptyset"/>
  <p:tag name="POWERPOINTLATEX_ENTRY[1].FONTSIZE" val="24"/>
  <p:tag name="POWERPOINTLATEX_ENTRY[1].SHAPEID" val="3140"/>
  <p:tag name="POWERPOINTLATEX_ENTRY[1].STARTINDEX" val="40"/>
  <p:tag name="POWERPOINTLATEX_ENTRY[1].LENGTH" val="20"/>
  <p:tag name="POWERPOINTLATEX_ENTRY[2].CODE" val="c \geq 0"/>
  <p:tag name="POWERPOINTLATEX_ENTRY[2].FONTSIZE" val="24"/>
  <p:tag name="POWERPOINTLATEX_ENTRY[2].SHAPEID" val="3141"/>
  <p:tag name="POWERPOINTLATEX_ENTRY[2].STARTINDEX" val="65"/>
  <p:tag name="POWERPOINTLATEX_ENTRY[2].LENGTH" val="11"/>
  <p:tag name="POWERPOINTLATEX_ENTRY.LENGTH" val="4"/>
  <p:tag name="POWERPOINTLATEX_ENTRY[3].CODE" val="A^c_x(S) = A^c_x(S) \cup \mathtt{proj}(v,A^c_y(S \cup v))"/>
  <p:tag name="POWERPOINTLATEX_ENTRY[3].FONTSIZE" val="24"/>
  <p:tag name="POWERPOINTLATEX_ENTRY[3].SHAPEID" val="3142"/>
  <p:tag name="POWERPOINTLATEX_ENTRY[3].STARTINDEX" val="101"/>
  <p:tag name="POWERPOINTLATEX_ENTRY[3].LENGTH" val="54"/>
  <p:tag name="POWERPOINTLATEX_TYPE" val="HasCompiledInlines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x"/>
  <p:tag name="POWERPOINTLATEX_TYPE" val="Inline"/>
  <p:tag name="POWERPOINTLATEX_LINKID" val="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c"/>
  <p:tag name="POWERPOINTLATEX_TYPE" val="Inline"/>
  <p:tag name="POWERPOINTLATEX_LINKID" val="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26087"/>
  <p:tag name="POWERPOINTLATEX_CODE" val="S \subseteq B_x"/>
  <p:tag name="POWERPOINTLATEX_TYPE" val="Inline"/>
  <p:tag name="POWERPOINTLATEX_LINKID" val="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 A^c_x(S)= \Big\{ \mathtt{conn}(S,X) \Big|\ K \cap V_x \subseteq X \subseteq V_x \wedge  |X| = c \Big\}"/>
  <p:tag name="POWERPOINTLATEX_TYPE" val="Inline"/>
  <p:tag name="POWERPOINTLATEX_LINKID" val="4"/>
  <p:tag name="POWERPOINTLATEX_BASELINEOFFSET" val="0.22216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x"/>
  <p:tag name="POWERPOINTLATEX_ENTRY[0].FONTSIZE" val="18"/>
  <p:tag name="POWERPOINTLATEX_ENTRY[0].SHAPEID" val="1030"/>
  <p:tag name="POWERPOINTLATEX_ENTRY[0].STARTINDEX" val="1"/>
  <p:tag name="POWERPOINTLATEX_ENTRY[0].LENGTH" val="6"/>
  <p:tag name="POWERPOINTLATEX_TYPE" val="HasCompiledInlin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75248"/>
  <p:tag name="POWERPOINTLATEX_CODE" val="G[X]"/>
  <p:tag name="POWERPOINTLATEX_TYPE" val="Inline"/>
  <p:tag name="POWERPOINTLATEX_LINKID" val="35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904762"/>
  <p:tag name="POWERPOINTLATEX_CODE" val="B_x"/>
  <p:tag name="POWERPOINTLATEX_TYPE" val="Inline"/>
  <p:tag name="POWERPOINTLATEX_LINKID" val="2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y"/>
  <p:tag name="POWERPOINTLATEX_ENTRY[0].FONTSIZE" val="18"/>
  <p:tag name="POWERPOINTLATEX_ENTRY[0].SHAPEID" val="1031"/>
  <p:tag name="POWERPOINTLATEX_ENTRY[0].STARTINDEX" val="1"/>
  <p:tag name="POWERPOINTLATEX_ENTRY[0].LENGTH" val="6"/>
  <p:tag name="POWERPOINTLATEX_TYPE" val="HasCompiledInlines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013699"/>
  <p:tag name="POWERPOINTLATEX_CODE" val="B_y"/>
  <p:tag name="POWERPOINTLATEX_TYPE" val="Inline"/>
  <p:tag name="POWERPOINTLATEX_LINKID" val="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904762"/>
  <p:tag name="POWERPOINTLATEX_CODE" val="B_x"/>
  <p:tag name="POWERPOINTLATEX_TYPE" val="Inline"/>
  <p:tag name="POWERPOINTLATEX_LINKID" val="2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y"/>
  <p:tag name="POWERPOINTLATEX_ENTRY[0].FONTSIZE" val="18"/>
  <p:tag name="POWERPOINTLATEX_ENTRY[0].SHAPEID" val="1031"/>
  <p:tag name="POWERPOINTLATEX_ENTRY[0].STARTINDEX" val="1"/>
  <p:tag name="POWERPOINTLATEX_ENTRY[0].LENGTH" val="6"/>
  <p:tag name="POWERPOINTLATEX_TYPE" val="HasCompiledInlines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013699"/>
  <p:tag name="POWERPOINTLATEX_CODE" val="B_y"/>
  <p:tag name="POWERPOINTLATEX_TYPE" val="Inline"/>
  <p:tag name="POWERPOINTLATEX_LINKID" val="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v \notin S"/>
  <p:tag name="POWERPOINTLATEX_ENTRY[0].FONTSIZE" val="20"/>
  <p:tag name="POWERPOINTLATEX_ENTRY[0].SHAPEID" val="3131"/>
  <p:tag name="POWERPOINTLATEX_ENTRY[0].STARTINDEX" val="21"/>
  <p:tag name="POWERPOINTLATEX_ENTRY[0].LENGTH" val="12"/>
  <p:tag name="POWERPOINTLATEX_ENTRY[1].CODE" val="v \in K"/>
  <p:tag name="POWERPOINTLATEX_ENTRY[1].FONTSIZE" val="20"/>
  <p:tag name="POWERPOINTLATEX_ENTRY[1].SHAPEID" val="3132"/>
  <p:tag name="POWERPOINTLATEX_ENTRY[1].STARTINDEX" val="38"/>
  <p:tag name="POWERPOINTLATEX_ENTRY[1].LENGTH" val="13"/>
  <p:tag name="POWERPOINTLATEX_ENTRY[2].CODE" val="A^c_x=\emptyset"/>
  <p:tag name="POWERPOINTLATEX_ENTRY[2].FONTSIZE" val="20"/>
  <p:tag name="POWERPOINTLATEX_ENTRY[2].SHAPEID" val="3133"/>
  <p:tag name="POWERPOINTLATEX_ENTRY[2].STARTINDEX" val="53"/>
  <p:tag name="POWERPOINTLATEX_ENTRY[2].LENGTH" val="15"/>
  <p:tag name="POWERPOINTLATEX_ENTRY[3].CODE" val="v \notin S"/>
  <p:tag name="POWERPOINTLATEX_ENTRY[3].FONTSIZE" val="20"/>
  <p:tag name="POWERPOINTLATEX_ENTRY[3].SHAPEID" val="3134"/>
  <p:tag name="POWERPOINTLATEX_ENTRY[3].STARTINDEX" val="72"/>
  <p:tag name="POWERPOINTLATEX_ENTRY[3].LENGTH" val="12"/>
  <p:tag name="POWERPOINTLATEX_ENTRY[4].CODE" val="v \notin K"/>
  <p:tag name="POWERPOINTLATEX_ENTRY[4].FONTSIZE" val="20"/>
  <p:tag name="POWERPOINTLATEX_ENTRY[4].SHAPEID" val="3135"/>
  <p:tag name="POWERPOINTLATEX_ENTRY[4].STARTINDEX" val="89"/>
  <p:tag name="POWERPOINTLATEX_ENTRY[4].LENGTH" val="13"/>
  <p:tag name="POWERPOINTLATEX_ENTRY[5].CODE" val="A^c_x= A^c_x "/>
  <p:tag name="POWERPOINTLATEX_ENTRY[5].FONTSIZE" val="20"/>
  <p:tag name="POWERPOINTLATEX_ENTRY[5].SHAPEID" val="3136"/>
  <p:tag name="POWERPOINTLATEX_ENTRY[5].STARTINDEX" val="104"/>
  <p:tag name="POWERPOINTLATEX_ENTRY[5].LENGTH" val="18"/>
  <p:tag name="POWERPOINTLATEX_ENTRY[6].CODE" val="v \in S"/>
  <p:tag name="POWERPOINTLATEX_ENTRY[6].FONTSIZE" val="20"/>
  <p:tag name="POWERPOINTLATEX_ENTRY[6].SHAPEID" val="3137"/>
  <p:tag name="POWERPOINTLATEX_ENTRY[6].STARTINDEX" val="126"/>
  <p:tag name="POWERPOINTLATEX_ENTRY[6].LENGTH" val="12"/>
  <p:tag name="POWERPOINTLATEX_ENTRY.LENGTH" val="8"/>
  <p:tag name="POWERPOINTLATEX_ENTRY[7].CODE" val="A^c_x(S) ="/>
  <p:tag name="POWERPOINTLATEX_ENTRY[7].FONTSIZE" val="20"/>
  <p:tag name="POWERPOINTLATEX_ENTRY[7].SHAPEID" val="3138"/>
  <p:tag name="POWERPOINTLATEX_ENTRY[7].STARTINDEX" val="140"/>
  <p:tag name="POWERPOINTLATEX_ENTRY[7].LENGTH" val="18"/>
  <p:tag name="POWERPOINTLATEX_TYPE" val="HasCompiledInlines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v \notin S"/>
  <p:tag name="POWERPOINTLATEX_TYPE" val="Inline"/>
  <p:tag name="POWERPOINTLATEX_LINKID" val="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557377"/>
  <p:tag name="POWERPOINTLATEX_CODE" val="v \in K"/>
  <p:tag name="POWERPOINTLATEX_TYPE" val="Inline"/>
  <p:tag name="POWERPOINTLATEX_LINKID" val="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28736"/>
  <p:tag name="POWERPOINTLATEX_CODE" val="A^c_x=\emptyset"/>
  <p:tag name="POWERPOINTLATEX_TYPE" val="Inline"/>
  <p:tag name="POWERPOINTLATEX_LINKID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"/>
  <p:tag name="POWERPOINTLATEX_CODE" val="|X| \leq k"/>
  <p:tag name="POWERPOINTLATEX_TYPE" val="Inline"/>
  <p:tag name="POWERPOINTLATEX_LINKID" val="35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v \notin S"/>
  <p:tag name="POWERPOINTLATEX_TYPE" val="Inline"/>
  <p:tag name="POWERPOINTLATEX_LINKID" val="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v \notin K"/>
  <p:tag name="POWERPOINTLATEX_TYPE" val="Inline"/>
  <p:tag name="POWERPOINTLATEX_LINKID" val="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682927"/>
  <p:tag name="POWERPOINTLATEX_CODE" val="A^c_x= A^c_x "/>
  <p:tag name="POWERPOINTLATEX_TYPE" val="Inline"/>
  <p:tag name="POWERPOINTLATEX_LINKID" val="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349207"/>
  <p:tag name="POWERPOINTLATEX_CODE" val="v \in S"/>
  <p:tag name="POWERPOINTLATEX_TYPE" val="Inline"/>
  <p:tag name="POWERPOINTLATEX_LINKID" val="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619048"/>
  <p:tag name="POWERPOINTLATEX_CODE" val="A^c_x(S) ="/>
  <p:tag name="POWERPOINTLATEX_TYPE" val="Inline"/>
  <p:tag name="POWERPOINTLATEX_LINKID" val="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85321"/>
  <p:tag name="POWERPOINTLATEX_CODE" val="A^0_x(\emptyset)=\{\epsilon\}"/>
  <p:tag name="POWERPOINTLATEX_TYPE" val="Inline"/>
  <p:tag name="POWERPOINTLATEX_LINKID" val="8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24272"/>
  <p:tag name="POWERPOINTLATEX_CODE" val="A^c_x(\emptyset)=\emptyset"/>
  <p:tag name="POWERPOINTLATEX_TYPE" val="Inline"/>
  <p:tag name="POWERPOINTLATEX_LINKID" val="8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728395"/>
  <p:tag name="POWERPOINTLATEX_CODE" val="c \geq 0"/>
  <p:tag name="POWERPOINTLATEX_TYPE" val="Inline"/>
  <p:tag name="POWERPOINTLATEX_LINKID" val="8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448276"/>
  <p:tag name="POWERPOINTLATEX_CODE" val="A^c_x(S) = A^c_x(S) \cup \mathtt{proj}(v,A^c_y(S \cup v))"/>
  <p:tag name="POWERPOINTLATEX_TYPE" val="Inline"/>
  <p:tag name="POWERPOINTLATEX_LINKID" val="8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mathtt{ins}(\{v\},A^{c-1}_y(S \setminus v))"/>
  <p:tag name="POWERPOINTLATEX_ENTRY[0].FONTSIZE" val="18"/>
  <p:tag name="POWERPOINTLATEX_ENTRY[0].SHAPEID" val="3114"/>
  <p:tag name="POWERPOINTLATEX_ENTRY[0].STARTINDEX" val="1"/>
  <p:tag name="POWERPOINTLATEX_ENTRY[0].LENGTH" val="33"/>
  <p:tag name="POWERPOINTLATEX_TYPE" val="HasCompiledInlin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222222"/>
  <p:tag name="POWERPOINTLATEX_CODE" val="\mathtt{ins}(\{v\},A^{c-1}_y(S \setminus v))"/>
  <p:tag name="POWERPOINTLATEX_TYPE" val="Inline"/>
  <p:tag name="POWERPOINTLATEX_LINKID" val="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x"/>
  <p:tag name="POWERPOINTLATEX_ENTRY[0].FONTSIZE" val="28"/>
  <p:tag name="POWERPOINTLATEX_ENTRY[0].SHAPEID" val="2130"/>
  <p:tag name="POWERPOINTLATEX_ENTRY[0].STARTINDEX" val="15"/>
  <p:tag name="POWERPOINTLATEX_ENTRY[0].LENGTH" val="3"/>
  <p:tag name="POWERPOINTLATEX_ENTRY[1].CODE" val="c"/>
  <p:tag name="POWERPOINTLATEX_ENTRY[1].FONTSIZE" val="28"/>
  <p:tag name="POWERPOINTLATEX_ENTRY[1].SHAPEID" val="2131"/>
  <p:tag name="POWERPOINTLATEX_ENTRY[1].STARTINDEX" val="24"/>
  <p:tag name="POWERPOINTLATEX_ENTRY[1].LENGTH" val="3"/>
  <p:tag name="POWERPOINTLATEX_ENTRY[2].CODE" val="S \subseteq B_x"/>
  <p:tag name="POWERPOINTLATEX_ENTRY[2].FONTSIZE" val="28"/>
  <p:tag name="POWERPOINTLATEX_ENTRY[2].SHAPEID" val="2132"/>
  <p:tag name="POWERPOINTLATEX_ENTRY[2].STARTINDEX" val="29"/>
  <p:tag name="POWERPOINTLATEX_ENTRY[2].LENGTH" val="15"/>
  <p:tag name="POWERPOINTLATEX_ENTRY.LENGTH" val="4"/>
  <p:tag name="POWERPOINTLATEX_ENTRY[3].CODE" val=" A^c_x(S)= \Big\{ \mathtt{conn}(S,X) \Big|\ K \cap V_x \subseteq X \subseteq V_x \wedge  |X| = c \Big\}"/>
  <p:tag name="POWERPOINTLATEX_ENTRY[3].FONTSIZE" val="28"/>
  <p:tag name="POWERPOINTLATEX_ENTRY[3].SHAPEID" val="2133"/>
  <p:tag name="POWERPOINTLATEX_ENTRY[3].STARTINDEX" val="51"/>
  <p:tag name="POWERPOINTLATEX_ENTRY[3].LENGTH" val="79"/>
  <p:tag name="POWERPOINTLATEX_TYPE" val="HasCompiledInlines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A^0_x(\emptyset)=\{\epsilon\}"/>
  <p:tag name="POWERPOINTLATEX_ENTRY[0].FONTSIZE" val="24"/>
  <p:tag name="POWERPOINTLATEX_ENTRY[0].SHAPEID" val="4122"/>
  <p:tag name="POWERPOINTLATEX_ENTRY[0].STARTINDEX" val="11"/>
  <p:tag name="POWERPOINTLATEX_ENTRY[0].LENGTH" val="24"/>
  <p:tag name="POWERPOINTLATEX_ENTRY[1].CODE" val="A^c_x(\emptyset)=\emptyset"/>
  <p:tag name="POWERPOINTLATEX_ENTRY[1].FONTSIZE" val="24"/>
  <p:tag name="POWERPOINTLATEX_ENTRY[1].SHAPEID" val="4123"/>
  <p:tag name="POWERPOINTLATEX_ENTRY[1].STARTINDEX" val="40"/>
  <p:tag name="POWERPOINTLATEX_ENTRY[1].LENGTH" val="20"/>
  <p:tag name="POWERPOINTLATEX_ENTRY[2].CODE" val="c \geq 0"/>
  <p:tag name="POWERPOINTLATEX_ENTRY[2].FONTSIZE" val="24"/>
  <p:tag name="POWERPOINTLATEX_ENTRY[2].SHAPEID" val="4124"/>
  <p:tag name="POWERPOINTLATEX_ENTRY[2].STARTINDEX" val="65"/>
  <p:tag name="POWERPOINTLATEX_ENTRY[2].LENGTH" val="11"/>
  <p:tag name="POWERPOINTLATEX_ENTRY.LENGTH" val="4"/>
  <p:tag name="POWERPOINTLATEX_ENTRY[3].CODE" val="A^c_x(S) = A^c_x(S) \cup \mathtt{proj}(v,A^c_y(S \cup v))"/>
  <p:tag name="POWERPOINTLATEX_ENTRY[3].FONTSIZE" val="24"/>
  <p:tag name="POWERPOINTLATEX_ENTRY[3].SHAPEID" val="4125"/>
  <p:tag name="POWERPOINTLATEX_ENTRY[3].STARTINDEX" val="101"/>
  <p:tag name="POWERPOINTLATEX_ENTRY[3].LENGTH" val="54"/>
  <p:tag name="POWERPOINTLATEX_TYPE" val="HasCompiledInlines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x"/>
  <p:tag name="POWERPOINTLATEX_TYPE" val="Inline"/>
  <p:tag name="POWERPOINTLATEX_LINKID" val="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c"/>
  <p:tag name="POWERPOINTLATEX_TYPE" val="Inline"/>
  <p:tag name="POWERPOINTLATEX_LINKID" val="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26087"/>
  <p:tag name="POWERPOINTLATEX_CODE" val="S \subseteq B_x"/>
  <p:tag name="POWERPOINTLATEX_TYPE" val="Inline"/>
  <p:tag name="POWERPOINTLATEX_LINKID" val="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 A^c_x(S)= \Big\{ \mathtt{conn}(S,X) \Big|\ K \cap V_x \subseteq X \subseteq V_x \wedge  |X| = c \Big\}"/>
  <p:tag name="POWERPOINTLATEX_TYPE" val="Inline"/>
  <p:tag name="POWERPOINTLATEX_LINKID" val="4"/>
  <p:tag name="POWERPOINTLATEX_BASELINEOFFSET" val="0.22216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y"/>
  <p:tag name="POWERPOINTLATEX_ENTRY[0].FONTSIZE" val="18"/>
  <p:tag name="POWERPOINTLATEX_ENTRY[0].SHAPEID" val="2050"/>
  <p:tag name="POWERPOINTLATEX_ENTRY[0].STARTINDEX" val="1"/>
  <p:tag name="POWERPOINTLATEX_ENTRY[0].LENGTH" val="6"/>
  <p:tag name="POWERPOINTLATEX_TYPE" val="HasCompiledInlines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x"/>
  <p:tag name="POWERPOINTLATEX_ENTRY[0].FONTSIZE" val="18"/>
  <p:tag name="POWERPOINTLATEX_ENTRY[0].SHAPEID" val="1030"/>
  <p:tag name="POWERPOINTLATEX_ENTRY[0].STARTINDEX" val="1"/>
  <p:tag name="POWERPOINTLATEX_ENTRY[0].LENGTH" val="6"/>
  <p:tag name="POWERPOINTLATEX_TYPE" val="HasCompiledInlines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904762"/>
  <p:tag name="POWERPOINTLATEX_CODE" val="B_x"/>
  <p:tag name="POWERPOINTLATEX_TYPE" val="Inline"/>
  <p:tag name="POWERPOINTLATEX_LINKID" val="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k = 23"/>
  <p:tag name="POWERPOINTLATEX_ENTRY[0].FONTSIZE" val="32"/>
  <p:tag name="POWERPOINTLATEX_ENTRY[0].SHAPEID" val="2051"/>
  <p:tag name="POWERPOINTLATEX_ENTRY[0].STARTINDEX" val="10"/>
  <p:tag name="POWERPOINTLATEX_ENTRY[0].LENGTH" val="13"/>
  <p:tag name="POWERPOINTLATEX_TYPE" val="HasCompiledInlines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y"/>
  <p:tag name="POWERPOINTLATEX_ENTRY[0].FONTSIZE" val="18"/>
  <p:tag name="POWERPOINTLATEX_ENTRY[0].SHAPEID" val="1031"/>
  <p:tag name="POWERPOINTLATEX_ENTRY[0].STARTINDEX" val="1"/>
  <p:tag name="POWERPOINTLATEX_ENTRY[0].LENGTH" val="6"/>
  <p:tag name="POWERPOINTLATEX_TYPE" val="HasCompiledInlines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v \notin S"/>
  <p:tag name="POWERPOINTLATEX_ENTRY[0].FONTSIZE" val="20"/>
  <p:tag name="POWERPOINTLATEX_ENTRY[0].SHAPEID" val="4113"/>
  <p:tag name="POWERPOINTLATEX_ENTRY[0].STARTINDEX" val="21"/>
  <p:tag name="POWERPOINTLATEX_ENTRY[0].LENGTH" val="12"/>
  <p:tag name="POWERPOINTLATEX_ENTRY[1].CODE" val="v \in K"/>
  <p:tag name="POWERPOINTLATEX_ENTRY[1].FONTSIZE" val="20"/>
  <p:tag name="POWERPOINTLATEX_ENTRY[1].SHAPEID" val="4114"/>
  <p:tag name="POWERPOINTLATEX_ENTRY[1].STARTINDEX" val="38"/>
  <p:tag name="POWERPOINTLATEX_ENTRY[1].LENGTH" val="13"/>
  <p:tag name="POWERPOINTLATEX_ENTRY[2].CODE" val="A^c_x=\emptyset"/>
  <p:tag name="POWERPOINTLATEX_ENTRY[2].FONTSIZE" val="20"/>
  <p:tag name="POWERPOINTLATEX_ENTRY[2].SHAPEID" val="4115"/>
  <p:tag name="POWERPOINTLATEX_ENTRY[2].STARTINDEX" val="53"/>
  <p:tag name="POWERPOINTLATEX_ENTRY[2].LENGTH" val="15"/>
  <p:tag name="POWERPOINTLATEX_ENTRY[3].CODE" val="v \notin S"/>
  <p:tag name="POWERPOINTLATEX_ENTRY[3].FONTSIZE" val="20"/>
  <p:tag name="POWERPOINTLATEX_ENTRY[3].SHAPEID" val="4116"/>
  <p:tag name="POWERPOINTLATEX_ENTRY[3].STARTINDEX" val="72"/>
  <p:tag name="POWERPOINTLATEX_ENTRY[3].LENGTH" val="12"/>
  <p:tag name="POWERPOINTLATEX_ENTRY[4].CODE" val="v \notin K"/>
  <p:tag name="POWERPOINTLATEX_ENTRY[4].FONTSIZE" val="20"/>
  <p:tag name="POWERPOINTLATEX_ENTRY[4].SHAPEID" val="4117"/>
  <p:tag name="POWERPOINTLATEX_ENTRY[4].STARTINDEX" val="89"/>
  <p:tag name="POWERPOINTLATEX_ENTRY[4].LENGTH" val="13"/>
  <p:tag name="POWERPOINTLATEX_ENTRY[5].CODE" val="A^c_x= A^c_x "/>
  <p:tag name="POWERPOINTLATEX_ENTRY[5].FONTSIZE" val="20"/>
  <p:tag name="POWERPOINTLATEX_ENTRY[5].SHAPEID" val="4118"/>
  <p:tag name="POWERPOINTLATEX_ENTRY[5].STARTINDEX" val="104"/>
  <p:tag name="POWERPOINTLATEX_ENTRY[5].LENGTH" val="18"/>
  <p:tag name="POWERPOINTLATEX_ENTRY[6].CODE" val="v \in S"/>
  <p:tag name="POWERPOINTLATEX_ENTRY[6].FONTSIZE" val="20"/>
  <p:tag name="POWERPOINTLATEX_ENTRY[6].SHAPEID" val="4119"/>
  <p:tag name="POWERPOINTLATEX_ENTRY[6].STARTINDEX" val="126"/>
  <p:tag name="POWERPOINTLATEX_ENTRY[6].LENGTH" val="12"/>
  <p:tag name="POWERPOINTLATEX_ENTRY.LENGTH" val="8"/>
  <p:tag name="POWERPOINTLATEX_ENTRY[7].CODE" val="A^c_x(S)= \mathtt{glue}(N[v],"/>
  <p:tag name="POWERPOINTLATEX_ENTRY[7].FONTSIZE" val="20"/>
  <p:tag name="POWERPOINTLATEX_ENTRY[7].SHAPEID" val="4120"/>
  <p:tag name="POWERPOINTLATEX_ENTRY[7].STARTINDEX" val="140"/>
  <p:tag name="POWERPOINTLATEX_ENTRY[7].LENGTH" val="40"/>
  <p:tag name="POWERPOINTLATEX_TYPE" val="HasCompiledInlines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013699"/>
  <p:tag name="POWERPOINTLATEX_CODE" val="B_y"/>
  <p:tag name="POWERPOINTLATEX_TYPE" val="Inline"/>
  <p:tag name="POWERPOINTLATEX_LINKID" val="4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mathtt{ins}(\{v\},A^{c-1}_y(S \setminus v)))"/>
  <p:tag name="POWERPOINTLATEX_ENTRY[0].FONTSIZE" val="18"/>
  <p:tag name="POWERPOINTLATEX_ENTRY[0].SHAPEID" val="4121"/>
  <p:tag name="POWERPOINTLATEX_ENTRY[0].STARTINDEX" val="1"/>
  <p:tag name="POWERPOINTLATEX_ENTRY[0].LENGTH" val="35"/>
  <p:tag name="POWERPOINTLATEX_TYPE" val="HasCompiledInlines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222222"/>
  <p:tag name="POWERPOINTLATEX_CODE" val="\mathtt{ins}(\{v\},A^{c-1}_y(S \setminus v))"/>
  <p:tag name="POWERPOINTLATEX_TYPE" val="Inline"/>
  <p:tag name="POWERPOINTLATEX_LINKID" val="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v \notin S"/>
  <p:tag name="POWERPOINTLATEX_TYPE" val="Inline"/>
  <p:tag name="POWERPOINTLATEX_LINKID" val="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557377"/>
  <p:tag name="POWERPOINTLATEX_CODE" val="v \in K"/>
  <p:tag name="POWERPOINTLATEX_TYPE" val="Inline"/>
  <p:tag name="POWERPOINTLATEX_LINKID" val="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28736"/>
  <p:tag name="POWERPOINTLATEX_CODE" val="A^c_x=\emptyset"/>
  <p:tag name="POWERPOINTLATEX_TYPE" val="Inline"/>
  <p:tag name="POWERPOINTLATEX_LINKID" val="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v \notin S"/>
  <p:tag name="POWERPOINTLATEX_TYPE" val="Inline"/>
  <p:tag name="POWERPOINTLATEX_LINKID" val="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v \notin K"/>
  <p:tag name="POWERPOINTLATEX_TYPE" val="Inline"/>
  <p:tag name="POWERPOINTLATEX_LINKID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125"/>
  <p:tag name="POWERPOINTLATEX_CODE" val="k = 23"/>
  <p:tag name="POWERPOINTLATEX_TYPE" val="Inline"/>
  <p:tag name="POWERPOINTLATEX_LINKID" val="35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682927"/>
  <p:tag name="POWERPOINTLATEX_CODE" val="A^c_x= A^c_x "/>
  <p:tag name="POWERPOINTLATEX_TYPE" val="Inline"/>
  <p:tag name="POWERPOINTLATEX_LINKID" val="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349207"/>
  <p:tag name="POWERPOINTLATEX_CODE" val="v \in S"/>
  <p:tag name="POWERPOINTLATEX_TYPE" val="Inline"/>
  <p:tag name="POWERPOINTLATEX_LINKID" val="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619048"/>
  <p:tag name="POWERPOINTLATEX_CODE" val="A^c_x(S)= \mathtt{glue}(N[v],"/>
  <p:tag name="POWERPOINTLATEX_TYPE" val="Inline"/>
  <p:tag name="POWERPOINTLATEX_LINKID" val="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222222"/>
  <p:tag name="POWERPOINTLATEX_CODE" val="\mathtt{ins}(\{v\},A^{c-1}_y(S \setminus v)))"/>
  <p:tag name="POWERPOINTLATEX_TYPE" val="Inline"/>
  <p:tag name="POWERPOINTLATEX_LINKID" val="3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85321"/>
  <p:tag name="POWERPOINTLATEX_CODE" val="A^0_x(\emptyset)=\{\epsilon\}"/>
  <p:tag name="POWERPOINTLATEX_TYPE" val="Inline"/>
  <p:tag name="POWERPOINTLATEX_LINKID" val="8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24272"/>
  <p:tag name="POWERPOINTLATEX_CODE" val="A^c_x(\emptyset)=\emptyset"/>
  <p:tag name="POWERPOINTLATEX_TYPE" val="Inline"/>
  <p:tag name="POWERPOINTLATEX_LINKID" val="8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728395"/>
  <p:tag name="POWERPOINTLATEX_CODE" val="c \geq 0"/>
  <p:tag name="POWERPOINTLATEX_TYPE" val="Inline"/>
  <p:tag name="POWERPOINTLATEX_LINKID" val="8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448276"/>
  <p:tag name="POWERPOINTLATEX_CODE" val="A^c_x(S) = A^c_x(S) \cup \mathtt{proj}(v,A^c_y(S \cup v))"/>
  <p:tag name="POWERPOINTLATEX_TYPE" val="Inline"/>
  <p:tag name="POWERPOINTLATEX_LINKID" val="8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x"/>
  <p:tag name="POWERPOINTLATEX_ENTRY[0].FONTSIZE" val="28"/>
  <p:tag name="POWERPOINTLATEX_ENTRY[0].SHAPEID" val="2130"/>
  <p:tag name="POWERPOINTLATEX_ENTRY[0].STARTINDEX" val="15"/>
  <p:tag name="POWERPOINTLATEX_ENTRY[0].LENGTH" val="3"/>
  <p:tag name="POWERPOINTLATEX_ENTRY[1].CODE" val="c"/>
  <p:tag name="POWERPOINTLATEX_ENTRY[1].FONTSIZE" val="28"/>
  <p:tag name="POWERPOINTLATEX_ENTRY[1].SHAPEID" val="2131"/>
  <p:tag name="POWERPOINTLATEX_ENTRY[1].STARTINDEX" val="24"/>
  <p:tag name="POWERPOINTLATEX_ENTRY[1].LENGTH" val="3"/>
  <p:tag name="POWERPOINTLATEX_ENTRY[2].CODE" val="S \subseteq B_x"/>
  <p:tag name="POWERPOINTLATEX_ENTRY[2].FONTSIZE" val="28"/>
  <p:tag name="POWERPOINTLATEX_ENTRY[2].SHAPEID" val="2132"/>
  <p:tag name="POWERPOINTLATEX_ENTRY[2].STARTINDEX" val="29"/>
  <p:tag name="POWERPOINTLATEX_ENTRY[2].LENGTH" val="15"/>
  <p:tag name="POWERPOINTLATEX_ENTRY.LENGTH" val="4"/>
  <p:tag name="POWERPOINTLATEX_ENTRY[3].CODE" val=" A^c_x(S)= \Big\{ \mathtt{conn}(S,X) \Big|\ K \cap V_x \subseteq X \subseteq V_x \wedge  |X| = c \Big\}"/>
  <p:tag name="POWERPOINTLATEX_ENTRY[3].FONTSIZE" val="28"/>
  <p:tag name="POWERPOINTLATEX_ENTRY[3].SHAPEID" val="2133"/>
  <p:tag name="POWERPOINTLATEX_ENTRY[3].STARTINDEX" val="51"/>
  <p:tag name="POWERPOINTLATEX_ENTRY[3].LENGTH" val="79"/>
  <p:tag name="POWERPOINTLATEX_TYPE" val="HasCompiledInlines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A^0_x(\emptyset)=\{\epsilon\}"/>
  <p:tag name="POWERPOINTLATEX_ENTRY[0].FONTSIZE" val="24"/>
  <p:tag name="POWERPOINTLATEX_ENTRY[0].SHAPEID" val="4122"/>
  <p:tag name="POWERPOINTLATEX_ENTRY[0].STARTINDEX" val="11"/>
  <p:tag name="POWERPOINTLATEX_ENTRY[0].LENGTH" val="24"/>
  <p:tag name="POWERPOINTLATEX_ENTRY[1].CODE" val="A^c_x(\emptyset)=\emptyset"/>
  <p:tag name="POWERPOINTLATEX_ENTRY[1].FONTSIZE" val="24"/>
  <p:tag name="POWERPOINTLATEX_ENTRY[1].SHAPEID" val="4123"/>
  <p:tag name="POWERPOINTLATEX_ENTRY[1].STARTINDEX" val="40"/>
  <p:tag name="POWERPOINTLATEX_ENTRY[1].LENGTH" val="20"/>
  <p:tag name="POWERPOINTLATEX_ENTRY[2].CODE" val="c \geq 0"/>
  <p:tag name="POWERPOINTLATEX_ENTRY[2].FONTSIZE" val="24"/>
  <p:tag name="POWERPOINTLATEX_ENTRY[2].SHAPEID" val="4124"/>
  <p:tag name="POWERPOINTLATEX_ENTRY[2].STARTINDEX" val="65"/>
  <p:tag name="POWERPOINTLATEX_ENTRY[2].LENGTH" val="11"/>
  <p:tag name="POWERPOINTLATEX_ENTRY.LENGTH" val="4"/>
  <p:tag name="POWERPOINTLATEX_ENTRY[3].CODE" val="A^c_x(S) = A^c_x(S) \cup \mathtt{proj}(v,A^c_y(S \cup v))"/>
  <p:tag name="POWERPOINTLATEX_ENTRY[3].FONTSIZE" val="24"/>
  <p:tag name="POWERPOINTLATEX_ENTRY[3].SHAPEID" val="4125"/>
  <p:tag name="POWERPOINTLATEX_ENTRY[3].STARTINDEX" val="101"/>
  <p:tag name="POWERPOINTLATEX_ENTRY[3].LENGTH" val="54"/>
  <p:tag name="POWERPOINTLATEX_TYPE" val="HasCompiledInlin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G=(V,E)"/>
  <p:tag name="POWERPOINTLATEX_ENTRY[0].FONTSIZE" val="24"/>
  <p:tag name="POWERPOINTLATEX_ENTRY[0].SHAPEID" val="1026"/>
  <p:tag name="POWERPOINTLATEX_ENTRY[0].STARTINDEX" val="15"/>
  <p:tag name="POWERPOINTLATEX_ENTRY[0].LENGTH" val="22"/>
  <p:tag name="POWERPOINTLATEX_ENTRY[1].CODE" val="K \subseteq V"/>
  <p:tag name="POWERPOINTLATEX_ENTRY[1].FONTSIZE" val="24"/>
  <p:tag name="POWERPOINTLATEX_ENTRY[1].SHAPEID" val="1027"/>
  <p:tag name="POWERPOINTLATEX_ENTRY[1].STARTINDEX" val="49"/>
  <p:tag name="POWERPOINTLATEX_ENTRY[1].LENGTH" val="15"/>
  <p:tag name="POWERPOINTLATEX_ENTRY.LENGTH" val="3"/>
  <p:tag name="POWERPOINTLATEX_ENTRY[2].CODE" val="k"/>
  <p:tag name="POWERPOINTLATEX_ENTRY[2].FONTSIZE" val="24"/>
  <p:tag name="POWERPOINTLATEX_ENTRY[2].SHAPEID" val="1028"/>
  <p:tag name="POWERPOINTLATEX_ENTRY[2].STARTINDEX" val="77"/>
  <p:tag name="POWERPOINTLATEX_ENTRY[2].LENGTH" val="3"/>
  <p:tag name="POWERPOINTLATEX_TYPE" val="HasCompiledInlines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x"/>
  <p:tag name="POWERPOINTLATEX_TYPE" val="Inline"/>
  <p:tag name="POWERPOINTLATEX_LINKID" val="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c"/>
  <p:tag name="POWERPOINTLATEX_TYPE" val="Inline"/>
  <p:tag name="POWERPOINTLATEX_LINKID" val="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26087"/>
  <p:tag name="POWERPOINTLATEX_CODE" val="S \subseteq B_x"/>
  <p:tag name="POWERPOINTLATEX_TYPE" val="Inline"/>
  <p:tag name="POWERPOINTLATEX_LINKID" val="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 A^c_x(S)= \Big\{ \mathtt{conn}(S,X) \Big|\ K \cap V_x \subseteq X \subseteq V_x \wedge  |X| = c \Big\}"/>
  <p:tag name="POWERPOINTLATEX_TYPE" val="Inline"/>
  <p:tag name="POWERPOINTLATEX_LINKID" val="4"/>
  <p:tag name="POWERPOINTLATEX_BASELINEOFFSET" val="0.22216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y"/>
  <p:tag name="POWERPOINTLATEX_ENTRY[0].FONTSIZE" val="18"/>
  <p:tag name="POWERPOINTLATEX_ENTRY[0].SHAPEID" val="2050"/>
  <p:tag name="POWERPOINTLATEX_ENTRY[0].STARTINDEX" val="1"/>
  <p:tag name="POWERPOINTLATEX_ENTRY[0].LENGTH" val="6"/>
  <p:tag name="POWERPOINTLATEX_TYPE" val="HasCompiledInlines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x"/>
  <p:tag name="POWERPOINTLATEX_ENTRY[0].FONTSIZE" val="18"/>
  <p:tag name="POWERPOINTLATEX_ENTRY[0].SHAPEID" val="1030"/>
  <p:tag name="POWERPOINTLATEX_ENTRY[0].STARTINDEX" val="1"/>
  <p:tag name="POWERPOINTLATEX_ENTRY[0].LENGTH" val="6"/>
  <p:tag name="POWERPOINTLATEX_TYPE" val="HasCompiledInlines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904762"/>
  <p:tag name="POWERPOINTLATEX_CODE" val="B_x"/>
  <p:tag name="POWERPOINTLATEX_TYPE" val="Inline"/>
  <p:tag name="POWERPOINTLATEX_LINKID" val="2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y"/>
  <p:tag name="POWERPOINTLATEX_ENTRY[0].FONTSIZE" val="18"/>
  <p:tag name="POWERPOINTLATEX_ENTRY[0].SHAPEID" val="1031"/>
  <p:tag name="POWERPOINTLATEX_ENTRY[0].STARTINDEX" val="1"/>
  <p:tag name="POWERPOINTLATEX_ENTRY[0].LENGTH" val="6"/>
  <p:tag name="POWERPOINTLATEX_TYPE" val="HasCompiledInlines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v \notin S"/>
  <p:tag name="POWERPOINTLATEX_ENTRY[0].FONTSIZE" val="20"/>
  <p:tag name="POWERPOINTLATEX_ENTRY[0].SHAPEID" val="4113"/>
  <p:tag name="POWERPOINTLATEX_ENTRY[0].STARTINDEX" val="21"/>
  <p:tag name="POWERPOINTLATEX_ENTRY[0].LENGTH" val="12"/>
  <p:tag name="POWERPOINTLATEX_ENTRY[1].CODE" val="v \in K"/>
  <p:tag name="POWERPOINTLATEX_ENTRY[1].FONTSIZE" val="20"/>
  <p:tag name="POWERPOINTLATEX_ENTRY[1].SHAPEID" val="4114"/>
  <p:tag name="POWERPOINTLATEX_ENTRY[1].STARTINDEX" val="38"/>
  <p:tag name="POWERPOINTLATEX_ENTRY[1].LENGTH" val="13"/>
  <p:tag name="POWERPOINTLATEX_ENTRY[2].CODE" val="A^c_x=\emptyset"/>
  <p:tag name="POWERPOINTLATEX_ENTRY[2].FONTSIZE" val="20"/>
  <p:tag name="POWERPOINTLATEX_ENTRY[2].SHAPEID" val="4115"/>
  <p:tag name="POWERPOINTLATEX_ENTRY[2].STARTINDEX" val="53"/>
  <p:tag name="POWERPOINTLATEX_ENTRY[2].LENGTH" val="15"/>
  <p:tag name="POWERPOINTLATEX_ENTRY[3].CODE" val="v \notin S"/>
  <p:tag name="POWERPOINTLATEX_ENTRY[3].FONTSIZE" val="20"/>
  <p:tag name="POWERPOINTLATEX_ENTRY[3].SHAPEID" val="4116"/>
  <p:tag name="POWERPOINTLATEX_ENTRY[3].STARTINDEX" val="72"/>
  <p:tag name="POWERPOINTLATEX_ENTRY[3].LENGTH" val="12"/>
  <p:tag name="POWERPOINTLATEX_ENTRY[4].CODE" val="v \notin K"/>
  <p:tag name="POWERPOINTLATEX_ENTRY[4].FONTSIZE" val="20"/>
  <p:tag name="POWERPOINTLATEX_ENTRY[4].SHAPEID" val="4117"/>
  <p:tag name="POWERPOINTLATEX_ENTRY[4].STARTINDEX" val="89"/>
  <p:tag name="POWERPOINTLATEX_ENTRY[4].LENGTH" val="13"/>
  <p:tag name="POWERPOINTLATEX_ENTRY[5].CODE" val="A^c_x= A^c_x "/>
  <p:tag name="POWERPOINTLATEX_ENTRY[5].FONTSIZE" val="20"/>
  <p:tag name="POWERPOINTLATEX_ENTRY[5].SHAPEID" val="4118"/>
  <p:tag name="POWERPOINTLATEX_ENTRY[5].STARTINDEX" val="104"/>
  <p:tag name="POWERPOINTLATEX_ENTRY[5].LENGTH" val="18"/>
  <p:tag name="POWERPOINTLATEX_ENTRY[6].CODE" val="v \in S"/>
  <p:tag name="POWERPOINTLATEX_ENTRY[6].FONTSIZE" val="20"/>
  <p:tag name="POWERPOINTLATEX_ENTRY[6].SHAPEID" val="4119"/>
  <p:tag name="POWERPOINTLATEX_ENTRY[6].STARTINDEX" val="126"/>
  <p:tag name="POWERPOINTLATEX_ENTRY[6].LENGTH" val="12"/>
  <p:tag name="POWERPOINTLATEX_ENTRY.LENGTH" val="8"/>
  <p:tag name="POWERPOINTLATEX_ENTRY[7].CODE" val="A^c_x(S)= \mathtt{glue}(N[v],"/>
  <p:tag name="POWERPOINTLATEX_ENTRY[7].FONTSIZE" val="20"/>
  <p:tag name="POWERPOINTLATEX_ENTRY[7].SHAPEID" val="4120"/>
  <p:tag name="POWERPOINTLATEX_ENTRY[7].STARTINDEX" val="140"/>
  <p:tag name="POWERPOINTLATEX_ENTRY[7].LENGTH" val="40"/>
  <p:tag name="POWERPOINTLATEX_TYPE" val="HasCompiledInlines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013699"/>
  <p:tag name="POWERPOINTLATEX_CODE" val="B_y"/>
  <p:tag name="POWERPOINTLATEX_TYPE" val="Inline"/>
  <p:tag name="POWERPOINTLATEX_LINKID" val="4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X \subseteq V"/>
  <p:tag name="POWERPOINTLATEX_ENTRY[0].FONTSIZE" val="24"/>
  <p:tag name="POWERPOINTLATEX_ENTRY[0].SHAPEID" val="1033"/>
  <p:tag name="POWERPOINTLATEX_ENTRY[0].STARTINDEX" val="25"/>
  <p:tag name="POWERPOINTLATEX_ENTRY[0].LENGTH" val="14"/>
  <p:tag name="POWERPOINTLATEX_ENTRY[1].CODE" val="K \subseteq X"/>
  <p:tag name="POWERPOINTLATEX_ENTRY[1].FONTSIZE" val="24"/>
  <p:tag name="POWERPOINTLATEX_ENTRY[1].SHAPEID" val="1034"/>
  <p:tag name="POWERPOINTLATEX_ENTRY[1].STARTINDEX" val="50"/>
  <p:tag name="POWERPOINTLATEX_ENTRY[1].LENGTH" val="15"/>
  <p:tag name="POWERPOINTLATEX_ENTRY[2].CODE" val="G[X]"/>
  <p:tag name="POWERPOINTLATEX_ENTRY[2].FONTSIZE" val="24"/>
  <p:tag name="POWERPOINTLATEX_ENTRY[2].SHAPEID" val="1035"/>
  <p:tag name="POWERPOINTLATEX_ENTRY[2].STARTINDEX" val="67"/>
  <p:tag name="POWERPOINTLATEX_ENTRY[2].LENGTH" val="10"/>
  <p:tag name="POWERPOINTLATEX_ENTRY.LENGTH" val="4"/>
  <p:tag name="POWERPOINTLATEX_ENTRY[3].CODE" val="|X| \leq k"/>
  <p:tag name="POWERPOINTLATEX_ENTRY[3].FONTSIZE" val="24"/>
  <p:tag name="POWERPOINTLATEX_ENTRY[3].SHAPEID" val="1036"/>
  <p:tag name="POWERPOINTLATEX_ENTRY[3].STARTINDEX" val="96"/>
  <p:tag name="POWERPOINTLATEX_ENTRY[3].LENGTH" val="16"/>
  <p:tag name="POWERPOINTLATEX_TYPE" val="HasCompiledInlines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mathtt{ins}(\{v\},A^{c-1}_y(S \setminus v)))"/>
  <p:tag name="POWERPOINTLATEX_ENTRY[0].FONTSIZE" val="18"/>
  <p:tag name="POWERPOINTLATEX_ENTRY[0].SHAPEID" val="4121"/>
  <p:tag name="POWERPOINTLATEX_ENTRY[0].STARTINDEX" val="1"/>
  <p:tag name="POWERPOINTLATEX_ENTRY[0].LENGTH" val="35"/>
  <p:tag name="POWERPOINTLATEX_TYPE" val="HasCompiledInlines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222222"/>
  <p:tag name="POWERPOINTLATEX_CODE" val="\mathtt{ins}(\{v\},A^{c-1}_y(S \setminus v))"/>
  <p:tag name="POWERPOINTLATEX_TYPE" val="Inline"/>
  <p:tag name="POWERPOINTLATEX_LINKID" val="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v \notin S"/>
  <p:tag name="POWERPOINTLATEX_TYPE" val="Inline"/>
  <p:tag name="POWERPOINTLATEX_LINKID" val="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557377"/>
  <p:tag name="POWERPOINTLATEX_CODE" val="v \in K"/>
  <p:tag name="POWERPOINTLATEX_TYPE" val="Inline"/>
  <p:tag name="POWERPOINTLATEX_LINKID" val="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28736"/>
  <p:tag name="POWERPOINTLATEX_CODE" val="A^c_x=\emptyset"/>
  <p:tag name="POWERPOINTLATEX_TYPE" val="Inline"/>
  <p:tag name="POWERPOINTLATEX_LINKID" val="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v \notin S"/>
  <p:tag name="POWERPOINTLATEX_TYPE" val="Inline"/>
  <p:tag name="POWERPOINTLATEX_LINKID" val="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v \notin K"/>
  <p:tag name="POWERPOINTLATEX_TYPE" val="Inline"/>
  <p:tag name="POWERPOINTLATEX_LINKID" val="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682927"/>
  <p:tag name="POWERPOINTLATEX_CODE" val="A^c_x= A^c_x "/>
  <p:tag name="POWERPOINTLATEX_TYPE" val="Inline"/>
  <p:tag name="POWERPOINTLATEX_LINKID" val="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349207"/>
  <p:tag name="POWERPOINTLATEX_CODE" val="v \in S"/>
  <p:tag name="POWERPOINTLATEX_TYPE" val="Inline"/>
  <p:tag name="POWERPOINTLATEX_LINKID" val="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619048"/>
  <p:tag name="POWERPOINTLATEX_CODE" val="A^c_x(S)= \mathtt{glue}(N[v],"/>
  <p:tag name="POWERPOINTLATEX_TYPE" val="Inline"/>
  <p:tag name="POWERPOINTLATEX_LINKID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75248"/>
  <p:tag name="POWERPOINTLATEX_CODE" val="G=(V,E)"/>
  <p:tag name="POWERPOINTLATEX_TYPE" val="Inline"/>
  <p:tag name="POWERPOINTLATEX_LINKID" val="35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222222"/>
  <p:tag name="POWERPOINTLATEX_CODE" val="\mathtt{ins}(\{v\},A^{c-1}_y(S \setminus v)))"/>
  <p:tag name="POWERPOINTLATEX_TYPE" val="Inline"/>
  <p:tag name="POWERPOINTLATEX_LINKID" val="3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85321"/>
  <p:tag name="POWERPOINTLATEX_CODE" val="A^0_x(\emptyset)=\{\epsilon\}"/>
  <p:tag name="POWERPOINTLATEX_TYPE" val="Inline"/>
  <p:tag name="POWERPOINTLATEX_LINKID" val="8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24272"/>
  <p:tag name="POWERPOINTLATEX_CODE" val="A^c_x(\emptyset)=\emptyset"/>
  <p:tag name="POWERPOINTLATEX_TYPE" val="Inline"/>
  <p:tag name="POWERPOINTLATEX_LINKID" val="8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728395"/>
  <p:tag name="POWERPOINTLATEX_CODE" val="c \geq 0"/>
  <p:tag name="POWERPOINTLATEX_TYPE" val="Inline"/>
  <p:tag name="POWERPOINTLATEX_LINKID" val="8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448276"/>
  <p:tag name="POWERPOINTLATEX_CODE" val="A^c_x(S) = A^c_x(S) \cup \mathtt{proj}(v,A^c_y(S \cup v))"/>
  <p:tag name="POWERPOINTLATEX_TYPE" val="Inline"/>
  <p:tag name="POWERPOINTLATEX_LINKID" val="8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A^c_z(\emptyset)\neq \emptyset"/>
  <p:tag name="POWERPOINTLATEX_ENTRY[0].FONTSIZE" val="24"/>
  <p:tag name="POWERPOINTLATEX_ENTRY[0].SHAPEID" val="5122"/>
  <p:tag name="POWERPOINTLATEX_ENTRY[0].STARTINDEX" val="18"/>
  <p:tag name="POWERPOINTLATEX_ENTRY[0].LENGTH" val="20"/>
  <p:tag name="POWERPOINTLATEX_ENTRY[1].CODE" val="c \leq k"/>
  <p:tag name="POWERPOINTLATEX_ENTRY[1].FONTSIZE" val="24"/>
  <p:tag name="POWERPOINTLATEX_ENTRY[1].SHAPEID" val="5123"/>
  <p:tag name="POWERPOINTLATEX_ENTRY[1].STARTINDEX" val="48"/>
  <p:tag name="POWERPOINTLATEX_ENTRY[1].LENGTH" val="11"/>
  <p:tag name="POWERPOINTLATEX_ENTRY.LENGTH" val="3"/>
  <p:tag name="POWERPOINTLATEX_ENTRY[2].CODE" val="2^{\Theta(tw \lg tw)}n^{O(1)}"/>
  <p:tag name="POWERPOINTLATEX_ENTRY[2].FONTSIZE" val="24"/>
  <p:tag name="POWERPOINTLATEX_ENTRY[2].SHAPEID" val="5124"/>
  <p:tag name="POWERPOINTLATEX_ENTRY[2].STARTINDEX" val="67"/>
  <p:tag name="POWERPOINTLATEX_ENTRY[2].LENGTH" val="31"/>
  <p:tag name="POWERPOINTLATEX_TYPE" val="HasCompiledInlines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24272"/>
  <p:tag name="POWERPOINTLATEX_CODE" val="A^c_z(\emptyset)\neq \emptyset"/>
  <p:tag name="POWERPOINTLATEX_TYPE" val="Inline"/>
  <p:tag name="POWERPOINTLATEX_LINKID" val="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86747"/>
  <p:tag name="POWERPOINTLATEX_CODE" val="c \leq k"/>
  <p:tag name="POWERPOINTLATEX_TYPE" val="Inline"/>
  <p:tag name="POWERPOINTLATEX_LINKID" val="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111111"/>
  <p:tag name="POWERPOINTLATEX_CODE" val="2^{\Theta(tw \lg tw)}n^{O(1)}"/>
  <p:tag name="POWERPOINTLATEX_TYPE" val="Inline"/>
  <p:tag name="POWERPOINTLATEX_LINKID" val="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x"/>
  <p:tag name="POWERPOINTLATEX_ENTRY[0].FONTSIZE" val="24"/>
  <p:tag name="POWERPOINTLATEX_ENTRY[0].SHAPEID" val="3084"/>
  <p:tag name="POWERPOINTLATEX_ENTRY[0].STARTINDEX" val="1"/>
  <p:tag name="POWERPOINTLATEX_ENTRY[0].LENGTH" val="5"/>
  <p:tag name="POWERPOINTLATEX_TYPE" val="HasCompiledInlin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86747"/>
  <p:tag name="POWERPOINTLATEX_CODE" val="K \subseteq V"/>
  <p:tag name="POWERPOINTLATEX_TYPE" val="Inline"/>
  <p:tag name="POWERPOINTLATEX_LINKID" val="35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x"/>
  <p:tag name="POWERPOINTLATEX_ENTRY[0].FONTSIZE" val="24"/>
  <p:tag name="POWERPOINTLATEX_ENTRY[0].SHAPEID" val="3082"/>
  <p:tag name="POWERPOINTLATEX_ENTRY[0].STARTINDEX" val="1"/>
  <p:tag name="POWERPOINTLATEX_ENTRY[0].LENGTH" val="6"/>
  <p:tag name="POWERPOINTLATEX_TYPE" val="HasCompiledInlines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(V \setminus V_x) \cup B_x "/>
  <p:tag name="POWERPOINTLATEX_ENTRY[0].FONTSIZE" val="24"/>
  <p:tag name="POWERPOINTLATEX_ENTRY[0].SHAPEID" val="3085"/>
  <p:tag name="POWERPOINTLATEX_ENTRY[0].STARTINDEX" val="1"/>
  <p:tag name="POWERPOINTLATEX_ENTRY[0].LENGTH" val="28"/>
  <p:tag name="POWERPOINTLATEX_TYPE" val="HasCompiledInlines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904762"/>
  <p:tag name="POWERPOINTLATEX_CODE" val="B_x"/>
  <p:tag name="POWERPOINTLATEX_TYPE" val="Inline"/>
  <p:tag name="POWERPOINTLATEX_LINKID" val="1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58407"/>
  <p:tag name="POWERPOINTLATEX_CODE" val="V_x"/>
  <p:tag name="POWERPOINTLATEX_TYPE" val="Inline"/>
  <p:tag name="POWERPOINTLATEX_LINKID" val="1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62687"/>
  <p:tag name="POWERPOINTLATEX_CODE" val="(V \setminus V_x) \cup B_x "/>
  <p:tag name="POWERPOINTLATEX_TYPE" val="Inline"/>
  <p:tag name="POWERPOINTLATEX_LINKID" val="1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x"/>
  <p:tag name="POWERPOINTLATEX_ENTRY[0].FONTSIZE" val="24"/>
  <p:tag name="POWERPOINTLATEX_ENTRY[0].SHAPEID" val="3084"/>
  <p:tag name="POWERPOINTLATEX_ENTRY[0].STARTINDEX" val="1"/>
  <p:tag name="POWERPOINTLATEX_ENTRY[0].LENGTH" val="5"/>
  <p:tag name="POWERPOINTLATEX_TYPE" val="HasCompiledInlines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x"/>
  <p:tag name="POWERPOINTLATEX_ENTRY[0].FONTSIZE" val="24"/>
  <p:tag name="POWERPOINTLATEX_ENTRY[0].SHAPEID" val="3082"/>
  <p:tag name="POWERPOINTLATEX_ENTRY[0].STARTINDEX" val="1"/>
  <p:tag name="POWERPOINTLATEX_ENTRY[0].LENGTH" val="6"/>
  <p:tag name="POWERPOINTLATEX_TYPE" val="HasCompiledInlines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(V \setminus V_x) \cup B_x "/>
  <p:tag name="POWERPOINTLATEX_ENTRY[0].FONTSIZE" val="24"/>
  <p:tag name="POWERPOINTLATEX_ENTRY[0].SHAPEID" val="3085"/>
  <p:tag name="POWERPOINTLATEX_ENTRY[0].STARTINDEX" val="1"/>
  <p:tag name="POWERPOINTLATEX_ENTRY[0].LENGTH" val="28"/>
  <p:tag name="POWERPOINTLATEX_TYPE" val="HasCompiledInlines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904762"/>
  <p:tag name="POWERPOINTLATEX_CODE" val="B_x"/>
  <p:tag name="POWERPOINTLATEX_TYPE" val="Inline"/>
  <p:tag name="POWERPOINTLATEX_LINKID" val="1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58407"/>
  <p:tag name="POWERPOINTLATEX_CODE" val="V_x"/>
  <p:tag name="POWERPOINTLATEX_TYPE" val="Inline"/>
  <p:tag name="POWERPOINTLATEX_LINKID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439024"/>
  <p:tag name="POWERPOINTLATEX_CODE" val="3^{tw}"/>
  <p:tag name="POWERPOINTLATEX_TYPE" val="Inline"/>
  <p:tag name="POWERPOINTLATEX_LINKID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428571"/>
  <p:tag name="POWERPOINTLATEX_CODE" val="k"/>
  <p:tag name="POWERPOINTLATEX_TYPE" val="Inline"/>
  <p:tag name="POWERPOINTLATEX_LINKID" val="35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62687"/>
  <p:tag name="POWERPOINTLATEX_CODE" val="(V \setminus V_x) \cup B_x "/>
  <p:tag name="POWERPOINTLATEX_TYPE" val="Inline"/>
  <p:tag name="POWERPOINTLATEX_LINKID" val="1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A}"/>
  <p:tag name="POWERPOINTLATEX_ENTRY[0].FONTSIZE" val="24"/>
  <p:tag name="POWERPOINTLATEX_ENTRY[0].SHAPEID" val="6170"/>
  <p:tag name="POWERPOINTLATEX_ENTRY[0].STARTINDEX" val="40"/>
  <p:tag name="POWERPOINTLATEX_ENTRY[0].LENGTH" val="4"/>
  <p:tag name="POWERPOINTLATEX_ENTRY[1].CODE" val=" x"/>
  <p:tag name="POWERPOINTLATEX_ENTRY[1].FONTSIZE" val="24"/>
  <p:tag name="POWERPOINTLATEX_ENTRY[1].SHAPEID" val="6171"/>
  <p:tag name="POWERPOINTLATEX_ENTRY[1].STARTINDEX" val="80"/>
  <p:tag name="POWERPOINTLATEX_ENTRY[1].LENGTH" val="3"/>
  <p:tag name="POWERPOINTLATEX_ENTRY[2].CODE" val="xz"/>
  <p:tag name="POWERPOINTLATEX_ENTRY[2].FONTSIZE" val="24"/>
  <p:tag name="POWERPOINTLATEX_ENTRY[2].SHAPEID" val="6172"/>
  <p:tag name="POWERPOINTLATEX_ENTRY[2].STARTINDEX" val="113"/>
  <p:tag name="POWERPOINTLATEX_ENTRY[2].LENGTH" val="5"/>
  <p:tag name="POWERPOINTLATEX_ENTRY[3].CODE" val="yz"/>
  <p:tag name="POWERPOINTLATEX_ENTRY[3].FONTSIZE" val="24"/>
  <p:tag name="POWERPOINTLATEX_ENTRY[3].SHAPEID" val="6173"/>
  <p:tag name="POWERPOINTLATEX_ENTRY[3].STARTINDEX" val="150"/>
  <p:tag name="POWERPOINTLATEX_ENTRY[3].LENGTH" val="5"/>
  <p:tag name="POWERPOINTLATEX_ENTRY[4].CODE" val="y \in \mathcal{A}"/>
  <p:tag name="POWERPOINTLATEX_ENTRY[4].FONTSIZE" val="24"/>
  <p:tag name="POWERPOINTLATEX_ENTRY[4].SHAPEID" val="6174"/>
  <p:tag name="POWERPOINTLATEX_ENTRY[4].STARTINDEX" val="161"/>
  <p:tag name="POWERPOINTLATEX_ENTRY[4].LENGTH" val="12"/>
  <p:tag name="POWERPOINTLATEX_ENTRY.LENGTH" val="6"/>
  <p:tag name="POWERPOINTLATEX_ENTRY[5].CODE" val=" x"/>
  <p:tag name="POWERPOINTLATEX_ENTRY[5].FONTSIZE" val="20"/>
  <p:tag name="POWERPOINTLATEX_ENTRY[5].SHAPEID" val="6175"/>
  <p:tag name="POWERPOINTLATEX_ENTRY[5].STARTINDEX" val="193"/>
  <p:tag name="POWERPOINTLATEX_ENTRY[5].LENGTH" val="3"/>
  <p:tag name="POWERPOINTLATEX_TYPE" val="HasCompiledInlines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493507"/>
  <p:tag name="POWERPOINTLATEX_CODE" val="\mathcal{A}"/>
  <p:tag name="POWERPOINTLATEX_TYPE" val="Inline"/>
  <p:tag name="POWERPOINTLATEX_LINKID" val="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222222"/>
  <p:tag name="POWERPOINTLATEX_CODE" val=" x"/>
  <p:tag name="POWERPOINTLATEX_TYPE" val="Inline"/>
  <p:tag name="POWERPOINTLATEX_LINKID" val="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222222"/>
  <p:tag name="POWERPOINTLATEX_CODE" val="xz"/>
  <p:tag name="POWERPOINTLATEX_TYPE" val="Inline"/>
  <p:tag name="POWERPOINTLATEX_LINKID" val="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230769"/>
  <p:tag name="POWERPOINTLATEX_CODE" val="yz"/>
  <p:tag name="POWERPOINTLATEX_TYPE" val="Inline"/>
  <p:tag name="POWERPOINTLATEX_LINKID" val="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258064"/>
  <p:tag name="POWERPOINTLATEX_CODE" val="y \in \mathcal{A}"/>
  <p:tag name="POWERPOINTLATEX_TYPE" val="Inline"/>
  <p:tag name="POWERPOINTLATEX_LINKID" val="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222222"/>
  <p:tag name="POWERPOINTLATEX_CODE" val=" x"/>
  <p:tag name="POWERPOINTLATEX_TYPE" val="Inline"/>
  <p:tag name="POWERPOINTLATEX_LINKID" val="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A}"/>
  <p:tag name="POWERPOINTLATEX_ENTRY[0].FONTSIZE" val="24"/>
  <p:tag name="POWERPOINTLATEX_ENTRY[0].SHAPEID" val="1288"/>
  <p:tag name="POWERPOINTLATEX_ENTRY[0].STARTINDEX" val="40"/>
  <p:tag name="POWERPOINTLATEX_ENTRY[0].LENGTH" val="4"/>
  <p:tag name="POWERPOINTLATEX_ENTRY[1].CODE" val="x"/>
  <p:tag name="POWERPOINTLATEX_ENTRY[1].FONTSIZE" val="24"/>
  <p:tag name="POWERPOINTLATEX_ENTRY[1].SHAPEID" val="1289"/>
  <p:tag name="POWERPOINTLATEX_ENTRY[1].STARTINDEX" val="80"/>
  <p:tag name="POWERPOINTLATEX_ENTRY[1].LENGTH" val="3"/>
  <p:tag name="POWERPOINTLATEX_ENTRY[2].CODE" val="xz"/>
  <p:tag name="POWERPOINTLATEX_ENTRY[2].FONTSIZE" val="24"/>
  <p:tag name="POWERPOINTLATEX_ENTRY[2].SHAPEID" val="1290"/>
  <p:tag name="POWERPOINTLATEX_ENTRY[2].STARTINDEX" val="113"/>
  <p:tag name="POWERPOINTLATEX_ENTRY[2].LENGTH" val="5"/>
  <p:tag name="POWERPOINTLATEX_ENTRY[3].CODE" val="yz"/>
  <p:tag name="POWERPOINTLATEX_ENTRY[3].FONTSIZE" val="24"/>
  <p:tag name="POWERPOINTLATEX_ENTRY[3].SHAPEID" val="1291"/>
  <p:tag name="POWERPOINTLATEX_ENTRY[3].STARTINDEX" val="150"/>
  <p:tag name="POWERPOINTLATEX_ENTRY[3].LENGTH" val="5"/>
  <p:tag name="POWERPOINTLATEX_ENTRY[4].CODE" val="y \in \mathcal{A}"/>
  <p:tag name="POWERPOINTLATEX_ENTRY[4].FONTSIZE" val="24"/>
  <p:tag name="POWERPOINTLATEX_ENTRY[4].SHAPEID" val="1292"/>
  <p:tag name="POWERPOINTLATEX_ENTRY[4].STARTINDEX" val="161"/>
  <p:tag name="POWERPOINTLATEX_ENTRY[4].LENGTH" val="12"/>
  <p:tag name="POWERPOINTLATEX_ENTRY.LENGTH" val="6"/>
  <p:tag name="POWERPOINTLATEX_ENTRY[5].CODE" val="x"/>
  <p:tag name="POWERPOINTLATEX_ENTRY[5].FONTSIZE" val="20"/>
  <p:tag name="POWERPOINTLATEX_ENTRY[5].SHAPEID" val="1293"/>
  <p:tag name="POWERPOINTLATEX_ENTRY[5].STARTINDEX" val="193"/>
  <p:tag name="POWERPOINTLATEX_ENTRY[5].LENGTH" val="3"/>
  <p:tag name="POWERPOINTLATEX_TYPE" val="HasCompiledInlines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493507"/>
  <p:tag name="POWERPOINTLATEX_CODE" val="\mathcal{A}"/>
  <p:tag name="POWERPOINTLATEX_TYPE" val="Inline"/>
  <p:tag name="POWERPOINTLATEX_LINKID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86747"/>
  <p:tag name="POWERPOINTLATEX_CODE" val="X \subseteq V"/>
  <p:tag name="POWERPOINTLATEX_TYPE" val="Inline"/>
  <p:tag name="POWERPOINTLATEX_LINKID" val="35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x"/>
  <p:tag name="POWERPOINTLATEX_TYPE" val="Inline"/>
  <p:tag name="POWERPOINTLATEX_LINKID" val="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222222"/>
  <p:tag name="POWERPOINTLATEX_CODE" val="xz"/>
  <p:tag name="POWERPOINTLATEX_TYPE" val="Inline"/>
  <p:tag name="POWERPOINTLATEX_LINKID" val="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230769"/>
  <p:tag name="POWERPOINTLATEX_CODE" val="yz"/>
  <p:tag name="POWERPOINTLATEX_TYPE" val="Inline"/>
  <p:tag name="POWERPOINTLATEX_LINKID" val="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258064"/>
  <p:tag name="POWERPOINTLATEX_CODE" val="y \in \mathcal{A}"/>
  <p:tag name="POWERPOINTLATEX_TYPE" val="Inline"/>
  <p:tag name="POWERPOINTLATEX_LINKID" val="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x"/>
  <p:tag name="POWERPOINTLATEX_TYPE" val="Inline"/>
  <p:tag name="POWERPOINTLATEX_LINKID" val="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A}',\mathcal{A}"/>
  <p:tag name="POWERPOINTLATEX_ENTRY[0].FONTSIZE" val="20"/>
  <p:tag name="POWERPOINTLATEX_ENTRY[0].SHAPEID" val="1046"/>
  <p:tag name="POWERPOINTLATEX_ENTRY[0].STARTINDEX" val="5"/>
  <p:tag name="POWERPOINTLATEX_ENTRY[0].LENGTH" val="11"/>
  <p:tag name="POWERPOINTLATEX_ENTRY[1].CODE" val="\mathcal{A}'"/>
  <p:tag name="POWERPOINTLATEX_ENTRY[1].FONTSIZE" val="20"/>
  <p:tag name="POWERPOINTLATEX_ENTRY[1].SHAPEID" val="1047"/>
  <p:tag name="POWERPOINTLATEX_ENTRY[1].STARTINDEX" val="45"/>
  <p:tag name="POWERPOINTLATEX_ENTRY[1].LENGTH" val="5"/>
  <p:tag name="POWERPOINTLATEX_ENTRY[2].CODE" val="\mathcal{A}"/>
  <p:tag name="POWERPOINTLATEX_ENTRY[2].FONTSIZE" val="20"/>
  <p:tag name="POWERPOINTLATEX_ENTRY[2].SHAPEID" val="1048"/>
  <p:tag name="POWERPOINTLATEX_ENTRY[2].STARTINDEX" val="62"/>
  <p:tag name="POWERPOINTLATEX_ENTRY[2].LENGTH" val="4"/>
  <p:tag name="POWERPOINTLATEX_ENTRY[3].CODE" val="\mathcal{A}'"/>
  <p:tag name="POWERPOINTLATEX_ENTRY[3].FONTSIZE" val="20"/>
  <p:tag name="POWERPOINTLATEX_ENTRY[3].SHAPEID" val="1049"/>
  <p:tag name="POWERPOINTLATEX_ENTRY[3].STARTINDEX" val="70"/>
  <p:tag name="POWERPOINTLATEX_ENTRY[3].LENGTH" val="5"/>
  <p:tag name="POWERPOINTLATEX_ENTRY.LENGTH" val="5"/>
  <p:tag name="POWERPOINTLATEX_ENTRY[4].CODE" val="\mathcal{A}"/>
  <p:tag name="POWERPOINTLATEX_ENTRY[4].FONTSIZE" val="20"/>
  <p:tag name="POWERPOINTLATEX_ENTRY[4].SHAPEID" val="1050"/>
  <p:tag name="POWERPOINTLATEX_ENTRY[4].STARTINDEX" val="109"/>
  <p:tag name="POWERPOINTLATEX_ENTRY[4].LENGTH" val="4"/>
  <p:tag name="POWERPOINTLATEX_TYPE" val="HasCompiledInlines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025317"/>
  <p:tag name="POWERPOINTLATEX_CODE" val="\mathcal{A}',\mathcal{A}"/>
  <p:tag name="POWERPOINTLATEX_TYPE" val="Inline"/>
  <p:tag name="POWERPOINTLATEX_LINKID" val="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25"/>
  <p:tag name="POWERPOINTLATEX_CODE" val="\mathcal{A}'"/>
  <p:tag name="POWERPOINTLATEX_TYPE" val="Inline"/>
  <p:tag name="POWERPOINTLATEX_LINKID" val="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493507"/>
  <p:tag name="POWERPOINTLATEX_CODE" val="\mathcal{A}"/>
  <p:tag name="POWERPOINTLATEX_TYPE" val="Inline"/>
  <p:tag name="POWERPOINTLATEX_LINKID" val="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25"/>
  <p:tag name="POWERPOINTLATEX_CODE" val="\mathcal{A}'"/>
  <p:tag name="POWERPOINTLATEX_TYPE" val="Inline"/>
  <p:tag name="POWERPOINTLATEX_LINKID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07317"/>
  <p:tag name="POWERPOINTLATEX_CODE" val="K \subseteq X"/>
  <p:tag name="POWERPOINTLATEX_TYPE" val="Inline"/>
  <p:tag name="POWERPOINTLATEX_LINKID" val="35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493507"/>
  <p:tag name="POWERPOINTLATEX_CODE" val="\mathcal{A}"/>
  <p:tag name="POWERPOINTLATEX_TYPE" val="Inline"/>
  <p:tag name="POWERPOINTLATEX_LINKID" val="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U"/>
  <p:tag name="POWERPOINTLATEX_ENTRY[0].FONTSIZE" val="24"/>
  <p:tag name="POWERPOINTLATEX_ENTRY[0].SHAPEID" val="1311"/>
  <p:tag name="POWERPOINTLATEX_ENTRY[0].STARTINDEX" val="5"/>
  <p:tag name="POWERPOINTLATEX_ENTRY[0].LENGTH" val="4"/>
  <p:tag name="POWERPOINTLATEX_ENTRY[1].CODE" val="\mathcal{A}"/>
  <p:tag name="POWERPOINTLATEX_ENTRY[1].FONTSIZE" val="24"/>
  <p:tag name="POWERPOINTLATEX_ENTRY[1].SHAPEID" val="1312"/>
  <p:tag name="POWERPOINTLATEX_ENTRY[1].STARTINDEX" val="23"/>
  <p:tag name="POWERPOINTLATEX_ENTRY[1].LENGTH" val="4"/>
  <p:tag name="POWERPOINTLATEX_ENTRY[2].CODE" val="U"/>
  <p:tag name="POWERPOINTLATEX_ENTRY[2].FONTSIZE" val="24"/>
  <p:tag name="POWERPOINTLATEX_ENTRY[2].SHAPEID" val="1313"/>
  <p:tag name="POWERPOINTLATEX_ENTRY[2].STARTINDEX" val="51"/>
  <p:tag name="POWERPOINTLATEX_ENTRY[2].LENGTH" val="4"/>
  <p:tag name="POWERPOINTLATEX_ENTRY[3].CODE" val="\mathcal{A}"/>
  <p:tag name="POWERPOINTLATEX_ENTRY[3].FONTSIZE" val="24"/>
  <p:tag name="POWERPOINTLATEX_ENTRY[3].SHAPEID" val="1314"/>
  <p:tag name="POWERPOINTLATEX_ENTRY[3].STARTINDEX" val="62"/>
  <p:tag name="POWERPOINTLATEX_ENTRY[3].LENGTH" val="4"/>
  <p:tag name="POWERPOINTLATEX_ENTRY[4].CODE" val="p"/>
  <p:tag name="POWERPOINTLATEX_ENTRY[4].FONTSIZE" val="24"/>
  <p:tag name="POWERPOINTLATEX_ENTRY[4].SHAPEID" val="1315"/>
  <p:tag name="POWERPOINTLATEX_ENTRY[4].STARTINDEX" val="96"/>
  <p:tag name="POWERPOINTLATEX_ENTRY[4].LENGTH" val="3"/>
  <p:tag name="POWERPOINTLATEX_ENTRY[5].CODE" val="U"/>
  <p:tag name="POWERPOINTLATEX_ENTRY[5].FONTSIZE" val="24"/>
  <p:tag name="POWERPOINTLATEX_ENTRY[5].SHAPEID" val="1316"/>
  <p:tag name="POWERPOINTLATEX_ENTRY[5].STARTINDEX" val="103"/>
  <p:tag name="POWERPOINTLATEX_ENTRY[5].LENGTH" val="4"/>
  <p:tag name="POWERPOINTLATEX_ENTRY[6].CODE" val="r"/>
  <p:tag name="POWERPOINTLATEX_ENTRY[6].FONTSIZE" val="24"/>
  <p:tag name="POWERPOINTLATEX_ENTRY[6].SHAPEID" val="1317"/>
  <p:tag name="POWERPOINTLATEX_ENTRY[6].STARTINDEX" val="130"/>
  <p:tag name="POWERPOINTLATEX_ENTRY[6].LENGTH" val="3"/>
  <p:tag name="POWERPOINTLATEX_ENTRY.LENGTH" val="8"/>
  <p:tag name="POWERPOINTLATEX_ENTRY[7].CODE" val="U"/>
  <p:tag name="POWERPOINTLATEX_ENTRY[7].FONTSIZE" val="24"/>
  <p:tag name="POWERPOINTLATEX_ENTRY[7].SHAPEID" val="1318"/>
  <p:tag name="POWERPOINTLATEX_ENTRY[7].STARTINDEX" val="137"/>
  <p:tag name="POWERPOINTLATEX_ENTRY[7].LENGTH" val="4"/>
  <p:tag name="POWERPOINTLATEX_TYPE" val="HasCompiledInlines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p \vee r = \{U\} \rightarrow \exists r \in \mathcal{A}: q \vee r = \{U\} "/>
  <p:tag name="POWERPOINTLATEX_ENTRY[0].FONTSIZE" val="24"/>
  <p:tag name="POWERPOINTLATEX_ENTRY[0].SHAPEID" val="1320"/>
  <p:tag name="POWERPOINTLATEX_ENTRY[0].STARTINDEX" val="1"/>
  <p:tag name="POWERPOINTLATEX_ENTRY[0].LENGTH" val="73"/>
  <p:tag name="POWERPOINTLATEX_TYPE" val="HasCompiledInlines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816901"/>
  <p:tag name="POWERPOINTLATEX_CODE" val="U"/>
  <p:tag name="POWERPOINTLATEX_TYPE" val="Inline"/>
  <p:tag name="POWERPOINTLATEX_LINKID" val="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493507"/>
  <p:tag name="POWERPOINTLATEX_CODE" val="\mathcal{A}"/>
  <p:tag name="POWERPOINTLATEX_TYPE" val="Inline"/>
  <p:tag name="POWERPOINTLATEX_LINKID" val="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816901"/>
  <p:tag name="POWERPOINTLATEX_CODE" val="U"/>
  <p:tag name="POWERPOINTLATEX_TYPE" val="Inline"/>
  <p:tag name="POWERPOINTLATEX_LINKID" val="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493507"/>
  <p:tag name="POWERPOINTLATEX_CODE" val="\mathcal{A}"/>
  <p:tag name="POWERPOINTLATEX_TYPE" val="Inline"/>
  <p:tag name="POWERPOINTLATEX_LINKID" val="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25"/>
  <p:tag name="POWERPOINTLATEX_CODE" val="p"/>
  <p:tag name="POWERPOINTLATEX_TYPE" val="Inline"/>
  <p:tag name="POWERPOINTLATEX_LINKID" val="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816901"/>
  <p:tag name="POWERPOINTLATEX_CODE" val="U"/>
  <p:tag name="POWERPOINTLATEX_TYPE" val="Inline"/>
  <p:tag name="POWERPOINTLATEX_LINKID" val="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222222"/>
  <p:tag name="POWERPOINTLATEX_CODE" val="r"/>
  <p:tag name="POWERPOINTLATEX_TYPE" val="Inline"/>
  <p:tag name="POWERPOINTLATEX_LINKID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75248"/>
  <p:tag name="POWERPOINTLATEX_CODE" val="G[X]"/>
  <p:tag name="POWERPOINTLATEX_TYPE" val="Inline"/>
  <p:tag name="POWERPOINTLATEX_LINKID" val="35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816901"/>
  <p:tag name="POWERPOINTLATEX_CODE" val="U"/>
  <p:tag name="POWERPOINTLATEX_TYPE" val="Inline"/>
  <p:tag name="POWERPOINTLATEX_LINKID" val="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p \vee r = \{U\} \rightarrow \exists r \in \mathcal{A}: q \vee r = \{U\} "/>
  <p:tag name="POWERPOINTLATEX_TYPE" val="Inline"/>
  <p:tag name="POWERPOINTLATEX_LINKID" val="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n^\omega"/>
  <p:tag name="POWERPOINTLATEX_ENTRY[0].FONTSIZE" val="18"/>
  <p:tag name="POWERPOINTLATEX_ENTRY[0].SHAPEID" val="7178"/>
  <p:tag name="POWERPOINTLATEX_ENTRY[0].STARTINDEX" val="54"/>
  <p:tag name="POWERPOINTLATEX_ENTRY[0].LENGTH" val="6"/>
  <p:tag name="POWERPOINTLATEX_TYPE" val="HasCompiledInlines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960784"/>
  <p:tag name="POWERPOINTLATEX_CODE" val="n^\omega"/>
  <p:tag name="POWERPOINTLATEX_TYPE" val="Inline"/>
  <p:tag name="POWERPOINTLATEX_LINKID" val="1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B}"/>
  <p:tag name="POWERPOINTLATEX_ENTRY[0].FONTSIZE" val="24"/>
  <p:tag name="POWERPOINTLATEX_ENTRY[0].SHAPEID" val="1026"/>
  <p:tag name="POWERPOINTLATEX_ENTRY[0].STARTINDEX" val="46"/>
  <p:tag name="POWERPOINTLATEX_ENTRY[0].LENGTH" val="4"/>
  <p:tag name="POWERPOINTLATEX_ENTRY[1].CODE" val="U"/>
  <p:tag name="POWERPOINTLATEX_ENTRY[1].FONTSIZE" val="24"/>
  <p:tag name="POWERPOINTLATEX_ENTRY[1].SHAPEID" val="1027"/>
  <p:tag name="POWERPOINTLATEX_ENTRY[1].STARTINDEX" val="68"/>
  <p:tag name="POWERPOINTLATEX_ENTRY[1].LENGTH" val="4"/>
  <p:tag name="POWERPOINTLATEX_ENTRY[2].CODE" val="|\mathcal{B}|2^{(\omega-1)|U|}|U|^{O(1)}"/>
  <p:tag name="POWERPOINTLATEX_ENTRY[2].FONTSIZE" val="24"/>
  <p:tag name="POWERPOINTLATEX_ENTRY[2].SHAPEID" val="1028"/>
  <p:tag name="POWERPOINTLATEX_ENTRY[2].STARTINDEX" val="97"/>
  <p:tag name="POWERPOINTLATEX_ENTRY[2].LENGTH" val="37"/>
  <p:tag name="POWERPOINTLATEX_ENTRY[3].CODE" val="\mathcal{A} \subseteq \mathcal{B}"/>
  <p:tag name="POWERPOINTLATEX_ENTRY[3].FONTSIZE" val="24"/>
  <p:tag name="POWERPOINTLATEX_ENTRY[3].SHAPEID" val="1029"/>
  <p:tag name="POWERPOINTLATEX_ENTRY[3].STARTINDEX" val="160"/>
  <p:tag name="POWERPOINTLATEX_ENTRY[3].LENGTH" val="13"/>
  <p:tag name="POWERPOINTLATEX_ENTRY[4].CODE" val="\mathcal{A}"/>
  <p:tag name="POWERPOINTLATEX_ENTRY[4].FONTSIZE" val="24"/>
  <p:tag name="POWERPOINTLATEX_ENTRY[4].SHAPEID" val="1030"/>
  <p:tag name="POWERPOINTLATEX_ENTRY[4].STARTINDEX" val="184"/>
  <p:tag name="POWERPOINTLATEX_ENTRY[4].LENGTH" val="4"/>
  <p:tag name="POWERPOINTLATEX_ENTRY[5].CODE" val="\mathcal{B}"/>
  <p:tag name="POWERPOINTLATEX_ENTRY[5].FONTSIZE" val="24"/>
  <p:tag name="POWERPOINTLATEX_ENTRY[5].SHAPEID" val="1031"/>
  <p:tag name="POWERPOINTLATEX_ENTRY[5].STARTINDEX" val="200"/>
  <p:tag name="POWERPOINTLATEX_ENTRY[5].LENGTH" val="4"/>
  <p:tag name="POWERPOINTLATEX_ENTRY.LENGTH" val="7"/>
  <p:tag name="POWERPOINTLATEX_ENTRY[6].CODE" val="|\mathcal{A}| \leq 2^{|U|}"/>
  <p:tag name="POWERPOINTLATEX_ENTRY[6].FONTSIZE" val="24"/>
  <p:tag name="POWERPOINTLATEX_ENTRY[6].SHAPEID" val="1032"/>
  <p:tag name="POWERPOINTLATEX_ENTRY[6].STARTINDEX" val="209"/>
  <p:tag name="POWERPOINTLATEX_ENTRY[6].LENGTH" val="20"/>
  <p:tag name="POWERPOINTLATEX_TYPE" val="HasCompiledInlines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816901"/>
  <p:tag name="POWERPOINTLATEX_CODE" val="U"/>
  <p:tag name="POWERPOINTLATEX_TYPE" val="Inline"/>
  <p:tag name="POWERPOINTLATEX_LINKID" val="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B}|2^{(\omega-1)|U|}|U|^{O(1)}"/>
  <p:tag name="POWERPOINTLATEX_TYPE" val="Inline"/>
  <p:tag name="POWERPOINTLATEX_LINKID" val="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27907"/>
  <p:tag name="POWERPOINTLATEX_CODE" val="\mathcal{A} \subseteq \mathcal{B}"/>
  <p:tag name="POWERPOINTLATEX_TYPE" val="Inline"/>
  <p:tag name="POWERPOINTLATEX_LINKID" val="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493507"/>
  <p:tag name="POWERPOINTLATEX_CODE" val="\mathcal{A}"/>
  <p:tag name="POWERPOINTLATEX_TYPE" val="Inline"/>
  <p:tag name="POWERPOINTLATEX_LINKID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"/>
  <p:tag name="POWERPOINTLATEX_CODE" val="|X| \leq k"/>
  <p:tag name="POWERPOINTLATEX_TYPE" val="Inline"/>
  <p:tag name="POWERPOINTLATEX_LINKID" val="35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A}| \leq 2^{|U|}"/>
  <p:tag name="POWERPOINTLATEX_TYPE" val="Inline"/>
  <p:tag name="POWERPOINTLATEX_LINKID" val="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A}',\mathcal{B}'"/>
  <p:tag name="POWERPOINTLATEX_ENTRY[0].FONTSIZE" val="24"/>
  <p:tag name="POWERPOINTLATEX_ENTRY[0].SHAPEID" val="2219"/>
  <p:tag name="POWERPOINTLATEX_ENTRY[0].STARTINDEX" val="14"/>
  <p:tag name="POWERPOINTLATEX_ENTRY[0].LENGTH" val="12"/>
  <p:tag name="POWERPOINTLATEX_ENTRY[1].CODE" val="\mathcal{A},\mathcal{B}"/>
  <p:tag name="POWERPOINTLATEX_ENTRY[1].FONTSIZE" val="24"/>
  <p:tag name="POWERPOINTLATEX_ENTRY[1].SHAPEID" val="2220"/>
  <p:tag name="POWERPOINTLATEX_ENTRY[1].STARTINDEX" val="50"/>
  <p:tag name="POWERPOINTLATEX_ENTRY[1].LENGTH" val="9"/>
  <p:tag name="POWERPOINTLATEX_ENTRY[2].CODE" val="\mathcal{A}' \cup \mathcal{B}'"/>
  <p:tag name="POWERPOINTLATEX_ENTRY[2].FONTSIZE" val="24"/>
  <p:tag name="POWERPOINTLATEX_ENTRY[2].SHAPEID" val="2221"/>
  <p:tag name="POWERPOINTLATEX_ENTRY[2].STARTINDEX" val="66"/>
  <p:tag name="POWERPOINTLATEX_ENTRY[2].LENGTH" val="15"/>
  <p:tag name="POWERPOINTLATEX_ENTRY[3].CODE" val="\mathcal{A} \cup \mathcal{B}"/>
  <p:tag name="POWERPOINTLATEX_ENTRY[3].FONTSIZE" val="24"/>
  <p:tag name="POWERPOINTLATEX_ENTRY[3].SHAPEID" val="2222"/>
  <p:tag name="POWERPOINTLATEX_ENTRY[3].STARTINDEX" val="98"/>
  <p:tag name="POWERPOINTLATEX_ENTRY[3].LENGTH" val="12"/>
  <p:tag name="POWERPOINTLATEX_ENTRY[4].CODE" val="\forall v \in U: \mathtt{proj}(v,\mathcal{A}')"/>
  <p:tag name="POWERPOINTLATEX_ENTRY[4].FONTSIZE" val="24"/>
  <p:tag name="POWERPOINTLATEX_ENTRY[4].SHAPEID" val="2223"/>
  <p:tag name="POWERPOINTLATEX_ENTRY[4].STARTINDEX" val="112"/>
  <p:tag name="POWERPOINTLATEX_ENTRY[4].LENGTH" val="41"/>
  <p:tag name="POWERPOINTLATEX_ENTRY[5].CODE" val="\mathtt{proj}(v,\mathcal{A})"/>
  <p:tag name="POWERPOINTLATEX_ENTRY[5].FONTSIZE" val="24"/>
  <p:tag name="POWERPOINTLATEX_ENTRY[5].SHAPEID" val="2224"/>
  <p:tag name="POWERPOINTLATEX_ENTRY[5].STARTINDEX" val="167"/>
  <p:tag name="POWERPOINTLATEX_ENTRY[5].LENGTH" val="21"/>
  <p:tag name="POWERPOINTLATEX_ENTRY[6].CODE" val="\forall v \notin U: \mathtt{ins}(v,\mathcal{A}')"/>
  <p:tag name="POWERPOINTLATEX_ENTRY[6].FONTSIZE" val="24"/>
  <p:tag name="POWERPOINTLATEX_ENTRY[6].SHAPEID" val="2225"/>
  <p:tag name="POWERPOINTLATEX_ENTRY[6].STARTINDEX" val="190"/>
  <p:tag name="POWERPOINTLATEX_ENTRY[6].LENGTH" val="38"/>
  <p:tag name="POWERPOINTLATEX_ENTRY[7].CODE" val="\mathtt{ins}(v,\mathcal{A})"/>
  <p:tag name="POWERPOINTLATEX_ENTRY[7].FONTSIZE" val="24"/>
  <p:tag name="POWERPOINTLATEX_ENTRY[7].SHAPEID" val="2226"/>
  <p:tag name="POWERPOINTLATEX_ENTRY[7].STARTINDEX" val="243"/>
  <p:tag name="POWERPOINTLATEX_ENTRY[7].LENGTH" val="19"/>
  <p:tag name="POWERPOINTLATEX_ENTRY[8].CODE" val="\forall X \subseteq U: \mathtt{glue}(X,\mathcal{A}')"/>
  <p:tag name="POWERPOINTLATEX_ENTRY[8].FONTSIZE" val="24"/>
  <p:tag name="POWERPOINTLATEX_ENTRY[8].SHAPEID" val="2227"/>
  <p:tag name="POWERPOINTLATEX_ENTRY[8].STARTINDEX" val="264"/>
  <p:tag name="POWERPOINTLATEX_ENTRY[8].LENGTH" val="44"/>
  <p:tag name="POWERPOINTLATEX_ENTRY.LENGTH" val="10"/>
  <p:tag name="POWERPOINTLATEX_ENTRY[9].CODE" val="\mathtt{glue}(X,\mathcal{A})"/>
  <p:tag name="POWERPOINTLATEX_ENTRY[9].FONTSIZE" val="24"/>
  <p:tag name="POWERPOINTLATEX_ENTRY[9].SHAPEID" val="2228"/>
  <p:tag name="POWERPOINTLATEX_ENTRY[9].STARTINDEX" val="323"/>
  <p:tag name="POWERPOINTLATEX_ENTRY[9].LENGTH" val="23"/>
  <p:tag name="POWERPOINTLATEX_TYPE" val="HasCompiledInlines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021277"/>
  <p:tag name="POWERPOINTLATEX_CODE" val="\mathcal{A}',\mathcal{B}'"/>
  <p:tag name="POWERPOINTLATEX_TYPE" val="Inline"/>
  <p:tag name="POWERPOINTLATEX_LINKID" val="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087912"/>
  <p:tag name="POWERPOINTLATEX_CODE" val="\mathcal{A},\mathcal{B}"/>
  <p:tag name="POWERPOINTLATEX_TYPE" val="Inline"/>
  <p:tag name="POWERPOINTLATEX_LINKID" val="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25"/>
  <p:tag name="POWERPOINTLATEX_CODE" val="\mathcal{A}' \cup \mathcal{B}'"/>
  <p:tag name="POWERPOINTLATEX_TYPE" val="Inline"/>
  <p:tag name="POWERPOINTLATEX_LINKID" val="7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493507"/>
  <p:tag name="POWERPOINTLATEX_CODE" val="\mathcal{A} \cup \mathcal{B}"/>
  <p:tag name="POWERPOINTLATEX_TYPE" val="Inline"/>
  <p:tag name="POWERPOINTLATEX_LINKID" val="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5248"/>
  <p:tag name="POWERPOINTLATEX_CODE" val="\forall v \in U: \mathtt{proj}(v,\mathcal{A}')"/>
  <p:tag name="POWERPOINTLATEX_TYPE" val="Inline"/>
  <p:tag name="POWERPOINTLATEX_LINKID" val="7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5248"/>
  <p:tag name="POWERPOINTLATEX_CODE" val="\mathtt{proj}(v,\mathcal{A})"/>
  <p:tag name="POWERPOINTLATEX_TYPE" val="Inline"/>
  <p:tag name="POWERPOINTLATEX_LINKID" val="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5248"/>
  <p:tag name="POWERPOINTLATEX_CODE" val="\forall v \notin U: \mathtt{ins}(v,\mathcal{A}')"/>
  <p:tag name="POWERPOINTLATEX_TYPE" val="Inline"/>
  <p:tag name="POWERPOINTLATEX_LINKID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G=(V,E)"/>
  <p:tag name="POWERPOINTLATEX_ENTRY[0].FONTSIZE" val="24"/>
  <p:tag name="POWERPOINTLATEX_ENTRY[0].SHAPEID" val="1026"/>
  <p:tag name="POWERPOINTLATEX_ENTRY[0].STARTINDEX" val="15"/>
  <p:tag name="POWERPOINTLATEX_ENTRY[0].LENGTH" val="22"/>
  <p:tag name="POWERPOINTLATEX_ENTRY[1].CODE" val="K \subseteq V"/>
  <p:tag name="POWERPOINTLATEX_ENTRY[1].FONTSIZE" val="24"/>
  <p:tag name="POWERPOINTLATEX_ENTRY[1].SHAPEID" val="1027"/>
  <p:tag name="POWERPOINTLATEX_ENTRY[1].STARTINDEX" val="49"/>
  <p:tag name="POWERPOINTLATEX_ENTRY[1].LENGTH" val="15"/>
  <p:tag name="POWERPOINTLATEX_ENTRY.LENGTH" val="3"/>
  <p:tag name="POWERPOINTLATEX_ENTRY[2].CODE" val="k"/>
  <p:tag name="POWERPOINTLATEX_ENTRY[2].FONTSIZE" val="24"/>
  <p:tag name="POWERPOINTLATEX_ENTRY[2].SHAPEID" val="1028"/>
  <p:tag name="POWERPOINTLATEX_ENTRY[2].STARTINDEX" val="77"/>
  <p:tag name="POWERPOINTLATEX_ENTRY[2].LENGTH" val="3"/>
  <p:tag name="POWERPOINTLATEX_TYPE" val="HasCompiledInlines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5248"/>
  <p:tag name="POWERPOINTLATEX_CODE" val="\mathtt{ins}(v,\mathcal{A})"/>
  <p:tag name="POWERPOINTLATEX_TYPE" val="Inline"/>
  <p:tag name="POWERPOINTLATEX_LINKID" val="7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5248"/>
  <p:tag name="POWERPOINTLATEX_CODE" val="\forall X \subseteq U: \mathtt{glue}(X,\mathcal{A}')"/>
  <p:tag name="POWERPOINTLATEX_TYPE" val="Inline"/>
  <p:tag name="POWERPOINTLATEX_LINKID" val="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5248"/>
  <p:tag name="POWERPOINTLATEX_CODE" val="\mathtt{glue}(X,\mathcal{A})"/>
  <p:tag name="POWERPOINTLATEX_TYPE" val="Inline"/>
  <p:tag name="POWERPOINTLATEX_LINKID" val="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A^0_x(\emptyset)=\{\epsilon\}"/>
  <p:tag name="POWERPOINTLATEX_ENTRY[0].FONTSIZE" val="19"/>
  <p:tag name="POWERPOINTLATEX_ENTRY[0].SHAPEID" val="1042"/>
  <p:tag name="POWERPOINTLATEX_ENTRY[0].STARTINDEX" val="11"/>
  <p:tag name="POWERPOINTLATEX_ENTRY[0].LENGTH" val="25"/>
  <p:tag name="POWERPOINTLATEX_ENTRY[1].CODE" val="A^c_x(\emptyset)=\emptyset"/>
  <p:tag name="POWERPOINTLATEX_ENTRY[1].FONTSIZE" val="19"/>
  <p:tag name="POWERPOINTLATEX_ENTRY[1].SHAPEID" val="1043"/>
  <p:tag name="POWERPOINTLATEX_ENTRY[1].STARTINDEX" val="41"/>
  <p:tag name="POWERPOINTLATEX_ENTRY[1].LENGTH" val="21"/>
  <p:tag name="POWERPOINTLATEX_ENTRY[2].CODE" val="c \geq 0"/>
  <p:tag name="POWERPOINTLATEX_ENTRY[2].FONTSIZE" val="19"/>
  <p:tag name="POWERPOINTLATEX_ENTRY[2].SHAPEID" val="1044"/>
  <p:tag name="POWERPOINTLATEX_ENTRY[2].STARTINDEX" val="67"/>
  <p:tag name="POWERPOINTLATEX_ENTRY[2].LENGTH" val="11"/>
  <p:tag name="POWERPOINTLATEX_ENTRY.LENGTH" val="4"/>
  <p:tag name="POWERPOINTLATEX_ENTRY[3].CODE" val="A^c_x(S) = \mathtt{reduce}(A^c_x(S) \cup \mathtt{proj}(v,A^c_y(S \cup v)))"/>
  <p:tag name="POWERPOINTLATEX_ENTRY[3].FONTSIZE" val="19"/>
  <p:tag name="POWERPOINTLATEX_ENTRY[3].SHAPEID" val="1045"/>
  <p:tag name="POWERPOINTLATEX_ENTRY[3].STARTINDEX" val="103"/>
  <p:tag name="POWERPOINTLATEX_ENTRY[3].LENGTH" val="69"/>
  <p:tag name="POWERPOINTLATEX_TYPE" val="HasCompiledInlines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85321"/>
  <p:tag name="POWERPOINTLATEX_CODE" val="A^0_x(\emptyset)=\{\epsilon\}"/>
  <p:tag name="POWERPOINTLATEX_TYPE" val="Inline"/>
  <p:tag name="POWERPOINTLATEX_LINKID" val="8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24272"/>
  <p:tag name="POWERPOINTLATEX_CODE" val="A^c_x(\emptyset)=\emptyset"/>
  <p:tag name="POWERPOINTLATEX_TYPE" val="Inline"/>
  <p:tag name="POWERPOINTLATEX_LINKID" val="89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728395"/>
  <p:tag name="POWERPOINTLATEX_CODE" val="c \geq 0"/>
  <p:tag name="POWERPOINTLATEX_TYPE" val="Inline"/>
  <p:tag name="POWERPOINTLATEX_LINKID" val="8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428572"/>
  <p:tag name="POWERPOINTLATEX_CODE" val="A^c_x(S) = \mathtt{reduce}(A^c_x(S) \cup \mathtt{proj}(v,A^c_y(S \cup v)))"/>
  <p:tag name="POWERPOINTLATEX_TYPE" val="Inline"/>
  <p:tag name="POWERPOINTLATEX_LINKID" val="8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v \notin S"/>
  <p:tag name="POWERPOINTLATEX_ENTRY[0].FONTSIZE" val="20"/>
  <p:tag name="POWERPOINTLATEX_ENTRY[0].SHAPEID" val="1030"/>
  <p:tag name="POWERPOINTLATEX_ENTRY[0].STARTINDEX" val="21"/>
  <p:tag name="POWERPOINTLATEX_ENTRY[0].LENGTH" val="12"/>
  <p:tag name="POWERPOINTLATEX_ENTRY[1].CODE" val="v \in K"/>
  <p:tag name="POWERPOINTLATEX_ENTRY[1].FONTSIZE" val="20"/>
  <p:tag name="POWERPOINTLATEX_ENTRY[1].SHAPEID" val="1031"/>
  <p:tag name="POWERPOINTLATEX_ENTRY[1].STARTINDEX" val="38"/>
  <p:tag name="POWERPOINTLATEX_ENTRY[1].LENGTH" val="13"/>
  <p:tag name="POWERPOINTLATEX_ENTRY[2].CODE" val="A^c_x=\emptyset"/>
  <p:tag name="POWERPOINTLATEX_ENTRY[2].FONTSIZE" val="20"/>
  <p:tag name="POWERPOINTLATEX_ENTRY[2].SHAPEID" val="1032"/>
  <p:tag name="POWERPOINTLATEX_ENTRY[2].STARTINDEX" val="53"/>
  <p:tag name="POWERPOINTLATEX_ENTRY[2].LENGTH" val="15"/>
  <p:tag name="POWERPOINTLATEX_ENTRY[3].CODE" val="v \notin S"/>
  <p:tag name="POWERPOINTLATEX_ENTRY[3].FONTSIZE" val="20"/>
  <p:tag name="POWERPOINTLATEX_ENTRY[3].SHAPEID" val="1033"/>
  <p:tag name="POWERPOINTLATEX_ENTRY[3].STARTINDEX" val="72"/>
  <p:tag name="POWERPOINTLATEX_ENTRY[3].LENGTH" val="12"/>
  <p:tag name="POWERPOINTLATEX_ENTRY[4].CODE" val="v \notin K"/>
  <p:tag name="POWERPOINTLATEX_ENTRY[4].FONTSIZE" val="20"/>
  <p:tag name="POWERPOINTLATEX_ENTRY[4].SHAPEID" val="1034"/>
  <p:tag name="POWERPOINTLATEX_ENTRY[4].STARTINDEX" val="89"/>
  <p:tag name="POWERPOINTLATEX_ENTRY[4].LENGTH" val="13"/>
  <p:tag name="POWERPOINTLATEX_ENTRY[5].CODE" val="A^c_x= \mathtt{reduce}(A^c_x)"/>
  <p:tag name="POWERPOINTLATEX_ENTRY[5].FONTSIZE" val="20"/>
  <p:tag name="POWERPOINTLATEX_ENTRY[5].SHAPEID" val="1035"/>
  <p:tag name="POWERPOINTLATEX_ENTRY[5].STARTINDEX" val="104"/>
  <p:tag name="POWERPOINTLATEX_ENTRY[5].LENGTH" val="36"/>
  <p:tag name="POWERPOINTLATEX_ENTRY[6].CODE" val="v \in S"/>
  <p:tag name="POWERPOINTLATEX_ENTRY[6].FONTSIZE" val="20"/>
  <p:tag name="POWERPOINTLATEX_ENTRY[6].SHAPEID" val="1036"/>
  <p:tag name="POWERPOINTLATEX_ENTRY[6].STARTINDEX" val="144"/>
  <p:tag name="POWERPOINTLATEX_ENTRY[6].LENGTH" val="12"/>
  <p:tag name="POWERPOINTLATEX_ENTRY.LENGTH" val="8"/>
  <p:tag name="POWERPOINTLATEX_ENTRY[7].CODE" val="A^c_x(S)= \mathtt{reduce}(\mathtt{glue}(N[v], \mathtt{ins}(v,A^{c-1}_x(S)))"/>
  <p:tag name="POWERPOINTLATEX_ENTRY[7].FONTSIZE" val="20"/>
  <p:tag name="POWERPOINTLATEX_ENTRY[7].SHAPEID" val="1037"/>
  <p:tag name="POWERPOINTLATEX_ENTRY[7].STARTINDEX" val="158"/>
  <p:tag name="POWERPOINTLATEX_ENTRY[7].LENGTH" val="91"/>
  <p:tag name="POWERPOINTLATEX_TYPE" val="HasCompiledInlines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v \notin S"/>
  <p:tag name="POWERPOINTLATEX_TYPE" val="Inline"/>
  <p:tag name="POWERPOINTLATEX_LINKID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X \subseteq V"/>
  <p:tag name="POWERPOINTLATEX_ENTRY[0].FONTSIZE" val="24"/>
  <p:tag name="POWERPOINTLATEX_ENTRY[0].SHAPEID" val="1033"/>
  <p:tag name="POWERPOINTLATEX_ENTRY[0].STARTINDEX" val="25"/>
  <p:tag name="POWERPOINTLATEX_ENTRY[0].LENGTH" val="14"/>
  <p:tag name="POWERPOINTLATEX_ENTRY[1].CODE" val="K \subseteq X"/>
  <p:tag name="POWERPOINTLATEX_ENTRY[1].FONTSIZE" val="24"/>
  <p:tag name="POWERPOINTLATEX_ENTRY[1].SHAPEID" val="1034"/>
  <p:tag name="POWERPOINTLATEX_ENTRY[1].STARTINDEX" val="50"/>
  <p:tag name="POWERPOINTLATEX_ENTRY[1].LENGTH" val="15"/>
  <p:tag name="POWERPOINTLATEX_ENTRY[2].CODE" val="G[X]"/>
  <p:tag name="POWERPOINTLATEX_ENTRY[2].FONTSIZE" val="24"/>
  <p:tag name="POWERPOINTLATEX_ENTRY[2].SHAPEID" val="1035"/>
  <p:tag name="POWERPOINTLATEX_ENTRY[2].STARTINDEX" val="67"/>
  <p:tag name="POWERPOINTLATEX_ENTRY[2].LENGTH" val="10"/>
  <p:tag name="POWERPOINTLATEX_ENTRY.LENGTH" val="4"/>
  <p:tag name="POWERPOINTLATEX_ENTRY[3].CODE" val="|X| \leq k"/>
  <p:tag name="POWERPOINTLATEX_ENTRY[3].FONTSIZE" val="24"/>
  <p:tag name="POWERPOINTLATEX_ENTRY[3].SHAPEID" val="1036"/>
  <p:tag name="POWERPOINTLATEX_ENTRY[3].STARTINDEX" val="96"/>
  <p:tag name="POWERPOINTLATEX_ENTRY[3].LENGTH" val="16"/>
  <p:tag name="POWERPOINTLATEX_TYPE" val="HasCompiledInlines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557377"/>
  <p:tag name="POWERPOINTLATEX_CODE" val="v \in K"/>
  <p:tag name="POWERPOINTLATEX_TYPE" val="Inline"/>
  <p:tag name="POWERPOINTLATEX_LINKID" val="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28736"/>
  <p:tag name="POWERPOINTLATEX_CODE" val="A^c_x=\emptyset"/>
  <p:tag name="POWERPOINTLATEX_TYPE" val="Inline"/>
  <p:tag name="POWERPOINTLATEX_LINKID" val="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v \notin S"/>
  <p:tag name="POWERPOINTLATEX_TYPE" val="Inline"/>
  <p:tag name="POWERPOINTLATEX_LINKID" val="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v \notin K"/>
  <p:tag name="POWERPOINTLATEX_TYPE" val="Inline"/>
  <p:tag name="POWERPOINTLATEX_LINKID" val="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619048"/>
  <p:tag name="POWERPOINTLATEX_CODE" val="A^c_x= \mathtt{reduce}(A^c_x)"/>
  <p:tag name="POWERPOINTLATEX_TYPE" val="Inline"/>
  <p:tag name="POWERPOINTLATEX_LINKID" val="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349207"/>
  <p:tag name="POWERPOINTLATEX_CODE" val="v \in S"/>
  <p:tag name="POWERPOINTLATEX_TYPE" val="Inline"/>
  <p:tag name="POWERPOINTLATEX_LINKID" val="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17582"/>
  <p:tag name="POWERPOINTLATEX_CODE" val="A^c_x(S)= \mathtt{reduce}(\mathtt{glue}(N[v], \mathtt{ins}(v,A^{c-1}_x(S)))"/>
  <p:tag name="POWERPOINTLATEX_TYPE" val="Inline"/>
  <p:tag name="POWERPOINTLATEX_LINKID" val="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x"/>
  <p:tag name="POWERPOINTLATEX_ENTRY[0].FONTSIZE" val="28"/>
  <p:tag name="POWERPOINTLATEX_ENTRY[0].SHAPEID" val="2130"/>
  <p:tag name="POWERPOINTLATEX_ENTRY[0].STARTINDEX" val="15"/>
  <p:tag name="POWERPOINTLATEX_ENTRY[0].LENGTH" val="3"/>
  <p:tag name="POWERPOINTLATEX_ENTRY[1].CODE" val="c"/>
  <p:tag name="POWERPOINTLATEX_ENTRY[1].FONTSIZE" val="28"/>
  <p:tag name="POWERPOINTLATEX_ENTRY[1].SHAPEID" val="2131"/>
  <p:tag name="POWERPOINTLATEX_ENTRY[1].STARTINDEX" val="24"/>
  <p:tag name="POWERPOINTLATEX_ENTRY[1].LENGTH" val="3"/>
  <p:tag name="POWERPOINTLATEX_ENTRY[2].CODE" val="S \subseteq B_x"/>
  <p:tag name="POWERPOINTLATEX_ENTRY[2].FONTSIZE" val="28"/>
  <p:tag name="POWERPOINTLATEX_ENTRY[2].SHAPEID" val="2132"/>
  <p:tag name="POWERPOINTLATEX_ENTRY[2].STARTINDEX" val="29"/>
  <p:tag name="POWERPOINTLATEX_ENTRY[2].LENGTH" val="15"/>
  <p:tag name="POWERPOINTLATEX_ENTRY.LENGTH" val="4"/>
  <p:tag name="POWERPOINTLATEX_ENTRY[3].CODE" val=" A^c_x(S)= \Big\{ \mathtt{conn}(S,X) \Big|\ K \cap V_x \subseteq X \subseteq V_x \wedge  |X| = c \Big\}"/>
  <p:tag name="POWERPOINTLATEX_ENTRY[3].FONTSIZE" val="28"/>
  <p:tag name="POWERPOINTLATEX_ENTRY[3].SHAPEID" val="2133"/>
  <p:tag name="POWERPOINTLATEX_ENTRY[3].STARTINDEX" val="51"/>
  <p:tag name="POWERPOINTLATEX_ENTRY[3].LENGTH" val="79"/>
  <p:tag name="POWERPOINTLATEX_TYPE" val="HasCompiledInlines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x"/>
  <p:tag name="POWERPOINTLATEX_TYPE" val="Inline"/>
  <p:tag name="POWERPOINTLATEX_LINKID" val="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c"/>
  <p:tag name="POWERPOINTLATEX_TYPE" val="Inline"/>
  <p:tag name="POWERPOINTLATEX_LINKID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75248"/>
  <p:tag name="POWERPOINTLATEX_CODE" val="G=(V,E)"/>
  <p:tag name="POWERPOINTLATEX_TYPE" val="Inline"/>
  <p:tag name="POWERPOINTLATEX_LINKID" val="354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26087"/>
  <p:tag name="POWERPOINTLATEX_CODE" val="S \subseteq B_x"/>
  <p:tag name="POWERPOINTLATEX_TYPE" val="Inline"/>
  <p:tag name="POWERPOINTLATEX_LINKID" val="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 A^c_x(S)= \Big\{ \mathtt{conn}(S,X) \Big|\ K \cap V_x \subseteq X \subseteq V_x \wedge  |X| = c \Big\}"/>
  <p:tag name="POWERPOINTLATEX_TYPE" val="Inline"/>
  <p:tag name="POWERPOINTLATEX_LINKID" val="4"/>
  <p:tag name="POWERPOINTLATEX_BASELINEOFFSET" val="0.22216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y"/>
  <p:tag name="POWERPOINTLATEX_ENTRY[0].FONTSIZE" val="18"/>
  <p:tag name="POWERPOINTLATEX_ENTRY[0].SHAPEID" val="1031"/>
  <p:tag name="POWERPOINTLATEX_ENTRY[0].STARTINDEX" val="1"/>
  <p:tag name="POWERPOINTLATEX_ENTRY[0].LENGTH" val="6"/>
  <p:tag name="POWERPOINTLATEX_TYPE" val="HasCompiledInlines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A^0_x(\emptyset)=\{\epsilon\}"/>
  <p:tag name="POWERPOINTLATEX_ENTRY[0].FONTSIZE" val="19"/>
  <p:tag name="POWERPOINTLATEX_ENTRY[0].SHAPEID" val="1042"/>
  <p:tag name="POWERPOINTLATEX_ENTRY[0].STARTINDEX" val="11"/>
  <p:tag name="POWERPOINTLATEX_ENTRY[0].LENGTH" val="25"/>
  <p:tag name="POWERPOINTLATEX_ENTRY[1].CODE" val="A^c_x(\emptyset)=\emptyset"/>
  <p:tag name="POWERPOINTLATEX_ENTRY[1].FONTSIZE" val="19"/>
  <p:tag name="POWERPOINTLATEX_ENTRY[1].SHAPEID" val="1043"/>
  <p:tag name="POWERPOINTLATEX_ENTRY[1].STARTINDEX" val="41"/>
  <p:tag name="POWERPOINTLATEX_ENTRY[1].LENGTH" val="21"/>
  <p:tag name="POWERPOINTLATEX_ENTRY[2].CODE" val="c \geq 0"/>
  <p:tag name="POWERPOINTLATEX_ENTRY[2].FONTSIZE" val="19"/>
  <p:tag name="POWERPOINTLATEX_ENTRY[2].SHAPEID" val="1044"/>
  <p:tag name="POWERPOINTLATEX_ENTRY[2].STARTINDEX" val="67"/>
  <p:tag name="POWERPOINTLATEX_ENTRY[2].LENGTH" val="11"/>
  <p:tag name="POWERPOINTLATEX_ENTRY.LENGTH" val="4"/>
  <p:tag name="POWERPOINTLATEX_ENTRY[3].CODE" val="A^c_x(S) = \mathtt{reduce}(A^c_x(S) \cup \mathtt{proj}(v,A^c_y(S \cup v)))"/>
  <p:tag name="POWERPOINTLATEX_ENTRY[3].FONTSIZE" val="19"/>
  <p:tag name="POWERPOINTLATEX_ENTRY[3].SHAPEID" val="1045"/>
  <p:tag name="POWERPOINTLATEX_ENTRY[3].STARTINDEX" val="103"/>
  <p:tag name="POWERPOINTLATEX_ENTRY[3].LENGTH" val="69"/>
  <p:tag name="POWERPOINTLATEX_TYPE" val="HasCompiledInlines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85321"/>
  <p:tag name="POWERPOINTLATEX_CODE" val="A^0_x(\emptyset)=\{\epsilon\}"/>
  <p:tag name="POWERPOINTLATEX_TYPE" val="Inline"/>
  <p:tag name="POWERPOINTLATEX_LINKID" val="8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24272"/>
  <p:tag name="POWERPOINTLATEX_CODE" val="A^c_x(\emptyset)=\emptyset"/>
  <p:tag name="POWERPOINTLATEX_TYPE" val="Inline"/>
  <p:tag name="POWERPOINTLATEX_LINKID" val="8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728395"/>
  <p:tag name="POWERPOINTLATEX_CODE" val="c \geq 0"/>
  <p:tag name="POWERPOINTLATEX_TYPE" val="Inline"/>
  <p:tag name="POWERPOINTLATEX_LINKID" val="8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428572"/>
  <p:tag name="POWERPOINTLATEX_CODE" val="A^c_x(S) = \mathtt{reduce}(A^c_x(S) \cup \mathtt{proj}(v,A^c_y(S \cup v)))"/>
  <p:tag name="POWERPOINTLATEX_TYPE" val="Inline"/>
  <p:tag name="POWERPOINTLATEX_LINKID" val="8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v \notin S"/>
  <p:tag name="POWERPOINTLATEX_ENTRY[0].FONTSIZE" val="20"/>
  <p:tag name="POWERPOINTLATEX_ENTRY[0].SHAPEID" val="1030"/>
  <p:tag name="POWERPOINTLATEX_ENTRY[0].STARTINDEX" val="21"/>
  <p:tag name="POWERPOINTLATEX_ENTRY[0].LENGTH" val="12"/>
  <p:tag name="POWERPOINTLATEX_ENTRY[1].CODE" val="v \in K"/>
  <p:tag name="POWERPOINTLATEX_ENTRY[1].FONTSIZE" val="20"/>
  <p:tag name="POWERPOINTLATEX_ENTRY[1].SHAPEID" val="1031"/>
  <p:tag name="POWERPOINTLATEX_ENTRY[1].STARTINDEX" val="38"/>
  <p:tag name="POWERPOINTLATEX_ENTRY[1].LENGTH" val="13"/>
  <p:tag name="POWERPOINTLATEX_ENTRY[2].CODE" val="A^c_x=\emptyset"/>
  <p:tag name="POWERPOINTLATEX_ENTRY[2].FONTSIZE" val="20"/>
  <p:tag name="POWERPOINTLATEX_ENTRY[2].SHAPEID" val="1032"/>
  <p:tag name="POWERPOINTLATEX_ENTRY[2].STARTINDEX" val="53"/>
  <p:tag name="POWERPOINTLATEX_ENTRY[2].LENGTH" val="15"/>
  <p:tag name="POWERPOINTLATEX_ENTRY[3].CODE" val="v \notin S"/>
  <p:tag name="POWERPOINTLATEX_ENTRY[3].FONTSIZE" val="20"/>
  <p:tag name="POWERPOINTLATEX_ENTRY[3].SHAPEID" val="1033"/>
  <p:tag name="POWERPOINTLATEX_ENTRY[3].STARTINDEX" val="72"/>
  <p:tag name="POWERPOINTLATEX_ENTRY[3].LENGTH" val="12"/>
  <p:tag name="POWERPOINTLATEX_ENTRY[4].CODE" val="v \notin K"/>
  <p:tag name="POWERPOINTLATEX_ENTRY[4].FONTSIZE" val="20"/>
  <p:tag name="POWERPOINTLATEX_ENTRY[4].SHAPEID" val="1034"/>
  <p:tag name="POWERPOINTLATEX_ENTRY[4].STARTINDEX" val="89"/>
  <p:tag name="POWERPOINTLATEX_ENTRY[4].LENGTH" val="13"/>
  <p:tag name="POWERPOINTLATEX_ENTRY[5].CODE" val="A^c_x= \mathtt{reduce}(A^c_x)"/>
  <p:tag name="POWERPOINTLATEX_ENTRY[5].FONTSIZE" val="20"/>
  <p:tag name="POWERPOINTLATEX_ENTRY[5].SHAPEID" val="1035"/>
  <p:tag name="POWERPOINTLATEX_ENTRY[5].STARTINDEX" val="104"/>
  <p:tag name="POWERPOINTLATEX_ENTRY[5].LENGTH" val="36"/>
  <p:tag name="POWERPOINTLATEX_ENTRY[6].CODE" val="v \in S"/>
  <p:tag name="POWERPOINTLATEX_ENTRY[6].FONTSIZE" val="20"/>
  <p:tag name="POWERPOINTLATEX_ENTRY[6].SHAPEID" val="1036"/>
  <p:tag name="POWERPOINTLATEX_ENTRY[6].STARTINDEX" val="144"/>
  <p:tag name="POWERPOINTLATEX_ENTRY[6].LENGTH" val="12"/>
  <p:tag name="POWERPOINTLATEX_ENTRY.LENGTH" val="8"/>
  <p:tag name="POWERPOINTLATEX_ENTRY[7].CODE" val="A^c_x(S)= \mathtt{reduce}(\mathtt{glue}(N[v], \mathtt{ins}(v,A^{c-1}_x(S)))"/>
  <p:tag name="POWERPOINTLATEX_ENTRY[7].FONTSIZE" val="20"/>
  <p:tag name="POWERPOINTLATEX_ENTRY[7].SHAPEID" val="1037"/>
  <p:tag name="POWERPOINTLATEX_ENTRY[7].STARTINDEX" val="158"/>
  <p:tag name="POWERPOINTLATEX_ENTRY[7].LENGTH" val="91"/>
  <p:tag name="POWERPOINTLATEX_TYPE" val="HasCompiledInlines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v \notin S"/>
  <p:tag name="POWERPOINTLATEX_TYPE" val="Inline"/>
  <p:tag name="POWERPOINTLATEX_LINKID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86747"/>
  <p:tag name="POWERPOINTLATEX_CODE" val="K \subseteq V"/>
  <p:tag name="POWERPOINTLATEX_TYPE" val="Inline"/>
  <p:tag name="POWERPOINTLATEX_LINKID" val="35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557377"/>
  <p:tag name="POWERPOINTLATEX_CODE" val="v \in K"/>
  <p:tag name="POWERPOINTLATEX_TYPE" val="Inline"/>
  <p:tag name="POWERPOINTLATEX_LINKID" val="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28736"/>
  <p:tag name="POWERPOINTLATEX_CODE" val="A^c_x=\emptyset"/>
  <p:tag name="POWERPOINTLATEX_TYPE" val="Inline"/>
  <p:tag name="POWERPOINTLATEX_LINKID" val="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v \notin S"/>
  <p:tag name="POWERPOINTLATEX_TYPE" val="Inline"/>
  <p:tag name="POWERPOINTLATEX_LINKID" val="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v \notin K"/>
  <p:tag name="POWERPOINTLATEX_TYPE" val="Inline"/>
  <p:tag name="POWERPOINTLATEX_LINKID" val="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619048"/>
  <p:tag name="POWERPOINTLATEX_CODE" val="A^c_x= \mathtt{reduce}(A^c_x)"/>
  <p:tag name="POWERPOINTLATEX_TYPE" val="Inline"/>
  <p:tag name="POWERPOINTLATEX_LINKID" val="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349207"/>
  <p:tag name="POWERPOINTLATEX_CODE" val="v \in S"/>
  <p:tag name="POWERPOINTLATEX_TYPE" val="Inline"/>
  <p:tag name="POWERPOINTLATEX_LINKID" val="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17582"/>
  <p:tag name="POWERPOINTLATEX_CODE" val="A^c_x(S)= \mathtt{reduce}(\mathtt{glue}(N[v], \mathtt{ins}(v,A^{c-1}_x(S)))"/>
  <p:tag name="POWERPOINTLATEX_TYPE" val="Inline"/>
  <p:tag name="POWERPOINTLATEX_LINKID" val="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x"/>
  <p:tag name="POWERPOINTLATEX_ENTRY[0].FONTSIZE" val="28"/>
  <p:tag name="POWERPOINTLATEX_ENTRY[0].SHAPEID" val="2130"/>
  <p:tag name="POWERPOINTLATEX_ENTRY[0].STARTINDEX" val="15"/>
  <p:tag name="POWERPOINTLATEX_ENTRY[0].LENGTH" val="3"/>
  <p:tag name="POWERPOINTLATEX_ENTRY[1].CODE" val="c"/>
  <p:tag name="POWERPOINTLATEX_ENTRY[1].FONTSIZE" val="28"/>
  <p:tag name="POWERPOINTLATEX_ENTRY[1].SHAPEID" val="2131"/>
  <p:tag name="POWERPOINTLATEX_ENTRY[1].STARTINDEX" val="24"/>
  <p:tag name="POWERPOINTLATEX_ENTRY[1].LENGTH" val="3"/>
  <p:tag name="POWERPOINTLATEX_ENTRY[2].CODE" val="S \subseteq B_x"/>
  <p:tag name="POWERPOINTLATEX_ENTRY[2].FONTSIZE" val="28"/>
  <p:tag name="POWERPOINTLATEX_ENTRY[2].SHAPEID" val="2132"/>
  <p:tag name="POWERPOINTLATEX_ENTRY[2].STARTINDEX" val="29"/>
  <p:tag name="POWERPOINTLATEX_ENTRY[2].LENGTH" val="15"/>
  <p:tag name="POWERPOINTLATEX_ENTRY.LENGTH" val="4"/>
  <p:tag name="POWERPOINTLATEX_ENTRY[3].CODE" val=" A^c_x(S)= \Big\{ \mathtt{conn}(S,X) \Big|\ K \cap V_x \subseteq X \subseteq V_x \wedge  |X| = c \Big\}"/>
  <p:tag name="POWERPOINTLATEX_ENTRY[3].FONTSIZE" val="28"/>
  <p:tag name="POWERPOINTLATEX_ENTRY[3].SHAPEID" val="2133"/>
  <p:tag name="POWERPOINTLATEX_ENTRY[3].STARTINDEX" val="51"/>
  <p:tag name="POWERPOINTLATEX_ENTRY[3].LENGTH" val="79"/>
  <p:tag name="POWERPOINTLATEX_TYPE" val="HasCompiledInlines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x"/>
  <p:tag name="POWERPOINTLATEX_TYPE" val="Inline"/>
  <p:tag name="POWERPOINTLATEX_LINKID" val="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c"/>
  <p:tag name="POWERPOINTLATEX_TYPE" val="Inline"/>
  <p:tag name="POWERPOINTLATEX_LINKID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428571"/>
  <p:tag name="POWERPOINTLATEX_CODE" val="k"/>
  <p:tag name="POWERPOINTLATEX_TYPE" val="Inline"/>
  <p:tag name="POWERPOINTLATEX_LINKID" val="35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26087"/>
  <p:tag name="POWERPOINTLATEX_CODE" val="S \subseteq B_x"/>
  <p:tag name="POWERPOINTLATEX_TYPE" val="Inline"/>
  <p:tag name="POWERPOINTLATEX_LINKID" val="4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 A^c_x(S)= \Big\{ \mathtt{conn}(S,X) \Big|\ K \cap V_x \subseteq X \subseteq V_x \wedge  |X| = c \Big\}"/>
  <p:tag name="POWERPOINTLATEX_TYPE" val="Inline"/>
  <p:tag name="POWERPOINTLATEX_LINKID" val="4"/>
  <p:tag name="POWERPOINTLATEX_BASELINEOFFSET" val="0.22216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y"/>
  <p:tag name="POWERPOINTLATEX_ENTRY[0].FONTSIZE" val="18"/>
  <p:tag name="POWERPOINTLATEX_ENTRY[0].SHAPEID" val="1031"/>
  <p:tag name="POWERPOINTLATEX_ENTRY[0].STARTINDEX" val="1"/>
  <p:tag name="POWERPOINTLATEX_ENTRY[0].LENGTH" val="6"/>
  <p:tag name="POWERPOINTLATEX_TYPE" val="HasCompiledInlines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 A^c_x(S)"/>
  <p:tag name="POWERPOINTLATEX_ENTRY[0].FONTSIZE" val="20"/>
  <p:tag name="POWERPOINTLATEX_ENTRY[0].SHAPEID" val="8210"/>
  <p:tag name="POWERPOINTLATEX_ENTRY[0].STARTINDEX" val="49"/>
  <p:tag name="POWERPOINTLATEX_ENTRY[0].LENGTH" val="13"/>
  <p:tag name="POWERPOINTLATEX_ENTRY[1].CODE" val=" A^c_x(S)"/>
  <p:tag name="POWERPOINTLATEX_ENTRY[1].FONTSIZE" val="20"/>
  <p:tag name="POWERPOINTLATEX_ENTRY[1].SHAPEID" val="8211"/>
  <p:tag name="POWERPOINTLATEX_ENTRY[1].STARTINDEX" val="74"/>
  <p:tag name="POWERPOINTLATEX_ENTRY[1].LENGTH" val="13"/>
  <p:tag name="POWERPOINTLATEX_ENTRY[2].CODE" val=" A^{c}_r(\emptyset)\neq \emptyset"/>
  <p:tag name="POWERPOINTLATEX_ENTRY[2].FONTSIZE" val="20"/>
  <p:tag name="POWERPOINTLATEX_ENTRY[2].SHAPEID" val="8212"/>
  <p:tag name="POWERPOINTLATEX_ENTRY[2].STARTINDEX" val="133"/>
  <p:tag name="POWERPOINTLATEX_ENTRY[2].LENGTH" val="20"/>
  <p:tag name="POWERPOINTLATEX_ENTRY.LENGTH" val="4"/>
  <p:tag name="POWERPOINTLATEX_ENTRY[3].CODE" val="c \leq k"/>
  <p:tag name="POWERPOINTLATEX_ENTRY[3].FONTSIZE" val="20"/>
  <p:tag name="POWERPOINTLATEX_ENTRY[3].SHAPEID" val="8213"/>
  <p:tag name="POWERPOINTLATEX_ENTRY[3].STARTINDEX" val="163"/>
  <p:tag name="POWERPOINTLATEX_ENTRY[3].LENGTH" val="11"/>
  <p:tag name="POWERPOINTLATEX_TYPE" val="HasCompiledInlines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619048"/>
  <p:tag name="POWERPOINTLATEX_CODE" val=" A^c_x(S)"/>
  <p:tag name="POWERPOINTLATEX_TYPE" val="Inline"/>
  <p:tag name="POWERPOINTLATEX_LINKID" val="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619048"/>
  <p:tag name="POWERPOINTLATEX_CODE" val=" A^c_x(S)"/>
  <p:tag name="POWERPOINTLATEX_TYPE" val="Inline"/>
  <p:tag name="POWERPOINTLATEX_LINKID" val="8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28736"/>
  <p:tag name="POWERPOINTLATEX_CODE" val=" A^{c}_r(\emptyset)\neq \emptyset"/>
  <p:tag name="POWERPOINTLATEX_TYPE" val="Inline"/>
  <p:tag name="POWERPOINTLATEX_LINKID" val="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86747"/>
  <p:tag name="POWERPOINTLATEX_CODE" val="c \leq k"/>
  <p:tag name="POWERPOINTLATEX_TYPE" val="Inline"/>
  <p:tag name="POWERPOINTLATEX_LINKID" val="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A^0_x(\emptyset)=\{\epsilon\}"/>
  <p:tag name="POWERPOINTLATEX_ENTRY[0].FONTSIZE" val="19"/>
  <p:tag name="POWERPOINTLATEX_ENTRY[0].SHAPEID" val="1042"/>
  <p:tag name="POWERPOINTLATEX_ENTRY[0].STARTINDEX" val="11"/>
  <p:tag name="POWERPOINTLATEX_ENTRY[0].LENGTH" val="25"/>
  <p:tag name="POWERPOINTLATEX_ENTRY[1].CODE" val="A^c_x(\emptyset)=\emptyset"/>
  <p:tag name="POWERPOINTLATEX_ENTRY[1].FONTSIZE" val="19"/>
  <p:tag name="POWERPOINTLATEX_ENTRY[1].SHAPEID" val="1043"/>
  <p:tag name="POWERPOINTLATEX_ENTRY[1].STARTINDEX" val="41"/>
  <p:tag name="POWERPOINTLATEX_ENTRY[1].LENGTH" val="21"/>
  <p:tag name="POWERPOINTLATEX_ENTRY[2].CODE" val="c \geq 0"/>
  <p:tag name="POWERPOINTLATEX_ENTRY[2].FONTSIZE" val="19"/>
  <p:tag name="POWERPOINTLATEX_ENTRY[2].SHAPEID" val="1044"/>
  <p:tag name="POWERPOINTLATEX_ENTRY[2].STARTINDEX" val="67"/>
  <p:tag name="POWERPOINTLATEX_ENTRY[2].LENGTH" val="11"/>
  <p:tag name="POWERPOINTLATEX_ENTRY.LENGTH" val="4"/>
  <p:tag name="POWERPOINTLATEX_ENTRY[3].CODE" val="A^c_x(S) = \mathtt{reduce}(A^c_x(S) \cup \mathtt{proj}(v,A^c_y(S \cup v)))"/>
  <p:tag name="POWERPOINTLATEX_ENTRY[3].FONTSIZE" val="19"/>
  <p:tag name="POWERPOINTLATEX_ENTRY[3].SHAPEID" val="1045"/>
  <p:tag name="POWERPOINTLATEX_ENTRY[3].STARTINDEX" val="103"/>
  <p:tag name="POWERPOINTLATEX_ENTRY[3].LENGTH" val="69"/>
  <p:tag name="POWERPOINTLATEX_TYPE" val="HasCompiledInlines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85321"/>
  <p:tag name="POWERPOINTLATEX_CODE" val="A^0_x(\emptyset)=\{\epsilon\}"/>
  <p:tag name="POWERPOINTLATEX_TYPE" val="Inline"/>
  <p:tag name="POWERPOINTLATEX_LINKID" val="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86747"/>
  <p:tag name="POWERPOINTLATEX_CODE" val="X \subseteq V"/>
  <p:tag name="POWERPOINTLATEX_TYPE" val="Inline"/>
  <p:tag name="POWERPOINTLATEX_LINKID" val="355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24272"/>
  <p:tag name="POWERPOINTLATEX_CODE" val="A^c_x(\emptyset)=\emptyset"/>
  <p:tag name="POWERPOINTLATEX_TYPE" val="Inline"/>
  <p:tag name="POWERPOINTLATEX_LINKID" val="8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728395"/>
  <p:tag name="POWERPOINTLATEX_CODE" val="c \geq 0"/>
  <p:tag name="POWERPOINTLATEX_TYPE" val="Inline"/>
  <p:tag name="POWERPOINTLATEX_LINKID" val="8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428572"/>
  <p:tag name="POWERPOINTLATEX_CODE" val="A^c_x(S) = \mathtt{reduce}(A^c_x(S) \cup \mathtt{proj}(v,A^c_y(S \cup v)))"/>
  <p:tag name="POWERPOINTLATEX_TYPE" val="Inline"/>
  <p:tag name="POWERPOINTLATEX_LINKID" val="8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v \notin S"/>
  <p:tag name="POWERPOINTLATEX_ENTRY[0].FONTSIZE" val="20"/>
  <p:tag name="POWERPOINTLATEX_ENTRY[0].SHAPEID" val="1030"/>
  <p:tag name="POWERPOINTLATEX_ENTRY[0].STARTINDEX" val="21"/>
  <p:tag name="POWERPOINTLATEX_ENTRY[0].LENGTH" val="12"/>
  <p:tag name="POWERPOINTLATEX_ENTRY[1].CODE" val="v \in K"/>
  <p:tag name="POWERPOINTLATEX_ENTRY[1].FONTSIZE" val="20"/>
  <p:tag name="POWERPOINTLATEX_ENTRY[1].SHAPEID" val="1031"/>
  <p:tag name="POWERPOINTLATEX_ENTRY[1].STARTINDEX" val="38"/>
  <p:tag name="POWERPOINTLATEX_ENTRY[1].LENGTH" val="13"/>
  <p:tag name="POWERPOINTLATEX_ENTRY[2].CODE" val="A^c_x=\emptyset"/>
  <p:tag name="POWERPOINTLATEX_ENTRY[2].FONTSIZE" val="20"/>
  <p:tag name="POWERPOINTLATEX_ENTRY[2].SHAPEID" val="1032"/>
  <p:tag name="POWERPOINTLATEX_ENTRY[2].STARTINDEX" val="53"/>
  <p:tag name="POWERPOINTLATEX_ENTRY[2].LENGTH" val="15"/>
  <p:tag name="POWERPOINTLATEX_ENTRY[3].CODE" val="v \notin S"/>
  <p:tag name="POWERPOINTLATEX_ENTRY[3].FONTSIZE" val="20"/>
  <p:tag name="POWERPOINTLATEX_ENTRY[3].SHAPEID" val="1033"/>
  <p:tag name="POWERPOINTLATEX_ENTRY[3].STARTINDEX" val="72"/>
  <p:tag name="POWERPOINTLATEX_ENTRY[3].LENGTH" val="12"/>
  <p:tag name="POWERPOINTLATEX_ENTRY[4].CODE" val="v \notin K"/>
  <p:tag name="POWERPOINTLATEX_ENTRY[4].FONTSIZE" val="20"/>
  <p:tag name="POWERPOINTLATEX_ENTRY[4].SHAPEID" val="1034"/>
  <p:tag name="POWERPOINTLATEX_ENTRY[4].STARTINDEX" val="89"/>
  <p:tag name="POWERPOINTLATEX_ENTRY[4].LENGTH" val="13"/>
  <p:tag name="POWERPOINTLATEX_ENTRY[5].CODE" val="A^c_x= \mathtt{reduce}(A^c_x)"/>
  <p:tag name="POWERPOINTLATEX_ENTRY[5].FONTSIZE" val="20"/>
  <p:tag name="POWERPOINTLATEX_ENTRY[5].SHAPEID" val="1035"/>
  <p:tag name="POWERPOINTLATEX_ENTRY[5].STARTINDEX" val="104"/>
  <p:tag name="POWERPOINTLATEX_ENTRY[5].LENGTH" val="36"/>
  <p:tag name="POWERPOINTLATEX_ENTRY[6].CODE" val="v \in S"/>
  <p:tag name="POWERPOINTLATEX_ENTRY[6].FONTSIZE" val="20"/>
  <p:tag name="POWERPOINTLATEX_ENTRY[6].SHAPEID" val="1036"/>
  <p:tag name="POWERPOINTLATEX_ENTRY[6].STARTINDEX" val="144"/>
  <p:tag name="POWERPOINTLATEX_ENTRY[6].LENGTH" val="12"/>
  <p:tag name="POWERPOINTLATEX_ENTRY.LENGTH" val="8"/>
  <p:tag name="POWERPOINTLATEX_ENTRY[7].CODE" val="A^c_x(S)= \mathtt{reduce}(\mathtt{glue}(N[v], \mathtt{ins}(v,A^{c-1}_x(S)))"/>
  <p:tag name="POWERPOINTLATEX_ENTRY[7].FONTSIZE" val="20"/>
  <p:tag name="POWERPOINTLATEX_ENTRY[7].SHAPEID" val="1037"/>
  <p:tag name="POWERPOINTLATEX_ENTRY[7].STARTINDEX" val="158"/>
  <p:tag name="POWERPOINTLATEX_ENTRY[7].LENGTH" val="91"/>
  <p:tag name="POWERPOINTLATEX_TYPE" val="HasCompiledInlines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v \notin S"/>
  <p:tag name="POWERPOINTLATEX_TYPE" val="Inline"/>
  <p:tag name="POWERPOINTLATEX_LINKID" val="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557377"/>
  <p:tag name="POWERPOINTLATEX_CODE" val="v \in K"/>
  <p:tag name="POWERPOINTLATEX_TYPE" val="Inline"/>
  <p:tag name="POWERPOINTLATEX_LINKID" val="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28736"/>
  <p:tag name="POWERPOINTLATEX_CODE" val="A^c_x=\emptyset"/>
  <p:tag name="POWERPOINTLATEX_TYPE" val="Inline"/>
  <p:tag name="POWERPOINTLATEX_LINKID" val="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v \notin S"/>
  <p:tag name="POWERPOINTLATEX_TYPE" val="Inline"/>
  <p:tag name="POWERPOINTLATEX_LINKID" val="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v \notin K"/>
  <p:tag name="POWERPOINTLATEX_TYPE" val="Inline"/>
  <p:tag name="POWERPOINTLATEX_LINKID" val="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619048"/>
  <p:tag name="POWERPOINTLATEX_CODE" val="A^c_x= \mathtt{reduce}(A^c_x)"/>
  <p:tag name="POWERPOINTLATEX_TYPE" val="Inline"/>
  <p:tag name="POWERPOINTLATEX_LINKID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07317"/>
  <p:tag name="POWERPOINTLATEX_CODE" val="K \subseteq X"/>
  <p:tag name="POWERPOINTLATEX_TYPE" val="Inline"/>
  <p:tag name="POWERPOINTLATEX_LINKID" val="355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349207"/>
  <p:tag name="POWERPOINTLATEX_CODE" val="v \in S"/>
  <p:tag name="POWERPOINTLATEX_TYPE" val="Inline"/>
  <p:tag name="POWERPOINTLATEX_LINKID" val="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17582"/>
  <p:tag name="POWERPOINTLATEX_CODE" val="A^c_x(S)= \mathtt{reduce}(\mathtt{glue}(N[v], \mathtt{ins}(v,A^{c-1}_x(S)))"/>
  <p:tag name="POWERPOINTLATEX_TYPE" val="Inline"/>
  <p:tag name="POWERPOINTLATEX_LINKID" val="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x"/>
  <p:tag name="POWERPOINTLATEX_ENTRY[0].FONTSIZE" val="28"/>
  <p:tag name="POWERPOINTLATEX_ENTRY[0].SHAPEID" val="2130"/>
  <p:tag name="POWERPOINTLATEX_ENTRY[0].STARTINDEX" val="15"/>
  <p:tag name="POWERPOINTLATEX_ENTRY[0].LENGTH" val="3"/>
  <p:tag name="POWERPOINTLATEX_ENTRY[1].CODE" val="c"/>
  <p:tag name="POWERPOINTLATEX_ENTRY[1].FONTSIZE" val="28"/>
  <p:tag name="POWERPOINTLATEX_ENTRY[1].SHAPEID" val="2131"/>
  <p:tag name="POWERPOINTLATEX_ENTRY[1].STARTINDEX" val="24"/>
  <p:tag name="POWERPOINTLATEX_ENTRY[1].LENGTH" val="3"/>
  <p:tag name="POWERPOINTLATEX_ENTRY[2].CODE" val="S \subseteq B_x"/>
  <p:tag name="POWERPOINTLATEX_ENTRY[2].FONTSIZE" val="28"/>
  <p:tag name="POWERPOINTLATEX_ENTRY[2].SHAPEID" val="2132"/>
  <p:tag name="POWERPOINTLATEX_ENTRY[2].STARTINDEX" val="29"/>
  <p:tag name="POWERPOINTLATEX_ENTRY[2].LENGTH" val="15"/>
  <p:tag name="POWERPOINTLATEX_ENTRY.LENGTH" val="4"/>
  <p:tag name="POWERPOINTLATEX_ENTRY[3].CODE" val=" A^c_x(S)= \Big\{ \mathtt{conn}(S,X) \Big|\ K \cap V_x \subseteq X \subseteq V_x \wedge  |X| = c \Big\}"/>
  <p:tag name="POWERPOINTLATEX_ENTRY[3].FONTSIZE" val="28"/>
  <p:tag name="POWERPOINTLATEX_ENTRY[3].SHAPEID" val="2133"/>
  <p:tag name="POWERPOINTLATEX_ENTRY[3].STARTINDEX" val="51"/>
  <p:tag name="POWERPOINTLATEX_ENTRY[3].LENGTH" val="79"/>
  <p:tag name="POWERPOINTLATEX_TYPE" val="HasCompiledInlines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x"/>
  <p:tag name="POWERPOINTLATEX_TYPE" val="Inline"/>
  <p:tag name="POWERPOINTLATEX_LINKID" val="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666667"/>
  <p:tag name="POWERPOINTLATEX_CODE" val="c"/>
  <p:tag name="POWERPOINTLATEX_TYPE" val="Inline"/>
  <p:tag name="POWERPOINTLATEX_LINKID" val="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26087"/>
  <p:tag name="POWERPOINTLATEX_CODE" val="S \subseteq B_x"/>
  <p:tag name="POWERPOINTLATEX_TYPE" val="Inline"/>
  <p:tag name="POWERPOINTLATEX_LINKID" val="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 A^c_x(S)= \Big\{ \mathtt{conn}(S,X) \Big|\ K \cap V_x \subseteq X \subseteq V_x \wedge  |X| = c \Big\}"/>
  <p:tag name="POWERPOINTLATEX_TYPE" val="Inline"/>
  <p:tag name="POWERPOINTLATEX_LINKID" val="4"/>
  <p:tag name="POWERPOINTLATEX_BASELINEOFFSET" val="0.22216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y"/>
  <p:tag name="POWERPOINTLATEX_ENTRY[0].FONTSIZE" val="18"/>
  <p:tag name="POWERPOINTLATEX_ENTRY[0].SHAPEID" val="1031"/>
  <p:tag name="POWERPOINTLATEX_ENTRY[0].STARTINDEX" val="1"/>
  <p:tag name="POWERPOINTLATEX_ENTRY[0].LENGTH" val="6"/>
  <p:tag name="POWERPOINTLATEX_TYPE" val="HasCompiledInlines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A^c_x(S)"/>
  <p:tag name="POWERPOINTLATEX_ENTRY[0].FONTSIZE" val="20"/>
  <p:tag name="POWERPOINTLATEX_ENTRY[0].SHAPEID" val="1106"/>
  <p:tag name="POWERPOINTLATEX_ENTRY[0].STARTINDEX" val="49"/>
  <p:tag name="POWERPOINTLATEX_ENTRY[0].LENGTH" val="13"/>
  <p:tag name="POWERPOINTLATEX_ENTRY[1].CODE" val="A^c_x(S)"/>
  <p:tag name="POWERPOINTLATEX_ENTRY[1].FONTSIZE" val="20"/>
  <p:tag name="POWERPOINTLATEX_ENTRY[1].SHAPEID" val="1107"/>
  <p:tag name="POWERPOINTLATEX_ENTRY[1].STARTINDEX" val="74"/>
  <p:tag name="POWERPOINTLATEX_ENTRY[1].LENGTH" val="13"/>
  <p:tag name="POWERPOINTLATEX_ENTRY[2].CODE" val="A^{c}_r(\emptyset)\neq \emptyset"/>
  <p:tag name="POWERPOINTLATEX_ENTRY[2].FONTSIZE" val="20"/>
  <p:tag name="POWERPOINTLATEX_ENTRY[2].SHAPEID" val="1108"/>
  <p:tag name="POWERPOINTLATEX_ENTRY[2].STARTINDEX" val="133"/>
  <p:tag name="POWERPOINTLATEX_ENTRY[2].LENGTH" val="20"/>
  <p:tag name="POWERPOINTLATEX_ENTRY[3].CODE" val="c \leq k"/>
  <p:tag name="POWERPOINTLATEX_ENTRY[3].FONTSIZE" val="20"/>
  <p:tag name="POWERPOINTLATEX_ENTRY[3].SHAPEID" val="1109"/>
  <p:tag name="POWERPOINTLATEX_ENTRY[3].STARTINDEX" val="163"/>
  <p:tag name="POWERPOINTLATEX_ENTRY[3].LENGTH" val="11"/>
  <p:tag name="POWERPOINTLATEX_ENTRY[4].CODE" val="|A^c_x(S)| \leq 2\cdot 2^{|S|}"/>
  <p:tag name="POWERPOINTLATEX_ENTRY[4].FONTSIZE" val="20"/>
  <p:tag name="POWERPOINTLATEX_ENTRY[4].SHAPEID" val="1110"/>
  <p:tag name="POWERPOINTLATEX_ENTRY[4].STARTINDEX" val="204"/>
  <p:tag name="POWERPOINTLATEX_ENTRY[4].LENGTH" val="34"/>
  <p:tag name="POWERPOINTLATEX_ENTRY[5].CODE" val="\mathtt{reduce}(A^c_x(S))"/>
  <p:tag name="POWERPOINTLATEX_ENTRY[5].FONTSIZE" val="20"/>
  <p:tag name="POWERPOINTLATEX_ENTRY[5].SHAPEID" val="1111"/>
  <p:tag name="POWERPOINTLATEX_ENTRY[5].STARTINDEX" val="245"/>
  <p:tag name="POWERPOINTLATEX_ENTRY[5].LENGTH" val="30"/>
  <p:tag name="POWERPOINTLATEX_ENTRY.LENGTH" val="7"/>
  <p:tag name="POWERPOINTLATEX_ENTRY[6].CODE" val="2^{|S|+(\omega-1)|S|}pw^{O(1)}"/>
  <p:tag name="POWERPOINTLATEX_ENTRY[6].FONTSIZE" val="20"/>
  <p:tag name="POWERPOINTLATEX_ENTRY[6].SHAPEID" val="1112"/>
  <p:tag name="POWERPOINTLATEX_ENTRY[6].STARTINDEX" val="289"/>
  <p:tag name="POWERPOINTLATEX_ENTRY[6].LENGTH" val="38"/>
  <p:tag name="POWERPOINTLATEX_TYPE" val="HasCompiledInlines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displaystyle n^2  \sum_{S \subseteq B_x}2^{\omega \cdot |S|} pw^{O(1)}= n^2(1+2^{\omega})^{pw} pw^{O(1)} "/>
  <p:tag name="POWERPOINTLATEX_ENTRY[0].FONTSIZE" val="20"/>
  <p:tag name="POWERPOINTLATEX_ENTRY[0].SHAPEID" val="1098"/>
  <p:tag name="POWERPOINTLATEX_ENTRY[0].STARTINDEX" val="1"/>
  <p:tag name="POWERPOINTLATEX_ENTRY[0].LENGTH" val="53"/>
  <p:tag name="POWERPOINTLATEX_TYPE" val="HasCompiledInline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75248"/>
  <p:tag name="POWERPOINTLATEX_CODE" val="G[X]"/>
  <p:tag name="POWERPOINTLATEX_TYPE" val="Inline"/>
  <p:tag name="POWERPOINTLATEX_LINKID" val="355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displaystyle n^2  \sum_{S \subseteq B_x}2^{\omega \cdot |S|} pw^{O(1)}= n^2(1+2^{\omega})^{pw} pw^{O(1)} "/>
  <p:tag name="POWERPOINTLATEX_TYPE" val="Inline"/>
  <p:tag name="POWERPOINTLATEX_LINKID" val="9"/>
  <p:tag name="POWERPOINTLATEX_BASELINEOFFSET" val="0.22216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619048"/>
  <p:tag name="POWERPOINTLATEX_CODE" val="A^c_x(S)"/>
  <p:tag name="POWERPOINTLATEX_TYPE" val="Inline"/>
  <p:tag name="POWERPOINTLATEX_LINKID" val="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619048"/>
  <p:tag name="POWERPOINTLATEX_CODE" val="A^c_x(S)"/>
  <p:tag name="POWERPOINTLATEX_TYPE" val="Inline"/>
  <p:tag name="POWERPOINTLATEX_LINKID" val="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28736"/>
  <p:tag name="POWERPOINTLATEX_CODE" val="A^{c}_r(\emptyset)\neq \emptyset"/>
  <p:tag name="POWERPOINTLATEX_TYPE" val="Inline"/>
  <p:tag name="POWERPOINTLATEX_LINKID" val="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686747"/>
  <p:tag name="POWERPOINTLATEX_CODE" val="c \leq k"/>
  <p:tag name="POWERPOINTLATEX_TYPE" val="Inline"/>
  <p:tag name="POWERPOINTLATEX_LINKID" val="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291667"/>
  <p:tag name="POWERPOINTLATEX_CODE" val="|A^c_x(S)| \leq 2\cdot 2^{|S|}"/>
  <p:tag name="POWERPOINTLATEX_TYPE" val="Inline"/>
  <p:tag name="POWERPOINTLATEX_LINKID" val="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619048"/>
  <p:tag name="POWERPOINTLATEX_CODE" val="\mathtt{reduce}(A^c_x(S))"/>
  <p:tag name="POWERPOINTLATEX_TYPE" val="Inline"/>
  <p:tag name="POWERPOINTLATEX_LINKID" val="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68132"/>
  <p:tag name="POWERPOINTLATEX_CODE" val="2^{|S|+(\omega-1)|S|}pw^{O(1)}"/>
  <p:tag name="POWERPOINTLATEX_TYPE" val="Inline"/>
  <p:tag name="POWERPOINTLATEX_LINKID" val="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B}"/>
  <p:tag name="POWERPOINTLATEX_ENTRY[0].FONTSIZE" val="24"/>
  <p:tag name="POWERPOINTLATEX_ENTRY[0].SHAPEID" val="10"/>
  <p:tag name="POWERPOINTLATEX_ENTRY[0].STARTINDEX" val="46"/>
  <p:tag name="POWERPOINTLATEX_ENTRY[0].LENGTH" val="4"/>
  <p:tag name="POWERPOINTLATEX_ENTRY[1].CODE" val="U"/>
  <p:tag name="POWERPOINTLATEX_ENTRY[1].FONTSIZE" val="24"/>
  <p:tag name="POWERPOINTLATEX_ENTRY[1].SHAPEID" val="11"/>
  <p:tag name="POWERPOINTLATEX_ENTRY[1].STARTINDEX" val="68"/>
  <p:tag name="POWERPOINTLATEX_ENTRY[1].LENGTH" val="4"/>
  <p:tag name="POWERPOINTLATEX_ENTRY[2].CODE" val="|\mathcal{B}|2^{(\omega-1)|U|}|U|^{O(1)}"/>
  <p:tag name="POWERPOINTLATEX_ENTRY[2].FONTSIZE" val="24"/>
  <p:tag name="POWERPOINTLATEX_ENTRY[2].SHAPEID" val="12"/>
  <p:tag name="POWERPOINTLATEX_ENTRY[2].STARTINDEX" val="97"/>
  <p:tag name="POWERPOINTLATEX_ENTRY[2].LENGTH" val="37"/>
  <p:tag name="POWERPOINTLATEX_ENTRY[3].CODE" val="\mathcal{A} \subseteq \mathcal{B}"/>
  <p:tag name="POWERPOINTLATEX_ENTRY[3].FONTSIZE" val="24"/>
  <p:tag name="POWERPOINTLATEX_ENTRY[3].SHAPEID" val="13"/>
  <p:tag name="POWERPOINTLATEX_ENTRY[3].STARTINDEX" val="160"/>
  <p:tag name="POWERPOINTLATEX_ENTRY[3].LENGTH" val="13"/>
  <p:tag name="POWERPOINTLATEX_ENTRY[4].CODE" val="\mathcal{A}"/>
  <p:tag name="POWERPOINTLATEX_ENTRY[4].FONTSIZE" val="24"/>
  <p:tag name="POWERPOINTLATEX_ENTRY[4].SHAPEID" val="14"/>
  <p:tag name="POWERPOINTLATEX_ENTRY[4].STARTINDEX" val="184"/>
  <p:tag name="POWERPOINTLATEX_ENTRY[4].LENGTH" val="4"/>
  <p:tag name="POWERPOINTLATEX_ENTRY[5].CODE" val="\mathcal{B}"/>
  <p:tag name="POWERPOINTLATEX_ENTRY[5].FONTSIZE" val="24"/>
  <p:tag name="POWERPOINTLATEX_ENTRY[5].SHAPEID" val="15"/>
  <p:tag name="POWERPOINTLATEX_ENTRY[5].STARTINDEX" val="200"/>
  <p:tag name="POWERPOINTLATEX_ENTRY[5].LENGTH" val="4"/>
  <p:tag name="POWERPOINTLATEX_ENTRY.LENGTH" val="7"/>
  <p:tag name="POWERPOINTLATEX_ENTRY[6].CODE" val="|\mathcal{A}| \leq 2^{|U|}"/>
  <p:tag name="POWERPOINTLATEX_ENTRY[6].FONTSIZE" val="24"/>
  <p:tag name="POWERPOINTLATEX_ENTRY[6].SHAPEID" val="16"/>
  <p:tag name="POWERPOINTLATEX_ENTRY[6].STARTINDEX" val="209"/>
  <p:tag name="POWERPOINTLATEX_ENTRY[6].LENGTH" val="20"/>
  <p:tag name="POWERPOINTLATEX_TYPE" val="HasCompiledInlines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"/>
  <p:tag name="POWERPOINTLATEX_CODE" val="|X| \leq k"/>
  <p:tag name="POWERPOINTLATEX_TYPE" val="Inline"/>
  <p:tag name="POWERPOINTLATEX_LINKID" val="35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816901"/>
  <p:tag name="POWERPOINTLATEX_CODE" val="U"/>
  <p:tag name="POWERPOINTLATEX_TYPE" val="Inline"/>
  <p:tag name="POWERPOINTLATEX_LINKID" val="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B}|2^{(\omega-1)|U|}|U|^{O(1)}"/>
  <p:tag name="POWERPOINTLATEX_TYPE" val="Inline"/>
  <p:tag name="POWERPOINTLATEX_LINKID" val="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27907"/>
  <p:tag name="POWERPOINTLATEX_CODE" val="\mathcal{A} \subseteq \mathcal{B}"/>
  <p:tag name="POWERPOINTLATEX_TYPE" val="Inline"/>
  <p:tag name="POWERPOINTLATEX_LINKID" val="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493507"/>
  <p:tag name="POWERPOINTLATEX_CODE" val="\mathcal{A}"/>
  <p:tag name="POWERPOINTLATEX_TYPE" val="Inline"/>
  <p:tag name="POWERPOINTLATEX_LINKID" val="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A}| \leq 2^{|U|}"/>
  <p:tag name="POWERPOINTLATEX_TYPE" val="Inline"/>
  <p:tag name="POWERPOINTLATEX_LINKID" val="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A}',\mathcal{B}'"/>
  <p:tag name="POWERPOINTLATEX_ENTRY[0].FONTSIZE" val="24"/>
  <p:tag name="POWERPOINTLATEX_ENTRY[0].SHAPEID" val="2219"/>
  <p:tag name="POWERPOINTLATEX_ENTRY[0].STARTINDEX" val="14"/>
  <p:tag name="POWERPOINTLATEX_ENTRY[0].LENGTH" val="12"/>
  <p:tag name="POWERPOINTLATEX_ENTRY[1].CODE" val="\mathcal{A},\mathcal{B}"/>
  <p:tag name="POWERPOINTLATEX_ENTRY[1].FONTSIZE" val="24"/>
  <p:tag name="POWERPOINTLATEX_ENTRY[1].SHAPEID" val="2220"/>
  <p:tag name="POWERPOINTLATEX_ENTRY[1].STARTINDEX" val="50"/>
  <p:tag name="POWERPOINTLATEX_ENTRY[1].LENGTH" val="9"/>
  <p:tag name="POWERPOINTLATEX_ENTRY[2].CODE" val="\mathcal{A}' \cup \mathcal{B}'"/>
  <p:tag name="POWERPOINTLATEX_ENTRY[2].FONTSIZE" val="24"/>
  <p:tag name="POWERPOINTLATEX_ENTRY[2].SHAPEID" val="2221"/>
  <p:tag name="POWERPOINTLATEX_ENTRY[2].STARTINDEX" val="66"/>
  <p:tag name="POWERPOINTLATEX_ENTRY[2].LENGTH" val="15"/>
  <p:tag name="POWERPOINTLATEX_ENTRY[3].CODE" val="\mathcal{A} \cup \mathcal{B}"/>
  <p:tag name="POWERPOINTLATEX_ENTRY[3].FONTSIZE" val="24"/>
  <p:tag name="POWERPOINTLATEX_ENTRY[3].SHAPEID" val="2222"/>
  <p:tag name="POWERPOINTLATEX_ENTRY[3].STARTINDEX" val="98"/>
  <p:tag name="POWERPOINTLATEX_ENTRY[3].LENGTH" val="12"/>
  <p:tag name="POWERPOINTLATEX_ENTRY[4].CODE" val="\forall v \in U: \mathtt{proj}(v,\mathcal{A}')"/>
  <p:tag name="POWERPOINTLATEX_ENTRY[4].FONTSIZE" val="24"/>
  <p:tag name="POWERPOINTLATEX_ENTRY[4].SHAPEID" val="2223"/>
  <p:tag name="POWERPOINTLATEX_ENTRY[4].STARTINDEX" val="112"/>
  <p:tag name="POWERPOINTLATEX_ENTRY[4].LENGTH" val="41"/>
  <p:tag name="POWERPOINTLATEX_ENTRY[5].CODE" val="\mathtt{proj}(v,\mathcal{A})"/>
  <p:tag name="POWERPOINTLATEX_ENTRY[5].FONTSIZE" val="24"/>
  <p:tag name="POWERPOINTLATEX_ENTRY[5].SHAPEID" val="2224"/>
  <p:tag name="POWERPOINTLATEX_ENTRY[5].STARTINDEX" val="167"/>
  <p:tag name="POWERPOINTLATEX_ENTRY[5].LENGTH" val="21"/>
  <p:tag name="POWERPOINTLATEX_ENTRY[6].CODE" val="\forall v \notin U: \mathtt{ins}(v,\mathcal{A}')"/>
  <p:tag name="POWERPOINTLATEX_ENTRY[6].FONTSIZE" val="24"/>
  <p:tag name="POWERPOINTLATEX_ENTRY[6].SHAPEID" val="2225"/>
  <p:tag name="POWERPOINTLATEX_ENTRY[6].STARTINDEX" val="190"/>
  <p:tag name="POWERPOINTLATEX_ENTRY[6].LENGTH" val="38"/>
  <p:tag name="POWERPOINTLATEX_ENTRY[7].CODE" val="\mathtt{ins}(v,\mathcal{A})"/>
  <p:tag name="POWERPOINTLATEX_ENTRY[7].FONTSIZE" val="24"/>
  <p:tag name="POWERPOINTLATEX_ENTRY[7].SHAPEID" val="2226"/>
  <p:tag name="POWERPOINTLATEX_ENTRY[7].STARTINDEX" val="243"/>
  <p:tag name="POWERPOINTLATEX_ENTRY[7].LENGTH" val="19"/>
  <p:tag name="POWERPOINTLATEX_ENTRY[8].CODE" val="\forall X \subseteq U: \mathtt{glue}(X,\mathcal{A}')"/>
  <p:tag name="POWERPOINTLATEX_ENTRY[8].FONTSIZE" val="24"/>
  <p:tag name="POWERPOINTLATEX_ENTRY[8].SHAPEID" val="2227"/>
  <p:tag name="POWERPOINTLATEX_ENTRY[8].STARTINDEX" val="264"/>
  <p:tag name="POWERPOINTLATEX_ENTRY[8].LENGTH" val="44"/>
  <p:tag name="POWERPOINTLATEX_ENTRY.LENGTH" val="10"/>
  <p:tag name="POWERPOINTLATEX_ENTRY[9].CODE" val="\mathtt{glue}(X,\mathcal{A})"/>
  <p:tag name="POWERPOINTLATEX_ENTRY[9].FONTSIZE" val="24"/>
  <p:tag name="POWERPOINTLATEX_ENTRY[9].SHAPEID" val="2228"/>
  <p:tag name="POWERPOINTLATEX_ENTRY[9].STARTINDEX" val="323"/>
  <p:tag name="POWERPOINTLATEX_ENTRY[9].LENGTH" val="23"/>
  <p:tag name="POWERPOINTLATEX_TYPE" val="HasCompiledInlines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021277"/>
  <p:tag name="POWERPOINTLATEX_CODE" val="\mathcal{A}',\mathcal{B}'"/>
  <p:tag name="POWERPOINTLATEX_TYPE" val="Inline"/>
  <p:tag name="POWERPOINTLATEX_LINKID" val="7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087912"/>
  <p:tag name="POWERPOINTLATEX_CODE" val="\mathcal{A},\mathcal{B}"/>
  <p:tag name="POWERPOINTLATEX_TYPE" val="Inline"/>
  <p:tag name="POWERPOINTLATEX_LINKID" val="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25"/>
  <p:tag name="POWERPOINTLATEX_CODE" val="\mathcal{A}' \cup \mathcal{B}'"/>
  <p:tag name="POWERPOINTLATEX_TYPE" val="Inline"/>
  <p:tag name="POWERPOINTLATEX_LINKID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i"/>
  <p:tag name="POWERPOINTLATEX_ENTRY[0].FONTSIZE" val="18"/>
  <p:tag name="POWERPOINTLATEX_ENTRY[0].SHAPEID" val="1035"/>
  <p:tag name="POWERPOINTLATEX_ENTRY[0].STARTINDEX" val="10"/>
  <p:tag name="POWERPOINTLATEX_ENTRY[0].LENGTH" val="6"/>
  <p:tag name="POWERPOINTLATEX_TYPE" val="HasCompiledInlines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493507"/>
  <p:tag name="POWERPOINTLATEX_CODE" val="\mathcal{A} \cup \mathcal{B}"/>
  <p:tag name="POWERPOINTLATEX_TYPE" val="Inline"/>
  <p:tag name="POWERPOINTLATEX_LINKID" val="7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5248"/>
  <p:tag name="POWERPOINTLATEX_CODE" val="\forall v \in U: \mathtt{proj}(v,\mathcal{A}')"/>
  <p:tag name="POWERPOINTLATEX_TYPE" val="Inline"/>
  <p:tag name="POWERPOINTLATEX_LINKID" val="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5248"/>
  <p:tag name="POWERPOINTLATEX_CODE" val="\mathtt{proj}(v,\mathcal{A})"/>
  <p:tag name="POWERPOINTLATEX_TYPE" val="Inline"/>
  <p:tag name="POWERPOINTLATEX_LINKID" val="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5248"/>
  <p:tag name="POWERPOINTLATEX_CODE" val="\forall v \notin U: \mathtt{ins}(v,\mathcal{A}')"/>
  <p:tag name="POWERPOINTLATEX_TYPE" val="Inline"/>
  <p:tag name="POWERPOINTLATEX_LINKID" val="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5248"/>
  <p:tag name="POWERPOINTLATEX_CODE" val="\mathtt{ins}(v,\mathcal{A})"/>
  <p:tag name="POWERPOINTLATEX_TYPE" val="Inline"/>
  <p:tag name="POWERPOINTLATEX_LINKID" val="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5248"/>
  <p:tag name="POWERPOINTLATEX_CODE" val="\forall X \subseteq U: \mathtt{glue}(X,\mathcal{A}')"/>
  <p:tag name="POWERPOINTLATEX_TYPE" val="Inline"/>
  <p:tag name="POWERPOINTLATEX_LINKID" val="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5248"/>
  <p:tag name="POWERPOINTLATEX_CODE" val="\mathtt{glue}(X,\mathcal{A})"/>
  <p:tag name="POWERPOINTLATEX_TYPE" val="Inline"/>
  <p:tag name="POWERPOINTLATEX_LINKID" val="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B}"/>
  <p:tag name="POWERPOINTLATEX_ENTRY[0].FONTSIZE" val="24"/>
  <p:tag name="POWERPOINTLATEX_ENTRY[0].SHAPEID" val="3074"/>
  <p:tag name="POWERPOINTLATEX_ENTRY[0].STARTINDEX" val="46"/>
  <p:tag name="POWERPOINTLATEX_ENTRY[0].LENGTH" val="4"/>
  <p:tag name="POWERPOINTLATEX_ENTRY[1].CODE" val="U"/>
  <p:tag name="POWERPOINTLATEX_ENTRY[1].FONTSIZE" val="24"/>
  <p:tag name="POWERPOINTLATEX_ENTRY[1].SHAPEID" val="3075"/>
  <p:tag name="POWERPOINTLATEX_ENTRY[1].STARTINDEX" val="68"/>
  <p:tag name="POWERPOINTLATEX_ENTRY[1].LENGTH" val="4"/>
  <p:tag name="POWERPOINTLATEX_ENTRY[2].CODE" val="|\mathcal{B}|2^{(\omega-1)|U|}|U|^{O(1)}"/>
  <p:tag name="POWERPOINTLATEX_ENTRY[2].FONTSIZE" val="24"/>
  <p:tag name="POWERPOINTLATEX_ENTRY[2].SHAPEID" val="3076"/>
  <p:tag name="POWERPOINTLATEX_ENTRY[2].STARTINDEX" val="97"/>
  <p:tag name="POWERPOINTLATEX_ENTRY[2].LENGTH" val="37"/>
  <p:tag name="POWERPOINTLATEX_ENTRY[3].CODE" val="\mathcal{A} \subseteq \mathcal{B}"/>
  <p:tag name="POWERPOINTLATEX_ENTRY[3].FONTSIZE" val="24"/>
  <p:tag name="POWERPOINTLATEX_ENTRY[3].SHAPEID" val="3077"/>
  <p:tag name="POWERPOINTLATEX_ENTRY[3].STARTINDEX" val="160"/>
  <p:tag name="POWERPOINTLATEX_ENTRY[3].LENGTH" val="13"/>
  <p:tag name="POWERPOINTLATEX_ENTRY[4].CODE" val="\mathcal{A}"/>
  <p:tag name="POWERPOINTLATEX_ENTRY[4].FONTSIZE" val="24"/>
  <p:tag name="POWERPOINTLATEX_ENTRY[4].SHAPEID" val="3078"/>
  <p:tag name="POWERPOINTLATEX_ENTRY[4].STARTINDEX" val="184"/>
  <p:tag name="POWERPOINTLATEX_ENTRY[4].LENGTH" val="4"/>
  <p:tag name="POWERPOINTLATEX_ENTRY[5].CODE" val="\mathcal{B}"/>
  <p:tag name="POWERPOINTLATEX_ENTRY[5].FONTSIZE" val="24"/>
  <p:tag name="POWERPOINTLATEX_ENTRY[5].SHAPEID" val="3079"/>
  <p:tag name="POWERPOINTLATEX_ENTRY[5].STARTINDEX" val="200"/>
  <p:tag name="POWERPOINTLATEX_ENTRY[5].LENGTH" val="4"/>
  <p:tag name="POWERPOINTLATEX_ENTRY.LENGTH" val="7"/>
  <p:tag name="POWERPOINTLATEX_ENTRY[6].CODE" val="|\mathcal{A}| \leq 2^{|U|}"/>
  <p:tag name="POWERPOINTLATEX_ENTRY[6].FONTSIZE" val="24"/>
  <p:tag name="POWERPOINTLATEX_ENTRY[6].SHAPEID" val="3080"/>
  <p:tag name="POWERPOINTLATEX_ENTRY[6].STARTINDEX" val="209"/>
  <p:tag name="POWERPOINTLATEX_ENTRY[6].LENGTH" val="20"/>
  <p:tag name="POWERPOINTLATEX_TYPE" val="HasCompiledInlines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816901"/>
  <p:tag name="POWERPOINTLATEX_CODE" val="U"/>
  <p:tag name="POWERPOINTLATEX_TYPE" val="Inline"/>
  <p:tag name="POWERPOINTLATEX_LINKID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904762"/>
  <p:tag name="POWERPOINTLATEX_CODE" val="X_i"/>
  <p:tag name="POWERPOINTLATEX_TYPE" val="Inline"/>
  <p:tag name="POWERPOINTLATEX_LINKID" val="12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B}|2^{(\omega-1)|U|}|U|^{O(1)}"/>
  <p:tag name="POWERPOINTLATEX_TYPE" val="Inline"/>
  <p:tag name="POWERPOINTLATEX_LINKID" val="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27907"/>
  <p:tag name="POWERPOINTLATEX_CODE" val="\mathcal{A} \subseteq \mathcal{B}"/>
  <p:tag name="POWERPOINTLATEX_TYPE" val="Inline"/>
  <p:tag name="POWERPOINTLATEX_LINKID" val="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493507"/>
  <p:tag name="POWERPOINTLATEX_CODE" val="\mathcal{A}"/>
  <p:tag name="POWERPOINTLATEX_TYPE" val="Inline"/>
  <p:tag name="POWERPOINTLATEX_LINKID" val="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A}| \leq 2^{|U|}"/>
  <p:tag name="POWERPOINTLATEX_TYPE" val="Inline"/>
  <p:tag name="POWERPOINTLATEX_LINKID" val="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B}"/>
  <p:tag name="POWERPOINTLATEX_ENTRY[0].FONTSIZE" val="24"/>
  <p:tag name="POWERPOINTLATEX_ENTRY[0].SHAPEID" val="4098"/>
  <p:tag name="POWERPOINTLATEX_ENTRY[0].STARTINDEX" val="46"/>
  <p:tag name="POWERPOINTLATEX_ENTRY[0].LENGTH" val="4"/>
  <p:tag name="POWERPOINTLATEX_ENTRY[1].CODE" val="U"/>
  <p:tag name="POWERPOINTLATEX_ENTRY[1].FONTSIZE" val="24"/>
  <p:tag name="POWERPOINTLATEX_ENTRY[1].SHAPEID" val="4099"/>
  <p:tag name="POWERPOINTLATEX_ENTRY[1].STARTINDEX" val="68"/>
  <p:tag name="POWERPOINTLATEX_ENTRY[1].LENGTH" val="4"/>
  <p:tag name="POWERPOINTLATEX_ENTRY[2].CODE" val="|\mathcal{B}|2^{(\omega-1)|U|}|U|^{O(1)}"/>
  <p:tag name="POWERPOINTLATEX_ENTRY[2].FONTSIZE" val="24"/>
  <p:tag name="POWERPOINTLATEX_ENTRY[2].SHAPEID" val="4100"/>
  <p:tag name="POWERPOINTLATEX_ENTRY[2].STARTINDEX" val="97"/>
  <p:tag name="POWERPOINTLATEX_ENTRY[2].LENGTH" val="37"/>
  <p:tag name="POWERPOINTLATEX_ENTRY[3].CODE" val="\mathcal{A} \subseteq \mathcal{B}"/>
  <p:tag name="POWERPOINTLATEX_ENTRY[3].FONTSIZE" val="24"/>
  <p:tag name="POWERPOINTLATEX_ENTRY[3].SHAPEID" val="4101"/>
  <p:tag name="POWERPOINTLATEX_ENTRY[3].STARTINDEX" val="160"/>
  <p:tag name="POWERPOINTLATEX_ENTRY[3].LENGTH" val="13"/>
  <p:tag name="POWERPOINTLATEX_ENTRY[4].CODE" val="\mathcal{A}"/>
  <p:tag name="POWERPOINTLATEX_ENTRY[4].FONTSIZE" val="24"/>
  <p:tag name="POWERPOINTLATEX_ENTRY[4].SHAPEID" val="4102"/>
  <p:tag name="POWERPOINTLATEX_ENTRY[4].STARTINDEX" val="184"/>
  <p:tag name="POWERPOINTLATEX_ENTRY[4].LENGTH" val="4"/>
  <p:tag name="POWERPOINTLATEX_ENTRY[5].CODE" val="\mathcal{B}"/>
  <p:tag name="POWERPOINTLATEX_ENTRY[5].FONTSIZE" val="24"/>
  <p:tag name="POWERPOINTLATEX_ENTRY[5].SHAPEID" val="4103"/>
  <p:tag name="POWERPOINTLATEX_ENTRY[5].STARTINDEX" val="200"/>
  <p:tag name="POWERPOINTLATEX_ENTRY[5].LENGTH" val="4"/>
  <p:tag name="POWERPOINTLATEX_ENTRY.LENGTH" val="7"/>
  <p:tag name="POWERPOINTLATEX_ENTRY[6].CODE" val="|\mathcal{A}| \leq 2^{|U|}"/>
  <p:tag name="POWERPOINTLATEX_ENTRY[6].FONTSIZE" val="24"/>
  <p:tag name="POWERPOINTLATEX_ENTRY[6].SHAPEID" val="4104"/>
  <p:tag name="POWERPOINTLATEX_ENTRY[6].STARTINDEX" val="209"/>
  <p:tag name="POWERPOINTLATEX_ENTRY[6].LENGTH" val="20"/>
  <p:tag name="POWERPOINTLATEX_TYPE" val="HasCompiledInlines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816901"/>
  <p:tag name="POWERPOINTLATEX_CODE" val="U"/>
  <p:tag name="POWERPOINTLATEX_TYPE" val="Inline"/>
  <p:tag name="POWERPOINTLATEX_LINKID" val="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B}|2^{(\omega-1)|U|}|U|^{O(1)}"/>
  <p:tag name="POWERPOINTLATEX_TYPE" val="Inline"/>
  <p:tag name="POWERPOINTLATEX_LINKID" val="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27907"/>
  <p:tag name="POWERPOINTLATEX_CODE" val="\mathcal{A} \subseteq \mathcal{B}"/>
  <p:tag name="POWERPOINTLATEX_TYPE" val="Inline"/>
  <p:tag name="POWERPOINTLATEX_LINKID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493507"/>
  <p:tag name="POWERPOINTLATEX_CODE" val="\mathcal{A}"/>
  <p:tag name="POWERPOINTLATEX_TYPE" val="Inline"/>
  <p:tag name="POWERPOINTLATEX_LINKID" val="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A}| \leq 2^{|U|}"/>
  <p:tag name="POWERPOINTLATEX_TYPE" val="Inline"/>
  <p:tag name="POWERPOINTLATEX_LINKID" val="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A}"/>
  <p:tag name="POWERPOINTLATEX_ENTRY[0].FONTSIZE" val="18"/>
  <p:tag name="POWERPOINTLATEX_ENTRY[0].SHAPEID" val="1051"/>
  <p:tag name="POWERPOINTLATEX_ENTRY[0].STARTINDEX" val="5"/>
  <p:tag name="POWERPOINTLATEX_ENTRY[0].LENGTH" val="4"/>
  <p:tag name="POWERPOINTLATEX_ENTRY[1].CODE" val="M"/>
  <p:tag name="POWERPOINTLATEX_ENTRY[1].FONTSIZE" val="18"/>
  <p:tag name="POWERPOINTLATEX_ENTRY[1].SHAPEID" val="1052"/>
  <p:tag name="POWERPOINTLATEX_ENTRY[1].STARTINDEX" val="57"/>
  <p:tag name="POWERPOINTLATEX_ENTRY[1].LENGTH" val="5"/>
  <p:tag name="POWERPOINTLATEX_ENTRY[2].CODE" val="p \in \mathcal{A}"/>
  <p:tag name="POWERPOINTLATEX_ENTRY[2].FONTSIZE" val="18"/>
  <p:tag name="POWERPOINTLATEX_ENTRY[2].SHAPEID" val="1053"/>
  <p:tag name="POWERPOINTLATEX_ENTRY[2].STARTINDEX" val="81"/>
  <p:tag name="POWERPOINTLATEX_ENTRY[2].LENGTH" val="12"/>
  <p:tag name="POWERPOINTLATEX_ENTRY[3].CODE" val="\mathcal{A} \setminus p"/>
  <p:tag name="POWERPOINTLATEX_ENTRY[3].FONTSIZE" val="18"/>
  <p:tag name="POWERPOINTLATEX_ENTRY[3].SHAPEID" val="1054"/>
  <p:tag name="POWERPOINTLATEX_ENTRY[3].STARTINDEX" val="100"/>
  <p:tag name="POWERPOINTLATEX_ENTRY[3].LENGTH" val="11"/>
  <p:tag name="POWERPOINTLATEX_ENTRY.LENGTH" val="5"/>
  <p:tag name="POWERPOINTLATEX_ENTRY[4].CODE" val="p"/>
  <p:tag name="POWERPOINTLATEX_ENTRY[4].FONTSIZE" val="18"/>
  <p:tag name="POWERPOINTLATEX_ENTRY[4].SHAPEID" val="1055"/>
  <p:tag name="POWERPOINTLATEX_ENTRY[4].STARTINDEX" val="128"/>
  <p:tag name="POWERPOINTLATEX_ENTRY[4].LENGTH" val="3"/>
  <p:tag name="POWERPOINTLATEX_TYPE" val="HasCompiledInlines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493507"/>
  <p:tag name="POWERPOINTLATEX_CODE" val="\mathcal{A}"/>
  <p:tag name="POWERPOINTLATEX_TYPE" val="Inline"/>
  <p:tag name="POWERPOINTLATEX_LINKID" val="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M"/>
  <p:tag name="POWERPOINTLATEX_TYPE" val="Inline"/>
  <p:tag name="POWERPOINTLATEX_LINKID" val="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173913"/>
  <p:tag name="POWERPOINTLATEX_CODE" val="p \in \mathcal{A}"/>
  <p:tag name="POWERPOINTLATEX_TYPE" val="Inline"/>
  <p:tag name="POWERPOINTLATEX_LINKID" val="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3333"/>
  <p:tag name="POWERPOINTLATEX_CODE" val="\mathcal{A} \setminus p"/>
  <p:tag name="POWERPOINTLATEX_TYPE" val="Inline"/>
  <p:tag name="POWERPOINTLATEX_LINKID" val="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25"/>
  <p:tag name="POWERPOINTLATEX_CODE" val="p"/>
  <p:tag name="POWERPOINTLATEX_TYPE" val="Inline"/>
  <p:tag name="POWERPOINTLATEX_LINKID" val="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M[p,q] = 1"/>
  <p:tag name="POWERPOINTLATEX_ENTRY[0].FONTSIZE" val="20"/>
  <p:tag name="POWERPOINTLATEX_ENTRY[0].SHAPEID" val="1026"/>
  <p:tag name="POWERPOINTLATEX_ENTRY[0].STARTINDEX" val="75"/>
  <p:tag name="POWERPOINTLATEX_ENTRY[0].LENGTH" val="23"/>
  <p:tag name="POWERPOINTLATEX_ENTRY.LENGTH" val="2"/>
  <p:tag name="POWERPOINTLATEX_ENTRY[1].CODE" val="p \vee q = \{U\}"/>
  <p:tag name="POWERPOINTLATEX_ENTRY[1].FONTSIZE" val="20"/>
  <p:tag name="POWERPOINTLATEX_ENTRY[1].SHAPEID" val="1027"/>
  <p:tag name="POWERPOINTLATEX_ENTRY[1].STARTINDEX" val="114"/>
  <p:tag name="POWERPOINTLATEX_ENTRY[1].LENGTH" val="24"/>
  <p:tag name="POWERPOINTLATEX_TYPE" val="HasCompiledInline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(X,T)"/>
  <p:tag name="POWERPOINTLATEX_ENTRY[0].FONTSIZE" val="24"/>
  <p:tag name="POWERPOINTLATEX_ENTRY[0].SHAPEID" val="3125"/>
  <p:tag name="POWERPOINTLATEX_ENTRY[0].STARTINDEX" val="58"/>
  <p:tag name="POWERPOINTLATEX_ENTRY[0].LENGTH" val="13"/>
  <p:tag name="POWERPOINTLATEX_ENTRY[1].CODE" val="T"/>
  <p:tag name="POWERPOINTLATEX_ENTRY[1].FONTSIZE" val="24"/>
  <p:tag name="POWERPOINTLATEX_ENTRY[1].SHAPEID" val="3126"/>
  <p:tag name="POWERPOINTLATEX_ENTRY[1].STARTINDEX" val="78"/>
  <p:tag name="POWERPOINTLATEX_ENTRY[1].LENGTH" val="4"/>
  <p:tag name="POWERPOINTLATEX_ENTRY.LENGTH" val="3"/>
  <p:tag name="POWERPOINTLATEX_ENTRY[2].CODE" val="x"/>
  <p:tag name="POWERPOINTLATEX_ENTRY[2].FONTSIZE" val="24"/>
  <p:tag name="POWERPOINTLATEX_ENTRY[2].SHAPEID" val="3127"/>
  <p:tag name="POWERPOINTLATEX_ENTRY[2].STARTINDEX" val="106"/>
  <p:tag name="POWERPOINTLATEX_ENTRY[2].LENGTH" val="3"/>
  <p:tag name="POWERPOINTLATEX_TYPE" val="HasCompiledInlines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0121"/>
  <p:tag name="POWERPOINTLATEX_CODE" val="M[p,q] = 1"/>
  <p:tag name="POWERPOINTLATEX_TYPE" val="Inline"/>
  <p:tag name="POWERPOINTLATEX_LINKID" val="2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0121"/>
  <p:tag name="POWERPOINTLATEX_CODE" val="p \vee q = \{U\}"/>
  <p:tag name="POWERPOINTLATEX_TYPE" val="Inline"/>
  <p:tag name="POWERPOINTLATEX_LINKID" val="2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B}"/>
  <p:tag name="POWERPOINTLATEX_ENTRY[0].FONTSIZE" val="24"/>
  <p:tag name="POWERPOINTLATEX_ENTRY[0].SHAPEID" val="5122"/>
  <p:tag name="POWERPOINTLATEX_ENTRY[0].STARTINDEX" val="46"/>
  <p:tag name="POWERPOINTLATEX_ENTRY[0].LENGTH" val="4"/>
  <p:tag name="POWERPOINTLATEX_ENTRY[1].CODE" val="U"/>
  <p:tag name="POWERPOINTLATEX_ENTRY[1].FONTSIZE" val="24"/>
  <p:tag name="POWERPOINTLATEX_ENTRY[1].SHAPEID" val="5123"/>
  <p:tag name="POWERPOINTLATEX_ENTRY[1].STARTINDEX" val="68"/>
  <p:tag name="POWERPOINTLATEX_ENTRY[1].LENGTH" val="4"/>
  <p:tag name="POWERPOINTLATEX_ENTRY[2].CODE" val="|\mathcal{B}|2^{(\omega-1)|U|}|U|^{O(1)}"/>
  <p:tag name="POWERPOINTLATEX_ENTRY[2].FONTSIZE" val="24"/>
  <p:tag name="POWERPOINTLATEX_ENTRY[2].SHAPEID" val="5124"/>
  <p:tag name="POWERPOINTLATEX_ENTRY[2].STARTINDEX" val="97"/>
  <p:tag name="POWERPOINTLATEX_ENTRY[2].LENGTH" val="37"/>
  <p:tag name="POWERPOINTLATEX_ENTRY[3].CODE" val="\mathcal{A} \subseteq \mathcal{B}"/>
  <p:tag name="POWERPOINTLATEX_ENTRY[3].FONTSIZE" val="24"/>
  <p:tag name="POWERPOINTLATEX_ENTRY[3].SHAPEID" val="5125"/>
  <p:tag name="POWERPOINTLATEX_ENTRY[3].STARTINDEX" val="160"/>
  <p:tag name="POWERPOINTLATEX_ENTRY[3].LENGTH" val="13"/>
  <p:tag name="POWERPOINTLATEX_ENTRY[4].CODE" val="\mathcal{A}"/>
  <p:tag name="POWERPOINTLATEX_ENTRY[4].FONTSIZE" val="24"/>
  <p:tag name="POWERPOINTLATEX_ENTRY[4].SHAPEID" val="5126"/>
  <p:tag name="POWERPOINTLATEX_ENTRY[4].STARTINDEX" val="184"/>
  <p:tag name="POWERPOINTLATEX_ENTRY[4].LENGTH" val="4"/>
  <p:tag name="POWERPOINTLATEX_ENTRY[5].CODE" val="\mathcal{B}"/>
  <p:tag name="POWERPOINTLATEX_ENTRY[5].FONTSIZE" val="24"/>
  <p:tag name="POWERPOINTLATEX_ENTRY[5].SHAPEID" val="5127"/>
  <p:tag name="POWERPOINTLATEX_ENTRY[5].STARTINDEX" val="200"/>
  <p:tag name="POWERPOINTLATEX_ENTRY[5].LENGTH" val="4"/>
  <p:tag name="POWERPOINTLATEX_ENTRY.LENGTH" val="7"/>
  <p:tag name="POWERPOINTLATEX_ENTRY[6].CODE" val="|\mathcal{A}| \leq 2^{|U|}"/>
  <p:tag name="POWERPOINTLATEX_ENTRY[6].FONTSIZE" val="24"/>
  <p:tag name="POWERPOINTLATEX_ENTRY[6].SHAPEID" val="5128"/>
  <p:tag name="POWERPOINTLATEX_ENTRY[6].STARTINDEX" val="209"/>
  <p:tag name="POWERPOINTLATEX_ENTRY[6].LENGTH" val="20"/>
  <p:tag name="POWERPOINTLATEX_TYPE" val="HasCompiledInlines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A}"/>
  <p:tag name="POWERPOINTLATEX_ENTRY[0].FONTSIZE" val="18"/>
  <p:tag name="POWERPOINTLATEX_ENTRY[0].SHAPEID" val="1051"/>
  <p:tag name="POWERPOINTLATEX_ENTRY[0].STARTINDEX" val="5"/>
  <p:tag name="POWERPOINTLATEX_ENTRY[0].LENGTH" val="4"/>
  <p:tag name="POWERPOINTLATEX_ENTRY[1].CODE" val="M"/>
  <p:tag name="POWERPOINTLATEX_ENTRY[1].FONTSIZE" val="18"/>
  <p:tag name="POWERPOINTLATEX_ENTRY[1].SHAPEID" val="1052"/>
  <p:tag name="POWERPOINTLATEX_ENTRY[1].STARTINDEX" val="57"/>
  <p:tag name="POWERPOINTLATEX_ENTRY[1].LENGTH" val="5"/>
  <p:tag name="POWERPOINTLATEX_ENTRY[2].CODE" val="p \in \mathcal{A}"/>
  <p:tag name="POWERPOINTLATEX_ENTRY[2].FONTSIZE" val="18"/>
  <p:tag name="POWERPOINTLATEX_ENTRY[2].SHAPEID" val="1053"/>
  <p:tag name="POWERPOINTLATEX_ENTRY[2].STARTINDEX" val="81"/>
  <p:tag name="POWERPOINTLATEX_ENTRY[2].LENGTH" val="12"/>
  <p:tag name="POWERPOINTLATEX_ENTRY[3].CODE" val="\mathcal{A} \setminus p"/>
  <p:tag name="POWERPOINTLATEX_ENTRY[3].FONTSIZE" val="18"/>
  <p:tag name="POWERPOINTLATEX_ENTRY[3].SHAPEID" val="1054"/>
  <p:tag name="POWERPOINTLATEX_ENTRY[3].STARTINDEX" val="100"/>
  <p:tag name="POWERPOINTLATEX_ENTRY[3].LENGTH" val="11"/>
  <p:tag name="POWERPOINTLATEX_ENTRY.LENGTH" val="5"/>
  <p:tag name="POWERPOINTLATEX_ENTRY[4].CODE" val="p"/>
  <p:tag name="POWERPOINTLATEX_ENTRY[4].FONTSIZE" val="18"/>
  <p:tag name="POWERPOINTLATEX_ENTRY[4].SHAPEID" val="1055"/>
  <p:tag name="POWERPOINTLATEX_ENTRY[4].STARTINDEX" val="128"/>
  <p:tag name="POWERPOINTLATEX_ENTRY[4].LENGTH" val="3"/>
  <p:tag name="POWERPOINTLATEX_TYPE" val="HasCompiledInlines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493507"/>
  <p:tag name="POWERPOINTLATEX_CODE" val="\mathcal{A}"/>
  <p:tag name="POWERPOINTLATEX_TYPE" val="Inline"/>
  <p:tag name="POWERPOINTLATEX_LINKID" val="3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M"/>
  <p:tag name="POWERPOINTLATEX_TYPE" val="Inline"/>
  <p:tag name="POWERPOINTLATEX_LINKID" val="3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173913"/>
  <p:tag name="POWERPOINTLATEX_CODE" val="p \in \mathcal{A}"/>
  <p:tag name="POWERPOINTLATEX_TYPE" val="Inline"/>
  <p:tag name="POWERPOINTLATEX_LINKID" val="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3333"/>
  <p:tag name="POWERPOINTLATEX_CODE" val="\mathcal{A} \setminus p"/>
  <p:tag name="POWERPOINTLATEX_TYPE" val="Inline"/>
  <p:tag name="POWERPOINTLATEX_LINKID" val="3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25"/>
  <p:tag name="POWERPOINTLATEX_CODE" val="p"/>
  <p:tag name="POWERPOINTLATEX_TYPE" val="Inline"/>
  <p:tag name="POWERPOINTLATEX_LINKID" val="3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q"/>
  <p:tag name="POWERPOINTLATEX_ENTRY[0].FONTSIZE" val="18"/>
  <p:tag name="POWERPOINTLATEX_ENTRY[0].SHAPEID" val="10249"/>
  <p:tag name="POWERPOINTLATEX_ENTRY[0].STARTINDEX" val="39"/>
  <p:tag name="POWERPOINTLATEX_ENTRY[0].LENGTH" val="3"/>
  <p:tag name="POWERPOINTLATEX_ENTRY.LENGTH" val="2"/>
  <p:tag name="POWERPOINTLATEX_ENTRY[1].CODE" val="p \vee q = \{U\} \rightarrow \exists r \in \mathcal{A} \setminus p : r \vee q = \{U\}"/>
  <p:tag name="POWERPOINTLATEX_ENTRY[1].FONTSIZE" val="18"/>
  <p:tag name="POWERPOINTLATEX_ENTRY[1].SHAPEID" val="10250"/>
  <p:tag name="POWERPOINTLATEX_ENTRY[1].STARTINDEX" val="44"/>
  <p:tag name="POWERPOINTLATEX_ENTRY[1].LENGTH" val="78"/>
  <p:tag name="POWERPOINTLATEX_TYPE" val="HasCompiledInlines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T"/>
  <p:tag name="POWERPOINTLATEX_ENTRY[0].FONTSIZE" val="24"/>
  <p:tag name="POWERPOINTLATEX_ENTRY[0].SHAPEID" val="2050"/>
  <p:tag name="POWERPOINTLATEX_ENTRY[0].STARTINDEX" val="19"/>
  <p:tag name="POWERPOINTLATEX_ENTRY[0].LENGTH" val="4"/>
  <p:tag name="POWERPOINTLATEX_ENTRY[1].CODE" val="B_x=\emptyset"/>
  <p:tag name="POWERPOINTLATEX_ENTRY[1].FONTSIZE" val="24"/>
  <p:tag name="POWERPOINTLATEX_ENTRY[1].SHAPEID" val="2051"/>
  <p:tag name="POWERPOINTLATEX_ENTRY[1].STARTINDEX" val="25"/>
  <p:tag name="POWERPOINTLATEX_ENTRY[1].LENGTH" val="15"/>
  <p:tag name="POWERPOINTLATEX_ENTRY[2].CODE" val="$y"/>
  <p:tag name="POWERPOINTLATEX_ENTRY[2].FONTSIZE" val="24"/>
  <p:tag name="POWERPOINTLATEX_ENTRY[2].SHAPEID" val="2052"/>
  <p:tag name="POWERPOINTLATEX_ENTRY[2].STARTINDEX" val="83"/>
  <p:tag name="POWERPOINTLATEX_ENTRY[2].LENGTH" val="3"/>
  <p:tag name="POWERPOINTLATEX_ENTRY[3].CODE" val="B_x=B_y \cup \{v\}"/>
  <p:tag name="POWERPOINTLATEX_ENTRY[3].FONTSIZE" val="24"/>
  <p:tag name="POWERPOINTLATEX_ENTRY[3].SHAPEID" val="2053"/>
  <p:tag name="POWERPOINTLATEX_ENTRY[3].STARTINDEX" val="91"/>
  <p:tag name="POWERPOINTLATEX_ENTRY[3].LENGTH" val="29"/>
  <p:tag name="POWERPOINTLATEX_ENTRY[4].CODE" val="y"/>
  <p:tag name="POWERPOINTLATEX_ENTRY[4].FONTSIZE" val="24"/>
  <p:tag name="POWERPOINTLATEX_ENTRY[4].SHAPEID" val="2054"/>
  <p:tag name="POWERPOINTLATEX_ENTRY[4].STARTINDEX" val="159"/>
  <p:tag name="POWERPOINTLATEX_ENTRY[4].LENGTH" val="3"/>
  <p:tag name="POWERPOINTLATEX_ENTRY.LENGTH" val="6"/>
  <p:tag name="POWERPOINTLATEX_ENTRY[5].CODE" val="B_x=B_y \setminus \{v\}"/>
  <p:tag name="POWERPOINTLATEX_ENTRY[5].FONTSIZE" val="24"/>
  <p:tag name="POWERPOINTLATEX_ENTRY[5].SHAPEID" val="2055"/>
  <p:tag name="POWERPOINTLATEX_ENTRY[5].STARTINDEX" val="167"/>
  <p:tag name="POWERPOINTLATEX_ENTRY[5].LENGTH" val="28"/>
  <p:tag name="POWERPOINTLATEX_TYPE" val="HasCompiledInlines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125"/>
  <p:tag name="POWERPOINTLATEX_CODE" val="q"/>
  <p:tag name="POWERPOINTLATEX_TYPE" val="Inline"/>
  <p:tag name="POWERPOINTLATEX_LINKID" val="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33333"/>
  <p:tag name="POWERPOINTLATEX_CODE" val="p \vee q = \{U\} \rightarrow \exists r \in \mathcal{A} \setminus p : r \vee q = \{U\}"/>
  <p:tag name="POWERPOINTLATEX_TYPE" val="Inline"/>
  <p:tag name="POWERPOINTLATEX_LINKID" val="9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816901"/>
  <p:tag name="POWERPOINTLATEX_CODE" val="U"/>
  <p:tag name="POWERPOINTLATEX_TYPE" val="Inline"/>
  <p:tag name="POWERPOINTLATEX_LINKID" val="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B}|2^{(\omega-1)|U|}|U|^{O(1)}"/>
  <p:tag name="POWERPOINTLATEX_TYPE" val="Inline"/>
  <p:tag name="POWERPOINTLATEX_LINKID" val="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27907"/>
  <p:tag name="POWERPOINTLATEX_CODE" val="\mathcal{A} \subseteq \mathcal{B}"/>
  <p:tag name="POWERPOINTLATEX_TYPE" val="Inline"/>
  <p:tag name="POWERPOINTLATEX_LINKID" val="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493507"/>
  <p:tag name="POWERPOINTLATEX_CODE" val="\mathcal{A}"/>
  <p:tag name="POWERPOINTLATEX_TYPE" val="Inline"/>
  <p:tag name="POWERPOINTLATEX_LINKID" val="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A}| \leq 2^{|U|}"/>
  <p:tag name="POWERPOINTLATEX_TYPE" val="Inline"/>
  <p:tag name="POWERPOINTLATEX_LINKID" val="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M[p,q] = 1"/>
  <p:tag name="POWERPOINTLATEX_ENTRY[0].FONTSIZE" val="20"/>
  <p:tag name="POWERPOINTLATEX_ENTRY[0].SHAPEID" val="1026"/>
  <p:tag name="POWERPOINTLATEX_ENTRY[0].STARTINDEX" val="75"/>
  <p:tag name="POWERPOINTLATEX_ENTRY[0].LENGTH" val="23"/>
  <p:tag name="POWERPOINTLATEX_ENTRY.LENGTH" val="2"/>
  <p:tag name="POWERPOINTLATEX_ENTRY[1].CODE" val="p \vee q = \{U\}"/>
  <p:tag name="POWERPOINTLATEX_ENTRY[1].FONTSIZE" val="20"/>
  <p:tag name="POWERPOINTLATEX_ENTRY[1].SHAPEID" val="1027"/>
  <p:tag name="POWERPOINTLATEX_ENTRY[1].STARTINDEX" val="114"/>
  <p:tag name="POWERPOINTLATEX_ENTRY[1].LENGTH" val="24"/>
  <p:tag name="POWERPOINTLATEX_TYPE" val="HasCompiledInline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5248"/>
  <p:tag name="POWERPOINTLATEX_CODE" val="(X,T)"/>
  <p:tag name="POWERPOINTLATEX_TYPE" val="Inline"/>
  <p:tag name="POWERPOINTLATEX_LINKID" val="8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0121"/>
  <p:tag name="POWERPOINTLATEX_CODE" val="M[p,q] = 1"/>
  <p:tag name="POWERPOINTLATEX_TYPE" val="Inline"/>
  <p:tag name="POWERPOINTLATEX_LINKID" val="20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0121"/>
  <p:tag name="POWERPOINTLATEX_CODE" val="p \vee q = \{U\}"/>
  <p:tag name="POWERPOINTLATEX_TYPE" val="Inline"/>
  <p:tag name="POWERPOINTLATEX_LINKID" val="2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B}"/>
  <p:tag name="POWERPOINTLATEX_ENTRY[0].FONTSIZE" val="24"/>
  <p:tag name="POWERPOINTLATEX_ENTRY[0].SHAPEID" val="6146"/>
  <p:tag name="POWERPOINTLATEX_ENTRY[0].STARTINDEX" val="46"/>
  <p:tag name="POWERPOINTLATEX_ENTRY[0].LENGTH" val="4"/>
  <p:tag name="POWERPOINTLATEX_ENTRY[1].CODE" val="U"/>
  <p:tag name="POWERPOINTLATEX_ENTRY[1].FONTSIZE" val="24"/>
  <p:tag name="POWERPOINTLATEX_ENTRY[1].SHAPEID" val="6147"/>
  <p:tag name="POWERPOINTLATEX_ENTRY[1].STARTINDEX" val="68"/>
  <p:tag name="POWERPOINTLATEX_ENTRY[1].LENGTH" val="4"/>
  <p:tag name="POWERPOINTLATEX_ENTRY[2].CODE" val="|\mathcal{B}|2^{(\omega-1)|U|}|U|^{O(1)}"/>
  <p:tag name="POWERPOINTLATEX_ENTRY[2].FONTSIZE" val="24"/>
  <p:tag name="POWERPOINTLATEX_ENTRY[2].SHAPEID" val="6148"/>
  <p:tag name="POWERPOINTLATEX_ENTRY[2].STARTINDEX" val="97"/>
  <p:tag name="POWERPOINTLATEX_ENTRY[2].LENGTH" val="37"/>
  <p:tag name="POWERPOINTLATEX_ENTRY[3].CODE" val="\mathcal{A} \subseteq \mathcal{B}"/>
  <p:tag name="POWERPOINTLATEX_ENTRY[3].FONTSIZE" val="24"/>
  <p:tag name="POWERPOINTLATEX_ENTRY[3].SHAPEID" val="6149"/>
  <p:tag name="POWERPOINTLATEX_ENTRY[3].STARTINDEX" val="160"/>
  <p:tag name="POWERPOINTLATEX_ENTRY[3].LENGTH" val="13"/>
  <p:tag name="POWERPOINTLATEX_ENTRY[4].CODE" val="\mathcal{A}"/>
  <p:tag name="POWERPOINTLATEX_ENTRY[4].FONTSIZE" val="24"/>
  <p:tag name="POWERPOINTLATEX_ENTRY[4].SHAPEID" val="6150"/>
  <p:tag name="POWERPOINTLATEX_ENTRY[4].STARTINDEX" val="184"/>
  <p:tag name="POWERPOINTLATEX_ENTRY[4].LENGTH" val="4"/>
  <p:tag name="POWERPOINTLATEX_ENTRY[5].CODE" val="\mathcal{B}"/>
  <p:tag name="POWERPOINTLATEX_ENTRY[5].FONTSIZE" val="24"/>
  <p:tag name="POWERPOINTLATEX_ENTRY[5].SHAPEID" val="6151"/>
  <p:tag name="POWERPOINTLATEX_ENTRY[5].STARTINDEX" val="200"/>
  <p:tag name="POWERPOINTLATEX_ENTRY[5].LENGTH" val="4"/>
  <p:tag name="POWERPOINTLATEX_ENTRY.LENGTH" val="7"/>
  <p:tag name="POWERPOINTLATEX_ENTRY[6].CODE" val="|\mathcal{A}| \leq 2^{|U|}"/>
  <p:tag name="POWERPOINTLATEX_ENTRY[6].FONTSIZE" val="24"/>
  <p:tag name="POWERPOINTLATEX_ENTRY[6].SHAPEID" val="6152"/>
  <p:tag name="POWERPOINTLATEX_ENTRY[6].STARTINDEX" val="209"/>
  <p:tag name="POWERPOINTLATEX_ENTRY[6].LENGTH" val="20"/>
  <p:tag name="POWERPOINTLATEX_TYPE" val="HasCompiledInlines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A}"/>
  <p:tag name="POWERPOINTLATEX_ENTRY[0].FONTSIZE" val="18"/>
  <p:tag name="POWERPOINTLATEX_ENTRY[0].SHAPEID" val="1051"/>
  <p:tag name="POWERPOINTLATEX_ENTRY[0].STARTINDEX" val="5"/>
  <p:tag name="POWERPOINTLATEX_ENTRY[0].LENGTH" val="4"/>
  <p:tag name="POWERPOINTLATEX_ENTRY[1].CODE" val="M"/>
  <p:tag name="POWERPOINTLATEX_ENTRY[1].FONTSIZE" val="18"/>
  <p:tag name="POWERPOINTLATEX_ENTRY[1].SHAPEID" val="1052"/>
  <p:tag name="POWERPOINTLATEX_ENTRY[1].STARTINDEX" val="57"/>
  <p:tag name="POWERPOINTLATEX_ENTRY[1].LENGTH" val="5"/>
  <p:tag name="POWERPOINTLATEX_ENTRY[2].CODE" val="p \in \mathcal{A}"/>
  <p:tag name="POWERPOINTLATEX_ENTRY[2].FONTSIZE" val="18"/>
  <p:tag name="POWERPOINTLATEX_ENTRY[2].SHAPEID" val="1053"/>
  <p:tag name="POWERPOINTLATEX_ENTRY[2].STARTINDEX" val="81"/>
  <p:tag name="POWERPOINTLATEX_ENTRY[2].LENGTH" val="12"/>
  <p:tag name="POWERPOINTLATEX_ENTRY[3].CODE" val="\mathcal{A} \setminus p"/>
  <p:tag name="POWERPOINTLATEX_ENTRY[3].FONTSIZE" val="18"/>
  <p:tag name="POWERPOINTLATEX_ENTRY[3].SHAPEID" val="1054"/>
  <p:tag name="POWERPOINTLATEX_ENTRY[3].STARTINDEX" val="100"/>
  <p:tag name="POWERPOINTLATEX_ENTRY[3].LENGTH" val="11"/>
  <p:tag name="POWERPOINTLATEX_ENTRY.LENGTH" val="5"/>
  <p:tag name="POWERPOINTLATEX_ENTRY[4].CODE" val="p"/>
  <p:tag name="POWERPOINTLATEX_ENTRY[4].FONTSIZE" val="18"/>
  <p:tag name="POWERPOINTLATEX_ENTRY[4].SHAPEID" val="1055"/>
  <p:tag name="POWERPOINTLATEX_ENTRY[4].STARTINDEX" val="128"/>
  <p:tag name="POWERPOINTLATEX_ENTRY[4].LENGTH" val="3"/>
  <p:tag name="POWERPOINTLATEX_TYPE" val="HasCompiledInlines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493507"/>
  <p:tag name="POWERPOINTLATEX_CODE" val="\mathcal{A}"/>
  <p:tag name="POWERPOINTLATEX_TYPE" val="Inline"/>
  <p:tag name="POWERPOINTLATEX_LINKID" val="3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M"/>
  <p:tag name="POWERPOINTLATEX_TYPE" val="Inline"/>
  <p:tag name="POWERPOINTLATEX_LINKID" val="3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173913"/>
  <p:tag name="POWERPOINTLATEX_CODE" val="p \in \mathcal{A}"/>
  <p:tag name="POWERPOINTLATEX_TYPE" val="Inline"/>
  <p:tag name="POWERPOINTLATEX_LINKID" val="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3333"/>
  <p:tag name="POWERPOINTLATEX_CODE" val="\mathcal{A} \setminus p"/>
  <p:tag name="POWERPOINTLATEX_TYPE" val="Inline"/>
  <p:tag name="POWERPOINTLATEX_LINKID" val="3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25"/>
  <p:tag name="POWERPOINTLATEX_CODE" val="p"/>
  <p:tag name="POWERPOINTLATEX_TYPE" val="Inline"/>
  <p:tag name="POWERPOINTLATEX_LINKID" val="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q"/>
  <p:tag name="POWERPOINTLATEX_ENTRY[0].FONTSIZE" val="18"/>
  <p:tag name="POWERPOINTLATEX_ENTRY[0].SHAPEID" val="10242"/>
  <p:tag name="POWERPOINTLATEX_ENTRY[0].STARTINDEX" val="39"/>
  <p:tag name="POWERPOINTLATEX_ENTRY[0].LENGTH" val="3"/>
  <p:tag name="POWERPOINTLATEX_ENTRY[1].CODE" val="p \vee q = \{U\} \rightarrow \exists r \in \mathcal{A} \setminus p : r \vee q = \{U\}"/>
  <p:tag name="POWERPOINTLATEX_ENTRY[1].FONTSIZE" val="18"/>
  <p:tag name="POWERPOINTLATEX_ENTRY[1].SHAPEID" val="10243"/>
  <p:tag name="POWERPOINTLATEX_ENTRY[1].STARTINDEX" val="44"/>
  <p:tag name="POWERPOINTLATEX_ENTRY[1].LENGTH" val="78"/>
  <p:tag name="POWERPOINTLATEX_ENTRY[2].CODE" val="M"/>
  <p:tag name="POWERPOINTLATEX_ENTRY[2].FONTSIZE" val="18"/>
  <p:tag name="POWERPOINTLATEX_ENTRY[2].SHAPEID" val="10244"/>
  <p:tag name="POWERPOINTLATEX_ENTRY[2].STARTINDEX" val="136"/>
  <p:tag name="POWERPOINTLATEX_ENTRY[2].LENGTH" val="5"/>
  <p:tag name="POWERPOINTLATEX_ENTRY[3].CODE" val="p"/>
  <p:tag name="POWERPOINTLATEX_ENTRY[3].FONTSIZE" val="18"/>
  <p:tag name="POWERPOINTLATEX_ENTRY[3].SHAPEID" val="10245"/>
  <p:tag name="POWERPOINTLATEX_ENTRY[3].STARTINDEX" val="152"/>
  <p:tag name="POWERPOINTLATEX_ENTRY[3].LENGTH" val="3"/>
  <p:tag name="POWERPOINTLATEX_ENTRY[4].CODE" val="1"/>
  <p:tag name="POWERPOINTLATEX_ENTRY[4].FONTSIZE" val="18"/>
  <p:tag name="POWERPOINTLATEX_ENTRY[4].SHAPEID" val="10246"/>
  <p:tag name="POWERPOINTLATEX_ENTRY[4].STARTINDEX" val="162"/>
  <p:tag name="POWERPOINTLATEX_ENTRY[4].LENGTH" val="3"/>
  <p:tag name="POWERPOINTLATEX_ENTRY[5].CODE" val="q"/>
  <p:tag name="POWERPOINTLATEX_ENTRY[5].FONTSIZE" val="18"/>
  <p:tag name="POWERPOINTLATEX_ENTRY[5].SHAPEID" val="10247"/>
  <p:tag name="POWERPOINTLATEX_ENTRY[5].STARTINDEX" val="176"/>
  <p:tag name="POWERPOINTLATEX_ENTRY[5].LENGTH" val="3"/>
  <p:tag name="POWERPOINTLATEX_ENTRY.LENGTH" val="7"/>
  <p:tag name="POWERPOINTLATEX_ENTRY[6].CODE" val="M[\mathcal{A} \setminus p,q]"/>
  <p:tag name="POWERPOINTLATEX_ENTRY[6].FONTSIZE" val="18"/>
  <p:tag name="POWERPOINTLATEX_ENTRY[6].SHAPEID" val="10248"/>
  <p:tag name="POWERPOINTLATEX_ENTRY[6].STARTINDEX" val="181"/>
  <p:tag name="POWERPOINTLATEX_ENTRY[6].LENGTH" val="22"/>
  <p:tag name="POWERPOINTLATEX_TYPE" val="HasCompiledInlin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3^{tw}"/>
  <p:tag name="POWERPOINTLATEX_ENTRY[0].FONTSIZE" val="24"/>
  <p:tag name="POWERPOINTLATEX_ENTRY[0].SHAPEID" val="2050"/>
  <p:tag name="POWERPOINTLATEX_ENTRY[0].STARTINDEX" val="42"/>
  <p:tag name="POWERPOINTLATEX_ENTRY[0].LENGTH" val="7"/>
  <p:tag name="POWERPOINTLATEX_TYPE" val="HasCompiledInline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T"/>
  <p:tag name="POWERPOINTLATEX_TYPE" val="Inline"/>
  <p:tag name="POWERPOINTLATEX_LINKID" val="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125"/>
  <p:tag name="POWERPOINTLATEX_CODE" val="q"/>
  <p:tag name="POWERPOINTLATEX_TYPE" val="Inline"/>
  <p:tag name="POWERPOINTLATEX_LINKID" val="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33333"/>
  <p:tag name="POWERPOINTLATEX_CODE" val="p \vee q = \{U\} \rightarrow \exists r \in \mathcal{A} \setminus p : r \vee q = \{U\}"/>
  <p:tag name="POWERPOINTLATEX_TYPE" val="Inline"/>
  <p:tag name="POWERPOINTLATEX_LINKID" val="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M"/>
  <p:tag name="POWERPOINTLATEX_TYPE" val="Inline"/>
  <p:tag name="POWERPOINTLATEX_LINKID" val="9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125"/>
  <p:tag name="POWERPOINTLATEX_CODE" val="p"/>
  <p:tag name="POWERPOINTLATEX_TYPE" val="Inline"/>
  <p:tag name="POWERPOINTLATEX_LINKID" val="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923077"/>
  <p:tag name="POWERPOINTLATEX_CODE" val="1"/>
  <p:tag name="POWERPOINTLATEX_TYPE" val="Inline"/>
  <p:tag name="POWERPOINTLATEX_LINKID" val="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125"/>
  <p:tag name="POWERPOINTLATEX_CODE" val="q"/>
  <p:tag name="POWERPOINTLATEX_TYPE" val="Inline"/>
  <p:tag name="POWERPOINTLATEX_LINKID" val="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"/>
  <p:tag name="POWERPOINTLATEX_CODE" val="M[\mathcal{A} \setminus p,q]"/>
  <p:tag name="POWERPOINTLATEX_TYPE" val="Inline"/>
  <p:tag name="POWERPOINTLATEX_LINKID" val="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816901"/>
  <p:tag name="POWERPOINTLATEX_CODE" val="U"/>
  <p:tag name="POWERPOINTLATEX_TYPE" val="Inline"/>
  <p:tag name="POWERPOINTLATEX_LINKID" val="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B}|2^{(\omega-1)|U|}|U|^{O(1)}"/>
  <p:tag name="POWERPOINTLATEX_TYPE" val="Inline"/>
  <p:tag name="POWERPOINTLATEX_LINKID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222222"/>
  <p:tag name="POWERPOINTLATEX_CODE" val="x"/>
  <p:tag name="POWERPOINTLATEX_TYPE" val="Inline"/>
  <p:tag name="POWERPOINTLATEX_LINKID" val="8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27907"/>
  <p:tag name="POWERPOINTLATEX_CODE" val="\mathcal{A} \subseteq \mathcal{B}"/>
  <p:tag name="POWERPOINTLATEX_TYPE" val="Inline"/>
  <p:tag name="POWERPOINTLATEX_LINKID" val="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493507"/>
  <p:tag name="POWERPOINTLATEX_CODE" val="\mathcal{A}"/>
  <p:tag name="POWERPOINTLATEX_TYPE" val="Inline"/>
  <p:tag name="POWERPOINTLATEX_LINKID" val="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A}| \leq 2^{|U|}"/>
  <p:tag name="POWERPOINTLATEX_TYPE" val="Inline"/>
  <p:tag name="POWERPOINTLATEX_LINKID" val="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M[p,q] = 1"/>
  <p:tag name="POWERPOINTLATEX_ENTRY[0].FONTSIZE" val="20"/>
  <p:tag name="POWERPOINTLATEX_ENTRY[0].SHAPEID" val="1026"/>
  <p:tag name="POWERPOINTLATEX_ENTRY[0].STARTINDEX" val="75"/>
  <p:tag name="POWERPOINTLATEX_ENTRY[0].LENGTH" val="23"/>
  <p:tag name="POWERPOINTLATEX_ENTRY.LENGTH" val="2"/>
  <p:tag name="POWERPOINTLATEX_ENTRY[1].CODE" val="p \vee q = \{U\}"/>
  <p:tag name="POWERPOINTLATEX_ENTRY[1].FONTSIZE" val="20"/>
  <p:tag name="POWERPOINTLATEX_ENTRY[1].SHAPEID" val="1027"/>
  <p:tag name="POWERPOINTLATEX_ENTRY[1].STARTINDEX" val="114"/>
  <p:tag name="POWERPOINTLATEX_ENTRY[1].LENGTH" val="24"/>
  <p:tag name="POWERPOINTLATEX_TYPE" val="HasCompiledInlines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0121"/>
  <p:tag name="POWERPOINTLATEX_CODE" val="M[p,q] = 1"/>
  <p:tag name="POWERPOINTLATEX_TYPE" val="Inline"/>
  <p:tag name="POWERPOINTLATEX_LINKID" val="2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0121"/>
  <p:tag name="POWERPOINTLATEX_CODE" val="p \vee q = \{U\}"/>
  <p:tag name="POWERPOINTLATEX_TYPE" val="Inline"/>
  <p:tag name="POWERPOINTLATEX_LINKID" val="2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B}"/>
  <p:tag name="POWERPOINTLATEX_ENTRY[0].FONTSIZE" val="24"/>
  <p:tag name="POWERPOINTLATEX_ENTRY[0].SHAPEID" val="7170"/>
  <p:tag name="POWERPOINTLATEX_ENTRY[0].STARTINDEX" val="46"/>
  <p:tag name="POWERPOINTLATEX_ENTRY[0].LENGTH" val="4"/>
  <p:tag name="POWERPOINTLATEX_ENTRY[1].CODE" val="U"/>
  <p:tag name="POWERPOINTLATEX_ENTRY[1].FONTSIZE" val="24"/>
  <p:tag name="POWERPOINTLATEX_ENTRY[1].SHAPEID" val="7171"/>
  <p:tag name="POWERPOINTLATEX_ENTRY[1].STARTINDEX" val="68"/>
  <p:tag name="POWERPOINTLATEX_ENTRY[1].LENGTH" val="4"/>
  <p:tag name="POWERPOINTLATEX_ENTRY[2].CODE" val="|\mathcal{B}|2^{(\omega-1)|U|}|U|^{O(1)}"/>
  <p:tag name="POWERPOINTLATEX_ENTRY[2].FONTSIZE" val="24"/>
  <p:tag name="POWERPOINTLATEX_ENTRY[2].SHAPEID" val="7172"/>
  <p:tag name="POWERPOINTLATEX_ENTRY[2].STARTINDEX" val="97"/>
  <p:tag name="POWERPOINTLATEX_ENTRY[2].LENGTH" val="37"/>
  <p:tag name="POWERPOINTLATEX_ENTRY[3].CODE" val="\mathcal{A} \subseteq \mathcal{B}"/>
  <p:tag name="POWERPOINTLATEX_ENTRY[3].FONTSIZE" val="24"/>
  <p:tag name="POWERPOINTLATEX_ENTRY[3].SHAPEID" val="7173"/>
  <p:tag name="POWERPOINTLATEX_ENTRY[3].STARTINDEX" val="160"/>
  <p:tag name="POWERPOINTLATEX_ENTRY[3].LENGTH" val="13"/>
  <p:tag name="POWERPOINTLATEX_ENTRY[4].CODE" val="\mathcal{A}"/>
  <p:tag name="POWERPOINTLATEX_ENTRY[4].FONTSIZE" val="24"/>
  <p:tag name="POWERPOINTLATEX_ENTRY[4].SHAPEID" val="7174"/>
  <p:tag name="POWERPOINTLATEX_ENTRY[4].STARTINDEX" val="184"/>
  <p:tag name="POWERPOINTLATEX_ENTRY[4].LENGTH" val="4"/>
  <p:tag name="POWERPOINTLATEX_ENTRY[5].CODE" val="\mathcal{B}"/>
  <p:tag name="POWERPOINTLATEX_ENTRY[5].FONTSIZE" val="24"/>
  <p:tag name="POWERPOINTLATEX_ENTRY[5].SHAPEID" val="7175"/>
  <p:tag name="POWERPOINTLATEX_ENTRY[5].STARTINDEX" val="200"/>
  <p:tag name="POWERPOINTLATEX_ENTRY[5].LENGTH" val="4"/>
  <p:tag name="POWERPOINTLATEX_ENTRY.LENGTH" val="7"/>
  <p:tag name="POWERPOINTLATEX_ENTRY[6].CODE" val="|\mathcal{A}| \leq 2^{|U|}"/>
  <p:tag name="POWERPOINTLATEX_ENTRY[6].FONTSIZE" val="24"/>
  <p:tag name="POWERPOINTLATEX_ENTRY[6].SHAPEID" val="7176"/>
  <p:tag name="POWERPOINTLATEX_ENTRY[6].STARTINDEX" val="209"/>
  <p:tag name="POWERPOINTLATEX_ENTRY[6].LENGTH" val="20"/>
  <p:tag name="POWERPOINTLATEX_TYPE" val="HasCompiledInlines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A}"/>
  <p:tag name="POWERPOINTLATEX_ENTRY[0].FONTSIZE" val="18"/>
  <p:tag name="POWERPOINTLATEX_ENTRY[0].SHAPEID" val="1051"/>
  <p:tag name="POWERPOINTLATEX_ENTRY[0].STARTINDEX" val="5"/>
  <p:tag name="POWERPOINTLATEX_ENTRY[0].LENGTH" val="4"/>
  <p:tag name="POWERPOINTLATEX_ENTRY[1].CODE" val="M"/>
  <p:tag name="POWERPOINTLATEX_ENTRY[1].FONTSIZE" val="18"/>
  <p:tag name="POWERPOINTLATEX_ENTRY[1].SHAPEID" val="1052"/>
  <p:tag name="POWERPOINTLATEX_ENTRY[1].STARTINDEX" val="57"/>
  <p:tag name="POWERPOINTLATEX_ENTRY[1].LENGTH" val="5"/>
  <p:tag name="POWERPOINTLATEX_ENTRY[2].CODE" val="p \in \mathcal{A}"/>
  <p:tag name="POWERPOINTLATEX_ENTRY[2].FONTSIZE" val="18"/>
  <p:tag name="POWERPOINTLATEX_ENTRY[2].SHAPEID" val="1053"/>
  <p:tag name="POWERPOINTLATEX_ENTRY[2].STARTINDEX" val="81"/>
  <p:tag name="POWERPOINTLATEX_ENTRY[2].LENGTH" val="12"/>
  <p:tag name="POWERPOINTLATEX_ENTRY[3].CODE" val="\mathcal{A} \setminus p"/>
  <p:tag name="POWERPOINTLATEX_ENTRY[3].FONTSIZE" val="18"/>
  <p:tag name="POWERPOINTLATEX_ENTRY[3].SHAPEID" val="1054"/>
  <p:tag name="POWERPOINTLATEX_ENTRY[3].STARTINDEX" val="100"/>
  <p:tag name="POWERPOINTLATEX_ENTRY[3].LENGTH" val="11"/>
  <p:tag name="POWERPOINTLATEX_ENTRY.LENGTH" val="5"/>
  <p:tag name="POWERPOINTLATEX_ENTRY[4].CODE" val="p"/>
  <p:tag name="POWERPOINTLATEX_ENTRY[4].FONTSIZE" val="18"/>
  <p:tag name="POWERPOINTLATEX_ENTRY[4].SHAPEID" val="1055"/>
  <p:tag name="POWERPOINTLATEX_ENTRY[4].STARTINDEX" val="128"/>
  <p:tag name="POWERPOINTLATEX_ENTRY[4].LENGTH" val="3"/>
  <p:tag name="POWERPOINTLATEX_TYPE" val="HasCompiledInlines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493507"/>
  <p:tag name="POWERPOINTLATEX_CODE" val="\mathcal{A}"/>
  <p:tag name="POWERPOINTLATEX_TYPE" val="Inline"/>
  <p:tag name="POWERPOINTLATEX_LINKID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T"/>
  <p:tag name="POWERPOINTLATEX_TYPE" val="Inline"/>
  <p:tag name="POWERPOINTLATEX_LINKID" val="9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M"/>
  <p:tag name="POWERPOINTLATEX_TYPE" val="Inline"/>
  <p:tag name="POWERPOINTLATEX_LINKID" val="3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173913"/>
  <p:tag name="POWERPOINTLATEX_CODE" val="p \in \mathcal{A}"/>
  <p:tag name="POWERPOINTLATEX_TYPE" val="Inline"/>
  <p:tag name="POWERPOINTLATEX_LINKID" val="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3333"/>
  <p:tag name="POWERPOINTLATEX_CODE" val="\mathcal{A} \setminus p"/>
  <p:tag name="POWERPOINTLATEX_TYPE" val="Inline"/>
  <p:tag name="POWERPOINTLATEX_LINKID" val="3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25"/>
  <p:tag name="POWERPOINTLATEX_CODE" val="p"/>
  <p:tag name="POWERPOINTLATEX_TYPE" val="Inline"/>
  <p:tag name="POWERPOINTLATEX_LINKID" val="3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q"/>
  <p:tag name="POWERPOINTLATEX_ENTRY[0].FONTSIZE" val="18"/>
  <p:tag name="POWERPOINTLATEX_ENTRY[0].SHAPEID" val="1086"/>
  <p:tag name="POWERPOINTLATEX_ENTRY[0].STARTINDEX" val="39"/>
  <p:tag name="POWERPOINTLATEX_ENTRY[0].LENGTH" val="3"/>
  <p:tag name="POWERPOINTLATEX_ENTRY[1].CODE" val="p \vee q = \{U\} \rightarrow \exists r \in \mathcal{A} \setminus p : r \vee q = \{U\}"/>
  <p:tag name="POWERPOINTLATEX_ENTRY[1].FONTSIZE" val="18"/>
  <p:tag name="POWERPOINTLATEX_ENTRY[1].SHAPEID" val="1087"/>
  <p:tag name="POWERPOINTLATEX_ENTRY[1].STARTINDEX" val="44"/>
  <p:tag name="POWERPOINTLATEX_ENTRY[1].LENGTH" val="78"/>
  <p:tag name="POWERPOINTLATEX_ENTRY[2].CODE" val="M"/>
  <p:tag name="POWERPOINTLATEX_ENTRY[2].FONTSIZE" val="18"/>
  <p:tag name="POWERPOINTLATEX_ENTRY[2].SHAPEID" val="1088"/>
  <p:tag name="POWERPOINTLATEX_ENTRY[2].STARTINDEX" val="136"/>
  <p:tag name="POWERPOINTLATEX_ENTRY[2].LENGTH" val="5"/>
  <p:tag name="POWERPOINTLATEX_ENTRY[3].CODE" val="p"/>
  <p:tag name="POWERPOINTLATEX_ENTRY[3].FONTSIZE" val="18"/>
  <p:tag name="POWERPOINTLATEX_ENTRY[3].SHAPEID" val="1089"/>
  <p:tag name="POWERPOINTLATEX_ENTRY[3].STARTINDEX" val="152"/>
  <p:tag name="POWERPOINTLATEX_ENTRY[3].LENGTH" val="3"/>
  <p:tag name="POWERPOINTLATEX_ENTRY[4].CODE" val="1"/>
  <p:tag name="POWERPOINTLATEX_ENTRY[4].FONTSIZE" val="18"/>
  <p:tag name="POWERPOINTLATEX_ENTRY[4].SHAPEID" val="1090"/>
  <p:tag name="POWERPOINTLATEX_ENTRY[4].STARTINDEX" val="162"/>
  <p:tag name="POWERPOINTLATEX_ENTRY[4].LENGTH" val="3"/>
  <p:tag name="POWERPOINTLATEX_ENTRY[5].CODE" val="q"/>
  <p:tag name="POWERPOINTLATEX_ENTRY[5].FONTSIZE" val="18"/>
  <p:tag name="POWERPOINTLATEX_ENTRY[5].SHAPEID" val="1091"/>
  <p:tag name="POWERPOINTLATEX_ENTRY[5].STARTINDEX" val="176"/>
  <p:tag name="POWERPOINTLATEX_ENTRY[5].LENGTH" val="3"/>
  <p:tag name="POWERPOINTLATEX_ENTRY[6].CODE" val="M[\mathcal{A} \setminus p,q]"/>
  <p:tag name="POWERPOINTLATEX_ENTRY[6].FONTSIZE" val="18"/>
  <p:tag name="POWERPOINTLATEX_ENTRY[6].SHAPEID" val="1092"/>
  <p:tag name="POWERPOINTLATEX_ENTRY[6].STARTINDEX" val="181"/>
  <p:tag name="POWERPOINTLATEX_ENTRY[6].LENGTH" val="22"/>
  <p:tag name="POWERPOINTLATEX_ENTRY[7].CODE" val="M[\mathcal{A},\cdot]"/>
  <p:tag name="POWERPOINTLATEX_ENTRY[7].FONTSIZE" val="18"/>
  <p:tag name="POWERPOINTLATEX_ENTRY[7].SHAPEID" val="1093"/>
  <p:tag name="POWERPOINTLATEX_ENTRY[7].STARTINDEX" val="249"/>
  <p:tag name="POWERPOINTLATEX_ENTRY[7].LENGTH" val="14"/>
  <p:tag name="POWERPOINTLATEX_ENTRY.LENGTH" val="9"/>
  <p:tag name="POWERPOINTLATEX_ENTRY[8].CODE" val="1"/>
  <p:tag name="POWERPOINTLATEX_ENTRY[8].FONTSIZE" val="18"/>
  <p:tag name="POWERPOINTLATEX_ENTRY[8].SHAPEID" val="1094"/>
  <p:tag name="POWERPOINTLATEX_ENTRY[8].STARTINDEX" val="286"/>
  <p:tag name="POWERPOINTLATEX_ENTRY[8].LENGTH" val="3"/>
  <p:tag name="POWERPOINTLATEX_TYPE" val="HasCompiledInlines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25"/>
  <p:tag name="POWERPOINTLATEX_CODE" val="q"/>
  <p:tag name="POWERPOINTLATEX_TYPE" val="Inline"/>
  <p:tag name="POWERPOINTLATEX_LINKID" val="9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3333"/>
  <p:tag name="POWERPOINTLATEX_CODE" val="p \vee q = \{U\} \rightarrow \exists r \in \mathcal{A} \setminus p : r \vee q = \{U\}"/>
  <p:tag name="POWERPOINTLATEX_TYPE" val="Inline"/>
  <p:tag name="POWERPOINTLATEX_LINKID" val="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M"/>
  <p:tag name="POWERPOINTLATEX_TYPE" val="Inline"/>
  <p:tag name="POWERPOINTLATEX_LINKID" val="9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25"/>
  <p:tag name="POWERPOINTLATEX_CODE" val="p"/>
  <p:tag name="POWERPOINTLATEX_TYPE" val="Inline"/>
  <p:tag name="POWERPOINTLATEX_LINKID" val="9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923077"/>
  <p:tag name="POWERPOINTLATEX_CODE" val="1"/>
  <p:tag name="POWERPOINTLATEX_TYPE" val="Inline"/>
  <p:tag name="POWERPOINTLATEX_LINKID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2043"/>
  <p:tag name="POWERPOINTLATEX_CODE" val="B_x=\emptyset"/>
  <p:tag name="POWERPOINTLATEX_TYPE" val="Inline"/>
  <p:tag name="POWERPOINTLATEX_LINKID" val="9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25"/>
  <p:tag name="POWERPOINTLATEX_CODE" val="q"/>
  <p:tag name="POWERPOINTLATEX_TYPE" val="Inline"/>
  <p:tag name="POWERPOINTLATEX_LINKID" val="9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M[\mathcal{A} \setminus p,q]"/>
  <p:tag name="POWERPOINTLATEX_TYPE" val="Inline"/>
  <p:tag name="POWERPOINTLATEX_LINKID" val="9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M[\mathcal{A},\cdot]"/>
  <p:tag name="POWERPOINTLATEX_TYPE" val="Inline"/>
  <p:tag name="POWERPOINTLATEX_LINKID" val="9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923077"/>
  <p:tag name="POWERPOINTLATEX_CODE" val="1"/>
  <p:tag name="POWERPOINTLATEX_TYPE" val="Inline"/>
  <p:tag name="POWERPOINTLATEX_LINKID" val="9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816901"/>
  <p:tag name="POWERPOINTLATEX_CODE" val="U"/>
  <p:tag name="POWERPOINTLATEX_TYPE" val="Inline"/>
  <p:tag name="POWERPOINTLATEX_LINKID" val="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B}|2^{(\omega-1)|U|}|U|^{O(1)}"/>
  <p:tag name="POWERPOINTLATEX_TYPE" val="Inline"/>
  <p:tag name="POWERPOINTLATEX_LINKID" val="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27907"/>
  <p:tag name="POWERPOINTLATEX_CODE" val="\mathcal{A} \subseteq \mathcal{B}"/>
  <p:tag name="POWERPOINTLATEX_TYPE" val="Inline"/>
  <p:tag name="POWERPOINTLATEX_LINKID" val="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493507"/>
  <p:tag name="POWERPOINTLATEX_CODE" val="\mathcal{A}"/>
  <p:tag name="POWERPOINTLATEX_TYPE" val="Inline"/>
  <p:tag name="POWERPOINTLATEX_LINKID" val="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230769"/>
  <p:tag name="POWERPOINTLATEX_CODE" val="$y"/>
  <p:tag name="POWERPOINTLATEX_TYPE" val="Inline"/>
  <p:tag name="POWERPOINTLATEX_LINKID" val="9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A}| \leq 2^{|U|}"/>
  <p:tag name="POWERPOINTLATEX_TYPE" val="Inline"/>
  <p:tag name="POWERPOINTLATEX_LINKID" val="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M[p,q] = 1"/>
  <p:tag name="POWERPOINTLATEX_ENTRY[0].FONTSIZE" val="20"/>
  <p:tag name="POWERPOINTLATEX_ENTRY[0].SHAPEID" val="1026"/>
  <p:tag name="POWERPOINTLATEX_ENTRY[0].STARTINDEX" val="75"/>
  <p:tag name="POWERPOINTLATEX_ENTRY[0].LENGTH" val="23"/>
  <p:tag name="POWERPOINTLATEX_ENTRY.LENGTH" val="2"/>
  <p:tag name="POWERPOINTLATEX_ENTRY[1].CODE" val="p \vee q = \{U\}"/>
  <p:tag name="POWERPOINTLATEX_ENTRY[1].FONTSIZE" val="20"/>
  <p:tag name="POWERPOINTLATEX_ENTRY[1].SHAPEID" val="1027"/>
  <p:tag name="POWERPOINTLATEX_ENTRY[1].STARTINDEX" val="114"/>
  <p:tag name="POWERPOINTLATEX_ENTRY[1].LENGTH" val="24"/>
  <p:tag name="POWERPOINTLATEX_TYPE" val="HasCompiledInlines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0121"/>
  <p:tag name="POWERPOINTLATEX_CODE" val="M[p,q] = 1"/>
  <p:tag name="POWERPOINTLATEX_TYPE" val="Inline"/>
  <p:tag name="POWERPOINTLATEX_LINKID" val="2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0121"/>
  <p:tag name="POWERPOINTLATEX_CODE" val="p \vee q = \{U\}"/>
  <p:tag name="POWERPOINTLATEX_TYPE" val="Inline"/>
  <p:tag name="POWERPOINTLATEX_LINKID" val="2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B}"/>
  <p:tag name="POWERPOINTLATEX_ENTRY[0].FONTSIZE" val="24"/>
  <p:tag name="POWERPOINTLATEX_ENTRY[0].SHAPEID" val="8194"/>
  <p:tag name="POWERPOINTLATEX_ENTRY[0].STARTINDEX" val="46"/>
  <p:tag name="POWERPOINTLATEX_ENTRY[0].LENGTH" val="4"/>
  <p:tag name="POWERPOINTLATEX_ENTRY[1].CODE" val="U"/>
  <p:tag name="POWERPOINTLATEX_ENTRY[1].FONTSIZE" val="24"/>
  <p:tag name="POWERPOINTLATEX_ENTRY[1].SHAPEID" val="8195"/>
  <p:tag name="POWERPOINTLATEX_ENTRY[1].STARTINDEX" val="68"/>
  <p:tag name="POWERPOINTLATEX_ENTRY[1].LENGTH" val="4"/>
  <p:tag name="POWERPOINTLATEX_ENTRY[2].CODE" val="|\mathcal{B}|2^{(\omega-1)|U|}|U|^{O(1)}"/>
  <p:tag name="POWERPOINTLATEX_ENTRY[2].FONTSIZE" val="24"/>
  <p:tag name="POWERPOINTLATEX_ENTRY[2].SHAPEID" val="8196"/>
  <p:tag name="POWERPOINTLATEX_ENTRY[2].STARTINDEX" val="97"/>
  <p:tag name="POWERPOINTLATEX_ENTRY[2].LENGTH" val="37"/>
  <p:tag name="POWERPOINTLATEX_ENTRY[3].CODE" val="\mathcal{A} \subseteq \mathcal{B}"/>
  <p:tag name="POWERPOINTLATEX_ENTRY[3].FONTSIZE" val="24"/>
  <p:tag name="POWERPOINTLATEX_ENTRY[3].SHAPEID" val="8197"/>
  <p:tag name="POWERPOINTLATEX_ENTRY[3].STARTINDEX" val="160"/>
  <p:tag name="POWERPOINTLATEX_ENTRY[3].LENGTH" val="13"/>
  <p:tag name="POWERPOINTLATEX_ENTRY[4].CODE" val="\mathcal{A}"/>
  <p:tag name="POWERPOINTLATEX_ENTRY[4].FONTSIZE" val="24"/>
  <p:tag name="POWERPOINTLATEX_ENTRY[4].SHAPEID" val="8198"/>
  <p:tag name="POWERPOINTLATEX_ENTRY[4].STARTINDEX" val="184"/>
  <p:tag name="POWERPOINTLATEX_ENTRY[4].LENGTH" val="4"/>
  <p:tag name="POWERPOINTLATEX_ENTRY[5].CODE" val="\mathcal{B}"/>
  <p:tag name="POWERPOINTLATEX_ENTRY[5].FONTSIZE" val="24"/>
  <p:tag name="POWERPOINTLATEX_ENTRY[5].SHAPEID" val="8199"/>
  <p:tag name="POWERPOINTLATEX_ENTRY[5].STARTINDEX" val="200"/>
  <p:tag name="POWERPOINTLATEX_ENTRY[5].LENGTH" val="4"/>
  <p:tag name="POWERPOINTLATEX_ENTRY.LENGTH" val="7"/>
  <p:tag name="POWERPOINTLATEX_ENTRY[6].CODE" val="|\mathcal{A}| \leq 2^{|U|}"/>
  <p:tag name="POWERPOINTLATEX_ENTRY[6].FONTSIZE" val="24"/>
  <p:tag name="POWERPOINTLATEX_ENTRY[6].SHAPEID" val="8200"/>
  <p:tag name="POWERPOINTLATEX_ENTRY[6].STARTINDEX" val="209"/>
  <p:tag name="POWERPOINTLATEX_ENTRY[6].LENGTH" val="20"/>
  <p:tag name="POWERPOINTLATEX_TYPE" val="HasCompiledInlines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A}"/>
  <p:tag name="POWERPOINTLATEX_ENTRY[0].FONTSIZE" val="18"/>
  <p:tag name="POWERPOINTLATEX_ENTRY[0].SHAPEID" val="1051"/>
  <p:tag name="POWERPOINTLATEX_ENTRY[0].STARTINDEX" val="5"/>
  <p:tag name="POWERPOINTLATEX_ENTRY[0].LENGTH" val="4"/>
  <p:tag name="POWERPOINTLATEX_ENTRY[1].CODE" val="M"/>
  <p:tag name="POWERPOINTLATEX_ENTRY[1].FONTSIZE" val="18"/>
  <p:tag name="POWERPOINTLATEX_ENTRY[1].SHAPEID" val="1052"/>
  <p:tag name="POWERPOINTLATEX_ENTRY[1].STARTINDEX" val="57"/>
  <p:tag name="POWERPOINTLATEX_ENTRY[1].LENGTH" val="5"/>
  <p:tag name="POWERPOINTLATEX_ENTRY[2].CODE" val="p \in \mathcal{A}"/>
  <p:tag name="POWERPOINTLATEX_ENTRY[2].FONTSIZE" val="18"/>
  <p:tag name="POWERPOINTLATEX_ENTRY[2].SHAPEID" val="1053"/>
  <p:tag name="POWERPOINTLATEX_ENTRY[2].STARTINDEX" val="81"/>
  <p:tag name="POWERPOINTLATEX_ENTRY[2].LENGTH" val="12"/>
  <p:tag name="POWERPOINTLATEX_ENTRY[3].CODE" val="\mathcal{A} \setminus p"/>
  <p:tag name="POWERPOINTLATEX_ENTRY[3].FONTSIZE" val="18"/>
  <p:tag name="POWERPOINTLATEX_ENTRY[3].SHAPEID" val="1054"/>
  <p:tag name="POWERPOINTLATEX_ENTRY[3].STARTINDEX" val="100"/>
  <p:tag name="POWERPOINTLATEX_ENTRY[3].LENGTH" val="11"/>
  <p:tag name="POWERPOINTLATEX_ENTRY.LENGTH" val="5"/>
  <p:tag name="POWERPOINTLATEX_ENTRY[4].CODE" val="p"/>
  <p:tag name="POWERPOINTLATEX_ENTRY[4].FONTSIZE" val="18"/>
  <p:tag name="POWERPOINTLATEX_ENTRY[4].SHAPEID" val="1055"/>
  <p:tag name="POWERPOINTLATEX_ENTRY[4].STARTINDEX" val="128"/>
  <p:tag name="POWERPOINTLATEX_ENTRY[4].LENGTH" val="3"/>
  <p:tag name="POWERPOINTLATEX_TYPE" val="HasCompiledInlines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493507"/>
  <p:tag name="POWERPOINTLATEX_CODE" val="\mathcal{A}"/>
  <p:tag name="POWERPOINTLATEX_TYPE" val="Inline"/>
  <p:tag name="POWERPOINTLATEX_LINKID" val="3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M"/>
  <p:tag name="POWERPOINTLATEX_TYPE" val="Inline"/>
  <p:tag name="POWERPOINTLATEX_LINKID" val="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173913"/>
  <p:tag name="POWERPOINTLATEX_CODE" val="p \in \mathcal{A}"/>
  <p:tag name="POWERPOINTLATEX_TYPE" val="Inline"/>
  <p:tag name="POWERPOINTLATEX_LINKID" val="3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3333"/>
  <p:tag name="POWERPOINTLATEX_CODE" val="\mathcal{A} \setminus p"/>
  <p:tag name="POWERPOINTLATEX_TYPE" val="Inline"/>
  <p:tag name="POWERPOINTLATEX_LINKID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857143"/>
  <p:tag name="POWERPOINTLATEX_CODE" val="B_x=B_y \cup \{v\}"/>
  <p:tag name="POWERPOINTLATEX_TYPE" val="Inline"/>
  <p:tag name="POWERPOINTLATEX_LINKID" val="9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25"/>
  <p:tag name="POWERPOINTLATEX_CODE" val="p"/>
  <p:tag name="POWERPOINTLATEX_TYPE" val="Inline"/>
  <p:tag name="POWERPOINTLATEX_LINKID" val="3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816901"/>
  <p:tag name="POWERPOINTLATEX_CODE" val="U"/>
  <p:tag name="POWERPOINTLATEX_TYPE" val="Inline"/>
  <p:tag name="POWERPOINTLATEX_LINKID" val="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B}|2^{(\omega-1)|U|}|U|^{O(1)}"/>
  <p:tag name="POWERPOINTLATEX_TYPE" val="Inline"/>
  <p:tag name="POWERPOINTLATEX_LINKID" val="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27907"/>
  <p:tag name="POWERPOINTLATEX_CODE" val="\mathcal{A} \subseteq \mathcal{B}"/>
  <p:tag name="POWERPOINTLATEX_TYPE" val="Inline"/>
  <p:tag name="POWERPOINTLATEX_LINKID" val="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493507"/>
  <p:tag name="POWERPOINTLATEX_CODE" val="\mathcal{A}"/>
  <p:tag name="POWERPOINTLATEX_TYPE" val="Inline"/>
  <p:tag name="POWERPOINTLATEX_LINKID" val="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A}| \leq 2^{|U|}"/>
  <p:tag name="POWERPOINTLATEX_TYPE" val="Inline"/>
  <p:tag name="POWERPOINTLATEX_LINKID" val="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M[p,q] = 1"/>
  <p:tag name="POWERPOINTLATEX_ENTRY[0].FONTSIZE" val="20"/>
  <p:tag name="POWERPOINTLATEX_ENTRY[0].SHAPEID" val="1026"/>
  <p:tag name="POWERPOINTLATEX_ENTRY[0].STARTINDEX" val="75"/>
  <p:tag name="POWERPOINTLATEX_ENTRY[0].LENGTH" val="23"/>
  <p:tag name="POWERPOINTLATEX_ENTRY.LENGTH" val="2"/>
  <p:tag name="POWERPOINTLATEX_ENTRY[1].CODE" val="p \vee q = \{U\}"/>
  <p:tag name="POWERPOINTLATEX_ENTRY[1].FONTSIZE" val="20"/>
  <p:tag name="POWERPOINTLATEX_ENTRY[1].SHAPEID" val="1027"/>
  <p:tag name="POWERPOINTLATEX_ENTRY[1].STARTINDEX" val="114"/>
  <p:tag name="POWERPOINTLATEX_ENTRY[1].LENGTH" val="24"/>
  <p:tag name="POWERPOINTLATEX_TYPE" val="HasCompiledInlines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0121"/>
  <p:tag name="POWERPOINTLATEX_CODE" val="M[p,q] = 1"/>
  <p:tag name="POWERPOINTLATEX_TYPE" val="Inline"/>
  <p:tag name="POWERPOINTLATEX_LINKID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230769"/>
  <p:tag name="POWERPOINTLATEX_CODE" val="y"/>
  <p:tag name="POWERPOINTLATEX_TYPE" val="Inline"/>
  <p:tag name="POWERPOINTLATEX_LINKID" val="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0121"/>
  <p:tag name="POWERPOINTLATEX_CODE" val="p \vee q = \{U\}"/>
  <p:tag name="POWERPOINTLATEX_TYPE" val="Inline"/>
  <p:tag name="POWERPOINTLATEX_LINKID" val="2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B}"/>
  <p:tag name="POWERPOINTLATEX_ENTRY[0].FONTSIZE" val="24"/>
  <p:tag name="POWERPOINTLATEX_ENTRY[0].SHAPEID" val="9218"/>
  <p:tag name="POWERPOINTLATEX_ENTRY[0].STARTINDEX" val="46"/>
  <p:tag name="POWERPOINTLATEX_ENTRY[0].LENGTH" val="4"/>
  <p:tag name="POWERPOINTLATEX_ENTRY[1].CODE" val="U"/>
  <p:tag name="POWERPOINTLATEX_ENTRY[1].FONTSIZE" val="24"/>
  <p:tag name="POWERPOINTLATEX_ENTRY[1].SHAPEID" val="9219"/>
  <p:tag name="POWERPOINTLATEX_ENTRY[1].STARTINDEX" val="68"/>
  <p:tag name="POWERPOINTLATEX_ENTRY[1].LENGTH" val="4"/>
  <p:tag name="POWERPOINTLATEX_ENTRY[2].CODE" val="|\mathcal{B}|2^{(\omega-1)|U|}|U|^{O(1)}"/>
  <p:tag name="POWERPOINTLATEX_ENTRY[2].FONTSIZE" val="24"/>
  <p:tag name="POWERPOINTLATEX_ENTRY[2].SHAPEID" val="9220"/>
  <p:tag name="POWERPOINTLATEX_ENTRY[2].STARTINDEX" val="97"/>
  <p:tag name="POWERPOINTLATEX_ENTRY[2].LENGTH" val="37"/>
  <p:tag name="POWERPOINTLATEX_ENTRY[3].CODE" val="\mathcal{A} \subseteq \mathcal{B}"/>
  <p:tag name="POWERPOINTLATEX_ENTRY[3].FONTSIZE" val="24"/>
  <p:tag name="POWERPOINTLATEX_ENTRY[3].SHAPEID" val="9221"/>
  <p:tag name="POWERPOINTLATEX_ENTRY[3].STARTINDEX" val="160"/>
  <p:tag name="POWERPOINTLATEX_ENTRY[3].LENGTH" val="13"/>
  <p:tag name="POWERPOINTLATEX_ENTRY[4].CODE" val="\mathcal{A}"/>
  <p:tag name="POWERPOINTLATEX_ENTRY[4].FONTSIZE" val="24"/>
  <p:tag name="POWERPOINTLATEX_ENTRY[4].SHAPEID" val="9222"/>
  <p:tag name="POWERPOINTLATEX_ENTRY[4].STARTINDEX" val="184"/>
  <p:tag name="POWERPOINTLATEX_ENTRY[4].LENGTH" val="4"/>
  <p:tag name="POWERPOINTLATEX_ENTRY[5].CODE" val="\mathcal{B}"/>
  <p:tag name="POWERPOINTLATEX_ENTRY[5].FONTSIZE" val="24"/>
  <p:tag name="POWERPOINTLATEX_ENTRY[5].SHAPEID" val="9223"/>
  <p:tag name="POWERPOINTLATEX_ENTRY[5].STARTINDEX" val="200"/>
  <p:tag name="POWERPOINTLATEX_ENTRY[5].LENGTH" val="4"/>
  <p:tag name="POWERPOINTLATEX_ENTRY.LENGTH" val="7"/>
  <p:tag name="POWERPOINTLATEX_ENTRY[6].CODE" val="|\mathcal{A}| \leq 2^{|U|}"/>
  <p:tag name="POWERPOINTLATEX_ENTRY[6].FONTSIZE" val="24"/>
  <p:tag name="POWERPOINTLATEX_ENTRY[6].SHAPEID" val="9224"/>
  <p:tag name="POWERPOINTLATEX_ENTRY[6].STARTINDEX" val="209"/>
  <p:tag name="POWERPOINTLATEX_ENTRY[6].LENGTH" val="20"/>
  <p:tag name="POWERPOINTLATEX_TYPE" val="HasCompiledInlines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A}"/>
  <p:tag name="POWERPOINTLATEX_ENTRY[0].FONTSIZE" val="18"/>
  <p:tag name="POWERPOINTLATEX_ENTRY[0].SHAPEID" val="1051"/>
  <p:tag name="POWERPOINTLATEX_ENTRY[0].STARTINDEX" val="5"/>
  <p:tag name="POWERPOINTLATEX_ENTRY[0].LENGTH" val="4"/>
  <p:tag name="POWERPOINTLATEX_ENTRY[1].CODE" val="M"/>
  <p:tag name="POWERPOINTLATEX_ENTRY[1].FONTSIZE" val="18"/>
  <p:tag name="POWERPOINTLATEX_ENTRY[1].SHAPEID" val="1052"/>
  <p:tag name="POWERPOINTLATEX_ENTRY[1].STARTINDEX" val="57"/>
  <p:tag name="POWERPOINTLATEX_ENTRY[1].LENGTH" val="5"/>
  <p:tag name="POWERPOINTLATEX_ENTRY[2].CODE" val="p \in \mathcal{A}"/>
  <p:tag name="POWERPOINTLATEX_ENTRY[2].FONTSIZE" val="18"/>
  <p:tag name="POWERPOINTLATEX_ENTRY[2].SHAPEID" val="1053"/>
  <p:tag name="POWERPOINTLATEX_ENTRY[2].STARTINDEX" val="81"/>
  <p:tag name="POWERPOINTLATEX_ENTRY[2].LENGTH" val="12"/>
  <p:tag name="POWERPOINTLATEX_ENTRY[3].CODE" val="\mathcal{A} \setminus p"/>
  <p:tag name="POWERPOINTLATEX_ENTRY[3].FONTSIZE" val="18"/>
  <p:tag name="POWERPOINTLATEX_ENTRY[3].SHAPEID" val="1054"/>
  <p:tag name="POWERPOINTLATEX_ENTRY[3].STARTINDEX" val="100"/>
  <p:tag name="POWERPOINTLATEX_ENTRY[3].LENGTH" val="11"/>
  <p:tag name="POWERPOINTLATEX_ENTRY.LENGTH" val="5"/>
  <p:tag name="POWERPOINTLATEX_ENTRY[4].CODE" val="p"/>
  <p:tag name="POWERPOINTLATEX_ENTRY[4].FONTSIZE" val="18"/>
  <p:tag name="POWERPOINTLATEX_ENTRY[4].SHAPEID" val="1055"/>
  <p:tag name="POWERPOINTLATEX_ENTRY[4].STARTINDEX" val="128"/>
  <p:tag name="POWERPOINTLATEX_ENTRY[4].LENGTH" val="3"/>
  <p:tag name="POWERPOINTLATEX_TYPE" val="HasCompiledInlines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493507"/>
  <p:tag name="POWERPOINTLATEX_CODE" val="\mathcal{A}"/>
  <p:tag name="POWERPOINTLATEX_TYPE" val="Inline"/>
  <p:tag name="POWERPOINTLATEX_LINKID" val="3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M"/>
  <p:tag name="POWERPOINTLATEX_TYPE" val="Inline"/>
  <p:tag name="POWERPOINTLATEX_LINKID" val="3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173913"/>
  <p:tag name="POWERPOINTLATEX_CODE" val="p \in \mathcal{A}"/>
  <p:tag name="POWERPOINTLATEX_TYPE" val="Inline"/>
  <p:tag name="POWERPOINTLATEX_LINKID" val="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3333"/>
  <p:tag name="POWERPOINTLATEX_CODE" val="\mathcal{A} \setminus p"/>
  <p:tag name="POWERPOINTLATEX_TYPE" val="Inline"/>
  <p:tag name="POWERPOINTLATEX_LINKID" val="3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25"/>
  <p:tag name="POWERPOINTLATEX_CODE" val="p"/>
  <p:tag name="POWERPOINTLATEX_TYPE" val="Inline"/>
  <p:tag name="POWERPOINTLATEX_LINKID" val="3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displaystyle M[p,q] \equiv 2^{\mathtt{blocks}(p \vee q)-1}=\sum_{\substack{C \in \mathcal{C}\\ p,q \text{ refine } C}}1=\sum_{C \in \mathcal{C}}[p \text{ refines C}] [q \text{ refines } C]"/>
  <p:tag name="POWERPOINTLATEX_ENTRY[0].FONTSIZE" val="18"/>
  <p:tag name="POWERPOINTLATEX_ENTRY[0].SHAPEID" val="1042"/>
  <p:tag name="POWERPOINTLATEX_ENTRY[0].STARTINDEX" val="1"/>
  <p:tag name="POWERPOINTLATEX_ENTRY[0].LENGTH" val="67"/>
  <p:tag name="POWERPOINTLATEX_TYPE" val="HasCompiledInlines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displaystyle M[p,q] \equiv 2^{\mathtt{blocks}(p \vee q)-1}=\sum_{\substack{C \in \mathcal{C}\\ p,q \text{ refine } C}}1=\sum_{C \in \mathcal{C}}[p \text{ refines C}] [q \text{ refines } C]"/>
  <p:tag name="POWERPOINTLATEX_TYPE" val="Inline"/>
  <p:tag name="POWERPOINTLATEX_LINKID" val="13"/>
  <p:tag name="POWERPOINTLATEX_BASELINEOFFSET" val="0.22216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857143"/>
  <p:tag name="POWERPOINTLATEX_CODE" val="B_x=B_y \setminus \{v\}"/>
  <p:tag name="POWERPOINTLATEX_TYPE" val="Inline"/>
  <p:tag name="POWERPOINTLATEX_LINKID" val="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816901"/>
  <p:tag name="POWERPOINTLATEX_CODE" val="U"/>
  <p:tag name="POWERPOINTLATEX_TYPE" val="Inline"/>
  <p:tag name="POWERPOINTLATEX_LINKID" val="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B}|2^{(\omega-1)|U|}|U|^{O(1)}"/>
  <p:tag name="POWERPOINTLATEX_TYPE" val="Inline"/>
  <p:tag name="POWERPOINTLATEX_LINKID" val="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27907"/>
  <p:tag name="POWERPOINTLATEX_CODE" val="\mathcal{A} \subseteq \mathcal{B}"/>
  <p:tag name="POWERPOINTLATEX_TYPE" val="Inline"/>
  <p:tag name="POWERPOINTLATEX_LINKID" val="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493507"/>
  <p:tag name="POWERPOINTLATEX_CODE" val="\mathcal{A}"/>
  <p:tag name="POWERPOINTLATEX_TYPE" val="Inline"/>
  <p:tag name="POWERPOINTLATEX_LINKID" val="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A}| \leq 2^{|U|}"/>
  <p:tag name="POWERPOINTLATEX_TYPE" val="Inline"/>
  <p:tag name="POWERPOINTLATEX_LINKID" val="6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C}"/>
  <p:tag name="POWERPOINTLATEX_ENTRY[0].FONTSIZE" val="18"/>
  <p:tag name="POWERPOINTLATEX_ENTRY[0].SHAPEID" val="1033"/>
  <p:tag name="POWERPOINTLATEX_ENTRY[0].STARTINDEX" val="9"/>
  <p:tag name="POWERPOINTLATEX_ENTRY[0].LENGTH" val="3"/>
  <p:tag name="POWERPOINTLATEX_ENTRY.LENGTH" val="2"/>
  <p:tag name="POWERPOINTLATEX_ENTRY[1].CODE" val="u_0"/>
  <p:tag name="POWERPOINTLATEX_ENTRY[1].FONTSIZE" val="18"/>
  <p:tag name="POWERPOINTLATEX_ENTRY[1].SHAPEID" val="1034"/>
  <p:tag name="POWERPOINTLATEX_ENTRY[1].STARTINDEX" val="26"/>
  <p:tag name="POWERPOINTLATEX_ENTRY[1].LENGTH" val="5"/>
  <p:tag name="POWERPOINTLATEX_TYPE" val="HasCompiledInlines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3636364"/>
  <p:tag name="POWERPOINTLATEX_CODE" val="\mathcal{C}"/>
  <p:tag name="POWERPOINTLATEX_TYPE" val="Inline"/>
  <p:tag name="POWERPOINTLATEX_LINKID" val="7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26087"/>
  <p:tag name="POWERPOINTLATEX_CODE" val="u_0"/>
  <p:tag name="POWERPOINTLATEX_TYPE" val="Inline"/>
  <p:tag name="POWERPOINTLATEX_LINKID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x"/>
  <p:tag name="POWERPOINTLATEX_ENTRY[0].FONTSIZE" val="32"/>
  <p:tag name="POWERPOINTLATEX_ENTRY[0].SHAPEID" val="3075"/>
  <p:tag name="POWERPOINTLATEX_ENTRY[0].STARTINDEX" val="1"/>
  <p:tag name="POWERPOINTLATEX_ENTRY[0].LENGTH" val="5"/>
  <p:tag name="POWERPOINTLATEX_TYPE" val="HasCompiledInlines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M[p,q] = 1"/>
  <p:tag name="POWERPOINTLATEX_ENTRY[0].FONTSIZE" val="20"/>
  <p:tag name="POWERPOINTLATEX_ENTRY[0].SHAPEID" val="1026"/>
  <p:tag name="POWERPOINTLATEX_ENTRY[0].STARTINDEX" val="75"/>
  <p:tag name="POWERPOINTLATEX_ENTRY[0].LENGTH" val="23"/>
  <p:tag name="POWERPOINTLATEX_ENTRY.LENGTH" val="2"/>
  <p:tag name="POWERPOINTLATEX_ENTRY[1].CODE" val="p \vee q = \{U\}"/>
  <p:tag name="POWERPOINTLATEX_ENTRY[1].FONTSIZE" val="20"/>
  <p:tag name="POWERPOINTLATEX_ENTRY[1].SHAPEID" val="1027"/>
  <p:tag name="POWERPOINTLATEX_ENTRY[1].STARTINDEX" val="114"/>
  <p:tag name="POWERPOINTLATEX_ENTRY[1].LENGTH" val="24"/>
  <p:tag name="POWERPOINTLATEX_TYPE" val="HasCompiledInlines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0121"/>
  <p:tag name="POWERPOINTLATEX_CODE" val="M[p,q] = 1"/>
  <p:tag name="POWERPOINTLATEX_TYPE" val="Inline"/>
  <p:tag name="POWERPOINTLATEX_LINKID" val="20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0121"/>
  <p:tag name="POWERPOINTLATEX_CODE" val="p \vee q = \{U\}"/>
  <p:tag name="POWERPOINTLATEX_TYPE" val="Inline"/>
  <p:tag name="POWERPOINTLATEX_LINKID" val="20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B}"/>
  <p:tag name="POWERPOINTLATEX_ENTRY[0].FONTSIZE" val="24"/>
  <p:tag name="POWERPOINTLATEX_ENTRY[0].SHAPEID" val="10242"/>
  <p:tag name="POWERPOINTLATEX_ENTRY[0].STARTINDEX" val="46"/>
  <p:tag name="POWERPOINTLATEX_ENTRY[0].LENGTH" val="4"/>
  <p:tag name="POWERPOINTLATEX_ENTRY[1].CODE" val="U"/>
  <p:tag name="POWERPOINTLATEX_ENTRY[1].FONTSIZE" val="24"/>
  <p:tag name="POWERPOINTLATEX_ENTRY[1].SHAPEID" val="10243"/>
  <p:tag name="POWERPOINTLATEX_ENTRY[1].STARTINDEX" val="68"/>
  <p:tag name="POWERPOINTLATEX_ENTRY[1].LENGTH" val="4"/>
  <p:tag name="POWERPOINTLATEX_ENTRY[2].CODE" val="|\mathcal{B}|2^{(\omega-1)|U|}|U|^{O(1)}"/>
  <p:tag name="POWERPOINTLATEX_ENTRY[2].FONTSIZE" val="24"/>
  <p:tag name="POWERPOINTLATEX_ENTRY[2].SHAPEID" val="10244"/>
  <p:tag name="POWERPOINTLATEX_ENTRY[2].STARTINDEX" val="97"/>
  <p:tag name="POWERPOINTLATEX_ENTRY[2].LENGTH" val="37"/>
  <p:tag name="POWERPOINTLATEX_ENTRY[3].CODE" val="\mathcal{A} \subseteq \mathcal{B}"/>
  <p:tag name="POWERPOINTLATEX_ENTRY[3].FONTSIZE" val="24"/>
  <p:tag name="POWERPOINTLATEX_ENTRY[3].SHAPEID" val="10245"/>
  <p:tag name="POWERPOINTLATEX_ENTRY[3].STARTINDEX" val="160"/>
  <p:tag name="POWERPOINTLATEX_ENTRY[3].LENGTH" val="13"/>
  <p:tag name="POWERPOINTLATEX_ENTRY[4].CODE" val="\mathcal{A}"/>
  <p:tag name="POWERPOINTLATEX_ENTRY[4].FONTSIZE" val="24"/>
  <p:tag name="POWERPOINTLATEX_ENTRY[4].SHAPEID" val="10246"/>
  <p:tag name="POWERPOINTLATEX_ENTRY[4].STARTINDEX" val="184"/>
  <p:tag name="POWERPOINTLATEX_ENTRY[4].LENGTH" val="4"/>
  <p:tag name="POWERPOINTLATEX_ENTRY[5].CODE" val="\mathcal{B}"/>
  <p:tag name="POWERPOINTLATEX_ENTRY[5].FONTSIZE" val="24"/>
  <p:tag name="POWERPOINTLATEX_ENTRY[5].SHAPEID" val="10247"/>
  <p:tag name="POWERPOINTLATEX_ENTRY[5].STARTINDEX" val="200"/>
  <p:tag name="POWERPOINTLATEX_ENTRY[5].LENGTH" val="4"/>
  <p:tag name="POWERPOINTLATEX_ENTRY.LENGTH" val="7"/>
  <p:tag name="POWERPOINTLATEX_ENTRY[6].CODE" val="|\mathcal{A}| \leq 2^{|U|}"/>
  <p:tag name="POWERPOINTLATEX_ENTRY[6].FONTSIZE" val="24"/>
  <p:tag name="POWERPOINTLATEX_ENTRY[6].SHAPEID" val="10248"/>
  <p:tag name="POWERPOINTLATEX_ENTRY[6].STARTINDEX" val="209"/>
  <p:tag name="POWERPOINTLATEX_ENTRY[6].LENGTH" val="20"/>
  <p:tag name="POWERPOINTLATEX_TYPE" val="HasCompiledInlines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A}"/>
  <p:tag name="POWERPOINTLATEX_ENTRY[0].FONTSIZE" val="18"/>
  <p:tag name="POWERPOINTLATEX_ENTRY[0].SHAPEID" val="1051"/>
  <p:tag name="POWERPOINTLATEX_ENTRY[0].STARTINDEX" val="5"/>
  <p:tag name="POWERPOINTLATEX_ENTRY[0].LENGTH" val="4"/>
  <p:tag name="POWERPOINTLATEX_ENTRY[1].CODE" val="M"/>
  <p:tag name="POWERPOINTLATEX_ENTRY[1].FONTSIZE" val="18"/>
  <p:tag name="POWERPOINTLATEX_ENTRY[1].SHAPEID" val="1052"/>
  <p:tag name="POWERPOINTLATEX_ENTRY[1].STARTINDEX" val="57"/>
  <p:tag name="POWERPOINTLATEX_ENTRY[1].LENGTH" val="5"/>
  <p:tag name="POWERPOINTLATEX_ENTRY[2].CODE" val="p \in \mathcal{A}"/>
  <p:tag name="POWERPOINTLATEX_ENTRY[2].FONTSIZE" val="18"/>
  <p:tag name="POWERPOINTLATEX_ENTRY[2].SHAPEID" val="1053"/>
  <p:tag name="POWERPOINTLATEX_ENTRY[2].STARTINDEX" val="81"/>
  <p:tag name="POWERPOINTLATEX_ENTRY[2].LENGTH" val="12"/>
  <p:tag name="POWERPOINTLATEX_ENTRY[3].CODE" val="\mathcal{A} \setminus p"/>
  <p:tag name="POWERPOINTLATEX_ENTRY[3].FONTSIZE" val="18"/>
  <p:tag name="POWERPOINTLATEX_ENTRY[3].SHAPEID" val="1054"/>
  <p:tag name="POWERPOINTLATEX_ENTRY[3].STARTINDEX" val="100"/>
  <p:tag name="POWERPOINTLATEX_ENTRY[3].LENGTH" val="11"/>
  <p:tag name="POWERPOINTLATEX_ENTRY.LENGTH" val="5"/>
  <p:tag name="POWERPOINTLATEX_ENTRY[4].CODE" val="p"/>
  <p:tag name="POWERPOINTLATEX_ENTRY[4].FONTSIZE" val="18"/>
  <p:tag name="POWERPOINTLATEX_ENTRY[4].SHAPEID" val="1055"/>
  <p:tag name="POWERPOINTLATEX_ENTRY[4].STARTINDEX" val="128"/>
  <p:tag name="POWERPOINTLATEX_ENTRY[4].LENGTH" val="3"/>
  <p:tag name="POWERPOINTLATEX_TYPE" val="HasCompiledInlines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493507"/>
  <p:tag name="POWERPOINTLATEX_CODE" val="\mathcal{A}"/>
  <p:tag name="POWERPOINTLATEX_TYPE" val="Inline"/>
  <p:tag name="POWERPOINTLATEX_LINKID" val="3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M"/>
  <p:tag name="POWERPOINTLATEX_TYPE" val="Inline"/>
  <p:tag name="POWERPOINTLATEX_LINKID" val="3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173913"/>
  <p:tag name="POWERPOINTLATEX_CODE" val="p \in \mathcal{A}"/>
  <p:tag name="POWERPOINTLATEX_TYPE" val="Inline"/>
  <p:tag name="POWERPOINTLATEX_LINKID" val="3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3333"/>
  <p:tag name="POWERPOINTLATEX_CODE" val="\mathcal{A} \setminus p"/>
  <p:tag name="POWERPOINTLATEX_TYPE" val="Inline"/>
  <p:tag name="POWERPOINTLATEX_LINKID" val="3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25"/>
  <p:tag name="POWERPOINTLATEX_CODE" val="p"/>
  <p:tag name="POWERPOINTLATEX_TYPE" val="Inline"/>
  <p:tag name="POWERPOINTLATEX_LINKID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S"/>
  <p:tag name="POWERPOINTLATEX_ENTRY[0].FONTSIZE" val="24"/>
  <p:tag name="POWERPOINTLATEX_ENTRY[0].SHAPEID" val="1026"/>
  <p:tag name="POWERPOINTLATEX_ENTRY[0].STARTINDEX" val="1"/>
  <p:tag name="POWERPOINTLATEX_ENTRY[0].LENGTH" val="4"/>
  <p:tag name="POWERPOINTLATEX_TYPE" val="HasCompiledInlines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816901"/>
  <p:tag name="POWERPOINTLATEX_CODE" val="U"/>
  <p:tag name="POWERPOINTLATEX_TYPE" val="Inline"/>
  <p:tag name="POWERPOINTLATEX_LINKID" val="6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B}|2^{(\omega-1)|U|}|U|^{O(1)}"/>
  <p:tag name="POWERPOINTLATEX_TYPE" val="Inline"/>
  <p:tag name="POWERPOINTLATEX_LINKID" val="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27907"/>
  <p:tag name="POWERPOINTLATEX_CODE" val="\mathcal{A} \subseteq \mathcal{B}"/>
  <p:tag name="POWERPOINTLATEX_TYPE" val="Inline"/>
  <p:tag name="POWERPOINTLATEX_LINKID" val="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493507"/>
  <p:tag name="POWERPOINTLATEX_CODE" val="\mathcal{A}"/>
  <p:tag name="POWERPOINTLATEX_TYPE" val="Inline"/>
  <p:tag name="POWERPOINTLATEX_LINKID" val="6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A}| \leq 2^{|U|}"/>
  <p:tag name="POWERPOINTLATEX_TYPE" val="Inline"/>
  <p:tag name="POWERPOINTLATEX_LINKID" val="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C}"/>
  <p:tag name="POWERPOINTLATEX_ENTRY[0].FONTSIZE" val="18"/>
  <p:tag name="POWERPOINTLATEX_ENTRY[0].SHAPEID" val="1033"/>
  <p:tag name="POWERPOINTLATEX_ENTRY[0].STARTINDEX" val="9"/>
  <p:tag name="POWERPOINTLATEX_ENTRY[0].LENGTH" val="3"/>
  <p:tag name="POWERPOINTLATEX_ENTRY.LENGTH" val="2"/>
  <p:tag name="POWERPOINTLATEX_ENTRY[1].CODE" val="u_0"/>
  <p:tag name="POWERPOINTLATEX_ENTRY[1].FONTSIZE" val="18"/>
  <p:tag name="POWERPOINTLATEX_ENTRY[1].SHAPEID" val="1034"/>
  <p:tag name="POWERPOINTLATEX_ENTRY[1].STARTINDEX" val="26"/>
  <p:tag name="POWERPOINTLATEX_ENTRY[1].LENGTH" val="5"/>
  <p:tag name="POWERPOINTLATEX_TYPE" val="HasCompiledInlines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3636364"/>
  <p:tag name="POWERPOINTLATEX_CODE" val="\mathcal{C}"/>
  <p:tag name="POWERPOINTLATEX_TYPE" val="Inline"/>
  <p:tag name="POWERPOINTLATEX_LINKID" val="7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26087"/>
  <p:tag name="POWERPOINTLATEX_CODE" val="u_0"/>
  <p:tag name="POWERPOINTLATEX_TYPE" val="Inline"/>
  <p:tag name="POWERPOINTLATEX_LINKID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439024"/>
  <p:tag name="POWERPOINTLATEX_CODE" val="3^{tw}"/>
  <p:tag name="POWERPOINTLATEX_TYPE" val="Inline"/>
  <p:tag name="POWERPOINTLATEX_LINKID" val="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777778"/>
  <p:tag name="POWERPOINTLATEX_CODE" val="S"/>
  <p:tag name="POWERPOINTLATEX_TYPE" val="Inline"/>
  <p:tag name="POWERPOINTLATEX_LINKID" val="17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M[p,q] = 1"/>
  <p:tag name="POWERPOINTLATEX_ENTRY[0].FONTSIZE" val="20"/>
  <p:tag name="POWERPOINTLATEX_ENTRY[0].SHAPEID" val="1026"/>
  <p:tag name="POWERPOINTLATEX_ENTRY[0].STARTINDEX" val="75"/>
  <p:tag name="POWERPOINTLATEX_ENTRY[0].LENGTH" val="23"/>
  <p:tag name="POWERPOINTLATEX_ENTRY.LENGTH" val="2"/>
  <p:tag name="POWERPOINTLATEX_ENTRY[1].CODE" val="p \vee q = \{U\}"/>
  <p:tag name="POWERPOINTLATEX_ENTRY[1].FONTSIZE" val="20"/>
  <p:tag name="POWERPOINTLATEX_ENTRY[1].SHAPEID" val="1027"/>
  <p:tag name="POWERPOINTLATEX_ENTRY[1].STARTINDEX" val="114"/>
  <p:tag name="POWERPOINTLATEX_ENTRY[1].LENGTH" val="24"/>
  <p:tag name="POWERPOINTLATEX_TYPE" val="HasCompiledInlines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0121"/>
  <p:tag name="POWERPOINTLATEX_CODE" val="M[p,q] = 1"/>
  <p:tag name="POWERPOINTLATEX_TYPE" val="Inline"/>
  <p:tag name="POWERPOINTLATEX_LINKID" val="20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0121"/>
  <p:tag name="POWERPOINTLATEX_CODE" val="p \vee q = \{U\}"/>
  <p:tag name="POWERPOINTLATEX_TYPE" val="Inline"/>
  <p:tag name="POWERPOINTLATEX_LINKID" val="2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B}"/>
  <p:tag name="POWERPOINTLATEX_ENTRY[0].FONTSIZE" val="24"/>
  <p:tag name="POWERPOINTLATEX_ENTRY[0].SHAPEID" val="11266"/>
  <p:tag name="POWERPOINTLATEX_ENTRY[0].STARTINDEX" val="46"/>
  <p:tag name="POWERPOINTLATEX_ENTRY[0].LENGTH" val="4"/>
  <p:tag name="POWERPOINTLATEX_ENTRY[1].CODE" val="U"/>
  <p:tag name="POWERPOINTLATEX_ENTRY[1].FONTSIZE" val="24"/>
  <p:tag name="POWERPOINTLATEX_ENTRY[1].SHAPEID" val="11267"/>
  <p:tag name="POWERPOINTLATEX_ENTRY[1].STARTINDEX" val="68"/>
  <p:tag name="POWERPOINTLATEX_ENTRY[1].LENGTH" val="4"/>
  <p:tag name="POWERPOINTLATEX_ENTRY[2].CODE" val="|\mathcal{B}|2^{(\omega-1)|U|}|U|^{O(1)}"/>
  <p:tag name="POWERPOINTLATEX_ENTRY[2].FONTSIZE" val="24"/>
  <p:tag name="POWERPOINTLATEX_ENTRY[2].SHAPEID" val="11268"/>
  <p:tag name="POWERPOINTLATEX_ENTRY[2].STARTINDEX" val="97"/>
  <p:tag name="POWERPOINTLATEX_ENTRY[2].LENGTH" val="37"/>
  <p:tag name="POWERPOINTLATEX_ENTRY[3].CODE" val="\mathcal{A} \subseteq \mathcal{B}"/>
  <p:tag name="POWERPOINTLATEX_ENTRY[3].FONTSIZE" val="24"/>
  <p:tag name="POWERPOINTLATEX_ENTRY[3].SHAPEID" val="11269"/>
  <p:tag name="POWERPOINTLATEX_ENTRY[3].STARTINDEX" val="160"/>
  <p:tag name="POWERPOINTLATEX_ENTRY[3].LENGTH" val="13"/>
  <p:tag name="POWERPOINTLATEX_ENTRY[4].CODE" val="\mathcal{A}"/>
  <p:tag name="POWERPOINTLATEX_ENTRY[4].FONTSIZE" val="24"/>
  <p:tag name="POWERPOINTLATEX_ENTRY[4].SHAPEID" val="7"/>
  <p:tag name="POWERPOINTLATEX_ENTRY[4].STARTINDEX" val="184"/>
  <p:tag name="POWERPOINTLATEX_ENTRY[4].LENGTH" val="4"/>
  <p:tag name="POWERPOINTLATEX_ENTRY[5].CODE" val="\mathcal{B}"/>
  <p:tag name="POWERPOINTLATEX_ENTRY[5].FONTSIZE" val="24"/>
  <p:tag name="POWERPOINTLATEX_ENTRY[5].SHAPEID" val="9"/>
  <p:tag name="POWERPOINTLATEX_ENTRY[5].STARTINDEX" val="200"/>
  <p:tag name="POWERPOINTLATEX_ENTRY[5].LENGTH" val="4"/>
  <p:tag name="POWERPOINTLATEX_ENTRY.LENGTH" val="7"/>
  <p:tag name="POWERPOINTLATEX_ENTRY[6].CODE" val="|\mathcal{A}| \leq 2^{|U|}"/>
  <p:tag name="POWERPOINTLATEX_ENTRY[6].FONTSIZE" val="24"/>
  <p:tag name="POWERPOINTLATEX_ENTRY[6].SHAPEID" val="10"/>
  <p:tag name="POWERPOINTLATEX_ENTRY[6].STARTINDEX" val="209"/>
  <p:tag name="POWERPOINTLATEX_ENTRY[6].LENGTH" val="20"/>
  <p:tag name="POWERPOINTLATEX_TYPE" val="HasCompiledInlines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A}"/>
  <p:tag name="POWERPOINTLATEX_ENTRY[0].FONTSIZE" val="18"/>
  <p:tag name="POWERPOINTLATEX_ENTRY[0].SHAPEID" val="1051"/>
  <p:tag name="POWERPOINTLATEX_ENTRY[0].STARTINDEX" val="5"/>
  <p:tag name="POWERPOINTLATEX_ENTRY[0].LENGTH" val="4"/>
  <p:tag name="POWERPOINTLATEX_ENTRY[1].CODE" val="M"/>
  <p:tag name="POWERPOINTLATEX_ENTRY[1].FONTSIZE" val="18"/>
  <p:tag name="POWERPOINTLATEX_ENTRY[1].SHAPEID" val="1052"/>
  <p:tag name="POWERPOINTLATEX_ENTRY[1].STARTINDEX" val="57"/>
  <p:tag name="POWERPOINTLATEX_ENTRY[1].LENGTH" val="5"/>
  <p:tag name="POWERPOINTLATEX_ENTRY[2].CODE" val="p \in \mathcal{A}"/>
  <p:tag name="POWERPOINTLATEX_ENTRY[2].FONTSIZE" val="18"/>
  <p:tag name="POWERPOINTLATEX_ENTRY[2].SHAPEID" val="1053"/>
  <p:tag name="POWERPOINTLATEX_ENTRY[2].STARTINDEX" val="81"/>
  <p:tag name="POWERPOINTLATEX_ENTRY[2].LENGTH" val="12"/>
  <p:tag name="POWERPOINTLATEX_ENTRY[3].CODE" val="\mathcal{A} \setminus p"/>
  <p:tag name="POWERPOINTLATEX_ENTRY[3].FONTSIZE" val="18"/>
  <p:tag name="POWERPOINTLATEX_ENTRY[3].SHAPEID" val="1054"/>
  <p:tag name="POWERPOINTLATEX_ENTRY[3].STARTINDEX" val="100"/>
  <p:tag name="POWERPOINTLATEX_ENTRY[3].LENGTH" val="11"/>
  <p:tag name="POWERPOINTLATEX_ENTRY.LENGTH" val="5"/>
  <p:tag name="POWERPOINTLATEX_ENTRY[4].CODE" val="p"/>
  <p:tag name="POWERPOINTLATEX_ENTRY[4].FONTSIZE" val="18"/>
  <p:tag name="POWERPOINTLATEX_ENTRY[4].SHAPEID" val="1055"/>
  <p:tag name="POWERPOINTLATEX_ENTRY[4].STARTINDEX" val="128"/>
  <p:tag name="POWERPOINTLATEX_ENTRY[4].LENGTH" val="3"/>
  <p:tag name="POWERPOINTLATEX_TYPE" val="HasCompiledInlines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493507"/>
  <p:tag name="POWERPOINTLATEX_CODE" val="\mathcal{A}"/>
  <p:tag name="POWERPOINTLATEX_TYPE" val="Inline"/>
  <p:tag name="POWERPOINTLATEX_LINKID" val="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M"/>
  <p:tag name="POWERPOINTLATEX_TYPE" val="Inline"/>
  <p:tag name="POWERPOINTLATEX_LINKID" val="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173913"/>
  <p:tag name="POWERPOINTLATEX_CODE" val="p \in \mathcal{A}"/>
  <p:tag name="POWERPOINTLATEX_TYPE" val="Inline"/>
  <p:tag name="POWERPOINTLATEX_LINKID" val="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3333"/>
  <p:tag name="POWERPOINTLATEX_CODE" val="\mathcal{A} \setminus p"/>
  <p:tag name="POWERPOINTLATEX_TYPE" val="Inline"/>
  <p:tag name="POWERPOINTLATEX_LINKID" val="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25"/>
  <p:tag name="POWERPOINTLATEX_CODE" val="p"/>
  <p:tag name="POWERPOINTLATEX_TYPE" val="Inline"/>
  <p:tag name="POWERPOINTLATEX_LINKID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S,X \subseteq V"/>
  <p:tag name="POWERPOINTLATEX_ENTRY[0].FONTSIZE" val="24"/>
  <p:tag name="POWERPOINTLATEX_ENTRY[0].SHAPEID" val="1104"/>
  <p:tag name="POWERPOINTLATEX_ENTRY[0].STARTINDEX" val="7"/>
  <p:tag name="POWERPOINTLATEX_ENTRY[0].LENGTH" val="19"/>
  <p:tag name="POWERPOINTLATEX_ENTRY[1].CODE" val="\mathtt{conn}(S,X)"/>
  <p:tag name="POWERPOINTLATEX_ENTRY[1].FONTSIZE" val="24"/>
  <p:tag name="POWERPOINTLATEX_ENTRY[1].SHAPEID" val="1105"/>
  <p:tag name="POWERPOINTLATEX_ENTRY[1].STARTINDEX" val="34"/>
  <p:tag name="POWERPOINTLATEX_ENTRY[1].LENGTH" val="22"/>
  <p:tag name="POWERPOINTLATEX_ENTRY[2].CODE" val="p"/>
  <p:tag name="POWERPOINTLATEX_ENTRY[2].FONTSIZE" val="24"/>
  <p:tag name="POWERPOINTLATEX_ENTRY[2].SHAPEID" val="1106"/>
  <p:tag name="POWERPOINTLATEX_ENTRY[2].STARTINDEX" val="75"/>
  <p:tag name="POWERPOINTLATEX_ENTRY[2].LENGTH" val="3"/>
  <p:tag name="POWERPOINTLATEX_ENTRY[3].CODE" val="S"/>
  <p:tag name="POWERPOINTLATEX_ENTRY[3].FONTSIZE" val="24"/>
  <p:tag name="POWERPOINTLATEX_ENTRY[3].SHAPEID" val="1107"/>
  <p:tag name="POWERPOINTLATEX_ENTRY[3].STARTINDEX" val="82"/>
  <p:tag name="POWERPOINTLATEX_ENTRY[3].LENGTH" val="4"/>
  <p:tag name="POWERPOINTLATEX_ENTRY[4].CODE" val="S"/>
  <p:tag name="POWERPOINTLATEX_ENTRY[4].FONTSIZE" val="24"/>
  <p:tag name="POWERPOINTLATEX_ENTRY[4].SHAPEID" val="1108"/>
  <p:tag name="POWERPOINTLATEX_ENTRY[4].STARTINDEX" val="114"/>
  <p:tag name="POWERPOINTLATEX_ENTRY[4].LENGTH" val="4"/>
  <p:tag name="POWERPOINTLATEX_ENTRY[5].CODE" val="p"/>
  <p:tag name="POWERPOINTLATEX_ENTRY[5].FONTSIZE" val="24"/>
  <p:tag name="POWERPOINTLATEX_ENTRY[5].SHAPEID" val="1109"/>
  <p:tag name="POWERPOINTLATEX_ENTRY[5].STARTINDEX" val="145"/>
  <p:tag name="POWERPOINTLATEX_ENTRY[5].LENGTH" val="3"/>
  <p:tag name="POWERPOINTLATEX_ENTRY.LENGTH" val="7"/>
  <p:tag name="POWERPOINTLATEX_ENTRY[6].CODE" val="G[X]"/>
  <p:tag name="POWERPOINTLATEX_ENTRY[6].FONTSIZE" val="24"/>
  <p:tag name="POWERPOINTLATEX_ENTRY[6].SHAPEID" val="1110"/>
  <p:tag name="POWERPOINTLATEX_ENTRY[6].STARTINDEX" val="187"/>
  <p:tag name="POWERPOINTLATEX_ENTRY[6].LENGTH" val="10"/>
  <p:tag name="POWERPOINTLATEX_TYPE" val="HasCompiledInlines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M[\mathcal{B},\mathcal{C}]"/>
  <p:tag name="POWERPOINTLATEX_ENTRY[0].FONTSIZE" val="18"/>
  <p:tag name="POWERPOINTLATEX_ENTRY[0].SHAPEID" val="11270"/>
  <p:tag name="POWERPOINTLATEX_ENTRY[0].STARTINDEX" val="22"/>
  <p:tag name="POWERPOINTLATEX_ENTRY[0].LENGTH" val="15"/>
  <p:tag name="POWERPOINTLATEX_ENTRY[1].CODE" val="\mathcal{C}"/>
  <p:tag name="POWERPOINTLATEX_ENTRY[1].FONTSIZE" val="18"/>
  <p:tag name="POWERPOINTLATEX_ENTRY[1].SHAPEID" val="11271"/>
  <p:tag name="POWERPOINTLATEX_ENTRY[1].STARTINDEX" val="44"/>
  <p:tag name="POWERPOINTLATEX_ENTRY[1].LENGTH" val="3"/>
  <p:tag name="POWERPOINTLATEX_ENTRY.LENGTH" val="3"/>
  <p:tag name="POWERPOINTLATEX_ENTRY[2].CODE" val="U"/>
  <p:tag name="POWERPOINTLATEX_ENTRY[2].FONTSIZE" val="18"/>
  <p:tag name="POWERPOINTLATEX_ENTRY[2].SHAPEID" val="11272"/>
  <p:tag name="POWERPOINTLATEX_ENTRY[2].STARTINDEX" val="64"/>
  <p:tag name="POWERPOINTLATEX_ENTRY[2].LENGTH" val="4"/>
  <p:tag name="POWERPOINTLATEX_TYPE" val="HasCompiledInlines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"/>
  <p:tag name="POWERPOINTLATEX_CODE" val="M[\mathcal{B},\mathcal{C}]"/>
  <p:tag name="POWERPOINTLATEX_TYPE" val="Inline"/>
  <p:tag name="POWERPOINTLATEX_LINKID" val="8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636364"/>
  <p:tag name="POWERPOINTLATEX_CODE" val="\mathcal{C}"/>
  <p:tag name="POWERPOINTLATEX_TYPE" val="Inline"/>
  <p:tag name="POWERPOINTLATEX_LINKID" val="8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816901"/>
  <p:tag name="POWERPOINTLATEX_CODE" val="U"/>
  <p:tag name="POWERPOINTLATEX_TYPE" val="Inline"/>
  <p:tag name="POWERPOINTLATEX_LINKID" val="8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816901"/>
  <p:tag name="POWERPOINTLATEX_CODE" val="U"/>
  <p:tag name="POWERPOINTLATEX_TYPE" val="Inline"/>
  <p:tag name="POWERPOINTLATEX_LINKID" val="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B}|2^{(\omega-1)|U|}|U|^{O(1)}"/>
  <p:tag name="POWERPOINTLATEX_TYPE" val="Inline"/>
  <p:tag name="POWERPOINTLATEX_LINKID" val="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27907"/>
  <p:tag name="POWERPOINTLATEX_CODE" val="\mathcal{A} \subseteq \mathcal{B}"/>
  <p:tag name="POWERPOINTLATEX_TYPE" val="Inline"/>
  <p:tag name="POWERPOINTLATEX_LINKID" val="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493507"/>
  <p:tag name="POWERPOINTLATEX_CODE" val="\mathcal{A}"/>
  <p:tag name="POWERPOINTLATEX_TYPE" val="Inline"/>
  <p:tag name="POWERPOINTLATEX_LINKID" val="6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134831"/>
  <p:tag name="POWERPOINTLATEX_CODE" val="S,X \subseteq V"/>
  <p:tag name="POWERPOINTLATEX_TYPE" val="Inline"/>
  <p:tag name="POWERPOINTLATEX_LINKID" val="92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A}| \leq 2^{|U|}"/>
  <p:tag name="POWERPOINTLATEX_TYPE" val="Inline"/>
  <p:tag name="POWERPOINTLATEX_LINKID" val="6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C}"/>
  <p:tag name="POWERPOINTLATEX_ENTRY[0].FONTSIZE" val="18"/>
  <p:tag name="POWERPOINTLATEX_ENTRY[0].SHAPEID" val="1033"/>
  <p:tag name="POWERPOINTLATEX_ENTRY[0].STARTINDEX" val="9"/>
  <p:tag name="POWERPOINTLATEX_ENTRY[0].LENGTH" val="3"/>
  <p:tag name="POWERPOINTLATEX_ENTRY.LENGTH" val="2"/>
  <p:tag name="POWERPOINTLATEX_ENTRY[1].CODE" val="u_0"/>
  <p:tag name="POWERPOINTLATEX_ENTRY[1].FONTSIZE" val="18"/>
  <p:tag name="POWERPOINTLATEX_ENTRY[1].SHAPEID" val="1034"/>
  <p:tag name="POWERPOINTLATEX_ENTRY[1].STARTINDEX" val="26"/>
  <p:tag name="POWERPOINTLATEX_ENTRY[1].LENGTH" val="5"/>
  <p:tag name="POWERPOINTLATEX_TYPE" val="HasCompiledInlines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3636364"/>
  <p:tag name="POWERPOINTLATEX_CODE" val="\mathcal{C}"/>
  <p:tag name="POWERPOINTLATEX_TYPE" val="Inline"/>
  <p:tag name="POWERPOINTLATEX_LINKID" val="7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26087"/>
  <p:tag name="POWERPOINTLATEX_CODE" val="u_0"/>
  <p:tag name="POWERPOINTLATEX_TYPE" val="Inline"/>
  <p:tag name="POWERPOINTLATEX_LINKID" val="7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M[p,q] = 1"/>
  <p:tag name="POWERPOINTLATEX_ENTRY[0].FONTSIZE" val="20"/>
  <p:tag name="POWERPOINTLATEX_ENTRY[0].SHAPEID" val="1026"/>
  <p:tag name="POWERPOINTLATEX_ENTRY[0].STARTINDEX" val="75"/>
  <p:tag name="POWERPOINTLATEX_ENTRY[0].LENGTH" val="23"/>
  <p:tag name="POWERPOINTLATEX_ENTRY.LENGTH" val="2"/>
  <p:tag name="POWERPOINTLATEX_ENTRY[1].CODE" val="p \vee q = \{U\}"/>
  <p:tag name="POWERPOINTLATEX_ENTRY[1].FONTSIZE" val="20"/>
  <p:tag name="POWERPOINTLATEX_ENTRY[1].SHAPEID" val="1027"/>
  <p:tag name="POWERPOINTLATEX_ENTRY[1].STARTINDEX" val="114"/>
  <p:tag name="POWERPOINTLATEX_ENTRY[1].LENGTH" val="24"/>
  <p:tag name="POWERPOINTLATEX_TYPE" val="HasCompiledInlines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0121"/>
  <p:tag name="POWERPOINTLATEX_CODE" val="M[p,q] = 1"/>
  <p:tag name="POWERPOINTLATEX_TYPE" val="Inline"/>
  <p:tag name="POWERPOINTLATEX_LINKID" val="20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0121"/>
  <p:tag name="POWERPOINTLATEX_CODE" val="p \vee q = \{U\}"/>
  <p:tag name="POWERPOINTLATEX_TYPE" val="Inline"/>
  <p:tag name="POWERPOINTLATEX_LINKID" val="20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B}"/>
  <p:tag name="POWERPOINTLATEX_ENTRY[0].FONTSIZE" val="24"/>
  <p:tag name="POWERPOINTLATEX_ENTRY[0].SHAPEID" val="12290"/>
  <p:tag name="POWERPOINTLATEX_ENTRY[0].STARTINDEX" val="46"/>
  <p:tag name="POWERPOINTLATEX_ENTRY[0].LENGTH" val="4"/>
  <p:tag name="POWERPOINTLATEX_ENTRY[1].CODE" val="U"/>
  <p:tag name="POWERPOINTLATEX_ENTRY[1].FONTSIZE" val="24"/>
  <p:tag name="POWERPOINTLATEX_ENTRY[1].SHAPEID" val="12291"/>
  <p:tag name="POWERPOINTLATEX_ENTRY[1].STARTINDEX" val="68"/>
  <p:tag name="POWERPOINTLATEX_ENTRY[1].LENGTH" val="4"/>
  <p:tag name="POWERPOINTLATEX_ENTRY[2].CODE" val="|\mathcal{B}|2^{(\omega-1)|U|}|U|^{O(1)}"/>
  <p:tag name="POWERPOINTLATEX_ENTRY[2].FONTSIZE" val="24"/>
  <p:tag name="POWERPOINTLATEX_ENTRY[2].SHAPEID" val="12292"/>
  <p:tag name="POWERPOINTLATEX_ENTRY[2].STARTINDEX" val="97"/>
  <p:tag name="POWERPOINTLATEX_ENTRY[2].LENGTH" val="37"/>
  <p:tag name="POWERPOINTLATEX_ENTRY[3].CODE" val="\mathcal{A} \subseteq \mathcal{B}"/>
  <p:tag name="POWERPOINTLATEX_ENTRY[3].FONTSIZE" val="24"/>
  <p:tag name="POWERPOINTLATEX_ENTRY[3].SHAPEID" val="12293"/>
  <p:tag name="POWERPOINTLATEX_ENTRY[3].STARTINDEX" val="160"/>
  <p:tag name="POWERPOINTLATEX_ENTRY[3].LENGTH" val="13"/>
  <p:tag name="POWERPOINTLATEX_ENTRY[4].CODE" val="\mathcal{A}"/>
  <p:tag name="POWERPOINTLATEX_ENTRY[4].FONTSIZE" val="24"/>
  <p:tag name="POWERPOINTLATEX_ENTRY[4].SHAPEID" val="12294"/>
  <p:tag name="POWERPOINTLATEX_ENTRY[4].STARTINDEX" val="184"/>
  <p:tag name="POWERPOINTLATEX_ENTRY[4].LENGTH" val="4"/>
  <p:tag name="POWERPOINTLATEX_ENTRY[5].CODE" val="\mathcal{B}"/>
  <p:tag name="POWERPOINTLATEX_ENTRY[5].FONTSIZE" val="24"/>
  <p:tag name="POWERPOINTLATEX_ENTRY[5].SHAPEID" val="12295"/>
  <p:tag name="POWERPOINTLATEX_ENTRY[5].STARTINDEX" val="200"/>
  <p:tag name="POWERPOINTLATEX_ENTRY[5].LENGTH" val="4"/>
  <p:tag name="POWERPOINTLATEX_ENTRY.LENGTH" val="7"/>
  <p:tag name="POWERPOINTLATEX_ENTRY[6].CODE" val="|\mathcal{A}| \leq 2^{|U|}"/>
  <p:tag name="POWERPOINTLATEX_ENTRY[6].FONTSIZE" val="24"/>
  <p:tag name="POWERPOINTLATEX_ENTRY[6].SHAPEID" val="12296"/>
  <p:tag name="POWERPOINTLATEX_ENTRY[6].STARTINDEX" val="209"/>
  <p:tag name="POWERPOINTLATEX_ENTRY[6].LENGTH" val="20"/>
  <p:tag name="POWERPOINTLATEX_TYPE" val="HasCompiledInlines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A}"/>
  <p:tag name="POWERPOINTLATEX_ENTRY[0].FONTSIZE" val="18"/>
  <p:tag name="POWERPOINTLATEX_ENTRY[0].SHAPEID" val="1051"/>
  <p:tag name="POWERPOINTLATEX_ENTRY[0].STARTINDEX" val="5"/>
  <p:tag name="POWERPOINTLATEX_ENTRY[0].LENGTH" val="4"/>
  <p:tag name="POWERPOINTLATEX_ENTRY[1].CODE" val="M"/>
  <p:tag name="POWERPOINTLATEX_ENTRY[1].FONTSIZE" val="18"/>
  <p:tag name="POWERPOINTLATEX_ENTRY[1].SHAPEID" val="1052"/>
  <p:tag name="POWERPOINTLATEX_ENTRY[1].STARTINDEX" val="57"/>
  <p:tag name="POWERPOINTLATEX_ENTRY[1].LENGTH" val="5"/>
  <p:tag name="POWERPOINTLATEX_ENTRY[2].CODE" val="p \in \mathcal{A}"/>
  <p:tag name="POWERPOINTLATEX_ENTRY[2].FONTSIZE" val="18"/>
  <p:tag name="POWERPOINTLATEX_ENTRY[2].SHAPEID" val="1053"/>
  <p:tag name="POWERPOINTLATEX_ENTRY[2].STARTINDEX" val="81"/>
  <p:tag name="POWERPOINTLATEX_ENTRY[2].LENGTH" val="12"/>
  <p:tag name="POWERPOINTLATEX_ENTRY[3].CODE" val="\mathcal{A} \setminus p"/>
  <p:tag name="POWERPOINTLATEX_ENTRY[3].FONTSIZE" val="18"/>
  <p:tag name="POWERPOINTLATEX_ENTRY[3].SHAPEID" val="1054"/>
  <p:tag name="POWERPOINTLATEX_ENTRY[3].STARTINDEX" val="100"/>
  <p:tag name="POWERPOINTLATEX_ENTRY[3].LENGTH" val="11"/>
  <p:tag name="POWERPOINTLATEX_ENTRY.LENGTH" val="5"/>
  <p:tag name="POWERPOINTLATEX_ENTRY[4].CODE" val="p"/>
  <p:tag name="POWERPOINTLATEX_ENTRY[4].FONTSIZE" val="18"/>
  <p:tag name="POWERPOINTLATEX_ENTRY[4].SHAPEID" val="1055"/>
  <p:tag name="POWERPOINTLATEX_ENTRY[4].STARTINDEX" val="128"/>
  <p:tag name="POWERPOINTLATEX_ENTRY[4].LENGTH" val="3"/>
  <p:tag name="POWERPOINTLATEX_TYPE" val="HasCompiledInlines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493507"/>
  <p:tag name="POWERPOINTLATEX_CODE" val="\mathcal{A}"/>
  <p:tag name="POWERPOINTLATEX_TYPE" val="Inline"/>
  <p:tag name="POWERPOINTLATEX_LINKID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5248"/>
  <p:tag name="POWERPOINTLATEX_CODE" val="\mathtt{conn}(S,X)"/>
  <p:tag name="POWERPOINTLATEX_TYPE" val="Inline"/>
  <p:tag name="POWERPOINTLATEX_LINKID" val="92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M"/>
  <p:tag name="POWERPOINTLATEX_TYPE" val="Inline"/>
  <p:tag name="POWERPOINTLATEX_LINKID" val="3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173913"/>
  <p:tag name="POWERPOINTLATEX_CODE" val="p \in \mathcal{A}"/>
  <p:tag name="POWERPOINTLATEX_TYPE" val="Inline"/>
  <p:tag name="POWERPOINTLATEX_LINKID" val="3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3333"/>
  <p:tag name="POWERPOINTLATEX_CODE" val="\mathcal{A} \setminus p"/>
  <p:tag name="POWERPOINTLATEX_TYPE" val="Inline"/>
  <p:tag name="POWERPOINTLATEX_LINKID" val="3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25"/>
  <p:tag name="POWERPOINTLATEX_CODE" val="p"/>
  <p:tag name="POWERPOINTLATEX_TYPE" val="Inline"/>
  <p:tag name="POWERPOINTLATEX_LINKID" val="3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M[\mathcal{B},\mathcal{C}]"/>
  <p:tag name="POWERPOINTLATEX_ENTRY[0].FONTSIZE" val="18"/>
  <p:tag name="POWERPOINTLATEX_ENTRY[0].SHAPEID" val="11266"/>
  <p:tag name="POWERPOINTLATEX_ENTRY[0].STARTINDEX" val="22"/>
  <p:tag name="POWERPOINTLATEX_ENTRY[0].LENGTH" val="15"/>
  <p:tag name="POWERPOINTLATEX_ENTRY[1].CODE" val="\mathcal{C}"/>
  <p:tag name="POWERPOINTLATEX_ENTRY[1].FONTSIZE" val="18"/>
  <p:tag name="POWERPOINTLATEX_ENTRY[1].SHAPEID" val="11267"/>
  <p:tag name="POWERPOINTLATEX_ENTRY[1].STARTINDEX" val="44"/>
  <p:tag name="POWERPOINTLATEX_ENTRY[1].LENGTH" val="3"/>
  <p:tag name="POWERPOINTLATEX_ENTRY[2].CODE" val="U"/>
  <p:tag name="POWERPOINTLATEX_ENTRY[2].FONTSIZE" val="18"/>
  <p:tag name="POWERPOINTLATEX_ENTRY[2].SHAPEID" val="11268"/>
  <p:tag name="POWERPOINTLATEX_ENTRY[2].STARTINDEX" val="64"/>
  <p:tag name="POWERPOINTLATEX_ENTRY[2].LENGTH" val="4"/>
  <p:tag name="POWERPOINTLATEX_ENTRY.LENGTH" val="4"/>
  <p:tag name="POWERPOINTLATEX_ENTRY[3].CODE" val="M[\mathcal{B},\mathcal{C}]"/>
  <p:tag name="POWERPOINTLATEX_ENTRY[3].FONTSIZE" val="18"/>
  <p:tag name="POWERPOINTLATEX_ENTRY[3].SHAPEID" val="11269"/>
  <p:tag name="POWERPOINTLATEX_ENTRY[3].STARTINDEX" val="115"/>
  <p:tag name="POWERPOINTLATEX_ENTRY[3].LENGTH" val="15"/>
  <p:tag name="POWERPOINTLATEX_TYPE" val="HasCompiledInlines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"/>
  <p:tag name="POWERPOINTLATEX_CODE" val="M[\mathcal{B},\mathcal{C}]"/>
  <p:tag name="POWERPOINTLATEX_TYPE" val="Inline"/>
  <p:tag name="POWERPOINTLATEX_LINKID" val="8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636364"/>
  <p:tag name="POWERPOINTLATEX_CODE" val="\mathcal{C}"/>
  <p:tag name="POWERPOINTLATEX_TYPE" val="Inline"/>
  <p:tag name="POWERPOINTLATEX_LINKID" val="8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816901"/>
  <p:tag name="POWERPOINTLATEX_CODE" val="U"/>
  <p:tag name="POWERPOINTLATEX_TYPE" val="Inline"/>
  <p:tag name="POWERPOINTLATEX_LINKID" val="8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"/>
  <p:tag name="POWERPOINTLATEX_CODE" val="M[\mathcal{B},\mathcal{C}]"/>
  <p:tag name="POWERPOINTLATEX_TYPE" val="Inline"/>
  <p:tag name="POWERPOINTLATEX_LINKID" val="8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25"/>
  <p:tag name="POWERPOINTLATEX_CODE" val="p"/>
  <p:tag name="POWERPOINTLATEX_TYPE" val="Inline"/>
  <p:tag name="POWERPOINTLATEX_LINKID" val="92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816901"/>
  <p:tag name="POWERPOINTLATEX_CODE" val="U"/>
  <p:tag name="POWERPOINTLATEX_TYPE" val="Inline"/>
  <p:tag name="POWERPOINTLATEX_LINKID" val="6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B}|2^{(\omega-1)|U|}|U|^{O(1)}"/>
  <p:tag name="POWERPOINTLATEX_TYPE" val="Inline"/>
  <p:tag name="POWERPOINTLATEX_LINKID" val="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27907"/>
  <p:tag name="POWERPOINTLATEX_CODE" val="\mathcal{A} \subseteq \mathcal{B}"/>
  <p:tag name="POWERPOINTLATEX_TYPE" val="Inline"/>
  <p:tag name="POWERPOINTLATEX_LINKID" val="6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493507"/>
  <p:tag name="POWERPOINTLATEX_CODE" val="\mathcal{A}"/>
  <p:tag name="POWERPOINTLATEX_TYPE" val="Inline"/>
  <p:tag name="POWERPOINTLATEX_LINKID" val="6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A}| \leq 2^{|U|}"/>
  <p:tag name="POWERPOINTLATEX_TYPE" val="Inline"/>
  <p:tag name="POWERPOINTLATEX_LINKID" val="6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C}"/>
  <p:tag name="POWERPOINTLATEX_ENTRY[0].FONTSIZE" val="18"/>
  <p:tag name="POWERPOINTLATEX_ENTRY[0].SHAPEID" val="1033"/>
  <p:tag name="POWERPOINTLATEX_ENTRY[0].STARTINDEX" val="9"/>
  <p:tag name="POWERPOINTLATEX_ENTRY[0].LENGTH" val="3"/>
  <p:tag name="POWERPOINTLATEX_ENTRY.LENGTH" val="2"/>
  <p:tag name="POWERPOINTLATEX_ENTRY[1].CODE" val="u_0"/>
  <p:tag name="POWERPOINTLATEX_ENTRY[1].FONTSIZE" val="18"/>
  <p:tag name="POWERPOINTLATEX_ENTRY[1].SHAPEID" val="1034"/>
  <p:tag name="POWERPOINTLATEX_ENTRY[1].STARTINDEX" val="26"/>
  <p:tag name="POWERPOINTLATEX_ENTRY[1].LENGTH" val="5"/>
  <p:tag name="POWERPOINTLATEX_TYPE" val="HasCompiledInlines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3636364"/>
  <p:tag name="POWERPOINTLATEX_CODE" val="\mathcal{C}"/>
  <p:tag name="POWERPOINTLATEX_TYPE" val="Inline"/>
  <p:tag name="POWERPOINTLATEX_LINKID" val="7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26087"/>
  <p:tag name="POWERPOINTLATEX_CODE" val="u_0"/>
  <p:tag name="POWERPOINTLATEX_TYPE" val="Inline"/>
  <p:tag name="POWERPOINTLATEX_LINKID" val="7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M[p,q] = 1"/>
  <p:tag name="POWERPOINTLATEX_ENTRY[0].FONTSIZE" val="20"/>
  <p:tag name="POWERPOINTLATEX_ENTRY[0].SHAPEID" val="1026"/>
  <p:tag name="POWERPOINTLATEX_ENTRY[0].STARTINDEX" val="75"/>
  <p:tag name="POWERPOINTLATEX_ENTRY[0].LENGTH" val="23"/>
  <p:tag name="POWERPOINTLATEX_ENTRY.LENGTH" val="2"/>
  <p:tag name="POWERPOINTLATEX_ENTRY[1].CODE" val="p \vee q = \{U\}"/>
  <p:tag name="POWERPOINTLATEX_ENTRY[1].FONTSIZE" val="20"/>
  <p:tag name="POWERPOINTLATEX_ENTRY[1].SHAPEID" val="1027"/>
  <p:tag name="POWERPOINTLATEX_ENTRY[1].STARTINDEX" val="114"/>
  <p:tag name="POWERPOINTLATEX_ENTRY[1].LENGTH" val="24"/>
  <p:tag name="POWERPOINTLATEX_TYPE" val="HasCompiledInline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777778"/>
  <p:tag name="POWERPOINTLATEX_CODE" val="S"/>
  <p:tag name="POWERPOINTLATEX_TYPE" val="Inline"/>
  <p:tag name="POWERPOINTLATEX_LINKID" val="92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0121"/>
  <p:tag name="POWERPOINTLATEX_CODE" val="M[p,q] = 1"/>
  <p:tag name="POWERPOINTLATEX_TYPE" val="Inline"/>
  <p:tag name="POWERPOINTLATEX_LINKID" val="20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0121"/>
  <p:tag name="POWERPOINTLATEX_CODE" val="p \vee q = \{U\}"/>
  <p:tag name="POWERPOINTLATEX_TYPE" val="Inline"/>
  <p:tag name="POWERPOINTLATEX_LINKID" val="20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B}"/>
  <p:tag name="POWERPOINTLATEX_ENTRY[0].FONTSIZE" val="24"/>
  <p:tag name="POWERPOINTLATEX_ENTRY[0].SHAPEID" val="13314"/>
  <p:tag name="POWERPOINTLATEX_ENTRY[0].STARTINDEX" val="46"/>
  <p:tag name="POWERPOINTLATEX_ENTRY[0].LENGTH" val="4"/>
  <p:tag name="POWERPOINTLATEX_ENTRY[1].CODE" val="U"/>
  <p:tag name="POWERPOINTLATEX_ENTRY[1].FONTSIZE" val="24"/>
  <p:tag name="POWERPOINTLATEX_ENTRY[1].SHAPEID" val="13315"/>
  <p:tag name="POWERPOINTLATEX_ENTRY[1].STARTINDEX" val="68"/>
  <p:tag name="POWERPOINTLATEX_ENTRY[1].LENGTH" val="4"/>
  <p:tag name="POWERPOINTLATEX_ENTRY[2].CODE" val="|\mathcal{B}|2^{(\omega-1)|U|}|U|^{O(1)}"/>
  <p:tag name="POWERPOINTLATEX_ENTRY[2].FONTSIZE" val="24"/>
  <p:tag name="POWERPOINTLATEX_ENTRY[2].SHAPEID" val="13316"/>
  <p:tag name="POWERPOINTLATEX_ENTRY[2].STARTINDEX" val="97"/>
  <p:tag name="POWERPOINTLATEX_ENTRY[2].LENGTH" val="37"/>
  <p:tag name="POWERPOINTLATEX_ENTRY[3].CODE" val="\mathcal{A} \subseteq \mathcal{B}"/>
  <p:tag name="POWERPOINTLATEX_ENTRY[3].FONTSIZE" val="24"/>
  <p:tag name="POWERPOINTLATEX_ENTRY[3].SHAPEID" val="13317"/>
  <p:tag name="POWERPOINTLATEX_ENTRY[3].STARTINDEX" val="160"/>
  <p:tag name="POWERPOINTLATEX_ENTRY[3].LENGTH" val="13"/>
  <p:tag name="POWERPOINTLATEX_ENTRY[4].CODE" val="\mathcal{A}"/>
  <p:tag name="POWERPOINTLATEX_ENTRY[4].FONTSIZE" val="24"/>
  <p:tag name="POWERPOINTLATEX_ENTRY[4].SHAPEID" val="13318"/>
  <p:tag name="POWERPOINTLATEX_ENTRY[4].STARTINDEX" val="184"/>
  <p:tag name="POWERPOINTLATEX_ENTRY[4].LENGTH" val="4"/>
  <p:tag name="POWERPOINTLATEX_ENTRY[5].CODE" val="\mathcal{B}"/>
  <p:tag name="POWERPOINTLATEX_ENTRY[5].FONTSIZE" val="24"/>
  <p:tag name="POWERPOINTLATEX_ENTRY[5].SHAPEID" val="13319"/>
  <p:tag name="POWERPOINTLATEX_ENTRY[5].STARTINDEX" val="200"/>
  <p:tag name="POWERPOINTLATEX_ENTRY[5].LENGTH" val="4"/>
  <p:tag name="POWERPOINTLATEX_ENTRY.LENGTH" val="7"/>
  <p:tag name="POWERPOINTLATEX_ENTRY[6].CODE" val="|\mathcal{A}| \leq 2^{|U|}"/>
  <p:tag name="POWERPOINTLATEX_ENTRY[6].FONTSIZE" val="24"/>
  <p:tag name="POWERPOINTLATEX_ENTRY[6].SHAPEID" val="13320"/>
  <p:tag name="POWERPOINTLATEX_ENTRY[6].STARTINDEX" val="209"/>
  <p:tag name="POWERPOINTLATEX_ENTRY[6].LENGTH" val="20"/>
  <p:tag name="POWERPOINTLATEX_TYPE" val="HasCompiledInlines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A}"/>
  <p:tag name="POWERPOINTLATEX_ENTRY[0].FONTSIZE" val="18"/>
  <p:tag name="POWERPOINTLATEX_ENTRY[0].SHAPEID" val="1051"/>
  <p:tag name="POWERPOINTLATEX_ENTRY[0].STARTINDEX" val="5"/>
  <p:tag name="POWERPOINTLATEX_ENTRY[0].LENGTH" val="4"/>
  <p:tag name="POWERPOINTLATEX_ENTRY[1].CODE" val="M"/>
  <p:tag name="POWERPOINTLATEX_ENTRY[1].FONTSIZE" val="18"/>
  <p:tag name="POWERPOINTLATEX_ENTRY[1].SHAPEID" val="1052"/>
  <p:tag name="POWERPOINTLATEX_ENTRY[1].STARTINDEX" val="57"/>
  <p:tag name="POWERPOINTLATEX_ENTRY[1].LENGTH" val="5"/>
  <p:tag name="POWERPOINTLATEX_ENTRY[2].CODE" val="p \in \mathcal{A}"/>
  <p:tag name="POWERPOINTLATEX_ENTRY[2].FONTSIZE" val="18"/>
  <p:tag name="POWERPOINTLATEX_ENTRY[2].SHAPEID" val="1053"/>
  <p:tag name="POWERPOINTLATEX_ENTRY[2].STARTINDEX" val="81"/>
  <p:tag name="POWERPOINTLATEX_ENTRY[2].LENGTH" val="12"/>
  <p:tag name="POWERPOINTLATEX_ENTRY[3].CODE" val="\mathcal{A} \setminus p"/>
  <p:tag name="POWERPOINTLATEX_ENTRY[3].FONTSIZE" val="18"/>
  <p:tag name="POWERPOINTLATEX_ENTRY[3].SHAPEID" val="1054"/>
  <p:tag name="POWERPOINTLATEX_ENTRY[3].STARTINDEX" val="100"/>
  <p:tag name="POWERPOINTLATEX_ENTRY[3].LENGTH" val="11"/>
  <p:tag name="POWERPOINTLATEX_ENTRY.LENGTH" val="5"/>
  <p:tag name="POWERPOINTLATEX_ENTRY[4].CODE" val="p"/>
  <p:tag name="POWERPOINTLATEX_ENTRY[4].FONTSIZE" val="18"/>
  <p:tag name="POWERPOINTLATEX_ENTRY[4].SHAPEID" val="1055"/>
  <p:tag name="POWERPOINTLATEX_ENTRY[4].STARTINDEX" val="128"/>
  <p:tag name="POWERPOINTLATEX_ENTRY[4].LENGTH" val="3"/>
  <p:tag name="POWERPOINTLATEX_TYPE" val="HasCompiledInlines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6493507"/>
  <p:tag name="POWERPOINTLATEX_CODE" val="\mathcal{A}"/>
  <p:tag name="POWERPOINTLATEX_TYPE" val="Inline"/>
  <p:tag name="POWERPOINTLATEX_LINKID" val="3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M"/>
  <p:tag name="POWERPOINTLATEX_TYPE" val="Inline"/>
  <p:tag name="POWERPOINTLATEX_LINKID" val="3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173913"/>
  <p:tag name="POWERPOINTLATEX_CODE" val="p \in \mathcal{A}"/>
  <p:tag name="POWERPOINTLATEX_TYPE" val="Inline"/>
  <p:tag name="POWERPOINTLATEX_LINKID" val="3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3333"/>
  <p:tag name="POWERPOINTLATEX_CODE" val="\mathcal{A} \setminus p"/>
  <p:tag name="POWERPOINTLATEX_TYPE" val="Inline"/>
  <p:tag name="POWERPOINTLATEX_LINKID" val="3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25"/>
  <p:tag name="POWERPOINTLATEX_CODE" val="p"/>
  <p:tag name="POWERPOINTLATEX_TYPE" val="Inline"/>
  <p:tag name="POWERPOINTLATEX_LINKID" val="3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M[\mathcal{B},\mathcal{C}]"/>
  <p:tag name="POWERPOINTLATEX_ENTRY[0].FONTSIZE" val="18"/>
  <p:tag name="POWERPOINTLATEX_ENTRY[0].SHAPEID" val="2070"/>
  <p:tag name="POWERPOINTLATEX_ENTRY[0].STARTINDEX" val="22"/>
  <p:tag name="POWERPOINTLATEX_ENTRY[0].LENGTH" val="15"/>
  <p:tag name="POWERPOINTLATEX_ENTRY[1].CODE" val="\mathcal{C}"/>
  <p:tag name="POWERPOINTLATEX_ENTRY[1].FONTSIZE" val="18"/>
  <p:tag name="POWERPOINTLATEX_ENTRY[1].SHAPEID" val="9"/>
  <p:tag name="POWERPOINTLATEX_ENTRY[1].STARTINDEX" val="44"/>
  <p:tag name="POWERPOINTLATEX_ENTRY[1].LENGTH" val="3"/>
  <p:tag name="POWERPOINTLATEX_ENTRY[2].CODE" val="U"/>
  <p:tag name="POWERPOINTLATEX_ENTRY[2].FONTSIZE" val="18"/>
  <p:tag name="POWERPOINTLATEX_ENTRY[2].SHAPEID" val="10"/>
  <p:tag name="POWERPOINTLATEX_ENTRY[2].STARTINDEX" val="64"/>
  <p:tag name="POWERPOINTLATEX_ENTRY[2].LENGTH" val="4"/>
  <p:tag name="POWERPOINTLATEX_ENTRY[3].CODE" val="M[\mathcal{B},\mathcal{C}]"/>
  <p:tag name="POWERPOINTLATEX_ENTRY[3].FONTSIZE" val="18"/>
  <p:tag name="POWERPOINTLATEX_ENTRY[3].SHAPEID" val="11"/>
  <p:tag name="POWERPOINTLATEX_ENTRY[3].STARTINDEX" val="115"/>
  <p:tag name="POWERPOINTLATEX_ENTRY[3].LENGTH" val="15"/>
  <p:tag name="POWERPOINTLATEX_ENTRY.LENGTH" val="5"/>
  <p:tag name="POWERPOINTLATEX_ENTRY[4].CODE" val="2^{|U|}"/>
  <p:tag name="POWERPOINTLATEX_ENTRY[4].FONTSIZE" val="18"/>
  <p:tag name="POWERPOINTLATEX_ENTRY[4].SHAPEID" val="12"/>
  <p:tag name="POWERPOINTLATEX_ENTRY[4].STARTINDEX" val="184"/>
  <p:tag name="POWERPOINTLATEX_ENTRY[4].LENGTH" val="7"/>
  <p:tag name="POWERPOINTLATEX_TYPE" val="HasCompiledInline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777778"/>
  <p:tag name="POWERPOINTLATEX_CODE" val="S"/>
  <p:tag name="POWERPOINTLATEX_TYPE" val="Inline"/>
  <p:tag name="POWERPOINTLATEX_LINKID" val="92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M[\mathcal{B},\mathcal{C}]"/>
  <p:tag name="POWERPOINTLATEX_TYPE" val="Inline"/>
  <p:tag name="POWERPOINTLATEX_LINKID" val="8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3636364"/>
  <p:tag name="POWERPOINTLATEX_CODE" val="\mathcal{C}"/>
  <p:tag name="POWERPOINTLATEX_TYPE" val="Inline"/>
  <p:tag name="POWERPOINTLATEX_LINKID" val="8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816901"/>
  <p:tag name="POWERPOINTLATEX_CODE" val="U"/>
  <p:tag name="POWERPOINTLATEX_TYPE" val="Inline"/>
  <p:tag name="POWERPOINTLATEX_LINKID" val="8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M[\mathcal{B},\mathcal{C}]"/>
  <p:tag name="POWERPOINTLATEX_TYPE" val="Inline"/>
  <p:tag name="POWERPOINTLATEX_LINKID" val="8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2^{|U|}"/>
  <p:tag name="POWERPOINTLATEX_TYPE" val="Inline"/>
  <p:tag name="POWERPOINTLATEX_LINKID" val="8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816901"/>
  <p:tag name="POWERPOINTLATEX_CODE" val="U"/>
  <p:tag name="POWERPOINTLATEX_TYPE" val="Inline"/>
  <p:tag name="POWERPOINTLATEX_LINKID" val="6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B}|2^{(\omega-1)|U|}|U|^{O(1)}"/>
  <p:tag name="POWERPOINTLATEX_TYPE" val="Inline"/>
  <p:tag name="POWERPOINTLATEX_LINKID" val="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27907"/>
  <p:tag name="POWERPOINTLATEX_CODE" val="\mathcal{A} \subseteq \mathcal{B}"/>
  <p:tag name="POWERPOINTLATEX_TYPE" val="Inline"/>
  <p:tag name="POWERPOINTLATEX_LINKID" val="6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493507"/>
  <p:tag name="POWERPOINTLATEX_CODE" val="\mathcal{A}"/>
  <p:tag name="POWERPOINTLATEX_TYPE" val="Inline"/>
  <p:tag name="POWERPOINTLATEX_LINKID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25"/>
  <p:tag name="POWERPOINTLATEX_CODE" val="p"/>
  <p:tag name="POWERPOINTLATEX_TYPE" val="Inline"/>
  <p:tag name="POWERPOINTLATEX_LINKID" val="92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77778"/>
  <p:tag name="POWERPOINTLATEX_CODE" val="\mathcal{B}"/>
  <p:tag name="POWERPOINTLATEX_TYPE" val="Inline"/>
  <p:tag name="POWERPOINTLATEX_LINKID" val="6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|\mathcal{A}| \leq 2^{|U|}"/>
  <p:tag name="POWERPOINTLATEX_TYPE" val="Inline"/>
  <p:tag name="POWERPOINTLATEX_LINKID" val="6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C}"/>
  <p:tag name="POWERPOINTLATEX_ENTRY[0].FONTSIZE" val="18"/>
  <p:tag name="POWERPOINTLATEX_ENTRY[0].SHAPEID" val="1033"/>
  <p:tag name="POWERPOINTLATEX_ENTRY[0].STARTINDEX" val="9"/>
  <p:tag name="POWERPOINTLATEX_ENTRY[0].LENGTH" val="3"/>
  <p:tag name="POWERPOINTLATEX_ENTRY.LENGTH" val="2"/>
  <p:tag name="POWERPOINTLATEX_ENTRY[1].CODE" val="u_0"/>
  <p:tag name="POWERPOINTLATEX_ENTRY[1].FONTSIZE" val="18"/>
  <p:tag name="POWERPOINTLATEX_ENTRY[1].SHAPEID" val="1034"/>
  <p:tag name="POWERPOINTLATEX_ENTRY[1].STARTINDEX" val="26"/>
  <p:tag name="POWERPOINTLATEX_ENTRY[1].LENGTH" val="5"/>
  <p:tag name="POWERPOINTLATEX_TYPE" val="HasCompiledInlines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3636364"/>
  <p:tag name="POWERPOINTLATEX_CODE" val="\mathcal{C}"/>
  <p:tag name="POWERPOINTLATEX_TYPE" val="Inline"/>
  <p:tag name="POWERPOINTLATEX_LINKID" val="7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26087"/>
  <p:tag name="POWERPOINTLATEX_CODE" val="u_0"/>
  <p:tag name="POWERPOINTLATEX_TYPE" val="Inline"/>
  <p:tag name="POWERPOINTLATEX_LINKID" val="7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M[p,q] = 1"/>
  <p:tag name="POWERPOINTLATEX_ENTRY[0].FONTSIZE" val="20"/>
  <p:tag name="POWERPOINTLATEX_ENTRY[0].SHAPEID" val="1026"/>
  <p:tag name="POWERPOINTLATEX_ENTRY[0].STARTINDEX" val="75"/>
  <p:tag name="POWERPOINTLATEX_ENTRY[0].LENGTH" val="23"/>
  <p:tag name="POWERPOINTLATEX_ENTRY.LENGTH" val="2"/>
  <p:tag name="POWERPOINTLATEX_ENTRY[1].CODE" val="p \vee q = \{U\}"/>
  <p:tag name="POWERPOINTLATEX_ENTRY[1].FONTSIZE" val="20"/>
  <p:tag name="POWERPOINTLATEX_ENTRY[1].SHAPEID" val="1027"/>
  <p:tag name="POWERPOINTLATEX_ENTRY[1].STARTINDEX" val="114"/>
  <p:tag name="POWERPOINTLATEX_ENTRY[1].LENGTH" val="24"/>
  <p:tag name="POWERPOINTLATEX_TYPE" val="HasCompiledInlines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0121"/>
  <p:tag name="POWERPOINTLATEX_CODE" val="M[p,q] = 1"/>
  <p:tag name="POWERPOINTLATEX_TYPE" val="Inline"/>
  <p:tag name="POWERPOINTLATEX_LINKID" val="20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0121"/>
  <p:tag name="POWERPOINTLATEX_CODE" val="p \vee q = \{U\}"/>
  <p:tag name="POWERPOINTLATEX_TYPE" val="Inline"/>
  <p:tag name="POWERPOINTLATEX_LINKID" val="20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G=(V,E)"/>
  <p:tag name="POWERPOINTLATEX_ENTRY[0].FONTSIZE" val="24"/>
  <p:tag name="POWERPOINTLATEX_ENTRY[0].SHAPEID" val="2100"/>
  <p:tag name="POWERPOINTLATEX_ENTRY[0].STARTINDEX" val="86"/>
  <p:tag name="POWERPOINTLATEX_ENTRY[0].LENGTH" val="22"/>
  <p:tag name="POWERPOINTLATEX_ENTRY[1].CODE" val="S \subseteq E"/>
  <p:tag name="POWERPOINTLATEX_ENTRY[1].FONTSIZE" val="24"/>
  <p:tag name="POWERPOINTLATEX_ENTRY[1].SHAPEID" val="2101"/>
  <p:tag name="POWERPOINTLATEX_ENTRY[1].STARTINDEX" val="119"/>
  <p:tag name="POWERPOINTLATEX_ENTRY[1].LENGTH" val="13"/>
  <p:tag name="POWERPOINTLATEX_ENTRY[2].CODE" val="|S|=|V|-1"/>
  <p:tag name="POWERPOINTLATEX_ENTRY[2].FONTSIZE" val="24"/>
  <p:tag name="POWERPOINTLATEX_ENTRY[2].SHAPEID" val="2102"/>
  <p:tag name="POWERPOINTLATEX_ENTRY[2].STARTINDEX" val="138"/>
  <p:tag name="POWERPOINTLATEX_ENTRY[2].LENGTH" val="26"/>
  <p:tag name="POWERPOINTLATEX_ENTRY.LENGTH" val="4"/>
  <p:tag name="POWERPOINTLATEX_ENTRY[3].CODE" val="F_S"/>
  <p:tag name="POWERPOINTLATEX_ENTRY[3].FONTSIZE" val="24"/>
  <p:tag name="POWERPOINTLATEX_ENTRY[3].SHAPEID" val="2103"/>
  <p:tag name="POWERPOINTLATEX_ENTRY[3].STARTINDEX" val="169"/>
  <p:tag name="POWERPOINTLATEX_ENTRY[3].LENGTH" val="6"/>
  <p:tag name="POWERPOINTLATEX_TYPE" val="HasCompiledInlines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S"/>
  <p:tag name="POWERPOINTLATEX_ENTRY[0].FONTSIZE" val="18"/>
  <p:tag name="POWERPOINTLATEX_ENTRY[0].SHAPEID" val="2088"/>
  <p:tag name="POWERPOINTLATEX_ENTRY[0].STARTINDEX" val="29"/>
  <p:tag name="POWERPOINTLATEX_ENTRY[0].LENGTH" val="4"/>
  <p:tag name="POWERPOINTLATEX_ENTRY.LENGTH" val="2"/>
  <p:tag name="POWERPOINTLATEX_ENTRY[1].CODE" val="G"/>
  <p:tag name="POWERPOINTLATEX_ENTRY[1].FONTSIZE" val="18"/>
  <p:tag name="POWERPOINTLATEX_ENTRY[1].SHAPEID" val="2089"/>
  <p:tag name="POWERPOINTLATEX_ENTRY[1].STARTINDEX" val="79"/>
  <p:tag name="POWERPOINTLATEX_ENTRY[1].LENGTH" val="4"/>
  <p:tag name="POWERPOINTLATEX_TYPE" val="HasCompiledInline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5248"/>
  <p:tag name="POWERPOINTLATEX_CODE" val="G[X]"/>
  <p:tag name="POWERPOINTLATEX_TYPE" val="Inline"/>
  <p:tag name="POWERPOINTLATEX_LINKID" val="92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(V,S)"/>
  <p:tag name="POWERPOINTLATEX_ENTRY[0].FONTSIZE" val="18"/>
  <p:tag name="POWERPOINTLATEX_ENTRY[0].SHAPEID" val="2097"/>
  <p:tag name="POWERPOINTLATEX_ENTRY[0].STARTINDEX" val="9"/>
  <p:tag name="POWERPOINTLATEX_ENTRY[0].LENGTH" val="12"/>
  <p:tag name="POWERPOINTLATEX_ENTRY[1].CODE" val="|\mathtt{det}(F_S)|=1"/>
  <p:tag name="POWERPOINTLATEX_ENTRY[1].FONTSIZE" val="18"/>
  <p:tag name="POWERPOINTLATEX_ENTRY[1].SHAPEID" val="2098"/>
  <p:tag name="POWERPOINTLATEX_ENTRY[1].STARTINDEX" val="33"/>
  <p:tag name="POWERPOINTLATEX_ENTRY[1].LENGTH" val="27"/>
  <p:tag name="POWERPOINTLATEX_ENTRY.LENGTH" val="3"/>
  <p:tag name="POWERPOINTLATEX_ENTRY[2].CODE" val="\mathtt{det}(F_S)=0"/>
  <p:tag name="POWERPOINTLATEX_ENTRY[2].FONTSIZE" val="18"/>
  <p:tag name="POWERPOINTLATEX_ENTRY[2].SHAPEID" val="2099"/>
  <p:tag name="POWERPOINTLATEX_ENTRY[2].STARTINDEX" val="65"/>
  <p:tag name="POWERPOINTLATEX_ENTRY[2].LENGTH" val="25"/>
  <p:tag name="POWERPOINTLATEX_TYPE" val="HasCompiledInlines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777778"/>
  <p:tag name="POWERPOINTLATEX_CODE" val="S"/>
  <p:tag name="POWERPOINTLATEX_TYPE" val="Inline"/>
  <p:tag name="POWERPOINTLATEX_LINKID" val="7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3636364"/>
  <p:tag name="POWERPOINTLATEX_CODE" val="G"/>
  <p:tag name="POWERPOINTLATEX_TYPE" val="Inline"/>
  <p:tag name="POWERPOINTLATEX_LINKID" val="7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(V,S)"/>
  <p:tag name="POWERPOINTLATEX_TYPE" val="Inline"/>
  <p:tag name="POWERPOINTLATEX_LINKID" val="8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|\mathtt{det}(F_S)|=1"/>
  <p:tag name="POWERPOINTLATEX_TYPE" val="Inline"/>
  <p:tag name="POWERPOINTLATEX_LINKID" val="8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\mathtt{det}(F_S)=0"/>
  <p:tag name="POWERPOINTLATEX_TYPE" val="Inline"/>
  <p:tag name="POWERPOINTLATEX_LINKID" val="8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5248"/>
  <p:tag name="POWERPOINTLATEX_CODE" val="G=(V,E)"/>
  <p:tag name="POWERPOINTLATEX_TYPE" val="Inline"/>
  <p:tag name="POWERPOINTLATEX_LINKID" val="3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666667"/>
  <p:tag name="POWERPOINTLATEX_CODE" val="S \subseteq E"/>
  <p:tag name="POWERPOINTLATEX_TYPE" val="Inline"/>
  <p:tag name="POWERPOINTLATEX_LINKID" val="3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|S|=|V|-1"/>
  <p:tag name="POWERPOINTLATEX_TYPE" val="Inline"/>
  <p:tag name="POWERPOINTLATEX_LINKID" val="3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904762"/>
  <p:tag name="POWERPOINTLATEX_CODE" val="F_S"/>
  <p:tag name="POWERPOINTLATEX_TYPE" val="Inline"/>
  <p:tag name="POWERPOINTLATEX_LINKID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tt{conn}(S,\ \ ) ="/>
  <p:tag name="POWERPOINTLATEX_ENTRY[0].FONTSIZE" val="28"/>
  <p:tag name="POWERPOINTLATEX_ENTRY[0].SHAPEID" val="1119"/>
  <p:tag name="POWERPOINTLATEX_ENTRY[0].STARTINDEX" val="1"/>
  <p:tag name="POWERPOINTLATEX_ENTRY[0].LENGTH" val="26"/>
  <p:tag name="POWERPOINTLATEX_ENTRY.LENGTH" val="2"/>
  <p:tag name="POWERPOINTLATEX_ENTRY[1].CODE" val="\{\{1,3,4\},\{2\},\{5,6\},\{7\}\}"/>
  <p:tag name="POWERPOINTLATEX_ENTRY[1].FONTSIZE" val="28"/>
  <p:tag name="POWERPOINTLATEX_ENTRY[1].SHAPEID" val="1120"/>
  <p:tag name="POWERPOINTLATEX_ENTRY[1].STARTINDEX" val="28"/>
  <p:tag name="POWERPOINTLATEX_ENTRY[1].LENGTH" val="51"/>
  <p:tag name="POWERPOINTLATEX_TYPE" val="HasCompiledInlines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 2^{(|U|/2)-1}"/>
  <p:tag name="POWERPOINTLATEX_ENTRY[0].FONTSIZE" val="24"/>
  <p:tag name="POWERPOINTLATEX_ENTRY[0].SHAPEID" val="14344"/>
  <p:tag name="POWERPOINTLATEX_ENTRY[0].STARTINDEX" val="30"/>
  <p:tag name="POWERPOINTLATEX_ENTRY[0].LENGTH" val="19"/>
  <p:tag name="POWERPOINTLATEX_ENTRY[1].CODE" val="(2+\sqrt{2})^{pw} n^{O(1)}"/>
  <p:tag name="POWERPOINTLATEX_ENTRY[1].FONTSIZE" val="24"/>
  <p:tag name="POWERPOINTLATEX_ENTRY[1].SHAPEID" val="14345"/>
  <p:tag name="POWERPOINTLATEX_ENTRY[1].STARTINDEX" val="76"/>
  <p:tag name="POWERPOINTLATEX_ENTRY[1].LENGTH" val="33"/>
  <p:tag name="POWERPOINTLATEX_ENTRY.LENGTH" val="3"/>
  <p:tag name="POWERPOINTLATEX_ENTRY[2].CODE" val="(2-\epsilon)^n"/>
  <p:tag name="POWERPOINTLATEX_ENTRY[2].FONTSIZE" val="24"/>
  <p:tag name="POWERPOINTLATEX_ENTRY[2].SHAPEID" val="14346"/>
  <p:tag name="POWERPOINTLATEX_ENTRY[2].STARTINDEX" val="347"/>
  <p:tag name="POWERPOINTLATEX_ENTRY[2].LENGTH" val="16"/>
  <p:tag name="POWERPOINTLATEX_TYPE" val="HasCompiledInlines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 2^{(|U|/2)-1}"/>
  <p:tag name="POWERPOINTLATEX_TYPE" val="Inline"/>
  <p:tag name="POWERPOINTLATEX_LINKID" val="4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92982"/>
  <p:tag name="POWERPOINTLATEX_CODE" val="(2+\sqrt{2})^{pw} n^{O(1)}"/>
  <p:tag name="POWERPOINTLATEX_TYPE" val="Inline"/>
  <p:tag name="POWERPOINTLATEX_LINKID" val="4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75248"/>
  <p:tag name="POWERPOINTLATEX_CODE" val="(2-\epsilon)^n"/>
  <p:tag name="POWERPOINTLATEX_TYPE" val="Inline"/>
  <p:tag name="POWERPOINTLATEX_LINKID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8632"/>
  <p:tag name="POWERPOINTLATEX_CODE" val="\mathtt{conn}(S,\ \ ) ="/>
  <p:tag name="POWERPOINTLATEX_TYPE" val="Inline"/>
  <p:tag name="POWERPOINTLATEX_LINKID" val="7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8632"/>
  <p:tag name="POWERPOINTLATEX_CODE" val="\{\{1,3,4\},\{2\},\{5,6\},\{7\}\}"/>
  <p:tag name="POWERPOINTLATEX_TYPE" val="Inline"/>
  <p:tag name="POWERPOINTLATEX_LINKID" val="7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x"/>
  <p:tag name="POWERPOINTLATEX_ENTRY[0].FONTSIZE" val="32"/>
  <p:tag name="POWERPOINTLATEX_ENTRY[0].SHAPEID" val="3075"/>
  <p:tag name="POWERPOINTLATEX_ENTRY[0].STARTINDEX" val="1"/>
  <p:tag name="POWERPOINTLATEX_ENTRY[0].LENGTH" val="5"/>
  <p:tag name="POWERPOINTLATEX_TYPE" val="HasCompiledInline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S"/>
  <p:tag name="POWERPOINTLATEX_ENTRY[0].FONTSIZE" val="24"/>
  <p:tag name="POWERPOINTLATEX_ENTRY[0].SHAPEID" val="1026"/>
  <p:tag name="POWERPOINTLATEX_ENTRY[0].STARTINDEX" val="1"/>
  <p:tag name="POWERPOINTLATEX_ENTRY[0].LENGTH" val="4"/>
  <p:tag name="POWERPOINTLATEX_TYPE" val="HasCompiledInlin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777778"/>
  <p:tag name="POWERPOINTLATEX_CODE" val="S"/>
  <p:tag name="POWERPOINTLATEX_TYPE" val="Inline"/>
  <p:tag name="POWERPOINTLATEX_LINKID" val="1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S,X \subseteq V"/>
  <p:tag name="POWERPOINTLATEX_ENTRY[0].FONTSIZE" val="24"/>
  <p:tag name="POWERPOINTLATEX_ENTRY[0].SHAPEID" val="1104"/>
  <p:tag name="POWERPOINTLATEX_ENTRY[0].STARTINDEX" val="7"/>
  <p:tag name="POWERPOINTLATEX_ENTRY[0].LENGTH" val="19"/>
  <p:tag name="POWERPOINTLATEX_ENTRY[1].CODE" val="\mathtt{conn}(S,X)"/>
  <p:tag name="POWERPOINTLATEX_ENTRY[1].FONTSIZE" val="24"/>
  <p:tag name="POWERPOINTLATEX_ENTRY[1].SHAPEID" val="1105"/>
  <p:tag name="POWERPOINTLATEX_ENTRY[1].STARTINDEX" val="34"/>
  <p:tag name="POWERPOINTLATEX_ENTRY[1].LENGTH" val="22"/>
  <p:tag name="POWERPOINTLATEX_ENTRY[2].CODE" val="p"/>
  <p:tag name="POWERPOINTLATEX_ENTRY[2].FONTSIZE" val="24"/>
  <p:tag name="POWERPOINTLATEX_ENTRY[2].SHAPEID" val="1106"/>
  <p:tag name="POWERPOINTLATEX_ENTRY[2].STARTINDEX" val="75"/>
  <p:tag name="POWERPOINTLATEX_ENTRY[2].LENGTH" val="3"/>
  <p:tag name="POWERPOINTLATEX_ENTRY[3].CODE" val="S"/>
  <p:tag name="POWERPOINTLATEX_ENTRY[3].FONTSIZE" val="24"/>
  <p:tag name="POWERPOINTLATEX_ENTRY[3].SHAPEID" val="1107"/>
  <p:tag name="POWERPOINTLATEX_ENTRY[3].STARTINDEX" val="82"/>
  <p:tag name="POWERPOINTLATEX_ENTRY[3].LENGTH" val="4"/>
  <p:tag name="POWERPOINTLATEX_ENTRY[4].CODE" val="S"/>
  <p:tag name="POWERPOINTLATEX_ENTRY[4].FONTSIZE" val="24"/>
  <p:tag name="POWERPOINTLATEX_ENTRY[4].SHAPEID" val="1108"/>
  <p:tag name="POWERPOINTLATEX_ENTRY[4].STARTINDEX" val="114"/>
  <p:tag name="POWERPOINTLATEX_ENTRY[4].LENGTH" val="4"/>
  <p:tag name="POWERPOINTLATEX_ENTRY[5].CODE" val="p"/>
  <p:tag name="POWERPOINTLATEX_ENTRY[5].FONTSIZE" val="24"/>
  <p:tag name="POWERPOINTLATEX_ENTRY[5].SHAPEID" val="1109"/>
  <p:tag name="POWERPOINTLATEX_ENTRY[5].STARTINDEX" val="145"/>
  <p:tag name="POWERPOINTLATEX_ENTRY[5].LENGTH" val="3"/>
  <p:tag name="POWERPOINTLATEX_ENTRY.LENGTH" val="7"/>
  <p:tag name="POWERPOINTLATEX_ENTRY[6].CODE" val="G[X]"/>
  <p:tag name="POWERPOINTLATEX_ENTRY[6].FONTSIZE" val="24"/>
  <p:tag name="POWERPOINTLATEX_ENTRY[6].SHAPEID" val="1110"/>
  <p:tag name="POWERPOINTLATEX_ENTRY[6].STARTINDEX" val="187"/>
  <p:tag name="POWERPOINTLATEX_ENTRY[6].LENGTH" val="10"/>
  <p:tag name="POWERPOINTLATEX_TYPE" val="HasCompiledInline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134831"/>
  <p:tag name="POWERPOINTLATEX_CODE" val="S,X \subseteq V"/>
  <p:tag name="POWERPOINTLATEX_TYPE" val="Inline"/>
  <p:tag name="POWERPOINTLATEX_LINKID" val="9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5248"/>
  <p:tag name="POWERPOINTLATEX_CODE" val="\mathtt{conn}(S,X)"/>
  <p:tag name="POWERPOINTLATEX_TYPE" val="Inline"/>
  <p:tag name="POWERPOINTLATEX_LINKID" val="9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25"/>
  <p:tag name="POWERPOINTLATEX_CODE" val="p"/>
  <p:tag name="POWERPOINTLATEX_TYPE" val="Inline"/>
  <p:tag name="POWERPOINTLATEX_LINKID" val="9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777778"/>
  <p:tag name="POWERPOINTLATEX_CODE" val="S"/>
  <p:tag name="POWERPOINTLATEX_TYPE" val="Inline"/>
  <p:tag name="POWERPOINTLATEX_LINKID" val="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3^{tw}"/>
  <p:tag name="POWERPOINTLATEX_ENTRY[0].FONTSIZE" val="24"/>
  <p:tag name="POWERPOINTLATEX_ENTRY[0].SHAPEID" val="2050"/>
  <p:tag name="POWERPOINTLATEX_ENTRY[0].STARTINDEX" val="42"/>
  <p:tag name="POWERPOINTLATEX_ENTRY[0].LENGTH" val="7"/>
  <p:tag name="POWERPOINTLATEX_TYPE" val="HasCompiledInline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777778"/>
  <p:tag name="POWERPOINTLATEX_CODE" val="S"/>
  <p:tag name="POWERPOINTLATEX_TYPE" val="Inline"/>
  <p:tag name="POWERPOINTLATEX_LINKID" val="9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25"/>
  <p:tag name="POWERPOINTLATEX_CODE" val="p"/>
  <p:tag name="POWERPOINTLATEX_TYPE" val="Inline"/>
  <p:tag name="POWERPOINTLATEX_LINKID" val="9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5248"/>
  <p:tag name="POWERPOINTLATEX_CODE" val="G[X]"/>
  <p:tag name="POWERPOINTLATEX_TYPE" val="Inline"/>
  <p:tag name="POWERPOINTLATEX_LINKID" val="9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tt{conn}(S,\ \ ) = \mathtt{conn}(S,\ \ ) ="/>
  <p:tag name="POWERPOINTLATEX_ENTRY[0].FONTSIZE" val="28"/>
  <p:tag name="POWERPOINTLATEX_ENTRY[0].SHAPEID" val="3074"/>
  <p:tag name="POWERPOINTLATEX_ENTRY[0].STARTINDEX" val="1"/>
  <p:tag name="POWERPOINTLATEX_ENTRY[0].LENGTH" val="53"/>
  <p:tag name="POWERPOINTLATEX_ENTRY.LENGTH" val="2"/>
  <p:tag name="POWERPOINTLATEX_ENTRY[1].CODE" val="\{\{1,3,4\},\{2\},\{5,6\},\{7\}\}"/>
  <p:tag name="POWERPOINTLATEX_ENTRY[1].FONTSIZE" val="28"/>
  <p:tag name="POWERPOINTLATEX_ENTRY[1].SHAPEID" val="3075"/>
  <p:tag name="POWERPOINTLATEX_ENTRY[1].STARTINDEX" val="55"/>
  <p:tag name="POWERPOINTLATEX_ENTRY[1].LENGTH" val="51"/>
  <p:tag name="POWERPOINTLATEX_TYPE" val="HasCompiledInline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8632"/>
  <p:tag name="POWERPOINTLATEX_CODE" val="\mathtt{conn}(S,\ \ ) = \mathtt{conn}(S,\ \ ) ="/>
  <p:tag name="POWERPOINTLATEX_TYPE" val="Inline"/>
  <p:tag name="POWERPOINTLATEX_LINKID" val="7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8632"/>
  <p:tag name="POWERPOINTLATEX_CODE" val="\{\{1,3,4\},\{2\},\{5,6\},\{7\}\}"/>
  <p:tag name="POWERPOINTLATEX_TYPE" val="Inline"/>
  <p:tag name="POWERPOINTLATEX_LINKID" val="7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x"/>
  <p:tag name="POWERPOINTLATEX_ENTRY[0].FONTSIZE" val="32"/>
  <p:tag name="POWERPOINTLATEX_ENTRY[0].SHAPEID" val="3075"/>
  <p:tag name="POWERPOINTLATEX_ENTRY[0].STARTINDEX" val="1"/>
  <p:tag name="POWERPOINTLATEX_ENTRY[0].LENGTH" val="5"/>
  <p:tag name="POWERPOINTLATEX_TYPE" val="HasCompiledInlines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|\ \ |=|\ \ |"/>
  <p:tag name="POWERPOINTLATEX_ENTRY[0].FONTSIZE" val="24"/>
  <p:tag name="POWERPOINTLATEX_ENTRY[0].SHAPEID" val="4116"/>
  <p:tag name="POWERPOINTLATEX_ENTRY[0].STARTINDEX" val="4"/>
  <p:tag name="POWERPOINTLATEX_ENTRY[0].LENGTH" val="17"/>
  <p:tag name="POWERPOINTLATEX_ENTRY[1].CODE" val="\ \ \cap\; B_x = \ \ \cap\; B_x=S"/>
  <p:tag name="POWERPOINTLATEX_ENTRY[1].FONTSIZE" val="24"/>
  <p:tag name="POWERPOINTLATEX_ENTRY[1].SHAPEID" val="4117"/>
  <p:tag name="POWERPOINTLATEX_ENTRY[1].STARTINDEX" val="23"/>
  <p:tag name="POWERPOINTLATEX_ENTRY[1].LENGTH" val="42"/>
  <p:tag name="POWERPOINTLATEX_ENTRY.LENGTH" val="3"/>
  <p:tag name="POWERPOINTLATEX_ENTRY[2].CODE" val="\mathtt{conn}(S,\ \ ) = \mathtt{conn}(S, \ \ )"/>
  <p:tag name="POWERPOINTLATEX_ENTRY[2].FONTSIZE" val="24"/>
  <p:tag name="POWERPOINTLATEX_ENTRY[2].SHAPEID" val="4118"/>
  <p:tag name="POWERPOINTLATEX_ENTRY[2].STARTINDEX" val="70"/>
  <p:tag name="POWERPOINTLATEX_ENTRY[2].LENGTH" val="48"/>
  <p:tag name="POWERPOINTLATEX_TYPE" val="HasCompiledInlines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CODE" val="|\ \ |=|\ \ |"/>
  <p:tag name="POWERPOINTLATEX_TYPE" val="Inline"/>
  <p:tag name="POWERPOINTLATEX_LINKID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60465"/>
  <p:tag name="POWERPOINTLATEX_CODE" val="\ \ \cap\; B_x = \ \ \cap\; B_x=S"/>
  <p:tag name="POWERPOINTLATEX_TYPE" val="Inline"/>
  <p:tag name="POWERPOINTLATEX_LINKID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439024"/>
  <p:tag name="POWERPOINTLATEX_CODE" val="3^{tw}"/>
  <p:tag name="POWERPOINTLATEX_TYPE" val="Inline"/>
  <p:tag name="POWERPOINTLATEX_LINKID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5248"/>
  <p:tag name="POWERPOINTLATEX_CODE" val="\mathtt{conn}(S,\ \ ) = \mathtt{conn}(S, \ \ )"/>
  <p:tag name="POWERPOINTLATEX_TYPE" val="Inline"/>
  <p:tag name="POWERPOINTLATEX_LINKID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 \ \cup "/>
  <p:tag name="POWERPOINTLATEX_ENTRY[0].FONTSIZE" val="24"/>
  <p:tag name="POWERPOINTLATEX_ENTRY[0].SHAPEID" val="6146"/>
  <p:tag name="POWERPOINTLATEX_ENTRY[0].STARTINDEX" val="1"/>
  <p:tag name="POWERPOINTLATEX_ENTRY[0].LENGTH" val="7"/>
  <p:tag name="POWERPOINTLATEX_ENTRY.LENGTH" val="2"/>
  <p:tag name="POWERPOINTLATEX_ENTRY[1].CODE" val="\cup"/>
  <p:tag name="POWERPOINTLATEX_ENTRY[1].FONTSIZE" val="24"/>
  <p:tag name="POWERPOINTLATEX_ENTRY[1].SHAPEID" val="6147"/>
  <p:tag name="POWERPOINTLATEX_ENTRY[1].STARTINDEX" val="46"/>
  <p:tag name="POWERPOINTLATEX_ENTRY[1].LENGTH" val="4"/>
  <p:tag name="POWERPOINTLATEX_TYPE" val="HasCompiledInline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4761905"/>
  <p:tag name="POWERPOINTLATEX_CODE" val="\ \ \cup "/>
  <p:tag name="POWERPOINTLATEX_TYPE" val="Inline"/>
  <p:tag name="POWERPOINTLATEX_LINKID" val="2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4761905"/>
  <p:tag name="POWERPOINTLATEX_CODE" val="\cup"/>
  <p:tag name="POWERPOINTLATEX_TYPE" val="Inline"/>
  <p:tag name="POWERPOINTLATEX_LINKID" val="2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x"/>
  <p:tag name="POWERPOINTLATEX_ENTRY[0].FONTSIZE" val="24"/>
  <p:tag name="POWERPOINTLATEX_ENTRY[0].SHAPEID" val="3084"/>
  <p:tag name="POWERPOINTLATEX_ENTRY[0].STARTINDEX" val="1"/>
  <p:tag name="POWERPOINTLATEX_ENTRY[0].LENGTH" val="5"/>
  <p:tag name="POWERPOINTLATEX_TYPE" val="HasCompiledInlines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x"/>
  <p:tag name="POWERPOINTLATEX_ENTRY[0].FONTSIZE" val="24"/>
  <p:tag name="POWERPOINTLATEX_ENTRY[0].SHAPEID" val="3082"/>
  <p:tag name="POWERPOINTLATEX_ENTRY[0].STARTINDEX" val="1"/>
  <p:tag name="POWERPOINTLATEX_ENTRY[0].LENGTH" val="6"/>
  <p:tag name="POWERPOINTLATEX_TYPE" val="HasCompiledInlines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(V \setminus V_x) \cup B_x "/>
  <p:tag name="POWERPOINTLATEX_ENTRY[0].FONTSIZE" val="24"/>
  <p:tag name="POWERPOINTLATEX_ENTRY[0].SHAPEID" val="3085"/>
  <p:tag name="POWERPOINTLATEX_ENTRY[0].STARTINDEX" val="1"/>
  <p:tag name="POWERPOINTLATEX_ENTRY[0].LENGTH" val="28"/>
  <p:tag name="POWERPOINTLATEX_TYPE" val="HasCompiledInlines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904762"/>
  <p:tag name="POWERPOINTLATEX_CODE" val="B_x"/>
  <p:tag name="POWERPOINTLATEX_TYPE" val="Inline"/>
  <p:tag name="POWERPOINTLATEX_LINKID" val="1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858407"/>
  <p:tag name="POWERPOINTLATEX_CODE" val="V_x"/>
  <p:tag name="POWERPOINTLATEX_TYPE" val="Inline"/>
  <p:tag name="POWERPOINTLATEX_LINKID" val="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62687"/>
  <p:tag name="POWERPOINTLATEX_CODE" val="(V \setminus V_x) \cup B_x "/>
  <p:tag name="POWERPOINTLATEX_TYPE" val="Inline"/>
  <p:tag name="POWERPOINTLATEX_LINKID" val="18"/>
</p:tagLst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4181</TotalTime>
  <Words>1858</Words>
  <Application>Microsoft Office PowerPoint</Application>
  <PresentationFormat>On-screen Show (4:3)</PresentationFormat>
  <Paragraphs>680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Solving weighted and counting variants of connectivity problems parameterized by treewidth deterministically in single exponential time.</vt:lpstr>
      <vt:lpstr>Outline</vt:lpstr>
      <vt:lpstr>PowerPoint Presentation</vt:lpstr>
      <vt:lpstr>Conclusions</vt:lpstr>
      <vt:lpstr>Conclusions</vt:lpstr>
      <vt:lpstr>PowerPoint Presentation</vt:lpstr>
      <vt:lpstr>Conclusions</vt:lpstr>
      <vt:lpstr>Conclusions</vt:lpstr>
      <vt:lpstr>Steiner Tree</vt:lpstr>
      <vt:lpstr>Steiner Tree</vt:lpstr>
      <vt:lpstr>Steiner Tree</vt:lpstr>
      <vt:lpstr>The usual definitions</vt:lpstr>
      <vt:lpstr>Treewidth</vt:lpstr>
      <vt:lpstr>Treewidth</vt:lpstr>
      <vt:lpstr>Treewidth</vt:lpstr>
      <vt:lpstr>Treewidth</vt:lpstr>
      <vt:lpstr>Treewidth</vt:lpstr>
      <vt:lpstr>Treewidth</vt:lpstr>
      <vt:lpstr>Treewidth</vt:lpstr>
      <vt:lpstr>Treewidth</vt:lpstr>
      <vt:lpstr>Nice Path Decomposition</vt:lpstr>
      <vt:lpstr>Nice Path decomposition</vt:lpstr>
      <vt:lpstr>Naive Dynamic Programming for Steiner Tree</vt:lpstr>
      <vt:lpstr>Storing connectivity in partitions</vt:lpstr>
      <vt:lpstr>Storing connectivity in partitions</vt:lpstr>
      <vt:lpstr>Using separators for Steiner Tree</vt:lpstr>
      <vt:lpstr>Using separators for Steiner Tree</vt:lpstr>
      <vt:lpstr>Dynamic programming for Steiner Tree</vt:lpstr>
      <vt:lpstr>Dynamic programming for Steiner Tree</vt:lpstr>
      <vt:lpstr>Dynamic programming for Steiner Tree</vt:lpstr>
      <vt:lpstr>Dynamic programming for Steiner Tree</vt:lpstr>
      <vt:lpstr>Dynamic programming for Steiner Tree</vt:lpstr>
      <vt:lpstr>Dynamic programming for Steiner Tree</vt:lpstr>
      <vt:lpstr>Dynamic programming for Steiner Tree</vt:lpstr>
      <vt:lpstr>Dynamic programming for Steiner Tree</vt:lpstr>
      <vt:lpstr>Improving the Naive DP</vt:lpstr>
      <vt:lpstr>Using separators for Steiner Tree</vt:lpstr>
      <vt:lpstr>Using separators for Steiner Tree</vt:lpstr>
      <vt:lpstr>Group Domination and Representation</vt:lpstr>
      <vt:lpstr>Group Domination and Representation</vt:lpstr>
      <vt:lpstr>The tools for speeding up the naive DP</vt:lpstr>
      <vt:lpstr>Dynamic programming for Steiner Tree</vt:lpstr>
      <vt:lpstr>Dynamic programming for Steiner Tree</vt:lpstr>
      <vt:lpstr>Dynamic programming for Steiner Tree</vt:lpstr>
      <vt:lpstr>Proofs of tools</vt:lpstr>
      <vt:lpstr>Proofs of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remarks on the RB approach</vt:lpstr>
      <vt:lpstr>(A few words and some formula’s on) The Determinant approach</vt:lpstr>
      <vt:lpstr>Determinant approach</vt:lpstr>
      <vt:lpstr>PowerPoint Presentation</vt:lpstr>
      <vt:lpstr>Further work</vt:lpstr>
      <vt:lpstr>PowerPoint Presentation</vt:lpstr>
      <vt:lpstr>Conclusion</vt:lpstr>
      <vt:lpstr>Thanks for listening!</vt:lpstr>
    </vt:vector>
  </TitlesOfParts>
  <Company>Jesper Nederlof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connectivity problems parameterized by treewidth in single exponential time</dc:title>
  <dc:creator>Jesper Nederlof</dc:creator>
  <cp:lastModifiedBy>Jesper Nederlof</cp:lastModifiedBy>
  <cp:revision>263</cp:revision>
  <cp:lastPrinted>2013-02-19T20:56:33Z</cp:lastPrinted>
  <dcterms:created xsi:type="dcterms:W3CDTF">2011-04-22T10:46:41Z</dcterms:created>
  <dcterms:modified xsi:type="dcterms:W3CDTF">2013-05-09T18:54:59Z</dcterms:modified>
</cp:coreProperties>
</file>