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1"/>
  </p:notesMasterIdLst>
  <p:handoutMasterIdLst>
    <p:handoutMasterId r:id="rId32"/>
  </p:handoutMasterIdLst>
  <p:sldIdLst>
    <p:sldId id="290" r:id="rId2"/>
    <p:sldId id="430" r:id="rId3"/>
    <p:sldId id="431" r:id="rId4"/>
    <p:sldId id="537" r:id="rId5"/>
    <p:sldId id="538" r:id="rId6"/>
    <p:sldId id="539" r:id="rId7"/>
    <p:sldId id="540" r:id="rId8"/>
    <p:sldId id="541" r:id="rId9"/>
    <p:sldId id="542" r:id="rId10"/>
    <p:sldId id="432" r:id="rId11"/>
    <p:sldId id="543" r:id="rId12"/>
    <p:sldId id="439" r:id="rId13"/>
    <p:sldId id="433" r:id="rId14"/>
    <p:sldId id="549" r:id="rId15"/>
    <p:sldId id="434" r:id="rId16"/>
    <p:sldId id="438" r:id="rId17"/>
    <p:sldId id="437" r:id="rId18"/>
    <p:sldId id="550" r:id="rId19"/>
    <p:sldId id="436" r:id="rId20"/>
    <p:sldId id="441" r:id="rId21"/>
    <p:sldId id="546" r:id="rId22"/>
    <p:sldId id="545" r:id="rId23"/>
    <p:sldId id="547" r:id="rId24"/>
    <p:sldId id="544" r:id="rId25"/>
    <p:sldId id="548" r:id="rId26"/>
    <p:sldId id="536" r:id="rId27"/>
    <p:sldId id="464" r:id="rId28"/>
    <p:sldId id="535" r:id="rId29"/>
    <p:sldId id="440" r:id="rId30"/>
  </p:sldIdLst>
  <p:sldSz cx="9144000" cy="5143500" type="screen16x9"/>
  <p:notesSz cx="6858000" cy="9144000"/>
  <p:embeddedFontLst>
    <p:embeddedFont>
      <p:font typeface="Abel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Oswald Regular" panose="020B0604020202020204" charset="0"/>
      <p:regular r:id="rId39"/>
      <p:bold r:id="rId40"/>
    </p:embeddedFont>
    <p:embeddedFont>
      <p:font typeface="Passion One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EF5004D-878D-40C7-B757-F843F99A299C}">
          <p14:sldIdLst>
            <p14:sldId id="290"/>
          </p14:sldIdLst>
        </p14:section>
        <p14:section name="Introduction" id="{BB8187A5-5061-44B4-8434-C19EBD36BC57}">
          <p14:sldIdLst>
            <p14:sldId id="430"/>
            <p14:sldId id="431"/>
            <p14:sldId id="537"/>
            <p14:sldId id="538"/>
            <p14:sldId id="539"/>
            <p14:sldId id="540"/>
            <p14:sldId id="541"/>
            <p14:sldId id="542"/>
            <p14:sldId id="432"/>
            <p14:sldId id="543"/>
            <p14:sldId id="439"/>
            <p14:sldId id="433"/>
            <p14:sldId id="549"/>
            <p14:sldId id="434"/>
            <p14:sldId id="438"/>
            <p14:sldId id="437"/>
            <p14:sldId id="550"/>
            <p14:sldId id="436"/>
            <p14:sldId id="441"/>
            <p14:sldId id="546"/>
            <p14:sldId id="545"/>
            <p14:sldId id="547"/>
            <p14:sldId id="544"/>
            <p14:sldId id="548"/>
            <p14:sldId id="536"/>
            <p14:sldId id="464"/>
            <p14:sldId id="535"/>
            <p14:sldId id="4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99"/>
    <a:srgbClr val="669900"/>
    <a:srgbClr val="00CC66"/>
    <a:srgbClr val="008000"/>
    <a:srgbClr val="5B72B7"/>
    <a:srgbClr val="F9E9D9"/>
    <a:srgbClr val="009900"/>
    <a:srgbClr val="F17080"/>
    <a:srgbClr val="FFD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EFA7F9-EA55-4B6E-9FCC-4CDCE3D41D0B}">
  <a:tblStyle styleId="{84EFA7F9-EA55-4B6E-9FCC-4CDCE3D41D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9" autoAdjust="0"/>
  </p:normalViewPr>
  <p:slideViewPr>
    <p:cSldViewPr snapToGrid="0">
      <p:cViewPr varScale="1">
        <p:scale>
          <a:sx n="187" d="100"/>
          <a:sy n="187" d="100"/>
        </p:scale>
        <p:origin x="16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E3D9D0-B46A-4546-B596-1FB08A0EA5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10D2C-36BB-4FED-8D6E-6D85DEEF91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520E4-E1AD-44AC-8264-C00A423E7426}" type="datetimeFigureOut">
              <a:rPr lang="nl-NL" smtClean="0"/>
              <a:t>29-5-2020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D4825-D2E6-4795-AD20-65BEA9319B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10D1A-11F8-42EF-8318-E0B7E5A2E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D6C61-8229-4A16-ADC4-57C592D91A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1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11523-AE6D-42BB-BCD9-D486A93A3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8521700" cy="38160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7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11523-AE6D-42BB-BCD9-D486A93A3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4464602" cy="36703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F558CC-B98E-4478-B17A-B2A65371B6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4900" y="1168400"/>
            <a:ext cx="3917950" cy="369728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7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4" name="Google Shape;53;p11">
            <a:extLst>
              <a:ext uri="{FF2B5EF4-FFF2-40B4-BE49-F238E27FC236}">
                <a16:creationId xmlns:a16="http://schemas.microsoft.com/office/drawing/2014/main" id="{A5942F54-1D43-41EC-BA89-06E4E8610D2B}"/>
              </a:ext>
            </a:extLst>
          </p:cNvPr>
          <p:cNvSpPr/>
          <p:nvPr userDrawn="1"/>
        </p:nvSpPr>
        <p:spPr>
          <a:xfrm>
            <a:off x="311700" y="2215686"/>
            <a:ext cx="5229900" cy="1056000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54;p11">
                <a:extLst>
                  <a:ext uri="{FF2B5EF4-FFF2-40B4-BE49-F238E27FC236}">
                    <a16:creationId xmlns:a16="http://schemas.microsoft.com/office/drawing/2014/main" id="{7F08B8DC-BCC5-4BF9-8FDE-370A287A5691}"/>
                  </a:ext>
                </a:extLst>
              </p:cNvPr>
              <p:cNvSpPr txBox="1">
                <a:spLocks noGrp="1"/>
              </p:cNvSpPr>
              <p:nvPr>
                <p:ph type="subTitle" idx="10" hasCustomPrompt="1"/>
              </p:nvPr>
            </p:nvSpPr>
            <p:spPr>
              <a:xfrm>
                <a:off x="409872" y="2503396"/>
                <a:ext cx="4765200" cy="365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600">
                    <a:solidFill>
                      <a:srgbClr val="F9E9D9"/>
                    </a:solidFill>
                  </a:defRPr>
                </a:lvl1pPr>
                <a:lvl2pPr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2pPr>
                <a:lvl3pPr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3pPr>
                <a:lvl4pPr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4pPr>
                <a:lvl5pPr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5pPr>
                <a:lvl6pPr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6pPr>
                <a:lvl7pPr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7pPr>
                <a:lvl8pPr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8pPr>
                <a:lvl9pPr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adsfasfasfasffa</a:t>
                </a:r>
                <a:r>
                  <a:rPr lang="en-US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5" name="Google Shape;54;p11">
                <a:extLst>
                  <a:ext uri="{FF2B5EF4-FFF2-40B4-BE49-F238E27FC236}">
                    <a16:creationId xmlns:a16="http://schemas.microsoft.com/office/drawing/2014/main" id="{7F08B8DC-BCC5-4BF9-8FDE-370A287A569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0" hasCustomPrompt="1"/>
              </p:nvPr>
            </p:nvSpPr>
            <p:spPr>
              <a:xfrm>
                <a:off x="409872" y="2503396"/>
                <a:ext cx="4765200" cy="365100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272C026-63BF-41B0-AE4D-B2B7F6FA85E9}"/>
              </a:ext>
            </a:extLst>
          </p:cNvPr>
          <p:cNvSpPr txBox="1">
            <a:spLocks/>
          </p:cNvSpPr>
          <p:nvPr userDrawn="1"/>
        </p:nvSpPr>
        <p:spPr>
          <a:xfrm>
            <a:off x="311700" y="2087814"/>
            <a:ext cx="13866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 b="0" i="0" u="none" strike="noStrike" cap="none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2400" dirty="0">
                <a:solidFill>
                  <a:srgbClr val="FFDB65"/>
                </a:solidFill>
              </a:rPr>
              <a:t>Theorem</a:t>
            </a:r>
            <a:endParaRPr lang="nl-NL" sz="2400" dirty="0">
              <a:solidFill>
                <a:srgbClr val="FFDB65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629AB0-0F5A-488C-803C-069A6BB0C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150" y="1252538"/>
            <a:ext cx="8559524" cy="8943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8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E0733-02BA-4A6C-BD8A-BFB4BBDE2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8521700" cy="38160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51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91336"/>
            <a:ext cx="2133600" cy="273844"/>
          </a:xfrm>
        </p:spPr>
        <p:txBody>
          <a:bodyPr/>
          <a:lstStyle/>
          <a:p>
            <a:fld id="{0EE77180-59BC-413B-B506-C4CF7CBFBC37}" type="slidenum">
              <a:rPr lang="en-US" smtClean="0"/>
              <a:pPr/>
              <a:t>‹#›</a:t>
            </a:fld>
            <a:r>
              <a:rPr lang="en-US" dirty="0"/>
              <a:t> of 10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95350" y="1485900"/>
            <a:ext cx="3200400" cy="28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6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91336"/>
            <a:ext cx="2133600" cy="273844"/>
          </a:xfrm>
        </p:spPr>
        <p:txBody>
          <a:bodyPr/>
          <a:lstStyle/>
          <a:p>
            <a:fld id="{0EE77180-59BC-413B-B506-C4CF7CBFBC37}" type="slidenum">
              <a:rPr lang="en-US" smtClean="0"/>
              <a:pPr/>
              <a:t>‹#›</a:t>
            </a:fld>
            <a:r>
              <a:rPr lang="en-US" dirty="0"/>
              <a:t> of 10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95350" y="1485900"/>
            <a:ext cx="3200400" cy="28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77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E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 dirty="0" err="1"/>
              <a:t>asdsd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10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2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190.png"/><Relationship Id="rId5" Type="http://schemas.openxmlformats.org/officeDocument/2006/relationships/image" Target="../media/image23.png"/><Relationship Id="rId15" Type="http://schemas.openxmlformats.org/officeDocument/2006/relationships/image" Target="../media/image20.png"/><Relationship Id="rId10" Type="http://schemas.openxmlformats.org/officeDocument/2006/relationships/image" Target="../media/image230.png"/><Relationship Id="rId4" Type="http://schemas.openxmlformats.org/officeDocument/2006/relationships/image" Target="../media/image22.png"/><Relationship Id="rId9" Type="http://schemas.openxmlformats.org/officeDocument/2006/relationships/image" Target="../media/image200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0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C2983-38C4-44DC-9383-CD500B48F6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nl-NL" sz="3200" dirty="0"/>
                  <a:t>Bipartite TSP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 dirty="0"/>
                  <a:t> Time,</a:t>
                </a:r>
                <a:br>
                  <a:rPr lang="nl-NL" sz="3200" dirty="0"/>
                </a:br>
                <a:r>
                  <a:rPr lang="nl-NL" sz="3200" dirty="0" err="1"/>
                  <a:t>Assuming</a:t>
                </a:r>
                <a:r>
                  <a:rPr lang="nl-NL" sz="3200" dirty="0"/>
                  <a:t> </a:t>
                </a:r>
                <a:r>
                  <a:rPr lang="nl-NL" sz="3200" dirty="0" err="1"/>
                  <a:t>Quadratic</a:t>
                </a:r>
                <a:r>
                  <a:rPr lang="nl-NL" sz="3200" dirty="0"/>
                  <a:t> Time Matrix </a:t>
                </a:r>
                <a:r>
                  <a:rPr lang="nl-NL" sz="3200" dirty="0" err="1"/>
                  <a:t>Multiplication</a:t>
                </a:r>
                <a:endParaRPr lang="nl-NL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C2983-38C4-44DC-9383-CD500B48F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19" b="-1287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9D2FF0E-4451-489D-BEAA-B7A4F0A3732A}"/>
              </a:ext>
            </a:extLst>
          </p:cNvPr>
          <p:cNvSpPr txBox="1"/>
          <p:nvPr/>
        </p:nvSpPr>
        <p:spPr>
          <a:xfrm>
            <a:off x="389673" y="3459636"/>
            <a:ext cx="830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Jesper Nederlof</a:t>
            </a:r>
          </a:p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(Utrecht University)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47CAD-90E9-4F45-9157-DAFF7BE3AD6F}"/>
              </a:ext>
            </a:extLst>
          </p:cNvPr>
          <p:cNvSpPr txBox="1"/>
          <p:nvPr/>
        </p:nvSpPr>
        <p:spPr>
          <a:xfrm>
            <a:off x="3472342" y="2394409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STOC 2020 -- online</a:t>
            </a:r>
            <a:endParaRPr lang="nl-NL" sz="2000" dirty="0">
              <a:solidFill>
                <a:schemeClr val="tx1">
                  <a:lumMod val="60000"/>
                  <a:lumOff val="40000"/>
                </a:schemeClr>
              </a:solidFill>
              <a:latin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3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C1FA-D58D-4036-8296-E88410C1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Contribution</a:t>
            </a:r>
            <a:endParaRPr lang="nl-NL" dirty="0"/>
          </a:p>
        </p:txBody>
      </p:sp>
      <p:sp>
        <p:nvSpPr>
          <p:cNvPr id="5" name="Google Shape;53;p11">
            <a:extLst>
              <a:ext uri="{FF2B5EF4-FFF2-40B4-BE49-F238E27FC236}">
                <a16:creationId xmlns:a16="http://schemas.microsoft.com/office/drawing/2014/main" id="{9B931E18-41B0-4029-8559-AABD5E990357}"/>
              </a:ext>
            </a:extLst>
          </p:cNvPr>
          <p:cNvSpPr/>
          <p:nvPr/>
        </p:nvSpPr>
        <p:spPr>
          <a:xfrm>
            <a:off x="321225" y="1063161"/>
            <a:ext cx="6222450" cy="356064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1640C0E3-72E2-4687-9A06-9FC9C51F6F50}"/>
              </a:ext>
            </a:extLst>
          </p:cNvPr>
          <p:cNvSpPr txBox="1">
            <a:spLocks/>
          </p:cNvSpPr>
          <p:nvPr/>
        </p:nvSpPr>
        <p:spPr>
          <a:xfrm>
            <a:off x="1133772" y="1142889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D3B368E-3DBB-49D7-A1BF-279A050221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225" y="935288"/>
                <a:ext cx="6222450" cy="390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Passion One"/>
                  <a:buNone/>
                  <a:defRPr sz="2800" b="0" i="0" u="none" strike="noStrike" cap="none">
                    <a:solidFill>
                      <a:srgbClr val="5B72B7"/>
                    </a:solidFill>
                    <a:latin typeface="Passion One"/>
                    <a:ea typeface="Passion One"/>
                    <a:cs typeface="Passion One"/>
                    <a:sym typeface="Passion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9pPr>
              </a:lstStyle>
              <a:p>
                <a:r>
                  <a:rPr lang="en-US" sz="2400" dirty="0">
                    <a:solidFill>
                      <a:srgbClr val="FFDB65"/>
                    </a:solidFill>
                  </a:rPr>
                  <a:t>Theorem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Symmetric bipartite TSP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en-US" sz="1600" b="1" dirty="0">
                    <a:solidFill>
                      <a:schemeClr val="tx1"/>
                    </a:solidFill>
                  </a:rPr>
                  <a:t>Symmetric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Harder for general graphs: need to detect</a:t>
                </a:r>
                <a:br>
                  <a:rPr lang="en-US" sz="16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Ham. cycles in directed graphs in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time [BKK’17]</a:t>
                </a:r>
              </a:p>
              <a:p>
                <a:endParaRPr lang="en-US" sz="1600" b="1" dirty="0">
                  <a:solidFill>
                    <a:schemeClr val="tx1"/>
                  </a:solidFill>
                </a:endParaRPr>
              </a:p>
              <a:p>
                <a:r>
                  <a:rPr lang="en-US" sz="1600" b="1" dirty="0">
                    <a:solidFill>
                      <a:schemeClr val="tx1"/>
                    </a:solidFill>
                  </a:rPr>
                  <a:t>Bipartite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Good stepping stone towards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solving the general case?!</a:t>
                </a:r>
              </a:p>
              <a:p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600" dirty="0">
                    <a:latin typeface="+mn-lt"/>
                  </a:rPr>
                  <a:t> Sometimes</a:t>
                </a:r>
              </a:p>
              <a:p>
                <a:r>
                  <a:rPr lang="en-US" sz="1600" dirty="0">
                    <a:latin typeface="+mn-lt"/>
                  </a:rPr>
                  <a:t> conjectured, but</a:t>
                </a:r>
              </a:p>
              <a:p>
                <a:r>
                  <a:rPr lang="en-US" sz="1600" dirty="0">
                    <a:latin typeface="+mn-lt"/>
                  </a:rPr>
                  <a:t> not clear at all!</a:t>
                </a:r>
              </a:p>
              <a:p>
                <a:endParaRPr lang="en-US" sz="1600" dirty="0"/>
              </a:p>
              <a:p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endParaRPr lang="nl-NL" sz="2400" dirty="0">
                  <a:solidFill>
                    <a:srgbClr val="FFDB65"/>
                  </a:solidFill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D3B368E-3DBB-49D7-A1BF-279A0502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5" y="935288"/>
                <a:ext cx="6222450" cy="3903411"/>
              </a:xfrm>
              <a:prstGeom prst="rect">
                <a:avLst/>
              </a:prstGeom>
              <a:blipFill>
                <a:blip r:embed="rId2"/>
                <a:stretch>
                  <a:fillRect l="-1569" b="-24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FDE8E96-8B53-40CC-8BC1-864D0446EAC9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6" y="1666875"/>
            <a:ext cx="3627468" cy="3245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52FBD5-C0F7-444D-B1BC-1E5C991B8B6D}"/>
                  </a:ext>
                </a:extLst>
              </p:cNvPr>
              <p:cNvSpPr/>
              <p:nvPr/>
            </p:nvSpPr>
            <p:spPr>
              <a:xfrm>
                <a:off x="1876425" y="3768327"/>
                <a:ext cx="1821655" cy="1105642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smallest constant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s.t.</a:t>
                </a:r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matrix multiplication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52FBD5-C0F7-444D-B1BC-1E5C991B8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768327"/>
                <a:ext cx="1821655" cy="1105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3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CD624C7E-5C4B-4BE4-A710-06E92EC9091D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A41089-DC79-4467-A665-BEA01C6957A7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8FDA07-D86C-435C-9773-9569F31A2903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E13DC5-13A3-4244-A041-AC61B3D82052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B2DF3C-F372-40A5-926F-6CBFCDB28F28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3AFB76-44F2-433D-B0A5-F4470E14B2D7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F26790-74DF-4CAF-9722-1388A6AA5D66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B72AC3-BECA-4345-B2C5-7CEAD78FF8D6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8D8F7-1107-4E32-84A5-4B82E2D94279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B4BF69-2048-4A56-9CCF-E0F0E788DD6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82C892-7268-4968-95A7-D69120370DBA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A378FA-4832-4B6A-B12A-5D99FDA45FB7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B31AB6-6632-4F10-B2FE-6C95C3D9C21C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102B0-1CD1-4828-8AE5-D2BB358C9DE4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71A66C-FE8F-44AE-9527-8CF5F6430FF2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DF3421-BE8B-4BEB-AE7B-8D04CC990315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33BE8B-0AC3-411E-8E19-F45D4407F7B5}"/>
                </a:ext>
              </a:extLst>
            </p:cNvPr>
            <p:cNvCxnSpPr>
              <a:stCxn id="12" idx="7"/>
              <a:endCxn id="16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869961-4A6A-43F3-8346-F8BF1CA8F702}"/>
                </a:ext>
              </a:extLst>
            </p:cNvPr>
            <p:cNvCxnSpPr>
              <a:stCxn id="16" idx="5"/>
              <a:endCxn id="14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5FBAF4-50C5-4784-A67D-014EF54E6E41}"/>
                </a:ext>
              </a:extLst>
            </p:cNvPr>
            <p:cNvCxnSpPr>
              <a:stCxn id="12" idx="6"/>
              <a:endCxn id="17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E471A6-B486-4AF4-8F53-97FD5968173C}"/>
                </a:ext>
              </a:extLst>
            </p:cNvPr>
            <p:cNvCxnSpPr>
              <a:stCxn id="12" idx="4"/>
              <a:endCxn id="13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64FD687-90E2-4257-ACD5-1A7CEF4C59F6}"/>
                </a:ext>
              </a:extLst>
            </p:cNvPr>
            <p:cNvCxnSpPr>
              <a:stCxn id="13" idx="6"/>
              <a:endCxn id="15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D11648-753B-4C37-8009-FFF3F325EB97}"/>
                </a:ext>
              </a:extLst>
            </p:cNvPr>
            <p:cNvCxnSpPr>
              <a:stCxn id="17" idx="5"/>
              <a:endCxn id="15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EAA3F5-CE20-4E0F-9D0B-4BFC0C68D5BF}"/>
                </a:ext>
              </a:extLst>
            </p:cNvPr>
            <p:cNvCxnSpPr>
              <a:stCxn id="13" idx="7"/>
              <a:endCxn id="17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6CC1F1-8C8E-4CB1-B534-519E08887BE5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42272C-AE2B-49AA-A116-DA28941B9AC0}"/>
                </a:ext>
              </a:extLst>
            </p:cNvPr>
            <p:cNvCxnSpPr>
              <a:stCxn id="15" idx="0"/>
              <a:endCxn id="14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F0C8-42A2-4715-B5DE-5BD21674F2B3}"/>
                </a:ext>
              </a:extLst>
            </p:cNvPr>
            <p:cNvCxnSpPr>
              <a:stCxn id="17" idx="7"/>
              <a:endCxn id="14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0B1A04-5F7F-44A6-B79A-CA4B4B85DE83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648A4B-EAAA-4702-9D88-D7A15047F20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54EA70-831D-4728-BEA9-E2012D52F823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2383DD-6CE3-4471-8CBC-9C9E9E3254B4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BE75D3-0D5A-4666-910D-E8098FC1B5BE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BA6F21-AA96-4F76-986F-9BFACF4D89F1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1F6831-6FDB-43C1-A6C8-ACC29B8CAD16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5A768B-AA97-4B6F-B27F-8F22C5142758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AD91E7-AA83-4C3A-9067-C280A2DAC78E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CEDF01-DAB4-448A-A04D-26C2D1BEF000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blipFill>
                <a:blip r:embed="rId4"/>
                <a:stretch>
                  <a:fillRect l="-329" b="-9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5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CD624C7E-5C4B-4BE4-A710-06E92EC9091D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A41089-DC79-4467-A665-BEA01C6957A7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8FDA07-D86C-435C-9773-9569F31A2903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E13DC5-13A3-4244-A041-AC61B3D82052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B2DF3C-F372-40A5-926F-6CBFCDB28F28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3AFB76-44F2-433D-B0A5-F4470E14B2D7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F26790-74DF-4CAF-9722-1388A6AA5D66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B72AC3-BECA-4345-B2C5-7CEAD78FF8D6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8D8F7-1107-4E32-84A5-4B82E2D94279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C85457-61B9-4AC7-A099-8BFA9CF79F04}"/>
              </a:ext>
            </a:extLst>
          </p:cNvPr>
          <p:cNvGrpSpPr/>
          <p:nvPr/>
        </p:nvGrpSpPr>
        <p:grpSpPr>
          <a:xfrm>
            <a:off x="5557771" y="1049787"/>
            <a:ext cx="1643132" cy="1713045"/>
            <a:chOff x="5557771" y="1049787"/>
            <a:chExt cx="1643132" cy="171304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E416C-59A2-49A7-9326-F7F67A3A9007}"/>
                </a:ext>
              </a:extLst>
            </p:cNvPr>
            <p:cNvSpPr/>
            <p:nvPr/>
          </p:nvSpPr>
          <p:spPr>
            <a:xfrm>
              <a:off x="5596567" y="1049787"/>
              <a:ext cx="1604336" cy="1698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894E7F31-7D87-46F6-8E85-42FB1BB6A945}"/>
                </a:ext>
              </a:extLst>
            </p:cNvPr>
            <p:cNvSpPr/>
            <p:nvPr/>
          </p:nvSpPr>
          <p:spPr>
            <a:xfrm>
              <a:off x="5904804" y="1116464"/>
              <a:ext cx="227198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CF5CB512-343A-490C-ADAA-E4681D830B70}"/>
                </a:ext>
              </a:extLst>
            </p:cNvPr>
            <p:cNvSpPr/>
            <p:nvPr/>
          </p:nvSpPr>
          <p:spPr>
            <a:xfrm>
              <a:off x="6359200" y="1116558"/>
              <a:ext cx="236664" cy="104137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382340F5-79ED-433B-85BB-03F1484B7106}"/>
                </a:ext>
              </a:extLst>
            </p:cNvPr>
            <p:cNvSpPr/>
            <p:nvPr/>
          </p:nvSpPr>
          <p:spPr>
            <a:xfrm>
              <a:off x="6807285" y="1119701"/>
              <a:ext cx="230353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900BC7A8-87FE-4838-B3E8-188774EF76B9}"/>
                </a:ext>
              </a:extLst>
            </p:cNvPr>
            <p:cNvSpPr/>
            <p:nvPr/>
          </p:nvSpPr>
          <p:spPr>
            <a:xfrm>
              <a:off x="5904804" y="1400251"/>
              <a:ext cx="227198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BA3AF8EF-0FF9-42CA-84E7-87BCD5F865D2}"/>
                </a:ext>
              </a:extLst>
            </p:cNvPr>
            <p:cNvSpPr/>
            <p:nvPr/>
          </p:nvSpPr>
          <p:spPr>
            <a:xfrm>
              <a:off x="6359200" y="1409812"/>
              <a:ext cx="448085" cy="104137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D9ACD9C7-4E16-45DF-8621-0FA18F245947}"/>
                </a:ext>
              </a:extLst>
            </p:cNvPr>
            <p:cNvSpPr/>
            <p:nvPr/>
          </p:nvSpPr>
          <p:spPr>
            <a:xfrm>
              <a:off x="6595864" y="1412955"/>
              <a:ext cx="441774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AA18484-E717-40BE-9D9C-E6BA36CA5B5B}"/>
                </a:ext>
              </a:extLst>
            </p:cNvPr>
            <p:cNvSpPr/>
            <p:nvPr/>
          </p:nvSpPr>
          <p:spPr>
            <a:xfrm>
              <a:off x="5838537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3F824A-3831-448F-9136-D282D15E8F37}"/>
                </a:ext>
              </a:extLst>
            </p:cNvPr>
            <p:cNvSpPr/>
            <p:nvPr/>
          </p:nvSpPr>
          <p:spPr>
            <a:xfrm>
              <a:off x="6056920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1ED5883-138C-4E1C-A7A2-FEC18FC46509}"/>
                </a:ext>
              </a:extLst>
            </p:cNvPr>
            <p:cNvSpPr/>
            <p:nvPr/>
          </p:nvSpPr>
          <p:spPr>
            <a:xfrm>
              <a:off x="6293650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6C82840-CE1C-4941-B514-703FF68183A3}"/>
                </a:ext>
              </a:extLst>
            </p:cNvPr>
            <p:cNvSpPr/>
            <p:nvPr/>
          </p:nvSpPr>
          <p:spPr>
            <a:xfrm>
              <a:off x="6521164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2ADABC1-8843-45D2-9317-5E48193BAEC9}"/>
                </a:ext>
              </a:extLst>
            </p:cNvPr>
            <p:cNvSpPr/>
            <p:nvPr/>
          </p:nvSpPr>
          <p:spPr>
            <a:xfrm>
              <a:off x="6740712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DE0E426-68D8-4827-89A8-B780A54B1FCD}"/>
                </a:ext>
              </a:extLst>
            </p:cNvPr>
            <p:cNvSpPr/>
            <p:nvPr/>
          </p:nvSpPr>
          <p:spPr>
            <a:xfrm>
              <a:off x="6966719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54705E-26AD-47F5-A446-D3B3CC04950E}"/>
                </a:ext>
              </a:extLst>
            </p:cNvPr>
            <p:cNvSpPr/>
            <p:nvPr/>
          </p:nvSpPr>
          <p:spPr>
            <a:xfrm>
              <a:off x="5838537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31B36C-F01E-48AC-8820-0282B06F220F}"/>
                </a:ext>
              </a:extLst>
            </p:cNvPr>
            <p:cNvSpPr/>
            <p:nvPr/>
          </p:nvSpPr>
          <p:spPr>
            <a:xfrm>
              <a:off x="6056920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815D02-4427-48F1-9BB0-81B82E73B554}"/>
                </a:ext>
              </a:extLst>
            </p:cNvPr>
            <p:cNvSpPr/>
            <p:nvPr/>
          </p:nvSpPr>
          <p:spPr>
            <a:xfrm>
              <a:off x="6293650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A0463AF-D4EC-4166-8899-B2C34BAE387B}"/>
                </a:ext>
              </a:extLst>
            </p:cNvPr>
            <p:cNvSpPr/>
            <p:nvPr/>
          </p:nvSpPr>
          <p:spPr>
            <a:xfrm>
              <a:off x="6521164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0509DB9-A3EB-46C5-B7D7-882FA463D82B}"/>
                </a:ext>
              </a:extLst>
            </p:cNvPr>
            <p:cNvSpPr/>
            <p:nvPr/>
          </p:nvSpPr>
          <p:spPr>
            <a:xfrm>
              <a:off x="6740712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89ABECD-A2F5-441A-B635-3DD9701C67C2}"/>
                </a:ext>
              </a:extLst>
            </p:cNvPr>
            <p:cNvSpPr/>
            <p:nvPr/>
          </p:nvSpPr>
          <p:spPr>
            <a:xfrm>
              <a:off x="6966719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917320A4-377B-47AF-94C0-97B9A625063E}"/>
                </a:ext>
              </a:extLst>
            </p:cNvPr>
            <p:cNvSpPr/>
            <p:nvPr/>
          </p:nvSpPr>
          <p:spPr>
            <a:xfrm>
              <a:off x="5899487" y="1734141"/>
              <a:ext cx="459713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id="{2E3D37CF-D13E-482C-AE3F-2F4CD018AF57}"/>
                </a:ext>
              </a:extLst>
            </p:cNvPr>
            <p:cNvSpPr/>
            <p:nvPr/>
          </p:nvSpPr>
          <p:spPr>
            <a:xfrm>
              <a:off x="6147779" y="1743702"/>
              <a:ext cx="448085" cy="104137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id="{597FBFE2-6364-4638-985A-F04F0D48F603}"/>
                </a:ext>
              </a:extLst>
            </p:cNvPr>
            <p:cNvSpPr/>
            <p:nvPr/>
          </p:nvSpPr>
          <p:spPr>
            <a:xfrm>
              <a:off x="6807285" y="1746845"/>
              <a:ext cx="225037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5E0D678-8F54-43DC-B6E1-3934519F8E11}"/>
                </a:ext>
              </a:extLst>
            </p:cNvPr>
            <p:cNvSpPr/>
            <p:nvPr/>
          </p:nvSpPr>
          <p:spPr>
            <a:xfrm>
              <a:off x="5833221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FE0CE7C-1794-4739-ADCD-6C7301F1245F}"/>
                </a:ext>
              </a:extLst>
            </p:cNvPr>
            <p:cNvSpPr/>
            <p:nvPr/>
          </p:nvSpPr>
          <p:spPr>
            <a:xfrm>
              <a:off x="6051604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0C1E4A9-34F1-4A4E-9B57-0685EBCFAC83}"/>
                </a:ext>
              </a:extLst>
            </p:cNvPr>
            <p:cNvSpPr/>
            <p:nvPr/>
          </p:nvSpPr>
          <p:spPr>
            <a:xfrm>
              <a:off x="6288333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5B9E7D7-FEDC-49DA-9E8A-FF5F24D7B12F}"/>
                </a:ext>
              </a:extLst>
            </p:cNvPr>
            <p:cNvSpPr/>
            <p:nvPr/>
          </p:nvSpPr>
          <p:spPr>
            <a:xfrm>
              <a:off x="6515847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0D2023C-79ED-4DAF-8E41-04F5F68BD568}"/>
                </a:ext>
              </a:extLst>
            </p:cNvPr>
            <p:cNvSpPr/>
            <p:nvPr/>
          </p:nvSpPr>
          <p:spPr>
            <a:xfrm>
              <a:off x="6735395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BECDA1C-63E4-4025-A80C-134B9C5B7231}"/>
                </a:ext>
              </a:extLst>
            </p:cNvPr>
            <p:cNvSpPr/>
            <p:nvPr/>
          </p:nvSpPr>
          <p:spPr>
            <a:xfrm>
              <a:off x="6961403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67" name="Freeform 80">
              <a:extLst>
                <a:ext uri="{FF2B5EF4-FFF2-40B4-BE49-F238E27FC236}">
                  <a16:creationId xmlns:a16="http://schemas.microsoft.com/office/drawing/2014/main" id="{E83FEAA9-BA98-43FC-A06C-2CCD4FDA1F5A}"/>
                </a:ext>
              </a:extLst>
            </p:cNvPr>
            <p:cNvSpPr/>
            <p:nvPr/>
          </p:nvSpPr>
          <p:spPr>
            <a:xfrm>
              <a:off x="5899487" y="2076657"/>
              <a:ext cx="459713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A96DDF4B-190F-4731-ADA1-C6739BC29CE9}"/>
                </a:ext>
              </a:extLst>
            </p:cNvPr>
            <p:cNvSpPr/>
            <p:nvPr/>
          </p:nvSpPr>
          <p:spPr>
            <a:xfrm>
              <a:off x="6147779" y="2030301"/>
              <a:ext cx="884543" cy="160055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Freeform 82">
              <a:extLst>
                <a:ext uri="{FF2B5EF4-FFF2-40B4-BE49-F238E27FC236}">
                  <a16:creationId xmlns:a16="http://schemas.microsoft.com/office/drawing/2014/main" id="{8957D83E-B022-43FB-8C01-99877721BD0C}"/>
                </a:ext>
              </a:extLst>
            </p:cNvPr>
            <p:cNvSpPr/>
            <p:nvPr/>
          </p:nvSpPr>
          <p:spPr>
            <a:xfrm>
              <a:off x="6572781" y="2089361"/>
              <a:ext cx="225037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9F6D1B-F897-47AC-876C-AC84A85D03EF}"/>
                </a:ext>
              </a:extLst>
            </p:cNvPr>
            <p:cNvSpPr/>
            <p:nvPr/>
          </p:nvSpPr>
          <p:spPr>
            <a:xfrm>
              <a:off x="5833221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F4815D8-FD7A-484E-9CE4-1B5961461088}"/>
                </a:ext>
              </a:extLst>
            </p:cNvPr>
            <p:cNvSpPr/>
            <p:nvPr/>
          </p:nvSpPr>
          <p:spPr>
            <a:xfrm>
              <a:off x="6051604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449612D-3A42-4473-80FC-6CDDA519C5F9}"/>
                </a:ext>
              </a:extLst>
            </p:cNvPr>
            <p:cNvSpPr/>
            <p:nvPr/>
          </p:nvSpPr>
          <p:spPr>
            <a:xfrm>
              <a:off x="6288333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CA51618-2078-429C-941D-D3ED4B2F92F4}"/>
                </a:ext>
              </a:extLst>
            </p:cNvPr>
            <p:cNvSpPr/>
            <p:nvPr/>
          </p:nvSpPr>
          <p:spPr>
            <a:xfrm>
              <a:off x="6515847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FE7A80-46B7-4A48-BCC9-770ACB062C83}"/>
                </a:ext>
              </a:extLst>
            </p:cNvPr>
            <p:cNvSpPr/>
            <p:nvPr/>
          </p:nvSpPr>
          <p:spPr>
            <a:xfrm>
              <a:off x="6735395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125A0C7-186C-4B6C-BDB1-468DF72ED13F}"/>
                </a:ext>
              </a:extLst>
            </p:cNvPr>
            <p:cNvSpPr/>
            <p:nvPr/>
          </p:nvSpPr>
          <p:spPr>
            <a:xfrm>
              <a:off x="6961403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76" name="Freeform 89">
              <a:extLst>
                <a:ext uri="{FF2B5EF4-FFF2-40B4-BE49-F238E27FC236}">
                  <a16:creationId xmlns:a16="http://schemas.microsoft.com/office/drawing/2014/main" id="{5BD6EC87-0D9D-4133-A7E1-A53F4232750D}"/>
                </a:ext>
              </a:extLst>
            </p:cNvPr>
            <p:cNvSpPr/>
            <p:nvPr/>
          </p:nvSpPr>
          <p:spPr>
            <a:xfrm>
              <a:off x="5900596" y="2410932"/>
              <a:ext cx="672185" cy="132842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reeform 90">
              <a:extLst>
                <a:ext uri="{FF2B5EF4-FFF2-40B4-BE49-F238E27FC236}">
                  <a16:creationId xmlns:a16="http://schemas.microsoft.com/office/drawing/2014/main" id="{604023D8-B413-4605-BD21-0FABC0AA9EB2}"/>
                </a:ext>
              </a:extLst>
            </p:cNvPr>
            <p:cNvSpPr/>
            <p:nvPr/>
          </p:nvSpPr>
          <p:spPr>
            <a:xfrm>
              <a:off x="6148888" y="2383720"/>
              <a:ext cx="884543" cy="160055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reeform 91">
              <a:extLst>
                <a:ext uri="{FF2B5EF4-FFF2-40B4-BE49-F238E27FC236}">
                  <a16:creationId xmlns:a16="http://schemas.microsoft.com/office/drawing/2014/main" id="{B83ADF2C-6A4E-4121-8A3C-F1AA06AD4D25}"/>
                </a:ext>
              </a:extLst>
            </p:cNvPr>
            <p:cNvSpPr/>
            <p:nvPr/>
          </p:nvSpPr>
          <p:spPr>
            <a:xfrm>
              <a:off x="6367271" y="2442780"/>
              <a:ext cx="431656" cy="100994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6793D84-319E-43BE-8BF0-B4F2FAF3FAAB}"/>
                </a:ext>
              </a:extLst>
            </p:cNvPr>
            <p:cNvSpPr/>
            <p:nvPr/>
          </p:nvSpPr>
          <p:spPr>
            <a:xfrm>
              <a:off x="5834330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B12CE92-0B81-466F-998B-9836C58CD892}"/>
                </a:ext>
              </a:extLst>
            </p:cNvPr>
            <p:cNvSpPr/>
            <p:nvPr/>
          </p:nvSpPr>
          <p:spPr>
            <a:xfrm>
              <a:off x="6052713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5FEDDD-09D7-4FBE-90BD-595B400FD6FE}"/>
                </a:ext>
              </a:extLst>
            </p:cNvPr>
            <p:cNvSpPr/>
            <p:nvPr/>
          </p:nvSpPr>
          <p:spPr>
            <a:xfrm>
              <a:off x="6289442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BE32784-BD79-483B-8B9D-675DE4D18CCE}"/>
                </a:ext>
              </a:extLst>
            </p:cNvPr>
            <p:cNvSpPr/>
            <p:nvPr/>
          </p:nvSpPr>
          <p:spPr>
            <a:xfrm>
              <a:off x="6516957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8EA79A7-4484-4996-9718-A0D5447EA2F8}"/>
                </a:ext>
              </a:extLst>
            </p:cNvPr>
            <p:cNvSpPr/>
            <p:nvPr/>
          </p:nvSpPr>
          <p:spPr>
            <a:xfrm>
              <a:off x="6736505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4058208-C60B-42FD-B724-3F4D68F9903C}"/>
                </a:ext>
              </a:extLst>
            </p:cNvPr>
            <p:cNvSpPr/>
            <p:nvPr/>
          </p:nvSpPr>
          <p:spPr>
            <a:xfrm>
              <a:off x="6962512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D8BD42-297E-43A6-9231-D19B7787D053}"/>
                </a:ext>
              </a:extLst>
            </p:cNvPr>
            <p:cNvSpPr txBox="1"/>
            <p:nvPr/>
          </p:nvSpPr>
          <p:spPr>
            <a:xfrm>
              <a:off x="5557771" y="111885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D66E8F-9063-464E-AF08-C09E6A31E768}"/>
                </a:ext>
              </a:extLst>
            </p:cNvPr>
            <p:cNvSpPr txBox="1"/>
            <p:nvPr/>
          </p:nvSpPr>
          <p:spPr>
            <a:xfrm>
              <a:off x="5560947" y="142751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1935744-9A1F-4CB9-B51E-B1D78BA63C6A}"/>
                </a:ext>
              </a:extLst>
            </p:cNvPr>
            <p:cNvSpPr txBox="1"/>
            <p:nvPr/>
          </p:nvSpPr>
          <p:spPr>
            <a:xfrm>
              <a:off x="5567193" y="175594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616A9F5-482E-48F4-8288-0E5101D9A78D}"/>
                </a:ext>
              </a:extLst>
            </p:cNvPr>
            <p:cNvSpPr txBox="1"/>
            <p:nvPr/>
          </p:nvSpPr>
          <p:spPr>
            <a:xfrm>
              <a:off x="5579685" y="210163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AF6932-5F3C-48E1-824C-708B30B651DC}"/>
                </a:ext>
              </a:extLst>
            </p:cNvPr>
            <p:cNvSpPr txBox="1"/>
            <p:nvPr/>
          </p:nvSpPr>
          <p:spPr>
            <a:xfrm>
              <a:off x="5579685" y="245505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6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0679C7B-7062-4422-B958-F03420A79BEE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503D9F5-2A06-4010-B5EF-C3A549B082FB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E3D5C7-8B61-48E7-B07E-5BA9F506F20A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A725D3C-92CE-4ED0-B694-28DAD09703B7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6073223-5EFD-4728-82AB-8BC15AFAAC23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8521719-6B60-4F1C-85D5-337ADC491E87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2EF96E4-069D-493D-A8A7-AA35A4DAB491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EEEDFEC-2501-48CF-9EBB-DB2DA0565384}"/>
                </a:ext>
              </a:extLst>
            </p:cNvPr>
            <p:cNvCxnSpPr>
              <a:stCxn id="103" idx="7"/>
              <a:endCxn id="10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2712395-62FF-4CE0-939D-810856DC2F42}"/>
                </a:ext>
              </a:extLst>
            </p:cNvPr>
            <p:cNvCxnSpPr>
              <a:stCxn id="109" idx="5"/>
              <a:endCxn id="10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9C32BED-C967-4F15-971B-8396F357EEF5}"/>
                </a:ext>
              </a:extLst>
            </p:cNvPr>
            <p:cNvCxnSpPr>
              <a:stCxn id="103" idx="6"/>
              <a:endCxn id="11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273508A-178D-4C03-832B-A64F98A9D48B}"/>
                </a:ext>
              </a:extLst>
            </p:cNvPr>
            <p:cNvCxnSpPr>
              <a:stCxn id="103" idx="4"/>
              <a:endCxn id="10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60B3288-1C5E-4D90-B9FE-F34DE17B0CAE}"/>
                </a:ext>
              </a:extLst>
            </p:cNvPr>
            <p:cNvCxnSpPr>
              <a:stCxn id="106" idx="6"/>
              <a:endCxn id="10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8110302-0AC9-4BF4-BFDB-4604B1938889}"/>
                </a:ext>
              </a:extLst>
            </p:cNvPr>
            <p:cNvCxnSpPr>
              <a:stCxn id="110" idx="5"/>
              <a:endCxn id="10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9042382-F0D2-47C9-B8F4-3E727EB384AF}"/>
                </a:ext>
              </a:extLst>
            </p:cNvPr>
            <p:cNvCxnSpPr>
              <a:stCxn id="106" idx="7"/>
              <a:endCxn id="11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243C02-661E-4441-8316-FF7E6CEEE660}"/>
                </a:ext>
              </a:extLst>
            </p:cNvPr>
            <p:cNvCxnSpPr>
              <a:stCxn id="109" idx="4"/>
              <a:endCxn id="11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4D98DF-D99C-4908-9B0E-34D4EE319391}"/>
                </a:ext>
              </a:extLst>
            </p:cNvPr>
            <p:cNvCxnSpPr>
              <a:stCxn id="108" idx="0"/>
              <a:endCxn id="10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BE4664E-5E24-4CEE-A9F6-C4792087C5DC}"/>
                </a:ext>
              </a:extLst>
            </p:cNvPr>
            <p:cNvCxnSpPr>
              <a:stCxn id="110" idx="7"/>
              <a:endCxn id="10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A3DA843-DE7A-49CC-9393-905346D09D01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C994384-7828-4ADF-AD75-D2D5EFD6C8BF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188D382-80BC-4629-9287-53BE074FFB37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646A515-FCC5-4776-82D2-76D2C3FDCBDF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D313A62-6D3F-4E95-AFD7-898748092C64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8ABF5A3-9448-4401-ADE7-F5A7172DD111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F0850C1-6C83-4B2D-A559-C565DB6240B4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C1DD9DD-B0AA-4DF3-926A-567E1D35ACAC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9790F9D-FFF6-4641-BAFF-7E01FA8A72C9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3EE60EA-EF62-4BCA-BD8C-4A86677BCB79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blipFill>
                <a:blip r:embed="rId4"/>
                <a:stretch>
                  <a:fillRect l="-329" b="-9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3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E416C-59A2-49A7-9326-F7F67A3A9007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894E7F31-7D87-46F6-8E85-42FB1BB6A945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60">
            <a:extLst>
              <a:ext uri="{FF2B5EF4-FFF2-40B4-BE49-F238E27FC236}">
                <a16:creationId xmlns:a16="http://schemas.microsoft.com/office/drawing/2014/main" id="{CF5CB512-343A-490C-ADAA-E4681D830B70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61">
            <a:extLst>
              <a:ext uri="{FF2B5EF4-FFF2-40B4-BE49-F238E27FC236}">
                <a16:creationId xmlns:a16="http://schemas.microsoft.com/office/drawing/2014/main" id="{382340F5-79ED-433B-85BB-03F1484B7106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00BC7A8-87FE-4838-B3E8-188774EF76B9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BA3AF8EF-0FF9-42CA-84E7-87BCD5F865D2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D9ACD9C7-4E16-45DF-8621-0FA18F24594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A18484-E717-40BE-9D9C-E6BA36CA5B5B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3F824A-3831-448F-9136-D282D15E8F3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ED5883-138C-4E1C-A7A2-FEC18FC46509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C82840-CE1C-4941-B514-703FF68183A3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ADABC1-8843-45D2-9317-5E48193BAEC9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DE0E426-68D8-4827-89A8-B780A54B1FCD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54705E-26AD-47F5-A446-D3B3CC04950E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31B36C-F01E-48AC-8820-0282B06F220F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815D02-4427-48F1-9BB0-81B82E73B554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463AF-D4EC-4166-8899-B2C34BAE387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09DB9-A3EB-46C5-B7D7-882FA463D82B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9ABECD-A2F5-441A-B635-3DD9701C67C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Freeform 71">
            <a:extLst>
              <a:ext uri="{FF2B5EF4-FFF2-40B4-BE49-F238E27FC236}">
                <a16:creationId xmlns:a16="http://schemas.microsoft.com/office/drawing/2014/main" id="{917320A4-377B-47AF-94C0-97B9A625063E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2E3D37CF-D13E-482C-AE3F-2F4CD018AF57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reeform 73">
            <a:extLst>
              <a:ext uri="{FF2B5EF4-FFF2-40B4-BE49-F238E27FC236}">
                <a16:creationId xmlns:a16="http://schemas.microsoft.com/office/drawing/2014/main" id="{597FBFE2-6364-4638-985A-F04F0D48F603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E0D678-8F54-43DC-B6E1-3934519F8E11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E0CE7C-1794-4739-ADCD-6C7301F1245F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C1E4A9-34F1-4A4E-9B57-0685EBCFAC83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5B9E7D7-FEDC-49DA-9E8A-FF5F24D7B12F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D2023C-79ED-4DAF-8E41-04F5F68BD568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ECDA1C-63E4-4025-A80C-134B9C5B7231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7" name="Freeform 80">
            <a:extLst>
              <a:ext uri="{FF2B5EF4-FFF2-40B4-BE49-F238E27FC236}">
                <a16:creationId xmlns:a16="http://schemas.microsoft.com/office/drawing/2014/main" id="{E83FEAA9-BA98-43FC-A06C-2CCD4FDA1F5A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Freeform 81">
            <a:extLst>
              <a:ext uri="{FF2B5EF4-FFF2-40B4-BE49-F238E27FC236}">
                <a16:creationId xmlns:a16="http://schemas.microsoft.com/office/drawing/2014/main" id="{A96DDF4B-190F-4731-ADA1-C6739BC29CE9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8957D83E-B022-43FB-8C01-99877721BD0C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69F6D1B-F897-47AC-876C-AC84A85D03EF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F4815D8-FD7A-484E-9CE4-1B5961461088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49612D-3A42-4473-80FC-6CDDA519C5F9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A51618-2078-429C-941D-D3ED4B2F92F4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FE7A80-46B7-4A48-BCC9-770ACB062C83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25A0C7-186C-4B6C-BDB1-468DF72ED13F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5BD6EC87-0D9D-4133-A7E1-A53F4232750D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Freeform 90">
            <a:extLst>
              <a:ext uri="{FF2B5EF4-FFF2-40B4-BE49-F238E27FC236}">
                <a16:creationId xmlns:a16="http://schemas.microsoft.com/office/drawing/2014/main" id="{604023D8-B413-4605-BD21-0FABC0AA9EB2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B83ADF2C-6A4E-4121-8A3C-F1AA06AD4D25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793D84-319E-43BE-8BF0-B4F2FAF3FAAB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12CE92-0B81-466F-998B-9836C58CD892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5FEDDD-09D7-4FBE-90BD-595B400FD6FE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E32784-BD79-483B-8B9D-675DE4D18CC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8EA79A7-4484-4996-9718-A0D5447EA2F8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4058208-C60B-42FD-B724-3F4D68F9903C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D8BD42-297E-43A6-9231-D19B7787D053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D66E8F-9063-464E-AF08-C09E6A31E76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935744-9A1F-4CB9-B51E-B1D78BA63C6A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6A9F5-482E-48F4-8288-0E5101D9A78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AF6932-5F3C-48E1-824C-708B30B651DC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806CA3-350F-455C-B5FF-BE30430BA6EB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2138DC1-8C0D-4473-95AE-72719A3FC541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blipFill>
                <a:blip r:embed="rId6"/>
                <a:stretch>
                  <a:fillRect l="-329" b="-43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3A3C78D0-86E3-4ED7-A805-4135260F2755}"/>
              </a:ext>
            </a:extLst>
          </p:cNvPr>
          <p:cNvSpPr/>
          <p:nvPr/>
        </p:nvSpPr>
        <p:spPr>
          <a:xfrm>
            <a:off x="371244" y="2038612"/>
            <a:ext cx="4936692" cy="57244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1: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Find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pm’s that is representative</a:t>
                </a:r>
                <a:br>
                  <a:rPr lang="en-US" sz="16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          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for all </a:t>
                </a:r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pm’s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blipFill>
                <a:blip r:embed="rId7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80">
            <a:extLst>
              <a:ext uri="{FF2B5EF4-FFF2-40B4-BE49-F238E27FC236}">
                <a16:creationId xmlns:a16="http://schemas.microsoft.com/office/drawing/2014/main" id="{F5FD8411-4944-4BDF-A124-B6FAABF31A78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FACE679-85A2-4755-B95C-2286DEEBA4B7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EAF4C-34D4-4889-93F8-0BAC638F0EC5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77E1E2-9A1D-471A-B24F-6BC6CEDF91C0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3F5C4C7-88E3-432A-AD5C-BB6E746430AE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AE78E2-85FC-4989-A5E6-1272287626E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1F52E7-B326-4E2E-8DEC-9AE47583B1EB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2A2D49-C86F-4C52-BD98-0E50DDE2223F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8BC3DD-6BDD-4890-AB63-EC8BBE5DBA4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6FCEF29-512E-4255-893B-BF0F7BC42EE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5645E9-8913-4174-A3AB-574CA6C0CD6A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1C4EA23-0209-44DF-8713-8EA102BAB9B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5341A1-893F-4486-8898-7DFF7A3A234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619903-C4AB-4392-BF3B-F44C71576B0F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BEED9-3C2F-4B34-BE6B-EBB262A9EE9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7855F4E-3FCF-4D44-8F35-B9C65972E31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05FC724-0888-42C1-B077-6F43CBCAC028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E1EF21-067C-4A80-B192-77F285E54AAE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5BD5FDE-5BEC-46A5-95D4-B358C1EBC9EE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A5B1F41-9D7B-4479-A951-2F9FCF9748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70FC63B-BF52-492F-BA51-48E63AEAD80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7611C07-FC29-4790-8022-24165AD70944}"/>
                </a:ext>
              </a:extLst>
            </p:cNvPr>
            <p:cNvCxnSpPr>
              <a:stCxn id="125" idx="7"/>
              <a:endCxn id="12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C57C11-4007-4DDE-8B8E-80E5251E4929}"/>
                </a:ext>
              </a:extLst>
            </p:cNvPr>
            <p:cNvCxnSpPr>
              <a:stCxn id="129" idx="5"/>
              <a:endCxn id="12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0DB9028-650A-4DC4-8C68-63D1C6FC3478}"/>
                </a:ext>
              </a:extLst>
            </p:cNvPr>
            <p:cNvCxnSpPr>
              <a:stCxn id="125" idx="6"/>
              <a:endCxn id="13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52E02-084D-4CEB-8A93-A52C8153017B}"/>
                </a:ext>
              </a:extLst>
            </p:cNvPr>
            <p:cNvCxnSpPr>
              <a:stCxn id="125" idx="4"/>
              <a:endCxn id="12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3071BEF-7D65-4795-A8BF-66420FC47FF6}"/>
                </a:ext>
              </a:extLst>
            </p:cNvPr>
            <p:cNvCxnSpPr>
              <a:stCxn id="126" idx="6"/>
              <a:endCxn id="12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C11CB1-5F34-4E26-8713-B843461040B7}"/>
                </a:ext>
              </a:extLst>
            </p:cNvPr>
            <p:cNvCxnSpPr>
              <a:stCxn id="130" idx="5"/>
              <a:endCxn id="12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2695E10-76A3-4FEB-9758-4A79ED6A0651}"/>
                </a:ext>
              </a:extLst>
            </p:cNvPr>
            <p:cNvCxnSpPr>
              <a:stCxn id="126" idx="7"/>
              <a:endCxn id="13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9B26C68-5161-44D8-B38A-A8C559B06ECB}"/>
                </a:ext>
              </a:extLst>
            </p:cNvPr>
            <p:cNvCxnSpPr>
              <a:stCxn id="129" idx="4"/>
              <a:endCxn id="13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3A731E-F064-4C70-A74E-4A37CA9607F8}"/>
                </a:ext>
              </a:extLst>
            </p:cNvPr>
            <p:cNvCxnSpPr>
              <a:stCxn id="128" idx="0"/>
              <a:endCxn id="12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D225C0-0C22-4669-84CA-493C36D868E2}"/>
                </a:ext>
              </a:extLst>
            </p:cNvPr>
            <p:cNvCxnSpPr>
              <a:stCxn id="130" idx="7"/>
              <a:endCxn id="12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CB8743-E1F6-411D-B7F1-3BCE245A5460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5C3BCCC-6AD2-4D6B-9302-B0410D2837E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DABC6D9-DDAE-42D1-98FF-9842D61CF06B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2545E1-5F7E-4E4D-87E2-568035B14341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58B2F6-F8D6-4194-BF04-C158C14374B9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8EAC0-FFD0-4DDF-B9B1-5C4215678F0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42C65C0-C335-45A7-996D-A46B01E70C7F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314DD1-3FAD-4A2B-8C59-95C76CBB21B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CC1B1DB-D981-45D4-BB1F-474A836984A4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333AE1-BB05-4BED-A195-7CA49B369DFE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598083-1E1F-41F2-878E-110276D0736D}"/>
              </a:ext>
            </a:extLst>
          </p:cNvPr>
          <p:cNvGrpSpPr/>
          <p:nvPr/>
        </p:nvGrpSpPr>
        <p:grpSpPr>
          <a:xfrm>
            <a:off x="310111" y="3232860"/>
            <a:ext cx="5012583" cy="1305803"/>
            <a:chOff x="310111" y="3232860"/>
            <a:chExt cx="5012583" cy="1305803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E889FAF-610F-4752-8D52-593A812150D6}"/>
                </a:ext>
              </a:extLst>
            </p:cNvPr>
            <p:cNvSpPr/>
            <p:nvPr/>
          </p:nvSpPr>
          <p:spPr>
            <a:xfrm>
              <a:off x="372971" y="3288279"/>
              <a:ext cx="4934965" cy="125038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2" name="Text Placeholder 3">
                  <a:extLst>
                    <a:ext uri="{FF2B5EF4-FFF2-40B4-BE49-F238E27FC236}">
                      <a16:creationId xmlns:a16="http://schemas.microsoft.com/office/drawing/2014/main" id="{7E97483B-D5A9-45C5-8A9A-DE1D2CA470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0111" y="3232860"/>
                  <a:ext cx="5012583" cy="90870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r>
                    <a:rPr lang="en-US" b="1" dirty="0">
                      <a:solidFill>
                        <a:schemeClr val="accent1"/>
                      </a:solidFill>
                      <a:latin typeface="+mj-lt"/>
                    </a:rPr>
                    <a:t>Definition </a:t>
                  </a:r>
                  <a:r>
                    <a:rPr lang="en-US" dirty="0">
                      <a:solidFill>
                        <a:schemeClr val="bg1"/>
                      </a:solidFill>
                      <a:latin typeface="+mn-lt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𝒜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⊆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𝒜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′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be families of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pm’s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.</a:t>
                  </a:r>
                </a:p>
                <a:p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                  Say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𝒜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is </a:t>
                  </a:r>
                  <a:r>
                    <a:rPr lang="nl-NL" i="1" dirty="0" err="1">
                      <a:solidFill>
                        <a:schemeClr val="bg2"/>
                      </a:solidFill>
                      <a:latin typeface="+mn-lt"/>
                    </a:rPr>
                    <a:t>representative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for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𝒜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′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if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for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each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pm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+mn-lt"/>
                        </a:rPr>
                        <m:t>𝐵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:       </a:t>
                  </a:r>
                </a:p>
                <a:p>
                  <a:endParaRPr lang="en-US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152" name="Text Placeholder 3">
                  <a:extLst>
                    <a:ext uri="{FF2B5EF4-FFF2-40B4-BE49-F238E27FC236}">
                      <a16:creationId xmlns:a16="http://schemas.microsoft.com/office/drawing/2014/main" id="{7E97483B-D5A9-45C5-8A9A-DE1D2CA470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11" y="3232860"/>
                  <a:ext cx="5012583" cy="908707"/>
                </a:xfrm>
                <a:prstGeom prst="rect">
                  <a:avLst/>
                </a:prstGeom>
                <a:blipFill>
                  <a:blip r:embed="rId8"/>
                  <a:stretch>
                    <a:fillRect l="-730" t="-1342" r="-2555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62119AC-5EB7-473A-846E-D4B2B040EBD2}"/>
                  </a:ext>
                </a:extLst>
              </p:cNvPr>
              <p:cNvSpPr/>
              <p:nvPr/>
            </p:nvSpPr>
            <p:spPr>
              <a:xfrm>
                <a:off x="371244" y="3775038"/>
                <a:ext cx="5272318" cy="71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</m:e>
                          </m:eqArr>
                        </m:lim>
                      </m:limLow>
                      <m:r>
                        <a:rPr lang="en-US" sz="20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</m:e>
                          </m:eqArr>
                        </m:lim>
                      </m:limLow>
                      <m:r>
                        <a:rPr lang="en-US" sz="20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br>
                  <a:rPr lang="nl-NL" sz="2000" dirty="0">
                    <a:solidFill>
                      <a:schemeClr val="bg2"/>
                    </a:solidFill>
                  </a:rPr>
                </a:br>
                <a:endParaRPr lang="nl-NL" sz="2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62119AC-5EB7-473A-846E-D4B2B040E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4" y="3775038"/>
                <a:ext cx="5272318" cy="713978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3D95EFA-E9DF-432B-B8BC-283412AC88FD}"/>
              </a:ext>
            </a:extLst>
          </p:cNvPr>
          <p:cNvSpPr/>
          <p:nvPr/>
        </p:nvSpPr>
        <p:spPr>
          <a:xfrm>
            <a:off x="371244" y="3154893"/>
            <a:ext cx="4936692" cy="57895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2:</a:t>
                </a:r>
                <a:r>
                  <a:rPr lang="en-US" sz="1600" dirty="0">
                    <a:solidFill>
                      <a:schemeClr val="bg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that form an HC and minimize</a:t>
                </a:r>
                <a:br>
                  <a:rPr lang="en-US" sz="16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time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blipFill>
                <a:blip r:embed="rId2"/>
                <a:stretch>
                  <a:fillRect l="-591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E416C-59A2-49A7-9326-F7F67A3A9007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894E7F31-7D87-46F6-8E85-42FB1BB6A945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60">
            <a:extLst>
              <a:ext uri="{FF2B5EF4-FFF2-40B4-BE49-F238E27FC236}">
                <a16:creationId xmlns:a16="http://schemas.microsoft.com/office/drawing/2014/main" id="{CF5CB512-343A-490C-ADAA-E4681D830B70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61">
            <a:extLst>
              <a:ext uri="{FF2B5EF4-FFF2-40B4-BE49-F238E27FC236}">
                <a16:creationId xmlns:a16="http://schemas.microsoft.com/office/drawing/2014/main" id="{382340F5-79ED-433B-85BB-03F1484B7106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00BC7A8-87FE-4838-B3E8-188774EF76B9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BA3AF8EF-0FF9-42CA-84E7-87BCD5F865D2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D9ACD9C7-4E16-45DF-8621-0FA18F24594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A18484-E717-40BE-9D9C-E6BA36CA5B5B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3F824A-3831-448F-9136-D282D15E8F3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ED5883-138C-4E1C-A7A2-FEC18FC46509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C82840-CE1C-4941-B514-703FF68183A3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ADABC1-8843-45D2-9317-5E48193BAEC9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DE0E426-68D8-4827-89A8-B780A54B1FCD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54705E-26AD-47F5-A446-D3B3CC04950E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31B36C-F01E-48AC-8820-0282B06F220F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815D02-4427-48F1-9BB0-81B82E73B554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463AF-D4EC-4166-8899-B2C34BAE387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09DB9-A3EB-46C5-B7D7-882FA463D82B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9ABECD-A2F5-441A-B635-3DD9701C67C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Freeform 71">
            <a:extLst>
              <a:ext uri="{FF2B5EF4-FFF2-40B4-BE49-F238E27FC236}">
                <a16:creationId xmlns:a16="http://schemas.microsoft.com/office/drawing/2014/main" id="{917320A4-377B-47AF-94C0-97B9A625063E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2E3D37CF-D13E-482C-AE3F-2F4CD018AF57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reeform 73">
            <a:extLst>
              <a:ext uri="{FF2B5EF4-FFF2-40B4-BE49-F238E27FC236}">
                <a16:creationId xmlns:a16="http://schemas.microsoft.com/office/drawing/2014/main" id="{597FBFE2-6364-4638-985A-F04F0D48F603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E0D678-8F54-43DC-B6E1-3934519F8E11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E0CE7C-1794-4739-ADCD-6C7301F1245F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C1E4A9-34F1-4A4E-9B57-0685EBCFAC83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5B9E7D7-FEDC-49DA-9E8A-FF5F24D7B12F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D2023C-79ED-4DAF-8E41-04F5F68BD568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ECDA1C-63E4-4025-A80C-134B9C5B7231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7" name="Freeform 80">
            <a:extLst>
              <a:ext uri="{FF2B5EF4-FFF2-40B4-BE49-F238E27FC236}">
                <a16:creationId xmlns:a16="http://schemas.microsoft.com/office/drawing/2014/main" id="{E83FEAA9-BA98-43FC-A06C-2CCD4FDA1F5A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Freeform 81">
            <a:extLst>
              <a:ext uri="{FF2B5EF4-FFF2-40B4-BE49-F238E27FC236}">
                <a16:creationId xmlns:a16="http://schemas.microsoft.com/office/drawing/2014/main" id="{A96DDF4B-190F-4731-ADA1-C6739BC29CE9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8957D83E-B022-43FB-8C01-99877721BD0C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69F6D1B-F897-47AC-876C-AC84A85D03EF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F4815D8-FD7A-484E-9CE4-1B5961461088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49612D-3A42-4473-80FC-6CDDA519C5F9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A51618-2078-429C-941D-D3ED4B2F92F4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FE7A80-46B7-4A48-BCC9-770ACB062C83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25A0C7-186C-4B6C-BDB1-468DF72ED13F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5BD6EC87-0D9D-4133-A7E1-A53F4232750D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Freeform 90">
            <a:extLst>
              <a:ext uri="{FF2B5EF4-FFF2-40B4-BE49-F238E27FC236}">
                <a16:creationId xmlns:a16="http://schemas.microsoft.com/office/drawing/2014/main" id="{604023D8-B413-4605-BD21-0FABC0AA9EB2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B83ADF2C-6A4E-4121-8A3C-F1AA06AD4D25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793D84-319E-43BE-8BF0-B4F2FAF3FAAB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12CE92-0B81-466F-998B-9836C58CD892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5FEDDD-09D7-4FBE-90BD-595B400FD6FE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E32784-BD79-483B-8B9D-675DE4D18CC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8EA79A7-4484-4996-9718-A0D5447EA2F8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4058208-C60B-42FD-B724-3F4D68F9903C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D8BD42-297E-43A6-9231-D19B7787D053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D66E8F-9063-464E-AF08-C09E6A31E76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935744-9A1F-4CB9-B51E-B1D78BA63C6A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6A9F5-482E-48F4-8288-0E5101D9A78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AF6932-5F3C-48E1-824C-708B30B651DC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806CA3-350F-455C-B5FF-BE30430BA6EB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2138DC1-8C0D-4473-95AE-72719A3FC541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blipFill>
                <a:blip r:embed="rId6"/>
                <a:stretch>
                  <a:fillRect l="-329" b="-43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3A3C78D0-86E3-4ED7-A805-4135260F2755}"/>
              </a:ext>
            </a:extLst>
          </p:cNvPr>
          <p:cNvSpPr/>
          <p:nvPr/>
        </p:nvSpPr>
        <p:spPr>
          <a:xfrm>
            <a:off x="371244" y="2038612"/>
            <a:ext cx="4936692" cy="57244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1: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Find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pm’s that is representative</a:t>
                </a:r>
                <a:br>
                  <a:rPr lang="en-US" sz="16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          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for all </a:t>
                </a:r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pm’s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blipFill>
                <a:blip r:embed="rId7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80">
            <a:extLst>
              <a:ext uri="{FF2B5EF4-FFF2-40B4-BE49-F238E27FC236}">
                <a16:creationId xmlns:a16="http://schemas.microsoft.com/office/drawing/2014/main" id="{F5FD8411-4944-4BDF-A124-B6FAABF31A78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FACE679-85A2-4755-B95C-2286DEEBA4B7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EAF4C-34D4-4889-93F8-0BAC638F0EC5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77E1E2-9A1D-471A-B24F-6BC6CEDF91C0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3F5C4C7-88E3-432A-AD5C-BB6E746430AE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AE78E2-85FC-4989-A5E6-1272287626E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1F52E7-B326-4E2E-8DEC-9AE47583B1EB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2A2D49-C86F-4C52-BD98-0E50DDE2223F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8BC3DD-6BDD-4890-AB63-EC8BBE5DBA4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6FCEF29-512E-4255-893B-BF0F7BC42EE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5645E9-8913-4174-A3AB-574CA6C0CD6A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1C4EA23-0209-44DF-8713-8EA102BAB9B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5341A1-893F-4486-8898-7DFF7A3A234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619903-C4AB-4392-BF3B-F44C71576B0F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BEED9-3C2F-4B34-BE6B-EBB262A9EE9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7855F4E-3FCF-4D44-8F35-B9C65972E31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05FC724-0888-42C1-B077-6F43CBCAC028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E1EF21-067C-4A80-B192-77F285E54AAE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5BD5FDE-5BEC-46A5-95D4-B358C1EBC9EE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A5B1F41-9D7B-4479-A951-2F9FCF9748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70FC63B-BF52-492F-BA51-48E63AEAD80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7611C07-FC29-4790-8022-24165AD70944}"/>
                </a:ext>
              </a:extLst>
            </p:cNvPr>
            <p:cNvCxnSpPr>
              <a:stCxn id="125" idx="7"/>
              <a:endCxn id="12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C57C11-4007-4DDE-8B8E-80E5251E4929}"/>
                </a:ext>
              </a:extLst>
            </p:cNvPr>
            <p:cNvCxnSpPr>
              <a:stCxn id="129" idx="5"/>
              <a:endCxn id="12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0DB9028-650A-4DC4-8C68-63D1C6FC3478}"/>
                </a:ext>
              </a:extLst>
            </p:cNvPr>
            <p:cNvCxnSpPr>
              <a:stCxn id="125" idx="6"/>
              <a:endCxn id="13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52E02-084D-4CEB-8A93-A52C8153017B}"/>
                </a:ext>
              </a:extLst>
            </p:cNvPr>
            <p:cNvCxnSpPr>
              <a:stCxn id="125" idx="4"/>
              <a:endCxn id="12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3071BEF-7D65-4795-A8BF-66420FC47FF6}"/>
                </a:ext>
              </a:extLst>
            </p:cNvPr>
            <p:cNvCxnSpPr>
              <a:stCxn id="126" idx="6"/>
              <a:endCxn id="12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C11CB1-5F34-4E26-8713-B843461040B7}"/>
                </a:ext>
              </a:extLst>
            </p:cNvPr>
            <p:cNvCxnSpPr>
              <a:stCxn id="130" idx="5"/>
              <a:endCxn id="12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2695E10-76A3-4FEB-9758-4A79ED6A0651}"/>
                </a:ext>
              </a:extLst>
            </p:cNvPr>
            <p:cNvCxnSpPr>
              <a:stCxn id="126" idx="7"/>
              <a:endCxn id="13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9B26C68-5161-44D8-B38A-A8C559B06ECB}"/>
                </a:ext>
              </a:extLst>
            </p:cNvPr>
            <p:cNvCxnSpPr>
              <a:stCxn id="129" idx="4"/>
              <a:endCxn id="13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3A731E-F064-4C70-A74E-4A37CA9607F8}"/>
                </a:ext>
              </a:extLst>
            </p:cNvPr>
            <p:cNvCxnSpPr>
              <a:stCxn id="128" idx="0"/>
              <a:endCxn id="12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D225C0-0C22-4669-84CA-493C36D868E2}"/>
                </a:ext>
              </a:extLst>
            </p:cNvPr>
            <p:cNvCxnSpPr>
              <a:stCxn id="130" idx="7"/>
              <a:endCxn id="12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CB8743-E1F6-411D-B7F1-3BCE245A5460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5C3BCCC-6AD2-4D6B-9302-B0410D2837E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DABC6D9-DDAE-42D1-98FF-9842D61CF06B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2545E1-5F7E-4E4D-87E2-568035B14341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58B2F6-F8D6-4194-BF04-C158C14374B9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8EAC0-FFD0-4DDF-B9B1-5C4215678F0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42C65C0-C335-45A7-996D-A46B01E70C7F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314DD1-3FAD-4A2B-8C59-95C76CBB21B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CC1B1DB-D981-45D4-BB1F-474A836984A4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333AE1-BB05-4BED-A195-7CA49B369DFE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1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5C6E-662C-40E8-B83C-4C24098C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Matchings Connectivity Matrix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60905C4-98A0-4763-97B4-544CBC484E75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2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A609590-C19E-4D5F-8BDE-CF6C7AC99407}"/>
              </a:ext>
            </a:extLst>
          </p:cNvPr>
          <p:cNvGrpSpPr/>
          <p:nvPr/>
        </p:nvGrpSpPr>
        <p:grpSpPr>
          <a:xfrm>
            <a:off x="387261" y="2364364"/>
            <a:ext cx="1322582" cy="1310869"/>
            <a:chOff x="4470177" y="4236080"/>
            <a:chExt cx="1322582" cy="1310869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CB71EF91-D7EB-45B5-916F-87B4D2BDC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716" b="5895"/>
            <a:stretch/>
          </p:blipFill>
          <p:spPr>
            <a:xfrm>
              <a:off x="4470177" y="4236080"/>
              <a:ext cx="1001226" cy="7825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79F8AB34-871E-410D-B807-5D5C3F54E0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nl-NL" sz="2800" b="1" baseline="-25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79F8AB34-871E-410D-B807-5D5C3F54E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7DA09-1E53-4511-AD92-06F0B7FA8E57}"/>
              </a:ext>
            </a:extLst>
          </p:cNvPr>
          <p:cNvGrpSpPr/>
          <p:nvPr/>
        </p:nvGrpSpPr>
        <p:grpSpPr>
          <a:xfrm>
            <a:off x="1683722" y="2122134"/>
            <a:ext cx="4367883" cy="3093564"/>
            <a:chOff x="1683722" y="2122134"/>
            <a:chExt cx="4367883" cy="3093564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F8DCFA5-B0D5-4AA8-9931-BF0E2B3CE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058" b="1582"/>
            <a:stretch/>
          </p:blipFill>
          <p:spPr>
            <a:xfrm>
              <a:off x="1683722" y="2122134"/>
              <a:ext cx="3687916" cy="29033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itle 1">
                  <a:extLst>
                    <a:ext uri="{FF2B5EF4-FFF2-40B4-BE49-F238E27FC236}">
                      <a16:creationId xmlns:a16="http://schemas.microsoft.com/office/drawing/2014/main" id="{1FE089DA-6F32-4BA9-A0DC-C63A3B35C52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88449" y="4538867"/>
                  <a:ext cx="863156" cy="6768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nl-NL" sz="2800" b="1" baseline="-25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itle 1">
                  <a:extLst>
                    <a:ext uri="{FF2B5EF4-FFF2-40B4-BE49-F238E27FC236}">
                      <a16:creationId xmlns:a16="http://schemas.microsoft.com/office/drawing/2014/main" id="{1FE089DA-6F32-4BA9-A0DC-C63A3B35C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449" y="4538867"/>
                  <a:ext cx="863156" cy="6768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3C4FD-6675-4249-86F4-D28B3BF16A33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9">
            <a:extLst>
              <a:ext uri="{FF2B5EF4-FFF2-40B4-BE49-F238E27FC236}">
                <a16:creationId xmlns:a16="http://schemas.microsoft.com/office/drawing/2014/main" id="{9E31DAE0-721B-4D0F-ADFB-7A7BB76A3ABE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Freeform 60">
            <a:extLst>
              <a:ext uri="{FF2B5EF4-FFF2-40B4-BE49-F238E27FC236}">
                <a16:creationId xmlns:a16="http://schemas.microsoft.com/office/drawing/2014/main" id="{0C2F34BC-E7B9-4A54-92F2-BB18C00E0993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7A8496E8-252D-4003-B84E-73183C399E12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Freeform 68">
            <a:extLst>
              <a:ext uri="{FF2B5EF4-FFF2-40B4-BE49-F238E27FC236}">
                <a16:creationId xmlns:a16="http://schemas.microsoft.com/office/drawing/2014/main" id="{332E5428-4AB7-490D-99D3-2C910C10F746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Freeform 69">
            <a:extLst>
              <a:ext uri="{FF2B5EF4-FFF2-40B4-BE49-F238E27FC236}">
                <a16:creationId xmlns:a16="http://schemas.microsoft.com/office/drawing/2014/main" id="{E882C157-19CA-4710-A520-06EA8E2B0887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Freeform 70">
            <a:extLst>
              <a:ext uri="{FF2B5EF4-FFF2-40B4-BE49-F238E27FC236}">
                <a16:creationId xmlns:a16="http://schemas.microsoft.com/office/drawing/2014/main" id="{61B53E21-3E69-472B-89F8-78137C996CD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5B1147-2729-4CC0-969C-E51D4C7B541C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DA3017-5833-4C81-920C-216DCB8780C3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886703-35FE-4A6A-9D7B-08565EE90E01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3CE232-7CE4-46B0-82B9-8B6260E985DD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BD27D4-3A3B-4DAA-9223-B7965AAE2E4E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CA1DFC-541A-4F73-A1E4-0588C70B4521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63A050-4C55-487B-BB93-34DD42484B53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96554B-56B3-4A92-8076-8947B8B94FCA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3B7E8C-20AD-475D-BA07-AFE014777108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85CB0D-DD9F-48A7-838E-E87D2504E2CF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BEA02E-1225-45BC-9A3A-C68EAA12BE85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6D9D24-720E-4710-931D-31583F7C5EF7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31" name="Freeform 71">
            <a:extLst>
              <a:ext uri="{FF2B5EF4-FFF2-40B4-BE49-F238E27FC236}">
                <a16:creationId xmlns:a16="http://schemas.microsoft.com/office/drawing/2014/main" id="{2239CA6D-F1CF-4487-B561-4D5A79536E3B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Freeform 72">
            <a:extLst>
              <a:ext uri="{FF2B5EF4-FFF2-40B4-BE49-F238E27FC236}">
                <a16:creationId xmlns:a16="http://schemas.microsoft.com/office/drawing/2014/main" id="{263768BC-BFAC-4A9C-96F5-D717120ED703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Freeform 73">
            <a:extLst>
              <a:ext uri="{FF2B5EF4-FFF2-40B4-BE49-F238E27FC236}">
                <a16:creationId xmlns:a16="http://schemas.microsoft.com/office/drawing/2014/main" id="{D5328209-224E-4978-8CD0-9D0493247A7C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2D53C4-D7F2-4957-A4DA-41DE6FA93FD9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53D18C-741F-4241-878A-E4D43DA78FC0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E3220D-A23B-46E3-9006-D90495A23E8F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B90E3A-6DDC-4DEA-B35B-9743C213A279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03FDF4-F226-4AA7-9755-4FA90FB379DD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CB269A-D29B-419A-9E96-F50702637253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40" name="Freeform 80">
            <a:extLst>
              <a:ext uri="{FF2B5EF4-FFF2-40B4-BE49-F238E27FC236}">
                <a16:creationId xmlns:a16="http://schemas.microsoft.com/office/drawing/2014/main" id="{D0BDF3AA-EACB-4D81-B2BC-B61DF530062E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81">
            <a:extLst>
              <a:ext uri="{FF2B5EF4-FFF2-40B4-BE49-F238E27FC236}">
                <a16:creationId xmlns:a16="http://schemas.microsoft.com/office/drawing/2014/main" id="{EA77BFAF-6DAC-4FFA-92E8-906B2F1C7542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82">
            <a:extLst>
              <a:ext uri="{FF2B5EF4-FFF2-40B4-BE49-F238E27FC236}">
                <a16:creationId xmlns:a16="http://schemas.microsoft.com/office/drawing/2014/main" id="{A23EE08D-0C05-4D7D-B244-61BAFCBF5C21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C4779F-EFF8-4646-8351-EA9F0546BE2B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47DD95-FD0C-4A38-9AF2-B9D1A8751EF3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F1F994-D593-4ED4-8F7B-B7A5AB812D70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CF8B2A-6BAC-4E3A-A482-BA31F6703E18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341736-0B3A-4CC6-9E20-BC649A53F278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E5FAD12-961B-4FE4-9FB6-2C7EC9493D5B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49" name="Freeform 89">
            <a:extLst>
              <a:ext uri="{FF2B5EF4-FFF2-40B4-BE49-F238E27FC236}">
                <a16:creationId xmlns:a16="http://schemas.microsoft.com/office/drawing/2014/main" id="{365B0C2F-BDE7-4ED7-9403-2D376E777177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Freeform 90">
            <a:extLst>
              <a:ext uri="{FF2B5EF4-FFF2-40B4-BE49-F238E27FC236}">
                <a16:creationId xmlns:a16="http://schemas.microsoft.com/office/drawing/2014/main" id="{801C0DD7-1559-4C98-9B71-ACE36D6DC521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Freeform 91">
            <a:extLst>
              <a:ext uri="{FF2B5EF4-FFF2-40B4-BE49-F238E27FC236}">
                <a16:creationId xmlns:a16="http://schemas.microsoft.com/office/drawing/2014/main" id="{9C80FE14-66B5-4F00-8E37-5FBFF7BF9C19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0B5BAAE-5B9C-4B6F-B5A1-B942DE75DE1D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28EE4C6-8507-4910-BB79-2D7B97C79C60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E385B4-B649-4748-B089-A2DA4CDC4F67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7A8150-A9D9-4E3D-9921-B8E1B765EF99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5CDC484-E783-457B-83D4-3B0AEFD187E4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DD5D722-8EFB-4B91-B7E6-FF4EC49B8722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8B0A29-CA25-46CE-B6C4-8C5E6676F03C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278B40-9013-424D-8DFF-83BBE70A8FCA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439376-56FA-429E-85B6-AD4983C501CD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691DF9-E8D4-4F3D-9707-F11CA36DA9F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F730EE-FC84-44F5-99CB-D943A8E62C4A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20BDFD0-3E3F-41C5-A5A8-F06B6D769342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1DE26A-67CD-433A-8B46-035243E18A54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3D4BB0-8D40-424E-BD61-9553786A6890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28586B9-48C5-43B7-8222-074B2ECC5349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396015-5957-4DE1-862B-067E9378AE1F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D55511-39BC-4491-8792-CA3BA5092AB4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00B4008-E446-42CD-BBC4-0C950D0857D6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5C73154-EDCF-4888-99A8-12F734C2584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AF398E4-4802-4C14-9C4B-754AA5B9720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714BCB-7D77-4105-8C09-DEC28D38E6B3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D1DEED9-BFD7-4739-9A9F-06B747A7A10C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91571C7-A798-4CB4-BFC4-7E17762AE077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CAAB3E-1ECE-429A-AF47-539D2FD354E2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D945DCB-E967-4FF0-B644-6FBFD32A0AFC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E7D344-619D-42E6-BAF9-CAC5E2B93207}"/>
                </a:ext>
              </a:extLst>
            </p:cNvPr>
            <p:cNvCxnSpPr>
              <a:stCxn id="71" idx="7"/>
              <a:endCxn id="75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DBC2072-B3E9-4809-A896-406AB94203EB}"/>
                </a:ext>
              </a:extLst>
            </p:cNvPr>
            <p:cNvCxnSpPr>
              <a:stCxn id="75" idx="5"/>
              <a:endCxn id="73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DE6843B-CC07-47C9-A155-6F7C2DC165F0}"/>
                </a:ext>
              </a:extLst>
            </p:cNvPr>
            <p:cNvCxnSpPr>
              <a:stCxn id="71" idx="6"/>
              <a:endCxn id="76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A21693-030E-412F-BAF4-392C7CCAB835}"/>
                </a:ext>
              </a:extLst>
            </p:cNvPr>
            <p:cNvCxnSpPr>
              <a:stCxn id="71" idx="4"/>
              <a:endCxn id="72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27ACD4C-38C5-4252-9625-8C701EA9148E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9E499BC-CE3C-4A13-B43E-91017E0BB58C}"/>
                </a:ext>
              </a:extLst>
            </p:cNvPr>
            <p:cNvCxnSpPr>
              <a:stCxn id="76" idx="5"/>
              <a:endCxn id="74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561DB48-EF6F-4911-94B6-51C48432E494}"/>
                </a:ext>
              </a:extLst>
            </p:cNvPr>
            <p:cNvCxnSpPr>
              <a:stCxn id="72" idx="7"/>
              <a:endCxn id="76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4A75ABC-F105-42D1-A71B-AD94FD90CD77}"/>
                </a:ext>
              </a:extLst>
            </p:cNvPr>
            <p:cNvCxnSpPr>
              <a:stCxn id="75" idx="4"/>
              <a:endCxn id="76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F1CDD5-5574-4E9C-80A1-19B73A012D41}"/>
                </a:ext>
              </a:extLst>
            </p:cNvPr>
            <p:cNvCxnSpPr>
              <a:stCxn id="74" idx="0"/>
              <a:endCxn id="73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924C4E-F629-4FC4-83FD-529C1D1A8242}"/>
                </a:ext>
              </a:extLst>
            </p:cNvPr>
            <p:cNvCxnSpPr>
              <a:stCxn id="76" idx="7"/>
              <a:endCxn id="73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2E70BC-87BB-4CA0-943D-820E3E4FFB7F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9FE3B8B-DE20-47C9-BA7E-81B66AF7E0A7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F711E5-1B15-4EAD-AF22-ECD9DF1A2549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1C1C87D-2515-4C47-8ED3-E18C76D5D6DF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7B6D20B-34CC-4372-A4BA-9C28152900C3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867C562-D8D1-4362-AB38-D9D55871DE2F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F44DA53-EE35-42DB-A119-477AED93E527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1357831-0758-4C9A-B6AB-B333867AD2A6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452425B-F287-4144-BAAA-6CAB07C8DDFF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05F9B9-240E-440F-AD40-8B1A08398371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6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A9A1B61D-DA40-4F2E-9FE1-CE62F379E73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3411F0DF-3A10-4045-B19A-B4B87B55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60905C4-98A0-4763-97B4-544CBC484E75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2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488015C-5F83-47B6-B183-05F538E13705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90FF197C-7A0E-43CB-8590-49B2ADAF9D37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Freeform 60">
            <a:extLst>
              <a:ext uri="{FF2B5EF4-FFF2-40B4-BE49-F238E27FC236}">
                <a16:creationId xmlns:a16="http://schemas.microsoft.com/office/drawing/2014/main" id="{E370F1E6-78B2-4ADB-8CD9-7C14F2B558A5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Freeform 61">
            <a:extLst>
              <a:ext uri="{FF2B5EF4-FFF2-40B4-BE49-F238E27FC236}">
                <a16:creationId xmlns:a16="http://schemas.microsoft.com/office/drawing/2014/main" id="{E9B2B32F-C25B-4A3D-BA6B-D0E9E589676F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Freeform 68">
            <a:extLst>
              <a:ext uri="{FF2B5EF4-FFF2-40B4-BE49-F238E27FC236}">
                <a16:creationId xmlns:a16="http://schemas.microsoft.com/office/drawing/2014/main" id="{645357EC-7DF8-43DC-B1E7-25367FBDC7CF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Freeform 69">
            <a:extLst>
              <a:ext uri="{FF2B5EF4-FFF2-40B4-BE49-F238E27FC236}">
                <a16:creationId xmlns:a16="http://schemas.microsoft.com/office/drawing/2014/main" id="{43E19B00-29A3-4FD9-A7E1-023096C59446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Freeform 70">
            <a:extLst>
              <a:ext uri="{FF2B5EF4-FFF2-40B4-BE49-F238E27FC236}">
                <a16:creationId xmlns:a16="http://schemas.microsoft.com/office/drawing/2014/main" id="{49D50685-19C7-4E4A-AFE9-5B55F4324DB8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48A8C6-5115-4A71-8577-924EA383FB16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BCD1D2F-BD89-4D05-8E47-E0544C662878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DA313F-6AAA-46F6-A6DC-5CBEC1099C9B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7114D7-4CF4-4496-A6AF-F43C9FAE7D9B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6EBF896-B454-4C5A-A409-52FA04D9D334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35F0DF-8BE7-4E1C-9ADA-C719C3348CD4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A7816C-2A56-4CA6-AD81-200F72CFC33C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9BAEEB-CDA1-472E-853C-BAF51E667DE0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F461FB2-BA26-46AB-8655-D6B2C710A4C0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E1718A-1C07-436F-B37F-392D149A2121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2DE9449-194D-4A30-B2F1-A80950BB9F84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C5F7FE8-0CAA-4AED-AC81-779B4409368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43" name="Freeform 71">
            <a:extLst>
              <a:ext uri="{FF2B5EF4-FFF2-40B4-BE49-F238E27FC236}">
                <a16:creationId xmlns:a16="http://schemas.microsoft.com/office/drawing/2014/main" id="{67C74271-A110-4251-9C00-C4E1156CC721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72">
            <a:extLst>
              <a:ext uri="{FF2B5EF4-FFF2-40B4-BE49-F238E27FC236}">
                <a16:creationId xmlns:a16="http://schemas.microsoft.com/office/drawing/2014/main" id="{681FBAD4-E4F5-4CFB-AB38-D51EC2379CF3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3">
            <a:extLst>
              <a:ext uri="{FF2B5EF4-FFF2-40B4-BE49-F238E27FC236}">
                <a16:creationId xmlns:a16="http://schemas.microsoft.com/office/drawing/2014/main" id="{D48662ED-EBE0-4A4E-A1D8-72BA3959DEBD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B390AC4-C74A-4B94-BB95-FE4E2B191A1D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4261894-F56D-4417-ACCB-10DAFA5ACF49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57C4DA-B007-4F9E-8D1A-FF7599EC03E1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D23545-EE73-4209-9BBD-8C1AB438A847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5D5863C-3D2C-456A-BCF9-8FD4F8950AD9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83CA92B-E2B7-4B6B-B29E-54800D3076DF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Freeform 80">
            <a:extLst>
              <a:ext uri="{FF2B5EF4-FFF2-40B4-BE49-F238E27FC236}">
                <a16:creationId xmlns:a16="http://schemas.microsoft.com/office/drawing/2014/main" id="{D6579138-0D0B-4C28-93A8-1B9688FC9B34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Freeform 81">
            <a:extLst>
              <a:ext uri="{FF2B5EF4-FFF2-40B4-BE49-F238E27FC236}">
                <a16:creationId xmlns:a16="http://schemas.microsoft.com/office/drawing/2014/main" id="{D867E8EF-AE3C-4169-8190-119BEB39B1B4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Freeform 82">
            <a:extLst>
              <a:ext uri="{FF2B5EF4-FFF2-40B4-BE49-F238E27FC236}">
                <a16:creationId xmlns:a16="http://schemas.microsoft.com/office/drawing/2014/main" id="{269E652A-05E7-45FD-9486-9E49CCBA5DF1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B52F47-F6D3-4BAB-BE28-1922575D6B0B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B6B85A7-B72F-4348-9C4A-8C50AD7EEE81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8C3CA8B-8C5D-48B1-85D6-BB380375F1BF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78F2F6-CF59-4C6C-B309-1C82CFFB4745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CDA70-6075-427B-8063-D6E6E0A8C5D1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160999-41D3-4062-9519-84A42DA52BFB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1" name="Freeform 89">
            <a:extLst>
              <a:ext uri="{FF2B5EF4-FFF2-40B4-BE49-F238E27FC236}">
                <a16:creationId xmlns:a16="http://schemas.microsoft.com/office/drawing/2014/main" id="{5EC6A46A-BEB1-4634-8A80-9367AA545034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Freeform 90">
            <a:extLst>
              <a:ext uri="{FF2B5EF4-FFF2-40B4-BE49-F238E27FC236}">
                <a16:creationId xmlns:a16="http://schemas.microsoft.com/office/drawing/2014/main" id="{E779C312-41AA-40B5-A200-6B785A4105B3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3" name="Freeform 91">
            <a:extLst>
              <a:ext uri="{FF2B5EF4-FFF2-40B4-BE49-F238E27FC236}">
                <a16:creationId xmlns:a16="http://schemas.microsoft.com/office/drawing/2014/main" id="{7F4485A2-7488-4664-828C-9CB87020E2A6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EEF91A0-949B-4F58-8C75-61FF36F8792E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C464A14-39C1-48BD-BABB-1FCA33104746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EF05EE0-F079-445E-9716-1C92D91D67EF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929DDE3-B483-43F5-9F6A-BF167158164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A13288-380B-4804-AE47-5A500C4466AD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16F7300-27A5-44EC-9BE5-1C8E4839A0E9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6DA2EF-2D25-4D00-AA93-8988CCCEA426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28F410-FA04-49CD-805C-A80CFDED68DF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3A3639-00A2-4B2A-A795-9EF35CDDBB29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DF2C38-ABF7-4115-A996-8C6633FCE8BE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AF0790B-9F10-4159-95CB-38842B9AF6A2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8DCFA5-B0D5-4AA8-9931-BF0E2B3CE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8" b="1582"/>
          <a:stretch/>
        </p:blipFill>
        <p:spPr>
          <a:xfrm>
            <a:off x="1683722" y="2122134"/>
            <a:ext cx="3687916" cy="29033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A29894-0FA2-4263-A25E-5F8BE928D9A6}"/>
              </a:ext>
            </a:extLst>
          </p:cNvPr>
          <p:cNvGrpSpPr/>
          <p:nvPr/>
        </p:nvGrpSpPr>
        <p:grpSpPr>
          <a:xfrm>
            <a:off x="1454314" y="2567116"/>
            <a:ext cx="3915419" cy="2494948"/>
            <a:chOff x="1454314" y="2567116"/>
            <a:chExt cx="3915419" cy="249494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34D0145-A367-45BA-AB83-3C4B56A91438}"/>
                </a:ext>
              </a:extLst>
            </p:cNvPr>
            <p:cNvSpPr txBox="1"/>
            <p:nvPr/>
          </p:nvSpPr>
          <p:spPr>
            <a:xfrm>
              <a:off x="1486729" y="256711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3666D3B-AE64-4B4A-B654-9532E73B2794}"/>
                </a:ext>
              </a:extLst>
            </p:cNvPr>
            <p:cNvSpPr txBox="1"/>
            <p:nvPr/>
          </p:nvSpPr>
          <p:spPr>
            <a:xfrm>
              <a:off x="1480280" y="271386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24D4222-1992-49A0-8910-10D6F4B5F57B}"/>
                </a:ext>
              </a:extLst>
            </p:cNvPr>
            <p:cNvSpPr txBox="1"/>
            <p:nvPr/>
          </p:nvSpPr>
          <p:spPr>
            <a:xfrm>
              <a:off x="1490145" y="301001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9E4D861-B74F-442B-B1F6-6D0347572F5D}"/>
                </a:ext>
              </a:extLst>
            </p:cNvPr>
            <p:cNvSpPr txBox="1"/>
            <p:nvPr/>
          </p:nvSpPr>
          <p:spPr>
            <a:xfrm>
              <a:off x="1489322" y="33160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23B2542-CA63-4B4C-B63D-ED472CA2BEB2}"/>
                </a:ext>
              </a:extLst>
            </p:cNvPr>
            <p:cNvSpPr txBox="1"/>
            <p:nvPr/>
          </p:nvSpPr>
          <p:spPr>
            <a:xfrm>
              <a:off x="1489583" y="379810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935304-2228-493B-BF55-91B9691602D8}"/>
                    </a:ext>
                  </a:extLst>
                </p:cNvPr>
                <p:cNvSpPr txBox="1"/>
                <p:nvPr/>
              </p:nvSpPr>
              <p:spPr>
                <a:xfrm>
                  <a:off x="1456578" y="2842993"/>
                  <a:ext cx="305815" cy="2434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935304-2228-493B-BF55-91B969160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78" y="2842993"/>
                  <a:ext cx="305815" cy="243435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DEBCB02B-73AC-4508-AF1A-2A6E01E044B8}"/>
                    </a:ext>
                  </a:extLst>
                </p:cNvPr>
                <p:cNvSpPr txBox="1"/>
                <p:nvPr/>
              </p:nvSpPr>
              <p:spPr>
                <a:xfrm>
                  <a:off x="1462231" y="314162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DEBCB02B-73AC-4508-AF1A-2A6E01E04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231" y="3141626"/>
                  <a:ext cx="35939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8C6B1F7-66EB-400E-B767-91D97D75BB15}"/>
                    </a:ext>
                  </a:extLst>
                </p:cNvPr>
                <p:cNvSpPr txBox="1"/>
                <p:nvPr/>
              </p:nvSpPr>
              <p:spPr>
                <a:xfrm>
                  <a:off x="1461775" y="347383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8C6B1F7-66EB-400E-B767-91D97D75B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775" y="3473836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5DF9CF6-9B97-41A5-96A0-E17C92E6F655}"/>
                    </a:ext>
                  </a:extLst>
                </p:cNvPr>
                <p:cNvSpPr txBox="1"/>
                <p:nvPr/>
              </p:nvSpPr>
              <p:spPr>
                <a:xfrm>
                  <a:off x="1457761" y="3656951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5DF9CF6-9B97-41A5-96A0-E17C92E6F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761" y="3656951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8D72434-C611-4959-B8E5-71305C9612DB}"/>
                    </a:ext>
                  </a:extLst>
                </p:cNvPr>
                <p:cNvSpPr txBox="1"/>
                <p:nvPr/>
              </p:nvSpPr>
              <p:spPr>
                <a:xfrm>
                  <a:off x="1454314" y="394802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8D72434-C611-4959-B8E5-71305C961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314" y="3948029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400054B-E6BC-4A86-A613-3E0F6416984C}"/>
                    </a:ext>
                  </a:extLst>
                </p:cNvPr>
                <p:cNvSpPr txBox="1"/>
                <p:nvPr/>
              </p:nvSpPr>
              <p:spPr>
                <a:xfrm>
                  <a:off x="1460827" y="4101013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400054B-E6BC-4A86-A613-3E0F641698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827" y="4101013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ECC3AF3-19A1-40A7-A62D-1F8E382CE0F8}"/>
                    </a:ext>
                  </a:extLst>
                </p:cNvPr>
                <p:cNvSpPr txBox="1"/>
                <p:nvPr/>
              </p:nvSpPr>
              <p:spPr>
                <a:xfrm>
                  <a:off x="1460827" y="426699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ECC3AF3-19A1-40A7-A62D-1F8E382CE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827" y="4266996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52A7FB7-EAAB-41DD-84AE-833863D41562}"/>
                    </a:ext>
                  </a:extLst>
                </p:cNvPr>
                <p:cNvSpPr txBox="1"/>
                <p:nvPr/>
              </p:nvSpPr>
              <p:spPr>
                <a:xfrm>
                  <a:off x="1460827" y="4444357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52A7FB7-EAAB-41DD-84AE-833863D41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827" y="4444357"/>
                  <a:ext cx="35939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C435A42-E335-4B74-B108-24C0FE27A71B}"/>
                    </a:ext>
                  </a:extLst>
                </p:cNvPr>
                <p:cNvSpPr txBox="1"/>
                <p:nvPr/>
              </p:nvSpPr>
              <p:spPr>
                <a:xfrm>
                  <a:off x="1461216" y="4607101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C435A42-E335-4B74-B108-24C0FE27A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216" y="4607101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F57F10D-E632-4114-8FDB-8848E7D18F0F}"/>
                    </a:ext>
                  </a:extLst>
                </p:cNvPr>
                <p:cNvSpPr txBox="1"/>
                <p:nvPr/>
              </p:nvSpPr>
              <p:spPr>
                <a:xfrm>
                  <a:off x="1481406" y="4785065"/>
                  <a:ext cx="20191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F57F10D-E632-4114-8FDB-8848E7D18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406" y="4785065"/>
                  <a:ext cx="201913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3030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F8CEA7-140F-4765-8C8D-3687A4478B67}"/>
                </a:ext>
              </a:extLst>
            </p:cNvPr>
            <p:cNvSpPr/>
            <p:nvPr/>
          </p:nvSpPr>
          <p:spPr>
            <a:xfrm>
              <a:off x="1708797" y="2669372"/>
              <a:ext cx="3655266" cy="257234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BC91C82-3C02-44BA-A612-F827B35429F2}"/>
                </a:ext>
              </a:extLst>
            </p:cNvPr>
            <p:cNvSpPr/>
            <p:nvPr/>
          </p:nvSpPr>
          <p:spPr>
            <a:xfrm>
              <a:off x="1714278" y="3112798"/>
              <a:ext cx="3655266" cy="13200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8817D0C-0841-41E8-8A48-78B23405EBB9}"/>
                </a:ext>
              </a:extLst>
            </p:cNvPr>
            <p:cNvSpPr/>
            <p:nvPr/>
          </p:nvSpPr>
          <p:spPr>
            <a:xfrm>
              <a:off x="1714467" y="3410338"/>
              <a:ext cx="3655266" cy="136001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D9B2EC7-74B4-48DB-B8AC-FCDB4E03BA00}"/>
                </a:ext>
              </a:extLst>
            </p:cNvPr>
            <p:cNvSpPr/>
            <p:nvPr/>
          </p:nvSpPr>
          <p:spPr>
            <a:xfrm>
              <a:off x="1714467" y="3885570"/>
              <a:ext cx="3655266" cy="14012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7D7F23-BD95-4588-8723-DF5C0AF8E556}"/>
              </a:ext>
            </a:extLst>
          </p:cNvPr>
          <p:cNvGrpSpPr/>
          <p:nvPr/>
        </p:nvGrpSpPr>
        <p:grpSpPr>
          <a:xfrm>
            <a:off x="2299712" y="1919434"/>
            <a:ext cx="3151754" cy="3107558"/>
            <a:chOff x="2181021" y="292762"/>
            <a:chExt cx="6563189" cy="6471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1FAD96F9-C331-41F7-931E-4057DE3683F5}"/>
                    </a:ext>
                  </a:extLst>
                </p:cNvPr>
                <p:cNvSpPr txBox="1"/>
                <p:nvPr/>
              </p:nvSpPr>
              <p:spPr>
                <a:xfrm>
                  <a:off x="2857492" y="323398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69719E8-64D9-4590-8765-AE72D9519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92" y="323398"/>
                  <a:ext cx="748399" cy="5768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A39FBFB5-6202-45CE-AA5C-038B527133FF}"/>
                    </a:ext>
                  </a:extLst>
                </p:cNvPr>
                <p:cNvSpPr txBox="1"/>
                <p:nvPr/>
              </p:nvSpPr>
              <p:spPr>
                <a:xfrm>
                  <a:off x="3637555" y="329014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E9079DB-FB1A-47AB-AD26-2EEDF1E75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555" y="329014"/>
                  <a:ext cx="748399" cy="576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614E736-484D-4ACB-920C-01485DEAE252}"/>
                    </a:ext>
                  </a:extLst>
                </p:cNvPr>
                <p:cNvSpPr txBox="1"/>
                <p:nvPr/>
              </p:nvSpPr>
              <p:spPr>
                <a:xfrm>
                  <a:off x="4466753" y="307574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93A3788-4E81-4D18-ACA3-FD7D17FF79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753" y="307574"/>
                  <a:ext cx="748399" cy="5768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EE85011-A946-430C-8A64-EE81453C14D1}"/>
                    </a:ext>
                  </a:extLst>
                </p:cNvPr>
                <p:cNvSpPr txBox="1"/>
                <p:nvPr/>
              </p:nvSpPr>
              <p:spPr>
                <a:xfrm>
                  <a:off x="4827942" y="307571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AA929DA-F563-45A9-8D38-4E151D18D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7942" y="307571"/>
                  <a:ext cx="748399" cy="5768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33BBCF8-908F-473E-934C-B99EE4F3C019}"/>
                    </a:ext>
                  </a:extLst>
                </p:cNvPr>
                <p:cNvSpPr txBox="1"/>
                <p:nvPr/>
              </p:nvSpPr>
              <p:spPr>
                <a:xfrm>
                  <a:off x="5710793" y="300618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F8A0EBE-8932-4BEB-B35E-D7D1887B5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793" y="300618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D7E9425-110E-4E8E-B6CE-DAD619606552}"/>
                    </a:ext>
                  </a:extLst>
                </p:cNvPr>
                <p:cNvSpPr txBox="1"/>
                <p:nvPr/>
              </p:nvSpPr>
              <p:spPr>
                <a:xfrm>
                  <a:off x="6152931" y="300618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8A86D69-802A-41AC-B7C2-01BBC22CE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931" y="300618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D361124E-9640-40EA-A87D-7E68AF224997}"/>
                    </a:ext>
                  </a:extLst>
                </p:cNvPr>
                <p:cNvSpPr txBox="1"/>
                <p:nvPr/>
              </p:nvSpPr>
              <p:spPr>
                <a:xfrm>
                  <a:off x="6618960" y="296689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BE6EC0E-A064-452C-A30E-7652CB696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960" y="296689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28CF8BC-2CF9-4484-855B-33B396A83012}"/>
                    </a:ext>
                  </a:extLst>
                </p:cNvPr>
                <p:cNvSpPr txBox="1"/>
                <p:nvPr/>
              </p:nvSpPr>
              <p:spPr>
                <a:xfrm>
                  <a:off x="7110275" y="296689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21C8F2C-73FB-42D5-A54A-6BF265A1E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275" y="296689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985A8AD2-56D3-4185-8052-0DFB8AC632F5}"/>
                    </a:ext>
                  </a:extLst>
                </p:cNvPr>
                <p:cNvSpPr txBox="1"/>
                <p:nvPr/>
              </p:nvSpPr>
              <p:spPr>
                <a:xfrm>
                  <a:off x="7560930" y="292762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327149-94B3-4FDB-ABD5-C9727BFC0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930" y="292762"/>
                  <a:ext cx="748399" cy="576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261323D6-A250-4B20-AE07-41E0AFAEFABD}"/>
                    </a:ext>
                  </a:extLst>
                </p:cNvPr>
                <p:cNvSpPr txBox="1"/>
                <p:nvPr/>
              </p:nvSpPr>
              <p:spPr>
                <a:xfrm>
                  <a:off x="7995811" y="292762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2AB09CF-4310-4863-BC01-C5F7007E2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5811" y="292762"/>
                  <a:ext cx="748399" cy="576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F9D8BA1-B730-44B7-A845-718155C1FFE4}"/>
                </a:ext>
              </a:extLst>
            </p:cNvPr>
            <p:cNvGrpSpPr/>
            <p:nvPr/>
          </p:nvGrpSpPr>
          <p:grpSpPr>
            <a:xfrm>
              <a:off x="2181021" y="300620"/>
              <a:ext cx="3724388" cy="6463298"/>
              <a:chOff x="2181021" y="300620"/>
              <a:chExt cx="3724388" cy="6463298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1B668DF-7181-4FAA-9B5E-7E0F222AA518}"/>
                  </a:ext>
                </a:extLst>
              </p:cNvPr>
              <p:cNvSpPr txBox="1"/>
              <p:nvPr/>
            </p:nvSpPr>
            <p:spPr>
              <a:xfrm>
                <a:off x="2181021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9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2237E7E-8E08-44AD-A3A4-4F442F136D1B}"/>
                  </a:ext>
                </a:extLst>
              </p:cNvPr>
              <p:cNvSpPr txBox="1"/>
              <p:nvPr/>
            </p:nvSpPr>
            <p:spPr>
              <a:xfrm>
                <a:off x="2562474" y="327628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8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729A51-D207-497D-BE43-C605856EDC9D}"/>
                  </a:ext>
                </a:extLst>
              </p:cNvPr>
              <p:cNvSpPr txBox="1"/>
              <p:nvPr/>
            </p:nvSpPr>
            <p:spPr>
              <a:xfrm>
                <a:off x="3315756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5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2C08595-C5EC-49E2-B031-D6952F9E662D}"/>
                  </a:ext>
                </a:extLst>
              </p:cNvPr>
              <p:cNvSpPr txBox="1"/>
              <p:nvPr/>
            </p:nvSpPr>
            <p:spPr>
              <a:xfrm>
                <a:off x="4095818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6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705912F-5FEE-49D9-81F6-5EDBED07427D}"/>
                      </a:ext>
                    </a:extLst>
                  </p:cNvPr>
                  <p:cNvSpPr txBox="1"/>
                  <p:nvPr/>
                </p:nvSpPr>
                <p:spPr>
                  <a:xfrm>
                    <a:off x="5253816" y="300620"/>
                    <a:ext cx="651593" cy="5768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b="1" i="1" dirty="0" smtClean="0">
                              <a:solidFill>
                                <a:schemeClr val="bg2"/>
                              </a:solidFill>
                            </a:rPr>
                            <m:t>6</m:t>
                          </m:r>
                        </m:oMath>
                      </m:oMathPara>
                    </a14:m>
                    <a:endParaRPr lang="en-US" sz="1200" b="1" i="1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9E24D55-CCE7-4477-AAB4-7829B2A0D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3816" y="300620"/>
                    <a:ext cx="651593" cy="5768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04C97C0-E7D0-49AA-9FA0-A46BFE743FD4}"/>
                  </a:ext>
                </a:extLst>
              </p:cNvPr>
              <p:cNvGrpSpPr/>
              <p:nvPr/>
            </p:nvGrpSpPr>
            <p:grpSpPr>
              <a:xfrm>
                <a:off x="2328209" y="762000"/>
                <a:ext cx="3450002" cy="6001918"/>
                <a:chOff x="2328209" y="762000"/>
                <a:chExt cx="3450002" cy="6001918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1DBFFBF-7030-45A3-954F-C5929F9D059A}"/>
                    </a:ext>
                  </a:extLst>
                </p:cNvPr>
                <p:cNvSpPr/>
                <p:nvPr/>
              </p:nvSpPr>
              <p:spPr>
                <a:xfrm rot="5400000">
                  <a:off x="-338292" y="3431580"/>
                  <a:ext cx="5998839" cy="665838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22729296-12AB-44F9-8A27-4E303B7CA148}"/>
                    </a:ext>
                  </a:extLst>
                </p:cNvPr>
                <p:cNvSpPr/>
                <p:nvPr/>
              </p:nvSpPr>
              <p:spPr>
                <a:xfrm rot="5400000">
                  <a:off x="595220" y="3595781"/>
                  <a:ext cx="5998839" cy="331278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89A9A5E-BE13-480F-9082-C644B3342C54}"/>
                    </a:ext>
                  </a:extLst>
                </p:cNvPr>
                <p:cNvSpPr/>
                <p:nvPr/>
              </p:nvSpPr>
              <p:spPr>
                <a:xfrm rot="5400000">
                  <a:off x="1383095" y="3560783"/>
                  <a:ext cx="5998839" cy="40127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3FB64D8B-903B-4C54-84A5-84CCAE69C33B}"/>
                    </a:ext>
                  </a:extLst>
                </p:cNvPr>
                <p:cNvSpPr/>
                <p:nvPr/>
              </p:nvSpPr>
              <p:spPr>
                <a:xfrm rot="5400000">
                  <a:off x="2594570" y="3577198"/>
                  <a:ext cx="5998839" cy="368443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7383FF-5055-4EF5-8DCE-DF06763EED86}"/>
              </a:ext>
            </a:extLst>
          </p:cNvPr>
          <p:cNvGrpSpPr/>
          <p:nvPr/>
        </p:nvGrpSpPr>
        <p:grpSpPr>
          <a:xfrm>
            <a:off x="2367939" y="2662141"/>
            <a:ext cx="1667043" cy="1365420"/>
            <a:chOff x="2323098" y="1839370"/>
            <a:chExt cx="3471438" cy="284334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5C41C5C-43B8-44F2-84FC-DEE4919DFD7E}"/>
                </a:ext>
              </a:extLst>
            </p:cNvPr>
            <p:cNvSpPr/>
            <p:nvPr/>
          </p:nvSpPr>
          <p:spPr>
            <a:xfrm>
              <a:off x="2661127" y="2772799"/>
              <a:ext cx="336292" cy="287798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AD05577-2DEE-43F5-A3C7-F061A4A80045}"/>
                </a:ext>
              </a:extLst>
            </p:cNvPr>
            <p:cNvSpPr/>
            <p:nvPr/>
          </p:nvSpPr>
          <p:spPr>
            <a:xfrm>
              <a:off x="2323098" y="3388022"/>
              <a:ext cx="667653" cy="287798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AE05162-929B-40A6-9C79-F1820110C23D}"/>
                </a:ext>
              </a:extLst>
            </p:cNvPr>
            <p:cNvSpPr/>
            <p:nvPr/>
          </p:nvSpPr>
          <p:spPr>
            <a:xfrm>
              <a:off x="2333326" y="4382231"/>
              <a:ext cx="327801" cy="287798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D04F2EA-8DFC-40A5-8CDB-2642B54F6AD2}"/>
                </a:ext>
              </a:extLst>
            </p:cNvPr>
            <p:cNvSpPr/>
            <p:nvPr/>
          </p:nvSpPr>
          <p:spPr>
            <a:xfrm>
              <a:off x="4182950" y="1839370"/>
              <a:ext cx="400202" cy="550720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A6E44BF-B8A7-47AD-8CC6-6B0D2A48662B}"/>
                </a:ext>
              </a:extLst>
            </p:cNvPr>
            <p:cNvSpPr/>
            <p:nvPr/>
          </p:nvSpPr>
          <p:spPr>
            <a:xfrm>
              <a:off x="5392972" y="1854429"/>
              <a:ext cx="400202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EEDD3B2-53E3-40EF-92F3-D73879B22CF3}"/>
                </a:ext>
              </a:extLst>
            </p:cNvPr>
            <p:cNvSpPr/>
            <p:nvPr/>
          </p:nvSpPr>
          <p:spPr>
            <a:xfrm>
              <a:off x="5394334" y="2761022"/>
              <a:ext cx="400202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6C9811D-6BF8-45A9-986C-C344A3A79E2F}"/>
                </a:ext>
              </a:extLst>
            </p:cNvPr>
            <p:cNvSpPr/>
            <p:nvPr/>
          </p:nvSpPr>
          <p:spPr>
            <a:xfrm>
              <a:off x="3444812" y="4383135"/>
              <a:ext cx="315467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006043A-35D0-49F7-89C4-086E79A1A890}"/>
                </a:ext>
              </a:extLst>
            </p:cNvPr>
            <p:cNvSpPr/>
            <p:nvPr/>
          </p:nvSpPr>
          <p:spPr>
            <a:xfrm>
              <a:off x="3444754" y="2132082"/>
              <a:ext cx="318622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itle 1">
                <a:extLst>
                  <a:ext uri="{FF2B5EF4-FFF2-40B4-BE49-F238E27FC236}">
                    <a16:creationId xmlns:a16="http://schemas.microsoft.com/office/drawing/2014/main" id="{1FE089DA-6F32-4BA9-A0DC-C63A3B35C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8449" y="4538867"/>
                <a:ext cx="863156" cy="6768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nl-NL" sz="2800" b="1" baseline="-25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9" name="Title 1">
                <a:extLst>
                  <a:ext uri="{FF2B5EF4-FFF2-40B4-BE49-F238E27FC236}">
                    <a16:creationId xmlns:a16="http://schemas.microsoft.com/office/drawing/2014/main" id="{1FE089DA-6F32-4BA9-A0DC-C63A3B35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49" y="4538867"/>
                <a:ext cx="863156" cy="6768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2DF73E0-FF2D-4FEF-9BBA-22EFF9EAF2B1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EEEA4C2-04AA-4AC3-84C0-63279A64E7D4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D27C843-EDDA-47F6-9877-7994948F5C5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00BE47D-1118-4310-A303-BCE9323FE870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A522D11-9330-44BD-88A1-7524B99130ED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15E522A-FB52-47B3-9A59-A245F64EC3FE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7D2C34B-BC3F-4375-AABD-1DBB83E4FF72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961F2D7-0110-477D-BA43-8B12297E29C0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0C1B2AE-11E6-4104-B867-445BD9B71747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CBDF175-45EB-44BF-B526-E5FD6C0DE196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C972FB9-F2F2-478A-A5C2-F622360AF5D2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5661BF4-1548-4E6F-B0BB-74FB4779B5BA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087AD35-3EDB-406A-9122-E70E9C9B7BCB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D4BA2D9-9186-40B0-8F74-7AA1FF1BC3B2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2E07D7E-5E87-4AC7-9518-29BEB13C1AB9}"/>
                </a:ext>
              </a:extLst>
            </p:cNvPr>
            <p:cNvCxnSpPr>
              <a:stCxn id="168" idx="7"/>
              <a:endCxn id="172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5C1C12-1D4D-4BC6-9A4F-52FA1A6AE9AE}"/>
                </a:ext>
              </a:extLst>
            </p:cNvPr>
            <p:cNvCxnSpPr>
              <a:stCxn id="172" idx="5"/>
              <a:endCxn id="170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25825DB-6CA2-478B-9BFF-DE339EFFFF0E}"/>
                </a:ext>
              </a:extLst>
            </p:cNvPr>
            <p:cNvCxnSpPr>
              <a:stCxn id="168" idx="6"/>
              <a:endCxn id="173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07A7D5C-5BAA-4A13-8A5A-10F651403F52}"/>
                </a:ext>
              </a:extLst>
            </p:cNvPr>
            <p:cNvCxnSpPr>
              <a:stCxn id="168" idx="4"/>
              <a:endCxn id="169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27B7F9-A632-4D76-93ED-BFF7FC195FDC}"/>
                </a:ext>
              </a:extLst>
            </p:cNvPr>
            <p:cNvCxnSpPr>
              <a:stCxn id="169" idx="6"/>
              <a:endCxn id="171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F4B4741-08E0-4022-B5FA-D169AE265507}"/>
                </a:ext>
              </a:extLst>
            </p:cNvPr>
            <p:cNvCxnSpPr>
              <a:stCxn id="173" idx="5"/>
              <a:endCxn id="171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A44B784-725F-42D1-B2FB-9915CE6EF6C1}"/>
                </a:ext>
              </a:extLst>
            </p:cNvPr>
            <p:cNvCxnSpPr>
              <a:stCxn id="169" idx="7"/>
              <a:endCxn id="173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AB5EFAD-86A7-415D-97AF-F0F61D3D8FC5}"/>
                </a:ext>
              </a:extLst>
            </p:cNvPr>
            <p:cNvCxnSpPr>
              <a:stCxn id="172" idx="4"/>
              <a:endCxn id="173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719604-BCBB-4813-A4C7-9DAD42A8F525}"/>
                </a:ext>
              </a:extLst>
            </p:cNvPr>
            <p:cNvCxnSpPr>
              <a:stCxn id="171" idx="0"/>
              <a:endCxn id="170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55FD3F0-DB69-4744-861B-90F621F9DC13}"/>
                </a:ext>
              </a:extLst>
            </p:cNvPr>
            <p:cNvCxnSpPr>
              <a:stCxn id="173" idx="7"/>
              <a:endCxn id="170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6FE66DC-69DE-4E27-A278-D3E7AAAB04FF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F768CC1-B04B-40CB-A489-404E44DDBDF3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EDCBE92-0661-4CDC-A162-FBE95D901FF5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E9A217CF-08AD-456D-ADA2-B775742908D3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1FD188C-F059-4BCB-8B38-D279931E832F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F16EE78-6921-41D9-BEF7-4569FE8EEC50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B0331A3-F625-4525-BDB6-03FCF6CCB0C1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0681101-ED62-48A5-9F15-836F13AF8B7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44AA95-A133-4D7A-842F-8DFC87E052EE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11342FF-D0A2-4540-B6FF-E170E12C92E2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B70126-7DCB-442F-AE12-352761979CA6}"/>
              </a:ext>
            </a:extLst>
          </p:cNvPr>
          <p:cNvGrpSpPr/>
          <p:nvPr/>
        </p:nvGrpSpPr>
        <p:grpSpPr>
          <a:xfrm>
            <a:off x="387261" y="2364364"/>
            <a:ext cx="1322582" cy="1310869"/>
            <a:chOff x="4470177" y="4236080"/>
            <a:chExt cx="1322582" cy="1310869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928A8567-227F-4060-B951-20C2A7A7D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r="2716" b="5895"/>
            <a:stretch/>
          </p:blipFill>
          <p:spPr>
            <a:xfrm>
              <a:off x="4470177" y="4236080"/>
              <a:ext cx="1001226" cy="7825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F4C9D1DB-54C9-403B-B7A4-0A09CF4E5E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nl-NL" sz="2800" b="1" baseline="-25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79F8AB34-871E-410D-B807-5D5C3F54E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1356A0-CEA8-4DCB-8EE7-B7068C7FCDEA}"/>
              </a:ext>
            </a:extLst>
          </p:cNvPr>
          <p:cNvCxnSpPr>
            <a:cxnSpLocks/>
          </p:cNvCxnSpPr>
          <p:nvPr/>
        </p:nvCxnSpPr>
        <p:spPr>
          <a:xfrm>
            <a:off x="1594661" y="2718973"/>
            <a:ext cx="38363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878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3135925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ot"/>
            </a:ln>
            <a:effectLst/>
          </p:spPr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3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37143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1CAADCF-32EF-4913-A440-D83436FD314A}"/>
              </a:ext>
            </a:extLst>
          </p:cNvPr>
          <p:cNvGrpSpPr/>
          <p:nvPr/>
        </p:nvGrpSpPr>
        <p:grpSpPr>
          <a:xfrm>
            <a:off x="3994968" y="1947224"/>
            <a:ext cx="1383467" cy="2938968"/>
            <a:chOff x="3688086" y="2099634"/>
            <a:chExt cx="1383467" cy="2938968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20F7DE5-59A0-46F7-AF40-D9575A52F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r="65377"/>
            <a:stretch/>
          </p:blipFill>
          <p:spPr>
            <a:xfrm>
              <a:off x="3688086" y="2099634"/>
              <a:ext cx="1383467" cy="2938674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42BE468-6C5B-46CF-BC26-342AC05B3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257" r="60234"/>
            <a:stretch/>
          </p:blipFill>
          <p:spPr>
            <a:xfrm>
              <a:off x="4691580" y="2099928"/>
              <a:ext cx="379973" cy="29386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itle 1">
                <a:extLst>
                  <a:ext uri="{FF2B5EF4-FFF2-40B4-BE49-F238E27FC236}">
                    <a16:creationId xmlns:a16="http://schemas.microsoft.com/office/drawing/2014/main" id="{6E4E8ADF-2F91-435C-9619-9DE63DB6FC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8448" y="4538867"/>
                <a:ext cx="1693991" cy="6768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[⋅,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𝒫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]</m:t>
                      </m:r>
                    </m:oMath>
                  </m:oMathPara>
                </a14:m>
                <a:endParaRPr lang="nl-NL" sz="2800" b="1" baseline="-25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7" name="Title 1">
                <a:extLst>
                  <a:ext uri="{FF2B5EF4-FFF2-40B4-BE49-F238E27FC236}">
                    <a16:creationId xmlns:a16="http://schemas.microsoft.com/office/drawing/2014/main" id="{6E4E8ADF-2F91-435C-9619-9DE63DB6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48" y="4538867"/>
                <a:ext cx="1693991" cy="676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F2E558D-FEFC-4BFF-B80D-B42DC05F79C3}"/>
              </a:ext>
            </a:extLst>
          </p:cNvPr>
          <p:cNvGrpSpPr/>
          <p:nvPr/>
        </p:nvGrpSpPr>
        <p:grpSpPr>
          <a:xfrm>
            <a:off x="3756691" y="2390899"/>
            <a:ext cx="1585056" cy="2494948"/>
            <a:chOff x="3756691" y="2390899"/>
            <a:chExt cx="1585056" cy="2494948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8BD2CE7-8787-4CD3-B55E-EF3A591E429A}"/>
                </a:ext>
              </a:extLst>
            </p:cNvPr>
            <p:cNvSpPr txBox="1"/>
            <p:nvPr/>
          </p:nvSpPr>
          <p:spPr>
            <a:xfrm>
              <a:off x="3789106" y="23908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07A8C0-0F1A-4635-A20D-BB3D6FDC622D}"/>
                </a:ext>
              </a:extLst>
            </p:cNvPr>
            <p:cNvSpPr txBox="1"/>
            <p:nvPr/>
          </p:nvSpPr>
          <p:spPr>
            <a:xfrm>
              <a:off x="3782657" y="253764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074E9B6-C9C1-48C6-B20F-44F81D641DAF}"/>
                </a:ext>
              </a:extLst>
            </p:cNvPr>
            <p:cNvSpPr txBox="1"/>
            <p:nvPr/>
          </p:nvSpPr>
          <p:spPr>
            <a:xfrm>
              <a:off x="3792522" y="28338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61A3EB-B75B-4E83-B2D1-37EEEC5CF47B}"/>
                </a:ext>
              </a:extLst>
            </p:cNvPr>
            <p:cNvSpPr txBox="1"/>
            <p:nvPr/>
          </p:nvSpPr>
          <p:spPr>
            <a:xfrm>
              <a:off x="3791699" y="31398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0CD084E-318B-464E-BD3A-569A51671FBE}"/>
                </a:ext>
              </a:extLst>
            </p:cNvPr>
            <p:cNvSpPr txBox="1"/>
            <p:nvPr/>
          </p:nvSpPr>
          <p:spPr>
            <a:xfrm>
              <a:off x="3791960" y="36218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061FC70-E355-47F1-99C6-B45906DAD5DE}"/>
                    </a:ext>
                  </a:extLst>
                </p:cNvPr>
                <p:cNvSpPr txBox="1"/>
                <p:nvPr/>
              </p:nvSpPr>
              <p:spPr>
                <a:xfrm>
                  <a:off x="3758955" y="2666776"/>
                  <a:ext cx="305815" cy="2434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061FC70-E355-47F1-99C6-B45906DAD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955" y="2666776"/>
                  <a:ext cx="305815" cy="243435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D6333F3-D2F3-42FE-8A13-11FE27A720A4}"/>
                    </a:ext>
                  </a:extLst>
                </p:cNvPr>
                <p:cNvSpPr txBox="1"/>
                <p:nvPr/>
              </p:nvSpPr>
              <p:spPr>
                <a:xfrm>
                  <a:off x="3764608" y="296540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D6333F3-D2F3-42FE-8A13-11FE27A720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608" y="2965409"/>
                  <a:ext cx="359394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EE5751B-4D2A-4C14-9958-A6B166A91A5B}"/>
                    </a:ext>
                  </a:extLst>
                </p:cNvPr>
                <p:cNvSpPr txBox="1"/>
                <p:nvPr/>
              </p:nvSpPr>
              <p:spPr>
                <a:xfrm>
                  <a:off x="3764152" y="329761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EE5751B-4D2A-4C14-9958-A6B166A91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152" y="3297619"/>
                  <a:ext cx="359394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E9616EF-51B9-4816-8816-CB85FEF55FE4}"/>
                    </a:ext>
                  </a:extLst>
                </p:cNvPr>
                <p:cNvSpPr txBox="1"/>
                <p:nvPr/>
              </p:nvSpPr>
              <p:spPr>
                <a:xfrm>
                  <a:off x="3760138" y="3480734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E9616EF-51B9-4816-8816-CB85FEF55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138" y="3480734"/>
                  <a:ext cx="35939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43E22CA-4A0A-42B1-99E8-BD7CC1E73DE2}"/>
                    </a:ext>
                  </a:extLst>
                </p:cNvPr>
                <p:cNvSpPr txBox="1"/>
                <p:nvPr/>
              </p:nvSpPr>
              <p:spPr>
                <a:xfrm>
                  <a:off x="3756691" y="3771812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43E22CA-4A0A-42B1-99E8-BD7CC1E73D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691" y="3771812"/>
                  <a:ext cx="359394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562309E-3D03-4276-ABC9-CDEA122648E2}"/>
                    </a:ext>
                  </a:extLst>
                </p:cNvPr>
                <p:cNvSpPr txBox="1"/>
                <p:nvPr/>
              </p:nvSpPr>
              <p:spPr>
                <a:xfrm>
                  <a:off x="3763204" y="392479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562309E-3D03-4276-ABC9-CDEA12264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204" y="3924796"/>
                  <a:ext cx="359394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52DD310-3536-466A-8548-189EE24B6B93}"/>
                    </a:ext>
                  </a:extLst>
                </p:cNvPr>
                <p:cNvSpPr txBox="1"/>
                <p:nvPr/>
              </p:nvSpPr>
              <p:spPr>
                <a:xfrm>
                  <a:off x="3763204" y="409077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52DD310-3536-466A-8548-189EE24B6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204" y="4090779"/>
                  <a:ext cx="35939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AC3556D-ED5E-4D94-B7E6-A631BC97DF73}"/>
                    </a:ext>
                  </a:extLst>
                </p:cNvPr>
                <p:cNvSpPr txBox="1"/>
                <p:nvPr/>
              </p:nvSpPr>
              <p:spPr>
                <a:xfrm>
                  <a:off x="3763204" y="4268140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AC3556D-ED5E-4D94-B7E6-A631BC97D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204" y="4268140"/>
                  <a:ext cx="359394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77D9326-4D54-4FC5-A18E-AA4CB8208F29}"/>
                    </a:ext>
                  </a:extLst>
                </p:cNvPr>
                <p:cNvSpPr txBox="1"/>
                <p:nvPr/>
              </p:nvSpPr>
              <p:spPr>
                <a:xfrm>
                  <a:off x="3763593" y="4430884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77D9326-4D54-4FC5-A18E-AA4CB8208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593" y="4430884"/>
                  <a:ext cx="359394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445FD4B-6686-49F9-B75C-4CEB0FD71CAC}"/>
                    </a:ext>
                  </a:extLst>
                </p:cNvPr>
                <p:cNvSpPr txBox="1"/>
                <p:nvPr/>
              </p:nvSpPr>
              <p:spPr>
                <a:xfrm>
                  <a:off x="3783783" y="4608848"/>
                  <a:ext cx="20191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445FD4B-6686-49F9-B75C-4CEB0FD71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3783" y="4608848"/>
                  <a:ext cx="201913" cy="276999"/>
                </a:xfrm>
                <a:prstGeom prst="rect">
                  <a:avLst/>
                </a:prstGeom>
                <a:blipFill>
                  <a:blip r:embed="rId12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C2B34A5-1BB0-4626-8230-7A890BF7C590}"/>
                </a:ext>
              </a:extLst>
            </p:cNvPr>
            <p:cNvSpPr/>
            <p:nvPr/>
          </p:nvSpPr>
          <p:spPr>
            <a:xfrm>
              <a:off x="4011174" y="2493155"/>
              <a:ext cx="1324903" cy="257234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92591E2-937E-4EED-890C-24244BC74158}"/>
                </a:ext>
              </a:extLst>
            </p:cNvPr>
            <p:cNvSpPr/>
            <p:nvPr/>
          </p:nvSpPr>
          <p:spPr>
            <a:xfrm>
              <a:off x="4016655" y="2936581"/>
              <a:ext cx="1324903" cy="13200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392B6AA-CD47-4D2B-98F0-B5FDE4D26BCC}"/>
                </a:ext>
              </a:extLst>
            </p:cNvPr>
            <p:cNvSpPr/>
            <p:nvPr/>
          </p:nvSpPr>
          <p:spPr>
            <a:xfrm>
              <a:off x="4016844" y="3234121"/>
              <a:ext cx="1324903" cy="136001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FB98667-6FA8-4C01-984E-840FB9781416}"/>
                </a:ext>
              </a:extLst>
            </p:cNvPr>
            <p:cNvSpPr/>
            <p:nvPr/>
          </p:nvSpPr>
          <p:spPr>
            <a:xfrm>
              <a:off x="4016844" y="3704590"/>
              <a:ext cx="1324903" cy="14012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35C4CC-B4A0-45D7-9E04-58AF5EA2651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003D36A3-EC4C-4029-B820-E1CA745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1</a:t>
            </a:r>
            <a:endParaRPr lang="nl-N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 Placeholder 3">
                <a:extLst>
                  <a:ext uri="{FF2B5EF4-FFF2-40B4-BE49-F238E27FC236}">
                    <a16:creationId xmlns:a16="http://schemas.microsoft.com/office/drawing/2014/main" id="{03F3E870-C94D-435E-A53B-603AACA87B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804" y="3745227"/>
                <a:ext cx="5156524" cy="358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Min weight row 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6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is representative set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[BCKN’13]</a:t>
                </a: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Not quite fast enough for us,</a:t>
                </a:r>
                <a:br>
                  <a:rPr lang="en-US" sz="16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exploit bipartiteness (see paper)</a:t>
                </a:r>
              </a:p>
            </p:txBody>
          </p:sp>
        </mc:Choice>
        <mc:Fallback xmlns="">
          <p:sp>
            <p:nvSpPr>
              <p:cNvPr id="117" name="Text Placeholder 3">
                <a:extLst>
                  <a:ext uri="{FF2B5EF4-FFF2-40B4-BE49-F238E27FC236}">
                    <a16:creationId xmlns:a16="http://schemas.microsoft.com/office/drawing/2014/main" id="{03F3E870-C94D-435E-A53B-603AACA87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4" y="3745227"/>
                <a:ext cx="5156524" cy="358696"/>
              </a:xfrm>
              <a:prstGeom prst="rect">
                <a:avLst/>
              </a:prstGeom>
              <a:blipFill>
                <a:blip r:embed="rId13"/>
                <a:stretch>
                  <a:fillRect b="-271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05289E57-9267-43AB-AE56-CF3981BD20F5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9">
            <a:extLst>
              <a:ext uri="{FF2B5EF4-FFF2-40B4-BE49-F238E27FC236}">
                <a16:creationId xmlns:a16="http://schemas.microsoft.com/office/drawing/2014/main" id="{15208E36-2B3B-45CF-81EC-7B89A27236F3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Freeform 60">
            <a:extLst>
              <a:ext uri="{FF2B5EF4-FFF2-40B4-BE49-F238E27FC236}">
                <a16:creationId xmlns:a16="http://schemas.microsoft.com/office/drawing/2014/main" id="{FB090B5F-2876-4931-8E27-7EFC07F7C957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0" name="Freeform 61">
            <a:extLst>
              <a:ext uri="{FF2B5EF4-FFF2-40B4-BE49-F238E27FC236}">
                <a16:creationId xmlns:a16="http://schemas.microsoft.com/office/drawing/2014/main" id="{6D6A2A13-E6A0-4124-BBB5-B387B18BFE4A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1" name="Freeform 68">
            <a:extLst>
              <a:ext uri="{FF2B5EF4-FFF2-40B4-BE49-F238E27FC236}">
                <a16:creationId xmlns:a16="http://schemas.microsoft.com/office/drawing/2014/main" id="{AF59EF6B-EA44-499D-ADA8-B15B933FED7B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2" name="Freeform 69">
            <a:extLst>
              <a:ext uri="{FF2B5EF4-FFF2-40B4-BE49-F238E27FC236}">
                <a16:creationId xmlns:a16="http://schemas.microsoft.com/office/drawing/2014/main" id="{23942901-79AB-4280-B5B4-C3B3C2128211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3" name="Freeform 70">
            <a:extLst>
              <a:ext uri="{FF2B5EF4-FFF2-40B4-BE49-F238E27FC236}">
                <a16:creationId xmlns:a16="http://schemas.microsoft.com/office/drawing/2014/main" id="{34F30813-9787-4018-927E-07E1EE166B9A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9E0A363-EA28-4C48-A54A-135813CB9834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DA5A030-4346-4F2B-B34C-FD34095E6E7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DD2CBB1-5D60-41E0-8234-ACDD6528E4BF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F27F0DF-31EF-426C-A90F-14558C0987C0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CFC7A1B-D762-4871-8A7D-8EB13E83A112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B9FCBB1-5C0E-494E-9ADB-D74B4C4364AF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69BFAE5-5E37-495F-8A4A-32398F0E979D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C20303E-71AF-4EE7-9AF2-2B1EB8F455A3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D2B034C-1798-4B46-B85C-18E8F3B3CC83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3D1D055-167B-4ADB-9273-7156EE88966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CB07908-C867-419A-AADB-CD6F66567337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1EBCC46-8B55-4710-8032-D11D850D365B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24" name="Freeform 71">
            <a:extLst>
              <a:ext uri="{FF2B5EF4-FFF2-40B4-BE49-F238E27FC236}">
                <a16:creationId xmlns:a16="http://schemas.microsoft.com/office/drawing/2014/main" id="{EBFFE34F-84AD-4537-915E-848048425144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" name="Freeform 72">
            <a:extLst>
              <a:ext uri="{FF2B5EF4-FFF2-40B4-BE49-F238E27FC236}">
                <a16:creationId xmlns:a16="http://schemas.microsoft.com/office/drawing/2014/main" id="{E446F34B-5B31-4D8D-AC04-724E7FF013B3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6" name="Freeform 73">
            <a:extLst>
              <a:ext uri="{FF2B5EF4-FFF2-40B4-BE49-F238E27FC236}">
                <a16:creationId xmlns:a16="http://schemas.microsoft.com/office/drawing/2014/main" id="{60A2C018-4F42-4B06-80DC-71F6A8CF2A50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E0AEA49-A980-441A-87F5-11E6FC4FAE8B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C0E64FC-4D93-4CC2-8C40-CCAB9AB84039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071123B-4B59-46BA-9866-B6B6A8FC167C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7CF51DC-E225-4218-B120-0242CBE9CE55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D123160-9422-4EFF-90E1-7DD1DFEF0DDF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DB6BC80-DEF4-406E-ABEA-F8C5109A7616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33" name="Freeform 80">
            <a:extLst>
              <a:ext uri="{FF2B5EF4-FFF2-40B4-BE49-F238E27FC236}">
                <a16:creationId xmlns:a16="http://schemas.microsoft.com/office/drawing/2014/main" id="{D1F40B6D-6594-4AE8-B5FF-F88CDDD52FED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4" name="Freeform 81">
            <a:extLst>
              <a:ext uri="{FF2B5EF4-FFF2-40B4-BE49-F238E27FC236}">
                <a16:creationId xmlns:a16="http://schemas.microsoft.com/office/drawing/2014/main" id="{E7B99BA4-7BD4-46BD-8A8E-3EBAEC58FB0B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5" name="Freeform 82">
            <a:extLst>
              <a:ext uri="{FF2B5EF4-FFF2-40B4-BE49-F238E27FC236}">
                <a16:creationId xmlns:a16="http://schemas.microsoft.com/office/drawing/2014/main" id="{BA59CB04-0EEB-4499-B155-08DB3EFD67F7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8E8CE79-8C17-491D-A02C-F6B27000A774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D3239F-AF75-4497-B485-B21CCCEF05DF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C617E37-421D-4132-9DDC-DA25F2E4885C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8CE5510-4B6C-4602-B459-983D9352D48D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17B8D53-94C5-4C88-B1E4-01DB7ECAD2F6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4658503A-3E02-40A8-A810-6FE1B2D409C5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42" name="Freeform 89">
            <a:extLst>
              <a:ext uri="{FF2B5EF4-FFF2-40B4-BE49-F238E27FC236}">
                <a16:creationId xmlns:a16="http://schemas.microsoft.com/office/drawing/2014/main" id="{D2AA585C-5D03-4F55-98DD-15B752844E57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3" name="Freeform 90">
            <a:extLst>
              <a:ext uri="{FF2B5EF4-FFF2-40B4-BE49-F238E27FC236}">
                <a16:creationId xmlns:a16="http://schemas.microsoft.com/office/drawing/2014/main" id="{84847B82-E9FA-4742-81CC-5B2CC405307B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4" name="Freeform 91">
            <a:extLst>
              <a:ext uri="{FF2B5EF4-FFF2-40B4-BE49-F238E27FC236}">
                <a16:creationId xmlns:a16="http://schemas.microsoft.com/office/drawing/2014/main" id="{D1BC882A-7F60-4C94-8E52-8767FF2C760E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43721AB-4C73-4B10-8599-A4335CD9BA92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37703DC-6681-4D69-90E6-B91D14CB60C5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3D6110B8-5DE3-45B7-9972-C1041FE2E156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E253BEC-729A-4741-B246-32B09E0998FA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F7EB51E7-BD77-4369-A673-49CAE5C5CD0B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D38AA1E-478C-4D4E-BFC2-FF29AD4EB5D0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02545D5-16E3-4C13-A2F8-F35A28EF917E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18AECA7-6820-403C-8DCD-E29AB117547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EC1E21F-6F72-4F16-9F97-0B9505E89A29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C77688B-B070-4929-A24B-761FC17F566B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7B14406-92E5-46AA-9ED8-84DF69316EC3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C4030D6-9302-459A-AD03-CE142586B109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5D5DF1C-BDD6-4A90-BF55-BE2E7C9C7498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A2BF27C-B83B-4D39-8AB6-041E144BABE6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5F5ECF3-A412-4FA7-9CAC-7A12493B9089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0709A43-4E96-4F28-B4C5-CDD94D904BE9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509B97A-DCCC-472E-9B2E-F6CB213F63C5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9E64C5D-A55C-4C8E-9EF4-8E9FC567A4ED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652887-697F-41B0-9EDB-13786CCFED9E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C243F34-B876-4B40-AE69-B020D463E8BF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29442A1-07B8-44E7-93B5-A76A23C7F9C0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1E001AF-D358-4CC4-A12F-FA2F28A7302B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DDD4436F-64BB-4FEA-803A-D26C70006BC1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ACBF758-6B03-47F2-9CFA-2B0EECB87510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7049EC4-5937-46EC-A90E-0C8DEB76659B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5B1B091-42FD-4063-BED6-8EFC3181D3B5}"/>
                </a:ext>
              </a:extLst>
            </p:cNvPr>
            <p:cNvCxnSpPr>
              <a:stCxn id="164" idx="7"/>
              <a:endCxn id="168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3B19A68-5EF0-4D00-99E1-A923F78F6956}"/>
                </a:ext>
              </a:extLst>
            </p:cNvPr>
            <p:cNvCxnSpPr>
              <a:stCxn id="168" idx="5"/>
              <a:endCxn id="166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3C21BD0-34FE-41E2-93E3-C7794138F136}"/>
                </a:ext>
              </a:extLst>
            </p:cNvPr>
            <p:cNvCxnSpPr>
              <a:stCxn id="164" idx="6"/>
              <a:endCxn id="169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C269E27-5C65-41F2-A092-C0BCF76B8385}"/>
                </a:ext>
              </a:extLst>
            </p:cNvPr>
            <p:cNvCxnSpPr>
              <a:stCxn id="164" idx="4"/>
              <a:endCxn id="165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517F9C9-A1B2-442D-88B9-54DDD716B6AE}"/>
                </a:ext>
              </a:extLst>
            </p:cNvPr>
            <p:cNvCxnSpPr>
              <a:stCxn id="165" idx="6"/>
              <a:endCxn id="167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C0920CB-74BE-44BF-9247-9ECD3CCD7B24}"/>
                </a:ext>
              </a:extLst>
            </p:cNvPr>
            <p:cNvCxnSpPr>
              <a:stCxn id="169" idx="5"/>
              <a:endCxn id="167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363455A-10A2-4959-B8FB-D1BF269DF4A6}"/>
                </a:ext>
              </a:extLst>
            </p:cNvPr>
            <p:cNvCxnSpPr>
              <a:stCxn id="165" idx="7"/>
              <a:endCxn id="169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55E3F79-D6C1-4BCE-A9B1-6C3B3B1F34EC}"/>
                </a:ext>
              </a:extLst>
            </p:cNvPr>
            <p:cNvCxnSpPr>
              <a:stCxn id="168" idx="4"/>
              <a:endCxn id="169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5B452F4-4477-42BD-8272-3709CD86B36F}"/>
                </a:ext>
              </a:extLst>
            </p:cNvPr>
            <p:cNvCxnSpPr>
              <a:stCxn id="167" idx="0"/>
              <a:endCxn id="166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137710E-FD3B-4BEC-BE58-466DC5DD3C7C}"/>
                </a:ext>
              </a:extLst>
            </p:cNvPr>
            <p:cNvCxnSpPr>
              <a:stCxn id="169" idx="7"/>
              <a:endCxn id="166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DEC344F-0067-46A8-9D3A-1CE49B99E33D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D575C8BC-3B47-4E67-93BF-3C953A843B5E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0150674-7685-4F63-9CD2-C75AB3860D71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4EE1F94-F97B-48A6-BFDF-1E3A23267926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82605DF-67A5-4709-93C6-70BAC0F6F3B5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BDBF394-63BF-4834-8296-D5B486FAD9EB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21846B4-5DC8-40AB-882A-46390946016B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2141403-95F7-45F9-9A51-813D6546343C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2FAB832-6BE1-42DE-8054-498D2DA3C498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F0D7506-EEAC-4F6E-90CA-E96918CF7B5F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EA0965C-AA28-4441-94F5-F72B1F7400AE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 Placeholder 3">
                <a:extLst>
                  <a:ext uri="{FF2B5EF4-FFF2-40B4-BE49-F238E27FC236}">
                    <a16:creationId xmlns:a16="http://schemas.microsoft.com/office/drawing/2014/main" id="{EA96A681-6234-40D6-BD5C-57A238D114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1" name="Text Placeholder 3">
                <a:extLst>
                  <a:ext uri="{FF2B5EF4-FFF2-40B4-BE49-F238E27FC236}">
                    <a16:creationId xmlns:a16="http://schemas.microsoft.com/office/drawing/2014/main" id="{EA96A681-6234-40D6-BD5C-57A238D11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14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B2EA1D8-E859-44C2-A735-963A2CBBF27B}"/>
              </a:ext>
            </a:extLst>
          </p:cNvPr>
          <p:cNvCxnSpPr>
            <a:cxnSpLocks/>
          </p:cNvCxnSpPr>
          <p:nvPr/>
        </p:nvCxnSpPr>
        <p:spPr>
          <a:xfrm>
            <a:off x="3887392" y="2545296"/>
            <a:ext cx="15088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3" name="Text Placeholder 3">
            <a:extLst>
              <a:ext uri="{FF2B5EF4-FFF2-40B4-BE49-F238E27FC236}">
                <a16:creationId xmlns:a16="http://schemas.microsoft.com/office/drawing/2014/main" id="{F604DB31-5099-4807-90A9-DC381B34E7AF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95" name="Google Shape;4105;p46">
            <a:extLst>
              <a:ext uri="{FF2B5EF4-FFF2-40B4-BE49-F238E27FC236}">
                <a16:creationId xmlns:a16="http://schemas.microsoft.com/office/drawing/2014/main" id="{B7BC85F9-533A-46A8-BB9B-01FEEC14BB9A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96" name="Google Shape;4106;p46">
              <a:extLst>
                <a:ext uri="{FF2B5EF4-FFF2-40B4-BE49-F238E27FC236}">
                  <a16:creationId xmlns:a16="http://schemas.microsoft.com/office/drawing/2014/main" id="{50FDE1EB-7306-43C1-9473-EB523688E669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7" name="Google Shape;4107;p46">
              <a:extLst>
                <a:ext uri="{FF2B5EF4-FFF2-40B4-BE49-F238E27FC236}">
                  <a16:creationId xmlns:a16="http://schemas.microsoft.com/office/drawing/2014/main" id="{7B946541-FE8F-4F00-A3B4-EDCDF3FF570C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8" name="Google Shape;4108;p46">
              <a:extLst>
                <a:ext uri="{FF2B5EF4-FFF2-40B4-BE49-F238E27FC236}">
                  <a16:creationId xmlns:a16="http://schemas.microsoft.com/office/drawing/2014/main" id="{3389E36B-6228-451F-AE4F-E5CC57E29ACB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9" name="Google Shape;4109;p46">
              <a:extLst>
                <a:ext uri="{FF2B5EF4-FFF2-40B4-BE49-F238E27FC236}">
                  <a16:creationId xmlns:a16="http://schemas.microsoft.com/office/drawing/2014/main" id="{F17B575A-8B76-46EC-9A13-9F767D8180B2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0" name="Google Shape;4110;p46">
              <a:extLst>
                <a:ext uri="{FF2B5EF4-FFF2-40B4-BE49-F238E27FC236}">
                  <a16:creationId xmlns:a16="http://schemas.microsoft.com/office/drawing/2014/main" id="{454AFAD3-3230-411F-8BDB-DC87B51B7573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2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3D95EFA-E9DF-432B-B8BC-283412AC88FD}"/>
              </a:ext>
            </a:extLst>
          </p:cNvPr>
          <p:cNvSpPr/>
          <p:nvPr/>
        </p:nvSpPr>
        <p:spPr>
          <a:xfrm>
            <a:off x="371244" y="3154893"/>
            <a:ext cx="4936692" cy="57895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2:</a:t>
                </a:r>
                <a:r>
                  <a:rPr lang="en-US" sz="1600" dirty="0">
                    <a:solidFill>
                      <a:schemeClr val="bg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that form an HC and minimize</a:t>
                </a:r>
                <a:br>
                  <a:rPr lang="en-US" sz="16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time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blipFill>
                <a:blip r:embed="rId2"/>
                <a:stretch>
                  <a:fillRect l="-591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E416C-59A2-49A7-9326-F7F67A3A9007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894E7F31-7D87-46F6-8E85-42FB1BB6A945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60">
            <a:extLst>
              <a:ext uri="{FF2B5EF4-FFF2-40B4-BE49-F238E27FC236}">
                <a16:creationId xmlns:a16="http://schemas.microsoft.com/office/drawing/2014/main" id="{CF5CB512-343A-490C-ADAA-E4681D830B70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61">
            <a:extLst>
              <a:ext uri="{FF2B5EF4-FFF2-40B4-BE49-F238E27FC236}">
                <a16:creationId xmlns:a16="http://schemas.microsoft.com/office/drawing/2014/main" id="{382340F5-79ED-433B-85BB-03F1484B7106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00BC7A8-87FE-4838-B3E8-188774EF76B9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BA3AF8EF-0FF9-42CA-84E7-87BCD5F865D2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D9ACD9C7-4E16-45DF-8621-0FA18F24594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A18484-E717-40BE-9D9C-E6BA36CA5B5B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3F824A-3831-448F-9136-D282D15E8F3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ED5883-138C-4E1C-A7A2-FEC18FC46509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C82840-CE1C-4941-B514-703FF68183A3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ADABC1-8843-45D2-9317-5E48193BAEC9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DE0E426-68D8-4827-89A8-B780A54B1FCD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54705E-26AD-47F5-A446-D3B3CC04950E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31B36C-F01E-48AC-8820-0282B06F220F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815D02-4427-48F1-9BB0-81B82E73B554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463AF-D4EC-4166-8899-B2C34BAE387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09DB9-A3EB-46C5-B7D7-882FA463D82B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9ABECD-A2F5-441A-B635-3DD9701C67C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Freeform 71">
            <a:extLst>
              <a:ext uri="{FF2B5EF4-FFF2-40B4-BE49-F238E27FC236}">
                <a16:creationId xmlns:a16="http://schemas.microsoft.com/office/drawing/2014/main" id="{917320A4-377B-47AF-94C0-97B9A625063E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2E3D37CF-D13E-482C-AE3F-2F4CD018AF57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reeform 73">
            <a:extLst>
              <a:ext uri="{FF2B5EF4-FFF2-40B4-BE49-F238E27FC236}">
                <a16:creationId xmlns:a16="http://schemas.microsoft.com/office/drawing/2014/main" id="{597FBFE2-6364-4638-985A-F04F0D48F603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E0D678-8F54-43DC-B6E1-3934519F8E11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E0CE7C-1794-4739-ADCD-6C7301F1245F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C1E4A9-34F1-4A4E-9B57-0685EBCFAC83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5B9E7D7-FEDC-49DA-9E8A-FF5F24D7B12F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D2023C-79ED-4DAF-8E41-04F5F68BD568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ECDA1C-63E4-4025-A80C-134B9C5B7231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7" name="Freeform 80">
            <a:extLst>
              <a:ext uri="{FF2B5EF4-FFF2-40B4-BE49-F238E27FC236}">
                <a16:creationId xmlns:a16="http://schemas.microsoft.com/office/drawing/2014/main" id="{E83FEAA9-BA98-43FC-A06C-2CCD4FDA1F5A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Freeform 81">
            <a:extLst>
              <a:ext uri="{FF2B5EF4-FFF2-40B4-BE49-F238E27FC236}">
                <a16:creationId xmlns:a16="http://schemas.microsoft.com/office/drawing/2014/main" id="{A96DDF4B-190F-4731-ADA1-C6739BC29CE9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8957D83E-B022-43FB-8C01-99877721BD0C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69F6D1B-F897-47AC-876C-AC84A85D03EF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F4815D8-FD7A-484E-9CE4-1B5961461088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49612D-3A42-4473-80FC-6CDDA519C5F9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A51618-2078-429C-941D-D3ED4B2F92F4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FE7A80-46B7-4A48-BCC9-770ACB062C83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25A0C7-186C-4B6C-BDB1-468DF72ED13F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5BD6EC87-0D9D-4133-A7E1-A53F4232750D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Freeform 90">
            <a:extLst>
              <a:ext uri="{FF2B5EF4-FFF2-40B4-BE49-F238E27FC236}">
                <a16:creationId xmlns:a16="http://schemas.microsoft.com/office/drawing/2014/main" id="{604023D8-B413-4605-BD21-0FABC0AA9EB2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B83ADF2C-6A4E-4121-8A3C-F1AA06AD4D25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793D84-319E-43BE-8BF0-B4F2FAF3FAAB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12CE92-0B81-466F-998B-9836C58CD892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5FEDDD-09D7-4FBE-90BD-595B400FD6FE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E32784-BD79-483B-8B9D-675DE4D18CC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8EA79A7-4484-4996-9718-A0D5447EA2F8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4058208-C60B-42FD-B724-3F4D68F9903C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D8BD42-297E-43A6-9231-D19B7787D053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D66E8F-9063-464E-AF08-C09E6A31E76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935744-9A1F-4CB9-B51E-B1D78BA63C6A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6A9F5-482E-48F4-8288-0E5101D9A78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AF6932-5F3C-48E1-824C-708B30B651DC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B68DE015-7681-4F7E-9674-FA270AB66DCC}"/>
              </a:ext>
            </a:extLst>
          </p:cNvPr>
          <p:cNvSpPr txBox="1">
            <a:spLocks/>
          </p:cNvSpPr>
          <p:nvPr/>
        </p:nvSpPr>
        <p:spPr>
          <a:xfrm>
            <a:off x="289121" y="3674037"/>
            <a:ext cx="5156524" cy="66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Step 2A: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Reduce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weighted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unweighted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variant (simple trick)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Step 2B: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Solve unweighted variant</a:t>
            </a:r>
          </a:p>
          <a:p>
            <a:pPr marL="742950" lvl="1" indent="-285750"/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D56A3983-115D-4D74-89D4-41D43D0C938C}"/>
              </a:ext>
            </a:extLst>
          </p:cNvPr>
          <p:cNvSpPr txBox="1">
            <a:spLocks/>
          </p:cNvSpPr>
          <p:nvPr/>
        </p:nvSpPr>
        <p:spPr>
          <a:xfrm>
            <a:off x="131370" y="4008558"/>
            <a:ext cx="5156524" cy="35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806CA3-350F-455C-B5FF-BE30430BA6EB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2138DC1-8C0D-4473-95AE-72719A3FC541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blipFill>
                <a:blip r:embed="rId6"/>
                <a:stretch>
                  <a:fillRect l="-329" b="-43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3A3C78D0-86E3-4ED7-A805-4135260F2755}"/>
              </a:ext>
            </a:extLst>
          </p:cNvPr>
          <p:cNvSpPr/>
          <p:nvPr/>
        </p:nvSpPr>
        <p:spPr>
          <a:xfrm>
            <a:off x="371244" y="2038612"/>
            <a:ext cx="4936692" cy="57244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1: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Find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pm’s that is representative</a:t>
                </a:r>
                <a:br>
                  <a:rPr lang="en-US" sz="16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          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for all </a:t>
                </a:r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pm’s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blipFill>
                <a:blip r:embed="rId7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80">
            <a:extLst>
              <a:ext uri="{FF2B5EF4-FFF2-40B4-BE49-F238E27FC236}">
                <a16:creationId xmlns:a16="http://schemas.microsoft.com/office/drawing/2014/main" id="{F5FD8411-4944-4BDF-A124-B6FAABF31A78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FACE679-85A2-4755-B95C-2286DEEBA4B7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EAF4C-34D4-4889-93F8-0BAC638F0EC5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77E1E2-9A1D-471A-B24F-6BC6CEDF91C0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3F5C4C7-88E3-432A-AD5C-BB6E746430AE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AE78E2-85FC-4989-A5E6-1272287626E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1F52E7-B326-4E2E-8DEC-9AE47583B1EB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2A2D49-C86F-4C52-BD98-0E50DDE2223F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8BC3DD-6BDD-4890-AB63-EC8BBE5DBA4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6FCEF29-512E-4255-893B-BF0F7BC42EE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5645E9-8913-4174-A3AB-574CA6C0CD6A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1C4EA23-0209-44DF-8713-8EA102BAB9B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5341A1-893F-4486-8898-7DFF7A3A234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619903-C4AB-4392-BF3B-F44C71576B0F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BEED9-3C2F-4B34-BE6B-EBB262A9EE9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7855F4E-3FCF-4D44-8F35-B9C65972E31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05FC724-0888-42C1-B077-6F43CBCAC028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E1EF21-067C-4A80-B192-77F285E54AAE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5BD5FDE-5BEC-46A5-95D4-B358C1EBC9EE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A5B1F41-9D7B-4479-A951-2F9FCF9748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70FC63B-BF52-492F-BA51-48E63AEAD80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7611C07-FC29-4790-8022-24165AD70944}"/>
                </a:ext>
              </a:extLst>
            </p:cNvPr>
            <p:cNvCxnSpPr>
              <a:stCxn id="125" idx="7"/>
              <a:endCxn id="12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C57C11-4007-4DDE-8B8E-80E5251E4929}"/>
                </a:ext>
              </a:extLst>
            </p:cNvPr>
            <p:cNvCxnSpPr>
              <a:stCxn id="129" idx="5"/>
              <a:endCxn id="12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0DB9028-650A-4DC4-8C68-63D1C6FC3478}"/>
                </a:ext>
              </a:extLst>
            </p:cNvPr>
            <p:cNvCxnSpPr>
              <a:stCxn id="125" idx="6"/>
              <a:endCxn id="13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52E02-084D-4CEB-8A93-A52C8153017B}"/>
                </a:ext>
              </a:extLst>
            </p:cNvPr>
            <p:cNvCxnSpPr>
              <a:stCxn id="125" idx="4"/>
              <a:endCxn id="12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3071BEF-7D65-4795-A8BF-66420FC47FF6}"/>
                </a:ext>
              </a:extLst>
            </p:cNvPr>
            <p:cNvCxnSpPr>
              <a:stCxn id="126" idx="6"/>
              <a:endCxn id="12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C11CB1-5F34-4E26-8713-B843461040B7}"/>
                </a:ext>
              </a:extLst>
            </p:cNvPr>
            <p:cNvCxnSpPr>
              <a:stCxn id="130" idx="5"/>
              <a:endCxn id="12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2695E10-76A3-4FEB-9758-4A79ED6A0651}"/>
                </a:ext>
              </a:extLst>
            </p:cNvPr>
            <p:cNvCxnSpPr>
              <a:stCxn id="126" idx="7"/>
              <a:endCxn id="13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9B26C68-5161-44D8-B38A-A8C559B06ECB}"/>
                </a:ext>
              </a:extLst>
            </p:cNvPr>
            <p:cNvCxnSpPr>
              <a:stCxn id="129" idx="4"/>
              <a:endCxn id="13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3A731E-F064-4C70-A74E-4A37CA9607F8}"/>
                </a:ext>
              </a:extLst>
            </p:cNvPr>
            <p:cNvCxnSpPr>
              <a:stCxn id="128" idx="0"/>
              <a:endCxn id="12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D225C0-0C22-4669-84CA-493C36D868E2}"/>
                </a:ext>
              </a:extLst>
            </p:cNvPr>
            <p:cNvCxnSpPr>
              <a:stCxn id="130" idx="7"/>
              <a:endCxn id="12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CB8743-E1F6-411D-B7F1-3BCE245A5460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5C3BCCC-6AD2-4D6B-9302-B0410D2837E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DABC6D9-DDAE-42D1-98FF-9842D61CF06B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2545E1-5F7E-4E4D-87E2-568035B14341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58B2F6-F8D6-4194-BF04-C158C14374B9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8EAC0-FFD0-4DDF-B9B1-5C4215678F0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42C65C0-C335-45A7-996D-A46B01E70C7F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314DD1-3FAD-4A2B-8C59-95C76CBB21B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CC1B1DB-D981-45D4-BB1F-474A836984A4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333AE1-BB05-4BED-A195-7CA49B369DFE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0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14DA34-2DE7-46F4-90D4-9366C032DF74}"/>
              </a:ext>
            </a:extLst>
          </p:cNvPr>
          <p:cNvSpPr/>
          <p:nvPr/>
        </p:nvSpPr>
        <p:spPr>
          <a:xfrm>
            <a:off x="2226369" y="607323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6D5CE-1CB2-41B1-A223-351E9C8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lvl="0">
                  <a:buClrTx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2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3"/>
                <a:stretch>
                  <a:fillRect l="-358" t="-5882" b="-3333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apply random permutation to matchings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delete matchings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cleverly)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830828C-581A-4E6D-A096-672B151E5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E8A257E-77EE-47F8-85B8-EAE4B161E649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993A9C-F79C-41A7-A5F5-3F0AE19B38C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BB0CEB-F0DF-46D2-B26E-3BEF33485117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A641EE8-3AF1-4057-8933-0DC4C3484EE2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1F1465-5FAD-4D27-98A5-8B6B50D28AB9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6AFA4A6-8464-422B-86E7-92F869F98B3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D20627-7D48-488C-BF3A-304F549950F6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CF1E01-1A88-4750-BDA8-4127A68F749A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D17957-82AE-40F1-95F7-9FCADCD0DFE7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F00A716-32B5-4A3B-97AB-677F32F0868C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367BFE-B6AA-4E3F-86A6-5BAC99228812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187E5A6-4714-49E7-AC95-46369639A39B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6470C0-EB2F-4FA1-BC82-A29CEB11A996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122202F-1DC0-40B6-A647-4DFDC5493023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E547FE-FCF1-4635-8B04-003670644747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AC4CAE-234D-4BE0-A9E9-61E6946B212E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A2DF951-ADA7-4490-87FA-36BDEF5744DF}"/>
                </a:ext>
              </a:extLst>
            </p:cNvPr>
            <p:cNvCxnSpPr>
              <a:stCxn id="48" idx="6"/>
              <a:endCxn id="53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5742C88-F217-44EC-8B4B-7F7F6575B9DB}"/>
                </a:ext>
              </a:extLst>
            </p:cNvPr>
            <p:cNvCxnSpPr>
              <a:stCxn id="48" idx="4"/>
              <a:endCxn id="49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B8A8A74-2012-4711-A2C4-0936CE3FF913}"/>
                </a:ext>
              </a:extLst>
            </p:cNvPr>
            <p:cNvCxnSpPr>
              <a:stCxn id="49" idx="6"/>
              <a:endCxn id="51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3DC7B1A-61D4-449B-AFCE-225AF6AE189D}"/>
                </a:ext>
              </a:extLst>
            </p:cNvPr>
            <p:cNvCxnSpPr>
              <a:stCxn id="53" idx="5"/>
              <a:endCxn id="51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B648A13-87FC-49EC-9FDF-E9657636B935}"/>
                </a:ext>
              </a:extLst>
            </p:cNvPr>
            <p:cNvCxnSpPr>
              <a:stCxn id="49" idx="7"/>
              <a:endCxn id="53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086E1F-E9A4-49E2-85D0-4D0CB79A18A8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61D6DB8-5843-48FA-844B-0F5BF43D9D7C}"/>
                </a:ext>
              </a:extLst>
            </p:cNvPr>
            <p:cNvCxnSpPr>
              <a:stCxn id="51" idx="0"/>
              <a:endCxn id="50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23F811D-104A-4915-8891-EFC70186F0F5}"/>
                </a:ext>
              </a:extLst>
            </p:cNvPr>
            <p:cNvCxnSpPr>
              <a:stCxn id="53" idx="7"/>
              <a:endCxn id="50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5EEDA8E-71F3-4A4F-BBED-A1EBB372A5A9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D26C5A-0DF7-4C53-8767-1025404881D9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BF3852-5099-4F1E-BC45-3054BB10D2A7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8BFD18A-D446-4F12-8616-4AC0CEBFB10C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320B1C4-6ACE-411B-B405-F8F3646EEBED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3E34276-A749-468A-A341-1E48EC6FA8C8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55681C1-0DF8-476B-B231-024826F17069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FE42F2-6168-4E79-88CD-E0B602AC8580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6EAF7C-450E-470D-8D9F-DD93BD6A777B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5BB6AC-6442-4A00-9589-65D8A7200EA5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41529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Problem is </a:t>
                </a:r>
                <a:r>
                  <a:rPr lang="en-US" sz="1600" dirty="0">
                    <a:solidFill>
                      <a:schemeClr val="bg2"/>
                    </a:solidFill>
                  </a:rPr>
                  <a:t>NP-complete</a:t>
                </a:r>
                <a:r>
                  <a:rPr lang="en-US" sz="1600" dirty="0">
                    <a:solidFill>
                      <a:schemeClr val="tx1"/>
                    </a:solidFill>
                  </a:rPr>
                  <a:t>: Expect `wall’ for improvements</a:t>
                </a:r>
              </a:p>
              <a:p>
                <a:pPr marL="285750" indent="-285750"/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Much recent interest in similar study for related problems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Strong Exponential Time Hypothesis, fine-grained lower bounds within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4152900"/>
              </a:xfrm>
              <a:blipFill>
                <a:blip r:embed="rId2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17AEF-516C-42F0-8FF9-7A55845A914A}"/>
                  </a:ext>
                </a:extLst>
              </p:cNvPr>
              <p:cNvSpPr/>
              <p:nvPr/>
            </p:nvSpPr>
            <p:spPr>
              <a:xfrm>
                <a:off x="337145" y="2582499"/>
                <a:ext cx="5282872" cy="386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lvl="1" indent="-304800">
                  <a:lnSpc>
                    <a:spcPct val="115000"/>
                  </a:lnSpc>
                  <a:spcBef>
                    <a:spcPts val="1600"/>
                  </a:spcBef>
                  <a:buClr>
                    <a:srgbClr val="5B72B7"/>
                  </a:buClr>
                  <a:buSzPts val="1200"/>
                  <a:buFont typeface="Abel"/>
                  <a:buChar char="○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But where: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?</a:t>
                </a:r>
                <a:endParaRPr lang="nl-NL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17AEF-516C-42F0-8FF9-7A55845A9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5" y="2582499"/>
                <a:ext cx="5282872" cy="386260"/>
              </a:xfrm>
              <a:prstGeom prst="rect">
                <a:avLst/>
              </a:prstGeom>
              <a:blipFill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4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F4B5F-43FB-46E4-9EDA-69951C42F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35C4CC-B4A0-45D7-9E04-58AF5EA2651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003D36A3-EC4C-4029-B820-E1CA745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6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B76DFBC-75F9-4155-AFA7-BBEB1F6E027A}"/>
              </a:ext>
            </a:extLst>
          </p:cNvPr>
          <p:cNvGrpSpPr/>
          <p:nvPr/>
        </p:nvGrpSpPr>
        <p:grpSpPr>
          <a:xfrm>
            <a:off x="3542714" y="3530749"/>
            <a:ext cx="1918789" cy="322634"/>
            <a:chOff x="6248400" y="3809237"/>
            <a:chExt cx="1918789" cy="322634"/>
          </a:xfrm>
        </p:grpSpPr>
        <p:sp>
          <p:nvSpPr>
            <p:cNvPr id="121" name="Freeform 59">
              <a:extLst>
                <a:ext uri="{FF2B5EF4-FFF2-40B4-BE49-F238E27FC236}">
                  <a16:creationId xmlns:a16="http://schemas.microsoft.com/office/drawing/2014/main" id="{E29A0FE9-15FB-4D57-954F-C65F6176DEC5}"/>
                </a:ext>
              </a:extLst>
            </p:cNvPr>
            <p:cNvSpPr/>
            <p:nvPr/>
          </p:nvSpPr>
          <p:spPr>
            <a:xfrm>
              <a:off x="6348413" y="3809237"/>
              <a:ext cx="342900" cy="171599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60">
              <a:extLst>
                <a:ext uri="{FF2B5EF4-FFF2-40B4-BE49-F238E27FC236}">
                  <a16:creationId xmlns:a16="http://schemas.microsoft.com/office/drawing/2014/main" id="{2ABB2542-6FE6-4742-A0E7-8146BE41B0C6}"/>
                </a:ext>
              </a:extLst>
            </p:cNvPr>
            <p:cNvSpPr/>
            <p:nvPr/>
          </p:nvSpPr>
          <p:spPr>
            <a:xfrm>
              <a:off x="7034213" y="3809380"/>
              <a:ext cx="357187" cy="157169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61">
              <a:extLst>
                <a:ext uri="{FF2B5EF4-FFF2-40B4-BE49-F238E27FC236}">
                  <a16:creationId xmlns:a16="http://schemas.microsoft.com/office/drawing/2014/main" id="{D64F3823-B011-4FC0-A35F-EDBA2C9D2940}"/>
                </a:ext>
              </a:extLst>
            </p:cNvPr>
            <p:cNvSpPr/>
            <p:nvPr/>
          </p:nvSpPr>
          <p:spPr>
            <a:xfrm>
              <a:off x="7710488" y="3814123"/>
              <a:ext cx="347662" cy="147663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5ECD3A1-5119-4156-A305-5EB31F1FBA50}"/>
                </a:ext>
              </a:extLst>
            </p:cNvPr>
            <p:cNvSpPr/>
            <p:nvPr/>
          </p:nvSpPr>
          <p:spPr>
            <a:xfrm>
              <a:off x="6248400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3F649DF-0B65-4286-AB15-A0A0656ECC3F}"/>
                </a:ext>
              </a:extLst>
            </p:cNvPr>
            <p:cNvSpPr/>
            <p:nvPr/>
          </p:nvSpPr>
          <p:spPr>
            <a:xfrm>
              <a:off x="6577996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3838E8-D268-45FF-A31B-FDD7EC5DD10F}"/>
                </a:ext>
              </a:extLst>
            </p:cNvPr>
            <p:cNvSpPr/>
            <p:nvPr/>
          </p:nvSpPr>
          <p:spPr>
            <a:xfrm>
              <a:off x="6935281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0938776-C2E9-44A3-B4A5-7CBE8CFFB735}"/>
                </a:ext>
              </a:extLst>
            </p:cNvPr>
            <p:cNvSpPr/>
            <p:nvPr/>
          </p:nvSpPr>
          <p:spPr>
            <a:xfrm>
              <a:off x="7278658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1D7815F-44B3-46DF-9A6A-8BD1A836D3A3}"/>
                </a:ext>
              </a:extLst>
            </p:cNvPr>
            <p:cNvSpPr/>
            <p:nvPr/>
          </p:nvSpPr>
          <p:spPr>
            <a:xfrm>
              <a:off x="7610012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3C3CA96-19CD-42CB-BC00-BA76DCD4C52B}"/>
                </a:ext>
              </a:extLst>
            </p:cNvPr>
            <p:cNvSpPr/>
            <p:nvPr/>
          </p:nvSpPr>
          <p:spPr>
            <a:xfrm>
              <a:off x="7951115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7C9B980-5475-4438-807A-B9F4DF70F5B5}"/>
              </a:ext>
            </a:extLst>
          </p:cNvPr>
          <p:cNvSpPr/>
          <p:nvPr/>
        </p:nvSpPr>
        <p:spPr>
          <a:xfrm>
            <a:off x="3437323" y="3492595"/>
            <a:ext cx="736984" cy="492204"/>
          </a:xfrm>
          <a:prstGeom prst="rect">
            <a:avLst/>
          </a:prstGeom>
          <a:solidFill>
            <a:schemeClr val="bg2">
              <a:alpha val="2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753828-FF9B-431F-AF1D-1EFFAD3112DC}"/>
              </a:ext>
            </a:extLst>
          </p:cNvPr>
          <p:cNvGrpSpPr/>
          <p:nvPr/>
        </p:nvGrpSpPr>
        <p:grpSpPr>
          <a:xfrm>
            <a:off x="3717275" y="2481281"/>
            <a:ext cx="2608864" cy="641586"/>
            <a:chOff x="3717275" y="2481281"/>
            <a:chExt cx="2608864" cy="641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1FFFBA4-3EB0-4A87-AD0C-2C43D25C2BC6}"/>
                    </a:ext>
                  </a:extLst>
                </p:cNvPr>
                <p:cNvSpPr/>
                <p:nvPr/>
              </p:nvSpPr>
              <p:spPr>
                <a:xfrm>
                  <a:off x="3717275" y="2481281"/>
                  <a:ext cx="1577803" cy="6415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≔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solidFill>
                                      <a:schemeClr val="bg2"/>
                                    </a:solidFill>
                                    <a:latin typeface="+mn-lt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solidFill>
                                      <a:schemeClr val="bg2"/>
                                    </a:solidFill>
                                    <a:latin typeface="+mn-lt"/>
                                  </a:rPr>
                                  <m:t>0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nl-NL" sz="1600" dirty="0">
                    <a:solidFill>
                      <a:schemeClr val="bg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1FFFBA4-3EB0-4A87-AD0C-2C43D25C2B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275" y="2481281"/>
                  <a:ext cx="1577803" cy="6415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B0D930A-DC26-4E8A-AF4F-9218E3A46770}"/>
                    </a:ext>
                  </a:extLst>
                </p:cNvPr>
                <p:cNvSpPr txBox="1"/>
                <p:nvPr/>
              </p:nvSpPr>
              <p:spPr>
                <a:xfrm>
                  <a:off x="5139019" y="2519934"/>
                  <a:ext cx="11871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splits </a:t>
                  </a:r>
                  <a14:m>
                    <m:oMath xmlns:m="http://schemas.openxmlformats.org/officeDocument/2006/math">
                      <m:r>
                        <a:rPr lang="nl-NL" sz="16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B0D930A-DC26-4E8A-AF4F-9218E3A46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019" y="2519934"/>
                  <a:ext cx="1187120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2564" t="-3571" b="-232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77518F8-653B-4185-8179-EF318DE3C032}"/>
                </a:ext>
              </a:extLst>
            </p:cNvPr>
            <p:cNvSpPr txBox="1"/>
            <p:nvPr/>
          </p:nvSpPr>
          <p:spPr>
            <a:xfrm>
              <a:off x="5139019" y="275662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otherwise,</a:t>
              </a:r>
              <a:endParaRPr lang="nl-NL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2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9" grpId="0"/>
      <p:bldP spid="119" grpId="0"/>
      <p:bldP spid="85" grpId="0"/>
      <p:bldP spid="1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F4B5F-43FB-46E4-9EDA-69951C42F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35C4CC-B4A0-45D7-9E04-58AF5EA2651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003D36A3-EC4C-4029-B820-E1CA745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/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7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B76DFBC-75F9-4155-AFA7-BBEB1F6E027A}"/>
              </a:ext>
            </a:extLst>
          </p:cNvPr>
          <p:cNvGrpSpPr/>
          <p:nvPr/>
        </p:nvGrpSpPr>
        <p:grpSpPr>
          <a:xfrm>
            <a:off x="3542714" y="3530749"/>
            <a:ext cx="1918789" cy="322634"/>
            <a:chOff x="6248400" y="3809237"/>
            <a:chExt cx="1918789" cy="322634"/>
          </a:xfrm>
        </p:grpSpPr>
        <p:sp>
          <p:nvSpPr>
            <p:cNvPr id="121" name="Freeform 59">
              <a:extLst>
                <a:ext uri="{FF2B5EF4-FFF2-40B4-BE49-F238E27FC236}">
                  <a16:creationId xmlns:a16="http://schemas.microsoft.com/office/drawing/2014/main" id="{E29A0FE9-15FB-4D57-954F-C65F6176DEC5}"/>
                </a:ext>
              </a:extLst>
            </p:cNvPr>
            <p:cNvSpPr/>
            <p:nvPr/>
          </p:nvSpPr>
          <p:spPr>
            <a:xfrm>
              <a:off x="6348413" y="3809237"/>
              <a:ext cx="342900" cy="171599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60">
              <a:extLst>
                <a:ext uri="{FF2B5EF4-FFF2-40B4-BE49-F238E27FC236}">
                  <a16:creationId xmlns:a16="http://schemas.microsoft.com/office/drawing/2014/main" id="{2ABB2542-6FE6-4742-A0E7-8146BE41B0C6}"/>
                </a:ext>
              </a:extLst>
            </p:cNvPr>
            <p:cNvSpPr/>
            <p:nvPr/>
          </p:nvSpPr>
          <p:spPr>
            <a:xfrm>
              <a:off x="7034213" y="3809380"/>
              <a:ext cx="357187" cy="157169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61">
              <a:extLst>
                <a:ext uri="{FF2B5EF4-FFF2-40B4-BE49-F238E27FC236}">
                  <a16:creationId xmlns:a16="http://schemas.microsoft.com/office/drawing/2014/main" id="{D64F3823-B011-4FC0-A35F-EDBA2C9D2940}"/>
                </a:ext>
              </a:extLst>
            </p:cNvPr>
            <p:cNvSpPr/>
            <p:nvPr/>
          </p:nvSpPr>
          <p:spPr>
            <a:xfrm>
              <a:off x="7710488" y="3814123"/>
              <a:ext cx="347662" cy="147663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5ECD3A1-5119-4156-A305-5EB31F1FBA50}"/>
                </a:ext>
              </a:extLst>
            </p:cNvPr>
            <p:cNvSpPr/>
            <p:nvPr/>
          </p:nvSpPr>
          <p:spPr>
            <a:xfrm>
              <a:off x="6248400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3F649DF-0B65-4286-AB15-A0A0656ECC3F}"/>
                </a:ext>
              </a:extLst>
            </p:cNvPr>
            <p:cNvSpPr/>
            <p:nvPr/>
          </p:nvSpPr>
          <p:spPr>
            <a:xfrm>
              <a:off x="6577996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3838E8-D268-45FF-A31B-FDD7EC5DD10F}"/>
                </a:ext>
              </a:extLst>
            </p:cNvPr>
            <p:cNvSpPr/>
            <p:nvPr/>
          </p:nvSpPr>
          <p:spPr>
            <a:xfrm>
              <a:off x="6935281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0938776-C2E9-44A3-B4A5-7CBE8CFFB735}"/>
                </a:ext>
              </a:extLst>
            </p:cNvPr>
            <p:cNvSpPr/>
            <p:nvPr/>
          </p:nvSpPr>
          <p:spPr>
            <a:xfrm>
              <a:off x="7278658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1D7815F-44B3-46DF-9A6A-8BD1A836D3A3}"/>
                </a:ext>
              </a:extLst>
            </p:cNvPr>
            <p:cNvSpPr/>
            <p:nvPr/>
          </p:nvSpPr>
          <p:spPr>
            <a:xfrm>
              <a:off x="7610012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3C3CA96-19CD-42CB-BC00-BA76DCD4C52B}"/>
                </a:ext>
              </a:extLst>
            </p:cNvPr>
            <p:cNvSpPr/>
            <p:nvPr/>
          </p:nvSpPr>
          <p:spPr>
            <a:xfrm>
              <a:off x="7951115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7C9B980-5475-4438-807A-B9F4DF70F5B5}"/>
              </a:ext>
            </a:extLst>
          </p:cNvPr>
          <p:cNvSpPr/>
          <p:nvPr/>
        </p:nvSpPr>
        <p:spPr>
          <a:xfrm>
            <a:off x="3437323" y="3492595"/>
            <a:ext cx="1075666" cy="492204"/>
          </a:xfrm>
          <a:prstGeom prst="rect">
            <a:avLst/>
          </a:prstGeom>
          <a:solidFill>
            <a:schemeClr val="bg2">
              <a:alpha val="2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/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blipFill>
                <a:blip r:embed="rId8"/>
                <a:stretch>
                  <a:fillRect l="-2564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077518F8-653B-4185-8179-EF318DE3C032}"/>
              </a:ext>
            </a:extLst>
          </p:cNvPr>
          <p:cNvSpPr txBox="1"/>
          <p:nvPr/>
        </p:nvSpPr>
        <p:spPr>
          <a:xfrm>
            <a:off x="5139019" y="27566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otherwise,</a:t>
            </a:r>
            <a:endParaRPr lang="nl-NL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50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35C4CC-B4A0-45D7-9E04-58AF5EA2651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003D36A3-EC4C-4029-B820-E1CA745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/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7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/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blipFill>
                <a:blip r:embed="rId8"/>
                <a:stretch>
                  <a:fillRect l="-2564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077518F8-653B-4185-8179-EF318DE3C032}"/>
              </a:ext>
            </a:extLst>
          </p:cNvPr>
          <p:cNvSpPr txBox="1"/>
          <p:nvPr/>
        </p:nvSpPr>
        <p:spPr>
          <a:xfrm>
            <a:off x="5139019" y="27566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otherwise,</a:t>
            </a:r>
            <a:endParaRPr lang="nl-NL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/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NL" sz="1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blipFill>
                <a:blip r:embed="rId9"/>
                <a:stretch>
                  <a:fillRect l="-310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6A273472-5311-467A-8513-76152D65FDBE}"/>
              </a:ext>
            </a:extLst>
          </p:cNvPr>
          <p:cNvGrpSpPr/>
          <p:nvPr/>
        </p:nvGrpSpPr>
        <p:grpSpPr>
          <a:xfrm>
            <a:off x="3415975" y="3732062"/>
            <a:ext cx="5008421" cy="347788"/>
            <a:chOff x="3712263" y="3716738"/>
            <a:chExt cx="5008421" cy="347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/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sparse: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has only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/2−1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ones per row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blipFill>
                  <a:blip r:embed="rId10"/>
                  <a:stretch>
                    <a:fillRect l="-759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oogle Shape;4105;p46">
              <a:extLst>
                <a:ext uri="{FF2B5EF4-FFF2-40B4-BE49-F238E27FC236}">
                  <a16:creationId xmlns:a16="http://schemas.microsoft.com/office/drawing/2014/main" id="{51F48C1E-46AF-4780-9650-C7754F4F315B}"/>
                </a:ext>
              </a:extLst>
            </p:cNvPr>
            <p:cNvGrpSpPr/>
            <p:nvPr/>
          </p:nvGrpSpPr>
          <p:grpSpPr>
            <a:xfrm>
              <a:off x="3712263" y="3751697"/>
              <a:ext cx="204795" cy="230889"/>
              <a:chOff x="3299850" y="238575"/>
              <a:chExt cx="427725" cy="482225"/>
            </a:xfrm>
            <a:solidFill>
              <a:schemeClr val="tx1"/>
            </a:solidFill>
          </p:grpSpPr>
          <p:sp>
            <p:nvSpPr>
              <p:cNvPr id="82" name="Google Shape;4106;p46">
                <a:extLst>
                  <a:ext uri="{FF2B5EF4-FFF2-40B4-BE49-F238E27FC236}">
                    <a16:creationId xmlns:a16="http://schemas.microsoft.com/office/drawing/2014/main" id="{EAF0B262-BD2D-41F8-900B-C737F580A118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" name="Google Shape;4107;p46">
                <a:extLst>
                  <a:ext uri="{FF2B5EF4-FFF2-40B4-BE49-F238E27FC236}">
                    <a16:creationId xmlns:a16="http://schemas.microsoft.com/office/drawing/2014/main" id="{5FDC12B7-5618-4A48-B486-9A6309DF0C6E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4" name="Google Shape;4108;p46">
                <a:extLst>
                  <a:ext uri="{FF2B5EF4-FFF2-40B4-BE49-F238E27FC236}">
                    <a16:creationId xmlns:a16="http://schemas.microsoft.com/office/drawing/2014/main" id="{AA588DB2-B1C4-494F-9C15-4461FB3B51C9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" name="Google Shape;4109;p46">
                <a:extLst>
                  <a:ext uri="{FF2B5EF4-FFF2-40B4-BE49-F238E27FC236}">
                    <a16:creationId xmlns:a16="http://schemas.microsoft.com/office/drawing/2014/main" id="{27358AF1-4116-49F2-A3BD-22F65380BC2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" name="Google Shape;4110;p46">
                <a:extLst>
                  <a:ext uri="{FF2B5EF4-FFF2-40B4-BE49-F238E27FC236}">
                    <a16:creationId xmlns:a16="http://schemas.microsoft.com/office/drawing/2014/main" id="{A15593AA-4252-4BED-B4DF-91BEA5DB572C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90" name="Google Shape;4105;p46">
            <a:extLst>
              <a:ext uri="{FF2B5EF4-FFF2-40B4-BE49-F238E27FC236}">
                <a16:creationId xmlns:a16="http://schemas.microsoft.com/office/drawing/2014/main" id="{D169CBFB-AC56-4B30-A595-B175DD4400C0}"/>
              </a:ext>
            </a:extLst>
          </p:cNvPr>
          <p:cNvGrpSpPr/>
          <p:nvPr/>
        </p:nvGrpSpPr>
        <p:grpSpPr>
          <a:xfrm flipH="1" flipV="1">
            <a:off x="3433447" y="3474837"/>
            <a:ext cx="204795" cy="230889"/>
            <a:chOff x="3299850" y="238575"/>
            <a:chExt cx="427725" cy="482225"/>
          </a:xfrm>
          <a:solidFill>
            <a:schemeClr val="tx2"/>
          </a:solidFill>
        </p:grpSpPr>
        <p:sp>
          <p:nvSpPr>
            <p:cNvPr id="91" name="Google Shape;4106;p46">
              <a:extLst>
                <a:ext uri="{FF2B5EF4-FFF2-40B4-BE49-F238E27FC236}">
                  <a16:creationId xmlns:a16="http://schemas.microsoft.com/office/drawing/2014/main" id="{67AE893A-8F62-46DA-B15E-371E3F7DCE29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" name="Google Shape;4107;p46">
              <a:extLst>
                <a:ext uri="{FF2B5EF4-FFF2-40B4-BE49-F238E27FC236}">
                  <a16:creationId xmlns:a16="http://schemas.microsoft.com/office/drawing/2014/main" id="{E101D25A-A3D8-486C-9C4F-A4FD0A9544EA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" name="Google Shape;4108;p46">
              <a:extLst>
                <a:ext uri="{FF2B5EF4-FFF2-40B4-BE49-F238E27FC236}">
                  <a16:creationId xmlns:a16="http://schemas.microsoft.com/office/drawing/2014/main" id="{AF313828-4CEC-4C05-8406-2BB0F894BD3F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" name="Google Shape;4109;p46">
              <a:extLst>
                <a:ext uri="{FF2B5EF4-FFF2-40B4-BE49-F238E27FC236}">
                  <a16:creationId xmlns:a16="http://schemas.microsoft.com/office/drawing/2014/main" id="{B5FD01E2-1D9D-4416-A714-A624140CDE6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" name="Google Shape;4110;p46">
              <a:extLst>
                <a:ext uri="{FF2B5EF4-FFF2-40B4-BE49-F238E27FC236}">
                  <a16:creationId xmlns:a16="http://schemas.microsoft.com/office/drawing/2014/main" id="{77A69966-7B39-4A43-BCCD-D07C4A1170C8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F7657E-56A3-4474-BA31-39B8D404F3F1}"/>
              </a:ext>
            </a:extLst>
          </p:cNvPr>
          <p:cNvGrpSpPr/>
          <p:nvPr/>
        </p:nvGrpSpPr>
        <p:grpSpPr>
          <a:xfrm>
            <a:off x="404257" y="3746714"/>
            <a:ext cx="3000294" cy="347788"/>
            <a:chOff x="404257" y="3746714"/>
            <a:chExt cx="3000294" cy="347788"/>
          </a:xfrm>
        </p:grpSpPr>
        <p:grpSp>
          <p:nvGrpSpPr>
            <p:cNvPr id="97" name="Google Shape;4105;p46">
              <a:extLst>
                <a:ext uri="{FF2B5EF4-FFF2-40B4-BE49-F238E27FC236}">
                  <a16:creationId xmlns:a16="http://schemas.microsoft.com/office/drawing/2014/main" id="{FFE83340-2E0C-4B53-8754-B44E0A5F8EA2}"/>
                </a:ext>
              </a:extLst>
            </p:cNvPr>
            <p:cNvGrpSpPr/>
            <p:nvPr/>
          </p:nvGrpSpPr>
          <p:grpSpPr>
            <a:xfrm flipH="1" flipV="1">
              <a:off x="404257" y="3804784"/>
              <a:ext cx="204795" cy="230889"/>
              <a:chOff x="3299850" y="238575"/>
              <a:chExt cx="427725" cy="482225"/>
            </a:xfrm>
            <a:solidFill>
              <a:schemeClr val="tx2"/>
            </a:solidFill>
          </p:grpSpPr>
          <p:sp>
            <p:nvSpPr>
              <p:cNvPr id="99" name="Google Shape;4106;p46">
                <a:extLst>
                  <a:ext uri="{FF2B5EF4-FFF2-40B4-BE49-F238E27FC236}">
                    <a16:creationId xmlns:a16="http://schemas.microsoft.com/office/drawing/2014/main" id="{FCB26D49-E577-4E88-B333-6A00E5B31C12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" name="Google Shape;4107;p46">
                <a:extLst>
                  <a:ext uri="{FF2B5EF4-FFF2-40B4-BE49-F238E27FC236}">
                    <a16:creationId xmlns:a16="http://schemas.microsoft.com/office/drawing/2014/main" id="{8B88F035-984A-4645-971F-81442744B7AF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1" name="Google Shape;4108;p46">
                <a:extLst>
                  <a:ext uri="{FF2B5EF4-FFF2-40B4-BE49-F238E27FC236}">
                    <a16:creationId xmlns:a16="http://schemas.microsoft.com/office/drawing/2014/main" id="{01E47438-3B86-4E66-8B5C-43EB301EBA03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2" name="Google Shape;4109;p46">
                <a:extLst>
                  <a:ext uri="{FF2B5EF4-FFF2-40B4-BE49-F238E27FC236}">
                    <a16:creationId xmlns:a16="http://schemas.microsoft.com/office/drawing/2014/main" id="{4DDAFFD4-FA43-4DA9-9A28-28C7593D9AF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3" name="Google Shape;4110;p46">
                <a:extLst>
                  <a:ext uri="{FF2B5EF4-FFF2-40B4-BE49-F238E27FC236}">
                    <a16:creationId xmlns:a16="http://schemas.microsoft.com/office/drawing/2014/main" id="{2ED6E3A4-97C8-4670-AA07-C1658E3CFAB2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/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d</a:t>
                  </a:r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ense: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 fraction of ones</a:t>
                  </a:r>
                  <a:endParaRPr lang="nl-NL" sz="16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blipFill>
                  <a:blip r:embed="rId11"/>
                  <a:stretch>
                    <a:fillRect l="-1307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53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35C4CC-B4A0-45D7-9E04-58AF5EA2651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003D36A3-EC4C-4029-B820-E1CA745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/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7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/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blipFill>
                <a:blip r:embed="rId8"/>
                <a:stretch>
                  <a:fillRect l="-2564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077518F8-653B-4185-8179-EF318DE3C032}"/>
              </a:ext>
            </a:extLst>
          </p:cNvPr>
          <p:cNvSpPr txBox="1"/>
          <p:nvPr/>
        </p:nvSpPr>
        <p:spPr>
          <a:xfrm>
            <a:off x="5139019" y="27566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otherwise,</a:t>
            </a:r>
            <a:endParaRPr lang="nl-NL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/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NL" sz="1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blipFill>
                <a:blip r:embed="rId9"/>
                <a:stretch>
                  <a:fillRect l="-310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6A273472-5311-467A-8513-76152D65FDBE}"/>
              </a:ext>
            </a:extLst>
          </p:cNvPr>
          <p:cNvGrpSpPr/>
          <p:nvPr/>
        </p:nvGrpSpPr>
        <p:grpSpPr>
          <a:xfrm>
            <a:off x="3415975" y="3732062"/>
            <a:ext cx="5008421" cy="347788"/>
            <a:chOff x="3712263" y="3716738"/>
            <a:chExt cx="5008421" cy="347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/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sparse: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has only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/2−1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ones per row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blipFill>
                  <a:blip r:embed="rId10"/>
                  <a:stretch>
                    <a:fillRect l="-759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oogle Shape;4105;p46">
              <a:extLst>
                <a:ext uri="{FF2B5EF4-FFF2-40B4-BE49-F238E27FC236}">
                  <a16:creationId xmlns:a16="http://schemas.microsoft.com/office/drawing/2014/main" id="{51F48C1E-46AF-4780-9650-C7754F4F315B}"/>
                </a:ext>
              </a:extLst>
            </p:cNvPr>
            <p:cNvGrpSpPr/>
            <p:nvPr/>
          </p:nvGrpSpPr>
          <p:grpSpPr>
            <a:xfrm>
              <a:off x="3712263" y="3751697"/>
              <a:ext cx="204795" cy="230889"/>
              <a:chOff x="3299850" y="238575"/>
              <a:chExt cx="427725" cy="482225"/>
            </a:xfrm>
            <a:solidFill>
              <a:schemeClr val="tx1"/>
            </a:solidFill>
          </p:grpSpPr>
          <p:sp>
            <p:nvSpPr>
              <p:cNvPr id="82" name="Google Shape;4106;p46">
                <a:extLst>
                  <a:ext uri="{FF2B5EF4-FFF2-40B4-BE49-F238E27FC236}">
                    <a16:creationId xmlns:a16="http://schemas.microsoft.com/office/drawing/2014/main" id="{EAF0B262-BD2D-41F8-900B-C737F580A118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" name="Google Shape;4107;p46">
                <a:extLst>
                  <a:ext uri="{FF2B5EF4-FFF2-40B4-BE49-F238E27FC236}">
                    <a16:creationId xmlns:a16="http://schemas.microsoft.com/office/drawing/2014/main" id="{5FDC12B7-5618-4A48-B486-9A6309DF0C6E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4" name="Google Shape;4108;p46">
                <a:extLst>
                  <a:ext uri="{FF2B5EF4-FFF2-40B4-BE49-F238E27FC236}">
                    <a16:creationId xmlns:a16="http://schemas.microsoft.com/office/drawing/2014/main" id="{AA588DB2-B1C4-494F-9C15-4461FB3B51C9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" name="Google Shape;4109;p46">
                <a:extLst>
                  <a:ext uri="{FF2B5EF4-FFF2-40B4-BE49-F238E27FC236}">
                    <a16:creationId xmlns:a16="http://schemas.microsoft.com/office/drawing/2014/main" id="{27358AF1-4116-49F2-A3BD-22F65380BC2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" name="Google Shape;4110;p46">
                <a:extLst>
                  <a:ext uri="{FF2B5EF4-FFF2-40B4-BE49-F238E27FC236}">
                    <a16:creationId xmlns:a16="http://schemas.microsoft.com/office/drawing/2014/main" id="{A15593AA-4252-4BED-B4DF-91BEA5DB572C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90" name="Google Shape;4105;p46">
            <a:extLst>
              <a:ext uri="{FF2B5EF4-FFF2-40B4-BE49-F238E27FC236}">
                <a16:creationId xmlns:a16="http://schemas.microsoft.com/office/drawing/2014/main" id="{D169CBFB-AC56-4B30-A595-B175DD4400C0}"/>
              </a:ext>
            </a:extLst>
          </p:cNvPr>
          <p:cNvGrpSpPr/>
          <p:nvPr/>
        </p:nvGrpSpPr>
        <p:grpSpPr>
          <a:xfrm flipH="1" flipV="1">
            <a:off x="3433447" y="3474837"/>
            <a:ext cx="204795" cy="230889"/>
            <a:chOff x="3299850" y="238575"/>
            <a:chExt cx="427725" cy="482225"/>
          </a:xfrm>
          <a:solidFill>
            <a:schemeClr val="tx2"/>
          </a:solidFill>
        </p:grpSpPr>
        <p:sp>
          <p:nvSpPr>
            <p:cNvPr id="91" name="Google Shape;4106;p46">
              <a:extLst>
                <a:ext uri="{FF2B5EF4-FFF2-40B4-BE49-F238E27FC236}">
                  <a16:creationId xmlns:a16="http://schemas.microsoft.com/office/drawing/2014/main" id="{67AE893A-8F62-46DA-B15E-371E3F7DCE29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" name="Google Shape;4107;p46">
              <a:extLst>
                <a:ext uri="{FF2B5EF4-FFF2-40B4-BE49-F238E27FC236}">
                  <a16:creationId xmlns:a16="http://schemas.microsoft.com/office/drawing/2014/main" id="{E101D25A-A3D8-486C-9C4F-A4FD0A9544EA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" name="Google Shape;4108;p46">
              <a:extLst>
                <a:ext uri="{FF2B5EF4-FFF2-40B4-BE49-F238E27FC236}">
                  <a16:creationId xmlns:a16="http://schemas.microsoft.com/office/drawing/2014/main" id="{AF313828-4CEC-4C05-8406-2BB0F894BD3F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" name="Google Shape;4109;p46">
              <a:extLst>
                <a:ext uri="{FF2B5EF4-FFF2-40B4-BE49-F238E27FC236}">
                  <a16:creationId xmlns:a16="http://schemas.microsoft.com/office/drawing/2014/main" id="{B5FD01E2-1D9D-4416-A714-A624140CDE6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" name="Google Shape;4110;p46">
              <a:extLst>
                <a:ext uri="{FF2B5EF4-FFF2-40B4-BE49-F238E27FC236}">
                  <a16:creationId xmlns:a16="http://schemas.microsoft.com/office/drawing/2014/main" id="{77A69966-7B39-4A43-BCCD-D07C4A1170C8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F7657E-56A3-4474-BA31-39B8D404F3F1}"/>
              </a:ext>
            </a:extLst>
          </p:cNvPr>
          <p:cNvGrpSpPr/>
          <p:nvPr/>
        </p:nvGrpSpPr>
        <p:grpSpPr>
          <a:xfrm>
            <a:off x="404257" y="3746714"/>
            <a:ext cx="3000294" cy="347788"/>
            <a:chOff x="404257" y="3746714"/>
            <a:chExt cx="3000294" cy="347788"/>
          </a:xfrm>
        </p:grpSpPr>
        <p:grpSp>
          <p:nvGrpSpPr>
            <p:cNvPr id="97" name="Google Shape;4105;p46">
              <a:extLst>
                <a:ext uri="{FF2B5EF4-FFF2-40B4-BE49-F238E27FC236}">
                  <a16:creationId xmlns:a16="http://schemas.microsoft.com/office/drawing/2014/main" id="{FFE83340-2E0C-4B53-8754-B44E0A5F8EA2}"/>
                </a:ext>
              </a:extLst>
            </p:cNvPr>
            <p:cNvGrpSpPr/>
            <p:nvPr/>
          </p:nvGrpSpPr>
          <p:grpSpPr>
            <a:xfrm flipH="1" flipV="1">
              <a:off x="404257" y="3804784"/>
              <a:ext cx="204795" cy="230889"/>
              <a:chOff x="3299850" y="238575"/>
              <a:chExt cx="427725" cy="482225"/>
            </a:xfrm>
            <a:solidFill>
              <a:schemeClr val="tx2"/>
            </a:solidFill>
          </p:grpSpPr>
          <p:sp>
            <p:nvSpPr>
              <p:cNvPr id="99" name="Google Shape;4106;p46">
                <a:extLst>
                  <a:ext uri="{FF2B5EF4-FFF2-40B4-BE49-F238E27FC236}">
                    <a16:creationId xmlns:a16="http://schemas.microsoft.com/office/drawing/2014/main" id="{FCB26D49-E577-4E88-B333-6A00E5B31C12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" name="Google Shape;4107;p46">
                <a:extLst>
                  <a:ext uri="{FF2B5EF4-FFF2-40B4-BE49-F238E27FC236}">
                    <a16:creationId xmlns:a16="http://schemas.microsoft.com/office/drawing/2014/main" id="{8B88F035-984A-4645-971F-81442744B7AF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1" name="Google Shape;4108;p46">
                <a:extLst>
                  <a:ext uri="{FF2B5EF4-FFF2-40B4-BE49-F238E27FC236}">
                    <a16:creationId xmlns:a16="http://schemas.microsoft.com/office/drawing/2014/main" id="{01E47438-3B86-4E66-8B5C-43EB301EBA03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2" name="Google Shape;4109;p46">
                <a:extLst>
                  <a:ext uri="{FF2B5EF4-FFF2-40B4-BE49-F238E27FC236}">
                    <a16:creationId xmlns:a16="http://schemas.microsoft.com/office/drawing/2014/main" id="{4DDAFFD4-FA43-4DA9-9A28-28C7593D9AF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3" name="Google Shape;4110;p46">
                <a:extLst>
                  <a:ext uri="{FF2B5EF4-FFF2-40B4-BE49-F238E27FC236}">
                    <a16:creationId xmlns:a16="http://schemas.microsoft.com/office/drawing/2014/main" id="{2ED6E3A4-97C8-4670-AA07-C1658E3CFAB2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/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d</a:t>
                  </a:r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ense: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 fraction of ones</a:t>
                  </a:r>
                  <a:endParaRPr lang="nl-NL" sz="16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blipFill>
                  <a:blip r:embed="rId11"/>
                  <a:stretch>
                    <a:fillRect l="-1307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4542859-3122-4E4C-8BC0-966D9AB43B5D}"/>
              </a:ext>
            </a:extLst>
          </p:cNvPr>
          <p:cNvGrpSpPr/>
          <p:nvPr/>
        </p:nvGrpSpPr>
        <p:grpSpPr>
          <a:xfrm>
            <a:off x="395194" y="4054119"/>
            <a:ext cx="7662956" cy="644356"/>
            <a:chOff x="395194" y="4054119"/>
            <a:chExt cx="7662956" cy="64435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8FFB49B-73C9-4C5D-ABA6-E74862D566A7}"/>
                </a:ext>
              </a:extLst>
            </p:cNvPr>
            <p:cNvSpPr/>
            <p:nvPr/>
          </p:nvSpPr>
          <p:spPr>
            <a:xfrm>
              <a:off x="420043" y="4117635"/>
              <a:ext cx="7048799" cy="58084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 Placeholder 3">
                  <a:extLst>
                    <a:ext uri="{FF2B5EF4-FFF2-40B4-BE49-F238E27FC236}">
                      <a16:creationId xmlns:a16="http://schemas.microsoft.com/office/drawing/2014/main" id="{7E3C9537-833E-4091-8748-0DBDFBA408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5194" y="4054119"/>
                  <a:ext cx="7662956" cy="381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en-US" sz="1600" b="1" dirty="0">
                      <a:solidFill>
                        <a:schemeClr val="accent1"/>
                      </a:solidFill>
                      <a:latin typeface="+mj-lt"/>
                    </a:rPr>
                    <a:t>Narrow Cut Factorization*</a:t>
                  </a:r>
                  <a:endParaRPr lang="en-US" sz="16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marL="0" indent="0"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be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all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cuts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that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split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some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matching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</a:rPr>
                    <a:t>.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Then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⋅,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⋅,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br>
                    <a:rPr lang="en-US" sz="1600" dirty="0">
                      <a:solidFill>
                        <a:schemeClr val="bg1"/>
                      </a:solidFill>
                    </a:rPr>
                  </a:br>
                  <a:endParaRPr lang="nl-NL" sz="16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6" name="Text Placeholder 3">
                  <a:extLst>
                    <a:ext uri="{FF2B5EF4-FFF2-40B4-BE49-F238E27FC236}">
                      <a16:creationId xmlns:a16="http://schemas.microsoft.com/office/drawing/2014/main" id="{7E3C9537-833E-4091-8748-0DBDFBA40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94" y="4054119"/>
                  <a:ext cx="7662956" cy="381000"/>
                </a:xfrm>
                <a:prstGeom prst="rect">
                  <a:avLst/>
                </a:prstGeom>
                <a:blipFill>
                  <a:blip r:embed="rId12"/>
                  <a:stretch>
                    <a:fillRect l="-477" t="-4762" b="-857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1E4A65F-8091-48CA-AD4A-BA8CD3EB2663}"/>
              </a:ext>
            </a:extLst>
          </p:cNvPr>
          <p:cNvGrpSpPr/>
          <p:nvPr/>
        </p:nvGrpSpPr>
        <p:grpSpPr>
          <a:xfrm>
            <a:off x="415245" y="4660186"/>
            <a:ext cx="3145629" cy="666187"/>
            <a:chOff x="415245" y="4660186"/>
            <a:chExt cx="3145629" cy="666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 Placeholder 3">
                  <a:extLst>
                    <a:ext uri="{FF2B5EF4-FFF2-40B4-BE49-F238E27FC236}">
                      <a16:creationId xmlns:a16="http://schemas.microsoft.com/office/drawing/2014/main" id="{E1B63D02-64CB-4287-A621-BA6412B5F6B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0236" y="4660186"/>
                  <a:ext cx="2720638" cy="6661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600" b="0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/2−1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+mn-lt"/>
                    </a:rPr>
                    <a:t>         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rank</a:t>
                  </a:r>
                  <a:r>
                    <a:rPr lang="en-US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a14:m>
                  <a:endParaRPr lang="en-US" sz="1600" dirty="0">
                    <a:solidFill>
                      <a:schemeClr val="bg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8" name="Text Placeholder 3">
                  <a:extLst>
                    <a:ext uri="{FF2B5EF4-FFF2-40B4-BE49-F238E27FC236}">
                      <a16:creationId xmlns:a16="http://schemas.microsoft.com/office/drawing/2014/main" id="{E1B63D02-64CB-4287-A621-BA6412B5F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236" y="4660186"/>
                  <a:ext cx="2720638" cy="6661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9" name="Google Shape;4105;p46">
              <a:extLst>
                <a:ext uri="{FF2B5EF4-FFF2-40B4-BE49-F238E27FC236}">
                  <a16:creationId xmlns:a16="http://schemas.microsoft.com/office/drawing/2014/main" id="{064F87AC-83E9-4D9A-85D5-8AAB795D1E43}"/>
                </a:ext>
              </a:extLst>
            </p:cNvPr>
            <p:cNvGrpSpPr/>
            <p:nvPr/>
          </p:nvGrpSpPr>
          <p:grpSpPr>
            <a:xfrm>
              <a:off x="415245" y="4762391"/>
              <a:ext cx="204795" cy="230889"/>
              <a:chOff x="3299850" y="238575"/>
              <a:chExt cx="427725" cy="482225"/>
            </a:xfrm>
            <a:solidFill>
              <a:schemeClr val="tx1"/>
            </a:solidFill>
          </p:grpSpPr>
          <p:sp>
            <p:nvSpPr>
              <p:cNvPr id="121" name="Google Shape;4106;p46">
                <a:extLst>
                  <a:ext uri="{FF2B5EF4-FFF2-40B4-BE49-F238E27FC236}">
                    <a16:creationId xmlns:a16="http://schemas.microsoft.com/office/drawing/2014/main" id="{85C131AD-79C2-419D-A3AB-82ADBBC26D03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2" name="Google Shape;4107;p46">
                <a:extLst>
                  <a:ext uri="{FF2B5EF4-FFF2-40B4-BE49-F238E27FC236}">
                    <a16:creationId xmlns:a16="http://schemas.microsoft.com/office/drawing/2014/main" id="{7EE0AB8E-6441-4BB1-AEA9-781FEDA3D045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3" name="Google Shape;4108;p46">
                <a:extLst>
                  <a:ext uri="{FF2B5EF4-FFF2-40B4-BE49-F238E27FC236}">
                    <a16:creationId xmlns:a16="http://schemas.microsoft.com/office/drawing/2014/main" id="{DA83A53D-BBFE-411D-8153-340192116022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" name="Google Shape;4109;p46">
                <a:extLst>
                  <a:ext uri="{FF2B5EF4-FFF2-40B4-BE49-F238E27FC236}">
                    <a16:creationId xmlns:a16="http://schemas.microsoft.com/office/drawing/2014/main" id="{84D7F4EE-F76F-4779-9D30-9B440368116A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5" name="Google Shape;4110;p46">
                <a:extLst>
                  <a:ext uri="{FF2B5EF4-FFF2-40B4-BE49-F238E27FC236}">
                    <a16:creationId xmlns:a16="http://schemas.microsoft.com/office/drawing/2014/main" id="{97F601C7-23AD-44BB-94B0-144D9E5B16D1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10" name="Google Shape;4105;p46">
              <a:extLst>
                <a:ext uri="{FF2B5EF4-FFF2-40B4-BE49-F238E27FC236}">
                  <a16:creationId xmlns:a16="http://schemas.microsoft.com/office/drawing/2014/main" id="{3C43B977-91DF-4A45-AB6E-5EA88BD962E7}"/>
                </a:ext>
              </a:extLst>
            </p:cNvPr>
            <p:cNvGrpSpPr/>
            <p:nvPr/>
          </p:nvGrpSpPr>
          <p:grpSpPr>
            <a:xfrm flipH="1" flipV="1">
              <a:off x="625964" y="4859092"/>
              <a:ext cx="204795" cy="230889"/>
              <a:chOff x="3299850" y="238575"/>
              <a:chExt cx="427725" cy="482225"/>
            </a:xfrm>
            <a:solidFill>
              <a:schemeClr val="tx2"/>
            </a:solidFill>
          </p:grpSpPr>
          <p:sp>
            <p:nvSpPr>
              <p:cNvPr id="111" name="Google Shape;4106;p46">
                <a:extLst>
                  <a:ext uri="{FF2B5EF4-FFF2-40B4-BE49-F238E27FC236}">
                    <a16:creationId xmlns:a16="http://schemas.microsoft.com/office/drawing/2014/main" id="{340D002F-3295-41F8-B570-0CB035925E2A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4" name="Google Shape;4107;p46">
                <a:extLst>
                  <a:ext uri="{FF2B5EF4-FFF2-40B4-BE49-F238E27FC236}">
                    <a16:creationId xmlns:a16="http://schemas.microsoft.com/office/drawing/2014/main" id="{FC032146-EC43-45AB-9F70-00D5D9E47DF3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7" name="Google Shape;4108;p46">
                <a:extLst>
                  <a:ext uri="{FF2B5EF4-FFF2-40B4-BE49-F238E27FC236}">
                    <a16:creationId xmlns:a16="http://schemas.microsoft.com/office/drawing/2014/main" id="{60C78DAC-82F6-470D-87F5-2BDD42281835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8" name="Google Shape;4109;p46">
                <a:extLst>
                  <a:ext uri="{FF2B5EF4-FFF2-40B4-BE49-F238E27FC236}">
                    <a16:creationId xmlns:a16="http://schemas.microsoft.com/office/drawing/2014/main" id="{C10A308A-800A-49E8-9465-01925AEEF5E1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0" name="Google Shape;4110;p46">
                <a:extLst>
                  <a:ext uri="{FF2B5EF4-FFF2-40B4-BE49-F238E27FC236}">
                    <a16:creationId xmlns:a16="http://schemas.microsoft.com/office/drawing/2014/main" id="{BF29C56D-3BC8-41B4-93A6-C3E0EAA84FCD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11D5B39-F9A3-4AEF-B5D2-417B7AB2EB23}"/>
              </a:ext>
            </a:extLst>
          </p:cNvPr>
          <p:cNvCxnSpPr/>
          <p:nvPr/>
        </p:nvCxnSpPr>
        <p:spPr>
          <a:xfrm>
            <a:off x="2215172" y="4898166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04B326D-CB42-4145-99C2-82438B9B217B}"/>
              </a:ext>
            </a:extLst>
          </p:cNvPr>
          <p:cNvGrpSpPr/>
          <p:nvPr/>
        </p:nvGrpSpPr>
        <p:grpSpPr>
          <a:xfrm>
            <a:off x="3467999" y="4713047"/>
            <a:ext cx="4981835" cy="347788"/>
            <a:chOff x="3467999" y="4713047"/>
            <a:chExt cx="4981835" cy="347788"/>
          </a:xfrm>
        </p:grpSpPr>
        <p:grpSp>
          <p:nvGrpSpPr>
            <p:cNvPr id="128" name="Google Shape;4105;p46">
              <a:extLst>
                <a:ext uri="{FF2B5EF4-FFF2-40B4-BE49-F238E27FC236}">
                  <a16:creationId xmlns:a16="http://schemas.microsoft.com/office/drawing/2014/main" id="{12740ACC-387D-440F-AEAF-D118BD5B3B77}"/>
                </a:ext>
              </a:extLst>
            </p:cNvPr>
            <p:cNvGrpSpPr/>
            <p:nvPr/>
          </p:nvGrpSpPr>
          <p:grpSpPr>
            <a:xfrm>
              <a:off x="3467999" y="4762390"/>
              <a:ext cx="204795" cy="230889"/>
              <a:chOff x="3299850" y="238575"/>
              <a:chExt cx="427725" cy="482225"/>
            </a:xfrm>
            <a:solidFill>
              <a:schemeClr val="tx1"/>
            </a:solidFill>
            <a:effectLst>
              <a:glow rad="88900">
                <a:schemeClr val="accent1">
                  <a:alpha val="84000"/>
                </a:schemeClr>
              </a:glow>
            </a:effectLst>
          </p:grpSpPr>
          <p:sp>
            <p:nvSpPr>
              <p:cNvPr id="144" name="Google Shape;4106;p46">
                <a:extLst>
                  <a:ext uri="{FF2B5EF4-FFF2-40B4-BE49-F238E27FC236}">
                    <a16:creationId xmlns:a16="http://schemas.microsoft.com/office/drawing/2014/main" id="{03AB9169-8471-4B7B-9687-03305B11F48A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" name="Google Shape;4107;p46">
                <a:extLst>
                  <a:ext uri="{FF2B5EF4-FFF2-40B4-BE49-F238E27FC236}">
                    <a16:creationId xmlns:a16="http://schemas.microsoft.com/office/drawing/2014/main" id="{55890DB6-B2EA-4EC7-B139-5B40025FEE3F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6" name="Google Shape;4108;p46">
                <a:extLst>
                  <a:ext uri="{FF2B5EF4-FFF2-40B4-BE49-F238E27FC236}">
                    <a16:creationId xmlns:a16="http://schemas.microsoft.com/office/drawing/2014/main" id="{EE443900-EC01-4EDD-ADA7-E05C84EE043C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7" name="Google Shape;4109;p46">
                <a:extLst>
                  <a:ext uri="{FF2B5EF4-FFF2-40B4-BE49-F238E27FC236}">
                    <a16:creationId xmlns:a16="http://schemas.microsoft.com/office/drawing/2014/main" id="{22DB4862-8FAD-450F-AFFB-809FFACD8091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8" name="Google Shape;4110;p46">
                <a:extLst>
                  <a:ext uri="{FF2B5EF4-FFF2-40B4-BE49-F238E27FC236}">
                    <a16:creationId xmlns:a16="http://schemas.microsoft.com/office/drawing/2014/main" id="{9E4305F3-58CD-4D3B-938E-170BCC0CF32E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9851D1B-EA04-4C10-8A73-07CD25B5AD8B}"/>
                    </a:ext>
                  </a:extLst>
                </p:cNvPr>
                <p:cNvSpPr txBox="1"/>
                <p:nvPr/>
              </p:nvSpPr>
              <p:spPr>
                <a:xfrm>
                  <a:off x="3633349" y="4713047"/>
                  <a:ext cx="4816485" cy="347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⋅,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has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≤2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/10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ones per row on average</a:t>
                  </a: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9851D1B-EA04-4C10-8A73-07CD25B5A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3349" y="4713047"/>
                  <a:ext cx="4816485" cy="347788"/>
                </a:xfrm>
                <a:prstGeom prst="rect">
                  <a:avLst/>
                </a:prstGeom>
                <a:blipFill>
                  <a:blip r:embed="rId14"/>
                  <a:stretch>
                    <a:fillRect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91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14DA34-2DE7-46F4-90D4-9366C032DF74}"/>
              </a:ext>
            </a:extLst>
          </p:cNvPr>
          <p:cNvSpPr/>
          <p:nvPr/>
        </p:nvSpPr>
        <p:spPr>
          <a:xfrm>
            <a:off x="2226369" y="607323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6D5CE-1CB2-41B1-A223-351E9C8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lvl="0">
                  <a:buClrTx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2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3"/>
                <a:stretch>
                  <a:fillRect l="-358" t="-5882" b="-3333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apply random permutation to matchings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delete matchings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cleverly)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830828C-581A-4E6D-A096-672B151E5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apply random permutation to matchings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delete matchings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cleverly)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14DA34-2DE7-46F4-90D4-9366C032DF74}"/>
              </a:ext>
            </a:extLst>
          </p:cNvPr>
          <p:cNvSpPr/>
          <p:nvPr/>
        </p:nvSpPr>
        <p:spPr>
          <a:xfrm>
            <a:off x="2226369" y="607323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6D5CE-1CB2-41B1-A223-351E9C8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600" b="0" i="0" u="non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3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4"/>
                <a:stretch>
                  <a:fillRect l="-358" t="-5882" b="-3333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7AAF6A7-B5F2-4311-9653-F696F6CE1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4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70B38-DA5D-4281-A710-BC1462B4EA70}"/>
              </a:ext>
            </a:extLst>
          </p:cNvPr>
          <p:cNvSpPr/>
          <p:nvPr/>
        </p:nvSpPr>
        <p:spPr>
          <a:xfrm>
            <a:off x="311700" y="3344506"/>
            <a:ext cx="3549652" cy="1128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838265" cy="304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trike="sngStrike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trike="sngStrike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trike="sngStrike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trike="sngStrike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strike="sngStrike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trike="sngStrike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trike="sngStrike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trike="sngStrike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time: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randomly order vertices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matchings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cleverly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838265" cy="304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14DA34-2DE7-46F4-90D4-9366C032DF74}"/>
              </a:ext>
            </a:extLst>
          </p:cNvPr>
          <p:cNvSpPr/>
          <p:nvPr/>
        </p:nvSpPr>
        <p:spPr>
          <a:xfrm>
            <a:off x="2226369" y="607323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6D5CE-1CB2-41B1-A223-351E9C8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</a:t>
            </a:r>
            <a:endParaRPr lang="nl-N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600" b="0" i="0" u="non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3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tx1"/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4"/>
                <a:stretch>
                  <a:fillRect l="-358" t="-5882" b="-3333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7AAF6A7-B5F2-4311-9653-F696F6CE1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9515" y="1028700"/>
            <a:ext cx="790575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Rank upper bounds imply powerful algorithms</a:t>
            </a:r>
          </a:p>
          <a:p>
            <a:r>
              <a:rPr lang="en-US" sz="1800" dirty="0"/>
              <a:t>Also for weighted problems via Gaussian elimination!</a:t>
            </a:r>
          </a:p>
          <a:p>
            <a:endParaRPr lang="en-US" sz="1800" dirty="0"/>
          </a:p>
          <a:p>
            <a:r>
              <a:rPr lang="en-US" sz="1800" dirty="0"/>
              <a:t>Not only the rank is an important quality measure of a factorization</a:t>
            </a:r>
          </a:p>
          <a:p>
            <a:pPr lvl="1">
              <a:spcBef>
                <a:spcPts val="0"/>
              </a:spcBef>
            </a:pPr>
            <a:r>
              <a:rPr lang="en-US" sz="1650" dirty="0"/>
              <a:t>Sparsity of factorization may also be important</a:t>
            </a:r>
          </a:p>
          <a:p>
            <a:pPr lvl="1">
              <a:spcBef>
                <a:spcPts val="0"/>
              </a:spcBef>
            </a:pPr>
            <a:endParaRPr lang="en-US" sz="1650" dirty="0"/>
          </a:p>
          <a:p>
            <a:r>
              <a:rPr lang="en-US" sz="1800" dirty="0"/>
              <a:t>See my recent survey for more applications: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>
                <a:solidFill>
                  <a:schemeClr val="bg2"/>
                </a:solidFill>
              </a:rPr>
              <a:t>“Algorithms for NP-Hard Problems via</a:t>
            </a:r>
            <a:br>
              <a:rPr lang="en-US" sz="1800" i="1" dirty="0">
                <a:solidFill>
                  <a:schemeClr val="bg2"/>
                </a:solidFill>
              </a:rPr>
            </a:br>
            <a:r>
              <a:rPr lang="en-US" sz="1800" i="1" dirty="0">
                <a:solidFill>
                  <a:schemeClr val="bg2"/>
                </a:solidFill>
              </a:rPr>
              <a:t>	     Rank-Related Parameters of Matrices”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                  festschrift “Treewidth, Kernels, and Algorithms”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1F6BD3-F4B7-453E-8436-3458F106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140" y="834390"/>
            <a:ext cx="1758193" cy="26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778BFFE-D574-43B7-9C26-EF641B517C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29018" y="1200150"/>
                <a:ext cx="8134350" cy="41719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Can we avoid Gaussian elimination in rep set computation?</a:t>
                </a:r>
              </a:p>
              <a:p>
                <a:r>
                  <a:rPr lang="en-US" sz="1800" dirty="0">
                    <a:latin typeface="+mn-lt"/>
                  </a:rPr>
                  <a:t>Set Cover in structured instances</a:t>
                </a:r>
              </a:p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Solve general TSP in </a:t>
                </a:r>
                <a14:m>
                  <m:oMath xmlns:m="http://schemas.openxmlformats.org/officeDocument/2006/math"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9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5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95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95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50" dirty="0">
                    <a:latin typeface="+mn-lt"/>
                  </a:rPr>
                  <a:t> time</a:t>
                </a:r>
              </a:p>
              <a:p>
                <a:r>
                  <a:rPr lang="en-US" sz="1800" dirty="0">
                    <a:latin typeface="+mn-lt"/>
                  </a:rPr>
                  <a:t>Asymmetric case is still far away….</a:t>
                </a:r>
              </a:p>
              <a:p>
                <a:r>
                  <a:rPr lang="en-US" sz="1800" dirty="0">
                    <a:latin typeface="+mn-lt"/>
                  </a:rPr>
                  <a:t>For the symmetric case, we need to compute rep 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0.79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 matchings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650" dirty="0">
                    <a:latin typeface="+mn-lt"/>
                  </a:rPr>
                  <a:t>Can compute rep 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5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50" dirty="0">
                    <a:latin typeface="+mn-lt"/>
                  </a:rPr>
                  <a:t> matchings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5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50" dirty="0"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5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5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50" dirty="0">
                  <a:solidFill>
                    <a:schemeClr val="bg2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Remove assumption </a:t>
                </a:r>
                <a14:m>
                  <m:oMath xmlns:m="http://schemas.openxmlformats.org/officeDocument/2006/math"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95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Re-use computations in Gaussian </a:t>
                </a:r>
                <a:r>
                  <a:rPr lang="en-US" sz="1800" dirty="0" err="1">
                    <a:latin typeface="+mn-lt"/>
                  </a:rPr>
                  <a:t>elim</a:t>
                </a:r>
                <a:r>
                  <a:rPr lang="en-US" sz="1800" dirty="0">
                    <a:latin typeface="+mn-lt"/>
                  </a:rPr>
                  <a:t>. Step?</a:t>
                </a:r>
              </a:p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Other uses Narrow Cut Factorization?</a:t>
                </a:r>
              </a:p>
              <a:p>
                <a:r>
                  <a:rPr lang="en-US" sz="1800" dirty="0" err="1">
                    <a:latin typeface="+mn-lt"/>
                  </a:rPr>
                  <a:t>Hamiltonicity</a:t>
                </a:r>
                <a:r>
                  <a:rPr lang="en-US" sz="1800" dirty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(2+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 time?</a:t>
                </a:r>
              </a:p>
              <a:p>
                <a:pPr marL="0" indent="0">
                  <a:buNone/>
                </a:pPr>
                <a:r>
                  <a:rPr lang="nl-NL" sz="2100" dirty="0">
                    <a:latin typeface="+mn-lt"/>
                  </a:rPr>
                  <a:t>Even </a:t>
                </a:r>
                <a:r>
                  <a:rPr lang="nl-NL" sz="2100" dirty="0" err="1">
                    <a:latin typeface="+mn-lt"/>
                  </a:rPr>
                  <a:t>better</a:t>
                </a:r>
                <a:r>
                  <a:rPr lang="nl-NL" sz="2100" dirty="0">
                    <a:latin typeface="+mn-lt"/>
                  </a:rPr>
                  <a:t> </a:t>
                </a:r>
                <a:r>
                  <a:rPr lang="nl-NL" sz="2100" dirty="0" err="1">
                    <a:latin typeface="+mn-lt"/>
                  </a:rPr>
                  <a:t>factorizations</a:t>
                </a:r>
                <a:r>
                  <a:rPr lang="nl-NL" sz="2100" dirty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21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778BFFE-D574-43B7-9C26-EF641B517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29018" y="1200150"/>
                <a:ext cx="8134350" cy="4171950"/>
              </a:xfrm>
              <a:blipFill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336C51F0-62E8-4DEC-BF24-1C282398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Further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A6ACE-2854-4E35-B250-EB171FB86E13}"/>
              </a:ext>
            </a:extLst>
          </p:cNvPr>
          <p:cNvSpPr txBox="1"/>
          <p:nvPr/>
        </p:nvSpPr>
        <p:spPr>
          <a:xfrm rot="1083811">
            <a:off x="6033053" y="417424"/>
            <a:ext cx="288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effectLst>
                  <a:glow rad="381000">
                    <a:schemeClr val="accent1">
                      <a:alpha val="87000"/>
                    </a:schemeClr>
                  </a:glow>
                </a:effectLst>
                <a:latin typeface="+mj-lt"/>
              </a:rPr>
              <a:t>Thanks for your attention!</a:t>
            </a:r>
            <a:endParaRPr lang="nl-NL" sz="3600" dirty="0">
              <a:solidFill>
                <a:schemeClr val="bg2"/>
              </a:solidFill>
              <a:effectLst>
                <a:glow rad="381000">
                  <a:schemeClr val="accent1">
                    <a:alpha val="87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9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72E8-2D09-4AC4-BD04-DB7E3AB5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27046F-ACCB-417C-BA51-CD2EBABD6517}"/>
              </a:ext>
            </a:extLst>
          </p:cNvPr>
          <p:cNvGrpSpPr/>
          <p:nvPr/>
        </p:nvGrpSpPr>
        <p:grpSpPr>
          <a:xfrm>
            <a:off x="1822062" y="1402600"/>
            <a:ext cx="3997152" cy="3142630"/>
            <a:chOff x="1822062" y="1402600"/>
            <a:chExt cx="3997152" cy="31426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C22800-2FA8-42A0-A8A7-2E7782D87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058" b="1582"/>
            <a:stretch/>
          </p:blipFill>
          <p:spPr>
            <a:xfrm>
              <a:off x="2051470" y="1605300"/>
              <a:ext cx="3687916" cy="290337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F01CEC-40F8-4D9A-A2D9-540A06D8AD1D}"/>
                </a:ext>
              </a:extLst>
            </p:cNvPr>
            <p:cNvSpPr txBox="1"/>
            <p:nvPr/>
          </p:nvSpPr>
          <p:spPr>
            <a:xfrm>
              <a:off x="1854477" y="20502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0D3C9C-F670-47AD-B61E-E4CFF953DBF2}"/>
                </a:ext>
              </a:extLst>
            </p:cNvPr>
            <p:cNvSpPr txBox="1"/>
            <p:nvPr/>
          </p:nvSpPr>
          <p:spPr>
            <a:xfrm>
              <a:off x="1848028" y="219703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A92A0-5644-491A-97A3-193D738AA42E}"/>
                </a:ext>
              </a:extLst>
            </p:cNvPr>
            <p:cNvSpPr txBox="1"/>
            <p:nvPr/>
          </p:nvSpPr>
          <p:spPr>
            <a:xfrm>
              <a:off x="1857893" y="249318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0892DA-EA92-4E15-ADCE-75A2A8591DA7}"/>
                </a:ext>
              </a:extLst>
            </p:cNvPr>
            <p:cNvSpPr txBox="1"/>
            <p:nvPr/>
          </p:nvSpPr>
          <p:spPr>
            <a:xfrm>
              <a:off x="1857070" y="279926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006E45-B923-419C-8A3D-4361BC03842B}"/>
                </a:ext>
              </a:extLst>
            </p:cNvPr>
            <p:cNvSpPr txBox="1"/>
            <p:nvPr/>
          </p:nvSpPr>
          <p:spPr>
            <a:xfrm>
              <a:off x="1857331" y="328127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48261E4-022F-4BD3-B279-ECB03D97A93C}"/>
                </a:ext>
              </a:extLst>
            </p:cNvPr>
            <p:cNvGrpSpPr/>
            <p:nvPr/>
          </p:nvGrpSpPr>
          <p:grpSpPr>
            <a:xfrm>
              <a:off x="1822062" y="2326159"/>
              <a:ext cx="388908" cy="2219071"/>
              <a:chOff x="1822062" y="2326159"/>
              <a:chExt cx="388908" cy="22190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A732808-73BC-45F1-A572-10D8C10D1CE0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326" y="2326159"/>
                    <a:ext cx="3866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A732808-73BC-45F1-A572-10D8C10D1C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326" y="2326159"/>
                    <a:ext cx="386644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9A6E362-3EA9-4907-8E53-2530E7E74A5B}"/>
                      </a:ext>
                    </a:extLst>
                  </p:cNvPr>
                  <p:cNvSpPr txBox="1"/>
                  <p:nvPr/>
                </p:nvSpPr>
                <p:spPr>
                  <a:xfrm>
                    <a:off x="1829979" y="2624792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9A6E362-3EA9-4907-8E53-2530E7E74A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9979" y="2624792"/>
                    <a:ext cx="3593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83752DE-FD3A-4279-ABB3-9906D61D72AC}"/>
                      </a:ext>
                    </a:extLst>
                  </p:cNvPr>
                  <p:cNvSpPr txBox="1"/>
                  <p:nvPr/>
                </p:nvSpPr>
                <p:spPr>
                  <a:xfrm>
                    <a:off x="1829523" y="2957002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83752DE-FD3A-4279-ABB3-9906D61D72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9523" y="2957002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47FA431-3BFD-4F34-AEFD-FF4E15F8C555}"/>
                      </a:ext>
                    </a:extLst>
                  </p:cNvPr>
                  <p:cNvSpPr txBox="1"/>
                  <p:nvPr/>
                </p:nvSpPr>
                <p:spPr>
                  <a:xfrm>
                    <a:off x="1825509" y="3140117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47FA431-3BFD-4F34-AEFD-FF4E15F8C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5509" y="3140117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7E5E6D5-13E9-40E2-8A0E-1316F5F15662}"/>
                      </a:ext>
                    </a:extLst>
                  </p:cNvPr>
                  <p:cNvSpPr txBox="1"/>
                  <p:nvPr/>
                </p:nvSpPr>
                <p:spPr>
                  <a:xfrm>
                    <a:off x="1822062" y="3431195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7E5E6D5-13E9-40E2-8A0E-1316F5F156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2062" y="3431195"/>
                    <a:ext cx="3593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99B8870-983F-45ED-823C-25660FE2182E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575" y="3584179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99B8870-983F-45ED-823C-25660FE218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575" y="3584179"/>
                    <a:ext cx="3593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FCEBB9-5DE9-4AF6-B3F2-2BE8CC45A9F8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575" y="3750162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FCEBB9-5DE9-4AF6-B3F2-2BE8CC45A9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575" y="3750162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513BFC4-1729-474B-AB93-A9BA9F6CBFC0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575" y="3927523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513BFC4-1729-474B-AB93-A9BA9F6CBF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575" y="3927523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F61D872-AF93-420A-8375-256701B4BCEE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964" y="4090267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F61D872-AF93-420A-8375-256701B4BC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964" y="4090267"/>
                    <a:ext cx="35939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77A4A56-2EAE-472F-9855-CDB35CFCFFB1}"/>
                      </a:ext>
                    </a:extLst>
                  </p:cNvPr>
                  <p:cNvSpPr txBox="1"/>
                  <p:nvPr/>
                </p:nvSpPr>
                <p:spPr>
                  <a:xfrm>
                    <a:off x="1849154" y="4268231"/>
                    <a:ext cx="20191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77A4A56-2EAE-472F-9855-CDB35CFCFF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9154" y="4268231"/>
                    <a:ext cx="201913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0303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53068D-733A-4D1A-8559-1225E9D923C8}"/>
                </a:ext>
              </a:extLst>
            </p:cNvPr>
            <p:cNvSpPr/>
            <p:nvPr/>
          </p:nvSpPr>
          <p:spPr>
            <a:xfrm>
              <a:off x="2076545" y="2152538"/>
              <a:ext cx="3655266" cy="257234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89FFEF-B164-43B1-A2E7-7C08596EB2BC}"/>
                </a:ext>
              </a:extLst>
            </p:cNvPr>
            <p:cNvSpPr/>
            <p:nvPr/>
          </p:nvSpPr>
          <p:spPr>
            <a:xfrm>
              <a:off x="2082026" y="2595964"/>
              <a:ext cx="3655266" cy="13200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76D4AB-F1E9-4FA8-ABED-9DE9241BC228}"/>
                </a:ext>
              </a:extLst>
            </p:cNvPr>
            <p:cNvSpPr/>
            <p:nvPr/>
          </p:nvSpPr>
          <p:spPr>
            <a:xfrm>
              <a:off x="2082215" y="2893504"/>
              <a:ext cx="3655266" cy="136001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135B7B-B022-46F4-BC82-E2FE0A945FE4}"/>
                </a:ext>
              </a:extLst>
            </p:cNvPr>
            <p:cNvSpPr/>
            <p:nvPr/>
          </p:nvSpPr>
          <p:spPr>
            <a:xfrm>
              <a:off x="2082215" y="3368736"/>
              <a:ext cx="3655266" cy="14012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4048AEB-45E1-4388-804D-E3225F46165F}"/>
                </a:ext>
              </a:extLst>
            </p:cNvPr>
            <p:cNvGrpSpPr/>
            <p:nvPr/>
          </p:nvGrpSpPr>
          <p:grpSpPr>
            <a:xfrm>
              <a:off x="2735687" y="2145307"/>
              <a:ext cx="1667043" cy="1365420"/>
              <a:chOff x="2323098" y="1839370"/>
              <a:chExt cx="3471438" cy="284334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B5517AA-E7BF-4E2E-86EF-2972B1DBCA8B}"/>
                  </a:ext>
                </a:extLst>
              </p:cNvPr>
              <p:cNvSpPr/>
              <p:nvPr/>
            </p:nvSpPr>
            <p:spPr>
              <a:xfrm>
                <a:off x="2661127" y="2772799"/>
                <a:ext cx="336292" cy="287798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861FC83-A791-44C8-B7A6-97A966190E13}"/>
                  </a:ext>
                </a:extLst>
              </p:cNvPr>
              <p:cNvSpPr/>
              <p:nvPr/>
            </p:nvSpPr>
            <p:spPr>
              <a:xfrm>
                <a:off x="2323098" y="3388022"/>
                <a:ext cx="667653" cy="287798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F68A0E-CD83-439F-9A69-BD2A3DA83B6E}"/>
                  </a:ext>
                </a:extLst>
              </p:cNvPr>
              <p:cNvSpPr/>
              <p:nvPr/>
            </p:nvSpPr>
            <p:spPr>
              <a:xfrm>
                <a:off x="2333326" y="4382231"/>
                <a:ext cx="327801" cy="287798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24CB4AA-E0CF-4154-A10E-DE0A38BBFA49}"/>
                  </a:ext>
                </a:extLst>
              </p:cNvPr>
              <p:cNvSpPr/>
              <p:nvPr/>
            </p:nvSpPr>
            <p:spPr>
              <a:xfrm>
                <a:off x="4182950" y="1839370"/>
                <a:ext cx="400202" cy="550720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BC72F67-7FEE-463D-A837-3F3AEF1B5471}"/>
                  </a:ext>
                </a:extLst>
              </p:cNvPr>
              <p:cNvSpPr/>
              <p:nvPr/>
            </p:nvSpPr>
            <p:spPr>
              <a:xfrm>
                <a:off x="5392972" y="1854429"/>
                <a:ext cx="400202" cy="299575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FF9B432-5E08-4718-AE53-0F9B1FF60902}"/>
                  </a:ext>
                </a:extLst>
              </p:cNvPr>
              <p:cNvSpPr/>
              <p:nvPr/>
            </p:nvSpPr>
            <p:spPr>
              <a:xfrm>
                <a:off x="5394334" y="2761022"/>
                <a:ext cx="400202" cy="299575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CE9970A-625B-4D6B-9A18-0B93D41537BD}"/>
                  </a:ext>
                </a:extLst>
              </p:cNvPr>
              <p:cNvSpPr/>
              <p:nvPr/>
            </p:nvSpPr>
            <p:spPr>
              <a:xfrm>
                <a:off x="3444812" y="4383135"/>
                <a:ext cx="315467" cy="299575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9ED783C-38DA-4743-8B2C-997E74C7EC69}"/>
                  </a:ext>
                </a:extLst>
              </p:cNvPr>
              <p:cNvSpPr/>
              <p:nvPr/>
            </p:nvSpPr>
            <p:spPr>
              <a:xfrm>
                <a:off x="3444754" y="2132082"/>
                <a:ext cx="318622" cy="299575"/>
              </a:xfrm>
              <a:prstGeom prst="rect">
                <a:avLst/>
              </a:prstGeom>
              <a:solidFill>
                <a:srgbClr val="FFFFCC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492901-523C-4B61-845B-5DD88852C059}"/>
                </a:ext>
              </a:extLst>
            </p:cNvPr>
            <p:cNvSpPr txBox="1"/>
            <p:nvPr/>
          </p:nvSpPr>
          <p:spPr>
            <a:xfrm>
              <a:off x="4166818" y="141562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0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E757B9C-C418-4578-87E5-F9C9C7E4FA52}"/>
                </a:ext>
              </a:extLst>
            </p:cNvPr>
            <p:cNvGrpSpPr/>
            <p:nvPr/>
          </p:nvGrpSpPr>
          <p:grpSpPr>
            <a:xfrm>
              <a:off x="2992313" y="1402600"/>
              <a:ext cx="2826901" cy="294408"/>
              <a:chOff x="2992313" y="1402600"/>
              <a:chExt cx="2826901" cy="2944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155503B-BAE7-4E0B-A731-15F6BC96E0B7}"/>
                      </a:ext>
                    </a:extLst>
                  </p:cNvPr>
                  <p:cNvSpPr txBox="1"/>
                  <p:nvPr/>
                </p:nvSpPr>
                <p:spPr>
                  <a:xfrm>
                    <a:off x="2992313" y="1417312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155503B-BAE7-4E0B-A731-15F6BC96E0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2313" y="1417312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D87A0F2-5D0D-4C6C-80EB-37BF9D18C06B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912" y="1420009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D87A0F2-5D0D-4C6C-80EB-37BF9D18C0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912" y="1420009"/>
                    <a:ext cx="3593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4862A90-C226-4331-B19F-42A3426998C6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107" y="1409713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4862A90-C226-4331-B19F-42A3426998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107" y="1409713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6C0ED32-FC8B-497E-A766-9A1F1581D458}"/>
                      </a:ext>
                    </a:extLst>
                  </p:cNvPr>
                  <p:cNvSpPr txBox="1"/>
                  <p:nvPr/>
                </p:nvSpPr>
                <p:spPr>
                  <a:xfrm>
                    <a:off x="3938556" y="1409712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6C0ED32-FC8B-497E-A766-9A1F1581D4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556" y="1409712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2AAFAA1-5DC1-4FE3-BB47-969B06361367}"/>
                      </a:ext>
                    </a:extLst>
                  </p:cNvPr>
                  <p:cNvSpPr txBox="1"/>
                  <p:nvPr/>
                </p:nvSpPr>
                <p:spPr>
                  <a:xfrm>
                    <a:off x="4362516" y="1406373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2AAFAA1-5DC1-4FE3-BB47-969B063613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2516" y="1406373"/>
                    <a:ext cx="3593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B09E9C9-4BC9-4ABA-9017-1D9096D63D6F}"/>
                      </a:ext>
                    </a:extLst>
                  </p:cNvPr>
                  <p:cNvSpPr txBox="1"/>
                  <p:nvPr/>
                </p:nvSpPr>
                <p:spPr>
                  <a:xfrm>
                    <a:off x="4574838" y="1406373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B09E9C9-4BC9-4ABA-9017-1D9096D63D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4838" y="1406373"/>
                    <a:ext cx="3593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28E49EB-2140-4F6A-AE1C-57A029ED113E}"/>
                      </a:ext>
                    </a:extLst>
                  </p:cNvPr>
                  <p:cNvSpPr txBox="1"/>
                  <p:nvPr/>
                </p:nvSpPr>
                <p:spPr>
                  <a:xfrm>
                    <a:off x="4798633" y="1404486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28E49EB-2140-4F6A-AE1C-57A029ED11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8633" y="1404486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A20A4DF-28C7-408B-8923-47E118F50C56}"/>
                      </a:ext>
                    </a:extLst>
                  </p:cNvPr>
                  <p:cNvSpPr txBox="1"/>
                  <p:nvPr/>
                </p:nvSpPr>
                <p:spPr>
                  <a:xfrm>
                    <a:off x="5034571" y="1404486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A20A4DF-28C7-408B-8923-47E118F50C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4571" y="1404486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C01C3FC-7868-4584-A5B2-AEFD4BE4C3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50983" y="1402600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C01C3FC-7868-4584-A5B2-AEFD4BE4C3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0983" y="1402600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F2C6B76-A251-48BB-919E-61033A720288}"/>
                      </a:ext>
                    </a:extLst>
                  </p:cNvPr>
                  <p:cNvSpPr txBox="1"/>
                  <p:nvPr/>
                </p:nvSpPr>
                <p:spPr>
                  <a:xfrm>
                    <a:off x="5459820" y="1402600"/>
                    <a:ext cx="3593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F2C6B76-A251-48BB-919E-61033A720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9820" y="1402600"/>
                    <a:ext cx="35939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49285A-F781-4485-9043-28D8F22E7D26}"/>
                </a:ext>
              </a:extLst>
            </p:cNvPr>
            <p:cNvGrpSpPr/>
            <p:nvPr/>
          </p:nvGrpSpPr>
          <p:grpSpPr>
            <a:xfrm>
              <a:off x="2667460" y="1417312"/>
              <a:ext cx="1727431" cy="3092846"/>
              <a:chOff x="2181021" y="323399"/>
              <a:chExt cx="3597190" cy="644051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0CFB41-37E8-4B5A-9938-60C409B2DD76}"/>
                  </a:ext>
                </a:extLst>
              </p:cNvPr>
              <p:cNvSpPr txBox="1"/>
              <p:nvPr/>
            </p:nvSpPr>
            <p:spPr>
              <a:xfrm>
                <a:off x="2181021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40DF0A-EEA7-4F93-BB72-FEF4C732FE03}"/>
                  </a:ext>
                </a:extLst>
              </p:cNvPr>
              <p:cNvSpPr txBox="1"/>
              <p:nvPr/>
            </p:nvSpPr>
            <p:spPr>
              <a:xfrm>
                <a:off x="2562474" y="32762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0F2F45-AE12-4CB9-A243-A685702C6245}"/>
                  </a:ext>
                </a:extLst>
              </p:cNvPr>
              <p:cNvSpPr txBox="1"/>
              <p:nvPr/>
            </p:nvSpPr>
            <p:spPr>
              <a:xfrm>
                <a:off x="3315756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9DBA85-457A-4EF7-B070-89160EEC8EC8}"/>
                  </a:ext>
                </a:extLst>
              </p:cNvPr>
              <p:cNvSpPr txBox="1"/>
              <p:nvPr/>
            </p:nvSpPr>
            <p:spPr>
              <a:xfrm>
                <a:off x="4095818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25528A7-C65D-4F2D-B4B7-A9BBDBE77997}"/>
                  </a:ext>
                </a:extLst>
              </p:cNvPr>
              <p:cNvGrpSpPr/>
              <p:nvPr/>
            </p:nvGrpSpPr>
            <p:grpSpPr>
              <a:xfrm>
                <a:off x="2328209" y="762000"/>
                <a:ext cx="3450002" cy="6001918"/>
                <a:chOff x="2328209" y="762000"/>
                <a:chExt cx="3450002" cy="600191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6003FC7-261B-4A1A-A453-1C2C17778EE3}"/>
                    </a:ext>
                  </a:extLst>
                </p:cNvPr>
                <p:cNvSpPr/>
                <p:nvPr/>
              </p:nvSpPr>
              <p:spPr>
                <a:xfrm rot="5400000">
                  <a:off x="-338292" y="3431580"/>
                  <a:ext cx="5998839" cy="665838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EADB270-7402-4BDD-8180-148D92BA7D1B}"/>
                    </a:ext>
                  </a:extLst>
                </p:cNvPr>
                <p:cNvSpPr/>
                <p:nvPr/>
              </p:nvSpPr>
              <p:spPr>
                <a:xfrm rot="5400000">
                  <a:off x="595220" y="3595781"/>
                  <a:ext cx="5998839" cy="331278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4B97396-D3C6-4F82-BE2E-87977C5ECEF3}"/>
                    </a:ext>
                  </a:extLst>
                </p:cNvPr>
                <p:cNvSpPr/>
                <p:nvPr/>
              </p:nvSpPr>
              <p:spPr>
                <a:xfrm rot="5400000">
                  <a:off x="1383095" y="3560783"/>
                  <a:ext cx="5998839" cy="40127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0516BCF-0450-4A85-8694-8D1C89C2B37F}"/>
                    </a:ext>
                  </a:extLst>
                </p:cNvPr>
                <p:cNvSpPr/>
                <p:nvPr/>
              </p:nvSpPr>
              <p:spPr>
                <a:xfrm rot="5400000">
                  <a:off x="2594570" y="3577198"/>
                  <a:ext cx="5998839" cy="368443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100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097897"/>
                  </p:ext>
                </p:extLst>
              </p:nvPr>
            </p:nvGraphicFramePr>
            <p:xfrm>
              <a:off x="425450" y="2471217"/>
              <a:ext cx="6191249" cy="304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097897"/>
                  </p:ext>
                </p:extLst>
              </p:nvPr>
            </p:nvGraphicFramePr>
            <p:xfrm>
              <a:off x="425450" y="2471217"/>
              <a:ext cx="6191249" cy="304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961" r="-271111" b="-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2B6A7345-0EDB-4F88-8B8C-5592FE22ECA4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74E8A9A-D980-429E-A402-FDF2FE8C8D2D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9ABB527-50CC-4CC1-8636-17C93BFFE774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3E321BB-4A53-424B-8CD5-B498EDBF671B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2C35914-E112-4E64-87A9-C73A2BC3A4A3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4894254-EF84-4F60-9A9F-327AB8BDC1C3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A03F2FD-C64C-4E83-987B-46CA07036C1D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3AA96B-FF26-43E0-9A6C-DBBEA4B867C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4E86018-92BB-4322-AA9A-FB48DCFA00CC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1715676-D945-484D-9CEA-535EED06C064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7DC883D-9154-47BE-AC3D-CB189AE0B051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3173A1A-274F-4CE8-8188-93CA1572F950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0DF612A-D32E-4432-AEA8-BE8933AEF11A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4345234-CC73-4350-99B2-F7F0CBB476BC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1965B7E-D8CB-4BFA-AE3E-7557644F5B72}"/>
                </a:ext>
              </a:extLst>
            </p:cNvPr>
            <p:cNvCxnSpPr>
              <a:stCxn id="116" idx="7"/>
              <a:endCxn id="120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2B79988-30D4-4598-B7D9-36ECFC381F85}"/>
                </a:ext>
              </a:extLst>
            </p:cNvPr>
            <p:cNvCxnSpPr>
              <a:stCxn id="120" idx="5"/>
              <a:endCxn id="118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6F340A2-88D9-45F6-A5AE-6E46CA1AD8BC}"/>
                </a:ext>
              </a:extLst>
            </p:cNvPr>
            <p:cNvCxnSpPr>
              <a:stCxn id="116" idx="6"/>
              <a:endCxn id="121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58E2F78-CF35-4E49-AFD3-08DBE15B0CE5}"/>
                </a:ext>
              </a:extLst>
            </p:cNvPr>
            <p:cNvCxnSpPr>
              <a:stCxn id="116" idx="4"/>
              <a:endCxn id="117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7DB953B-837B-454F-A399-285F6B3EB95D}"/>
                </a:ext>
              </a:extLst>
            </p:cNvPr>
            <p:cNvCxnSpPr>
              <a:stCxn id="117" idx="6"/>
              <a:endCxn id="119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EDD6F9F-F047-4B02-AA63-B5917E0F38B3}"/>
                </a:ext>
              </a:extLst>
            </p:cNvPr>
            <p:cNvCxnSpPr>
              <a:stCxn id="121" idx="5"/>
              <a:endCxn id="119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FFDAB72-21E9-4960-84A1-384DD44F5997}"/>
                </a:ext>
              </a:extLst>
            </p:cNvPr>
            <p:cNvCxnSpPr>
              <a:stCxn id="117" idx="7"/>
              <a:endCxn id="121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91ED1D-4538-4AF4-8051-BF06B55F246E}"/>
                </a:ext>
              </a:extLst>
            </p:cNvPr>
            <p:cNvCxnSpPr>
              <a:stCxn id="120" idx="4"/>
              <a:endCxn id="121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875582F-75FA-4996-A2F4-5DF0F7A92F2B}"/>
                </a:ext>
              </a:extLst>
            </p:cNvPr>
            <p:cNvCxnSpPr>
              <a:stCxn id="119" idx="0"/>
              <a:endCxn id="118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3C03A49-734E-443B-9534-47D524D7526E}"/>
                </a:ext>
              </a:extLst>
            </p:cNvPr>
            <p:cNvCxnSpPr>
              <a:stCxn id="121" idx="7"/>
              <a:endCxn id="118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13A7F5B-294E-4C0A-BD3C-F24DCA9855FD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3AEDF4-B168-4366-9A72-3653BD5F7E0A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9EA3FD4-B7A4-4AFD-86B1-8628D1A446E4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09980C8-7BB9-4378-88CD-0E8CE8ED6EC4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9B2BB25-1A34-40E5-A637-5EC28A2DA518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52DA255-FD67-40F5-9C75-D9C02D54822B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4974A0E-F71C-448C-B559-8A975081EF13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F9174E8-7D5D-4379-8ECF-38F1DCF253E2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BC60CB6-43F8-44C2-8ED6-DBAF713C83D0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802C2D0-A285-48A5-A157-CBC978CE39DC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93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016155"/>
                  </p:ext>
                </p:extLst>
              </p:nvPr>
            </p:nvGraphicFramePr>
            <p:xfrm>
              <a:off x="425450" y="2471217"/>
              <a:ext cx="6191249" cy="609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016155"/>
                  </p:ext>
                </p:extLst>
              </p:nvPr>
            </p:nvGraphicFramePr>
            <p:xfrm>
              <a:off x="425450" y="2471217"/>
              <a:ext cx="6191249" cy="609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961" r="-271111" b="-1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D5EAC59-5365-4F04-A444-2A61F9F06DA1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93C88B-3C39-4B90-BCBB-A4F3FCB0BFC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E99F5E-54AD-4292-93E3-D43BDC246660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C77CA7F-B873-446B-9C7B-39A209F2EA10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260F3F-0E74-41CC-B68E-193F97655A8B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B9EF5FC-84D9-4715-B906-A3B300FBF158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666F245-DA71-4BAA-A1EF-CD11B7CFB65A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FDFD89-81A2-434B-A6FB-3C002550D67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08ED09C-9FD4-47A3-851B-61CE26946610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AF1981-E9D1-4B4C-91CC-FA5CF9D7C284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BDC7DD-8A5E-4918-93DF-F5A6202EEC1D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FE062-E958-4C9A-982C-70AFE92A5CBC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7499D62-1493-4736-A54B-167DB12BB964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F36B14-2ADC-4920-9E21-E092D97AB65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645E733-829C-44C3-9821-14D936FD9F04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9D1D31-06C5-498B-8A5F-6EB010DB6C74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C6A0B93-9A2E-474A-93DC-6D28A45E00CF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37D3161-1AED-46B3-96F6-72C54EEF1C63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200B4E0-7ECC-4062-AA5D-1D2F8C013858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A93AE1E-0EEF-4685-8FD6-EDDD45AE8A25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D5CB35C-CFC9-4A89-A226-4814555FC0F7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C722D6-4A9D-4A46-AE81-D34CAC3FB35C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9B750D0-600B-4002-BD0E-A74AC075F48B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289B85-0A6E-4909-A37B-ADB6FF73C946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E7C4E9-1632-4706-BEA9-482378835499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315C4B8-1B90-4C14-AC25-2C5BE9EB7438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721569B-F92B-424B-804E-2F4A9C913F92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24F71FD-F55A-47E3-8CDD-C72027A48B28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A65A56-5C6A-4334-B0F0-C49E1CA31ECC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B71B1A6-5727-4DEF-9A37-09E865EC9585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8E27222-CDB3-4A96-86EA-2E07D419DA50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40DF41-6570-4ECA-8FD3-539B9148E290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116497F-AEAF-43AD-90B9-8202328ACA0B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8AC60B8-B8B8-4A74-8462-63A7407F17EF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94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859630"/>
                  </p:ext>
                </p:extLst>
              </p:nvPr>
            </p:nvGraphicFramePr>
            <p:xfrm>
              <a:off x="425450" y="2471217"/>
              <a:ext cx="6191249" cy="9144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859630"/>
                  </p:ext>
                </p:extLst>
              </p:nvPr>
            </p:nvGraphicFramePr>
            <p:xfrm>
              <a:off x="425450" y="2471217"/>
              <a:ext cx="6191249" cy="9144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0000" r="-271111" b="-1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04000" r="-205" b="-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FF17D14-69DF-4C41-B947-69C52A8D75B1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7B677B-5B12-4B0E-9811-1073E7AB954F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0E90BB2-5762-40FB-BFD9-DE1A3D5623AE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48C19FC-8908-4581-8622-1EB837620F2E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690878-2D62-4106-A989-6D971F0DF82E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E0752B6-4239-451A-A670-92B8860E5894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EE91E4E-5E43-4C49-BE2C-FACBF1FBC631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FA0DA5-5E40-4948-9700-DB3214C20B20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AE037C4-D599-405E-BA48-9A4BE04D2DD6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9BC0ABC-3D77-454A-BE86-A89FD49A023D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9B94424-B6E7-435D-8556-C5B393DE2AD4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7DE33E4-5A78-448A-B2E3-AC0598B2F871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49DED51-2472-4A61-8880-55C759FD6AC4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5FA8675-A093-4804-AFC5-5803433BA1B4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B0412A-F420-4547-B590-5E8C80EDB06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19EC065-7A61-4E64-A00F-473D459C6602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E2AA22-AE93-431A-81A9-645987ED3230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60F5BA-9204-4C17-B82E-3AA26A928514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FC1118-7A2D-4EB8-9F40-05D9C83C1B09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9DD8C8-9C30-42CB-A644-2FDF04D4CD28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7AEC3E-B220-4FBF-99CC-A162AF086696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5580E39-783B-4F41-BE8B-3C5E0512F9AD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95CCC3B-371D-423B-8F16-0620CA8723ED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AB9926B-66F4-4673-80C9-63C63C796091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BE72C2-6E2F-44B2-B935-F74D899222EB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A123EDC-CAEA-455F-B236-E65C302C0460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90C83BF-5779-4829-BFAE-F4E03A67C91C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E7BB42-520B-420D-8283-039A7DAFABB6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D39C23A-E6C4-4BDC-9A62-1348DBF03070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A5941C7-1F88-4F2E-B51B-3CEEAA37E17A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3FC68E-9420-4FFD-B90D-7A56FE268115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49161E-7B26-42A0-92E8-7ABEFAC83F48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669C69-56B5-47E4-90C5-7E2A60C571C9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DF5EC-C7C8-4789-B8A2-129019B0C574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26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611697"/>
                  </p:ext>
                </p:extLst>
              </p:nvPr>
            </p:nvGraphicFramePr>
            <p:xfrm>
              <a:off x="425450" y="2471217"/>
              <a:ext cx="6191249" cy="15240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611697"/>
                  </p:ext>
                </p:extLst>
              </p:nvPr>
            </p:nvGraphicFramePr>
            <p:xfrm>
              <a:off x="425450" y="2471217"/>
              <a:ext cx="6191249" cy="15240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2000" r="-271111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98039" r="-271111" b="-2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198039" r="-205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304000" r="-271111" b="-1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304000" r="-205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4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3F90D78-FE05-4885-83A9-EAFA0EDCF7B4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F7CFCF-6631-4EC8-8965-955611366AFA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9BDFF8-7914-4D04-9EE5-D4CEB56ADCF1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454A87B-1462-462B-9D48-5E775B5AEC7E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8DF8C6-EF7D-4887-B2B9-F03522D3CB00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6818458-B04F-4BB7-8356-246F1E26F075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4034601-DAD3-4049-AE6C-5E240158EA40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BC7C6D-D1F1-4C45-91F1-12B95420D6FF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4442F71-2F12-487F-9628-D4E0D7A3290D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9A1B409-DCBF-4A77-AD17-402444EB6DA9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1427A2-44B9-490E-8826-CEBB0707C73B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B3FD59-D1A0-42CB-9A26-80B0033E835F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16FBD2E-F552-4BC1-8A4B-4BB972F57526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5F71C2A-35EA-4FB5-B6B9-057819FC54F9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9F55B43-822C-4BFF-8437-56EF7FDE642B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0194AD5-1549-4DEC-BB4D-BC7E9F56C03E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FBA9E3C-3F98-45B0-A8EA-1AD66EA0A77C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6BBD5B-1B19-46F9-BC2A-B4789C326ADA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A6E1557-BC9B-44DD-B311-4307B10F12C3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DDF8A2-649A-4FC5-BE57-141BE2123671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D5C646-F5E1-4D42-835C-FA0EDA269701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DC50DB-BD84-4329-84B0-292D27595B5A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12AD402-0865-4A9A-A68D-344E0498D016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6D0249-4266-4CEC-AA5A-9EC6B59F8552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2AC3754-FE2C-411B-AF65-9C688777A25B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48D83D-8651-4157-B110-173CA37E25DA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1E4D24-2F2A-4CFF-A9A2-9F9ABCCAFB0E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782A449-3733-48CE-8316-396C433C8864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E98336D-217B-441D-9249-E515B99C31ED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CDE5F99-DF5C-4A6C-B2F3-CBC11E75270D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5FD7A7-9FF2-486A-B8CD-26225411830C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6C14699-1041-4167-8451-650A1D4D1976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4CAC630-BD04-4A0E-9C91-F0FDE4DDF4ED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A5F30CC-624A-4447-B283-234876B919AC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44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87562"/>
                  </p:ext>
                </p:extLst>
              </p:nvPr>
            </p:nvGraphicFramePr>
            <p:xfrm>
              <a:off x="425450" y="2471217"/>
              <a:ext cx="6191249" cy="1828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(1.89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87562"/>
                  </p:ext>
                </p:extLst>
              </p:nvPr>
            </p:nvGraphicFramePr>
            <p:xfrm>
              <a:off x="425450" y="2471217"/>
              <a:ext cx="6191249" cy="1828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2000" r="-27111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98039" r="-271111" b="-3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198039" r="-205" b="-3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304000" r="-271111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304000" r="-205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404000" r="-271111" b="-1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5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BBEEC53-014B-4D21-9C10-456E6F9B4566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F988C0-737F-4F90-B4A3-4E595B2C12E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7F2E26-ECC8-4C39-BE03-16C1FE7FD71A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B7E256D-DB43-4D06-A27E-4542FA821492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C4B5F2-E30F-4E18-9114-DD2DF4DFED08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5939720-4B7A-4209-B1FA-A818CDA786CC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D6D4C8-54D6-431F-8611-B382AED10A94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045F87-0BB0-4918-93FD-B2B82B4C9FA8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CF4CDAA-7F12-4517-A2D6-691EFD3270B4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3AE64-CFAA-4D33-94BF-B05432CE6E24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4520AE4-9CF0-4433-AFD6-65FB9A1E498C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B282EDA-C789-4AD4-B054-D3E34EE8AEE9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572071-5A9F-4E93-9160-027899D9EDBC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CD98DC0-BB22-4D2F-840D-17287E4D5475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033135-E5F1-4FCE-A0D1-7A0479C4E62A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5A09927-CB69-479D-B70E-BA1CE17677BA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FBB0EB-64F5-42E8-A6C2-538EB3EF64A3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8790FC-1DA2-4F06-AA41-E9ED4790A8FE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0C9018-AED8-4694-B193-C7A879C6284F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418BF2-CF8C-4631-88C1-A360AE0C4682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3D2347C-4A69-4CEC-8D6F-F38BB015716B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B6D615-3864-4C42-B528-2EE1912F5289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7D6152F-56BF-4472-9CC3-087F677515B3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A13C3EC-D214-4ACA-864B-55379A3A026E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B5CED8-3867-4856-8838-AE0D486600C5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8354FC-131D-4D2B-A1AE-1B2A9B3F698F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AA51BFA-87A4-4E05-B351-9A49F739B522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7E6A7F-E5B2-4454-BB75-976FE22DAD88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B2AF6D3-94ED-4B8B-BAB4-C3E744E23120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2B42AEE-088F-4AD6-86EC-8A354965C82C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C66CDC-2120-4229-9202-537EE62D6140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CFD650F-04D2-4C12-81D4-66748BBE352C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A1148B-7431-4805-8478-F5DACD1D1D85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3B5CE8-8EB9-45FB-A679-2446F5947F03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03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7285441"/>
                  </p:ext>
                </p:extLst>
              </p:nvPr>
            </p:nvGraphicFramePr>
            <p:xfrm>
              <a:off x="425450" y="2471217"/>
              <a:ext cx="6191249" cy="2133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(1.89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1.74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7285441"/>
                  </p:ext>
                </p:extLst>
              </p:nvPr>
            </p:nvGraphicFramePr>
            <p:xfrm>
              <a:off x="425450" y="2471217"/>
              <a:ext cx="6191249" cy="2133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6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2000" r="-271111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2000" r="-27111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02000" r="-205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96078" r="-271111" b="-3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96078" r="-205" b="-3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404000" r="-271111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504000" r="-271111" b="-1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6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F8E29-D7FE-4318-A1AE-80D93C740A02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8EEB0D9-30B8-4451-90B0-1DE1E31A71E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1EFEE7-E747-44C7-9739-6A2A33B7A1B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A3DE14-759C-4EAA-A4FC-FABA43F2BA0F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D51136-0D3A-4DC4-9A47-AC6534636CE0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5686D2-602E-4B4E-81B2-EBAE7D05E287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6D8CB4E-E625-4BBA-93E1-445C1AEE5951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DCADB9-7D92-491E-9515-281CDE421926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B3A5201-83A2-4C78-9A1A-98ED57D8A44F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6EDDC0D-E038-4248-876F-691BDDCB514C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4D2EE19-24B0-4FBF-AA5B-AF4F42BAA78A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0A6688-AE99-4C15-8567-E0D939F323EA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DF8156C-31A0-4B94-9126-AD6D552740C6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4E6DF93-CFED-45AC-AA49-9A4BB6DCF8BA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EFE7935-CF82-46B3-A15C-1F918BD90D33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18523F7-D250-4343-9609-987AF742E931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ADEF50-1FAB-4385-9A7A-89553A6FD3A3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9A47A94-DC76-4D27-A46E-37713B9F52DB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5F9FADB-C97C-4D3C-890F-95891903A562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9B35681-1D7E-4A9E-850B-532CF68997FF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F4CB2C7-53A3-4C3E-8817-A3823256FF2A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0440DED-28C6-479F-A970-F4C2B6AA47ED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647D6B4-3D92-490C-B889-F3F3702E72C7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C49C496-544D-4ABD-BC7A-80B40F2C1865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D05ECC5-7255-4609-9278-4EF3775B8B35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1E0FEA-B25D-45E1-9018-F86F947A4314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6711B4-43F9-49F7-A4B7-5CC361C08D32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94B4E1C-22BC-4670-AD91-C7F8E5388CDA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A4F291-4BAA-483A-9DD9-20104DA221A2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EE7815-663E-49CD-8176-D40E64B6E4E7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0BFDE43-5735-4FC2-B32D-C3FE73974425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ECC6486-6F77-4ED6-BC3B-042C1B72D616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6F56FED-4F81-4212-BA11-C51195ABECB9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D0DD76B-2725-4986-A8E4-299072AC9183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63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6084750"/>
                  </p:ext>
                </p:extLst>
              </p:nvPr>
            </p:nvGraphicFramePr>
            <p:xfrm>
              <a:off x="425450" y="2471217"/>
              <a:ext cx="6191249" cy="24384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(1.89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1.74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1"/>
                              </a:solidFill>
                              <a:effectLst>
                                <a:glow rad="393700">
                                  <a:schemeClr val="tx1">
                                    <a:alpha val="70000"/>
                                  </a:schemeClr>
                                </a:glow>
                              </a:effectLst>
                              <a:latin typeface="+mj-lt"/>
                            </a:rPr>
                            <a:t>Open Question</a:t>
                          </a:r>
                          <a:endParaRPr lang="nl-NL" dirty="0">
                            <a:solidFill>
                              <a:schemeClr val="accent1"/>
                            </a:solidFill>
                            <a:effectLst>
                              <a:glow rad="393700">
                                <a:schemeClr val="tx1">
                                  <a:alpha val="70000"/>
                                </a:schemeClr>
                              </a:glow>
                            </a:effectLst>
                            <a:latin typeface="+mj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can we solve (symmetric) TSP in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1.9999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l-NL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time?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823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6084750"/>
                  </p:ext>
                </p:extLst>
              </p:nvPr>
            </p:nvGraphicFramePr>
            <p:xfrm>
              <a:off x="425450" y="2471217"/>
              <a:ext cx="6191249" cy="24384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7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2000" r="-271111" b="-6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2000" r="-271111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02000" r="-205" b="-56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96078" r="-271111" b="-4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96078" r="-205" b="-45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404000" r="-271111" b="-36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504000" r="-271111" b="-26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604000" r="-271111" b="-16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1"/>
                              </a:solidFill>
                              <a:effectLst>
                                <a:glow rad="393700">
                                  <a:schemeClr val="tx1">
                                    <a:alpha val="70000"/>
                                  </a:schemeClr>
                                </a:glow>
                              </a:effectLst>
                              <a:latin typeface="+mj-lt"/>
                            </a:rPr>
                            <a:t>Open Question</a:t>
                          </a:r>
                          <a:endParaRPr lang="nl-NL" dirty="0">
                            <a:solidFill>
                              <a:schemeClr val="accent1"/>
                            </a:solidFill>
                            <a:effectLst>
                              <a:glow rad="393700">
                                <a:schemeClr val="tx1">
                                  <a:alpha val="70000"/>
                                </a:schemeClr>
                              </a:glow>
                            </a:effectLst>
                            <a:latin typeface="+mj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52474" t="-704000" r="-150" b="-6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8236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6B13728-912F-4F1F-8661-1D0E9290315D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9064DBB-642A-4DEA-9C98-473F22F03140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EC9B81-66BB-49C2-AAC7-8FC6B4DE61F9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0AF1B8D-F7D4-4A59-9421-8AEDA94E9939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FEF096D-004A-4260-A080-2EC8AD3ADFF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4598A4A-113F-484C-A3BF-6A31A2473E79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DD7E6B-7953-462D-9BA6-07CF8571509E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AD6251-6592-4E4E-9DB3-B44C2CABABD8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53FEC9-B390-4B49-BEE3-CC902EFC8811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63F5C29-2C8B-4F24-924A-64167DCBF6E6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BBB3CF-B3EB-4C6D-A432-04435E7A4A29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49F8713-517C-4830-AF3A-9414D43EC845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FD4409-1A6C-4A71-8C09-BE3E356B8D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EC91385-4A9A-4C8E-9590-CA73E43211A6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B85E496-6108-4900-A787-0F018C4868D9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DBF789B-8581-4436-8B46-1B1D02463196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979490A-3E72-4203-85D6-572F0106A3ED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3330285-6543-4D7B-B234-551AC7297D23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3F90377-D3CD-4C95-9795-F628EF8CD036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0CA0E6-5CE2-4A4E-BD5B-B0AC3387EFEF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13D03EB-6ED4-4922-9D27-D540C08FC30D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208E6B-A03B-49A3-9DF6-895831272521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B27C7BD-04E9-4865-80A9-07DDD20AD8BA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E73055-6605-43CA-8022-C8BE254B384A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EE6E9A1-09B7-4889-976E-84D854CCFE48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4D5E45-8CC3-4D45-B004-BF89ECA9A01F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F6CCA18-CD50-4CB3-94D9-F7A9596D5199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9AA8201-B564-4A94-95AF-CDBFC03DBE3D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A3DFC58-4132-432C-A2E4-6CF94B882AAD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856B70D-B85A-4620-827A-6F35D2D7A1A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1C1B05A-78D5-4A9E-BB37-6F80BDA79D00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82F961-F868-4BF6-BC06-A0754DF0ABBA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CEB500-6D0E-4FA4-B840-E8EB488E4610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77DCC8E-5F27-4444-A0BF-B4A864823CB7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296291"/>
      </p:ext>
    </p:extLst>
  </p:cSld>
  <p:clrMapOvr>
    <a:masterClrMapping/>
  </p:clrMapOvr>
</p:sld>
</file>

<file path=ppt/theme/theme1.xml><?xml version="1.0" encoding="utf-8"?>
<a:theme xmlns:a="http://schemas.openxmlformats.org/drawingml/2006/main" name="Math Lesson by Slidesgo">
  <a:themeElements>
    <a:clrScheme name="Custom 1">
      <a:dk1>
        <a:srgbClr val="5B72B7"/>
      </a:dk1>
      <a:lt1>
        <a:srgbClr val="F9E9D9"/>
      </a:lt1>
      <a:dk2>
        <a:srgbClr val="F17080"/>
      </a:dk2>
      <a:lt2>
        <a:srgbClr val="F17080"/>
      </a:lt2>
      <a:accent1>
        <a:srgbClr val="FFDB65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118F40"/>
      </a:accent6>
      <a:hlink>
        <a:srgbClr val="0000FF"/>
      </a:hlink>
      <a:folHlink>
        <a:srgbClr val="800080"/>
      </a:folHlink>
    </a:clrScheme>
    <a:fontScheme name="Jesper">
      <a:majorFont>
        <a:latin typeface="Passion One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3119</Words>
  <Application>Microsoft Office PowerPoint</Application>
  <PresentationFormat>On-screen Show (16:9)</PresentationFormat>
  <Paragraphs>1006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Abel</vt:lpstr>
      <vt:lpstr>Arial</vt:lpstr>
      <vt:lpstr>Cambria Math</vt:lpstr>
      <vt:lpstr>Oswald Regular</vt:lpstr>
      <vt:lpstr>Passion One</vt:lpstr>
      <vt:lpstr>Math Lesson by Slidesgo</vt:lpstr>
      <vt:lpstr>Bipartite TSP in O(〖1.9999〗^n) Time, Assuming Quadratic Time Matrix Multiplication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New Contribution</vt:lpstr>
      <vt:lpstr>Our Approach</vt:lpstr>
      <vt:lpstr>Our Approach</vt:lpstr>
      <vt:lpstr>Our Approach</vt:lpstr>
      <vt:lpstr>Our Approach</vt:lpstr>
      <vt:lpstr>Matchings Connectivity Matrix</vt:lpstr>
      <vt:lpstr>Matchings Connectivity Matrix Step 1</vt:lpstr>
      <vt:lpstr>Matchings Connectivity Matrix Step 1</vt:lpstr>
      <vt:lpstr>Our Approach</vt:lpstr>
      <vt:lpstr>Our Approach Step 2</vt:lpstr>
      <vt:lpstr>Matchings Connectivity Matrix Step 2</vt:lpstr>
      <vt:lpstr>Matchings Connectivity Matrix Step 2</vt:lpstr>
      <vt:lpstr>Matchings Connectivity Matrix Step 2</vt:lpstr>
      <vt:lpstr>Matchings Connectivity Matrix Step 2</vt:lpstr>
      <vt:lpstr>Our Approach Step 2</vt:lpstr>
      <vt:lpstr>Our Approach Step 2</vt:lpstr>
      <vt:lpstr>Our Approach Step 2</vt:lpstr>
      <vt:lpstr>Conclusions</vt:lpstr>
      <vt:lpstr>Further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LESSON</dc:title>
  <dc:creator>Nederlof, J. (Jesper)</dc:creator>
  <cp:lastModifiedBy>Jesper Nederlof</cp:lastModifiedBy>
  <cp:revision>118</cp:revision>
  <dcterms:modified xsi:type="dcterms:W3CDTF">2020-05-29T16:17:51Z</dcterms:modified>
</cp:coreProperties>
</file>