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69" r:id="rId17"/>
    <p:sldId id="270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3:53.5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5C295E0-934E-4DBB-B0EE-F752B83D0911}" emma:medium="tactile" emma:mode="ink">
          <msink:context xmlns:msink="http://schemas.microsoft.com/ink/2010/main" type="inkDrawing" rotatedBoundingBox="3397,6196 9993,2897 12658,8223 6062,11522" hotPoints="11352,6928 8067,10213 4782,6928 8067,3643" semanticType="enclosure" shapeName="Circle">
            <msink:destinationLink direction="with" ref="{79AD8B1B-97E0-476B-BD4E-1B92B090025D}"/>
            <msink:destinationLink direction="with" ref="{85C42FCD-9593-46DB-B2BA-8D3AE09936C8}"/>
          </msink:context>
        </emma:interpretation>
      </emma:emma>
    </inkml:annotationXML>
    <inkml:trace contextRef="#ctx0" brushRef="#br0">3809 5952 68 0,'-8'-17'27'0,"4"13"-21"0,0-6 3 0,4 3-1 16,-4 0 4-16,0-4 5 15,0 1-7-15,1 0-3 16,-5-1-4-16,4 1 0 16,-4 0-4-16,4-1 0 15,0-3 3 1,0 1 1-16,0-1 3 15,1 0-1-15,-1 0 0 16,0 0-6-16,4-3-1 0,0 7-4 16,0-1 1-16,0 1 1 15,0-1-1-15,0 4 4 16,0 1 0-16,0-1-2 16,0 3 0-16,0-3 2 15,4 4 0-15,0-1-2 16,-1-3 0-16,1 4 4 15,0-4 1-15,-4 4 0 16,4-1-2-16,-4 1 5 16,0-1 4-16,0 1 6 15,0-1 5-15,0-3-4 16,0 0 1-16,0 1 5 0,-4-1 6 0,0 0-15 16,0 3-7-16,-3 1-4 0,-1-1-2 15,0 4 0-15,-4 0 0 16,-3 4 0-16,-1-1 2 15,-3-3 3 1,-4 0 2-16,-9-3 3 16,-3-1-1-16,-4-3 0 15,1 0-1-15,-5 1 2 16,-4-1-3-16,-4 0-2 16,-3 0-5-16,3 0 0 15,5 0 2-15,-1 0 3 16,0 0-4-16,-3 0-3 15,-1-3 3-15,0-1 1 16,-3 1-3-16,-1 0-1 16,1 3 3-16,-4 0 1 0,-5 0 0 15,1 0 1-15,-12 0-7 16,-4 0 1-16,0 0 3 16,-3 0 2-16,7 4 0 15,0-4-2-15,8 0 1 16,3 0-1-16,1 0 4 15,0-3 2-15,0-1 0 16,-1 1-1-16,1 0-3 16,0-1 1-16,-1 1-2 15,5-4-1-15,0 0 3 16,3-3 2-16,1 0 2 16,-1-4 3-16,-3-3-1 0,3-4 2 15,1-10-2-15,3 3 2 16,1 1-6-16,3 3-1 15,0-1 0-15,4 1 0 16,5 4-5-16,-1-1 1 16,4-3 2-16,0-4 3 15,0-3-4-15,0 0-3 16,0-3 1-16,-1-1 0 16,1-3 1-16,-3-3 2 15,-1-1 1-15,4-3 1 16,0 7 4-16,0 4 5 15,3-1-7-15,1 1-3 16,0-8-2-16,0 1 1 0,-4-7-1 16,8-8 2-16,-1-2-4 0,1-1 0 15,4 0-1-15,-4-13-2 16,-1 3 3-16,5-8 2 16,4-2 0-16,3-4-1 15,8 7-2-15,0 0 1 16,5 14 1-1,3-4 0-15,0-6-3 16,7-4 2-16,1-7 1 0,4 0 2 0,3 3-3 16,5 1 0-16,-1 3-1 15,9 0 0-15,-1-7 2 16,8-4 0-16,8 4-3 16,7 7 0-16,-3 0 2 15,7 0 2-15,5-7-2 16,-1-7 0-16,1-3 1 15,3 7 0-15,4 3 0 16,8 3 0-16,8-3 0 16,7-3 0-16,5-7-3 15,11-4 2-15,8 10-1 16,3 1 0-16,-3 7 2 16,-8 6 0-16,4 0-3 15,8 4 2-15,4 11 1 0,-1 9 0 16,1 4-3-16,3 0 2 15,9 11 1-15,-1 6 0 16,0 1-3-16,5 3 0 16,7-4 2-16,-4 4 0 15,-8 0 1-15,0 6 2 16,-3 5-1-16,7 2-1 16,0 5-2-16,-7 6 1 15,3 3-1-15,4 4 0 16,0 7 2-16,1 4 2 15,-13 6-1-15,5 0-1 16,3 0-4-16,-4 4 0 16,-7-4 2-16,-8 1 1 0,4-1 1 15,-1 0 0-15,-7 4 0 16,-7 3 0-16,-9 4 0 16,-7-4 0-16,-1 0-3 15,1 1 2-15,0 6 1 16,-5 7 2-16,-3 3-3 15,-4 4 0-15,-8 4 1 16,-7 3 0-16,-1-4 0 16,-4-3 0-16,-3-7 0 15,0-3 0-15,-5-1 0 16,1 1 2-16,0 6-3 16,-4 4 0-16,-5 7 1 15,-3 7 0-15,-3-4 0 16,-5 4 2-16,-4 0-1 0,-3-4-1 15,-1 1 1-15,-3 3-1 16,-1 6-3-16,1 4 2 16,-1 8 1-16,1 2 2 31,0-6-1-31,-5-7 2 16,1-4-4-16,-4 0 0 0,-1 4 1 15,-7 3 2-15,4 4-1 16,-4 3 2-16,0-7-2 15,0 0-1-15,0-7 1 16,0-3-1-16,0-3 0 16,0 2 0-16,-4 8 0 15,1 3 0-15,-1 7-3 16,-4-3 2-16,-4 0 1 0,-3-8 2 0,-1 1-1 16,1 3-1-16,-1 1 3 15,-4 2 0-15,5-3-1 16,-5 1-2-16,1-5 1 15,-4-6-1-15,-1-4 0 32,-3 1 0-32,0 10 0 15,-4 6 0-15,0 4 0 16,-1-3 2-16,1 0-1 16,0-8 2-16,4-9 0 15,0-4 1-15,3-7-5 0,-3-4-1 16,0 1 1-16,-4 3 2 15,0 0 0-15,-4 3-1 16,3 0 1-16,-7 1 1 16,4 3-1-16,4-7 2 15,0 0-4-15,4-4 0 16,0-6 1-16,3-8 2 16,-3-2-1-16,0-1 2 15,0-3-2-15,-1-1-1 16,-3 1 1-16,0 0 1 15,0 3-3-15,0 0 0 16,-4 4 1-16,0 3 0 0,-4 0 0 16,0 4 0-16,0 0 0 15,-4-1 0-15,0 1-3 16,4-4 2-16,1 0 3 16,-1-7 1-16,0 0-4 15,0 4 1-15,0 0 0 16,0-1 0-16,-8 1-3 0,-3-4 2 15,-1-3 1-15,-3 0 0 16,-1 3-5-16,1 0 1 16,-1 0-3-16,4 4 2 15,1 0-2-15,-1 0 2 0,1-1 3 16,-5-3 1-16,-3 1-2 16,3-5 2-16,1 1 1 15,-1 0 0-15,5 0-5 16,3-4-1-16,4-7 0 15,4 1 2-15,0-4 2 16,1 0 1-16,6-4 3 16,1 0 1-16,4-6-4 15,0 0 1 1,3-4-2-16,1 0 0 0,-4 0 2 16,3 0 0-16,1-4 0 15,0 5 2-15,3-5-3 16,1 4-2-16,-1-7-3 15,1 4-1-15,-4 0 4 16,-1-4 1-16,1 0 4 16,0 0 1-16,-1-3-1 15,5 0 1-15,-5-1 0 16,5 1 1-16,-4 0-2 16,-1 3 1-16,5 3-2 15,-1 1 2-15,1 3-18 16,-1 7-4-16,5 7-57 15,-1 10-23-15,5 1 2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5:18.1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FC28FB4-96FC-40B3-AA47-AB1041D6769E}" emma:medium="tactile" emma:mode="ink">
          <msink:context xmlns:msink="http://schemas.microsoft.com/ink/2010/main" type="inkDrawing" rotatedBoundingBox="9136,3209 11340,3380 11335,3443 9131,3272" semanticType="9" shapeName="Other"/>
        </emma:interpretation>
      </emma:emma>
    </inkml:annotationXML>
    <inkml:trace contextRef="#ctx0" brushRef="#br0">3 23 8 0,'-3'-4'5'0,"3"8"-4"0,0-8 0 16,0 4 0-16,0 0 27 15,3 0 14-15,-3-3-6 16,0-1-1-16,0 1-14 16,0-1-5-16,0 1-9 15,0-1-3-15,0 4-4 0,0 0-1 16,0 0 1-16,0 0 0 0,0 0 0 16,0 0 2-16,4 0 1 31,0 0-1-31,0 0 1 15,0 0 0-15,4 0 3 0,0 0-3 16,-1 4 0-16,1-1-1 0,0 1-2 16,4 3 1-16,-1 0-1 15,1 0 2-15,0 0 1 16,-1-1-1-16,5 1 1 16,-1-3-2-16,5-1 2 15,-1 1 2-15,5-4 2 16,-1 0-1-1,0 0 1-15,1 0-2 16,-1 3 0-16,0 1-6 0,5-1 1 0,3 1 0 16,0 2 0-16,-4 1 2 15,0-3 1-15,1-4-4 32,-1 3-1-32,-4-3 1 15,5 0 0-15,-5 0 1 16,0 0 2-16,1 4-3 15,-1-1 0-15,0 1 1 16,1-1 2-16,-1 1-1 16,0-1 2-16,1 1-2 0,3-4 2 15,0 0-4-15,4 0 0 0,0 0 5 16,1 0 2-16,-1 0 0 16,0 0-1-16,-4 3-6 15,4-3 1-15,-7 0 0 16,3 0 2-16,-4 0-1 15,4 0 2-15,1 0-2 16,-1 0 2-16,4 0-2 16,0 0-1-16,0 0-2 15,0 0 1-15,1 0 5 16,-5 0 2-16,0 0-2 16,0 3-3-16,1 1 2 15,-1-1 0-15,0 4-1 0,4-3 1 16,0-1-4-16,0 1 0 15,-3-1 1-15,-5 1 2 16,0-4-1-16,1 0 2 16,-5 0-2-16,1 0-1 15,-1 0 1-15,1 0-1 16,-1 0 0-16,1 0 0 16,-1 0 0-16,0 3 0 15,1 1 0-15,-5-1 0 16,1 0 0-16,-4 1 0 15,-1-1 0-15,-3-3 2 16,0 0-1-16,4 0-1 16,-1 0 1-16,1 0-1 0,0 0-3 15,3 0 2-15,1 4 1 16,-5-1 0-16,5 1 0 16,-4-4 0-16,-1 0-5 15,1 3-1-15,0 1-11 16,-1-4-1-16,1 3-2 15,4-3 0-15,-1 0-11 16,1 4-5-16,-1 2-28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2:02.85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D5EA852-BD7A-4F8F-A196-83AE7E1FBC1A}" emma:medium="tactile" emma:mode="ink">
          <msink:context xmlns:msink="http://schemas.microsoft.com/ink/2010/main" type="inkDrawing"/>
        </emma:interpretation>
      </emma:emma>
    </inkml:annotationXML>
    <inkml:trace contextRef="#ctx0" brushRef="#br0">-5 2136 100 0,'0'-11'38'0,"0"11"-29"0,8-7 8 16,-4 7 2-16,0-3 2 16,0 0 4-16,0-1 0 15,-1-3 0-15,5 0-8 16,0-3 0-16,0 0-10 15,0-1-2-15,-1 1-1 0,5-1 0 0,-4 4 0 16,3-3 0-16,1 0 0 16,0-1 0-16,-1 1 0 15,5-4 0-15,0 0 0 16,3 0 0-16,1-3 2 16,-1-4-3-16,4 4 0 15,1-4-1-15,-1 1 1 16,4-1-4-16,1 0 0 15,-1 0 1 1,4 1 0-16,0-1 0 16,-4 0 2-16,1 0-1 15,-1 0-1-15,-4 1 3 0,4-1 0 16,1 0-4-16,-1 0 1 16,4 1-2-16,0 2 0 15,0 1 4-15,0 0 1 16,1 0-1-16,-5-1-2 15,0 1-2-15,0 0-1 16,1-1 4-16,-5 4 1 0,4-3 0 16,0-4-2-16,5 4 1 15,-5-4-1-15,0 4 0 16,0-7 0-16,4 3-3 16,-7 0 0-16,-1 1 4 0,0 2 3 15,5 1-3-15,-1-4-1 16,0 0 0-16,0 4 0 31,1-4 0-31,-1 4 0 16,4 0 0-16,0 0 0 15,0-1 0-15,4 1 0 16,0 0 0-16,-4 3 0 0,1 0 0 16,-1 0 0-16,-4 0 0 0,0 0 2 15,-3 1-3-15,-1-1 0 16,0-4 1-16,1 5 0 15,-1-1 0 1,0-3 0-16,1-1 0 16,-1 1 0-16,0 0 0 0,1-1 0 15,-1 1 0-15,0 0 0 0,1-1 0 16,-1 1 0-16,1-4 0 16,-1 4 2-16,0 0-3 15,1-1 0-15,-1 1 1 16,0 3 0-16,1 1 0 15,-5-1 2-15,1 0-1 16,-1 0-1-16,0 4-2 16,-3-4 1-16,3 0 1 15,1 0 0-15,-1 0 0 0,-3 4 0 16,0 0 0-16,-5-1 2 31,1 1-1-31,0-1-1 16,-1 4-2-16,1-3 1 15,0 0 1-15,-1-1 2 16,1 1-1-16,4 0 2 0,-1-1-2 16,-3 1-1-16,-1-1 3 15,1 1 2-15,0 0 0 16,-1-1 0-16,1 1 1 16,0 0 1-16,-1-1-3 0,1 1-1 15,0-1-3-15,0 1-1 16,-1 0 1-16,-3-1 0 15,0 1 2 1,-4 0 1-16,0-1-1 0,-1 4-2 0,1 0 3 16,0 0 2-16,0 0-4 15,-4 4-1-15,0 3 0 32,0-3 2-32,0-1-3 0,0 1 0 15,0 3 1-15,0 0 0 16,0-4 0-16,0 1 0 15,0 3 0-15,0-4 2 16,0 4-1-16,4-3-1 16,-4 3-2-16,0-4 1 15,4 1 1-15,-4 3 0 0,0 0 0 16,4-4 2-16,-4 4-3 16,0 0-2-16,4-3 2 15,-4 3 0-15,0 0 1 16,0 0 0-16,0 0 2 15,4-4 1-15,-1 1-4 16,-3 3 1 0,0 0 0-16,4-3 0 0,-4 3 0 0,4-4 0 15,-4 4 2-15,4-3 1 32,0-1 1-32,0 1 2 15,0-1-3-15,-4 4-2 0,4-7 0 16,-4 7-1-16,4-3 0 15,-4 3 0-15,3-4 0 16,-3 4 0-16,0 0 0 16,4-3 0-16,0 0 2 15,0-1 1-15,-4 4 1 16,4-3 0-16,0-1-5 0,0 1 1 16,0-1-2-16,0 1 0 15,0-1 4-15,3 1 1 16,1-1-1-16,0 1-2 0,-4-1 3 15,0 1 0-15,-4 3-1 32,4 0-2-32,-1-3 1 0,5-1 1 0,-4 1-1 15,0 3-1-15,0-4 1 16,4 1-1 0,-4-1 0-16,-4 4 0 0,7-3 0 15,1 3 0-15,0-4-3 16,4 4 2-16,-5-3 1 15,5-1 0-15,-4 1 0 16,0-1 2-16,-1 4-3 16,1-3 0-16,0 0 1 15,0-1 2-15,3 1-3 16,1-1 0-16,0 1 1 16,-1-1 0-16,1 1 0 15,0 3 2-15,-1 0-3 16,1 0 0-16,-4 0 1 15,4 0 0-15,-1 0-3 0,5 0 2 16,-1 0 1-16,5 0 0 0,-1 3 0 16,1 1 0-16,3-1-3 15,-3 4 2-15,3 0 1 16,-4 3 0-16,1 1 2 16,-1-1 1-16,1 1-4 15,3-1 1-15,1 4 0 16,-1 0 0-16,4-1-3 31,4 5 2-31,0-4 1 16,-3 3 2-16,-1 4-1 0,0-1-1 15,0 1 1-15,5-4-1 16,-5 1-3-16,4-1 2 16,0-3 1-16,4 3 0 15,0-3 0-15,4 3 0 16,0 1-3-16,0 2 2 0,0 1 3 15,-4 0 1-15,0 3-1 16,0-3 1-16,-4 0-4 16,0 3 0-16,0 0-1 15,-4 0 0-15,5 4 4 16,-1-4 1-16,8 4-1 0,-4-4-2 16,0 0 1-16,0 0 1 15,-4 1-1-15,4-1-1 16,-4-3 1-16,4 3 1 15,4 0 1 1,-4-3 1-16,4 0-2 16,0-1 1-16,-4-2-2 0,-4-1 2 15,-4 0 0-15,1-3 1 16,-1 3 0-16,4-3 0 16,0 4-2-16,4-1 1 15,4 4-2-15,4-1-1 16,3 5 1-16,1-1 1 15,0 0-1 1,-4 0 2-16,0 0 2 16,-1 1 2-16,5-1-3 15,-4 0-1-15,0 0-1 16,-4 0 1-16,3 1 0 0,-3-5 3 16,0 1-3-16,0 0-2 15,-4-4 6-15,0 1 3 16,0-1-5-16,0 0-3 15,-4 0 1-15,1 1 0 0,-1-1-1 16,-4 0 1-16,0 1-2 16,-3-1-1-16,-1 0 1 15,0-3 1-15,-3 0-3 16,-1 3 0-16,1 1 1 0,-1-1 0 16,1 4 0-16,-1 3 0 15,0 3-3-15,5 1 2 16,-1 0 1-16,4-1 2 15,5 1-1 1,-1-4 2-16,0-3-4 0,-4 0 0 0,-4 0 1 16,5-4 0-16,-5 0 0 31,0 1 0-31,1-1 0 16,-1 0 2-16,4 0-3 0,-3-3 0 15,-1 0-12-15,0 3-5 16,1 4-14-16,-1 3-8 15,0 11-44-15,1 13-19 16,-1-6-14-16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2:04.71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3D368782-3976-4B4D-88F2-E2B7E93BE5F1}" emma:medium="tactile" emma:mode="ink">
          <msink:context xmlns:msink="http://schemas.microsoft.com/ink/2010/main" type="inkDrawing"/>
        </emma:interpretation>
      </emma:emma>
    </inkml:annotationXML>
    <inkml:trace contextRef="#ctx0" brushRef="#br0">-6 1241 104 0,'0'-3'38'15,"0"3"-29"-15,0 0 14 0,0 0 8 0,0 0-4 16,0 0 1-16,0-4-9 15,0 1-4-15,0 0-8 16,0-4-1-16,0 0 1 0,0 0-3 16,0 0-1-16,0-4 1 15,0 1 0-15,0-4 2 0,0 0 3 16,0 1 0-16,0-1 2 16,0 0 0-16,0 0 3 15,0-3-3-15,0 3-1 16,0-3-6-16,0-1-1 31,0 1-1-31,4 0-2 0,0-1 1 0,-4-2 1 16,4-1-3-16,-4 0 0 0,0 0 3 15,0-3 1-15,0 0 1 16,0-4 0-16,0 1-2 31,0-5-2-31,4 5 1 16,0-1-1-16,0 4 0 0,-4 0 0 15,4-1 0-15,-4 5 2 16,4-1-1-16,-4 0-1 16,0 0 1-16,4 1-1 15,-1 2-3-15,1 1 2 16,0 0 1-16,-4 3 2 16,4 0-3-16,-4 0 0 0,0 0 1 15,0 1 2-15,0-1-3 16,4 0 0-16,-4 0 1 15,0 0 0-15,0 0 0 16,4 4 0-16,-4-4 0 16,0 0 0-16,0 1 0 15,0-5 2-15,0 4 1 32,0 1-4-32,0-5 1 0,0 4 0 15,0-3 0-15,0 3 0 16,0-6 0-16,0 2 0 15,4 4 0-15,-4 1 0 16,0-1 2-16,0 0 1 16,0 3 1-16,0 1-2 15,0 0 1-15,0 3-2 0,0 0 2 16,0 0-4-16,0 0-2 16,0 0 2-16,0 0 0 15,0 0 1-15,0 4 0 16,4-1-58-16,-4 4-25 15,7 7-24 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2:09.8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C7005EC-D976-46FD-BDDE-B04F7ECDEA8E}" emma:medium="tactile" emma:mode="ink">
          <msink:context xmlns:msink="http://schemas.microsoft.com/ink/2010/main" type="inkDrawing" rotatedBoundingBox="17812,9699 18369,409 29063,1050 28505,10340" hotPoints="16865,6965 24686,906 23194,984 29072,5916 27306,9178 21774,10099" semanticType="enclosure" shapeName="Hexagon">
            <msink:sourceLink direction="with" ref="{E2189869-93C7-4CD5-B067-BC2ACC66FD1F}"/>
            <msink:destinationLink direction="with" ref="{10914A08-7B77-4081-970F-72A2AD664653}"/>
            <msink:destinationLink direction="to" ref="{7D215220-4568-48BB-9A2B-93606FCE28C4}"/>
            <msink:destinationLink direction="from" ref="{7D215220-4568-48BB-9A2B-93606FCE28C4}"/>
          </msink:context>
        </emma:interpretation>
      </emma:emma>
    </inkml:annotationXML>
    <inkml:trace contextRef="#ctx0" brushRef="#br0">-526 7447 96 0,'-4'0'38'0,"4"4"-29"0,-4-4 10 0,4 0 3 0,-4 3-10 16,0 1-4-16,0-1 1 15,0 1 2-15,0-1-6 16,0 0-1-16,1 1-2 16,-1-1 1-16,-4 1 0 0,0-1 7 15,0 1 6-15,-3-1 1 16,-1 1-1-16,0-1-6 15,1 1-2-15,-1-1-2 16,0 0-1-16,-3 1-1 16,-1-1 2-16,1-3 6 15,-5 0 2-15,1 0-1 0,-5 4 2 32,1-4-6-32,0 0-3 15,-5 0-6-15,1-4-2 0,-4 1 5 16,0-1 5-16,4 1 0 15,-5 0 3-15,5-1-4 16,0 1 1-16,0-4-3 0,0 0 2 16,-1 0 0-16,1 0 3 31,0 0-3-31,0 0-2 0,-5 0 0 16,5 0-1-16,-4-3 0 15,0 0 0-15,-4-1 0 16,-4 1 2-16,0-1-3 15,0 1-2-15,-4 0 2 16,-7-1 2-16,3 1 0 16,0 3 2-16,1 0-4 15,-1 0 0-15,0 0-1 16,0-3 1-16,-3-1-2 16,-1-2 2-16,1-1 2 15,-1-7 2-15,-3 4-3 0,-1-4-1 16,1 0-1-16,-1-3-2 15,1 0-2-15,-1-4 1 16,-3-3 3-16,-1-4 1 16,-3 1-4-16,-4-4 1 15,4 7 2-15,-1-1 3 16,5 5-2-16,4 3-2 16,-1 3 0-16,4 0-1 15,1 0-3-15,-5 1 2 16,1-1 1-16,-1-3 2 15,1-1-1-15,-1 5-1 16,1-5 1-16,-1 1-1 0,5-4 2 16,-1 1 1-16,5-4-1 15,3 0 1-15,-4-4 0 16,4 0 3-16,-3-3-3 16,-1-3-2-16,0 3 0 15,0 3-1-15,1 1 0 16,-5-1 2-16,1 4-1 15,-1 0-1-15,-11-11 3 0,7 4 0 16,9 4-4-16,-5-1 1 16,0-3 2-16,5 0 3 15,-1-4-4-15,0 1-3 16,4-4 3-16,4 0 1 0,4 7 2 16,0 0 0-16,0 3-2 15,4 4 1-15,4 0-2 16,0 0-1-16,0 0-2 15,3-4 1-15,1 0 1 16,-1-3 2-16,1-3-1 16,4-1-1-16,-1-6-2 15,-3 3-1-15,0-7 4 16,-1 4 1 0,5-1 0-16,-5 8 1 15,5-8-2-15,-1 4-1 16,1-7-2-16,3 0 1 15,1 1 1-15,3-5 0 16,0 1-3-16,1-1 0 16,3-2 2-16,4 6 2 0,0 7-2 15,0 0 0-15,4-4-1 16,0 1 0-16,0 0 4 16,4-8 1-16,0-3-4 15,4-3 1-15,0 3-2 16,-1 4 0-16,1 0 2 15,4 6 0-15,0 4 0 16,3-3 0-16,-3-4 0 16,7-3 0-16,1 3 0 0,-1-4 0 15,5 1-3-15,3-4 2 16,0 4-1-16,0-4-2 16,4 4 3-16,4-1 0 15,1-3 1-15,-1 1 0 16,3-8-3-16,5-3 2 15,4 3-1-15,7 4 0 16,1 3 2-16,-4 0 2 16,-1 7-3-16,1-3-2 15,-1-4 2-15,1 0 2 16,0-7-2-16,3 1 0 16,0 2 1-16,1 5 0 15,3 2 0-15,1 4 2 16,-1 7-3-16,0-3 0 0,-3 0-1 15,3-1-2-15,1 1 3 16,7-1 0-16,-4 1-2 16,0-1 0-16,1 8-1 15,7-1 3-15,0 1 0 16,4-1 3-16,4-3-1 16,-1 7-1-16,5 7-2 15,0 0 1-15,0 0-1 16,-1-4-2-16,-3-3 0 15,8 4 0-15,-1-1 5 16,1 4 1-16,0 0-3 0,-5 0 1 16,-3 3-2-16,0-3-2 15,0 3 3-15,0 1 0 16,0-1 1-16,3 7 0 16,-3 0-3-16,0 4 2 15,4-7 1-15,-4 6 2 16,3 1-3-16,9 3 0 15,-1 4-4-15,-3 3 1 16,0 0 0-16,-5-3-1 0,1-4 4 16,0 0 0-16,0 4-2 15,3 3 2-15,1 3 1 16,-4 4 0-16,-9-3-3 0,1 3 2 16,4-4 1-16,4 1 0 15,4 3-3-15,-5 0 2 16,1 0 1-16,-4 0 2 31,0 0-1-31,3-4-1 16,1 1-2-16,8 0 1 15,-9 3 1-15,-3 3 2 0,0-3-3 16,-4 0 0-16,0 0 1 16,4 0 2-16,4 0-1 15,-1 0-1-15,-3 7-2 16,-4 0 1-16,0 0 1 15,-4 0 0-15,0 0-3 16,4-4 2-16,0 4 1 16,4 0 0-16,4 3 0 15,-5 4 0-15,1-3 0 16,-4-1 0-16,4 0 0 16,0 1 0-16,4 2 0 0,-1 1 2 15,1 7-3-15,-4-4 0 16,-4-3 1-16,-4 0 0 15,0 3 0-15,0 1 0 16,0 6-3-16,-4 0 2 16,0 4 1-16,-3-4 2 15,-1 0-1-15,-4 4-1 16,1-4-2-16,-1 0 1 0,0 1 1 16,1-1 0-16,-1-3 0 15,1-1 2-15,-1-2-1 16,-7 2-1-16,-5 1-2 15,-3-4 1-15,4 1 1 16,-8-1 0 0,0 0 0-16,-4 1 0 15,0 2 0-15,-4 1 2 16,0 0-3-16,0 3 0 0,0-3 1 16,-4 0 0-16,1-1-3 15,-1 5 2-15,0-1 1 16,0 0 2-16,1 4-3 15,-1-1 0-15,-4 1 1 16,1 3 2-16,3-3-3 16,-4 3 0-16,1-3 1 15,3-1 2-15,0-2-1 16,-4-1-1-16,1 3-2 16,-1-2 1-16,-3 2-1 0,-1 1 0 15,1 0 2-15,-1-1 2 16,4 4-1-16,1 1-1 15,-1-1-2-15,4 3-1 16,1 4 4-16,3 0 1 0,0 0 0 16,0-3 1-16,0 0-4 15,0-4 0-15,-4 0 1 16,1-3 0-16,-1-1 0 16,-4 1 0-16,1 0 0 15,-5 3 0-15,1 0 0 16,-1 0 0-16,-3 4 0 15,-1 3 0 1,1-4-3-16,-1 4 2 16,5 0 1-16,-1 0 2 0,1 1-1 15,-1-1 2-15,1-7-4 16,-1 0 0-16,1 0 1 0,-1-3 2 16,0-1-3-16,1 1 0 15,-1 0 1-15,-3-1 0 16,-1 4 0-16,1 4 0 15,0 3 0 1,-1 4 2-16,1-1-1 16,-1 1 2-16,1 3-4 15,-1 0 0-15,1-7 1 16,0-4 0-16,-1 1 0 16,-3-4 0-16,0-3 0 0,-5-1 2 15,1 1-1-15,-4 0 2 16,0 3-4-16,-4 3-2 15,0 1 2-15,0 7 0 16,-4 3 1-16,-4-4 2 16,-3 1-1-16,-5 3-1 0,-4-4 1 15,1-3-1-15,0-3-3 16,-1-4 2-16,1 0 3 16,-5 0 1-16,1 4-4 15,0 3 1-15,-1 3 0 16,1 4 0-16,3 0-3 15,1 7 2 1,3-7 3-16,-3 4 3 0,3-1-4 0,-3-7-3 31,-4 1 1-31,-5-4 2 16,1 0-2-16,-4 0 0 16,0 0 1-16,0 4 0 0,0-1 0 0,-1 4 0 15,1 4 0-15,-4 3 2 16,0-4-1-16,0-7 2 15,0 1-4-15,0-4 0 16,0 0 1-16,0 0 2 16,4 0-1-16,0 0-1 15,-8 4-2-15,4 3 1 16,0 3 1-16,-4 4 2 16,0-4 1-16,-4 1 1 15,-4-4-5-15,-3-4 1 0,-1-3 0 16,-3 1 0-16,-1-5 0 15,1 1 2-15,-5-4-1 16,-3 0-1-16,0 0-2 31,-4 4 1-31,-4-1 1 0,0 4 2 0,0 0-1 16,-4 0-1-16,0-3 1 31,0 7-1-31,0-8 0 0,-4 4 0 16,0-3-3-16,0-1 2 15,4-2 1-15,0-1 2 16,4-4-1-16,0-2-1 16,0-1 1-16,0 0-1 15,0 0 0-15,-4 4 0 16,8 0-3-16,4 3 0 16,-1 0 4-16,5 0 1 0,0-3-3 0,3-1 1 15,1 1 0-15,-1 3 0 16,1-7 0-16,-1 1 0 15,1 2-3-15,-1-3 2 16,5 4 1 0,3-4 2-16,0-3-1 15,1-4-1-15,-5-3 1 16,4 0-1-16,-3-4 0 16,3 1 0-16,0-4 0 15,1 0 0-15,-1 0-3 16,4 3 2-16,0-3-1 15,0 0 0-15,5 0 2 16,2 0 0-16,1 0 0 0,0 0 2 16,0-4-1-16,4 0-1 15,0-3 1-15,0 0-1 16,0 0-3-16,0 0 2 0,0 0-1 16,-1 0 0-16,-3 0 2 15,0 0 2-15,4 4-3 16,0-1-2-16,-4 1-1 15,0-1 0-15,0 4 3 16,0 0 2-16,-4 0-5 16,0 0 1-16,-4 0 1 15,4 0 1-15,1 3 1 0,-1-3 2 16,0 0-1-16,4 0-1 16,7 0 1-16,1-4-1 15,4 1-3-15,-1-1 2 16,5 4-6-16,0 0 0 15,-1-3 3-15,1 2 4 32,-1-2 1-32,1-1-1 0,3 1-2 15,-3-1 1-15,3-3 1 16,1 0 2-16,-1 0-1 16,-3 0-1-16,-1 0 1 0,1 0-1 15,-1-3 0-15,-3-1 2 16,-1 1-6-16,1-1 1 15,-4 1 3-15,4 0 2 16,-5-4 0 0,1 0-2-16,0 0 1 15,0 0 1-15,-1 0-3 16,5 0 0-16,0 0 1 0,-1 4 2 16,-3 3-6-16,-4 0 1 0,4 0 3 15,3 3 4-15,1 1-3 16,3-1-1-16,5 0-5 15,-1 1 1 1,5-1-14-16,3 4-5 16,4 0-39-16,4 4-15 0,0 6-28 15</inkml:trace>
    <inkml:trace contextRef="#ctx0" brushRef="#br0" timeOffset="7743.5409">345-1627 104 0,'-27'10'41'0,"19"-10"-32"0,-3 0 4 0,7 0 0 15,0 0-2-15,0 4 1 16,0-4 2-16,-4 0 4 15,1 0 1-15,-1 0 3 16,0 0-12-16,0 0 3 0,0-4 1 16,1 1-1-16,-1 3 2 15,0-4-4-15,0 1-1 16,-3-1-9-16,-1 1 0 16,0-4 1-16,1 0 3 0,-5 0 4 15,0 0 2-15,1 0 1 16,-1 1 2-16,-3 2-5 15,-1 1-1-15,1-4 0 16,0 0 0-16,-1 3-4 16,4 1-3-16,-3-4 0 15,0 3 1-15,3 1 1 16,-3 0 1-16,-1-1 0 16,-3 1 0-16,-5 3 0 15,1 0 2-15,-4 0-1 16,0 0 2-16,0 0-2 15,0 3 2-15,3 1-6 0,1-1-1 16,0 0 0-16,4 1 0 16,-1-1 0-16,1 1 2 15,3-1-1-15,1 1 2 16,-8 3 0-16,7 0 3 16,1 0-3-16,-1-1-2 15,1 1 0-15,-1 0 1 16,1 0-1-16,0 4-1 15,-1-1 3-15,1 4 0 0,-1-4-6 16,1 4 0-16,-1 0 1 16,1 0 3-16,-1 0-2 15,-3-1 0-15,0 1 3 16,3 0 1-16,1 0-1 16,-5 0-2-16,1 0 1 15,0 3 1-15,-1 0-1 16,1 4-1-16,0 7-2 15,-1-4 1-15,1 0 1 16,3 4 2-16,1-1-1 16,-1 1-1-16,1-4 1 0,3 0-1 15,1 1 0-15,-1-5 0 16,5 1 0 0,-1 0 0-16,0-4 0 15,1 1 0-15,-1-1 0 16,0 4 2-16,4-1-3 15,1-2 0-15,-1 2 1 16,0 1 0-16,0-4 0 16,1 1 0-16,-1-1 0 0,4 0 0 15,-4 1-3-15,0 6 2 16,1-3-1-16,3-1 0 0,4 5 4 16,0-1 1-16,0 0-4 15,0-3 1-15,0 3-2 16,0-3 0-16,0 0 2 15,4-1 2-15,-1 5-3 16,5-5 0-16,-4 1 1 0,4 0 0 16,-4 0 0-16,0-1 2 15,0 1-3-15,3 3 0 32,-3 0 1-32,0 1 0 15,0-1 0-15,4-3 0 0,0 3-3 16,-1 0 2-16,1 0 1 15,0 1 2-15,0-1-1 16,0 0-1-16,3 4-2 16,1-8 1-16,0 1 1 15,-1 0 2-15,1 0-1 0,0 3-1 16,-1-3-2-16,1-1-1 16,0 1 4-16,-1-4 1 15,5 1-5-15,-1-1 0 16,1-3 1-16,3 3 3 15,1-3 0 1,-1-4-1-16,5 1-2 0,-1-1 1 0,4 1 1 16,1-1 2-16,-1 0-1 15,0 1-1-15,0-1-2 16,1 0 1-16,-5 1 1 31,0-1 2-31,-3-3-3 16,-1 0-2-16,1-4 2 0,-1 4 0 15,4-3 1-15,1-1 0 16,-1 1 2-16,0-4 1 16,1 0-4-16,-1 3 1 15,1 1 0-15,7-4 0 16,-4 3-3-16,0-3 2 16,0 0 1-16,5 0 0 15,-1 0 0-15,0 0 0 16,0 0-3-16,0 0 2 15,-4-3 3-15,1-1 1 16,-1 1-4-16,-4-1-1 0,1 1 1 16,-1-1 0-16,0 1 1 15,1 3 0-15,-1-4 0 16,4 4 0-16,0-3 0 16,1 0 0-16,-1-1 0 15,4 4 0-15,0-3 0 16,0-1 2-16,0 1-1 15,1-1-1-15,-1 1 1 0,0-1-1 16,0-3-5-16,-4 1 1 16,0-1 4-16,-3 0 2 15,-1 0 0-15,1-4-2 16,-1 1 1-16,0 0 1 16,4-1-3-16,-3 1 0 15,-1-1 1-15,1-2 0 0,3-1 0 16,0-3 0-16,0-1 0 15,-3-3 2-15,-1 1-1 16,0-1-1-16,-3 0-2 16,-1 0 1-16,1 1 1 15,-1-1 2-15,1 0-1 16,-1-3-1 0,1-4 1-16,-1 4-1 0,0 3 0 15,1 1 0-15,-1-1 0 16,-3 0 0-16,-1 0 0 15,-3 1 2-15,0-1-1 16,0 0-1-16,-1 0-2 16,1-3 1-16,-4 3 1 15,-1-3 2-15,1-4-1 16,0 1 2-16,4-4-7 0,-5-1 1 16,1 1 3-16,0-3 4 15,0-1-3-15,0 1-3 16,-1 2 3-16,1-2 1 15,0 6 0-15,-4 0-2 0,-4 4-2 16,0 0 1-16,0 3 3 31,0 0 1-31,-4 1-1 0,0-1-2 0,0 0 1 16,0 4-1-16,-4 0-3 16,1-1 2-16,-1 4 1 31,0 1 2-31,0-1-1 15,1 0-1-15,-1 0 1 0,0 0 1 16,0 0-1-16,4-3-1 0,-3 3-2 16,3 0 1-16,-4 1 1 15,0-1 2-15,0 0-1 16,1 0-1-16,-1 0 1 16,0 0-1-16,0 1-3 15,0-1 2-15,1 0 1 16,-1 4 0-16,0-4 0 15,0 0 0-15,0 0 0 16,1-3 0-16,-5 3 0 0,0 0 0 16,1 0 0-16,-1 4 2 15,0-4-3-15,1 4 0 16,-1-4-1-16,0 3 0 16,1 1 4-1,-1 3 1-15,0 0-4 16,1 0 1-16,-1 0 0 15,0 0 2-15,-3 4-1 16,-1 0-1-16,1-4 1 16,-1 3 1-16,0-3-1 0,5 4-1 15,-1-1 3-15,0 1 0 16,1-1-4-16,-1 1-1 0,0-1-2 16,1 4 3-16,-1 0 0 15,0-3 3-15,1 3-3 16,-1 0 0-16,0-3 3 15,1 3 1-15,-1-4-4 16,0 1 1-16,1-4 0 0,-5 3 2 16,0-3-1-16,1 0-1 15,-5 4 1-15,1-4-1 32,-4 4 0-32,-5-4 2 15,1 3-3-15,-4-3 0 16,0 0-12-16,-4 0-5 15,0 1-1-15,0-1-1 16,4 0-16-16,3-4-4 16,5 1-36-1,7-4-58-15,5-10 29 0</inkml:trace>
    <inkml:trace contextRef="#ctx0" brushRef="#br0" timeOffset="3919.1044">-612 857 64 0,'-8'3'27'0,"12"-3"-21"0,-4 0-1 15,0 0-3-15,0 0 13 16,0-3 10-16,0-1 0 15,0 1 3-15,0-4-7 16,0 0-1-16,0-3-9 16,-4-1-2-16,0 1-5 0,0-4-3 0,4-3 2 15,-3 0-2-15,3-4-1 16,0 3 1-16,-4 1-1 16,4-4 0-16,0 1 0 15,0-1-3-15,0 0 2 16,0-3 1-16,0 0 2 15,0-4-3-15,0 0 0 16,0 4 3-16,0 3 1 0,0 4-1 16,-4 0-2-16,4 0 1 15,0-8-1-15,0 5 2 16,0-1 1-16,-4 0-6 16,4 4 0-16,-4-1 1 15,0 5 3-15,4-1 0 16,0 3 2-16,0 1-2 0,0 0-1 15,0-1-2-15,0-3 1 16,0 1-1-16,0-1 0 31,0 0 0-31,4 0-2 16,-4 4-11-16,0-1-2 16,4 1-19-1,0 3-39-15,0-3 9 0</inkml:trace>
    <inkml:trace contextRef="#ctx0" brushRef="#br0" timeOffset="4669.6468">-1 760 36 0,'-4'0'13'0,"4"0"-10"0,0 0 0 0,0 0-2 0,4-3-4 15,0-4 2-15,0-4 1 16,-4 1 0-16,4-4 2 31,0-3 1-31,0-1 7 16,-1-6 6-16,1-3-2 0,0-1 0 15,0-3-8-15,0-4-2 16,0 4 0-16,0-4 2 16,0 1-5-16,0-1-1 15,-4 4 0-15,0 0 0 16,3 0-7-16,-3 3 0 16,4 4 7-16,0 0 5 15,0 3-2-15,0 4-2 16,0-1 0-16,0 5-1 15,0-1 0-15,0 0 0 16,-1 0 0-16,1-3 0 0,0-1 0 16,0 5 0-16,0-1-3 15,0 0 2-15,0 4 5 16,0-1 2-16,-4 4-2 16,0 0-3-16,0 0-38 15,0 4-17-15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5:20.9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3F2B054-6AD9-4C78-90EC-5911001B0152}" emma:medium="tactile" emma:mode="ink">
          <msink:context xmlns:msink="http://schemas.microsoft.com/ink/2010/main" type="inkDrawing" rotatedBoundingBox="9047,2041 14978,945 15377,3103 9445,4199" hotPoints="15783,1788 13939,3397 11583,2732 13428,1124" semanticType="enclosure" shapeName="Ellipse">
            <msink:sourceLink direction="with" ref="{2C02358B-4E17-4949-8E19-BA0BC44DB019}"/>
          </msink:context>
        </emma:interpretation>
      </emma:emma>
    </inkml:annotationXML>
    <inkml:trace contextRef="#ctx0" brushRef="#br0">1960-2131 40 0,'-4'0'16'0,"4"3"-12"0,0-3-4 0,0 0 0 15,4 3 0-15,0 4 0 16,-4-7 4-16,4 4 5 15,0-4 1-15,-1 0 4 16,5 3-5-16,0-3-3 0,0 0 3 0,3 0 2 16,5-3-4-16,3-4-2 15,1 3 0-15,7-2 1 16,0-5-3-16,5 1-2 16,3 3 0-16,0-4 1 15,0 1-1-15,0-4-1 16,0 4 1-16,0 0-1 15,4-1-3-15,-4 1 2 16,0-1 1-16,0 4 2 16,0 1-1-1,4-1 2-15,0 0-2 16,0-4-1-16,3 1-2 16,1 0 1-16,0-1 3 15,0 1 1-15,-4-1-1 0,-4 1 1 16,0 3-4-16,0-3 0 15,0 3 1-15,0-4 0 16,0 1 0-16,0 0 2 16,4-1 1-16,0 1 1 15,4-4-2-15,-5 4-2 0,1-1-2 16,-4 1-1-16,0 0 4 16,-3-1 1-16,-5 4 0 15,-4 0 1-15,1 0-2 16,-5 1-1-16,-3 2 3 15,-1 1 0-15,1-1-1 16,-1 1-2-16,-3-1 1 16,0 1-1-16,-1-1 0 15,1 1 2-15,-4-1-1 16,0 1 2-16,-5 3 0 16,1 0 1-16,0 0-5 15,0-4 1-15,0 1 0 0,0 3 0 0,4-3 0 16,-1-1 0-16,1 4 0 15,0-3-5-15,0 3-1 16,0 0 3-16,-5 0 1 16,-3 0 2-1,0 0 2-15,0 0-1 16,0 0 2-16,0 0-2 16,0 0 2-16,0 0-4 15,0 0 0-15,0 0 3 16,0 0 3-16,0 0 0 15,0 0 0-15,-3 0-3 16,-1 0-2-16,0 0-2 0,4 0 1 16,-4 0 1-16,0 0 2 15,0 0 3-15,4 0 2 16,0 0-1-16,0 0-1 16,0 0-6-16,0 0 1 15,0 0 0-15,0 0 2 16,0 0-1-16,0 0 2 15,0 0-2-15,0 0-1 16,0 0 3-16,0-4 0 0,0 1 5 16,4-1 3-16,0-6-2 15,4 0 2-15,-1-4-4 16,1-7 1-16,4 0-1 16,0-3 1-16,3 0-7 15,1-11 0-15,3-3 1 0,5-7 1 16,3 0-4-16,0-7 1 0,4 4 0 15,0 3 0-15,4 3 2 16,0-6 1-16,0 3-1 31,4 0 1-31,-4 0 0 16,4 3 3-16,0 1-1 0,4 3 2 0,0 0-2 16,7 0 0-16,5 0-3 15,3 3 1-15,8 4-2 16,-3 0-1-16,-1-4 1 15,0 4-1-15,4 0 0 16,4-4 2-16,1 8-3 16,2-1 0-16,1 0 3 15,0 1 1 1,-4-1 1-16,0 4 0 16,4-4 4-16,4 0 5 15,8 1-16-15,-1-1-5 16,-3 4 4-16,-4 3 1 15,0 0 3-15,0 1 0 16,-4 2 0-16,4 4 0 16,-1 4 0-16,1 3 2 15,0 4-3-15,-8-1 0 0,0 4 1 16,0 4 2-16,4 3-1 16,-4 0 2-16,0 3 0 15,4 4 3-15,0 3-3 16,0 0 0-16,-4 4 1 15,0 3 0-15,0 1-5 16,0 2 1-16,0 1 0 16,-7 0 0-16,-1-1 0 15,-4 1 0-15,-3 0 2 16,-5-1 3-16,-7 1-4 16,-4 3-3-16,-4 0 1 0,-4 7 0 15,0-3 3-15,-3 3 3 16,-5 0 0-16,-4 0 0 15,-3 0-1-15,0 0 0 16,-5 0-2-16,1 0 1 16,-4 0-2-16,-4-3-1 15,-4 3 3-15,-4 3 0 16,-4 4-4-16,-4 4-1 16,-3 17 3-16,-5-8 3 0,1 1-3 15,-1-7-1-15,1 3 0 16,-12-6 2-16,0-4-1 15,-4-4 2-15,-4 4-4 16,0-3 0-16,0 3 3 16,-8 3 1-16,8 1-1 0,0-4-2 15,0-7 1-15,0 0 1 16,1-7-1-16,-1 0-1 16,-4-3-2-16,-4 3 1 15,-4 0 1-15,-3-3 2 31,-4-1-1-31,-1-2-1 16,1-1 1-16,3 0 1 0,1-3-1 0,-1 0-1 16,5-4-2-16,-5 0 1 0,-3-6 1 15,0 2 0-15,-9-2 0 16,9-1 0-16,0-3 0 16,-1 3 0-16,1 1 0 15,3-4 2-15,1 3-1 16,-1-3-1-16,-3 0 1 15,-4-4-1-15,-4 4-3 16,-1 0 2-16,1-3 1 16,4 3 0-16,0 0 0 15,3-1 2-15,1 1-1 16,-4 0-1-16,3 0 1 16,-3 0-1-16,0 0-3 15,0 0 2-15,3 0 1 16,1 0 0-16,3 0 0 0,9 0 0 15,3-4 0-15,0-3 2 16,8 0-1-16,-8-3-1 16,0-1-4-16,0 1 0 15,1-1 0-15,-1-3 2 16,0 0 1-16,0 1 1 31,4-1 0-31,0-4 0 16,0 1 0-16,4-1 2 15,4-2-3-15,0-1 0 16,4 0 1-16,4 0 0 0,-1-3 0 16,1 3 0-16,0 0-3 15,-5-3 0-15,-7 3-14 16,-4 0-4-16,-3 4-29 16,-5 6-10-16,-12 22-42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2:18.7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7A5D9F9-DA2C-455B-84DB-A762A57DAA6B}" emma:medium="tactile" emma:mode="ink">
          <msink:context xmlns:msink="http://schemas.microsoft.com/ink/2010/main" type="inkDrawing" rotatedBoundingBox="22467,1395 22728,1380 22732,1450 22471,1465" shapeName="Other">
            <msink:destinationLink direction="with" ref="{66F6BDB6-781A-4EBB-995D-B245595C8D3D}"/>
          </msink:context>
        </emma:interpretation>
      </emma:emma>
    </inkml:annotationXML>
    <inkml:trace contextRef="#ctx0" brushRef="#br0">94-313 96 0,'0'-14'38'0,"0"10"-29"0,-4 1 10 16,4 3 5-16,-3 0-7 15,-1 0-2-15,-4 0-2 0,0 3 1 16,0 1-7-16,1 3 2 0,-1-4 2 15,4 4-6-15,0-4-3 16,4 1-6-16,4 3 0 16,0-4 2-16,4 4 1 0,3 0 1 15,5-3 0-15,3-1-5 16,5 1-1-16,3-4 5 16,0-4 5-16,8-3-4 15,-8-3 0-15,-3-1 0 16,-5 1 0-16,-7 0-3 15,-8 3 0-15,-8 0 4 16,-8 3 1-16,-3 4-3 0,-5 0 1 16,1 4-20-16,-1 3-7 15,-3 0-37 17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2:20.69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66F6BDB6-781A-4EBB-995D-B245595C8D3D}" emma:medium="tactile" emma:mode="ink">
          <msink:context xmlns:msink="http://schemas.microsoft.com/ink/2010/main" type="inkDrawing" rotatedBoundingBox="22394,1769 23376,1332 23657,1961 22674,2399" semanticType="callout" shapeName="Other">
            <msink:sourceLink direction="with" ref="{87A5D9F9-DA2C-455B-84DB-A762A57DAA6B}"/>
            <msink:sourceLink direction="with" ref="{E5F34AC9-0BE6-4B12-9CD7-9DA55CC508DB}"/>
          </msink:context>
        </emma:interpretation>
      </emma:emma>
    </inkml:annotationXML>
    <inkml:trace contextRef="#ctx0" brushRef="#br0">-558-703 80 0,'-11'-7'30'0,"7"7"-24"0,-4 0 8 0,8 0 3 0,-4 0 6 16,-4 0 3-16,1-4-2 15,-1 1-3-15,-4-1 0 16,4 4-1-16,-3 0-11 15,3 0-3-15,0 0-2 0,0 0 0 32,1 4 0-32,-1-1 2 0,4 4 1 15,-4 0 3-15,0 0 1 16,1 3 3-16,3 4 2 16,0 0-7-16,0 3-1 15,4 1-4-15,0-1-3 16,4-3-3-16,0 3 1 15,3-3 1-15,1 0 0 0,0 0 0 16,4-1 0-16,-1 1 0 16,1 0 0-16,0 0 0 15,3 0 0-15,1 0-3 16,-1-4 2-16,5 0-1 16,-1 4 0-16,5-7 2 15,3 0 0-15,0 0 0 16,0 0 0-16,5 0 2 0,-1 0 1 15,0 0-4 1,0 0-1-16,0 0 1 16,0-1 0-16,0-2 1 15,-3 3 2-15,-1-4-3 16,-4 1 0-16,1-4 1 0,-1 0 0 16,-4 0-3-16,1 0 2 15,-1 0 1-15,1 0 2 16,3 0-1-16,1-4-1 15,-1 1 3-15,4-1 0 16,0 1-4-16,1-1-1 0,-1 1 3 16,-4-4 1-16,1 0-3 15,-1 0-1-15,0 0 1 16,1 0 0-16,-1-3 1 16,-4 0 0-1,1 3 0-15,-1-4 0 16,-3 1 0-16,-1-4 0 15,-3 0-5-15,0 0-1 16,-1 1 0-16,-3-1 4 16,-4 0 1-16,4 0 3 15,-4 0-3-15,0 0 0 16,0 1-6-16,-4 2-3 16,0 1-8-16,0 3-1 15,0 0-30 1,0 0-52-16,0-3 11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3:12.2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D90CA78-E771-4BDC-9D9B-D5466FDD81B0}" emma:medium="tactile" emma:mode="ink">
          <msink:context xmlns:msink="http://schemas.microsoft.com/ink/2010/main" type="inkDrawing" rotatedBoundingBox="16215,-225 21791,910 21282,3406 15706,2271" hotPoints="19136,1417 16940,2492 14964,1053 17160,-22" semanticType="enclosure" shapeName="Ellipse">
            <msink:sourceLink direction="with" ref="{FFA8B0BC-2177-4FC3-96B2-173C2DDD6B04}"/>
          </msink:context>
        </emma:interpretation>
      </emma:emma>
    </inkml:annotationXML>
    <inkml:trace contextRef="#ctx0" brushRef="#br0">5593 2172 4 0,'-27'17'2'0,"19"-10"-1"0,-3 7-1 0,7-8 1 15,0-2 1-15,0-1 1 16,0 1 25-16,-4-1 11 16,4 1 5-16,0-1 3 15,0 1-11-15,1-4-2 16,-1 0-17-16,0 3-5 0,4-3-8 16,0 4-3-16,0-4 2 0,0 3-4 15,0-3 0-15,0 0 5 16,0 0 5-16,0 0 4 0,0 0 4 15,-4 0-3-15,0 0 0 16,0 0-8-16,-4 0-2 16,1-3-2-16,-1-1 1 15,-4 1-2-15,0 3-1 16,1 0 3-16,-1 0 2 0,0 0 4 16,1 0 5-16,-1 0-6 15,0 0-2-15,1 0-3 16,3 0 0-16,0-4-4 15,0 1 0-15,1-1 1 16,-5 1 0-16,0-1 2 16,1 1 3-16,-1-1-2 15,0 1 0-15,-3 0 3 32,-5-1 1-32,1 1-3 15,-1-8-1-15,-3 8 1 0,0-1 0 16,-1 1 0-16,1-1 2 15,-1 1-3-15,1 0-2 16,0-1 0-16,-1 1-1 16,-3-1 0-16,0 1 2 15,0-1 1-15,3 1 1 16,1-1-2-16,0 4 1 16,3 0-4-16,1-3 0 0,-1 3 1 15,5-4 0-15,-1 1 0 16,1 3 2-16,-5 0-1 15,5-4-1-15,-5 1 1 16,1 0 1 0,-9 3-3-16,1-4 0 0,4 1 1 15,-1-1 2-15,5 1 1 16,-4-1 1-16,3 1-2 16,-3-1-2-16,3 4 3 15,-3 0 0-15,0 0-4 16,-1 0 1-16,1 0 0 15,0-3 0-15,-1 3 0 0,1 0 2 16,3-4 1-16,1 1 1 16,-1-1-5-16,1 1 1 15,0 0 0-15,-1 3 2 16,1-4 1-16,-1 1 3 16,1 3-1-16,-1-4 0 0,1 4-3 15,-5-3 1-15,1 3-2 16,0-4-1-16,-4 1 1 15,-1-1-1-15,1 1-3 0,0-4 2 16,0 4 1-16,-1-4 2 16,1 0-1-16,0 0 2 15,0 0-2-15,-1 3 2 32,1 1 0-32,4-4 3 15,-1 0-3-15,1 0 0 0,0 4-3 16,-5-4-1-16,9 3 1 15,0-3 2-15,-1 4 1 16,1-1 1-16,-1 1-5 16,1 0-1-16,-5-4 1 15,5 3 0-15,-1-3-2 16,-3 4 0-16,0-1 4 16,-1 1 1-16,1-1 0 0,0 1-2 0,3 3-2 15,-3-3 1-15,3 3 1 16,1 0 0-16,-1 0 0 15,1 0 2-15,3 0-3 16,1 0 0-16,-1 0 1 31,5 0 0-31,-1-4 0 16,0 4 2-16,1 0-1 0,-5 0-1 16,4 0 1-16,1 0 1 15,-1 4-1-15,0-4 2 16,1 0-2-16,3 0 2 0,0 3-4 15,4-3 0-15,0 0-1 16,0 0 0-16,1 3 0 16,-1-3 0-16,4 0 0 15,0 0 0-15,0 0 2 16,-4 0 0-16,4 0 0 16,0 0 2-16,0 0-1 0,0 0-1 15,0 0-2-15,0 0 1 16,0 0 1-16,0 0 0 31,0 0 0-31,0 0 0 0,0 0 0 0,0 0 0 16,0 0-5-16,0 0 1 15,0 0 4-15,0 0 4 0,0 0-3 16,0 0-1-16,0 0 0 16,0 0 0-16,0 0 0 15,0 0 2-15,0 0-1 16,0 0-1-16,0 0 1 31,0 0 1-31,0 0-3 0,0 0 0 0,0 0 1 16,0 0 0-16,0 0-3 15,0 0 2-15,0 0 3 32,0 0 1-32,0 0-4 0,0 0 1 15,0 0 0-15,0 0 0 16,0 0 0-16,0 0 2 0,0 0-3 15,0 0 0 1,0 0-1-16,0 0-2 16,0 0 3-16,0 0 0 15,0 0 3-15,0 0 1 16,0 0 1-16,0 0 2 0,0 0-8 16,0 4 0-16,0-1 0 15,0 1 3-15,0-4 0 16,-4 3-1-16,4-3-2 15,0 0-1-15,0 4 2 16,0-4 2-16,0 0 0 16,0 0-1-16,0 0 1 0,0 0 1 15,-4 3-1-15,0 1-1 16,0-4-2-16,0 3 1 16,0 4 1-16,-3 0 2 15,-1 3 1-15,0-3 1 0,0 4-5 16,-3-1-1-16,-1 0 1 15,-4 1 0-15,-3-1 1 32,-1 1 0-32,-3-1 0 15,0 0 2-15,3 4-3 16,-3-4 0-16,3 1 1 16,-3 3 0-16,4-4 0 0,-5 0 2 15,5 1-3-15,-5-1 0 16,1 1 3-16,-4-1 1 15,4 0-4-15,-5 1 1 0,1 6 0 16,0-3 0-16,0 0 0 16,-1 0 0-16,-3-4 2 15,0 0 1-15,-4 1-4 16,-4-1-1-16,0 4 3 16,0 0 1-16,0 0 0 15,-3-4 1-15,-1 0-4 16,0 1 0-16,0-1 1 15,0 0 2-15,4 1-1 16,0-1-1-16,0 1 3 16,1-1 0-16,-5 0-4 15,0-3 1-15,0 0 0 0,-4-3 2 16,1-1-3-16,-5 1-2 16,4-1 4-16,1-3 3 15,3 0-3-15,0 0-1 16,4 0-2-16,0 0-2 15,0 0 5-15,-3 0 1 16,-1 0 0-16,0 0-2 16,-4-3 1-16,1-1 1 15,-1-3-3-15,0 0 0 16,0-3 1-16,5-4 0 0,-1 0-3 31,4 0 2-31,0 1-1 0,4-1 0 16,4-4 4-16,0 1 1 15,3 0-1-15,1-4-2 16,-8 0-2-16,4-3-1 16,0 0 4-16,0-7 3 15,0 3-3-15,-1 4-3 16,5-4 1-16,0 4 0 16,4 0-2-16,-1 0 0 0,1-4-3 15,3 0 1-15,-3-6 7 16,0-4 4-16,3-4-6 15,1 0 1-15,-1-2-6 16,5 2 1-16,-1 0 4 16,5 4 4-16,-1 0-6 15,4-3 0-15,0 6 0 16,1 1 3-16,-1-1 0 0,0-3 2 16,0 0-2-16,4 0 2 15,0 0-7-15,1-4 1 16,3 1 3-16,0-1 2 15,0 1 0-15,3 3-2 0,1 3-2 16,0 4 1-16,4 3-1 31,-4 1 0-31,4-4 2 16,-1 3 0-16,5-3-3 0,0 0 2 16,3-1 1-16,1 1 0 15,-4 4 0-15,-1 2 2 16,1 1-1-16,0 3-1 15,-1 1 3-15,-3-1 2 16,4 0-7-16,-1 0-3 16,1 1 3-16,4-1 0 15,-1 0 2-15,5 0 0 16,3-3-3-16,0 3 0 0,1 1 4 16,3-5 1-16,4 5-3 15,4-1 1-15,-4 0 0 0,0-3 0 16,1 3 0-16,3 4 0 31,-4-4 0-31,0 0 2 16,4 4-3-16,4-4-2 0,4 1-1 15,7-5 3-15,5 1 2 16,-1 0 2-16,1-4-4 16,-5 4-1-16,-3 0 1 15,-4 3 0-15,0 4 1 16,-1 3 0-16,1 4 0 15,4-1 2-15,0 4-1 16,3 0-1-16,1 4-2 16,3-1 1-16,1 4-1 15,-5-3 0-15,5 3 2 16,-8 3 2-16,-5 4-1 16,1 0-1-16,0 4 1 15,4-1-1-15,-1 4 0 16,1 0 0-16,0 0-3 0,0-1 0 15,3 1 4-15,1 0 1 16,-5 0-3-16,-3-4 1 16,0 4 0-16,-4 0 0 15,0 0-3-15,0 3 2 16,-4 0 1-16,0-3 2 16,4 3-1-16,0 1 2 15,0-4-2-15,0 3-1 16,-1-3-2-16,-3 3 1 15,-3 0 3-15,-5 1 1 0,-4-5-4 16,1 5 1-16,-5 3 0 16,-3-4 2-16,-1 4-1 15,-3-1 2-15,0 1-4 16,-1 0 0-16,1 0-1 0,-4-1 0 16,-1 5 2-16,1-5 2 15,4 5-1-15,-4-1-1 16,-1 0 3-16,1-3 0 15,0 0-4-15,0-1-1 16,-4 1 1-16,0 0 0 16,-1 0 1-16,1-4 2 0,0 0-1 15,-4 0 2-15,0 4-2 32,0-4-1-32,0 1-2 15,4-1-1-15,-4 0 4 16,4 1 1-16,0-4 0 15,0 3 1-15,0 0-4 0,0 0 0 16,0 1 1-16,-4 2 2 16,3 1-3-16,1 0-2 15,0-4 2-15,0 1 0 16,0-1 1-16,0-3 2 0,0 0-3 16,0-1 0-16,0-2 1 15,-1 3 2-15,-3-4-1 16,4 0-1-16,4 1-2 15,0-1-1-15,0 1 2 16,-1-5 0 0,1 1 3-16,0 0 1 15,0-3-4-15,0 3-1 16,-1 0 1-16,1-4 0 0,4 0 1 16,0 4 2-16,-1 0-3 15,5-3 0-15,3-1 1 16,1 4 0-16,3 0 0 15,0 0 0-15,5-4-3 0,-5 4 2 16,4 0 1-16,0 0 2 16,1 0-1-16,-5 0-1 0,0 0 1 15,1 3-1-15,-1-3 0 16,-3 4 0-16,-1-4-3 16,0-1 2-16,-3 1 1 15,0 0 2-15,-1 0-1 16,1 0 2-16,-1 0-4 15,5-3 0-15,-5-1 1 16,1 0 0-16,-1 1-3 16,1 3 2-16,4-4 1 15,-1 1 0-15,0-1 0 16,1 1 0-16,-1-1 0 16,1 1 2-1,-1 3-1-15,1-4-1 16,-1 0-2-16,1 1 1 0,-1-1 1 15,4 1 2-15,1-1-1 16,-1 1 2-16,1-1-2 16,-5 1 2-16,0-1-4 15,-3 1 0-15,0-1 1 16,-1 0 2-16,1-3-6 0,-1 4 1 16,1-1 3-16,-1-3 4 0,-3 4-3 15,0-1-3-15,3 1 3 16,-3-1 1-16,0 4 0 15,-1-3-2-15,1-1 1 16,4 4-1-16,-1 0-3 31,1 0 0-31,-1 0 4 16,1 0 3-16,3 0-3 16,1 0-1-16,3-1 2 0,1 1 1 15,-1 0-4-15,0-3-1 16,4-1 1-16,-3 1 2 15,3 3-2-15,0-1 0 16,1 1 1-16,-1-3 0 16,-4-1-3-16,4 1 2 15,-3-1 1-15,-1 1 2 16,0-1-1-16,1 1-1 0,-5-1 1 16,1 1-1-16,-1-1 0 15,-3 0 0-15,-1 4 0 16,1 0 0-16,-1 0 2 15,1 0 1-15,0 0-4 16,-1 0-1-16,1 0 1 0,-1 0 0 16,1 0 3-16,-1 0 1 15,-3-4-4-15,4 1-1 16,-5-1 3-16,1 4 1 16,0 0 0-16,3 0-2 15,1 0-2-15,-1 0 1 16,1 0 1-16,0-4 2 0,-1 4-3 31,1 0 0-31,-1 0-1 0,1-4 0 0,-1-3 2 16,1 7 2-16,-1-3-1 15,-3-4 2-15,0 3-4 32,0 1 0-32,-1-1-1 0,1 0 0 15,0 4 2-15,-1 0 2 16,1 0-1-16,-4-3-1 15,-1 3 1-15,1-1 1 16,0 1-1-16,0 0 2 0,0-3-4 16,-1 3 0-16,1 0 1 15,0 0 0-15,0-1-3 16,-8-6 2 0,4 7 3-16,0 0 1 15,-1 0-4-15,-3-7 1 16,0 11 0-16,4-4 0 15,-4 3 0-15,4-3 2 16,-4 0-1-16,4 0-1 0,-4-7 1 16,0 0-1-16,0 0-3 15,4 7 2-15,-4-7 3 16,0 0 3-16,0 0-7 16,4 6 0-16,-4 1 0 15,0 0 3-15,4 0 0 16,-4 0 2-16,0 0-4 0,0-7 0 15,4 7 1-15,-4-7 2 16,0 0-1-16,0 0-1 16,4 7-2-16,-1 0-1 15,-3-7 2-15,4 7 2 16,-4-7 0-16,4 7-1 16,4 0-2-16,0 0-1 15,-4-1-3-15,3 5-1 16,-3 3-1-16,0-7 0 15,0-1-4-15,0 1-3 16,4-3-18-16,0-8-8 0,-1-3-45 16,1-6-64-1,-4-1 38-15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3:16.07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FA8B0BC-2177-4FC3-96B2-173C2DDD6B04}" emma:medium="tactile" emma:mode="ink">
          <msink:context xmlns:msink="http://schemas.microsoft.com/ink/2010/main" type="writingRegion" rotatedBoundingBox="16500,952 18273,707 18388,1546 16616,1791">
            <msink:destinationLink direction="with" ref="{1D90CA78-E771-4BDC-9D9B-D5466FDD81B0}"/>
          </msink:context>
        </emma:interpretation>
      </emma:emma>
    </inkml:annotationXML>
    <inkml:traceGroup>
      <inkml:annotationXML>
        <emma:emma xmlns:emma="http://www.w3.org/2003/04/emma" version="1.0">
          <emma:interpretation id="{B93BFEE7-1A55-4C1B-933C-FC218A4A494D}" emma:medium="tactile" emma:mode="ink">
            <msink:context xmlns:msink="http://schemas.microsoft.com/ink/2010/main" type="paragraph" rotatedBoundingBox="16500,952 18273,707 18388,1546 16616,1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570C59-6DF0-4CE3-A661-D6220C3CA9A0}" emma:medium="tactile" emma:mode="ink">
              <msink:context xmlns:msink="http://schemas.microsoft.com/ink/2010/main" type="line" rotatedBoundingBox="16500,952 18273,707 18388,1546 16616,1791"/>
            </emma:interpretation>
          </emma:emma>
        </inkml:annotationXML>
        <inkml:traceGroup>
          <inkml:annotationXML>
            <emma:emma xmlns:emma="http://www.w3.org/2003/04/emma" version="1.0">
              <emma:interpretation id="{EA4CE491-7A51-4CDE-839C-C2EBCD316569}" emma:medium="tactile" emma:mode="ink">
                <msink:context xmlns:msink="http://schemas.microsoft.com/ink/2010/main" type="inkWord" rotatedBoundingBox="16500,952 18273,707 18388,1546 16616,1791"/>
              </emma:interpretation>
              <emma:one-of disjunction-type="recognition" id="oneOf0">
                <emma:interpretation id="interp0" emma:lang="en-US" emma:confidence="0">
                  <emma:literal>He."</emma:literal>
                </emma:interpretation>
                <emma:interpretation id="interp1" emma:lang="en-US" emma:confidence="0">
                  <emma:literal>the."</emma:literal>
                </emma:interpretation>
                <emma:interpretation id="interp2" emma:lang="en-US" emma:confidence="0">
                  <emma:literal>then</emma:literal>
                </emma:interpretation>
                <emma:interpretation id="interp3" emma:lang="en-US" emma:confidence="0">
                  <emma:literal>their</emma:literal>
                </emma:interpretation>
                <emma:interpretation id="interp4" emma:lang="en-US" emma:confidence="0">
                  <emma:literal>He!!</emma:literal>
                </emma:interpretation>
              </emma:one-of>
            </emma:emma>
          </inkml:annotationXML>
          <inkml:trace contextRef="#ctx0" brushRef="#br0">164-4 104 0,'-4'-7'38'0,"4"7"-29"0,0 4-8 15,0-4-2-15,0 0-10 16,0 0-1 0,0 0-4-16,0 7-3 15,0-1 13-15,0 1 5 16,-4 4 26-16,0-1 11 15,1 0 8-15,-1 1 3 16,-4-1-12-16,0 4-6 16,0-4-11-16,1 4-1 15,3 4-10-15,-4-1-2 0,4 7-1 0,0 0-2 16,-4 4-2-16,4 3-2 16,-3 0 1-16,3 0 1 15,-4 1 2-15,0-1-1 16,0-4-1-16,1 1 3 15,-1 0 0-15,0-4-1 16,0-3 1-16,0-1-2 16,5-2-1-16,-1-1-4 15,4 0 0-15,0 1-3 16,0-1 0-16,4 0-1 0,-1 4 2 16,5 0-12-16,0 0-5 15,4-1-48 1,3-2-34-16,5-8 39 15</inkml:trace>
          <inkml:trace contextRef="#ctx0" brushRef="#br0" timeOffset="-585.3289">-404 401 140 0,'0'0'52'0,"0"3"-41"0,0-3 7 0,0 0-2 16,0 0-9-16,0 0-2 15,4 4 1-15,0-4 1 16,0 0-3-16,0 3 4 0,-1 1 4 16,5-1-6-16,0 1-3 15,0-4-2-15,7 0 1 16,5 0-3-16,-1-4-2 16,5-3 2-16,3 0 2 15,4 0-2-15,0-3 0 0,0 0-6 16,0-1 0-16,-3 1-17 15,-1-1-7-15,-4 1-14 16,1 0-31 0,-5-1 18-16</inkml:trace>
          <inkml:trace contextRef="#ctx0" brushRef="#br0" timeOffset="-1106.1952">-459 44 64 0,'-3'0'24'15,"3"4"-18"-15,0-1 4 0,0-3 4 0,0 7-2 16,0 0 3-16,0 0-6 15,0 0-1 1,0 3 0-16,0 4 0 0,0 0 0 0,0 0 0 16,0 7 2-16,-4 3 4 0,4 0-4 15,0 4 2-15,0 0-7 32,0 3-3-32,0 0-1 0,0 0-1 15,4 0 2-15,-1 0-3 0,1-3 0 16,0 0 1-16,0-4 0 15,0 0 2-15,-4-3 3 16,0-4-4-16,0 0-3 16,0-3 1-16,0 0 2 15,0-4 0-15,0 1-1 0,0-4 3 32,0 0 2-32,0 3-7 0,0-3 0 0,-4 0 0 15,4 0 1-15,-4 0-2 16,4 0 0-16,0 0-34 31,0-7-48-31,0 0 14 16</inkml:trace>
          <inkml:trace contextRef="#ctx0" brushRef="#br0" timeOffset="-843.0261">-369 328 68 0,'-16'7'27'15,"13"0"-21"-15,-9 7-28 0,8-7-12 0,4 0 11 32,-4 0 10-32</inkml:trace>
          <inkml:trace contextRef="#ctx0" brushRef="#br0" timeOffset="859.9061">464 453 148 0,'-31'0'55'0,"19"7"-43"0,-4-4 16 0,13 1 7 0,-1-1-15 16,0-3-6-16,4 0-13 15,0 0-6-15,0 0 3 16,8 3-2-16,-1-3 2 0,1 0 2 16,0 0 0-16,0 0-3 15,3 0 5 1,9 0 2-16,-5 0 3 16,1-3 3-16,0 0-5 15,-1-1-3-15,1-3-1 16,-5 0-1-16,1 0 0 15,0-3 2-15,-1 0-1 0,-3-4 2 16,0 0-4-16,-4 0 0 16,0 0 1-16,-4 4 2 15,-4-1-1 1,0 1-1-16,-4 0 1 0,0 3 1 16,-3 0-1-16,-5 3-1 15,-3 1 1-15,-1 3-1 16,-3 0-3-16,0 3 2 15,-5 4 5-15,1 4 2 16,4 3 0-16,-1 3 1 16,1 0-2-16,4 0 2 15,-1 1-6-15,4-1-1 16,1 0 0-16,-1 1 2 0,5-1-1 16,3 0-1-16,0 4-2 15,4-4 1-15,0 1 1 16,0-1 0-16,4-3 0 15,4 0 2-15,0-1-3 0,4 1-2 16,0-3 2-16,0-1 0 16,3 0 3-16,1-3 1 15,3 0-4-15,1 0 1 16,4 0-2-16,-1 0 0 0,0-4 2 16,5 1 2-16,-1-1-1 15,0-3-1-15,9 0 1 16,-9 0 1-16,-4 0-3 15,1 0-2-15,-1 0-1 16,-3 0 3-16,-1 0-2 16,-3 0 1-16,0 0-14 0,0-3-6 15,-1-1-16-15,1 1-4 32,3-4-12-17,1 0-29-15,-4 0 24 16</inkml:trace>
          <inkml:trace contextRef="#ctx0" brushRef="#br0" timeOffset="1371.8461">1087 633 272 0,'-32'0'101'0,"25"3"-78"0,-5 4-2 16,8-4-8-16,0 1-12 15,0-1 0 1,4 1-6-16,0 3 1 16,4-4 2-16,0 4-1 0,0-3-1 0,0-1-6 15,4 1-4-15,-8-4 1 16,4 0 2-16,3 0-6 16,-3-4-2-16,0 1-30 15,0-4-10-15,8-4-19 16</inkml:trace>
          <inkml:trace contextRef="#ctx0" brushRef="#br0" timeOffset="2594.6481">1083 38 104 0,'-8'-4'41'0,"8"4"-32"0,4 0-5 0,-4 0-2 31,0 0-2-31,0 0 0 0,0 0 0 0,0 0 2 31,0 0 5-31,0 0 4 16,4 4 0-16,-4-4 1 16,4 6 0-16,-1 1 0 0,1 0 2 0,0 0 2 15,-4 4-9-15,0 2-2 0,0 5 1 16,4-1-3-16,0 0-2 15,0 4 0-15,0-4 1 16,0 1-1-16,0-1-1 16,-1 0-2-16,1 1 1 15,0-5 1-15,0-2 2 16,0-1-1 0,-4-3 2-16,0-7-4 15,0 0 0-15,0 0 3 16,4-3 3-16,-4-4-2 0,0 0 0 15,0 0 1-15,0 3 0 16,0 1 6-16,0 0 4 16,0-1-7-16,0 4-2 15,0-3-5-15,0 3-3 16,4-4-3-16,0 1 1 16,0-4 5-16,0-4 2 15,-4-2 0-15,0-1 1 16,0 0 11-16,0 4 6 15,0-4-4-15,-4 0-1 16,4 0-9-16,0 0-2 16,4-3-2-16,-1 0 1 15,1-4-4-15,0 3-2 0,0 1 2 16,-4 3 2-16,0 1 0 16,0 2 2-16,0 4-2 15,0 0 2-15,0 4-4 16,0-4 0-16,0 3 1 15,0 1 2-15,0 0-3 16,0-1 0-16,0 4 7 0,0 0 4 16,0 0-8-16,0 0 0 15,0 0-2-15,0 0 0 16,4 7-3-16,-4 3 2 16,0 1-1-16,0 3 0 15,-4-1 0-15,0 5 0 16,0-1 2-16,0 4 2 15,1 3 1-15,-1 4 3 0,0-1-5 32,0 5-3-32,0-8 1 15,0-4 2-15,4 1-5 16,-4-3-1-16,0-5-1 0,0 1 4 16,-3-3-1-16,-1-1 1 15,0 0 4-15,0 1 3 16,-3-1-2-16,3 0-2 15,0 1-5-15,0-1 0 16,4-3 4-16,0 0 2 16,1-3-5-16,3-4 0 15,3-4 1-15,1-6 3 16,0-4-5-16,4-3-1 0,0-8 2 16,0-2 1-16,-1-4-1 15,5-4 2-15,0 0 1 16,-1-3 0-16,1 4 0 15,0-1 0-15,-1 0 0 0,1 1 0 16,0-1-3-16,-1 1 2 16,1 3 1-16,-4 3 2 15,0 4-10-15,-4 3-4 16,-1 4-14 0,-3 3-4-16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1:02:19.45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2189869-93C7-4CD5-B067-BC2ACC66FD1F}" emma:medium="tactile" emma:mode="ink">
          <msink:context xmlns:msink="http://schemas.microsoft.com/ink/2010/main" type="writingRegion" rotatedBoundingBox="23208,1313 23438,1313 23438,1389 23208,1389">
            <msink:destinationLink direction="with" ref="{6C7005EC-D976-46FD-BDDE-B04F7ECDEA8E}"/>
          </msink:context>
        </emma:interpretation>
      </emma:emma>
    </inkml:annotationXML>
    <inkml:traceGroup>
      <inkml:annotationXML>
        <emma:emma xmlns:emma="http://www.w3.org/2003/04/emma" version="1.0">
          <emma:interpretation id="{6073B08B-A3C7-426D-B242-C77634AC92FE}" emma:medium="tactile" emma:mode="ink">
            <msink:context xmlns:msink="http://schemas.microsoft.com/ink/2010/main" type="paragraph" rotatedBoundingBox="23208,1313 23438,1313 23438,1389 23208,1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598C37-38D5-4D75-9280-920CD0B68B46}" emma:medium="tactile" emma:mode="ink">
              <msink:context xmlns:msink="http://schemas.microsoft.com/ink/2010/main" type="line" rotatedBoundingBox="23208,1313 23438,1313 23438,1389 23208,1389"/>
            </emma:interpretation>
          </emma:emma>
        </inkml:annotationXML>
        <inkml:traceGroup>
          <inkml:annotationXML>
            <emma:emma xmlns:emma="http://www.w3.org/2003/04/emma" version="1.0">
              <emma:interpretation id="{E5F34AC9-0BE6-4B12-9CD7-9DA55CC508DB}" emma:medium="tactile" emma:mode="ink">
                <msink:context xmlns:msink="http://schemas.microsoft.com/ink/2010/main" type="inkWord" rotatedBoundingBox="23208,1313 23438,1313 23438,1389 23208,1389">
                  <msink:destinationLink direction="with" ref="{66F6BDB6-781A-4EBB-995D-B245595C8D3D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783-376 96 0,'-8'4'35'0,"8"-4"-27"0,0 0-2 0,0 0-3 16,4 0-3-16,4 0 0 15,0 0-3-15,4 0 0 16,3-4 2-16,1 1 0 15,-1-4 1 1,1 0 0-16,-1 0 8 0,-3 0 5 0,-4 4 22 31,0-1 12-31,-8 4-18 16,-4 0-6-16,-4 4-3 16,0 3-1-16,-3 3-10 15,-1 0-1-15,0 1-1 0,4-1-3 16,4 0-3-16,8-3-5 15,8 0-2-15,4-7 3 16,3-3 3-16,4-4-1 0,1 0 0 16,-1 0-1-16,-3 0-2 15,-9 0 3-15,-3 0 0 16,-8 0 3-16,-8 4 1 16,-3 3-17-16,-5 0-7 15,-7 7-15-15,-1 0-4 16,5 0-34-1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3:48.32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9AD8B1B-97E0-476B-BD4E-1B92B090025D}" emma:medium="tactile" emma:mode="ink">
          <msink:context xmlns:msink="http://schemas.microsoft.com/ink/2010/main" type="inkDrawing" rotatedBoundingBox="6275,12419 8048,10250 8144,10328 6371,12498" semanticType="callout" shapeName="Other">
            <msink:sourceLink direction="with" ref="{05C295E0-934E-4DBB-B0EE-F752B83D0911}"/>
          </msink:context>
        </emma:interpretation>
      </emma:emma>
    </inkml:annotationXML>
    <inkml:trace contextRef="#ctx0" brushRef="#br0">26 2187 164 0,'-11'-11'63'0,"7"4"-49"0,-4-3 11 0,8 7 2 16,-4-4-4-16,4-4 0 16,0 1-6-16,0-4 0 15,4-3-10-15,4-7 0 0,3-4 3 0,5-7-2 16,7-3 3-16,5 0-8 15,3 0-2-15,4 0-1 16,4-3 2-16,0-8-1 16,3 1-1-16,-3-8 1 15,4-2-1-15,0-1 0 16,4-7 2-16,-1 7-3 16,1 4 0-16,4 3-1 15,-1-3 0-15,1-1 4 16,-8 4 1-16,-1 4 1 15,-7 3 2-15,0 3 1 16,-3 1 1-16,-5-4-4 16,0 3-1-16,4 1 1 0,0-1 0 15,1 4-2-15,-1 0-2 16,0 4 1-16,0-1-1 16,0 4 0-16,-4 0 2 15,4 0-1-15,-3 3-1 16,3-3 3-16,-4 3 0 15,4 4-4-15,-4 0 1 16,1-4 0-16,-1 0 2 16,0 1-3-16,-3-4 0 15,-5 6 3-15,4-2 1 16,-3-1-1-16,-1 0-2 16,-3 8 3-16,-1-1 0 0,-3 4-4 15,0 3-1-15,-1 0 1 16,1 0 0-16,-4 4 1 15,4-4 2-15,-1 0-1 16,1 0-1-16,0 0 1 16,-5 0 1-16,1 4-1 31,0 3 2-31,0 0-18 0,3 4-6 0,1-1-21 16,0 1-9-16,-1 3-14 15,1 0-7-15,0 0-10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4T09:34:55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D9FC15-951B-4A88-B6B1-27923611D6A4}" emma:medium="tactile" emma:mode="ink">
          <msink:context xmlns:msink="http://schemas.microsoft.com/ink/2010/main" type="writingRegion" rotatedBoundingBox="25188,8423 24763,8508 24716,8274 25141,8188"/>
        </emma:interpretation>
      </emma:emma>
    </inkml:annotationXML>
    <inkml:traceGroup>
      <inkml:annotationXML>
        <emma:emma xmlns:emma="http://www.w3.org/2003/04/emma" version="1.0">
          <emma:interpretation id="{EB83C054-D686-4447-BC28-817036A43712}" emma:medium="tactile" emma:mode="ink">
            <msink:context xmlns:msink="http://schemas.microsoft.com/ink/2010/main" type="paragraph" rotatedBoundingBox="25188,8423 24763,8508 24716,8274 25141,8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27E3BD-FF5D-4284-9607-BDD69049020C}" emma:medium="tactile" emma:mode="ink">
              <msink:context xmlns:msink="http://schemas.microsoft.com/ink/2010/main" type="line" rotatedBoundingBox="25188,8423 24763,8508 24716,8274 25141,8188"/>
            </emma:interpretation>
          </emma:emma>
        </inkml:annotationXML>
        <inkml:traceGroup>
          <inkml:annotationXML>
            <emma:emma xmlns:emma="http://www.w3.org/2003/04/emma" version="1.0">
              <emma:interpretation id="{83F24E49-D80F-4FF1-AA50-F73C5F104935}" emma:medium="tactile" emma:mode="ink">
                <msink:context xmlns:msink="http://schemas.microsoft.com/ink/2010/main" type="inkWord" rotatedBoundingBox="25188,8423 24763,8508 24716,8274 25141,8188"/>
              </emma:interpretation>
              <emma:one-of disjunction-type="recognition" id="oneOf0">
                <emma:interpretation id="interp0" emma:lang="en-US" emma:confidence="0">
                  <emma:literal>Q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425 55 128 0,'-6'3'49'0,"6"0"-38"0,-6-3 8 0,6 0 3 0,-3 2-7 15,0 1 2 1,0 0-8-16,0-1-1 16,-3-2-4-16,0 0 2 0,0 3 0 15,-3-3 4-15,0 0 4 0,-3 0 1 16,0-3 3-16,0 1-6 16,0-1 1-16,0 0-10 15,0 1-2-15,0 2-1 16,0 0 0-16,0 0-5 15,0 2 1-15,-1-2 0 16,1 3 2-16,3 0-1 16,0 2-1-16,6 0 3 15,0 1 0 1,3 2-4-16,3-3 1 0,6 3 0 16,0 0 2-16,0-2-1 15,3-1 1-15,1-2 2 16,-1-1 0-16,3-2 0 0,0 0 2 15,0 0-1 1,0-2-1-16,0-4 3 0,0 1 0 16,0 0 1-1,-3-3 0-15,0-1 4 0,-3 1 3 16,-3 0 0-16,-3 0 1 16,-3 0 0-16,-3 3 2 15,-3 0-5-15,0-1-1 0,-3 4-6 16,0-1-2-1,0 3-5-15,0 3 1 16,0-1-3-16,0 4 0 16,0 2 4-16,0 0 3 0,3 0-1 15,0 0-2 1,3 2-1-16,0 1 3 0,0 0 0 16,0 0 1-1,3-1-3-15,0 1 2 0,3 0 1 16,3 0 0-16,0-1 0 15,0-2 0-15,3-2-5 16,0-1 1-16,0-2 0 16,0-3 2-16,3-3 1 15,-3-2 3-15,0-1 1 16,0-2 1-16,-3 0 0 0,0 0 0 16,-3 0 0-1,-3-3 2-15,0 1 1 16,-3 2 1-16,-3 0 2 15,-3 0 4-15,0 2-8 0,-3 1-3 16,0 2-2 0,0 6-1-16,0 2-3 0,0 3 0 15,0 3-1 1,0 0 0-16,0 2 0 0,3 1 3 16,0-1-2-1,3 0 1-15,3 1 0 0,0-1 0 16,3-2 0-16,0 0 0 0,6-3 0 15,0-3 0 1,0-2 2-16,3-6 2 0,3-2 1 16,0-6 3-1,0 0-3-15,3-2-2 0,0-3 0 16,0-3-1 0,0 0 0-16,-3 0 0 0,-3-2 2 15,0 2 1-15,-3 0 1 16,-6 3 2-1,-3 0 1-15,0 3 3 0,-3-1-5 16,-3 6-1-16,0 0-2 16,-6 6-2-16,3-1 1 15,-6 6-1-15,0 5 2 16,0 2 3-16,3 4-2 16,0 2-2-16,0 3-3 15,3 2-1-15,5 1 2 16,4-4 0-16,3 1-2 0,3 0 0 15,4-3-3 1,-1-3 1-16,3 1 3 0,0-3 3 16,3-6 0-1,0 0-1-15,0-5-2 0,0-2 1 16,0-4 3-16,-3-2 1 0,0-3 3 16,-3 1 3-1,0-4 0-15,-3-2 0 0,-3 0-3 16,-3-3-1-1,0 3-3-15,-3 0 1 0,0 3-2 16,0-1-1 0,0 4-2-16,0-1 1 15,0 3-1-15,0 3 0 16,0 2-3-16,0 6-1 0,0 5-2 16,0 5 2-1,0 6 2-15,3-1 2 0,0 4 1 16,3-1 1-16,3-2-7 15,3-3-3-15,3 0 6 16,0-2 3-16,0-4 2 16,3-1-1-16,0-4-2 15,0-2 1-15,0-6 3 16,0-2 1-16,0-6 3 16,0-3 1-16,0 1-1 15,-3-3 1-15,-6-3 0 0,-3 0 3 16,-6 1-1-1,-3-1 0-15,-6 0-3 16,-6 3 1-16,-3 3-6 16,-3 2-3-16,-6 5-4 0,-9 4 1 15,-4 4-8 1,1 4-4-16,3 5-18 0,3 5-5 16,5 5-69-1,10 9-49-15,6-1 67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4T09:34:53.1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CA78A3-A4AF-40A7-B4E0-F323A820BCFC}" emma:medium="tactile" emma:mode="ink">
          <msink:context xmlns:msink="http://schemas.microsoft.com/ink/2010/main" type="inkDrawing" rotatedBoundingBox="25007,7709 32777,8222 32354,14626 24584,14113" shapeName="Other"/>
        </emma:interpretation>
      </emma:emma>
    </inkml:annotationXML>
    <inkml:trace contextRef="#ctx0" brushRef="#br0">153 251 92 0,'-3'5'35'0,"6"-5"-27"0,0 0 2 0,0 0 2 0,4 3-8 15,-1-3 0-15,3 0-2 0,0-3-2 16,0-2-4-1,3-1 0-15,0 1 2 16,-3 0 3-16,0-1 0 16,0 1-1-16,-3 0 3 0,0 2 0 15,0 0 3 1,0 1 3-16,-3-1-2 0,0 0-2 16,0 1-5-1,0-1 0-15,-3 0 4 0,3 1 2 16,-3-1-2-16,0 0-3 15,0 0 2-15,0 1 2 16,0-4-2-16,0 1-4 0,0 0 0 16,3-1-1-16,0-2 0 15,0 0 0-15,0 0 0 16,0-3 2-16,0 1 0 16,0 2 6-16,0 0 4 15,0 0-5-15,0 0-1 0,0 0-4 16,0 2-1-1,0 1-6-15,-3-1 0 0,0 4 3 16,0-1 2 0,0 0 6-16,0 3 2 0,0 3-2 15,0 0-3 1,0 2 0-16,0 1-1 0,3-1 0 16,0 0 0-16,0 1 0 0,0-1 0 15,0 0 0 1,0 1 0-16,0-1 2 0,4 0 3 15,-1-2 4 1,-3 0 2-16,3 2-5 0,0-2-4 16,0-1-1-1,0-2-1-15,0 0 0 0,3 0 2 16,0 0-3-16,3 0 0 16,0-2 1-16,3-1 0 15,0 0 0-15,3-2 0 16,0 0 0-16,0-1 2 15,1 1-3 1,-1 0 0-16,0-1-1 0,0 4 0 16,0-1 2-16,0 0 2 15,3 1-6-15,-3-1 1 16,0 3 3-16,0-3 2 16,1 3-5-16,-1 0 0 0,3 0 5 15,0 0 4 1,3 0-3-16,0 0-2 0,3 0 0 15,0-2 1 1,1-1-1-16,2 3 2 0,-3 0-4 16,0 0 0-1,-3 0 1-15,0 0 2 0,0 3-3 16,-3-3 0-16,1 0 3 0,2 0 3 16,0 0-4-1,0 0-3-15,0 0 1 0,0 0 2 16,0 0 0-1,1-3-1-15,-1 3 1 0,0-3 1 16,-3 3-1 0,3 0-1-16,0 0 1 0,-3 0-1 15,3 0 2 1,-2 0 1-16,-1 0 1 16,0-3 2-16,3 1-3 15,0 2-2-15,0 0 0 16,0 0 1-16,0 0-3 0,1 0 0 15,-1 0 1-15,0 2 2 16,0-2-1 0,3 3-1-16,0 0 3 15,0 0 0-15,4-1 3 0,-1 1 1 16,0 2-3-16,-3-2-1 0,0 2-3 16,0-2-1-1,0-3 1-15,4 3 2 0,-1-3-1 16,0 2 2-1,0-2 7-15,0 3 3 0,-3 0-2 16,4-1-1 0,2 1-9-16,-3 0 0 0,0-1-1 15,0 1 0 1,6 0 0-16,-2-3 2 0,-4 0-1 16,0 0-1-16,0-3 3 0,0 0 0 15,0 1-1 1,4-1-2-16,-1 0 3 15,0 1 0-15,3-1 1 16,0 0 0-16,4 1-5 16,-1-1-1-16,-3 0 1 15,0-2 0-15,0 2 1 16,-2-2 2-16,2 2-3 0,0 1 0 16,6-1 1-1,0-3 0-15,4 1 2 0,-1 0 1 16,0-1-4-16,0 1-1 15,-5 0 1-15,-1-1 2 16,-3 4-2 0,0-1-2-16,0 0 2 15,1 3 2-15,-1 3 0 16,0 0 2-16,-3-1-2 0,0 1 2 16,3 0-2-16,-2-1-1 0,-1 1 1 15,-3 0-1 1,-3-1 0-16,0 1 0 0,-3 0 0 15,1 2 0 1,-1 0 0-16,0 1 2 0,0-1-1 16,0 1 2-1,0-4-2-15,3 1-1 16,0 0 1-16,1-1-1 0,-1-2-3 16,3 0 2-16,0 0 1 15,0 0 2-15,0 0-1 0,-2 0-1 16,-1 0 3-1,-3 0 0-15,0 0-4 16,3 0-1-16,0 0-2 16,3 0 3-16,1 0 2 15,2 0 2-15,0-2-1 16,0-1-2-16,0 3 1 16,0 0-1-16,1 0-3 15,-4 3 2-15,-3-1 1 16,-3 1 0-16,0 2 0 15,0-2 0-15,0 2 0 16,4-5 2-16,-1 0-10 0,3 3-2 16,0-3 14-1,3 0 6-15,0 0-7 0,4-3 0 16,-4 3-1-16,3-2 1 0,0-1-4 16,-3 0 1-1,1 1 0-15,-4-1 2 0,0 0-1 16,0 1-1-1,3-1-2-15,0 0 1 0,4-2 1 16,2 2 0 0,0 1 2-16,0-4 3 0,0 3-4 15,-2-2-3 1,-4 2 1-16,0 1 2 0,-3 2-2 16,-3 0 0-1,-3 0 3-15,7 0 1 16,-4 0-1-16,0 2 1 15,0-2-4-15,-3 3-2 0,3-3 2 16,-3 3 2-16,1-1 2 16,2-2 1-16,-3 0-2 15,3 0-2-15,0 0 1 16,0 0-1-16,-3 0-3 16,1 0 2-16,-1 0 1 15,-3 0 0-15,0-2 2 0,0 2 1 16,3 0-4-1,-3 0 1-15,0-3-2 0,4 0 0 16,-1 1 4 0,-3-1 3-16,6 0-2 0,-3 1-2 15,-3 2 0 1,0-3-1-16,0 0-3 0,7 1 2 16,-4-1 1-16,3 0 2 0,-6 1-1 15,0-1-1 1,0 0-2-16,-3 3 1 0,-3 0 3 15,0 0 1 1,1 0-1-16,-1 0 1 0,-3 3-4 16,0 0 0-1,0-1 1-15,3 1 2 0,0-3-3 16,0 3 0-16,0-1 1 16,-3-2 0-16,-3 0 0 15,6 0 0-15,-3 3 0 16,0 0 0-16,0-3 0 15,4 2 2-15,-1-2 1 16,-3 0 1-16,6 0-5 16,-6 0-1-16,6 0 1 15,0 0 0-15,-3-2 1 16,0 2 0-16,0-3 2 16,3 0 1-16,-6 3 3 0,1-2 1 15,-4-1-3 1,6 0-3-16,-3 1 0 0,0-1 1 15,0 0-1 1,0 1 2-16,-3-1-4 0,0 0 0 16,0 1 1-1,0-1 2-15,-6 0-3 0,6 3 0 16,-3 0 1 0,0 0 0-16,0 0 0 0,3 0 0 15,-3 0 0-15,3 0 2 0,0 0-3 16,1 0 0-1,2 0 3-15,0 0 1 0,-3 3-4 16,6-3-1 0,-3 0 1-16,0 0 2 0,0 0 0 15,-3 0 2 1,0 0-4-16,0 0 0 0,0 3-1 16,3-3 0-16,0 2 4 15,0-2 1-15,-3 0-1 16,3 0-2-16,4 3 1 15,-4-3 1-15,0 0-3 16,-3 3 0-16,3-1 1 16,-6 1 0-16,0-3 0 15,0 3 2-15,-6-3-1 16,3 5 2-16,3 0-4 0,-3 1 0 16,3-1 1-1,-3 0 0-15,0 1 0 0,-3 2 0 16,6 0 0-1,-6 0 0-15,0 3 0 0,3-1 0 16,-3 1-3 0,0 0 2-16,6 0 1 0,-3-1 2 15,-3 1-1 1,0 2-1-16,0 1 1 0,-3-1-1 16,3 1 0-16,-6 2 2 15,6 0-1 1,-3 0-1-16,-3 0-2 0,6 0 1 15,0 0 1-15,-3 0 0 16,3 0 0-16,-3 0 2 0,-3 0-3 16,3 1 0-1,-3-1 1-15,6 0 0 0,-3 0 0 16,-3 0 0-16,6-5 0 16,0 2 0-16,-3-2 0 15,0 2 0 1,-3 1 2-16,6-4-3 15,0 6 0-15,0-2 1 16,-3-1 0-16,3-2-3 16,0-3 2-16,0 0 1 15,0 0 0-15,0-8 0 16,-6 5 2-16,6-2-1 16,0 2-1-16,0-5 1 15,-3 6-1-15,3-6 0 16,-3 5 0-16,3 1-3 15,0-6 2-15,0 0 1 16,0 5 2-16,0-5-1 0,-6 3 2 16,6-3 0-1,0 2 3-15,-3 1-1 0,-3 0 0 16,6-3-8 0,0 5 0-16,0-5-4 0,0 5 2 15,0 1 3-15,-3-4 1 0,-3-2 1 16,6 3 0-1,-6 0 2-15,0-1 3 0,-4-2-2 16,4 3 0 0,-3-3 1-16,-6 3 0 0,9-3-2 15,-9 0-2 1,3 0 5-16,3 0 1 16,-6 0 2-16,0 0 0 0,3 0-4 15,3 0-3-15,-3 2 0 16,3 1-1-16,0-3 0 15,-3 0 2-15,3 0-1 16,3 0-1-16,-4 0 1 16,1-3-1-16,0 1 2 15,0-1 3-15,0 0 2 16,0 3 1-16,-3 0-4 0,3-2-1 16,-3 2-3-1,3 0-1-15,0 0-1 0,-3 0 0 16,0 0 2-1,0-3 0-15,-3 3 0 0,3-3 2 16,-3 1-1 0,-1-1-1-16,-5 3 1 0,9 0-1 15,-6 0-3 1,6-3 2-16,-6 3 1 0,6 0 2 16,-6 0 1-1,3 0 1-15,-3 0-7 0,3 0 0 16,-1 0 1-16,1 3 3 15,0 0 0-15,0-3-1 16,-3 0-2-16,0 0 1 0,6 2 3 16,-6 1 1-1,-3 0 1-15,9-1 2 0,-3 1-3 16,0 0-2 0,-1-1 0-16,1 1-1 0,-6 0-3 15,6 0 2-15,-3-1 1 16,0 1 2-16,-3 0-1 15,6-3-1-15,-3 0 1 16,0 0-1-16,-4 2 0 16,1 1 2-16,0 0-1 15,3-1-1-15,-3 1 1 16,0 0-1-16,0-1 0 16,3 1 2-16,-3 2-3 15,0-2 0-15,5 0 3 16,1-3 1-16,0 0-1 15,0 2 1-15,-6-2-2 16,6 0-1-16,0 0 1 0,-6 0-1 16,6 0 0-1,-6-2 0-15,-1-1 0 0,-2 0 0 16,3 1 2-16,0-1 1 0,3 0-1 16,-6 1-2-1,0-1 3-15,0 0 0 0,3 1-1 16,-1-1-2-1,-2 3 1-15,-3 0 1 0,6 0-1 16,0 0-1 0,0 0 1-16,0 0-1 15,0 0 0-15,-7 0 0 16,1 0 2-16,-3-3 1 0,0 1-4 16,-6-1 1-1,6 3 0-15,-4-3 0 0,1 3-3 16,3 0 0-1,-3 0 2-15,0 0 2 16,0 3 2-16,5-3 1 0,1 0-2 16,0 0-2-1,-3-3 1-15,0 1-1 0,-3-1 0 16,-1 0 2-16,10 0-1 0,-9 1-1 16,9-1 1-1,-12 0 1-15,0 1-1 0,-1 2 2 16,4 0-4-1,0 2 0-15,3-2 1 0,0 3 2 16,-3 0-3 0,-1-1 0-16,-2 1 1 0,0 0 2 15,0 0-3 1,-3-1 0-16,-1 4 3 0,4-1 1 16,9 0-6-16,-12 3 0 0,3 0 3 15,2 0 4 1,4-2-1-16,0-1-2 0,-3-2-3 15,0 0 1 1,0-3 1-16,-1 0 0 0,1-3 0 16,0 3 0-1,0 0 0-15,0 0 2 16,2 0-3-16,1 3 0 16,0-3 1-16,6 2 0 0,0-2 0 15,0 0 2-15,0 0-3 16,0-2 0-16,-4-1 1 15,-2 0 2-15,0-2-1 16,0 2-1 0,-3 0-2-16,0 1 1 15,-1-1 1-15,1 3 2 16,0 0-3-16,0 3 0 0,3-1 1 16,-1 1 0-16,1 0 0 0,0-1 0 15,-3 1 0 1,-3-3 0-16,0 0 0 0,-1 0 0 15,-2 0-3 1,0 0 2-16,3 0 3 0,0 0 1 16,2 0 1-1,1 0 0-15,0 0-5 0,0-3-1 16,3 1 3 0,-3-4 1-16,-1 1-3 0,-2 0 1 15,-3-1 0-15,3 1 0 16,0 0 0-16,-1-1 0 15,1 1-3-15,3 0 2 16,0 2 1-16,3 0 0 16,3 0 0-16,-4 1 2 0,4-1-3 15,-3 0 0 1,0 1 1-16,-3-1 0 16,0 0 0-16,-1 1 0 15,1-1 0-15,0 0 2 16,0 1-3-16,-3-1 0 15,2 3 3-15,1 0 1 16,3 0-1-16,-3 0-2 0,0-3 1 16,-6 1-1-1,-4-4-3-15,-2 4 0 0,0 2 2 16,0 0 0-16,-1 0 1 0,1 0 0 16,3 0 0-1,3 2 0-15,-1 1 0 0,1 0 0 16,-3-3-3-1,0 0 2-15,-3 0 1 0,-4 2 2 16,1 1 1 0,3 0 1-16,-1 5-5 0,4-3-1 15,3 0 1 1,3 1 0-16,-6-4 1 0,2 4 0 16,1-3 0-16,0-1 0 15,0 1 0-15,0 0 0 16,-1-1 0-16,1 4 0 15,3-1 0-15,0 3 0 16,3 0 0-16,2 0 0 16,4 0 0-16,0 0 0 15,-3-2-3-15,6-1 2 16,0-2 1-16,0-1 2 0,2-2-3 16,1 0 0-1,3 0 1-15,3 0 2 0,3-2-1 16,0-1-1-1,0 0-2-15,3 1 1 0,0-1 1 16,0 0 2 0,0 3-3-16,3-2 0 15,0 2 1-15,3 0 0 16,0 0-3-16,0 0 0 0,0 0-1 16,0 0 3-16,0 0 0 0,0 0 3 15,0 0-3 1,-3 0 0-16,0 0 1 0,-1-3 2 15,4 3-1 1,-3 0 2-16,0 0-4 0,0-3 0 16,0 3 1-1,-3-3 2-15,0 3-3 0,0-2 0 16,3 2-1 0,-3-3 0-16,3 3 2 0,0 0 2 15,0-3-3-15,0 3 0 16,0 0-1-16,3-2-2 15,-3 2 5-15,3-3 1 16,-3 0-3-16,0 1 1 16,3-1 0-16,-3 0 0 15,3 3 0-15,0-2 0 16,0 2 0-16,0 0 0 16,0 0-3-16,0 0 2 15,0 2-1-15,0 1-2 16,3-3 0-16,-3 5 0 15,0 1 3-15,0-1 2 16,0 3-2-16,3 0 0 16,-3 3 1-16,3 2 0 15,0 1-3-15,0-1 2 0,0 3 1 16,0 0 2 0,0 0-3-16,0 3-2 0,0 0 2 15,0 0 0-15,-3-1 1 0,0-1 0 16,3 1 0-1,0-2 2-15,0 0-3 0,0 3 0 16,0-3 1 0,0-2 2-16,3-1-3 0,0 1 0 15,-3-1-1 1,3-2-2-16,0-1 3 0,-3 1 2 16,0 0-2-1,3 0 0-15,0-1 1 0,-3 1 0 16,0-3 2-16,0 0 1 15,3 0-4-15,-3 0-1 16,3 0 1-16,-3 0 2 16,0 0-2-16,3 0 0 15,0 0 1-15,0 0 0 16,-3 1 0-16,0-1 2 16,0 2-1-16,3 1-1 15,-3-3-2-15,3 3 1 0,-3-1 3 16,0 1 1-1,0 0-4-15,0 0-1 0,0-3 1 16,0 2 0 0,0-2 1-16,0 1 2 15,0 1-3-15,0-2 0 16,0-2 1-16,0 2 0 0,0 0 0 16,0 0 0-16,0 0 2 0,0-3 1 15,0 1-4 1,3 2-1-16,0-3-2 0,0 0 3 15,3 1-2 1,0-1 1-16,0 3 2 0,0 0 0 16,0 0 0-1,0-2 0-15,0-1 0 0,0 0 0 16,0 1-3-16,0-1 2 16,0 0 3-16,0 1 1 15,0-1-4-15,3 0 1 16,0 1-2-16,0-1 0 15,0 1 0-15,0-1 0 16,1 0 2-16,-1 1 2 16,3-4-1-16,0 1 2 15,0 0-2-15,0-1-1 16,3 1-2-16,0 0-1 16,3-3 4-16,0 0 1 0,3 0-3 15,0 0-1 1,1 0-2-16,-1-3 3 0,0 0 2 15,-3 1 2 1,0-1-4-16,6-2-1 0,-3-1-2 16,3-2 3-1,3 0 0-15,1 3 1 0,2-3 0 16,0 2 2-16,0 1-1 0,0 0 2 16,0 2-4-1,1-2 0-15,-1 2-1 0,0 0 0 16,-3 3 2-1,-3-2 0-15,0 2 0 0,-3 0 0 16,1 0 0 0,-1 0 0-16,0-3 0 0,0 3 0 15,0 0 2 1,0 0 1-16,0 0-4 0,0 3-1 16,0-1 3-16,1 1 1 15,-1 0-3-15,0-1 1 16,3 1-2-16,0 0 0 15,0-3 2 1,0 2 0-16,3-2 0 0,-2 0 0 16,-1 0 0-1,-3 0 0-15,-3 0 0 0,0 0 2 16,0 0-1-16,0 0-1 16,0 0 1-16,0 0-1 15,1 0 0-15,-1 3 0 0,0 0-9 16,0-3-4-1,3 2 13-15,0 1 9 0,0-3-4 16,0 3 0 0,0-1-3-16,4 1-2 0,-1 0 1 15,0-3-1 1,3 0 0-16,-3 0 2 0,0 0-1 16,-3 0 2-1,0-3-2-15,1 0-1 0,-4 3-2 16,3 0 1-16,-3-2 1 15,3 2 0-15,0 0 0 16,3 0 0-16,0 0 0 16,0 0 0-16,4 0 0 15,2 0 0-15,-3 0 0 16,0 0 0-16,0 0 0 16,0 0 0-16,0 0 0 15,-2 0 2-15,-4 0-1 0,3 0-1 16,-3 0-2-16,0 0 1 15,0 0 1 1,3 0 0-16,0 0 0 16,1 0 0-16,-1 0 0 15,3-3 2-15,0 0-3 16,3 1 0-16,0 2 1 0,0 0 2 16,1 0-3-16,-1 0 0 0,-3 0 3 15,0 0 1 1,-3-3-4-16,0 3 1 0,1 0 0 15,-1 0 0 1,3-3 0-16,0 3 2 0,3-2 1 16,0-1 1-1,3 3-2-15,1 0 1 0,-4-3-2 16,0 3 2-16,3 0-2 16,-3 0 2-16,0 0-4 15,-2-2-2-15,-1-1 2 16,0 0 0-16,0 1 1 15,0-1 2-15,0 3 1 16,0-3 3-16,1 3-3 16,-1 0 0-16,0 0-1 0,0 0-2 15,0 3 3 1,0 0 2-16,3-1-2 0,1 1-2 16,-1 0 0-1,-3-1-1-15,0 1 0 16,3 0 0-16,-3-1 0 15,1-2 0-15,-10 0 2 16,12 0 1-16,0 0 1 0,3 0 0 16,0 0 0-1,1 0 0-15,-1 0-2 0,0 0 1 16,0 0-2-16,0 0 2 0,-3-2-2 16,-2-1 2-1,-4 0-4-15,0 1 0 0,0-1 1 16,0-2 2-1,0-1-1-15,0 1 2 0,-3-1-4 16,4 4 0 0,-1-1 3-16,0 0 1 0,0 1-4 15,0-1 1 1,0 0 0-16,3 1 0 0,4-1-3 16,-4 0 2-16,0 1 1 15,-3-4 0-15,0 4 0 16,0-1 2-16,-3 0-1 15,0 1-1-15,1-1-2 16,2 3 1-16,0 0-1 16,0-3 0-16,0 3 2 15,3 0 2-15,0-2-3 16,4 2 0-16,2 0 1 16,-3 0 2-16,3-3-1 15,0 3-1-15,-3-3 1 16,-2 3-1-16,-1 0-3 15,0 0 2-15,0 0 1 0,0 3 2 16,3-3-1 0,3 0-1-16,1 0 3 15,2 0 0-15,-3 0-4 16,0 0 1-16,6 0-2 0,-2 0 0 16,-4 0 2-16,-3 0 0 15,0 0 0-15,-3 0 2 16,0 0-3-16,1 0 0 0,2 0 3 15,-3 0 1 1,3 0-1-16,6-3-2 0,-3 3 1 16,1-2 1-1,2-1-1-15,-3 0-1 0,0 0 1 16,-3 1-1 0,-3 2 0-16,-2-3 2 0,-4 3-3 15,0 0 0-15,0 0 1 16,3 0 0-16,0 0 0 15,-3 3 0-15,-3-1 0 16,3-2 0-16,-2 3 2 16,2-3 1-16,0 0-4 15,0 0-1-15,0 0 1 16,0 0 2-16,-3 0 0 16,-3 0-1-16,6 0 1 15,-2 3-1-15,-1-3 0 16,-3 0 0-16,6 0 0 15,-6 0 0-15,0-3 0 16,0 3 0-16,0 0 2 0,-3 0 1 16,6 0-6-1,-6 0 0-15,0 0 1 0,-2 0 3 16,8 0 0-16,-6 0-1 0,6 0 1 16,-6 0-1-1,6 0 0-15,-3 0 0 16,0 0 0-16,0 0 0 15,0 0 0-15,0 0 0 0,0 0 0 16,0-3 2 0,4 1-1-16,-1-1-1 0,-3 3 1 15,0 0 1 1,-3-3-1-16,0 1-1 0,0-1 1 16,-3 3-1-16,0-3 0 15,-6 3 0-15,6-2 0 16,0 2 2-16,-6 0-1 15,6 0-1-15,-3 0 1 16,0 0 1-16,3 0-6 16,0-3 1-16,1 0 1 15,-1 3 1-15,0 0 1 16,-3 0 0-16,0-2-3 16,-3 2 2-16,6 0 3 15,-3 0 1-15,0 0-1 0,0 0-2 16,-6 0 1-1,3 0-1-15,6 0 0 16,0 0 2-16,-6 0-3 16,6 0 0-16,3 0 1 15,-6 2 0-15,-3-2 0 16,6 0 0-16,-3 0 0 0,0 3 2 16,0-3-3-16,-3 3 0 0,6-3 1 15,-6 2 0 1,3 1 0-16,-3 0 0 0,-3-3 0 15,9 5 2 1,-2-2-3-16,-1-1 0 0,3 1 1 16,3 3 2-1,-3-4-3-15,0 1 0 0,-3 0 1 16,0-1 0-16,3 1 0 16,-3 0 2-16,0-1-3 15,3 1 0-15,0 0 1 16,0 2 2-16,0 0-3 15,0 1 0-15,-3-4-1 16,3 4-2-16,3-4 5 16,-3 1 1-16,0 0 0 15,-3 2-2-15,0-2 1 16,1 2 1-16,-4 1-1 16,-3-1-1-16,6 0-2 15,0 1 1-15,0-1 1 16,-3 0 0-16,-3 1 2 15,9-1 1-15,-9 0-6 16,6 4 0-16,0-1 3 0,-6 0 2 16,6 0-3-1,-6 0 1-15,3 0 2 0,-3 2 1 16,6 1-4 0,-6 0 1-16,6 0 0 0,-6 2 0 15,6 0-3-15,-3 1 2 0,-3-1 1 16,6 1 2-1,-3-4-1-15,-3 4-1 0,6-3-2 16,-3-1 1 0,0 1 1-16,-3 0 2 0,0-1-1 15,0 1-1 1,0 0 3-16,0 0 0 0,0-1-4 16,0 1 1-16,0 0 0 15,-3-3 2-15,0 3-1 16,-3-3 2-16,6 2-4 15,-9 1-2-15,9 0 2 16,-3-3 2-16,-3 0 0 16,6 0-1-16,-6 0 1 15,0 3 1-15,-3-3-1 16,6 0-1-16,0 0 1 0,-3 0-1 16,6 0 0-1,-3 0 0-15,3-3 0 0,0 1 0 16,-6-1-3-1,6 0 2-15,0 1-1 0,0-1-2 16,0 0 5 0,-3 1 3-16,-3-1-1 15,6 1 0-15,0-6-3 16,0 5-1-16,0-5-1 0,0 0-2 16,0 5 3-16,0-2 2 0,0 2 0 15,0-5-1 1,0 6 1-16,0-1-1 0,0 0-3 15,0-5 2 1,6 6 1-16,-6-1 2 0,3 0-3 16,-3-5-2-1,0 6 4-15,0-1 1 0,6 1-3 16,-6-1 1 0,3 0-2-16,-3 3 0 0,6 0 2 15,-6 0 2-15,3 0-1 16,-3 0 2-16,0 1-2 15,0-1-1 1,0 2 1-16,0 1-1 0,0 0 0 16,-3-3 0-16,3 0 0 15,0 0 2-15,0 0-3 16,-6-3 0-16,6 1 3 16,-3-1 1-16,3-5 1 0,-6 5 2 15,6-2-5 1,0 2-1-16,0 1 0 0,-3-4 0 15,-3 1 0 1,6 0 0-16,0-3 2 16,-3 3 1-16,0-1 1 15,-3-2 0-15,6 0-2 0,-3 0-2 16,-4 3 1-16,7-3-1 0,-3 0 0 16,0 0 0-1,-3 0 0-15,-3 0 0 0,6-3 0 16,-6 3 2-1,0-2-3-15,0-1-2 0,-3 3 4 16,-3-3 1 0,0 0 0-16,-6 1 1 0,3-1 2 15,-3-2 2 1,0-1-6-16,-1 1 0 0,1 0 3 16,0-1 2-1,0 1-2-15,0 0-1 0,-6 2-3 16,0 0-1-16,-3 1 1 15,-7-1 0-15,1 0 2 16,0 0 3-16,-3 1-2 16,6-1-2-16,-7 0 0 15,7 1-1-15,0-1 0 16,-3 0 0-16,3 1 0 16,-7 2 2-16,4 0-1 15,-3 2-1-15,-3 1 1 0,-3 2-1 16,2 1 0-1,1-1 0-15,3 1 0 0,3-4 0 16,-1-2 2 0,7 0 3-16,0 0-2 0,-6 3 0 15,3-3 1 1,-3 3 2-16,-4-1-3 0,4 1 0 16,-3 0-1-16,3-1-2 0,0 1 1 15,2 0-1 1,4-3 0-16,0 0 2 0,3-3 1 15,-3 0 1 1,0 3-2-16,2-2 1 0,-5 2-2 16,0 0 2-1,-3 0-4-15,0 0 0 16,-4 0 1-16,1 0 2 0,0-3-1 16,0 0 2-16,0 1-4 15,5-1 0-15,-2 0 1 16,0 1 0-1,-6 2 0-15,-3-3 0 0,-4 3 0 16,1 0 2-16,0 0-3 16,0 0 0-16,2 0-1 15,1 0 0-15,0 0 4 16,0 3 1-16,-4 2-4 16,-2 0 1-16,0 1-2 15,-1-4 0-15,4 4 2 16,3-4 2-16,3 1-1 0,3-3-1 15,2 0 1 1,1 0-1-16,0 0 0 0,-3 0 0 16,0 0 0-1,-4 0 2-15,1 0-3 0,0 3 0 16,0-1-1-16,-1-2 0 16,4 0 2-16,3 3 2 15,0 0-1-15,-3-1 2 16,-4 1-2-16,-5 0-1 15,0 2-2-15,0-2 1 16,-1 0 1-16,1-1 2 16,3 1-1-16,3-3-1 15,-1 0 1-15,-2 5-1 16,-3-5 0-16,-3 3 0 0,-4-3 0 16,1 0 0-1,0-3 0-15,2-2 0 16,1 2-3-16,0 1 2 15,-3 2-1-15,-4 0 0 0,-2 0 0 16,0 0 0-16,-1 0 2 16,4 0 2-1,6 0-1-15,-4 0-1 0,1 0 1 16,-3 2 1-16,0-2-1 0,-1 0 2 16,4 0-4-1,0 0 0-15,8-2 1 0,1-1 2 16,0 0-3-1,-3 0-2-15,-4-2 4 0,1 2 3 16,-3 1-3 0,3-1-1-16,-1-2 0 0,4-1 2 15,3 1-3 1,2 2 0-16,-2 1-1 0,-3-1-2 16,-3-2 3-1,-1-1 0-15,-2 1-2 0,3-1 0 16,0 1 2-16,5 0 2 0,1 2 0 15,0 0 2 1,-3 1-4-16,-4-1-2 16,1 3 2-16,0 0 2 15,0 0 0-15,2 0-1 16,16 0-2-16,-9 3-1 0,3-1 4 16,2 1 1-1,1 0-3-15,-3-1 1 0,6-2 0 16,0 3 0-1,3 0 0-15,-1-3 2 0,10 0-3 16,-6 2-2-16,6-2 2 16,-3 3 0-16,3 0-2 15,3 0 2 1,3 2-1-16,-1-2 0 0,4 2 2 16,0-2 0-16,0-1 0 0,3 1 0 15,0 0 2 1,3-1 1-16,0 1-6 0,0 0 0 15,0-1 3 1,0-2 2-16,3 0-3 0,-3 0 1 16,3 0 0-1,0 0 0-15,0 3 0 0,0-3 0 16,0 0-3-16,0 0 2 16,0 0 1-16,0 0 0 15,0 0 0-15,-3 0 0 16,3 0 0-16,0 0 0 15,0 0-3-15,0 0 2 16,0 3 1-16,0-3 0 16,0 0-3-16,3 0 2 15,0 0-1-15,0 0-2 16,-3 2 0-16,3-2 0 16,0 0 3-16,-3 3 0 15,0 0 1-15,3-3 0 16,-3 2 0-16,0 1 0 0,3 0 0 15,0-3 0 1,0 3 0-16,0-3 0 0,0 2-3 16,-3 6 2-1,3-2-1-15,-3-1-2 0,0 0 3 16,0 3 0-16,0 0 1 0,3 0 0 16,-4 3-3-1,4 0 2-15,0 0-1 0,0-1 0 16,0 4 2-1,0-1 0-15,4-2-3 0,-1 0 0 16,0-1-1 0,0 1 3-16,0 0 0 15,0 0 1-15,3-1 0 16,-3 1 0-16,0 0-3 0,0-1 2 16,0-2 1-16,0 0 0 15,-3 3 0-15,0-3 0 16,3 0 2-16,-3 3 3 15,0-3-4-15,0 3-1 16,0 0-2-16,0-3 0 16,0 2 2-16,0 1 0 15,3 0-3-15,-3-1 2 16,0 1 3-16,0 0 1 0,0 2-4 16,0 1 1-1,0-4 0-15,0 4 2 0,0-3-3 16,0-1 0-1,3 1 1-15,-3 2 2 0,0-2-3 16,0 0 0 0,3 0 1-16,-3-1 0 0,3 1-3 15,-3 0 2 1,3-1 1-16,-3 1 2 0,0 0-1 16,0-3-1-16,0 3 1 15,0-3-1 1,0 0 0-16,0-3 0 0,3 1 2 15,-3-1-1 1,0 0-1-16,0-5-2 0,0 6 1 16,0-1 1-1,-3 0 2-15,3 3-1 0,-3 0-1 16,0 0 1 0,3 1-1-16,0-4 0 0,0 0 0 15,0 1-3-15,-3-4 2 16,3 4 1-16,0-6 0 15,0 5 0-15,0-5 0 16,3 5 0-16,-3 1 0 16,3-1-3-16,0 0 0 15,0 1 4-15,0-1 1 16,3 1-5-16,0-1-2 16,0-2 2-16,0-1 1 15,3 1-1-15,3 0 2 16,0-1 3-16,3-2 1 15,3 0-4-15,3 0-1 16,7 0-2-16,2-2 0 0,3-1 0 16,0 0 3-1,3 1-2-15,-3-1 1 0,1 0 2 16,-4 1 0-16,0-4-3 0,6 3 2 16,-3 1 1-1,4-4 2-15,-1 4-1 0,3-1 2 16,-3 3-4-1,0 3-2-15,1-1 4 0,-4 4 1 16,-3-1-3 0,-3 3 1-16,-3 0 0 0,-3 0 0 15,0 0-3 1,0 3 2-16,-2-3 1 0,2 0 2 16,0 0-3-16,3-2 0 15,0-1-1-15,0 0 0 16,0-2 4-16,3 0 1 15,1-1-4-15,2 1 1 16,0-3-2-16,3 0 0 16,0-3 2-16,0 1 2 15,-5-1-1-15,-1-2 2 16,-3-1-4-16,3 1 0 16,-3 0-1-16,3-1 0 15,0 3 4-15,1 1 1 0,2-1-6 16,0 3 0-1,3 0 1-15,0 0 3 0,-3 0 2 16,4 0 1 0,-4 0-5-16,0 0 1 0,-3 0-2 15,0-3 0 1,-3 3 2-16,1 0 0 0,-1 0 2 16,3 0 1-16,0 0-1 0,0 3-2 15,3 0-2 1,3-1-1-16,1-2 2 0,5 0 0 15,-3 0 1 1,0-2 0-16,-3-1-3 0,-2 0 2 16,-4 1 1-1,0-1 0-15,0 0 0 0,0 1 0 16,0-1 2-16,0 0 3 16,4 3-4-16,-1 0-1 15,0 0-5-15,3 0 1 16,0 0 2-16,0 0 3 15,1 0 0-15,-1 0 2 16,-3-2-2-16,-3 2-1 16,0 0 1-1,0-3-1-15,1 0 0 16,-1 1 0-16,3-1 0 0,6 0 0 16,0 1 2-16,0-1 1 15,4 0-4-15,-1 1-1 16,0 2 1-16,-3 0 0 0,-3 0 1 15,1 0 0 1,-4-3-3-16,3 0 2 0,0 0 1 16,3 1 2-1,1-4-1-15,2 4-1 0,0-1-2 16,0 0 1 0,3 3 1-16,-2 0 2 0,-4 0-3 15,-3 0 0-15,0 0 1 16,3-2 2-16,-2-1-1 15,-1-2-1-15,3 2-2 16,0 0 1-16,3 1 1 16,1-1 2-16,-1 3-1 0,0 0-1 15,0 0-2 1,-3 3 1-16,-2-3 1 0,-1 0 2 16,-3 0-1-1,3 0-1-15,0-3 1 16,3 3-1-16,1 0 0 15,-1 0 0-15,0 3 0 16,0-1 0-16,0 4-3 0,4-1 2 16,-7 0 1-1,0 1 2-15,-6-4-3 0,0 1 0 16,3 0 1-16,1-3 2 16,-1 0-1-16,0 0-1 15,0 2 1-15,3 1-1 0,0 0-3 16,1 0 2-1,-1-1 1-15,3 1 0 0,-3-3-3 16,0 0 2 0,-2 0 3-16,-4-3 3 0,0 1-2 15,0-4 0 1,3 1-1-16,0-3-2 0,3 0 1 16,4 2-1-16,2 1 0 0,-3 0 0 15,-3 2 0 1,3 0 0-16,-2 1-3 0,-1 2 2 15,-3-3 1 1,-3 0 2-16,0 3-1 16,3-2 2-16,1-1-4 15,-1 3 0-15,9 0 1 16,0 3 0-16,0-1 0 16,4 1 0-16,2 2 0 15,-3-2 0-15,3 0 0 0,-8-3 0 16,2 0 0-1,-6 0 0-15,12-3 0 0,-9 0 0 16,7 3 0 0,-4-2 0-16,0-1 0 15,0 3 0-15,-3-3 0 16,4 1 0-16,-7-1 0 0,-6-2 2 16,-3-1-1-16,0 1-1 0,-9-1 1 15,6 1-1 1,-6 2 2-16,1-2 3 0,-4 0-4 15,-3-1-3 1,6 4 5-16,-3-1 3 0,-3 0-3 16,0 1-2-1,-3-1 0-15,9-2 1 0,-3 2-3 16,0 0 0-16,0 0 1 16,0 1 0-16,-3-1 0 15,9 0 2-15,-6 3-3 16,7-2-2-16,-7-1 4 15,9 0 1-15,-3 3-3 16,0 0 1-16,-3 0 0 16,6-2 0-16,-3 2 0 15,0 0 0-15,-3 0 0 16,7 2 0-16,-4-2 0 16,0 3 0-16,-3-3 0 15,3 0 2-15,0 0-3 16,-3 0-2-16,0 3-5 15,0-1 0-15,0-2 8 16,0 0 7-16,-3 0-1 0,-2 3-1 16,5 0-2-1,-3-3-3-15,0 2-2 0,0-2-1 16,-3 0 4 0,3 3 1-16,-6-3 0 0,-3 0 1 15,6 0-2-15,-9 0 2 0,0 0 0 16,0 0 1-1,0 0-2-15,0 0 1 0,0 0-2 16,0 0-1 0,0 0 1-16,0 0 1 0,0 0-3 15,0 0 0 1,0 0 1-16,0 0 2 0,3 3-1 16,-3-3-1-16,0 0 1 15,3 3-1-15,0 2 0 16,0 0 0-16,-3 1 0 15,6 2 0-15,-3 0-3 16,-3 0 2-16,6 0 1 16,-3 3 2-16,0-1-3 15,-3 1 0-15,6 0 1 16,-6 2 2-16,3 0-1 0,-3 1-1 16,6-1 1-1,-3 1-1-15,0-1-3 0,3 1 2 16,-3-1 1-1,3 0 0-15,-3-2 0 0,-3 0 2 16,0 0-1 0,0-1 2-16,0-2-2 15,0 0-1-15,0 0 1 16,-3 0 1-16,-3 0-1 0,6 0-1 16,-3-2 1-16,3-1-1 0,-6 6-3 15,6-3 2 1,-3 0 1-16,0 0 0 0,-3 0 0 15,6 0 0 1,0 0 2-16,-3 0 3 0,-3 0-4 16,6 0-1-1,-3 0-2-15,0 0 0 0,-3 3 2 16,6-3 2 0,-3 0-3-16,3 0 0 0,-6 3 1 15,6 0 0-15,-3-1 0 16,3 1 2-16,-3 0-1 15,3 0-1-15,-3 2 1 16,3 0-1-16,0-2-3 16,-3 3 2-16,0-1-1 15,3 0 0-15,0 1 2 16,0-3 2-16,-6-1-1 16,6 4 2-16,0-1-2 15,0-2-1-15,0-1-2 16,0 1 1-16,0-3 1 15,0 0 2-15,0 0-1 16,0 0 2-16,0 0-7 0,0-2 1 16,0-1 3-1,0 1 2-15,0-1-3 0,0 0-1 16,0 1 3-16,0-4 1 0,0 1-3 16,0 0 1-1,0 2 0-15,0-2 2 0,0 2-1 16,0-5-1-1,0 8 1-15,-3-3-1 0,3 3 0 16,0 1 0 0,0-4 0-16,0 3 0 0,0-3 0 15,0 3 0 1,0-2 0-16,0 2 0 0,0-3 0 16,0 0 0-1,0 1 0-15,0-1 0 0,0-5 0 16,0 6 2-16,0-6-1 15,0 0-1-15,0 0 1 16,0 0 1-16,-6 0 1 16,6 0 3-16,-6 0-3 15,0 0-2-15,-3-3 2 16,0 0 0-16,-3 1-1 16,0-1-2-16,-6-3 1 15,5 1-1-15,-5-3 0 0,3 3 2 16,-3-3-1-1,0 2-1-15,-3 1 1 0,0 0-1 16,-9-1 0 0,0 4 0-16,-1-1-3 0,-2 0 2 15,0 3 1-15,0 0 2 0,-3 0-1 16,5 0-1 0,1 0 1-16,3 0-1 0,-3-3 0 15,3 3 0 1,3 0 0-16,-3 0 2 0,-1 0-1 15,-5 0-1 1,3 0 3-16,0 0 0 16,0 0-4-16,-3 0-1 15,8 0 1-15,-14 0 2 0,0 0 0 16,3 0-1-16,0 0 1 16,2 0 1-16,1-2-1 15,3 2 2-15,-6 0-2 16,3 0-1-16,-3 0-2 15,-1 0-1-15,1 0-1 16,-6 0 3-16,9 0 0 16,-6 0 3-16,8-3-1 15,1 3-1-15,0 0 1 16,6-3 1-16,0 1-1 16,3-1-1-16,3 3 1 0,-3-3 1 15,-1-2-3 1,1 5 0-16,-3 0 1 0,0 0 0 15,0 0-3 1,-3 0 2-16,-3 0 1 0,2 0 2 16,1 0-3-1,0 0 0-15,0 0 1 0,0 0 2 16,-3 0-3-16,3 0 0 0,-1 0 1 16,4 0 2-1,0 0 1-15,-3 5 1 0,6-5-5 16,-9 0 1-1,0 0 0-15,2 3 0 0,-2-3 0 16,0 3 2 0,0-3-3-16,0 0 0 0,0 0-1 15,2 0 0 1,1 0 2-16,0 0 2 0,3-3-1 16,0 3-1-1,0-3 1-15,0 3-1 0,-1 0 0 16,-5 0 0-16,0 3-3 15,0 0 2-15,0-3 1 16,-3 0 0-16,-4 2 0 16,4-2 0-16,0 0 2 15,0 3 1-15,3-3-1 16,0 0-2-16,-1 0-2 0,4 3 1 16,-3-1 1-1,-3 1 0-15,0-3 0 0,-3 3 0 16,-1 0 0-1,-2-1 0-15,0 1 0 0,3 0 0 16,0-1 0 0,-1-2 2-16,4 0-3 0,3 0 0 15,0 0 1 1,3 0 2-16,-3 0-1 0,-1 0-1 16,-5 0-2-1,6 0 1-15,-3-2 1 0,0-1 0 16,-4 0 0-16,4 1 0 0,0-1 0 15,0 0 0 1,0 0 0-16,3-2 0 16,-1 2 0-16,1 1 0 15,-6-4-3-15,0 1 2 16,-3 2 1-16,-4 1 2 0,-2 2-1 16,0-3-1-16,0 3 1 15,-1-3-1-15,4 1 0 16,0-1 2-16,-6 0-3 15,0 1-2-15,-4-1 2 16,-2 3 2-16,0 0-2 16,-1 0 0-1,4 0 1-15,0 0 0 0,6 3 0 16,-7-1 0-16,1 1 0 16,-3 2 0-16,-1 1 0 0,1-4 0 15,3 1 0 1,-3-3 0-16,8 0 0 0,4 0 0 15,0 0 0 1,-3 5 2-16,-4-2-3 0,-2 2-2 16,0 1-3-1,-3-1 1-15,2 1 3 0,4-1 1 16,6 0 1-16,0 1 2 0,-1-1-1 16,-2-2-1-1,0-1 1-15,-6 4-1 16,-1-4 0-16,4 4 0 15,3-1-3-15,3 0 2 16,2 1 1-16,4-3 0 16,3-1 0-16,0 1 0 0,0 0 0 15,-1-3 0 1,1 0 0-16,0-3 2 0,-3 3-3 16,3-3 0-1,0 3 1-15,-1 0 0 16,4 0 0-16,0 0 2 15,3 3-1-15,3-3-1 16,3 0-2-16,-1 0 1 0,4 0 1 16,0 0 0-1,0 3-3-15,3-3 2 0,0 0 1 16,3 0 2-16,0-3-3 0,0 3-2 16,3 0 2-1,-3 0 0-15,0 0 1 0,3 0 0 16,-3 0 0-1,-1-3 2-15,-2 3 1 16,0 0-4 0,0 0-1-16,3-2 1 0,-3 2 2 15,0 0 0 1,0 0-1-16,0 0-2 0,-3 0 1 16,3-3 1-16,0 0 2 0,0 0-1 15,-1 1-1 1,1 2 1-16,3-3-1 0,0 0-3 15,0 1 2 1,3-1 1-16,0 0 0 16,0 3 0-16,3-2 0 15,0 2-3-15,3-3 2 16,0 3 1-16,3 0 0 16,0 0-5-16,0 0-1 15,0 0 0-15,0 0 4 0,0 0-1 16,0 0-1-1,0 0 3-15,0 0 0 0,0 0 1 16,0 0 0-16,0 0 0 16,0 0 0-1,0 0 0-15,0 0 0 16,3 5 0-16,-3-5 0 0,0 0 2 16,0 3 3-16,-3 0-2 15,0-1-2-15,0 1-3 16,0 0 1-16,0-1 1 0,0-2 0 15,0 0 0 1,0 0 2-16,0 0-3 0,0 0-2 16,0 3 4-1,0-3 3-15,0 0-3 0,0 0-1 16,0 0 0-16,0-3 2 16,3 3-3-16,-3-2-2 15,3 2 2-15,0 0 2 16,0 0-2-16,0 0-2 15,0 0-1-15,0 0 3 16,0 0-2-16,0 0 1 16,0 5 2-16,3 1 0 15,0 2-3-15,0 0 2 16,0 0 1-16,-3 2 2 16,3 4-3-16,-3-1 0 15,3 3-1-15,0 0 0 16,-3 0 4-16,0 3 1 15,3 0-1-15,-3 0-2 16,0 0 1-16,0-1-1 16,0 4 0-16,0-3 2 15,0-1-3-15,0-2 0 0,0 0 1 16,0 1 0-16,0-1-3 0,0-3 2 16,0 0 1-1,-3 1 2-15,3-3-1 0,0 5-1 16,0-3 1-1,-3-2-1-15,3-3 0 16,0 0 0-16,0 0 0 16,-3-3 0-16,3 3 0 0,-3-2 0 15,3-1 0 1,0 0 2-16,0 1-3 0,0-1 0 16,0 0 1-16,0 1 2 15,0-1-3-15,0 1 0 16,0-6 1-16,0 5 0 15,0 0 0-15,-3 1 2 16,3-1-1-16,0 0-1 16,-3 1 1-16,0-1-1 15,3 3-3-15,-3 0 2 16,0 0 1-16,0 0 0 16,0 0 0-16,3 0 2 15,0-2-3-15,0-1 0 0,0 0 1 16,0 1 0-1,0-1-3-15,0-5 2 0,3 6 1 16,0-1 2 0,0 3-3-16,0 0 0 15,-3 0-1-15,0 0-2 16,3 0 3-16,0 0 2 0,0 0-2 16,0 0 0-16,0 0 1 0,0-2 2 15,0-1-3 1,3 0-2-16,0 1-1 0,0-1 3 15,0 0 2 1,3 1 2-16,0-1-1 0,3-2-2 16,3 0-2-1,0-3 1-15,3-3 1 0,3 0 0 16,4-2-3-16,2-1 0 16,0-2 2-16,0 3 0 15,0 0 1-15,0-1 0 16,-3 1 0-16,1 0 2 15,-1 2-1 1,-3 0-1-16,0 3-2 0,0 0 1 16,3 3-4-16,0 0-1 15,0-1 5-15,1 1 5 16,-1 0-2-16,3-1-1 16,0 1-3-16,3 0 1 15,0-1 1-15,0-2 2 16,4 0-3-16,-1 0 0 0,-3 0 1 15,-3 0 2 1,-3 0-3-16,0 0 0 0,1 0-4 16,2-2 1-1,0-1 4-15,3 0 4 0,3 1-1 16,3-4 0 0,1 1-3-16,-1 0-1 0,3-1 3 15,0 1 1-15,-3-1-4 0,-2 1-1 16,-7 0 1-1,0 2 2-15,-3 0 0 0,0 1-1 16,3-1 3 0,0 0 0-16,1 1-10 0,-1-1-3 15,3 0 9 1,3 1 5-16,0-1 1 0,0 0 0 16,1 3-6-16,-1 0 1 15,-3 0 2-15,0 0 1 16,0-2-1-16,-3-1 1 15,4 0-4-15,2 1-2 16,0-4 2-16,6 1 0 16,3-1 1-1,1 4 2-15,5-1-1 0,-3 0-1 16,-3 3 1-16,-3 0 1 16,-2 0-3-16,-1 0 0 15,0 0-1-15,3 0 0 0,4-2 2 16,2 2 2-1,0 0-1-15,0 2-1 16,0 1-2-16,-2 2-1 16,-4 1 6-16,-3-4 3 0,-3 1-6 15,0 0 1 1,4 2-12-16,-1-2-3 0,6 2 16 16,-3 1 9-16,4-1-6 0,2 0-3 15,-3-2-1 1,0 0 1-16,-3-1-1 0,-2 4-1 15,-1-4 1 1,0 4-1-16,0-1 0 0,0 1 0 16,4-1-3-1,2-2 2-15,3-1 1 0,0 1 2 16,-2 0-3 0,-4-1 0-16,-3 1 3 15,0 0 1-15,0 2-1 0,-2 0-2 16,-1 1-2-16,0-1 1 15,3 0-1-15,0 1 0 16,4-3 2-16,-1-1 2 16,0 1-1-1,0-3-1-15,-6 0-2 0,1 3 1 16,-1-1 1-16,-3 1 0 16,0 0-3-16,3-1 2 0,0-2 3 15,4 0 3 1,2 0-4-16,0 0-1 0,3 0 0 15,0-2 0 1,1 2 0-16,-7 0 0 0,-3 0 0 16,0 0 0-1,0 0-3-15,4 0 2 0,-1-3 3 16,3 3 1 0,0-3-1-16,3 1-2 0,-2-1 1 15,2 0 1-15,-3 3-3 16,-3-2-2-16,-3-1 4 15,1 0 1-15,-4 0-3 16,3 1-1-16,0-1 1 16,0 0 2-16,1 1 0 0,-1-1-1 15,6 0 1 1,-6 3-1-16,0-2 0 0,3 2 2 16,-2-3-1-1,-1 3-1-15,-6 0-2 16,0-3 1-16,-3 1 3 0,0 2 1 15,1 0-1 1,-4 0 1-16,3 0-4 0,-3 0-2 16,6 2 4-1,-3 1 1-15,3-3-3 0,3 0 1 16,1 0 0-16,-1-3 0 0,0 1 0 16,-3-1 2-1,3 0-3-15,-9 1 0 0,6-1 1 16,-5 0 2-1,-1 1-1-15,-3-1 2 0,-3 0-2 16,3 3-1 0,3-2 1-16,-9 2-1 0,9 0-3 15,-3 0 2 1,0-3 1-16,4 0 2 0,-1 0-1 16,0 1 2-16,0-1-4 15,0 0-2-15,-3 1 2 16,0-1 2-16,3 0 0 15,-6 1-1-15,7-1 1 16,-1 0 1-16,-3 1-1 16,-6-1-1-16,6 0 1 15,-6 1-1-15,6-1-3 16,-6 0 2-16,0 1 1 0,3-1 2 16,0 0-1-1,0 1 2-15,1-1-4 0,-1 0 0 16,0 0 1-1,3 1 0-15,0-1-3 0,0 0 2 16,0 1 1 0,3-1 2-16,0 0-1 15,0 3-1-15,1 0 1 16,2 0-1-16,-3 0 0 0,0 0 2 16,0 0-3-16,0 0-2 0,-3 0 4 15,-3 0 1 1,6 0-3-16,1 0 1 0,-7 0 0 15,0 0 0 1,-6 0 0-16,3 0 2 0,3 0-3 16,-3 0-2-1,0 0 2-15,0 0 2 0,-3 0 0 16,6 0 2-16,-9-2-2 16,9 2-1-16,-9 0-2 15,9 0 1-15,-5 0 1 16,2 0 0-16,-3 0 0 15,3 0 2-15,0 0-1 16,0 0 2-16,-3 0-2 16,3 0-1-16,-3 0 1 15,3 0-1-15,-3 0 0 16,0 0 2-16,3 0-3 16,-3 0-2-16,0 0 2 15,0 0 2-15,0 0 0 16,0 2-1-16,-3 1 1 15,4-3 1-15,-1 0-1 16,-6 3-1-16,6-3 1 16,-3 2 1-16,-6-2-3 15,3 3 0-15,-3-3 1 0,9 5 2 16,-6 1-1-16,6-1-1 0,-3 1-2 16,0-1 1-1,0 0 1-15,-3 1 2 0,3-1-1 16,-3 0 2-1,-3 1-2-15,0-1-1 0,0 3 5 16,0 0 1 0,0 0-2-16,0 3-3 0,0-3 0 15,0 3 1 1,0-1-3-16,0 4 0 0,0-3 1 16,6 2 0-1,-3 0-3-15,0 1 0 0,6-1 2 16,-3 1 2-16,-3-1 0 15,0 3 2-15,3-2-4 16,-6-1-2-16,0 0 2 16,3 1 0-16,-3-1 5 15,0 1 2-15,0-1-5 16,0 0-2-16,0 1 2 16,-3 2 3-16,3-5-1 15,-6 7 0-15,6 1-1 0,0-3-2 16,-3 0 1-1,0 0-1-15,-3 0 0 0,6 1 2 16,-3-4-1 0,-3 0-1-16,3 1 3 15,0-4 0-15,-3 1-4 16,-3 0-1-16,9-3 1 0,-3 0 0 16,-3-3 1-16,3 3 0 0,3-2-3 15,-9 5 2 1,9-3 1-16,-9 0 2 0,9 0-3 15,0 0 0 1,0 0 1-16,0-3 0 0,-3 3 2 31,3 0-1-31,0-2-1 0,0-1-2 16,0 6-1-16,0-6 2 16,0 0 2-16,0 3 0 15,0-2-1-15,0 2 1 16,0-3-1-16,3 1 0 15,-3-6 0-15,0 5 0 16,0-5 0-16,0 0 0 16,0 5 0-16,0-5 0 15,0 6 2-15,0-6-3 16,0 5 0-16,0-5 1 16,0 5 2-16,0-5-3 15,0 0 0-15,0 0 1 16,0 0 2-16,0 0 1 0,-3 3 3 15,3-3-3 1,-3 0 0-16,-3 0 1 16,3 0 0-16,-3 0-5 15,-3 0 1-15,3-3 0 0,-10 1 2 16,4-1-1-16,0 0-1 0,-9-2 1 16,0 2 1-1,-6 1-3-15,6-1 0 0,-9 3 1 16,6 0 2-1,-4 0-1-15,-2 0-1 0,0-3 3 16,0 1 0 0,-6 2-4-16,-6-3 1 0,-10 0-2 15,1 3 0 1,-6 3 4-16,5 0 1 0,1-1-4 16,0 4 1-1,0-1 0-15,-4 0 2 0,-2-5-3 16,0 3-2-16,-1 0 4 15,4 2 1-15,3-2 0 16,3-1 1-16,5 1-4 16,-5 0 0-16,0-1 1 15,-4-2 0-15,1 0 0 16,0 3 0-16,3 0 0 0,-1-1 2 16,10 1-6-1,0 3 1-15,3-4 3 0,-3 4 2 16,-4-4-3-1,-2 1-1-15,0-3 3 0,-3 3 1 16,2 5 0 0,1 0-2-16,0 0 1 0,0 0-1 15,5 0 0 1,4 0 0-16,0 0-3 0,-6-3 2 16,0 1 1-1,-1-4 2-15,-2 1-1 0,0 0 2 16,-3-1-2-16,8 1-1 0,1 0-2 15,0-1 1 1,3-2 3-16,-3 0 1 0,-4-2-4 16,-2-1 1-1,-3-2 0-15,0-1 0 0,-4 4-3 16,7-1 2 0,0 0 1-16,3 1 2 0,2-1-3 15,4-2 0-15,-3-1 1 16,-3 1 2-16,0-1-1 15,-4-2-1-15,1 3-2 16,0 0 1-16,3-1 1 16,-1 4 2-16,7-1-3 15,0-2 0-15,0 2-1 16,0-2 0-16,-7-1 2 16,-2 4 2-16,0-4-1 0,0 3-1 15,2 3 1 1,1 0-1-16,0 3 0 0,6 0 0 15,0 0 0 1,2-1 0-16,1-2 0 0,-3 0 0 16,-3 0 0-1,0 0 2-15,-4 0-3 0,1 0 0 16,0 0 1-16,0 0 2 0,2 0-3 16,4 0-2-1,3 0 4-15,0-2 1 0,0-1 0 16,-4 0 1-1,-5-2-4-15,0-1-2 0,-6 1 2 16,0 0 0 0,-1 2 1-16,4 0 0 0,0 1 2 15,3-1 1 1,-1 3-4-16,-8-3-1 0,0 1 1 16,-4-1 0-16,-2 3 1 15,0 3 0-15,0-1 0 16,5 1 0-16,1-3 0 15,-3 0 0-15,-4 0 0 16,-2 0 0-16,0 0 0 16,-1 3 0-16,4-1-3 15,6 1 2-15,0 0 1 16,-1-3 0-16,-2 0 2 0,-3-3 1 16,-1 0-4-1,1 3-1-15,3 0 3 0,5 0 3 16,4 0-6-1,3 0 0-15,0-2 0 0,0-1 3 16,-1 3-2 0,1-3-2-16,0 1 2 0,0 2 2 15,2-3-2 1,4 3 0-16,0 0 3 0,3 0 1 16,0 0-4-16,3 0 1 0,2 0 0 15,1 0 2 1,0-3-3-16,-6 1 0 0,3-1-1 15,3 3 0 1,-1-3 2-16,1 3 0 0,3 0 0 16,0 0 0-1,3 0 0-15,0 0 0 0,3 0 0 16,3 0 0-16,3 0-3 16,3 0 2-16,-1 0-1 15,4 0 0-15,0 0-3 16,0 6-1-16,3-1 3 15,-3 0 1-15,0 1 4 16,0-1 1 0,-3 3-4-16,0 0 1 0,0 0 0 15,-3 0 2-15,3 0-1 16,-3-2-1-16,3 2 1 16,-3-3 1-16,3 0-3 15,-3 1 0-15,0-1 1 16,0-2 0-16,0-1 0 15,-4-2 0-15,1 0 0 16,-3 0 2-16,3-2-1 0,0-1-1 16,0 0 1-1,0 1-1-15,3-1 0 0,0 0 0 16,3 1-3-16,0-1 2 0,3 0 1 16,0 1 0-1,3 2-3-15,0 0 2 0,3 0-1 16,-3 0 0-1,3 0 2-15,0 0 0 16,0 0-3-16,0 0 2 16,0 0-1-16,3 5 0 0,0 0 2 15,0 1 0 1,0-1-3-16,3 0 0 0,0 3 2 16,0 1 0-16,3-1-2 15,-3 0 0 1,0 0-1-16,0 0 0 0,-3 0 0 15,3 0 3 1,-3 0-2-16,0-3 1 0,3 3 2 16,-3 0 2-1,3 0-3-15,0 3 0 0,-3 0-1 16,0 0 0-16,0-1 2 0,0 4 2 16,3-4-3-1,-3-2 0-15,0 6 1 0,0-3 0 16,0-1 0-1,0 1 0-15,3 0 0 16,-6-3 0-16,0 0 2 16,3 5 1-16,0-2-4 0,-3 2 1 15,3 1-2 1,0 2 0-16,0-3 2 0,0 1 0 16,0-1-3-16,0 3 2 0,0 0 1 15,0 3 2 1,-3 0-3-16,4-3-2 15,-1 0 2-15,0 0 2 16,0-3 0-16,-3 4-1 16,3-4 1-16,-3-2-1 15,3 2-3-15,-3-2 2 16,0-3 3-16,3 3 3 16,-3-1-4-16,0-4-3 15,0 2 1-15,0-3 2 0,0 0-2 16,0-5 0-1,3 6 1-15,-3-6 0 0,0 0 0 16,3 5 0-16,0-2 0 16,0 5 0-1,0-3-3-15,-3-5 2 16,3 6 3-16,3-1 1 0,0-2-6 16,0 5 0-16,0-3 1 0,3 0 1 15,0-2-2 1,3 2 0-16,0 1 2 0,3-4 2 15,0 4 0 1,0-6-1-16,3 8 1 0,0-3-1 16,1 1-3-1,-1-1 2-15,3 0 1 0,0-2 0 16,0-3 0-16,3 5 0 16,0 1-3-16,0-4 2 15,4-2 1-15,-4 0 2 16,0 6-3-16,3-6 0 15,3 0 1-15,0 0 2 16,0 0-3-16,4-6-2 16,2 6 2-16,3 0 2 15,3-2 0-15,4 2-1 16,-4-3 1-16,-3 0-1 16,-3-2 0-16,0 5 0 15,1-3-3-15,2 1 0 16,3-1 2-16,0 0 2 0,3 1 0 15,1-4-1 1,2 4-2-16,-3-4 1 0,0 1 1 16,-5-1 0-1,-1-2 2-15,0 6 1 0,3-4-4 16,4 1-1-16,-1 0 1 0,3-3 2 16,0 0-2-1,-2 0-2-15,-4 2 2 0,-3 1 2 16,-3-1 0-1,-3 4-1-15,-2-1 1 0,2 0-1 16,-3 3 0 0,3 0 2-16,0 3-1 0,3 0-1 15,1-3-2 1,2 2 1-16,0-2 1 0,0 0 0 16,-3 3 0-16,-5 0 2 15,-1-3-3-15,0 5 0 16,0 1 1-16,0-4 2 15,3 4-3-15,1-1-2 16,2-2 2-16,3-3 2 16,0 5 2-16,0-2 1 15,1-1-5-15,-4 1 1 16,-3-3-2-16,0 5-2 16,0 1 3-16,1-4 2 15,2 4 0-15,6-4-1 0,0-2 1 16,3 0-1-1,4-2 2-15,-1-4 1 0,-3 6-4 16,-3 0 1 0,1 0-2-16,-1 0 0 0,0 0 0 15,3 0 0 1,4 0 4-16,-1 0 1 0,3-2-4 16,-3-1 1-16,1-5 0 0,-7 8 0 15,-3-3 0 1,0 1 0-16,1 2-3 0,-1 0 2 15,3 0 3 1,3 0 1-16,0 2-1 0,-2-2-2 16,-1 3 1-1,0-3-1-15,-3 0 0 0,-2 5 2 16,-4-2-1-16,0 2-1 16,0 1-2-16,3-1-1 15,0-2 2-15,1 5 0 16,-1-5 1-16,3-1 0 15,0 1 2-15,7 0 1 16,-10-3-1-16,0 0 1 16,-3 2-4-16,0-2 0 15,0 0 1-15,1 0 2 16,-1 0-1-16,0 0-1 16,0 0-2-16,0 0 1 15,1 0 3-15,2 0 1 16,0 0-1-16,-3 0-2 15,0 0 1-15,-3 0-1 16,-2 3 0-16,-1-3 2 16,0 0-3-16,0 0 0 15,3 0 1-15,3 0 0 0,1 0 2 16,2-3 1 0,3 3-4-16,-3-2-1 0,0 2 1 15,4-3 0-15,-7 0 1 0,3 3 2 16,-6-2-3-1,-3-1 0-15,0 3 1 0,1-3 0 16,2 3-3 0,3-5 2-16,0 5 1 0,3 0 2 15,0 0-1 1,1-3-1-16,-1 3 3 0,0-3 0 16,-3 1-4-1,0 2-1-15,-2 2 3 0,-1-2 1 16,-3 0 0-16,3 0-2 15,3 0 1 1,-3-2-1-16,4 2-3 0,-1-6 0 16,-3 6 4-16,6-2 3 15,-3 2-3-15,0-3-1 16,-2 0 0-16,2-2 2 16,-6 5-1-16,0 0-1 15,-3 0 1-15,0 0 1 0,0 0-3 16,1 0-2-1,2-3 4-15,0 3 1 0,0 0-3 16,0 0 1 0,0 0 0-16,0-2 0 0,-2-1 0 15,5-2 0 1,0 5 0-16,0-3 2 0,-3 0 1 16,-3 1 1-16,-3 2-7 0,1-6 0 15,-4 6 3 1,0 0 2-16,-3 0 0 0,-3 0 1 15,-3 6-2 1,6-6-1-16,-9 2-2 0,9 1-1 16,-6-3 4-1,3 3 1-15,-3-3 0 16,3 0 1-16,-3 0-2 16,1 5-1-16,-4-5 1 0,3 3-1 15,0-1 0-15,-6-2 0 16,6 0 2-16,-3 3 1 15,0-3-1-15,0 5-2 16,-3-5-2-16,6 0-1 16,-3 3-1-1,0 0 3-15,3-1 2 0,0-2 2 16,0 0-4-16,0 0 1 16,0 0 0-16,-3 6 2 0,3-4-3 15,3-2 0 1,-3 3 3-16,0-3 1 0,-3 3-4 15,0-3-1 1,1 0 1-16,2 0 0 0,-3 0 3 16,3 0 1-1,0 0-1-15,-3 0-2 0,0 0-2 16,0 0-1-16,-3 0 4 0,-3 0 1 16,0 0 2-1,0 0 0 1,0 0-2-16,0 0 1 0,6 0-7 15,-3-3 1-15,-3 3 3 16,0 0 2-16,0 0 0 16,3-3-2-16,-3 1 1 0,0-4-1 15,6 6-3 1,-3-5 2-16,-3-3-4 0,6 5-1 16,-3-2 3-16,-3 0 1 15,0-1 2 1,0-2 2-16,-3 8-1 15,3-2-1-15,0-1-2 16,-6 0 1-16,6-2-1 0,0 5-2 16,0 0 0-1,-3 0 3-15,-3 0 0 0,6 0 1 16,0 0-5-16,0 0 1 0,-3 0 2 16,3 0 3-1,0 5-2-15,0 1 0 0,0-6-6 16,3 2 0-1,-3 9-2-15,0-8 3 0,0 5-1 16,6-3 0 0,-3 0 6-16,-3 1 5 0,6-4-2 15,-6-2-1 1,3 6-3-16,-3-6-1 0,0 0-1 16,9 2 3-1,-6 1 0-15,6-3 1 0,-3 3-3 16,0-3 0-16,0 0 2 0,-3 0 0 15,6 0-2 1,-3-3 0-16,0-2 2 16,-6-1 0-16,6 4-2 15,-3-4 2-15,-3 1 1 16,0 0 2-16,0-3 1 0,0 2 1 16,-3-2-2-1,-3 0 1-15,0-3-2 16,0 1-1-16,-3 2 1 15,0 0-1-15,-3 0 0 0,3 2 2 16,-3 1-1 0,3 2-1-16,-3-2-2 15,3 5-1-15,0 0 2 16,-3 5 0-16,9-2-2 0,-3 0 0 16,3-1-1-16,-3 6 3 0,6-2-5 15,-3 2 0 1,0 0 3-16,-3 0 1 0,6 0-1 15,0 0 0 1,6-3 2-16,-3 3 0 0,0-2-2 16,6-1 2-1,0-2-1-15,3-3 0 0,-3 0 2 16,9 0 0 0,-6-3 0-16,0-2 0 0,6 2-3 15,-6-2 0-15,-3-3-1 16,3-3 3-16,-3 0-2 15,3 0-1-15,-6 1 5 16,-3 2 3-16,-3-3-1 16,-3 3 0-16,-3 0 1 15,3 0 0-15,-6 2 0 16,-3 1 0-16,0 2-2 16,-3 6 1-16,-6 2-2 0,6 3-1 15,-3 3-2 1,0 5-1-16,3 3-3 15,0 0 1-15,3 2 3 16,-1-2 3-16,4 2-2 0,0-2-2 16,6 0 2-1,-3-3 0-15,6-5-2 0,6 2 2 16,-3-5-1 0,3 3 0-16,-3-3 0 0,6-5-2 15,1-3-2-15,2-3 1 16,0-2-2-16,3-3 2 15,0-3 3-15,-3-3 1 0,6 4-13 16,-6-4-5 0,6 1-23-16,-6-3-11 0,3 0-60 31,0-11-69-31,-3 0 56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3:49.4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5C42FCD-9593-46DB-B2BA-8D3AE09936C8}" emma:medium="tactile" emma:mode="ink">
          <msink:context xmlns:msink="http://schemas.microsoft.com/ink/2010/main" type="inkDrawing" rotatedBoundingBox="8140,10288 9625,12325 9503,12413 8019,10376" semanticType="callout" shapeName="Other">
            <msink:sourceLink direction="with" ref="{05C295E0-934E-4DBB-B0EE-F752B83D0911}"/>
          </msink:context>
        </emma:interpretation>
      </emma:emma>
    </inkml:annotationXML>
    <inkml:trace contextRef="#ctx0" brushRef="#br0">1739 35 64 0,'-8'0'24'0,"8"3"-18"0,0-6 2 16,0 3 3-16,0 0 21 16,4 0 14-16,-4-4 3 0,0 1 1 15,0 0-15-15,0-1-4 16,0 4-18-16,0 0-8 0,0 0-3 16,0 0-5-16,0 0 0 15,4 4 2-15,4-1 0 16,-5 4 5-16,5 0 2 31,0 0 6-31,0 3 3 0,0 1-11 0,3 2-4 16,1 5 2-16,0 2 0 15,-1 5 2-15,1 2 0 16,3 4 0-16,1 1 0 16,0-1-2-16,-1 0 1 15,5 0-4-15,-1 4 0 16,4-4 3-1,1 0 3-15,-1-3 0 16,-3-1 2-16,3 1-2 0,-4-4 0 0,1 4-6 16,-1-1 1-16,1 1 0 15,-1 0 0-15,1 3 0 16,3-3 2-16,0-1-1 16,-3 4-1-16,3 1 1 15,-3-1 1-15,-1 0-3 16,5 3-2-16,3 8 4 15,-4-1 3-15,0-2-1 16,1-5-2-16,3 1-3 16,-4-1 1-16,5 1 1 15,-1 0 2-15,0 3-1 16,0 0-1-16,1 0 1 16,-1 0-1-16,-4 3 0 0,4 4 0 15,1-3 0-15,-5-1 2 16,0 1-1-16,-3-11 2 15,-1-3-2-15,1-4 2 16,-1-3-2-16,-3-4-1 16,3 0 5-16,1 0 4 15,-1 1-5-15,1 2-2 16,-1 1-1-16,1-3 1 16,-1-1-3-16,0 0 0 15,1-3 1-15,-1 0 2 16,-3 0-1-16,0-1 2 15,-1 1-2-15,1-3 2 0,-1-1-2 16,1 0-1-16,-1 1 1 16,-3-1-1-16,0 1 0 15,-1-1 2-15,1 0-28 16,4 4-11-16,3 3-48 16,4-3-21-16,-3-10 5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4:46.02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C02358B-4E17-4949-8E19-BA0BC44DB019}" emma:medium="tactile" emma:mode="ink">
          <msink:context xmlns:msink="http://schemas.microsoft.com/ink/2010/main" type="writingRegion" rotatedBoundingBox="11672,2356 13631,1944 13843,2953 11884,3366">
            <msink:destinationLink direction="with" ref="{83F2B054-6AD9-4C78-90EC-5911001B0152}"/>
          </msink:context>
        </emma:interpretation>
      </emma:emma>
    </inkml:annotationXML>
    <inkml:traceGroup>
      <inkml:annotationXML>
        <emma:emma xmlns:emma="http://www.w3.org/2003/04/emma" version="1.0">
          <emma:interpretation id="{5A0174A8-9BC5-430A-AADF-412F289BDD30}" emma:medium="tactile" emma:mode="ink">
            <msink:context xmlns:msink="http://schemas.microsoft.com/ink/2010/main" type="paragraph" rotatedBoundingBox="11672,2356 13631,1944 13843,2953 11884,3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DEFF0F-E13D-430A-AF1A-7E8EB3B81B87}" emma:medium="tactile" emma:mode="ink">
              <msink:context xmlns:msink="http://schemas.microsoft.com/ink/2010/main" type="line" rotatedBoundingBox="11672,2356 13631,1944 13843,2953 11884,3366"/>
            </emma:interpretation>
          </emma:emma>
        </inkml:annotationXML>
        <inkml:traceGroup>
          <inkml:annotationXML>
            <emma:emma xmlns:emma="http://www.w3.org/2003/04/emma" version="1.0">
              <emma:interpretation id="{FE7157E0-9844-4F7B-AD47-94287F01F73C}" emma:medium="tactile" emma:mode="ink">
                <msink:context xmlns:msink="http://schemas.microsoft.com/ink/2010/main" type="inkWord" rotatedBoundingBox="11672,2356 13631,1944 13843,2953 11884,3366"/>
              </emma:interpretation>
              <emma:one-of disjunction-type="recognition" id="oneOf0">
                <emma:interpretation id="interp0" emma:lang="en-US" emma:confidence="0">
                  <emma:literal>Hi."</emma:literal>
                </emma:interpretation>
                <emma:interpretation id="interp1" emma:lang="en-US" emma:confidence="0">
                  <emma:literal>Hi"</emma:literal>
                </emma:interpretation>
                <emma:interpretation id="interp2" emma:lang="en-US" emma:confidence="0">
                  <emma:literal>Hi.'</emma:literal>
                </emma:interpretation>
                <emma:interpretation id="interp3" emma:lang="en-US" emma:confidence="0">
                  <emma:literal>His"</emma:literal>
                </emma:interpretation>
                <emma:interpretation id="interp4" emma:lang="en-US" emma:confidence="0">
                  <emma:literal>I-li."</emma:literal>
                </emma:interpretation>
              </emma:one-of>
            </emma:emma>
          </inkml:annotationXML>
          <inkml:trace contextRef="#ctx0" brushRef="#br0">4651-2671 104 0,'0'-3'41'0,"4"3"-32"0,-8 0 17 16,4 0 8-16,0 0-9 16,0 0-3-16,0 0-3 15,4 3-3-15,-4-3-8 16,8 4-1-16,-1-1 3 0,-3 1-2 15,4-4 3 1,0 0 0-16,0 0 3 0,3 0-7 16,1 0-2-16,4 0-3 0,-1 0 1 15,5 0-2-15,-1 3-1 16,0 0 1-16,5 4 1 16,-1 0-3-16,-3 4 0 15,-1-4 1-15,1-4 0 31,-1 1 0-31,0-4 2 16,1-4-1-16,-1 1-1 0,1-1 1 0,-5 1 1 16,1-4-25-16,0 7-10 15,-1 0-21-15,-3 0-8 16,-1 0-14 0</inkml:trace>
          <inkml:trace contextRef="#ctx0" brushRef="#br0" timeOffset="624.854">5254-3110 88 0,'0'-7'35'0,"0"7"-27"0,0 0 22 0,0 0 8 15,0 0-3-15,0 0 0 16,0 7-16-16,0 0-4 16,0 0-9-16,0 3 3 0,0 4 3 15,0 0 9-15,0 3 7 16,-4 4-2-16,0 3-1 15,0 0-7-15,1 0-1 16,-1 4-12-16,4 3-6 16,0-3 1-16,-4 3 1 15,4 0 0-15,0 4 2 16,-4-1-4-16,4-3-2 16,0 1 2-16,0-5 2 0,0 4-2 15,0-6 0-15,0-1 1 16,0 4 0-16,0-1 0 15,0 4 2-15,-4 0-3 16,4 1 0-16,0-8 1 16,-4 0 2-16,0-3-10 15,4 0-2-15,-4-4 0 16,4-3 4-16,0 0-19 16,0-4-8-16,4-3-36 15,-4-7-60 1,8-4 27-16</inkml:trace>
          <inkml:trace contextRef="#ctx0" brushRef="#br0" timeOffset="952.553">5667-2363 180 0,'-4'7'68'0,"4"-7"-52"0,0-3 6 16,0 3-1-16,4-7-9 16,0-4 1-16,-4-6-6 15,3-4 1-15,1-7-5 16,0-3 3-16,-4 0 0 0,4 0 0 16,0 0-1-16,0 3-3 15,-4 4 1-15,4 0-11 16,0 7-2-16,0 3-39 15,-4 0-18-15,4 7-18 16</inkml:trace>
          <inkml:trace contextRef="#ctx0" brushRef="#br0" timeOffset="1294.9489">5725-2934 164 0,'-12'-10'63'0,"9"6"-49"0,-1 4 20 0,0 0 8 15,-4 4-19-15,0-1-7 16,0 1-10-16,1-1-3 16,3 4-1-16,0 0 1 0,0 0 0 15,8 0-4-15,4 0-1 16,3 0-2-1,1-7 3-15,4 0 0 0,-1-4 1 0,1-3 2 16,-5 0 1-16,1-3-1 16,-4 0 1-16,-4-4 0 15,-4 0 1-15,0 0-2 16,-4 4 1-16,-8 3-18 16,0 3-4-16,-3 4-24 15,3 4-8-15,-3 6-33 16</inkml:trace>
          <inkml:trace contextRef="#ctx0" brushRef="#br0" timeOffset="1671.01">6114-2294 264 0,'0'-3'101'0,"0"-1"-78"16,0 1 2-16,0 3-3 0,0-4-12 15,0 1-3-15,0-1-4 16,0 1-3-16,0-4 1 16,0 0-8-16,0 0 0 0,0-3-32 15,4-4-14-15,0-3-57 16</inkml:trace>
          <inkml:trace contextRef="#ctx0" brushRef="#br0" timeOffset="2281.4568">6282-3228 152 0,'4'-14'57'0,"-4"11"-44"0,3 6 5 0,-3-3-1 16,8 4-4-16,-8-4 2 16,4 10 7-16,4 1 4 15,4 6-14-15,-9 7 11 0,1 7 4 16,-4 4-1-16,0-1-1 15,0 4-9-15,0-3-3 16,4 3-7-16,-4 0-4 0,4 0-1 16,0-3 1-16,-4-8-1 15,0-2-1-15,4-5 1 16,-4-2-1-16,0-8 2 31,0 0 1-31,0-3 1 16,0-3 0-16,0-4 2 0,-4-7 3 0,4-7-9 15,-4-3-2-15,4-11-1 16,0-3 1-16,0-4 1 16,0 1 3-16,0 3-1 15,0 0-1-15,0-1 1 16,0 1 1-16,4 0-3 0,-4 3 0 16,0-3-8-16,4 4-2 15,0 6 6-15,0 0 2 16,0 4 3-16,-4 3 2 15,3 7 1-15,-3 0 1 16,-3 11-2-16,-1 6-2 16,0 11-2-16,0 6-1 31,0 5-1-31,4-1 0 0,-4-4-17 0,4 1-7 16,0-4-34-16,4-3-15 15,4-4-23 1</inkml:trace>
          <inkml:trace contextRef="#ctx0" brushRef="#br0" timeOffset="-531.7547">4573-3020 144 0,'0'-4'55'0,"0"4"-43"0,4 0 10 0,-4 0 1 15,0 0-5-15,0 0 0 16,0 0 3-16,4 7 3 16,0 0-12-16,0 3 2 0,0 8 2 15,-4 3-6-15,3 6-1 16,-3 4 1-16,0 0 1 16,0 1-1-16,0-1 1 0,0 0-6 15,0 0-1-15,0 4-2 16,0 3-2-16,0 0 1 15,-3 3-1-15,-1-6 2 16,0-4 1-16,0-3-4 16,4-4 1-16,0-3 0 15,-4-1 2-15,4-2-1 16,-4-1-1-16,0 0-6 16,0 1-1-16,-3-5-13 15,-1 1-4-15,4 4-14 16,-4 2-4-16,0-2 5 15,4-1 5-15,0-3 2 16,4-4 2-16,0-3-33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4:20.90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5350EFE-B226-4A2E-86CF-5BEEEF94C435}" emma:medium="tactile" emma:mode="ink">
          <msink:context xmlns:msink="http://schemas.microsoft.com/ink/2010/main" type="inkDrawing" rotatedBoundingBox="19988,5906 20498,6633 20054,6944 19544,6216" semanticType="callout" shapeName="Other"/>
        </emma:interpretation>
      </emma:emma>
    </inkml:annotationXML>
    <inkml:trace contextRef="#ctx0" brushRef="#br0">57 178 208 0,'-27'-24'77'0,"19"17"-60"0,1-3-1 0,7 6-4 0,-4 1 0 16,0-1 3-16,0 1-4 15,0-4-1-15,4 0-6 31,4 0-3-31,4 0 0 0,3 4-4 16,1-4 2-16,4 3 1 0,3-2 0 0,4-1 0 16,1 0 0-16,3 0 0 15,4-4 0-15,4 4 0 16,0 1 0-16,4-1 0 16,-4 0 0-16,0 3 0 15,-4 1 2-15,-4-1-1 16,-3 1-1-16,-1 3 1 0,-3 0-1 15,-1 0-3-15,-3 0 2 16,-1 0 1-16,1 0 2 16,-5 0-1-16,1 0-1 15,-4 3 1-15,0 1 1 16,-4-1-1-16,-4 4-1 16,0 0-2-16,0 3 1 15,0 1 3-15,0 3 1 16,0 3-4-16,-4 4 1 15,0-1 0-15,0 8 0 16,0 3-3-16,0 7 2 16,0 0 1-16,0 0 0 15,4 1 2-15,-4-1 1 16,4-4-4-16,-3 1 1 0,-1-4 0 16,0 0 0-16,0 0 0 15,0 4 0-15,4-1 0 16,-4 1 2-16,4-4-1 15,0-3 2-15,0-4-2 16,0-3-1-16,0-4-8 16,4-3-5-16,0 0-33 15,0-4-13-15,4-3-31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4:22.7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0914A08-7B77-4081-970F-72A2AD664653}" emma:medium="tactile" emma:mode="ink">
          <msink:context xmlns:msink="http://schemas.microsoft.com/ink/2010/main" type="inkDrawing" rotatedBoundingBox="21180,4339 21467,8761 20794,8805 20507,4382" semanticType="callout" shapeName="Other">
            <msink:sourceLink direction="with" ref="{6C7005EC-D976-46FD-BDDE-B04F7ECDEA8E}"/>
          </msink:context>
        </emma:interpretation>
      </emma:emma>
    </inkml:annotationXML>
    <inkml:trace contextRef="#ctx0" brushRef="#br0">487-4 88 0,'-4'-7'35'0,"4"7"-27"0,4 3-6 0,-4-3-6 16,4 4-2-16,0-1 4 15,0 4 3-15,-4 0 2 16,0 3 14-16,0 4 8 16,-4 7-6-16,-4 6-3 0,0 8-7 15,0 7-4-15,-3 6 0 16,-1 4 1-16,-4 0-3 16,-3 0 7-16,0 3 5 0,-1 0-5 15,1 4-1-15,-1 7-5 16,1 3-3-16,-1 0 0 15,1 4 1-15,3-4-1 16,-3-7-1-16,-1 1 3 16,5-4 0-16,-1-4 1 15,1 4 2-15,-1-1-1 16,4-2 0-16,1-1-3 16,3 4-2-16,-4-4 3 15,1-3 0-15,-1-3-4 16,4-4-1-16,0 0 3 0,1 0 3 15,-1 3 5-15,0 4 2 16,4 0-5-16,-4 3-2 16,4-3-2-16,-3 3-2 15,3-3 3-15,0-7 2 16,0-3 2-16,0-4 1 16,0 0-4-16,0 3-1 15,4 1 1-15,0-1 2 16,-4 4-3-16,4 0-2 31,0 0 0-31,0 0-1 0,0 4 2 0,0-4 1 16,0 0-1-16,0-4 1 15,0 1 2-15,0-4 2 16,4 0-6-16,0 0 0 16,0 0-1-16,4 0 2 0,0-3-1 15,-1 3 2-15,1 0-4 16,0 0 0-16,0 0 1 15,0 0 0-15,3-4 0 16,-3 1 0-16,4 0 2 16,-5-4 1-16,5-4-1 15,-4-2 1-15,0-5-2 16,-1 1-1-16,1 0-2 16,0 0-1-16,4-1 4 15,-4 1 3-15,-1-3-3 16,1 2-1-16,0-2 0 15,0 2 2-15,-1 1-1 16,1 0-1-16,0 0 1 16,0-1-1-16,0 1 0 0,3 0 2 15,1 0-1-15,-4-1-1 16,-1 1 1-16,1 3-1 16,0-6 0-16,0 2 0 15,0-2 0-15,-1-1 2 16,1 0-1-16,0 1-1 15,0-1 1-15,0-3 1 16,-1 0-3-16,1-1 0 16,-4 1 5-16,4-3 2 15,0-1-5-15,-1 4 0 16,1 0-1-16,0-4 0 16,0 0 0-16,3 1 0 15,-3-1 0-15,0 1 0 0,0-4 0 16,0-1 2-16,-1 1-3 15,1 4 0-15,0-1 1 16,4 0 2-16,-1-3-1 16,1 0-1-16,-4 0 1 15,-1 0 1-15,1 0-1 16,0 0 2-16,0 0-4 16,0 0 0-16,-1 0 1 15,-3 0 0-15,4 0 0 16,-4 0 0-16,0-1 0 15,0 1 2-15,0 0-1 16,-4 0-1-16,0 0 1 16,4 0-1-16,-1 0 0 15,-3-7 0-15,8 7-3 0,0 0 2 16,0 0 1-16,-4 0 0 16,3 0 0-16,1-1 2 15,-4 1-1-15,0 0-1 16,0 4 1-16,0-4-1 31,0 0 0-31,-4-1 0 16,0 1 0-16,0-7 2 0,4 7-3 0,-4-7 0 15,3 7 3-15,1 0 1 16,0 0-4-16,4 0-1 16,-4 3 1-16,0-3 0 15,0 0 1-15,0 0 0 16,-4-7 0-16,3 7 0 15,1 0 0-15,-4-7 0 16,0 0 2-16,0 0 1 16,8 7-10-16,0-7-3 0,0 3-33 15,3-6-11-15,5-4-61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4:24.65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D215220-4568-48BB-9A2B-93606FCE28C4}" emma:medium="tactile" emma:mode="ink">
          <msink:context xmlns:msink="http://schemas.microsoft.com/ink/2010/main" type="inkDrawing" rotatedBoundingBox="23098,8984 23883,4391 24499,4496 23714,9089" semanticType="callout" shapeName="Other">
            <msink:sourceLink direction="to" ref="{6C7005EC-D976-46FD-BDDE-B04F7ECDEA8E}"/>
            <msink:sourceLink direction="from" ref="{6C7005EC-D976-46FD-BDDE-B04F7ECDEA8E}"/>
          </msink:context>
        </emma:interpretation>
      </emma:emma>
    </inkml:annotationXML>
    <inkml:trace contextRef="#ctx0" brushRef="#br0">680 13 140 0,'-7'-7'55'0,"7"4"-43"0,0-1-1 16,0 4-4-16,0 0-8 0,0 0-1 0,0 0-2 16,0 0 0-16,0 4 3 15,0 3 4-15,0 0 3 0,0 0 6 16,0 0 3-16,4 0-4 16,3-1 1-16,5 5-9 15,4 3-4-15,3 3 0 16,1 4 0-16,-1 6-2 15,4 5 2-15,-3-1 1 16,3 3 0-16,0 4 0 16,-3 0 2-16,-1-3-1 0,-3 0-1 15,0-4 3-15,-1 3 2 16,1 1-2-16,-1-1-2 16,-3 5 0-16,0-1 1 15,-1 3 1-15,-3 1 1 16,0-4 9-16,-4 3 3 31,0-3-5-31,0 4-2 16,-1-1-5-16,-3 1-1 0,0 3-1 15,0 0-2-15,0 0 1 16,-3 0 1-16,-1 0 1 16,0 0 1-16,4 0 2 15,0-4 3-15,0 1-2 16,-4 3-2-16,0-4-5 15,0 1 0-15,0-1 0 16,-4-3 2-16,1 0 3 16,-5 0 2-16,0 4-1 15,1 3-1-15,-1 3-1 16,4 1 0-16,0-1-2 16,4 4-2-16,1 0 1 15,3-4-1-15,0-6 2 0,0 3 3 16,0-4-7-16,0 1 0 15,-4-1 0-15,0 1 3 16,-4 3 0-16,0 3-1 16,0 1 3-16,1 6 0 15,-1-3-1-15,-4 3-2 16,4-3-2-16,1-3 1 16,-1-4 1-16,0-4 2 15,0 1 1-15,0-4 1 16,1 0-2-16,-1 0-2 15,0 0 3-15,0 0 0 16,1 0-1-16,-1 0 1 0,-4 0-2 16,4 0-1-16,-3 0-2 15,-1-3 1-15,-4-1 1 16,5 1 0-16,-1 0 0 16,0-1 2-16,1 1 1 15,-1-4 1-15,0 3-5 16,1 1-1-16,-1 0 1 15,-4 3 2-15,-3-4 0 16,-1 1-1-16,-3 3 9 16,0-3 6-16,3-4-5 15,1 0-3-15,-1-3-7 16,5-4 0-16,-1 0 0 0,1-3 0 0,-1-1 0 16,4-2 2-16,1-1-3 15,-1 0 0-15,0-3 1 16,1 0 0-16,-1 0 0 15,4 0 0-15,0 0-3 16,1-1 2-16,3-2-1 0,-4 3 0 16,0-1 2-16,0 5 2 15,1-1-1-15,-1 0 2 16,0 1-2-16,0-1-1 16,1 0 1-16,-1 4 1 15,0 0-1-15,-4-1-1 16,1 5 1-16,3 2-1 15,-4 1 0-15,4 0 0 16,1-4 0-16,-1 4 0 16,0-8-3-16,0 1 2 15,-3-4 1-15,-1 4 2 16,0-4-1-16,1 1 2 0,3-4-4 16,0-1 0-16,0 5 1 15,0-4 0-15,1-1 0 16,-5 1 0-16,4-3 0 15,0 2 0-15,-3-2 0 16,3-1 2-16,0 1-3 16,4-4 0-16,0-4-41 15,4-3-17-15,12 0-67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4:03.7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82F194B-E4B6-4EC1-88AE-EFEEB5D300E0}" emma:medium="tactile" emma:mode="ink">
          <msink:context xmlns:msink="http://schemas.microsoft.com/ink/2010/main" type="inkDrawing" rotatedBoundingBox="6763,3149 8107,1618 9587,2918 8243,4448" hotPoints="9127,3057 8139,4046 7150,3057 8139,2068" semanticType="enclosure" shapeName="Circle">
            <msink:sourceLink direction="with" ref="{A27EC6BF-DB6F-4597-84AF-FD08E761F677}"/>
          </msink:context>
        </emma:interpretation>
      </emma:emma>
    </inkml:annotationXML>
    <inkml:trace contextRef="#ctx0" brushRef="#br0">1292-1311 100 0,'-4'-28'38'0,"0"21"-29"0,0-7 3 15,1 7 1-15,-1 0-4 16,-4-3 0-16,0 0-1 15,0-1 0-15,-3-3 7 16,-1 1 4-16,0-5 2 16,-3 1 2-16,-1 0-13 15,-7-1 3-15,3 1 3 0,1 0-4 16,-4-4-2-16,-1 0-5 16,-3 1-2-16,-4-1-1 15,0 4 1-15,-4-1-4 16,-4 4 0-16,-4 7 1 0,0 1 0 15,-4 2 0-15,-3 4 0 16,-1 7-3-16,1 0 0 16,-5 3 2-16,-3 4 2 15,-1 3 0-15,-3 1-1 16,4-1 1-16,-5 7-1 31,5 4-3-31,4 3 0 16,-5 7 2-16,9 7 2 0,7 0-2 0,0 4-2 15,4-1 2-15,4 4 0 16,0 0-2-16,0 0 2 16,0-4 1-16,4 0 0 0,8 1-3 15,-1 3 2-15,5 3 1 32,3 4 0-32,4 0 0 15,1 0 0-15,7 13-3 16,0-6 0-16,4-11 2 15,8 1 0-15,3-8 1 16,5 1 0-16,3-1 0 0,1 0 0 16,3 1 0-16,1-4 2 15,-1-7-3-15,0 0 0 16,5 0 1-16,-1-3 0 0,4-8-3 16,4 1 0-16,4 0 4 15,8-8 1-15,3 1 0 16,5 0-2-16,3 0 1 0,-3-4 1 15,-5 0-1-15,1 1 2 16,-1-5-7-16,5-2 1 16,3-4 1-16,1 0 3 15,3 0 2-15,0-1 1 16,8-2-2-16,-4-4-2 16,-7-4 3-16,-1-2 0 15,-3-8-1-15,-1 0 1 16,1-3 0-16,-5-4 1 15,5 0 0-15,-9-3 2 16,-3 0 1-16,-8-1 1 16,0-2 0-16,-4-8 2 15,0-3-3-15,-3 0 1 0,-1-4-3 16,-4 1 0-16,-3-4-1 16,-5 0 0-16,1-3-2 15,-1-1-2-15,-3 1 3 16,0-4 0-16,-4 0-1 15,-4 0-2-15,-1 0 1 16,-3 4 1-16,4-1 5 16,0 4 6-16,-4 0-5 15,0 4-2-15,-4-4-3 16,0 0-3-16,1 0-2 16,-5-4 1-16,-4 1 1 15,-7-4 2-15,-9-3-1 0,-3-7-1 16,-4-1 1-16,-4 8 1 15,-4 3 3-15,1 7 2 16,-1 4-6-16,-4 13-2 16,0 14-27-16,1 11-11 15,3 13-27-15,4 11-8 16,0 3-23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0:04:01.5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27EC6BF-DB6F-4597-84AF-FD08E761F677}" emma:medium="tactile" emma:mode="ink">
          <msink:context xmlns:msink="http://schemas.microsoft.com/ink/2010/main" type="writingRegion" rotatedBoundingBox="7449,4245 7787,2607 8819,2820 8481,4458">
            <msink:destinationLink direction="with" ref="{D82F194B-E4B6-4EC1-88AE-EFEEB5D300E0}"/>
          </msink:context>
        </emma:interpretation>
      </emma:emma>
    </inkml:annotationXML>
    <inkml:traceGroup>
      <inkml:annotationXML>
        <emma:emma xmlns:emma="http://www.w3.org/2003/04/emma" version="1.0">
          <emma:interpretation id="{A3C13B63-BC8C-4A7C-BF1E-818DDC8343D5}" emma:medium="tactile" emma:mode="ink">
            <msink:context xmlns:msink="http://schemas.microsoft.com/ink/2010/main" type="paragraph" rotatedBoundingBox="7449,4245 7787,2607 8819,2820 8481,4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B72985-E1CB-469F-A680-B2CD857C6B93}" emma:medium="tactile" emma:mode="ink">
              <msink:context xmlns:msink="http://schemas.microsoft.com/ink/2010/main" type="line" rotatedBoundingBox="7449,4245 7787,2607 8819,2820 8481,4458"/>
            </emma:interpretation>
          </emma:emma>
        </inkml:annotationXML>
        <inkml:traceGroup>
          <inkml:annotationXML>
            <emma:emma xmlns:emma="http://www.w3.org/2003/04/emma" version="1.0">
              <emma:interpretation id="{480E6CF8-F73B-4566-BD52-CC297EC7499A}" emma:medium="tactile" emma:mode="ink">
                <msink:context xmlns:msink="http://schemas.microsoft.com/ink/2010/main" type="inkWord" rotatedBoundingBox="7449,4245 7787,2607 8819,2820 8481,4458"/>
              </emma:interpretation>
              <emma:one-of disjunction-type="recognition" id="oneOf0">
                <emma:interpretation id="interp0" emma:lang="en-US" emma:confidence="0">
                  <emma:literal>IC:</emma:literal>
                </emma:interpretation>
                <emma:interpretation id="interp1" emma:lang="en-US" emma:confidence="0">
                  <emma:literal>I:</emma:literal>
                </emma:interpretation>
                <emma:interpretation id="interp2" emma:lang="en-US" emma:confidence="0">
                  <emma:literal>It:</emma:literal>
                </emma:interpretation>
                <emma:interpretation id="interp3" emma:lang="en-US" emma:confidence="0">
                  <emma:literal>If:</emma:literal>
                </emma:interpretation>
                <emma:interpretation id="interp4" emma:lang="en-US" emma:confidence="0">
                  <emma:literal>E:</emma:literal>
                </emma:interpretation>
              </emma:one-of>
            </emma:emma>
          </inkml:annotationXML>
          <inkml:trace contextRef="#ctx0" brushRef="#br0">8 567 92 0,'-4'-48'35'0,"4"24"-27"0,-4-11 5 15,4 21 1-15,0-7-8 16,4-6-3-16,0-1-2 16,0-7-1-16,4 4 0 15,-1 0 0-15,-3-3-3 16,0-1 0-16,0 0 4 16,4 4 1-16,-4 0 0 15,0 0-2-15,-1 7 1 16,1 3-1-16,0 7-3 15,0 4 0-15,0 3 2 0,-4 7 0 16,0 0-2-16,8 7 0 16,0 0 2-16,-1 3 2 15,1 0-9-15,0 1-2 16,0 3-2-16,-4 3 0 16,-4 4 7-16,0 10 2 15,-4 7 0-15,-4 10 0 16</inkml:trace>
          <inkml:trace contextRef="#ctx0" brushRef="#br0" timeOffset="703.8428">872 536 136 0,'-20'-3'52'0,"16"6"-41"0,4-6-4 15,0 3-7-15,4-4-4 16,0-3 3-16,0-3 0 16,4-4 3-16,0-3 1 15,0-4 3-15,-1-7 3 16,1-3 5-16,0-7-8 15,0 0-1-15,-1 0-1 0,1 0 4 16,0 0 5-16,0 7-1 16,0 3 3-16,-5 4-10 15,5 3-6-15,-4 4-4 16,0 3-2-16,0 4-5 16,0-1 0-16,0 4 4 0,-4 4 4 15,-4 3 3-15,0 10 3 16,-4 8-3-16,0 6-2 15,-3 7 2-15,-1 7 0 16,0 7-10-16,5 3-5 16,-1 4-21-1,0-7-35-15,0 0 10 16</inkml:trace>
          <inkml:trace contextRef="#ctx0" brushRef="#br0" timeOffset="3520.4739">245-689 60 0,'4'-6'24'0,"-4"2"-18"0,0 1 13 0,0 3 8 15,0 0-13-15,0 0-5 16,-4 3 1-16,0 1 3 0,4-1-9 16,0 0-5-16,-4 4 1 15,4 4-1-15,0 3-2 16,4 3 2-16,0 4 1 15,4 3 0-15,0 7 0 16,3 4 2-16,-3-1-1 16,8 1 2-16,-1-1-2 31,-3 1-1-31,4-4 1 0,3 0-1 0,1-3 0 16,-1-4 0-16,0-3 0 15,1 3 0-15,-1-7 4 0,1 1 2 16,3-4 2-16,1-1 0 15,3-2-2-15,0-1 1 16,4-3-4-16,4-3 0 16,0-4 3-16,0-4-1 0,0 1 2 15,-4-4-6-15,4 0-1 32,-3-4 2-32,-5 1 3 15,0-4 2-15,0 0 1 0,-3-3-4 16,3-7-1-16,0 3 1 15,0 0 2-15,1-3-5 16,-1 3-1-16,0 1 0 16,-4-5 2-16,1 5-3 15,-1-1 0-15,-3 4 3 16,-5-1 3-16,-3 4-2 16,-4 1-2-16,-1-1 0 15,-3 0-1-15,-4 3-20 16,0 1-7-16,0 0-96 31,12-14 49-31</inkml:trace>
          <inkml:trace contextRef="#ctx0" brushRef="#br0" timeOffset="4268.1354">514-993 72 0,'-4'-3'27'0,"4"9"-21"0,4-2-6 15,-4-4-2-15,0 0-16 16,8 7-5-16,-8-7 9 0,7 3 8 15,-7-3 4-15,0 0 4 16,0 0 10-16,4-3 7 16,-4-1 12-16,0 4 5 15,0-3-10-15,0-1-3 16,0 4-15-16,0 0-6 16,-4 0-3-16,4 4-3 15,0-1 0-15,0 4 0 16,-4 0 0-1,4 0 0-15,0-3 5 16,4-1 1-16,-4-3 0 16,8 0 1-16,0-3 7 15,0-4 3-15,3 0-2 16,1-4-1-16,0 1-6 16,-4 3-3-16,-1 0 0 0,-3 4 1 0,-4-1 3 15,0 1-11-15,0 3-5 16,0 3-20-1,0 4-40 1,0 0 2-16</inkml:trace>
          <inkml:trace contextRef="#ctx0" brushRef="#br0" timeOffset="5031.6583">806-900 92 0,'-8'-7'35'0,"8"7"-27"0,4 0-4 15,-4 0-3-15,0 0-3 16,8 0-2-16,-1 0 3 15,5 0 0-15,0 0 1 16,-1 0 0-16,1-3 2 16,0 0 1-16,-1-1 12 15,1 1 5-15,-4-1-2 0,-4 1 2 16,4-1-9-16,-5 1-4 16,1-1-2-16,-4 1 1 15,0 3-3-15,-7 0-2 0,-1 3 2 16,-4 4-2-16,-3 0-1 15,3 0 1-15,0 0-1 16,4 0 2-16,1-4 3 16,-1 1 7-16,4-4 2 15,0 0-5-15,4 0-1 16,4-4-6-16,4 1-4 16,3-1 1-16,1 1 0 15,0 3-2-15,-4-3 2 16,-5-1 1-16,-3 4 2 0,0 0-19 15,-7 4-6-15,-9 6-52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2923-222E-4467-8EC5-3AC12D62E53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3D46F-D135-4F95-BE97-57EB93A8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AB44-E4A3-4F98-9F7C-4FD35D4289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1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7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D98-EAE3-44CB-8C1B-24CFACCF4B06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4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1A79-CB77-4DD1-9680-1EAD9C273AD3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0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AC2-992C-46A0-9EB7-6FFDFF735AC5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458E-87C6-4B45-AFCC-08A22B87E3F7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9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C-A2D7-4F56-A6CF-E19148E3706E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9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062E-56CE-457B-B72B-56291592338A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01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84B-CC8E-4858-9A2C-DAA7D6598DBB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0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006A-DF08-48D6-80BA-D690691E80D7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7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15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F6B0-AC88-4201-A9D0-8B27313AA5B2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65C0-72E3-442D-A49B-704273349ABC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5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E8E5-EE26-47C1-8BEF-DD43CD1A7B32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A8E4-FEA0-4146-B266-F544E561F04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4550-78C0-4C64-AA64-594AA29A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84BB-AE50-410D-AD85-F2B641F1324E}" type="datetime1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6-3-2019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FDEE-944D-4C65-9FDD-DDE07D21CF7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image" Target="../media/image14.emf"/><Relationship Id="rId39" Type="http://schemas.openxmlformats.org/officeDocument/2006/relationships/customXml" Target="../ink/ink18.xml"/><Relationship Id="rId3" Type="http://schemas.openxmlformats.org/officeDocument/2006/relationships/image" Target="../media/image2.png"/><Relationship Id="rId21" Type="http://schemas.openxmlformats.org/officeDocument/2006/relationships/image" Target="../media/image11.emf"/><Relationship Id="rId34" Type="http://schemas.openxmlformats.org/officeDocument/2006/relationships/image" Target="../media/image18.emf"/><Relationship Id="rId42" Type="http://schemas.openxmlformats.org/officeDocument/2006/relationships/image" Target="../media/image22.emf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0.emf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image" Target="../media/image3.jpeg"/><Relationship Id="rId32" Type="http://schemas.openxmlformats.org/officeDocument/2006/relationships/image" Target="../media/image17.emf"/><Relationship Id="rId37" Type="http://schemas.openxmlformats.org/officeDocument/2006/relationships/customXml" Target="../ink/ink17.xml"/><Relationship Id="rId40" Type="http://schemas.openxmlformats.org/officeDocument/2006/relationships/image" Target="../media/image21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31" Type="http://schemas.openxmlformats.org/officeDocument/2006/relationships/customXml" Target="../ink/ink14.xml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customXml" Target="../ink/ink12.xml"/><Relationship Id="rId30" Type="http://schemas.openxmlformats.org/officeDocument/2006/relationships/image" Target="../media/image16.emf"/><Relationship Id="rId35" Type="http://schemas.openxmlformats.org/officeDocument/2006/relationships/customXml" Target="../ink/ink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customXml" Target="../ink/ink21.xml"/><Relationship Id="rId4" Type="http://schemas.openxmlformats.org/officeDocument/2006/relationships/image" Target="../media/image1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733" y="3316358"/>
            <a:ext cx="9144000" cy="2387600"/>
          </a:xfrm>
        </p:spPr>
        <p:txBody>
          <a:bodyPr/>
          <a:lstStyle/>
          <a:p>
            <a:r>
              <a:rPr lang="en-US" dirty="0" err="1"/>
              <a:t>Treewidth</a:t>
            </a:r>
            <a:r>
              <a:rPr lang="en-US" dirty="0"/>
              <a:t> meets Planarity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733" y="5634038"/>
            <a:ext cx="9144000" cy="1655762"/>
          </a:xfrm>
        </p:spPr>
        <p:txBody>
          <a:bodyPr/>
          <a:lstStyle/>
          <a:p>
            <a:r>
              <a:rPr lang="en-US" dirty="0" smtClean="0"/>
              <a:t>Jesper Nederlof</a:t>
            </a:r>
          </a:p>
          <a:p>
            <a:r>
              <a:rPr lang="en-US" dirty="0" smtClean="0"/>
              <a:t>CO seminar 15/02/2019, Eindhoven</a:t>
            </a:r>
            <a:endParaRPr lang="en-US" dirty="0"/>
          </a:p>
        </p:txBody>
      </p:sp>
      <p:pic>
        <p:nvPicPr>
          <p:cNvPr id="1026" name="Picture 2" descr="https://climate.nasa.gov/internal_resources/1062/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3801" r="1786" b="2494"/>
          <a:stretch/>
        </p:blipFill>
        <p:spPr bwMode="auto">
          <a:xfrm>
            <a:off x="1981200" y="1956813"/>
            <a:ext cx="1771650" cy="15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625" y="1580650"/>
            <a:ext cx="1115754" cy="1609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553222" y="1554526"/>
              <a:ext cx="2569680" cy="2143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8022" y="1531126"/>
                <a:ext cx="2618280" cy="21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284382" y="3712006"/>
              <a:ext cx="639000" cy="787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5302" y="3692566"/>
                <a:ext cx="66924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2909702" y="3721726"/>
              <a:ext cx="555840" cy="713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2062" y="3702646"/>
                <a:ext cx="58536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4258262" y="753526"/>
              <a:ext cx="662220" cy="363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4578" y="736246"/>
                <a:ext cx="69931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7038794" y="2199305"/>
              <a:ext cx="213120" cy="288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9354" y="2179865"/>
                <a:ext cx="252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7445954" y="1566425"/>
              <a:ext cx="279360" cy="1589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25434" y="1555985"/>
                <a:ext cx="314640" cy="16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4" name="Ink 1023"/>
              <p14:cNvContentPartPr/>
              <p14:nvPr/>
            </p14:nvContentPartPr>
            <p14:xfrm>
              <a:off x="8355674" y="1581185"/>
              <a:ext cx="376200" cy="165996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33354" y="1567145"/>
                <a:ext cx="416880" cy="16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2" name="Ink 1051"/>
              <p14:cNvContentPartPr/>
              <p14:nvPr/>
            </p14:nvContentPartPr>
            <p14:xfrm>
              <a:off x="2569142" y="721846"/>
              <a:ext cx="711360" cy="699480"/>
            </p14:xfrm>
          </p:contentPart>
        </mc:Choice>
        <mc:Fallback xmlns="">
          <p:pic>
            <p:nvPicPr>
              <p:cNvPr id="1052" name="Ink 10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1502" y="703486"/>
                <a:ext cx="7516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54" name="Ink 1053"/>
              <p14:cNvContentPartPr/>
              <p14:nvPr/>
            </p14:nvContentPartPr>
            <p14:xfrm>
              <a:off x="2698742" y="962686"/>
              <a:ext cx="453240" cy="570240"/>
            </p14:xfrm>
          </p:contentPart>
        </mc:Choice>
        <mc:Fallback xmlns="">
          <p:pic>
            <p:nvPicPr>
              <p:cNvPr id="1054" name="Ink 10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6862" y="948286"/>
                <a:ext cx="47736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0" name="Ink 1059"/>
              <p14:cNvContentPartPr/>
              <p14:nvPr/>
            </p14:nvContentPartPr>
            <p14:xfrm>
              <a:off x="3288782" y="1157086"/>
              <a:ext cx="793080" cy="75240"/>
            </p14:xfrm>
          </p:contentPart>
        </mc:Choice>
        <mc:Fallback xmlns="">
          <p:pic>
            <p:nvPicPr>
              <p:cNvPr id="1060" name="Ink 10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6542" y="1143046"/>
                <a:ext cx="815760" cy="101880"/>
              </a:xfrm>
              <a:prstGeom prst="rect">
                <a:avLst/>
              </a:prstGeom>
            </p:spPr>
          </p:pic>
        </mc:Fallback>
      </mc:AlternateContent>
      <p:pic>
        <p:nvPicPr>
          <p:cNvPr id="1062" name="Picture 6" descr="https://encrypted-tbn0.gstatic.com/images?q=tbn:ANd9GcQszgH-m9DBBxuMkboxf8fQRxtpyAmHFhNdP3MBakwVh-3hqywCQ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14" y="1809265"/>
            <a:ext cx="1143440" cy="12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3" name="Ink 1062"/>
              <p14:cNvContentPartPr/>
              <p14:nvPr/>
            </p14:nvContentPartPr>
            <p14:xfrm>
              <a:off x="7012041" y="4006846"/>
              <a:ext cx="2359440" cy="810360"/>
            </p14:xfrm>
          </p:contentPart>
        </mc:Choice>
        <mc:Fallback xmlns="">
          <p:pic>
            <p:nvPicPr>
              <p:cNvPr id="1063" name="Ink 106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00881" y="3983446"/>
                <a:ext cx="238392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4" name="Ink 1063"/>
              <p14:cNvContentPartPr/>
              <p14:nvPr/>
            </p14:nvContentPartPr>
            <p14:xfrm>
              <a:off x="8084121" y="3557926"/>
              <a:ext cx="25200" cy="446400"/>
            </p14:xfrm>
          </p:contentPart>
        </mc:Choice>
        <mc:Fallback xmlns="">
          <p:pic>
            <p:nvPicPr>
              <p:cNvPr id="1064" name="Ink 10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63241" y="3537406"/>
                <a:ext cx="6408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7" name="Ink 1066"/>
              <p14:cNvContentPartPr/>
              <p14:nvPr/>
            </p14:nvContentPartPr>
            <p14:xfrm>
              <a:off x="6477441" y="252406"/>
              <a:ext cx="3868920" cy="3336120"/>
            </p14:xfrm>
          </p:contentPart>
        </mc:Choice>
        <mc:Fallback xmlns="">
          <p:pic>
            <p:nvPicPr>
              <p:cNvPr id="1067" name="Ink 106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49001" y="236206"/>
                <a:ext cx="3922200" cy="33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87" name="Ink 1086"/>
              <p14:cNvContentPartPr/>
              <p14:nvPr/>
            </p14:nvContentPartPr>
            <p14:xfrm>
              <a:off x="3337022" y="440326"/>
              <a:ext cx="2128680" cy="850320"/>
            </p14:xfrm>
          </p:contentPart>
        </mc:Choice>
        <mc:Fallback xmlns="">
          <p:pic>
            <p:nvPicPr>
              <p:cNvPr id="1087" name="Ink 108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28742" y="420526"/>
                <a:ext cx="215892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99" name="Ink 1098"/>
              <p14:cNvContentPartPr/>
              <p14:nvPr/>
            </p14:nvContentPartPr>
            <p14:xfrm>
              <a:off x="8089161" y="499726"/>
              <a:ext cx="94680" cy="25920"/>
            </p14:xfrm>
          </p:contentPart>
        </mc:Choice>
        <mc:Fallback xmlns="">
          <p:pic>
            <p:nvPicPr>
              <p:cNvPr id="1099" name="Ink 109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73321" y="484606"/>
                <a:ext cx="125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00" name="Ink 1099"/>
              <p14:cNvContentPartPr/>
              <p14:nvPr/>
            </p14:nvContentPartPr>
            <p14:xfrm>
              <a:off x="8076201" y="621766"/>
              <a:ext cx="419040" cy="143280"/>
            </p14:xfrm>
          </p:contentPart>
        </mc:Choice>
        <mc:Fallback xmlns="">
          <p:pic>
            <p:nvPicPr>
              <p:cNvPr id="1100" name="Ink 109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56401" y="605206"/>
                <a:ext cx="457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03" name="Ink 1102"/>
              <p14:cNvContentPartPr/>
              <p14:nvPr/>
            </p14:nvContentPartPr>
            <p14:xfrm>
              <a:off x="5735121" y="19846"/>
              <a:ext cx="2013840" cy="893520"/>
            </p14:xfrm>
          </p:contentPart>
        </mc:Choice>
        <mc:Fallback xmlns="">
          <p:pic>
            <p:nvPicPr>
              <p:cNvPr id="1103" name="Ink 110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08841" y="-4994"/>
                <a:ext cx="204624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14" name="Ink 1113"/>
              <p14:cNvContentPartPr/>
              <p14:nvPr/>
            </p14:nvContentPartPr>
            <p14:xfrm>
              <a:off x="5966601" y="254926"/>
              <a:ext cx="611640" cy="334080"/>
            </p14:xfrm>
          </p:contentPart>
        </mc:Choice>
        <mc:Fallback xmlns="">
          <p:pic>
            <p:nvPicPr>
              <p:cNvPr id="1114" name="Ink 111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51841" y="238006"/>
                <a:ext cx="644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16" name="Ink 1115"/>
              <p14:cNvContentPartPr/>
              <p14:nvPr/>
            </p14:nvContentPartPr>
            <p14:xfrm>
              <a:off x="8356641" y="473446"/>
              <a:ext cx="81720" cy="27000"/>
            </p14:xfrm>
          </p:contentPart>
        </mc:Choice>
        <mc:Fallback xmlns="">
          <p:pic>
            <p:nvPicPr>
              <p:cNvPr id="1116" name="Ink 111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45481" y="457246"/>
                <a:ext cx="11088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8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706881" y="4114801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11383" y="5029201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1851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49" name="Freeform 1148"/>
          <p:cNvSpPr/>
          <p:nvPr/>
        </p:nvSpPr>
        <p:spPr>
          <a:xfrm>
            <a:off x="2847963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96113" y="4149081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1981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50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58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991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991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950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958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58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7392144" y="4581128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495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7322276" y="4662637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7394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360932" y="4617096"/>
            <a:ext cx="1192032" cy="927150"/>
            <a:chOff x="6836932" y="4617096"/>
            <a:chExt cx="1192032" cy="927150"/>
          </a:xfrm>
        </p:grpSpPr>
        <p:sp>
          <p:nvSpPr>
            <p:cNvPr id="212" name="Oval 211"/>
            <p:cNvSpPr/>
            <p:nvPr/>
          </p:nvSpPr>
          <p:spPr>
            <a:xfrm>
              <a:off x="7060176" y="4617096"/>
              <a:ext cx="968788" cy="927150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cxnSp>
          <p:nvCxnSpPr>
            <p:cNvPr id="229" name="Straight Connector 228"/>
            <p:cNvCxnSpPr>
              <a:stCxn id="202" idx="6"/>
              <a:endCxn id="212" idx="2"/>
            </p:cNvCxnSpPr>
            <p:nvPr/>
          </p:nvCxnSpPr>
          <p:spPr>
            <a:xfrm flipV="1">
              <a:off x="6836932" y="5080670"/>
              <a:ext cx="223243" cy="4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6495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8707699" y="50180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716058" y="458112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9058466" y="47779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103" name="Oval Callout 102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04" name="TextBox 103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05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8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706881" y="4114801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11383" y="5029201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1851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49" name="Freeform 1148"/>
          <p:cNvSpPr/>
          <p:nvPr/>
        </p:nvSpPr>
        <p:spPr>
          <a:xfrm>
            <a:off x="2847963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751909" y="4049487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8584176" y="4617096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96113" y="4149081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1981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50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58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991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991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950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958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58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7392144" y="4581128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495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a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7322276" y="4662637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7394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2" idx="6"/>
            <a:endCxn id="212" idx="2"/>
          </p:cNvCxnSpPr>
          <p:nvPr/>
        </p:nvCxnSpPr>
        <p:spPr>
          <a:xfrm flipV="1">
            <a:off x="8360933" y="5080670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403170" y="3797019"/>
            <a:ext cx="968788" cy="955854"/>
            <a:chOff x="7879170" y="3797019"/>
            <a:chExt cx="968788" cy="955854"/>
          </a:xfrm>
        </p:grpSpPr>
        <p:grpSp>
          <p:nvGrpSpPr>
            <p:cNvPr id="216" name="Group 215"/>
            <p:cNvGrpSpPr/>
            <p:nvPr/>
          </p:nvGrpSpPr>
          <p:grpSpPr>
            <a:xfrm>
              <a:off x="7879170" y="3797019"/>
              <a:ext cx="968788" cy="927150"/>
              <a:chOff x="4496347" y="5192752"/>
              <a:chExt cx="1296144" cy="1240437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bg1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5080783" y="5242229"/>
                <a:ext cx="459388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5081340" y="5723213"/>
                <a:ext cx="480834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4641291" y="5241515"/>
                <a:ext cx="510859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cxnSp>
          <p:nvCxnSpPr>
            <p:cNvPr id="231" name="Straight Connector 230"/>
            <p:cNvCxnSpPr>
              <a:stCxn id="212" idx="7"/>
              <a:endCxn id="217" idx="3"/>
            </p:cNvCxnSpPr>
            <p:nvPr/>
          </p:nvCxnSpPr>
          <p:spPr>
            <a:xfrm flipV="1">
              <a:off x="7887087" y="4588391"/>
              <a:ext cx="133959" cy="164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6495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8707699" y="50180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716058" y="458112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9058466" y="47779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109" name="Oval Callout 108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11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2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706881" y="4114801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11383" y="5029201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1851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49" name="Freeform 1148"/>
          <p:cNvSpPr/>
          <p:nvPr/>
        </p:nvSpPr>
        <p:spPr>
          <a:xfrm>
            <a:off x="2847963" y="4105275"/>
            <a:ext cx="1633551" cy="2566988"/>
          </a:xfrm>
          <a:custGeom>
            <a:avLst/>
            <a:gdLst>
              <a:gd name="connsiteX0" fmla="*/ 290526 w 1633551"/>
              <a:gd name="connsiteY0" fmla="*/ 14288 h 2566988"/>
              <a:gd name="connsiteX1" fmla="*/ 266713 w 1633551"/>
              <a:gd name="connsiteY1" fmla="*/ 19050 h 2566988"/>
              <a:gd name="connsiteX2" fmla="*/ 252426 w 1633551"/>
              <a:gd name="connsiteY2" fmla="*/ 23813 h 2566988"/>
              <a:gd name="connsiteX3" fmla="*/ 233376 w 1633551"/>
              <a:gd name="connsiteY3" fmla="*/ 28575 h 2566988"/>
              <a:gd name="connsiteX4" fmla="*/ 195276 w 1633551"/>
              <a:gd name="connsiteY4" fmla="*/ 38100 h 2566988"/>
              <a:gd name="connsiteX5" fmla="*/ 166701 w 1633551"/>
              <a:gd name="connsiteY5" fmla="*/ 57150 h 2566988"/>
              <a:gd name="connsiteX6" fmla="*/ 152413 w 1633551"/>
              <a:gd name="connsiteY6" fmla="*/ 71438 h 2566988"/>
              <a:gd name="connsiteX7" fmla="*/ 123838 w 1633551"/>
              <a:gd name="connsiteY7" fmla="*/ 80963 h 2566988"/>
              <a:gd name="connsiteX8" fmla="*/ 95263 w 1633551"/>
              <a:gd name="connsiteY8" fmla="*/ 95250 h 2566988"/>
              <a:gd name="connsiteX9" fmla="*/ 61926 w 1633551"/>
              <a:gd name="connsiteY9" fmla="*/ 133350 h 2566988"/>
              <a:gd name="connsiteX10" fmla="*/ 52401 w 1633551"/>
              <a:gd name="connsiteY10" fmla="*/ 161925 h 2566988"/>
              <a:gd name="connsiteX11" fmla="*/ 33351 w 1633551"/>
              <a:gd name="connsiteY11" fmla="*/ 190500 h 2566988"/>
              <a:gd name="connsiteX12" fmla="*/ 23826 w 1633551"/>
              <a:gd name="connsiteY12" fmla="*/ 219075 h 2566988"/>
              <a:gd name="connsiteX13" fmla="*/ 14301 w 1633551"/>
              <a:gd name="connsiteY13" fmla="*/ 233363 h 2566988"/>
              <a:gd name="connsiteX14" fmla="*/ 4776 w 1633551"/>
              <a:gd name="connsiteY14" fmla="*/ 261938 h 2566988"/>
              <a:gd name="connsiteX15" fmla="*/ 13 w 1633551"/>
              <a:gd name="connsiteY15" fmla="*/ 276225 h 2566988"/>
              <a:gd name="connsiteX16" fmla="*/ 9538 w 1633551"/>
              <a:gd name="connsiteY16" fmla="*/ 447675 h 2566988"/>
              <a:gd name="connsiteX17" fmla="*/ 19063 w 1633551"/>
              <a:gd name="connsiteY17" fmla="*/ 500063 h 2566988"/>
              <a:gd name="connsiteX18" fmla="*/ 28588 w 1633551"/>
              <a:gd name="connsiteY18" fmla="*/ 566738 h 2566988"/>
              <a:gd name="connsiteX19" fmla="*/ 33351 w 1633551"/>
              <a:gd name="connsiteY19" fmla="*/ 600075 h 2566988"/>
              <a:gd name="connsiteX20" fmla="*/ 42876 w 1633551"/>
              <a:gd name="connsiteY20" fmla="*/ 628650 h 2566988"/>
              <a:gd name="connsiteX21" fmla="*/ 47638 w 1633551"/>
              <a:gd name="connsiteY21" fmla="*/ 790575 h 2566988"/>
              <a:gd name="connsiteX22" fmla="*/ 38113 w 1633551"/>
              <a:gd name="connsiteY22" fmla="*/ 1428750 h 2566988"/>
              <a:gd name="connsiteX23" fmla="*/ 42876 w 1633551"/>
              <a:gd name="connsiteY23" fmla="*/ 1509713 h 2566988"/>
              <a:gd name="connsiteX24" fmla="*/ 33351 w 1633551"/>
              <a:gd name="connsiteY24" fmla="*/ 1685925 h 2566988"/>
              <a:gd name="connsiteX25" fmla="*/ 28588 w 1633551"/>
              <a:gd name="connsiteY25" fmla="*/ 1709738 h 2566988"/>
              <a:gd name="connsiteX26" fmla="*/ 33351 w 1633551"/>
              <a:gd name="connsiteY26" fmla="*/ 1800225 h 2566988"/>
              <a:gd name="connsiteX27" fmla="*/ 38113 w 1633551"/>
              <a:gd name="connsiteY27" fmla="*/ 1814513 h 2566988"/>
              <a:gd name="connsiteX28" fmla="*/ 47638 w 1633551"/>
              <a:gd name="connsiteY28" fmla="*/ 1828800 h 2566988"/>
              <a:gd name="connsiteX29" fmla="*/ 47638 w 1633551"/>
              <a:gd name="connsiteY29" fmla="*/ 2005013 h 2566988"/>
              <a:gd name="connsiteX30" fmla="*/ 42876 w 1633551"/>
              <a:gd name="connsiteY30" fmla="*/ 2047875 h 2566988"/>
              <a:gd name="connsiteX31" fmla="*/ 38113 w 1633551"/>
              <a:gd name="connsiteY31" fmla="*/ 2095500 h 2566988"/>
              <a:gd name="connsiteX32" fmla="*/ 28588 w 1633551"/>
              <a:gd name="connsiteY32" fmla="*/ 2124075 h 2566988"/>
              <a:gd name="connsiteX33" fmla="*/ 23826 w 1633551"/>
              <a:gd name="connsiteY33" fmla="*/ 2138363 h 2566988"/>
              <a:gd name="connsiteX34" fmla="*/ 14301 w 1633551"/>
              <a:gd name="connsiteY34" fmla="*/ 2185988 h 2566988"/>
              <a:gd name="connsiteX35" fmla="*/ 4776 w 1633551"/>
              <a:gd name="connsiteY35" fmla="*/ 2219325 h 2566988"/>
              <a:gd name="connsiteX36" fmla="*/ 13 w 1633551"/>
              <a:gd name="connsiteY36" fmla="*/ 2309813 h 2566988"/>
              <a:gd name="connsiteX37" fmla="*/ 4776 w 1633551"/>
              <a:gd name="connsiteY37" fmla="*/ 2371725 h 2566988"/>
              <a:gd name="connsiteX38" fmla="*/ 38113 w 1633551"/>
              <a:gd name="connsiteY38" fmla="*/ 2409825 h 2566988"/>
              <a:gd name="connsiteX39" fmla="*/ 47638 w 1633551"/>
              <a:gd name="connsiteY39" fmla="*/ 2424113 h 2566988"/>
              <a:gd name="connsiteX40" fmla="*/ 52401 w 1633551"/>
              <a:gd name="connsiteY40" fmla="*/ 2438400 h 2566988"/>
              <a:gd name="connsiteX41" fmla="*/ 66688 w 1633551"/>
              <a:gd name="connsiteY41" fmla="*/ 2447925 h 2566988"/>
              <a:gd name="connsiteX42" fmla="*/ 90501 w 1633551"/>
              <a:gd name="connsiteY42" fmla="*/ 2490788 h 2566988"/>
              <a:gd name="connsiteX43" fmla="*/ 104788 w 1633551"/>
              <a:gd name="connsiteY43" fmla="*/ 2495550 h 2566988"/>
              <a:gd name="connsiteX44" fmla="*/ 119076 w 1633551"/>
              <a:gd name="connsiteY44" fmla="*/ 2509838 h 2566988"/>
              <a:gd name="connsiteX45" fmla="*/ 147651 w 1633551"/>
              <a:gd name="connsiteY45" fmla="*/ 2519363 h 2566988"/>
              <a:gd name="connsiteX46" fmla="*/ 190513 w 1633551"/>
              <a:gd name="connsiteY46" fmla="*/ 2528888 h 2566988"/>
              <a:gd name="connsiteX47" fmla="*/ 204801 w 1633551"/>
              <a:gd name="connsiteY47" fmla="*/ 2533650 h 2566988"/>
              <a:gd name="connsiteX48" fmla="*/ 238138 w 1633551"/>
              <a:gd name="connsiteY48" fmla="*/ 2543175 h 2566988"/>
              <a:gd name="connsiteX49" fmla="*/ 281001 w 1633551"/>
              <a:gd name="connsiteY49" fmla="*/ 2566988 h 2566988"/>
              <a:gd name="connsiteX50" fmla="*/ 457213 w 1633551"/>
              <a:gd name="connsiteY50" fmla="*/ 2557463 h 2566988"/>
              <a:gd name="connsiteX51" fmla="*/ 471501 w 1633551"/>
              <a:gd name="connsiteY51" fmla="*/ 2552700 h 2566988"/>
              <a:gd name="connsiteX52" fmla="*/ 500076 w 1633551"/>
              <a:gd name="connsiteY52" fmla="*/ 2533650 h 2566988"/>
              <a:gd name="connsiteX53" fmla="*/ 528651 w 1633551"/>
              <a:gd name="connsiteY53" fmla="*/ 2505075 h 2566988"/>
              <a:gd name="connsiteX54" fmla="*/ 542938 w 1633551"/>
              <a:gd name="connsiteY54" fmla="*/ 2490788 h 2566988"/>
              <a:gd name="connsiteX55" fmla="*/ 557226 w 1633551"/>
              <a:gd name="connsiteY55" fmla="*/ 2486025 h 2566988"/>
              <a:gd name="connsiteX56" fmla="*/ 571513 w 1633551"/>
              <a:gd name="connsiteY56" fmla="*/ 2466975 h 2566988"/>
              <a:gd name="connsiteX57" fmla="*/ 600088 w 1633551"/>
              <a:gd name="connsiteY57" fmla="*/ 2438400 h 2566988"/>
              <a:gd name="connsiteX58" fmla="*/ 633426 w 1633551"/>
              <a:gd name="connsiteY58" fmla="*/ 2400300 h 2566988"/>
              <a:gd name="connsiteX59" fmla="*/ 652476 w 1633551"/>
              <a:gd name="connsiteY59" fmla="*/ 2381250 h 2566988"/>
              <a:gd name="connsiteX60" fmla="*/ 671526 w 1633551"/>
              <a:gd name="connsiteY60" fmla="*/ 2352675 h 2566988"/>
              <a:gd name="connsiteX61" fmla="*/ 695338 w 1633551"/>
              <a:gd name="connsiteY61" fmla="*/ 2324100 h 2566988"/>
              <a:gd name="connsiteX62" fmla="*/ 704863 w 1633551"/>
              <a:gd name="connsiteY62" fmla="*/ 2309813 h 2566988"/>
              <a:gd name="connsiteX63" fmla="*/ 738201 w 1633551"/>
              <a:gd name="connsiteY63" fmla="*/ 2276475 h 2566988"/>
              <a:gd name="connsiteX64" fmla="*/ 762013 w 1633551"/>
              <a:gd name="connsiteY64" fmla="*/ 2252663 h 2566988"/>
              <a:gd name="connsiteX65" fmla="*/ 790588 w 1633551"/>
              <a:gd name="connsiteY65" fmla="*/ 2228850 h 2566988"/>
              <a:gd name="connsiteX66" fmla="*/ 828688 w 1633551"/>
              <a:gd name="connsiteY66" fmla="*/ 2195513 h 2566988"/>
              <a:gd name="connsiteX67" fmla="*/ 857263 w 1633551"/>
              <a:gd name="connsiteY67" fmla="*/ 2176463 h 2566988"/>
              <a:gd name="connsiteX68" fmla="*/ 885838 w 1633551"/>
              <a:gd name="connsiteY68" fmla="*/ 2157413 h 2566988"/>
              <a:gd name="connsiteX69" fmla="*/ 909651 w 1633551"/>
              <a:gd name="connsiteY69" fmla="*/ 2138363 h 2566988"/>
              <a:gd name="connsiteX70" fmla="*/ 923938 w 1633551"/>
              <a:gd name="connsiteY70" fmla="*/ 2124075 h 2566988"/>
              <a:gd name="connsiteX71" fmla="*/ 942988 w 1633551"/>
              <a:gd name="connsiteY71" fmla="*/ 2114550 h 2566988"/>
              <a:gd name="connsiteX72" fmla="*/ 962038 w 1633551"/>
              <a:gd name="connsiteY72" fmla="*/ 2100263 h 2566988"/>
              <a:gd name="connsiteX73" fmla="*/ 1004901 w 1633551"/>
              <a:gd name="connsiteY73" fmla="*/ 2071688 h 2566988"/>
              <a:gd name="connsiteX74" fmla="*/ 1019188 w 1633551"/>
              <a:gd name="connsiteY74" fmla="*/ 2062163 h 2566988"/>
              <a:gd name="connsiteX75" fmla="*/ 1028713 w 1633551"/>
              <a:gd name="connsiteY75" fmla="*/ 2047875 h 2566988"/>
              <a:gd name="connsiteX76" fmla="*/ 1043001 w 1633551"/>
              <a:gd name="connsiteY76" fmla="*/ 2033588 h 2566988"/>
              <a:gd name="connsiteX77" fmla="*/ 1047763 w 1633551"/>
              <a:gd name="connsiteY77" fmla="*/ 2019300 h 2566988"/>
              <a:gd name="connsiteX78" fmla="*/ 1066813 w 1633551"/>
              <a:gd name="connsiteY78" fmla="*/ 1990725 h 2566988"/>
              <a:gd name="connsiteX79" fmla="*/ 1085863 w 1633551"/>
              <a:gd name="connsiteY79" fmla="*/ 1962150 h 2566988"/>
              <a:gd name="connsiteX80" fmla="*/ 1109676 w 1633551"/>
              <a:gd name="connsiteY80" fmla="*/ 1924050 h 2566988"/>
              <a:gd name="connsiteX81" fmla="*/ 1119201 w 1633551"/>
              <a:gd name="connsiteY81" fmla="*/ 1909763 h 2566988"/>
              <a:gd name="connsiteX82" fmla="*/ 1157301 w 1633551"/>
              <a:gd name="connsiteY82" fmla="*/ 1852613 h 2566988"/>
              <a:gd name="connsiteX83" fmla="*/ 1181113 w 1633551"/>
              <a:gd name="connsiteY83" fmla="*/ 1824038 h 2566988"/>
              <a:gd name="connsiteX84" fmla="*/ 1190638 w 1633551"/>
              <a:gd name="connsiteY84" fmla="*/ 1809750 h 2566988"/>
              <a:gd name="connsiteX85" fmla="*/ 1219213 w 1633551"/>
              <a:gd name="connsiteY85" fmla="*/ 1785938 h 2566988"/>
              <a:gd name="connsiteX86" fmla="*/ 1257313 w 1633551"/>
              <a:gd name="connsiteY86" fmla="*/ 1743075 h 2566988"/>
              <a:gd name="connsiteX87" fmla="*/ 1271601 w 1633551"/>
              <a:gd name="connsiteY87" fmla="*/ 1728788 h 2566988"/>
              <a:gd name="connsiteX88" fmla="*/ 1285888 w 1633551"/>
              <a:gd name="connsiteY88" fmla="*/ 1714500 h 2566988"/>
              <a:gd name="connsiteX89" fmla="*/ 1300176 w 1633551"/>
              <a:gd name="connsiteY89" fmla="*/ 1709738 h 2566988"/>
              <a:gd name="connsiteX90" fmla="*/ 1314463 w 1633551"/>
              <a:gd name="connsiteY90" fmla="*/ 1695450 h 2566988"/>
              <a:gd name="connsiteX91" fmla="*/ 1328751 w 1633551"/>
              <a:gd name="connsiteY91" fmla="*/ 1685925 h 2566988"/>
              <a:gd name="connsiteX92" fmla="*/ 1347801 w 1633551"/>
              <a:gd name="connsiteY92" fmla="*/ 1671638 h 2566988"/>
              <a:gd name="connsiteX93" fmla="*/ 1376376 w 1633551"/>
              <a:gd name="connsiteY93" fmla="*/ 1652588 h 2566988"/>
              <a:gd name="connsiteX94" fmla="*/ 1414476 w 1633551"/>
              <a:gd name="connsiteY94" fmla="*/ 1619250 h 2566988"/>
              <a:gd name="connsiteX95" fmla="*/ 1443051 w 1633551"/>
              <a:gd name="connsiteY95" fmla="*/ 1609725 h 2566988"/>
              <a:gd name="connsiteX96" fmla="*/ 1457338 w 1633551"/>
              <a:gd name="connsiteY96" fmla="*/ 1604963 h 2566988"/>
              <a:gd name="connsiteX97" fmla="*/ 1481151 w 1633551"/>
              <a:gd name="connsiteY97" fmla="*/ 1585913 h 2566988"/>
              <a:gd name="connsiteX98" fmla="*/ 1495438 w 1633551"/>
              <a:gd name="connsiteY98" fmla="*/ 1576388 h 2566988"/>
              <a:gd name="connsiteX99" fmla="*/ 1528776 w 1633551"/>
              <a:gd name="connsiteY99" fmla="*/ 1552575 h 2566988"/>
              <a:gd name="connsiteX100" fmla="*/ 1538301 w 1633551"/>
              <a:gd name="connsiteY100" fmla="*/ 1538288 h 2566988"/>
              <a:gd name="connsiteX101" fmla="*/ 1552588 w 1633551"/>
              <a:gd name="connsiteY101" fmla="*/ 1519238 h 2566988"/>
              <a:gd name="connsiteX102" fmla="*/ 1562113 w 1633551"/>
              <a:gd name="connsiteY102" fmla="*/ 1500188 h 2566988"/>
              <a:gd name="connsiteX103" fmla="*/ 1543063 w 1633551"/>
              <a:gd name="connsiteY103" fmla="*/ 1476375 h 2566988"/>
              <a:gd name="connsiteX104" fmla="*/ 1547826 w 1633551"/>
              <a:gd name="connsiteY104" fmla="*/ 1462088 h 2566988"/>
              <a:gd name="connsiteX105" fmla="*/ 1566876 w 1633551"/>
              <a:gd name="connsiteY105" fmla="*/ 1433513 h 2566988"/>
              <a:gd name="connsiteX106" fmla="*/ 1585926 w 1633551"/>
              <a:gd name="connsiteY106" fmla="*/ 1404938 h 2566988"/>
              <a:gd name="connsiteX107" fmla="*/ 1600213 w 1633551"/>
              <a:gd name="connsiteY107" fmla="*/ 1390650 h 2566988"/>
              <a:gd name="connsiteX108" fmla="*/ 1604976 w 1633551"/>
              <a:gd name="connsiteY108" fmla="*/ 1376363 h 2566988"/>
              <a:gd name="connsiteX109" fmla="*/ 1614501 w 1633551"/>
              <a:gd name="connsiteY109" fmla="*/ 1362075 h 2566988"/>
              <a:gd name="connsiteX110" fmla="*/ 1624026 w 1633551"/>
              <a:gd name="connsiteY110" fmla="*/ 1333500 h 2566988"/>
              <a:gd name="connsiteX111" fmla="*/ 1628788 w 1633551"/>
              <a:gd name="connsiteY111" fmla="*/ 1300163 h 2566988"/>
              <a:gd name="connsiteX112" fmla="*/ 1633551 w 1633551"/>
              <a:gd name="connsiteY112" fmla="*/ 1285875 h 2566988"/>
              <a:gd name="connsiteX113" fmla="*/ 1628788 w 1633551"/>
              <a:gd name="connsiteY113" fmla="*/ 1200150 h 2566988"/>
              <a:gd name="connsiteX114" fmla="*/ 1624026 w 1633551"/>
              <a:gd name="connsiteY114" fmla="*/ 1185863 h 2566988"/>
              <a:gd name="connsiteX115" fmla="*/ 1619263 w 1633551"/>
              <a:gd name="connsiteY115" fmla="*/ 1166813 h 2566988"/>
              <a:gd name="connsiteX116" fmla="*/ 1609738 w 1633551"/>
              <a:gd name="connsiteY116" fmla="*/ 1133475 h 2566988"/>
              <a:gd name="connsiteX117" fmla="*/ 1595451 w 1633551"/>
              <a:gd name="connsiteY117" fmla="*/ 1100138 h 2566988"/>
              <a:gd name="connsiteX118" fmla="*/ 1576401 w 1633551"/>
              <a:gd name="connsiteY118" fmla="*/ 1085850 h 2566988"/>
              <a:gd name="connsiteX119" fmla="*/ 1552588 w 1633551"/>
              <a:gd name="connsiteY119" fmla="*/ 1042988 h 2566988"/>
              <a:gd name="connsiteX120" fmla="*/ 1538301 w 1633551"/>
              <a:gd name="connsiteY120" fmla="*/ 1033463 h 2566988"/>
              <a:gd name="connsiteX121" fmla="*/ 1504963 w 1633551"/>
              <a:gd name="connsiteY121" fmla="*/ 1000125 h 2566988"/>
              <a:gd name="connsiteX122" fmla="*/ 1490676 w 1633551"/>
              <a:gd name="connsiteY122" fmla="*/ 995363 h 2566988"/>
              <a:gd name="connsiteX123" fmla="*/ 1447813 w 1633551"/>
              <a:gd name="connsiteY123" fmla="*/ 971550 h 2566988"/>
              <a:gd name="connsiteX124" fmla="*/ 1428763 w 1633551"/>
              <a:gd name="connsiteY124" fmla="*/ 957263 h 2566988"/>
              <a:gd name="connsiteX125" fmla="*/ 1400188 w 1633551"/>
              <a:gd name="connsiteY125" fmla="*/ 938213 h 2566988"/>
              <a:gd name="connsiteX126" fmla="*/ 1385901 w 1633551"/>
              <a:gd name="connsiteY126" fmla="*/ 928688 h 2566988"/>
              <a:gd name="connsiteX127" fmla="*/ 1366851 w 1633551"/>
              <a:gd name="connsiteY127" fmla="*/ 919163 h 2566988"/>
              <a:gd name="connsiteX128" fmla="*/ 1333513 w 1633551"/>
              <a:gd name="connsiteY128" fmla="*/ 895350 h 2566988"/>
              <a:gd name="connsiteX129" fmla="*/ 1314463 w 1633551"/>
              <a:gd name="connsiteY129" fmla="*/ 890588 h 2566988"/>
              <a:gd name="connsiteX130" fmla="*/ 1300176 w 1633551"/>
              <a:gd name="connsiteY130" fmla="*/ 881063 h 2566988"/>
              <a:gd name="connsiteX131" fmla="*/ 1266838 w 1633551"/>
              <a:gd name="connsiteY131" fmla="*/ 862013 h 2566988"/>
              <a:gd name="connsiteX132" fmla="*/ 1233501 w 1633551"/>
              <a:gd name="connsiteY132" fmla="*/ 838200 h 2566988"/>
              <a:gd name="connsiteX133" fmla="*/ 1209688 w 1633551"/>
              <a:gd name="connsiteY133" fmla="*/ 828675 h 2566988"/>
              <a:gd name="connsiteX134" fmla="*/ 1176351 w 1633551"/>
              <a:gd name="connsiteY134" fmla="*/ 800100 h 2566988"/>
              <a:gd name="connsiteX135" fmla="*/ 1162063 w 1633551"/>
              <a:gd name="connsiteY135" fmla="*/ 795338 h 2566988"/>
              <a:gd name="connsiteX136" fmla="*/ 1133488 w 1633551"/>
              <a:gd name="connsiteY136" fmla="*/ 776288 h 2566988"/>
              <a:gd name="connsiteX137" fmla="*/ 1090626 w 1633551"/>
              <a:gd name="connsiteY137" fmla="*/ 742950 h 2566988"/>
              <a:gd name="connsiteX138" fmla="*/ 1076338 w 1633551"/>
              <a:gd name="connsiteY138" fmla="*/ 733425 h 2566988"/>
              <a:gd name="connsiteX139" fmla="*/ 1052526 w 1633551"/>
              <a:gd name="connsiteY139" fmla="*/ 704850 h 2566988"/>
              <a:gd name="connsiteX140" fmla="*/ 1038238 w 1633551"/>
              <a:gd name="connsiteY140" fmla="*/ 676275 h 2566988"/>
              <a:gd name="connsiteX141" fmla="*/ 1023951 w 1633551"/>
              <a:gd name="connsiteY141" fmla="*/ 666750 h 2566988"/>
              <a:gd name="connsiteX142" fmla="*/ 1014426 w 1633551"/>
              <a:gd name="connsiteY142" fmla="*/ 647700 h 2566988"/>
              <a:gd name="connsiteX143" fmla="*/ 1009663 w 1633551"/>
              <a:gd name="connsiteY143" fmla="*/ 633413 h 2566988"/>
              <a:gd name="connsiteX144" fmla="*/ 985851 w 1633551"/>
              <a:gd name="connsiteY144" fmla="*/ 604838 h 2566988"/>
              <a:gd name="connsiteX145" fmla="*/ 976326 w 1633551"/>
              <a:gd name="connsiteY145" fmla="*/ 585788 h 2566988"/>
              <a:gd name="connsiteX146" fmla="*/ 971563 w 1633551"/>
              <a:gd name="connsiteY146" fmla="*/ 571500 h 2566988"/>
              <a:gd name="connsiteX147" fmla="*/ 957276 w 1633551"/>
              <a:gd name="connsiteY147" fmla="*/ 561975 h 2566988"/>
              <a:gd name="connsiteX148" fmla="*/ 947751 w 1633551"/>
              <a:gd name="connsiteY148" fmla="*/ 547688 h 2566988"/>
              <a:gd name="connsiteX149" fmla="*/ 933463 w 1633551"/>
              <a:gd name="connsiteY149" fmla="*/ 538163 h 2566988"/>
              <a:gd name="connsiteX150" fmla="*/ 904888 w 1633551"/>
              <a:gd name="connsiteY150" fmla="*/ 500063 h 2566988"/>
              <a:gd name="connsiteX151" fmla="*/ 857263 w 1633551"/>
              <a:gd name="connsiteY151" fmla="*/ 471488 h 2566988"/>
              <a:gd name="connsiteX152" fmla="*/ 823926 w 1633551"/>
              <a:gd name="connsiteY152" fmla="*/ 447675 h 2566988"/>
              <a:gd name="connsiteX153" fmla="*/ 795351 w 1633551"/>
              <a:gd name="connsiteY153" fmla="*/ 428625 h 2566988"/>
              <a:gd name="connsiteX154" fmla="*/ 785826 w 1633551"/>
              <a:gd name="connsiteY154" fmla="*/ 414338 h 2566988"/>
              <a:gd name="connsiteX155" fmla="*/ 771538 w 1633551"/>
              <a:gd name="connsiteY155" fmla="*/ 404813 h 2566988"/>
              <a:gd name="connsiteX156" fmla="*/ 733438 w 1633551"/>
              <a:gd name="connsiteY156" fmla="*/ 390525 h 2566988"/>
              <a:gd name="connsiteX157" fmla="*/ 723913 w 1633551"/>
              <a:gd name="connsiteY157" fmla="*/ 376238 h 2566988"/>
              <a:gd name="connsiteX158" fmla="*/ 695338 w 1633551"/>
              <a:gd name="connsiteY158" fmla="*/ 361950 h 2566988"/>
              <a:gd name="connsiteX159" fmla="*/ 676288 w 1633551"/>
              <a:gd name="connsiteY159" fmla="*/ 319088 h 2566988"/>
              <a:gd name="connsiteX160" fmla="*/ 666763 w 1633551"/>
              <a:gd name="connsiteY160" fmla="*/ 290513 h 2566988"/>
              <a:gd name="connsiteX161" fmla="*/ 657238 w 1633551"/>
              <a:gd name="connsiteY161" fmla="*/ 276225 h 2566988"/>
              <a:gd name="connsiteX162" fmla="*/ 647713 w 1633551"/>
              <a:gd name="connsiteY162" fmla="*/ 247650 h 2566988"/>
              <a:gd name="connsiteX163" fmla="*/ 642951 w 1633551"/>
              <a:gd name="connsiteY163" fmla="*/ 233363 h 2566988"/>
              <a:gd name="connsiteX164" fmla="*/ 633426 w 1633551"/>
              <a:gd name="connsiteY164" fmla="*/ 219075 h 2566988"/>
              <a:gd name="connsiteX165" fmla="*/ 623901 w 1633551"/>
              <a:gd name="connsiteY165" fmla="*/ 190500 h 2566988"/>
              <a:gd name="connsiteX166" fmla="*/ 619138 w 1633551"/>
              <a:gd name="connsiteY166" fmla="*/ 176213 h 2566988"/>
              <a:gd name="connsiteX167" fmla="*/ 604851 w 1633551"/>
              <a:gd name="connsiteY167" fmla="*/ 133350 h 2566988"/>
              <a:gd name="connsiteX168" fmla="*/ 600088 w 1633551"/>
              <a:gd name="connsiteY168" fmla="*/ 119063 h 2566988"/>
              <a:gd name="connsiteX169" fmla="*/ 571513 w 1633551"/>
              <a:gd name="connsiteY169" fmla="*/ 90488 h 2566988"/>
              <a:gd name="connsiteX170" fmla="*/ 552463 w 1633551"/>
              <a:gd name="connsiteY170" fmla="*/ 80963 h 2566988"/>
              <a:gd name="connsiteX171" fmla="*/ 538176 w 1633551"/>
              <a:gd name="connsiteY171" fmla="*/ 71438 h 2566988"/>
              <a:gd name="connsiteX172" fmla="*/ 523888 w 1633551"/>
              <a:gd name="connsiteY172" fmla="*/ 66675 h 2566988"/>
              <a:gd name="connsiteX173" fmla="*/ 495313 w 1633551"/>
              <a:gd name="connsiteY173" fmla="*/ 52388 h 2566988"/>
              <a:gd name="connsiteX174" fmla="*/ 466738 w 1633551"/>
              <a:gd name="connsiteY174" fmla="*/ 33338 h 2566988"/>
              <a:gd name="connsiteX175" fmla="*/ 442926 w 1633551"/>
              <a:gd name="connsiteY175" fmla="*/ 19050 h 2566988"/>
              <a:gd name="connsiteX176" fmla="*/ 400063 w 1633551"/>
              <a:gd name="connsiteY176" fmla="*/ 4763 h 2566988"/>
              <a:gd name="connsiteX177" fmla="*/ 385776 w 1633551"/>
              <a:gd name="connsiteY177" fmla="*/ 0 h 2566988"/>
              <a:gd name="connsiteX178" fmla="*/ 300051 w 1633551"/>
              <a:gd name="connsiteY178" fmla="*/ 4763 h 2566988"/>
              <a:gd name="connsiteX179" fmla="*/ 285763 w 1633551"/>
              <a:gd name="connsiteY179" fmla="*/ 9525 h 2566988"/>
              <a:gd name="connsiteX180" fmla="*/ 290526 w 1633551"/>
              <a:gd name="connsiteY180" fmla="*/ 142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633551" h="2566988">
                <a:moveTo>
                  <a:pt x="290526" y="14288"/>
                </a:moveTo>
                <a:cubicBezTo>
                  <a:pt x="287351" y="15875"/>
                  <a:pt x="274566" y="17087"/>
                  <a:pt x="266713" y="19050"/>
                </a:cubicBezTo>
                <a:cubicBezTo>
                  <a:pt x="261843" y="20268"/>
                  <a:pt x="257253" y="22434"/>
                  <a:pt x="252426" y="23813"/>
                </a:cubicBezTo>
                <a:cubicBezTo>
                  <a:pt x="246132" y="25611"/>
                  <a:pt x="239766" y="27155"/>
                  <a:pt x="233376" y="28575"/>
                </a:cubicBezTo>
                <a:cubicBezTo>
                  <a:pt x="198897" y="36237"/>
                  <a:pt x="220804" y="29591"/>
                  <a:pt x="195276" y="38100"/>
                </a:cubicBezTo>
                <a:cubicBezTo>
                  <a:pt x="185751" y="44450"/>
                  <a:pt x="174796" y="49055"/>
                  <a:pt x="166701" y="57150"/>
                </a:cubicBezTo>
                <a:cubicBezTo>
                  <a:pt x="161938" y="61913"/>
                  <a:pt x="158301" y="68167"/>
                  <a:pt x="152413" y="71438"/>
                </a:cubicBezTo>
                <a:cubicBezTo>
                  <a:pt x="143636" y="76314"/>
                  <a:pt x="132192" y="75394"/>
                  <a:pt x="123838" y="80963"/>
                </a:cubicBezTo>
                <a:cubicBezTo>
                  <a:pt x="105374" y="93273"/>
                  <a:pt x="114981" y="88678"/>
                  <a:pt x="95263" y="95250"/>
                </a:cubicBezTo>
                <a:cubicBezTo>
                  <a:pt x="73038" y="128587"/>
                  <a:pt x="85738" y="117475"/>
                  <a:pt x="61926" y="133350"/>
                </a:cubicBezTo>
                <a:cubicBezTo>
                  <a:pt x="58751" y="142875"/>
                  <a:pt x="57970" y="153571"/>
                  <a:pt x="52401" y="161925"/>
                </a:cubicBezTo>
                <a:cubicBezTo>
                  <a:pt x="46051" y="171450"/>
                  <a:pt x="36971" y="179640"/>
                  <a:pt x="33351" y="190500"/>
                </a:cubicBezTo>
                <a:cubicBezTo>
                  <a:pt x="30176" y="200025"/>
                  <a:pt x="29395" y="210721"/>
                  <a:pt x="23826" y="219075"/>
                </a:cubicBezTo>
                <a:cubicBezTo>
                  <a:pt x="20651" y="223838"/>
                  <a:pt x="16626" y="228132"/>
                  <a:pt x="14301" y="233363"/>
                </a:cubicBezTo>
                <a:cubicBezTo>
                  <a:pt x="10223" y="242538"/>
                  <a:pt x="7951" y="252413"/>
                  <a:pt x="4776" y="261938"/>
                </a:cubicBezTo>
                <a:lnTo>
                  <a:pt x="13" y="276225"/>
                </a:lnTo>
                <a:cubicBezTo>
                  <a:pt x="11998" y="384076"/>
                  <a:pt x="-3169" y="238013"/>
                  <a:pt x="9538" y="447675"/>
                </a:cubicBezTo>
                <a:cubicBezTo>
                  <a:pt x="10175" y="458187"/>
                  <a:pt x="16982" y="488616"/>
                  <a:pt x="19063" y="500063"/>
                </a:cubicBezTo>
                <a:cubicBezTo>
                  <a:pt x="25342" y="534597"/>
                  <a:pt x="23408" y="527890"/>
                  <a:pt x="28588" y="566738"/>
                </a:cubicBezTo>
                <a:cubicBezTo>
                  <a:pt x="30072" y="577865"/>
                  <a:pt x="30827" y="589137"/>
                  <a:pt x="33351" y="600075"/>
                </a:cubicBezTo>
                <a:cubicBezTo>
                  <a:pt x="35609" y="609858"/>
                  <a:pt x="42876" y="628650"/>
                  <a:pt x="42876" y="628650"/>
                </a:cubicBezTo>
                <a:cubicBezTo>
                  <a:pt x="44463" y="682625"/>
                  <a:pt x="47638" y="736577"/>
                  <a:pt x="47638" y="790575"/>
                </a:cubicBezTo>
                <a:cubicBezTo>
                  <a:pt x="47638" y="1405084"/>
                  <a:pt x="108534" y="1217517"/>
                  <a:pt x="38113" y="1428750"/>
                </a:cubicBezTo>
                <a:cubicBezTo>
                  <a:pt x="39701" y="1455738"/>
                  <a:pt x="42876" y="1482679"/>
                  <a:pt x="42876" y="1509713"/>
                </a:cubicBezTo>
                <a:cubicBezTo>
                  <a:pt x="42876" y="1560610"/>
                  <a:pt x="41319" y="1630148"/>
                  <a:pt x="33351" y="1685925"/>
                </a:cubicBezTo>
                <a:cubicBezTo>
                  <a:pt x="32206" y="1693939"/>
                  <a:pt x="30176" y="1701800"/>
                  <a:pt x="28588" y="1709738"/>
                </a:cubicBezTo>
                <a:cubicBezTo>
                  <a:pt x="30176" y="1739900"/>
                  <a:pt x="30616" y="1770145"/>
                  <a:pt x="33351" y="1800225"/>
                </a:cubicBezTo>
                <a:cubicBezTo>
                  <a:pt x="33806" y="1805225"/>
                  <a:pt x="35868" y="1810023"/>
                  <a:pt x="38113" y="1814513"/>
                </a:cubicBezTo>
                <a:cubicBezTo>
                  <a:pt x="40673" y="1819632"/>
                  <a:pt x="44463" y="1824038"/>
                  <a:pt x="47638" y="1828800"/>
                </a:cubicBezTo>
                <a:cubicBezTo>
                  <a:pt x="60076" y="1903418"/>
                  <a:pt x="54859" y="1860600"/>
                  <a:pt x="47638" y="2005013"/>
                </a:cubicBezTo>
                <a:cubicBezTo>
                  <a:pt x="46920" y="2019370"/>
                  <a:pt x="44381" y="2033579"/>
                  <a:pt x="42876" y="2047875"/>
                </a:cubicBezTo>
                <a:cubicBezTo>
                  <a:pt x="41206" y="2063742"/>
                  <a:pt x="41053" y="2079819"/>
                  <a:pt x="38113" y="2095500"/>
                </a:cubicBezTo>
                <a:cubicBezTo>
                  <a:pt x="36263" y="2105368"/>
                  <a:pt x="31763" y="2114550"/>
                  <a:pt x="28588" y="2124075"/>
                </a:cubicBezTo>
                <a:cubicBezTo>
                  <a:pt x="27001" y="2128838"/>
                  <a:pt x="24811" y="2133440"/>
                  <a:pt x="23826" y="2138363"/>
                </a:cubicBezTo>
                <a:cubicBezTo>
                  <a:pt x="20651" y="2154238"/>
                  <a:pt x="19421" y="2170630"/>
                  <a:pt x="14301" y="2185988"/>
                </a:cubicBezTo>
                <a:cubicBezTo>
                  <a:pt x="7468" y="2206484"/>
                  <a:pt x="10755" y="2195405"/>
                  <a:pt x="4776" y="2219325"/>
                </a:cubicBezTo>
                <a:cubicBezTo>
                  <a:pt x="3188" y="2249488"/>
                  <a:pt x="13" y="2279609"/>
                  <a:pt x="13" y="2309813"/>
                </a:cubicBezTo>
                <a:cubicBezTo>
                  <a:pt x="13" y="2330511"/>
                  <a:pt x="-492" y="2351708"/>
                  <a:pt x="4776" y="2371725"/>
                </a:cubicBezTo>
                <a:cubicBezTo>
                  <a:pt x="10687" y="2394186"/>
                  <a:pt x="22458" y="2399388"/>
                  <a:pt x="38113" y="2409825"/>
                </a:cubicBezTo>
                <a:cubicBezTo>
                  <a:pt x="41288" y="2414588"/>
                  <a:pt x="45078" y="2418993"/>
                  <a:pt x="47638" y="2424113"/>
                </a:cubicBezTo>
                <a:cubicBezTo>
                  <a:pt x="49883" y="2428603"/>
                  <a:pt x="49265" y="2434480"/>
                  <a:pt x="52401" y="2438400"/>
                </a:cubicBezTo>
                <a:cubicBezTo>
                  <a:pt x="55977" y="2442869"/>
                  <a:pt x="61926" y="2444750"/>
                  <a:pt x="66688" y="2447925"/>
                </a:cubicBezTo>
                <a:cubicBezTo>
                  <a:pt x="70882" y="2460505"/>
                  <a:pt x="78220" y="2486695"/>
                  <a:pt x="90501" y="2490788"/>
                </a:cubicBezTo>
                <a:lnTo>
                  <a:pt x="104788" y="2495550"/>
                </a:lnTo>
                <a:cubicBezTo>
                  <a:pt x="109551" y="2500313"/>
                  <a:pt x="113188" y="2506567"/>
                  <a:pt x="119076" y="2509838"/>
                </a:cubicBezTo>
                <a:cubicBezTo>
                  <a:pt x="127853" y="2514714"/>
                  <a:pt x="138126" y="2516188"/>
                  <a:pt x="147651" y="2519363"/>
                </a:cubicBezTo>
                <a:cubicBezTo>
                  <a:pt x="179807" y="2530082"/>
                  <a:pt x="140235" y="2517715"/>
                  <a:pt x="190513" y="2528888"/>
                </a:cubicBezTo>
                <a:cubicBezTo>
                  <a:pt x="195414" y="2529977"/>
                  <a:pt x="199974" y="2532271"/>
                  <a:pt x="204801" y="2533650"/>
                </a:cubicBezTo>
                <a:cubicBezTo>
                  <a:pt x="246653" y="2545607"/>
                  <a:pt x="203889" y="2531759"/>
                  <a:pt x="238138" y="2543175"/>
                </a:cubicBezTo>
                <a:cubicBezTo>
                  <a:pt x="270890" y="2565010"/>
                  <a:pt x="255853" y="2558605"/>
                  <a:pt x="281001" y="2566988"/>
                </a:cubicBezTo>
                <a:lnTo>
                  <a:pt x="457213" y="2557463"/>
                </a:lnTo>
                <a:cubicBezTo>
                  <a:pt x="462206" y="2556937"/>
                  <a:pt x="467112" y="2555138"/>
                  <a:pt x="471501" y="2552700"/>
                </a:cubicBezTo>
                <a:cubicBezTo>
                  <a:pt x="481508" y="2547141"/>
                  <a:pt x="491981" y="2541745"/>
                  <a:pt x="500076" y="2533650"/>
                </a:cubicBezTo>
                <a:lnTo>
                  <a:pt x="528651" y="2505075"/>
                </a:lnTo>
                <a:cubicBezTo>
                  <a:pt x="533413" y="2500313"/>
                  <a:pt x="536549" y="2492918"/>
                  <a:pt x="542938" y="2490788"/>
                </a:cubicBezTo>
                <a:lnTo>
                  <a:pt x="557226" y="2486025"/>
                </a:lnTo>
                <a:cubicBezTo>
                  <a:pt x="561988" y="2479675"/>
                  <a:pt x="566203" y="2472875"/>
                  <a:pt x="571513" y="2466975"/>
                </a:cubicBezTo>
                <a:cubicBezTo>
                  <a:pt x="580524" y="2456962"/>
                  <a:pt x="592616" y="2449608"/>
                  <a:pt x="600088" y="2438400"/>
                </a:cubicBezTo>
                <a:cubicBezTo>
                  <a:pt x="622313" y="2405062"/>
                  <a:pt x="609613" y="2416175"/>
                  <a:pt x="633426" y="2400300"/>
                </a:cubicBezTo>
                <a:cubicBezTo>
                  <a:pt x="646124" y="2362203"/>
                  <a:pt x="627077" y="2406649"/>
                  <a:pt x="652476" y="2381250"/>
                </a:cubicBezTo>
                <a:cubicBezTo>
                  <a:pt x="660571" y="2373155"/>
                  <a:pt x="665176" y="2362200"/>
                  <a:pt x="671526" y="2352675"/>
                </a:cubicBezTo>
                <a:cubicBezTo>
                  <a:pt x="695172" y="2317207"/>
                  <a:pt x="664784" y="2360766"/>
                  <a:pt x="695338" y="2324100"/>
                </a:cubicBezTo>
                <a:cubicBezTo>
                  <a:pt x="699002" y="2319703"/>
                  <a:pt x="701034" y="2314067"/>
                  <a:pt x="704863" y="2309813"/>
                </a:cubicBezTo>
                <a:cubicBezTo>
                  <a:pt x="715376" y="2298132"/>
                  <a:pt x="729483" y="2289551"/>
                  <a:pt x="738201" y="2276475"/>
                </a:cubicBezTo>
                <a:cubicBezTo>
                  <a:pt x="755664" y="2250282"/>
                  <a:pt x="738201" y="2272507"/>
                  <a:pt x="762013" y="2252663"/>
                </a:cubicBezTo>
                <a:cubicBezTo>
                  <a:pt x="798682" y="2222105"/>
                  <a:pt x="755117" y="2252498"/>
                  <a:pt x="790588" y="2228850"/>
                </a:cubicBezTo>
                <a:cubicBezTo>
                  <a:pt x="817577" y="2188369"/>
                  <a:pt x="773123" y="2251078"/>
                  <a:pt x="828688" y="2195513"/>
                </a:cubicBezTo>
                <a:cubicBezTo>
                  <a:pt x="846526" y="2177675"/>
                  <a:pt x="836586" y="2183355"/>
                  <a:pt x="857263" y="2176463"/>
                </a:cubicBezTo>
                <a:cubicBezTo>
                  <a:pt x="896679" y="2137047"/>
                  <a:pt x="849079" y="2180387"/>
                  <a:pt x="885838" y="2157413"/>
                </a:cubicBezTo>
                <a:cubicBezTo>
                  <a:pt x="894458" y="2152026"/>
                  <a:pt x="902001" y="2145057"/>
                  <a:pt x="909651" y="2138363"/>
                </a:cubicBezTo>
                <a:cubicBezTo>
                  <a:pt x="914720" y="2133928"/>
                  <a:pt x="918457" y="2127990"/>
                  <a:pt x="923938" y="2124075"/>
                </a:cubicBezTo>
                <a:cubicBezTo>
                  <a:pt x="929715" y="2119948"/>
                  <a:pt x="936968" y="2118313"/>
                  <a:pt x="942988" y="2114550"/>
                </a:cubicBezTo>
                <a:cubicBezTo>
                  <a:pt x="949719" y="2110343"/>
                  <a:pt x="955535" y="2104815"/>
                  <a:pt x="962038" y="2100263"/>
                </a:cubicBezTo>
                <a:cubicBezTo>
                  <a:pt x="962071" y="2100240"/>
                  <a:pt x="997740" y="2076462"/>
                  <a:pt x="1004901" y="2071688"/>
                </a:cubicBezTo>
                <a:lnTo>
                  <a:pt x="1019188" y="2062163"/>
                </a:lnTo>
                <a:cubicBezTo>
                  <a:pt x="1022363" y="2057400"/>
                  <a:pt x="1025049" y="2052272"/>
                  <a:pt x="1028713" y="2047875"/>
                </a:cubicBezTo>
                <a:cubicBezTo>
                  <a:pt x="1033025" y="2042701"/>
                  <a:pt x="1039265" y="2039192"/>
                  <a:pt x="1043001" y="2033588"/>
                </a:cubicBezTo>
                <a:cubicBezTo>
                  <a:pt x="1045786" y="2029411"/>
                  <a:pt x="1045325" y="2023688"/>
                  <a:pt x="1047763" y="2019300"/>
                </a:cubicBezTo>
                <a:cubicBezTo>
                  <a:pt x="1053322" y="2009293"/>
                  <a:pt x="1060463" y="2000250"/>
                  <a:pt x="1066813" y="1990725"/>
                </a:cubicBezTo>
                <a:lnTo>
                  <a:pt x="1085863" y="1962150"/>
                </a:lnTo>
                <a:cubicBezTo>
                  <a:pt x="1093801" y="1949450"/>
                  <a:pt x="1101635" y="1936685"/>
                  <a:pt x="1109676" y="1924050"/>
                </a:cubicBezTo>
                <a:cubicBezTo>
                  <a:pt x="1112749" y="1919221"/>
                  <a:pt x="1119201" y="1909763"/>
                  <a:pt x="1119201" y="1909763"/>
                </a:cubicBezTo>
                <a:cubicBezTo>
                  <a:pt x="1131129" y="1873973"/>
                  <a:pt x="1115677" y="1915051"/>
                  <a:pt x="1157301" y="1852613"/>
                </a:cubicBezTo>
                <a:cubicBezTo>
                  <a:pt x="1180950" y="1817138"/>
                  <a:pt x="1150555" y="1860708"/>
                  <a:pt x="1181113" y="1824038"/>
                </a:cubicBezTo>
                <a:cubicBezTo>
                  <a:pt x="1184777" y="1819641"/>
                  <a:pt x="1186974" y="1814147"/>
                  <a:pt x="1190638" y="1809750"/>
                </a:cubicBezTo>
                <a:cubicBezTo>
                  <a:pt x="1202095" y="1796001"/>
                  <a:pt x="1205167" y="1795302"/>
                  <a:pt x="1219213" y="1785938"/>
                </a:cubicBezTo>
                <a:cubicBezTo>
                  <a:pt x="1236209" y="1760443"/>
                  <a:pt x="1224692" y="1775695"/>
                  <a:pt x="1257313" y="1743075"/>
                </a:cubicBezTo>
                <a:lnTo>
                  <a:pt x="1271601" y="1728788"/>
                </a:lnTo>
                <a:cubicBezTo>
                  <a:pt x="1276364" y="1724025"/>
                  <a:pt x="1279498" y="1716630"/>
                  <a:pt x="1285888" y="1714500"/>
                </a:cubicBezTo>
                <a:lnTo>
                  <a:pt x="1300176" y="1709738"/>
                </a:lnTo>
                <a:cubicBezTo>
                  <a:pt x="1304938" y="1704975"/>
                  <a:pt x="1309289" y="1699762"/>
                  <a:pt x="1314463" y="1695450"/>
                </a:cubicBezTo>
                <a:cubicBezTo>
                  <a:pt x="1318860" y="1691786"/>
                  <a:pt x="1324093" y="1689252"/>
                  <a:pt x="1328751" y="1685925"/>
                </a:cubicBezTo>
                <a:cubicBezTo>
                  <a:pt x="1335210" y="1681312"/>
                  <a:pt x="1341298" y="1676190"/>
                  <a:pt x="1347801" y="1671638"/>
                </a:cubicBezTo>
                <a:cubicBezTo>
                  <a:pt x="1357179" y="1665073"/>
                  <a:pt x="1376376" y="1652588"/>
                  <a:pt x="1376376" y="1652588"/>
                </a:cubicBezTo>
                <a:cubicBezTo>
                  <a:pt x="1387488" y="1635919"/>
                  <a:pt x="1390663" y="1627188"/>
                  <a:pt x="1414476" y="1619250"/>
                </a:cubicBezTo>
                <a:lnTo>
                  <a:pt x="1443051" y="1609725"/>
                </a:lnTo>
                <a:lnTo>
                  <a:pt x="1457338" y="1604963"/>
                </a:lnTo>
                <a:cubicBezTo>
                  <a:pt x="1473395" y="1580876"/>
                  <a:pt x="1458146" y="1597415"/>
                  <a:pt x="1481151" y="1585913"/>
                </a:cubicBezTo>
                <a:cubicBezTo>
                  <a:pt x="1486270" y="1583353"/>
                  <a:pt x="1490781" y="1579715"/>
                  <a:pt x="1495438" y="1576388"/>
                </a:cubicBezTo>
                <a:cubicBezTo>
                  <a:pt x="1536771" y="1546863"/>
                  <a:pt x="1495117" y="1575014"/>
                  <a:pt x="1528776" y="1552575"/>
                </a:cubicBezTo>
                <a:cubicBezTo>
                  <a:pt x="1531951" y="1547813"/>
                  <a:pt x="1534974" y="1542946"/>
                  <a:pt x="1538301" y="1538288"/>
                </a:cubicBezTo>
                <a:cubicBezTo>
                  <a:pt x="1542915" y="1531829"/>
                  <a:pt x="1548381" y="1525969"/>
                  <a:pt x="1552588" y="1519238"/>
                </a:cubicBezTo>
                <a:cubicBezTo>
                  <a:pt x="1556351" y="1513218"/>
                  <a:pt x="1558938" y="1506538"/>
                  <a:pt x="1562113" y="1500188"/>
                </a:cubicBezTo>
                <a:cubicBezTo>
                  <a:pt x="1555763" y="1492250"/>
                  <a:pt x="1546632" y="1485893"/>
                  <a:pt x="1543063" y="1476375"/>
                </a:cubicBezTo>
                <a:cubicBezTo>
                  <a:pt x="1541300" y="1471675"/>
                  <a:pt x="1545388" y="1466476"/>
                  <a:pt x="1547826" y="1462088"/>
                </a:cubicBezTo>
                <a:cubicBezTo>
                  <a:pt x="1553386" y="1452081"/>
                  <a:pt x="1560526" y="1443038"/>
                  <a:pt x="1566876" y="1433513"/>
                </a:cubicBezTo>
                <a:lnTo>
                  <a:pt x="1585926" y="1404938"/>
                </a:lnTo>
                <a:lnTo>
                  <a:pt x="1600213" y="1390650"/>
                </a:lnTo>
                <a:cubicBezTo>
                  <a:pt x="1601801" y="1385888"/>
                  <a:pt x="1602731" y="1380853"/>
                  <a:pt x="1604976" y="1376363"/>
                </a:cubicBezTo>
                <a:cubicBezTo>
                  <a:pt x="1607536" y="1371243"/>
                  <a:pt x="1612176" y="1367306"/>
                  <a:pt x="1614501" y="1362075"/>
                </a:cubicBezTo>
                <a:cubicBezTo>
                  <a:pt x="1618579" y="1352900"/>
                  <a:pt x="1624026" y="1333500"/>
                  <a:pt x="1624026" y="1333500"/>
                </a:cubicBezTo>
                <a:cubicBezTo>
                  <a:pt x="1625613" y="1322388"/>
                  <a:pt x="1626587" y="1311170"/>
                  <a:pt x="1628788" y="1300163"/>
                </a:cubicBezTo>
                <a:cubicBezTo>
                  <a:pt x="1629773" y="1295240"/>
                  <a:pt x="1633551" y="1290895"/>
                  <a:pt x="1633551" y="1285875"/>
                </a:cubicBezTo>
                <a:cubicBezTo>
                  <a:pt x="1633551" y="1257256"/>
                  <a:pt x="1631501" y="1228640"/>
                  <a:pt x="1628788" y="1200150"/>
                </a:cubicBezTo>
                <a:cubicBezTo>
                  <a:pt x="1628312" y="1195153"/>
                  <a:pt x="1625405" y="1190690"/>
                  <a:pt x="1624026" y="1185863"/>
                </a:cubicBezTo>
                <a:cubicBezTo>
                  <a:pt x="1622228" y="1179569"/>
                  <a:pt x="1620985" y="1173128"/>
                  <a:pt x="1619263" y="1166813"/>
                </a:cubicBezTo>
                <a:cubicBezTo>
                  <a:pt x="1616222" y="1155663"/>
                  <a:pt x="1613059" y="1144545"/>
                  <a:pt x="1609738" y="1133475"/>
                </a:cubicBezTo>
                <a:cubicBezTo>
                  <a:pt x="1607009" y="1124379"/>
                  <a:pt x="1601170" y="1106811"/>
                  <a:pt x="1595451" y="1100138"/>
                </a:cubicBezTo>
                <a:cubicBezTo>
                  <a:pt x="1590285" y="1094111"/>
                  <a:pt x="1582751" y="1090613"/>
                  <a:pt x="1576401" y="1085850"/>
                </a:cubicBezTo>
                <a:cubicBezTo>
                  <a:pt x="1571438" y="1070962"/>
                  <a:pt x="1566623" y="1052345"/>
                  <a:pt x="1552588" y="1042988"/>
                </a:cubicBezTo>
                <a:cubicBezTo>
                  <a:pt x="1547826" y="1039813"/>
                  <a:pt x="1542348" y="1037510"/>
                  <a:pt x="1538301" y="1033463"/>
                </a:cubicBezTo>
                <a:cubicBezTo>
                  <a:pt x="1517827" y="1012988"/>
                  <a:pt x="1526498" y="1010892"/>
                  <a:pt x="1504963" y="1000125"/>
                </a:cubicBezTo>
                <a:cubicBezTo>
                  <a:pt x="1500473" y="997880"/>
                  <a:pt x="1495290" y="997340"/>
                  <a:pt x="1490676" y="995363"/>
                </a:cubicBezTo>
                <a:cubicBezTo>
                  <a:pt x="1477966" y="989916"/>
                  <a:pt x="1458652" y="978776"/>
                  <a:pt x="1447813" y="971550"/>
                </a:cubicBezTo>
                <a:cubicBezTo>
                  <a:pt x="1441209" y="967147"/>
                  <a:pt x="1435266" y="961815"/>
                  <a:pt x="1428763" y="957263"/>
                </a:cubicBezTo>
                <a:cubicBezTo>
                  <a:pt x="1419385" y="950698"/>
                  <a:pt x="1409713" y="944563"/>
                  <a:pt x="1400188" y="938213"/>
                </a:cubicBezTo>
                <a:cubicBezTo>
                  <a:pt x="1395426" y="935038"/>
                  <a:pt x="1391020" y="931248"/>
                  <a:pt x="1385901" y="928688"/>
                </a:cubicBezTo>
                <a:cubicBezTo>
                  <a:pt x="1379551" y="925513"/>
                  <a:pt x="1372871" y="922926"/>
                  <a:pt x="1366851" y="919163"/>
                </a:cubicBezTo>
                <a:cubicBezTo>
                  <a:pt x="1363298" y="916942"/>
                  <a:pt x="1339928" y="898099"/>
                  <a:pt x="1333513" y="895350"/>
                </a:cubicBezTo>
                <a:cubicBezTo>
                  <a:pt x="1327497" y="892772"/>
                  <a:pt x="1320813" y="892175"/>
                  <a:pt x="1314463" y="890588"/>
                </a:cubicBezTo>
                <a:cubicBezTo>
                  <a:pt x="1309701" y="887413"/>
                  <a:pt x="1305146" y="883903"/>
                  <a:pt x="1300176" y="881063"/>
                </a:cubicBezTo>
                <a:cubicBezTo>
                  <a:pt x="1272274" y="865119"/>
                  <a:pt x="1290042" y="878588"/>
                  <a:pt x="1266838" y="862013"/>
                </a:cubicBezTo>
                <a:cubicBezTo>
                  <a:pt x="1261805" y="858418"/>
                  <a:pt x="1240983" y="841941"/>
                  <a:pt x="1233501" y="838200"/>
                </a:cubicBezTo>
                <a:cubicBezTo>
                  <a:pt x="1225854" y="834377"/>
                  <a:pt x="1217161" y="832827"/>
                  <a:pt x="1209688" y="828675"/>
                </a:cubicBezTo>
                <a:cubicBezTo>
                  <a:pt x="1157651" y="799766"/>
                  <a:pt x="1219669" y="828979"/>
                  <a:pt x="1176351" y="800100"/>
                </a:cubicBezTo>
                <a:cubicBezTo>
                  <a:pt x="1172174" y="797315"/>
                  <a:pt x="1166826" y="796925"/>
                  <a:pt x="1162063" y="795338"/>
                </a:cubicBezTo>
                <a:cubicBezTo>
                  <a:pt x="1143529" y="767535"/>
                  <a:pt x="1164242" y="791665"/>
                  <a:pt x="1133488" y="776288"/>
                </a:cubicBezTo>
                <a:cubicBezTo>
                  <a:pt x="1097373" y="758231"/>
                  <a:pt x="1114146" y="762551"/>
                  <a:pt x="1090626" y="742950"/>
                </a:cubicBezTo>
                <a:cubicBezTo>
                  <a:pt x="1086229" y="739286"/>
                  <a:pt x="1081101" y="736600"/>
                  <a:pt x="1076338" y="733425"/>
                </a:cubicBezTo>
                <a:cubicBezTo>
                  <a:pt x="1067243" y="706138"/>
                  <a:pt x="1078475" y="730799"/>
                  <a:pt x="1052526" y="704850"/>
                </a:cubicBezTo>
                <a:cubicBezTo>
                  <a:pt x="1012385" y="664709"/>
                  <a:pt x="1069222" y="715006"/>
                  <a:pt x="1038238" y="676275"/>
                </a:cubicBezTo>
                <a:cubicBezTo>
                  <a:pt x="1034662" y="671806"/>
                  <a:pt x="1028713" y="669925"/>
                  <a:pt x="1023951" y="666750"/>
                </a:cubicBezTo>
                <a:cubicBezTo>
                  <a:pt x="1020776" y="660400"/>
                  <a:pt x="1017223" y="654225"/>
                  <a:pt x="1014426" y="647700"/>
                </a:cubicBezTo>
                <a:cubicBezTo>
                  <a:pt x="1012448" y="643086"/>
                  <a:pt x="1011908" y="637903"/>
                  <a:pt x="1009663" y="633413"/>
                </a:cubicBezTo>
                <a:cubicBezTo>
                  <a:pt x="997062" y="608212"/>
                  <a:pt x="1003409" y="629420"/>
                  <a:pt x="985851" y="604838"/>
                </a:cubicBezTo>
                <a:cubicBezTo>
                  <a:pt x="981725" y="599061"/>
                  <a:pt x="979123" y="592313"/>
                  <a:pt x="976326" y="585788"/>
                </a:cubicBezTo>
                <a:cubicBezTo>
                  <a:pt x="974348" y="581174"/>
                  <a:pt x="974699" y="575420"/>
                  <a:pt x="971563" y="571500"/>
                </a:cubicBezTo>
                <a:cubicBezTo>
                  <a:pt x="967987" y="567031"/>
                  <a:pt x="962038" y="565150"/>
                  <a:pt x="957276" y="561975"/>
                </a:cubicBezTo>
                <a:cubicBezTo>
                  <a:pt x="954101" y="557213"/>
                  <a:pt x="951798" y="551735"/>
                  <a:pt x="947751" y="547688"/>
                </a:cubicBezTo>
                <a:cubicBezTo>
                  <a:pt x="943703" y="543641"/>
                  <a:pt x="937188" y="542509"/>
                  <a:pt x="933463" y="538163"/>
                </a:cubicBezTo>
                <a:cubicBezTo>
                  <a:pt x="914169" y="515653"/>
                  <a:pt x="926844" y="515745"/>
                  <a:pt x="904888" y="500063"/>
                </a:cubicBezTo>
                <a:cubicBezTo>
                  <a:pt x="878588" y="481278"/>
                  <a:pt x="886925" y="501152"/>
                  <a:pt x="857263" y="471488"/>
                </a:cubicBezTo>
                <a:cubicBezTo>
                  <a:pt x="832010" y="446233"/>
                  <a:pt x="855268" y="466480"/>
                  <a:pt x="823926" y="447675"/>
                </a:cubicBezTo>
                <a:cubicBezTo>
                  <a:pt x="814110" y="441785"/>
                  <a:pt x="795351" y="428625"/>
                  <a:pt x="795351" y="428625"/>
                </a:cubicBezTo>
                <a:cubicBezTo>
                  <a:pt x="792176" y="423863"/>
                  <a:pt x="789873" y="418385"/>
                  <a:pt x="785826" y="414338"/>
                </a:cubicBezTo>
                <a:cubicBezTo>
                  <a:pt x="781778" y="410291"/>
                  <a:pt x="776508" y="407653"/>
                  <a:pt x="771538" y="404813"/>
                </a:cubicBezTo>
                <a:cubicBezTo>
                  <a:pt x="752168" y="393744"/>
                  <a:pt x="754273" y="395734"/>
                  <a:pt x="733438" y="390525"/>
                </a:cubicBezTo>
                <a:cubicBezTo>
                  <a:pt x="730263" y="385763"/>
                  <a:pt x="727960" y="380285"/>
                  <a:pt x="723913" y="376238"/>
                </a:cubicBezTo>
                <a:cubicBezTo>
                  <a:pt x="714681" y="367006"/>
                  <a:pt x="706959" y="365824"/>
                  <a:pt x="695338" y="361950"/>
                </a:cubicBezTo>
                <a:cubicBezTo>
                  <a:pt x="680244" y="339310"/>
                  <a:pt x="687622" y="353091"/>
                  <a:pt x="676288" y="319088"/>
                </a:cubicBezTo>
                <a:cubicBezTo>
                  <a:pt x="676286" y="319083"/>
                  <a:pt x="666767" y="290518"/>
                  <a:pt x="666763" y="290513"/>
                </a:cubicBezTo>
                <a:lnTo>
                  <a:pt x="657238" y="276225"/>
                </a:lnTo>
                <a:lnTo>
                  <a:pt x="647713" y="247650"/>
                </a:lnTo>
                <a:cubicBezTo>
                  <a:pt x="646126" y="242888"/>
                  <a:pt x="645735" y="237540"/>
                  <a:pt x="642951" y="233363"/>
                </a:cubicBezTo>
                <a:cubicBezTo>
                  <a:pt x="639776" y="228600"/>
                  <a:pt x="635751" y="224306"/>
                  <a:pt x="633426" y="219075"/>
                </a:cubicBezTo>
                <a:cubicBezTo>
                  <a:pt x="629348" y="209900"/>
                  <a:pt x="627076" y="200025"/>
                  <a:pt x="623901" y="190500"/>
                </a:cubicBezTo>
                <a:lnTo>
                  <a:pt x="619138" y="176213"/>
                </a:lnTo>
                <a:lnTo>
                  <a:pt x="604851" y="133350"/>
                </a:lnTo>
                <a:cubicBezTo>
                  <a:pt x="603264" y="128588"/>
                  <a:pt x="603638" y="122613"/>
                  <a:pt x="600088" y="119063"/>
                </a:cubicBezTo>
                <a:cubicBezTo>
                  <a:pt x="590563" y="109538"/>
                  <a:pt x="583561" y="96512"/>
                  <a:pt x="571513" y="90488"/>
                </a:cubicBezTo>
                <a:cubicBezTo>
                  <a:pt x="565163" y="87313"/>
                  <a:pt x="558627" y="84485"/>
                  <a:pt x="552463" y="80963"/>
                </a:cubicBezTo>
                <a:cubicBezTo>
                  <a:pt x="547493" y="78123"/>
                  <a:pt x="543295" y="73998"/>
                  <a:pt x="538176" y="71438"/>
                </a:cubicBezTo>
                <a:cubicBezTo>
                  <a:pt x="533686" y="69193"/>
                  <a:pt x="528378" y="68920"/>
                  <a:pt x="523888" y="66675"/>
                </a:cubicBezTo>
                <a:cubicBezTo>
                  <a:pt x="486966" y="48214"/>
                  <a:pt x="531220" y="64355"/>
                  <a:pt x="495313" y="52388"/>
                </a:cubicBezTo>
                <a:cubicBezTo>
                  <a:pt x="468228" y="25301"/>
                  <a:pt x="494309" y="47124"/>
                  <a:pt x="466738" y="33338"/>
                </a:cubicBezTo>
                <a:cubicBezTo>
                  <a:pt x="458459" y="29198"/>
                  <a:pt x="451434" y="22696"/>
                  <a:pt x="442926" y="19050"/>
                </a:cubicBezTo>
                <a:cubicBezTo>
                  <a:pt x="429083" y="13117"/>
                  <a:pt x="414351" y="9526"/>
                  <a:pt x="400063" y="4763"/>
                </a:cubicBezTo>
                <a:lnTo>
                  <a:pt x="385776" y="0"/>
                </a:lnTo>
                <a:cubicBezTo>
                  <a:pt x="357201" y="1588"/>
                  <a:pt x="328541" y="2050"/>
                  <a:pt x="300051" y="4763"/>
                </a:cubicBezTo>
                <a:cubicBezTo>
                  <a:pt x="295053" y="5239"/>
                  <a:pt x="290068" y="6942"/>
                  <a:pt x="285763" y="9525"/>
                </a:cubicBezTo>
                <a:cubicBezTo>
                  <a:pt x="281913" y="11835"/>
                  <a:pt x="293701" y="12701"/>
                  <a:pt x="290526" y="1428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751909" y="4049487"/>
            <a:ext cx="1802674" cy="1763485"/>
          </a:xfrm>
          <a:custGeom>
            <a:avLst/>
            <a:gdLst>
              <a:gd name="connsiteX0" fmla="*/ 130628 w 1802674"/>
              <a:gd name="connsiteY0" fmla="*/ 52251 h 1763485"/>
              <a:gd name="connsiteX1" fmla="*/ 287382 w 1802674"/>
              <a:gd name="connsiteY1" fmla="*/ 39188 h 1763485"/>
              <a:gd name="connsiteX2" fmla="*/ 339634 w 1802674"/>
              <a:gd name="connsiteY2" fmla="*/ 26125 h 1763485"/>
              <a:gd name="connsiteX3" fmla="*/ 404948 w 1802674"/>
              <a:gd name="connsiteY3" fmla="*/ 13063 h 1763485"/>
              <a:gd name="connsiteX4" fmla="*/ 535577 w 1802674"/>
              <a:gd name="connsiteY4" fmla="*/ 0 h 1763485"/>
              <a:gd name="connsiteX5" fmla="*/ 1554480 w 1802674"/>
              <a:gd name="connsiteY5" fmla="*/ 13063 h 1763485"/>
              <a:gd name="connsiteX6" fmla="*/ 1593668 w 1802674"/>
              <a:gd name="connsiteY6" fmla="*/ 39188 h 1763485"/>
              <a:gd name="connsiteX7" fmla="*/ 1645920 w 1802674"/>
              <a:gd name="connsiteY7" fmla="*/ 117565 h 1763485"/>
              <a:gd name="connsiteX8" fmla="*/ 1698171 w 1802674"/>
              <a:gd name="connsiteY8" fmla="*/ 274320 h 1763485"/>
              <a:gd name="connsiteX9" fmla="*/ 1711234 w 1802674"/>
              <a:gd name="connsiteY9" fmla="*/ 313508 h 1763485"/>
              <a:gd name="connsiteX10" fmla="*/ 1737360 w 1802674"/>
              <a:gd name="connsiteY10" fmla="*/ 352697 h 1763485"/>
              <a:gd name="connsiteX11" fmla="*/ 1750422 w 1802674"/>
              <a:gd name="connsiteY11" fmla="*/ 391885 h 1763485"/>
              <a:gd name="connsiteX12" fmla="*/ 1776548 w 1802674"/>
              <a:gd name="connsiteY12" fmla="*/ 587828 h 1763485"/>
              <a:gd name="connsiteX13" fmla="*/ 1789611 w 1802674"/>
              <a:gd name="connsiteY13" fmla="*/ 627017 h 1763485"/>
              <a:gd name="connsiteX14" fmla="*/ 1802674 w 1802674"/>
              <a:gd name="connsiteY14" fmla="*/ 679268 h 1763485"/>
              <a:gd name="connsiteX15" fmla="*/ 1789611 w 1802674"/>
              <a:gd name="connsiteY15" fmla="*/ 849085 h 1763485"/>
              <a:gd name="connsiteX16" fmla="*/ 1776548 w 1802674"/>
              <a:gd name="connsiteY16" fmla="*/ 901337 h 1763485"/>
              <a:gd name="connsiteX17" fmla="*/ 1763485 w 1802674"/>
              <a:gd name="connsiteY17" fmla="*/ 992777 h 1763485"/>
              <a:gd name="connsiteX18" fmla="*/ 1750422 w 1802674"/>
              <a:gd name="connsiteY18" fmla="*/ 1528354 h 1763485"/>
              <a:gd name="connsiteX19" fmla="*/ 1711234 w 1802674"/>
              <a:gd name="connsiteY19" fmla="*/ 1554480 h 1763485"/>
              <a:gd name="connsiteX20" fmla="*/ 1685108 w 1802674"/>
              <a:gd name="connsiteY20" fmla="*/ 1632857 h 1763485"/>
              <a:gd name="connsiteX21" fmla="*/ 1619794 w 1802674"/>
              <a:gd name="connsiteY21" fmla="*/ 1711234 h 1763485"/>
              <a:gd name="connsiteX22" fmla="*/ 1541417 w 1802674"/>
              <a:gd name="connsiteY22" fmla="*/ 1763485 h 1763485"/>
              <a:gd name="connsiteX23" fmla="*/ 1306285 w 1802674"/>
              <a:gd name="connsiteY23" fmla="*/ 1750423 h 1763485"/>
              <a:gd name="connsiteX24" fmla="*/ 1227908 w 1802674"/>
              <a:gd name="connsiteY24" fmla="*/ 1724297 h 1763485"/>
              <a:gd name="connsiteX25" fmla="*/ 1110342 w 1802674"/>
              <a:gd name="connsiteY25" fmla="*/ 1672045 h 1763485"/>
              <a:gd name="connsiteX26" fmla="*/ 1071154 w 1802674"/>
              <a:gd name="connsiteY26" fmla="*/ 1658983 h 1763485"/>
              <a:gd name="connsiteX27" fmla="*/ 1031965 w 1802674"/>
              <a:gd name="connsiteY27" fmla="*/ 1645920 h 1763485"/>
              <a:gd name="connsiteX28" fmla="*/ 966651 w 1802674"/>
              <a:gd name="connsiteY28" fmla="*/ 1580605 h 1763485"/>
              <a:gd name="connsiteX29" fmla="*/ 875211 w 1802674"/>
              <a:gd name="connsiteY29" fmla="*/ 1528354 h 1763485"/>
              <a:gd name="connsiteX30" fmla="*/ 796834 w 1802674"/>
              <a:gd name="connsiteY30" fmla="*/ 1476103 h 1763485"/>
              <a:gd name="connsiteX31" fmla="*/ 731520 w 1802674"/>
              <a:gd name="connsiteY31" fmla="*/ 1423851 h 1763485"/>
              <a:gd name="connsiteX32" fmla="*/ 653142 w 1802674"/>
              <a:gd name="connsiteY32" fmla="*/ 1371600 h 1763485"/>
              <a:gd name="connsiteX33" fmla="*/ 600891 w 1802674"/>
              <a:gd name="connsiteY33" fmla="*/ 1293223 h 1763485"/>
              <a:gd name="connsiteX34" fmla="*/ 522514 w 1802674"/>
              <a:gd name="connsiteY34" fmla="*/ 1240971 h 1763485"/>
              <a:gd name="connsiteX35" fmla="*/ 431074 w 1802674"/>
              <a:gd name="connsiteY35" fmla="*/ 1123405 h 1763485"/>
              <a:gd name="connsiteX36" fmla="*/ 378822 w 1802674"/>
              <a:gd name="connsiteY36" fmla="*/ 1058091 h 1763485"/>
              <a:gd name="connsiteX37" fmla="*/ 365760 w 1802674"/>
              <a:gd name="connsiteY37" fmla="*/ 1018903 h 1763485"/>
              <a:gd name="connsiteX38" fmla="*/ 300445 w 1802674"/>
              <a:gd name="connsiteY38" fmla="*/ 953588 h 1763485"/>
              <a:gd name="connsiteX39" fmla="*/ 274320 w 1802674"/>
              <a:gd name="connsiteY39" fmla="*/ 914400 h 1763485"/>
              <a:gd name="connsiteX40" fmla="*/ 235131 w 1802674"/>
              <a:gd name="connsiteY40" fmla="*/ 888274 h 1763485"/>
              <a:gd name="connsiteX41" fmla="*/ 209005 w 1802674"/>
              <a:gd name="connsiteY41" fmla="*/ 809897 h 1763485"/>
              <a:gd name="connsiteX42" fmla="*/ 130628 w 1802674"/>
              <a:gd name="connsiteY42" fmla="*/ 757645 h 1763485"/>
              <a:gd name="connsiteX43" fmla="*/ 104502 w 1802674"/>
              <a:gd name="connsiteY43" fmla="*/ 718457 h 1763485"/>
              <a:gd name="connsiteX44" fmla="*/ 78377 w 1802674"/>
              <a:gd name="connsiteY44" fmla="*/ 640080 h 1763485"/>
              <a:gd name="connsiteX45" fmla="*/ 65314 w 1802674"/>
              <a:gd name="connsiteY45" fmla="*/ 600891 h 1763485"/>
              <a:gd name="connsiteX46" fmla="*/ 26125 w 1802674"/>
              <a:gd name="connsiteY46" fmla="*/ 483325 h 1763485"/>
              <a:gd name="connsiteX47" fmla="*/ 13062 w 1802674"/>
              <a:gd name="connsiteY47" fmla="*/ 444137 h 1763485"/>
              <a:gd name="connsiteX48" fmla="*/ 0 w 1802674"/>
              <a:gd name="connsiteY48" fmla="*/ 378823 h 1763485"/>
              <a:gd name="connsiteX49" fmla="*/ 13062 w 1802674"/>
              <a:gd name="connsiteY49" fmla="*/ 287383 h 1763485"/>
              <a:gd name="connsiteX50" fmla="*/ 39188 w 1802674"/>
              <a:gd name="connsiteY50" fmla="*/ 248194 h 1763485"/>
              <a:gd name="connsiteX51" fmla="*/ 78377 w 1802674"/>
              <a:gd name="connsiteY51" fmla="*/ 169817 h 1763485"/>
              <a:gd name="connsiteX52" fmla="*/ 130628 w 1802674"/>
              <a:gd name="connsiteY52" fmla="*/ 104503 h 1763485"/>
              <a:gd name="connsiteX53" fmla="*/ 156754 w 1802674"/>
              <a:gd name="connsiteY53" fmla="*/ 65314 h 1763485"/>
              <a:gd name="connsiteX54" fmla="*/ 130628 w 1802674"/>
              <a:gd name="connsiteY54" fmla="*/ 5225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02674" h="1763485">
                <a:moveTo>
                  <a:pt x="130628" y="52251"/>
                </a:moveTo>
                <a:cubicBezTo>
                  <a:pt x="152399" y="47897"/>
                  <a:pt x="235354" y="45692"/>
                  <a:pt x="287382" y="39188"/>
                </a:cubicBezTo>
                <a:cubicBezTo>
                  <a:pt x="305197" y="36961"/>
                  <a:pt x="322108" y="30020"/>
                  <a:pt x="339634" y="26125"/>
                </a:cubicBezTo>
                <a:cubicBezTo>
                  <a:pt x="361308" y="21309"/>
                  <a:pt x="382940" y="15997"/>
                  <a:pt x="404948" y="13063"/>
                </a:cubicBezTo>
                <a:cubicBezTo>
                  <a:pt x="448324" y="7280"/>
                  <a:pt x="492034" y="4354"/>
                  <a:pt x="535577" y="0"/>
                </a:cubicBezTo>
                <a:cubicBezTo>
                  <a:pt x="875211" y="4354"/>
                  <a:pt x="1215050" y="492"/>
                  <a:pt x="1554480" y="13063"/>
                </a:cubicBezTo>
                <a:cubicBezTo>
                  <a:pt x="1570169" y="13644"/>
                  <a:pt x="1583330" y="27373"/>
                  <a:pt x="1593668" y="39188"/>
                </a:cubicBezTo>
                <a:cubicBezTo>
                  <a:pt x="1614345" y="62818"/>
                  <a:pt x="1645920" y="117565"/>
                  <a:pt x="1645920" y="117565"/>
                </a:cubicBezTo>
                <a:lnTo>
                  <a:pt x="1698171" y="274320"/>
                </a:lnTo>
                <a:cubicBezTo>
                  <a:pt x="1702525" y="287383"/>
                  <a:pt x="1703596" y="302051"/>
                  <a:pt x="1711234" y="313508"/>
                </a:cubicBezTo>
                <a:lnTo>
                  <a:pt x="1737360" y="352697"/>
                </a:lnTo>
                <a:cubicBezTo>
                  <a:pt x="1741714" y="365760"/>
                  <a:pt x="1747435" y="378444"/>
                  <a:pt x="1750422" y="391885"/>
                </a:cubicBezTo>
                <a:cubicBezTo>
                  <a:pt x="1771903" y="488552"/>
                  <a:pt x="1757678" y="474611"/>
                  <a:pt x="1776548" y="587828"/>
                </a:cubicBezTo>
                <a:cubicBezTo>
                  <a:pt x="1778812" y="601410"/>
                  <a:pt x="1785828" y="613777"/>
                  <a:pt x="1789611" y="627017"/>
                </a:cubicBezTo>
                <a:cubicBezTo>
                  <a:pt x="1794543" y="644279"/>
                  <a:pt x="1798320" y="661851"/>
                  <a:pt x="1802674" y="679268"/>
                </a:cubicBezTo>
                <a:cubicBezTo>
                  <a:pt x="1798320" y="735874"/>
                  <a:pt x="1796244" y="792701"/>
                  <a:pt x="1789611" y="849085"/>
                </a:cubicBezTo>
                <a:cubicBezTo>
                  <a:pt x="1787513" y="866915"/>
                  <a:pt x="1779760" y="883673"/>
                  <a:pt x="1776548" y="901337"/>
                </a:cubicBezTo>
                <a:cubicBezTo>
                  <a:pt x="1771040" y="931630"/>
                  <a:pt x="1767839" y="962297"/>
                  <a:pt x="1763485" y="992777"/>
                </a:cubicBezTo>
                <a:cubicBezTo>
                  <a:pt x="1759131" y="1171303"/>
                  <a:pt x="1766962" y="1350543"/>
                  <a:pt x="1750422" y="1528354"/>
                </a:cubicBezTo>
                <a:cubicBezTo>
                  <a:pt x="1748968" y="1543986"/>
                  <a:pt x="1719555" y="1541167"/>
                  <a:pt x="1711234" y="1554480"/>
                </a:cubicBezTo>
                <a:cubicBezTo>
                  <a:pt x="1696638" y="1577833"/>
                  <a:pt x="1700384" y="1609943"/>
                  <a:pt x="1685108" y="1632857"/>
                </a:cubicBezTo>
                <a:cubicBezTo>
                  <a:pt x="1661886" y="1667688"/>
                  <a:pt x="1654607" y="1684157"/>
                  <a:pt x="1619794" y="1711234"/>
                </a:cubicBezTo>
                <a:cubicBezTo>
                  <a:pt x="1595009" y="1730511"/>
                  <a:pt x="1541417" y="1763485"/>
                  <a:pt x="1541417" y="1763485"/>
                </a:cubicBezTo>
                <a:cubicBezTo>
                  <a:pt x="1463040" y="1759131"/>
                  <a:pt x="1384177" y="1760159"/>
                  <a:pt x="1306285" y="1750423"/>
                </a:cubicBezTo>
                <a:cubicBezTo>
                  <a:pt x="1278959" y="1747007"/>
                  <a:pt x="1227908" y="1724297"/>
                  <a:pt x="1227908" y="1724297"/>
                </a:cubicBezTo>
                <a:cubicBezTo>
                  <a:pt x="1165807" y="1682895"/>
                  <a:pt x="1203612" y="1703135"/>
                  <a:pt x="1110342" y="1672045"/>
                </a:cubicBezTo>
                <a:lnTo>
                  <a:pt x="1071154" y="1658983"/>
                </a:lnTo>
                <a:lnTo>
                  <a:pt x="1031965" y="1645920"/>
                </a:lnTo>
                <a:cubicBezTo>
                  <a:pt x="927457" y="1576246"/>
                  <a:pt x="1053744" y="1667697"/>
                  <a:pt x="966651" y="1580605"/>
                </a:cubicBezTo>
                <a:cubicBezTo>
                  <a:pt x="944061" y="1558015"/>
                  <a:pt x="900819" y="1543719"/>
                  <a:pt x="875211" y="1528354"/>
                </a:cubicBezTo>
                <a:cubicBezTo>
                  <a:pt x="848287" y="1512199"/>
                  <a:pt x="796834" y="1476103"/>
                  <a:pt x="796834" y="1476103"/>
                </a:cubicBezTo>
                <a:cubicBezTo>
                  <a:pt x="748562" y="1403695"/>
                  <a:pt x="798327" y="1460965"/>
                  <a:pt x="731520" y="1423851"/>
                </a:cubicBezTo>
                <a:cubicBezTo>
                  <a:pt x="704072" y="1408602"/>
                  <a:pt x="653142" y="1371600"/>
                  <a:pt x="653142" y="1371600"/>
                </a:cubicBezTo>
                <a:cubicBezTo>
                  <a:pt x="635725" y="1345474"/>
                  <a:pt x="627017" y="1310640"/>
                  <a:pt x="600891" y="1293223"/>
                </a:cubicBezTo>
                <a:lnTo>
                  <a:pt x="522514" y="1240971"/>
                </a:lnTo>
                <a:cubicBezTo>
                  <a:pt x="460015" y="1147223"/>
                  <a:pt x="492464" y="1184797"/>
                  <a:pt x="431074" y="1123405"/>
                </a:cubicBezTo>
                <a:cubicBezTo>
                  <a:pt x="398239" y="1024903"/>
                  <a:pt x="446351" y="1142502"/>
                  <a:pt x="378822" y="1058091"/>
                </a:cubicBezTo>
                <a:cubicBezTo>
                  <a:pt x="370220" y="1047339"/>
                  <a:pt x="371918" y="1031219"/>
                  <a:pt x="365760" y="1018903"/>
                </a:cubicBezTo>
                <a:cubicBezTo>
                  <a:pt x="343989" y="975360"/>
                  <a:pt x="339634" y="979714"/>
                  <a:pt x="300445" y="953588"/>
                </a:cubicBezTo>
                <a:cubicBezTo>
                  <a:pt x="291737" y="940525"/>
                  <a:pt x="285421" y="925501"/>
                  <a:pt x="274320" y="914400"/>
                </a:cubicBezTo>
                <a:cubicBezTo>
                  <a:pt x="263219" y="903299"/>
                  <a:pt x="243452" y="901587"/>
                  <a:pt x="235131" y="888274"/>
                </a:cubicBezTo>
                <a:cubicBezTo>
                  <a:pt x="220535" y="864921"/>
                  <a:pt x="231919" y="825173"/>
                  <a:pt x="209005" y="809897"/>
                </a:cubicBezTo>
                <a:lnTo>
                  <a:pt x="130628" y="757645"/>
                </a:lnTo>
                <a:cubicBezTo>
                  <a:pt x="121919" y="744582"/>
                  <a:pt x="110878" y="732803"/>
                  <a:pt x="104502" y="718457"/>
                </a:cubicBezTo>
                <a:cubicBezTo>
                  <a:pt x="93317" y="693292"/>
                  <a:pt x="87085" y="666206"/>
                  <a:pt x="78377" y="640080"/>
                </a:cubicBezTo>
                <a:lnTo>
                  <a:pt x="65314" y="600891"/>
                </a:lnTo>
                <a:lnTo>
                  <a:pt x="26125" y="483325"/>
                </a:lnTo>
                <a:cubicBezTo>
                  <a:pt x="21771" y="470262"/>
                  <a:pt x="15762" y="457639"/>
                  <a:pt x="13062" y="444137"/>
                </a:cubicBezTo>
                <a:lnTo>
                  <a:pt x="0" y="378823"/>
                </a:lnTo>
                <a:cubicBezTo>
                  <a:pt x="4354" y="348343"/>
                  <a:pt x="4215" y="316874"/>
                  <a:pt x="13062" y="287383"/>
                </a:cubicBezTo>
                <a:cubicBezTo>
                  <a:pt x="17573" y="272345"/>
                  <a:pt x="32167" y="262236"/>
                  <a:pt x="39188" y="248194"/>
                </a:cubicBezTo>
                <a:cubicBezTo>
                  <a:pt x="93268" y="140034"/>
                  <a:pt x="3507" y="282118"/>
                  <a:pt x="78377" y="169817"/>
                </a:cubicBezTo>
                <a:cubicBezTo>
                  <a:pt x="103808" y="93524"/>
                  <a:pt x="71542" y="163589"/>
                  <a:pt x="130628" y="104503"/>
                </a:cubicBezTo>
                <a:cubicBezTo>
                  <a:pt x="141729" y="93402"/>
                  <a:pt x="147334" y="77874"/>
                  <a:pt x="156754" y="65314"/>
                </a:cubicBezTo>
                <a:cubicBezTo>
                  <a:pt x="160449" y="60388"/>
                  <a:pt x="108857" y="56605"/>
                  <a:pt x="130628" y="522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0" name="Freeform 1139"/>
          <p:cNvSpPr/>
          <p:nvPr/>
        </p:nvSpPr>
        <p:spPr>
          <a:xfrm>
            <a:off x="2790678" y="5015871"/>
            <a:ext cx="1742439" cy="1659314"/>
          </a:xfrm>
          <a:custGeom>
            <a:avLst/>
            <a:gdLst>
              <a:gd name="connsiteX0" fmla="*/ 1711235 w 1742439"/>
              <a:gd name="connsiteY0" fmla="*/ 287383 h 1659314"/>
              <a:gd name="connsiteX1" fmla="*/ 1698172 w 1742439"/>
              <a:gd name="connsiteY1" fmla="*/ 222069 h 1659314"/>
              <a:gd name="connsiteX2" fmla="*/ 1658983 w 1742439"/>
              <a:gd name="connsiteY2" fmla="*/ 182880 h 1659314"/>
              <a:gd name="connsiteX3" fmla="*/ 1593669 w 1742439"/>
              <a:gd name="connsiteY3" fmla="*/ 130629 h 1659314"/>
              <a:gd name="connsiteX4" fmla="*/ 1541417 w 1742439"/>
              <a:gd name="connsiteY4" fmla="*/ 65314 h 1659314"/>
              <a:gd name="connsiteX5" fmla="*/ 1515292 w 1742439"/>
              <a:gd name="connsiteY5" fmla="*/ 26126 h 1659314"/>
              <a:gd name="connsiteX6" fmla="*/ 1436915 w 1742439"/>
              <a:gd name="connsiteY6" fmla="*/ 0 h 1659314"/>
              <a:gd name="connsiteX7" fmla="*/ 1254035 w 1742439"/>
              <a:gd name="connsiteY7" fmla="*/ 13063 h 1659314"/>
              <a:gd name="connsiteX8" fmla="*/ 1175657 w 1742439"/>
              <a:gd name="connsiteY8" fmla="*/ 39189 h 1659314"/>
              <a:gd name="connsiteX9" fmla="*/ 1149532 w 1742439"/>
              <a:gd name="connsiteY9" fmla="*/ 78377 h 1659314"/>
              <a:gd name="connsiteX10" fmla="*/ 1110343 w 1742439"/>
              <a:gd name="connsiteY10" fmla="*/ 91440 h 1659314"/>
              <a:gd name="connsiteX11" fmla="*/ 1031966 w 1742439"/>
              <a:gd name="connsiteY11" fmla="*/ 143691 h 1659314"/>
              <a:gd name="connsiteX12" fmla="*/ 992777 w 1742439"/>
              <a:gd name="connsiteY12" fmla="*/ 182880 h 1659314"/>
              <a:gd name="connsiteX13" fmla="*/ 966652 w 1742439"/>
              <a:gd name="connsiteY13" fmla="*/ 222069 h 1659314"/>
              <a:gd name="connsiteX14" fmla="*/ 927463 w 1742439"/>
              <a:gd name="connsiteY14" fmla="*/ 248194 h 1659314"/>
              <a:gd name="connsiteX15" fmla="*/ 901337 w 1742439"/>
              <a:gd name="connsiteY15" fmla="*/ 287383 h 1659314"/>
              <a:gd name="connsiteX16" fmla="*/ 862149 w 1742439"/>
              <a:gd name="connsiteY16" fmla="*/ 300446 h 1659314"/>
              <a:gd name="connsiteX17" fmla="*/ 822960 w 1742439"/>
              <a:gd name="connsiteY17" fmla="*/ 326571 h 1659314"/>
              <a:gd name="connsiteX18" fmla="*/ 796835 w 1742439"/>
              <a:gd name="connsiteY18" fmla="*/ 365760 h 1659314"/>
              <a:gd name="connsiteX19" fmla="*/ 718457 w 1742439"/>
              <a:gd name="connsiteY19" fmla="*/ 431074 h 1659314"/>
              <a:gd name="connsiteX20" fmla="*/ 666206 w 1742439"/>
              <a:gd name="connsiteY20" fmla="*/ 509451 h 1659314"/>
              <a:gd name="connsiteX21" fmla="*/ 653143 w 1742439"/>
              <a:gd name="connsiteY21" fmla="*/ 548640 h 1659314"/>
              <a:gd name="connsiteX22" fmla="*/ 613955 w 1742439"/>
              <a:gd name="connsiteY22" fmla="*/ 574766 h 1659314"/>
              <a:gd name="connsiteX23" fmla="*/ 574766 w 1742439"/>
              <a:gd name="connsiteY23" fmla="*/ 613954 h 1659314"/>
              <a:gd name="connsiteX24" fmla="*/ 535577 w 1742439"/>
              <a:gd name="connsiteY24" fmla="*/ 640080 h 1659314"/>
              <a:gd name="connsiteX25" fmla="*/ 457200 w 1742439"/>
              <a:gd name="connsiteY25" fmla="*/ 718457 h 1659314"/>
              <a:gd name="connsiteX26" fmla="*/ 418012 w 1742439"/>
              <a:gd name="connsiteY26" fmla="*/ 757646 h 1659314"/>
              <a:gd name="connsiteX27" fmla="*/ 378823 w 1742439"/>
              <a:gd name="connsiteY27" fmla="*/ 796834 h 1659314"/>
              <a:gd name="connsiteX28" fmla="*/ 326572 w 1742439"/>
              <a:gd name="connsiteY28" fmla="*/ 862149 h 1659314"/>
              <a:gd name="connsiteX29" fmla="*/ 300446 w 1742439"/>
              <a:gd name="connsiteY29" fmla="*/ 901337 h 1659314"/>
              <a:gd name="connsiteX30" fmla="*/ 222069 w 1742439"/>
              <a:gd name="connsiteY30" fmla="*/ 953589 h 1659314"/>
              <a:gd name="connsiteX31" fmla="*/ 195943 w 1742439"/>
              <a:gd name="connsiteY31" fmla="*/ 992777 h 1659314"/>
              <a:gd name="connsiteX32" fmla="*/ 156755 w 1742439"/>
              <a:gd name="connsiteY32" fmla="*/ 1018903 h 1659314"/>
              <a:gd name="connsiteX33" fmla="*/ 143692 w 1742439"/>
              <a:gd name="connsiteY33" fmla="*/ 1058091 h 1659314"/>
              <a:gd name="connsiteX34" fmla="*/ 91440 w 1742439"/>
              <a:gd name="connsiteY34" fmla="*/ 1136469 h 1659314"/>
              <a:gd name="connsiteX35" fmla="*/ 65315 w 1742439"/>
              <a:gd name="connsiteY35" fmla="*/ 1175657 h 1659314"/>
              <a:gd name="connsiteX36" fmla="*/ 26126 w 1742439"/>
              <a:gd name="connsiteY36" fmla="*/ 1254034 h 1659314"/>
              <a:gd name="connsiteX37" fmla="*/ 13063 w 1742439"/>
              <a:gd name="connsiteY37" fmla="*/ 1319349 h 1659314"/>
              <a:gd name="connsiteX38" fmla="*/ 0 w 1742439"/>
              <a:gd name="connsiteY38" fmla="*/ 1358537 h 1659314"/>
              <a:gd name="connsiteX39" fmla="*/ 13063 w 1742439"/>
              <a:gd name="connsiteY39" fmla="*/ 1502229 h 1659314"/>
              <a:gd name="connsiteX40" fmla="*/ 78377 w 1742439"/>
              <a:gd name="connsiteY40" fmla="*/ 1554480 h 1659314"/>
              <a:gd name="connsiteX41" fmla="*/ 156755 w 1742439"/>
              <a:gd name="connsiteY41" fmla="*/ 1606731 h 1659314"/>
              <a:gd name="connsiteX42" fmla="*/ 235132 w 1742439"/>
              <a:gd name="connsiteY42" fmla="*/ 1632857 h 1659314"/>
              <a:gd name="connsiteX43" fmla="*/ 274320 w 1742439"/>
              <a:gd name="connsiteY43" fmla="*/ 1645920 h 1659314"/>
              <a:gd name="connsiteX44" fmla="*/ 365760 w 1742439"/>
              <a:gd name="connsiteY44" fmla="*/ 1658983 h 1659314"/>
              <a:gd name="connsiteX45" fmla="*/ 653143 w 1742439"/>
              <a:gd name="connsiteY45" fmla="*/ 1645920 h 1659314"/>
              <a:gd name="connsiteX46" fmla="*/ 1463040 w 1742439"/>
              <a:gd name="connsiteY46" fmla="*/ 1645920 h 1659314"/>
              <a:gd name="connsiteX47" fmla="*/ 1541417 w 1742439"/>
              <a:gd name="connsiteY47" fmla="*/ 1619794 h 1659314"/>
              <a:gd name="connsiteX48" fmla="*/ 1580606 w 1742439"/>
              <a:gd name="connsiteY48" fmla="*/ 1606731 h 1659314"/>
              <a:gd name="connsiteX49" fmla="*/ 1619795 w 1742439"/>
              <a:gd name="connsiteY49" fmla="*/ 1580606 h 1659314"/>
              <a:gd name="connsiteX50" fmla="*/ 1645920 w 1742439"/>
              <a:gd name="connsiteY50" fmla="*/ 1541417 h 1659314"/>
              <a:gd name="connsiteX51" fmla="*/ 1685109 w 1742439"/>
              <a:gd name="connsiteY51" fmla="*/ 1502229 h 1659314"/>
              <a:gd name="connsiteX52" fmla="*/ 1698172 w 1742439"/>
              <a:gd name="connsiteY52" fmla="*/ 1463040 h 1659314"/>
              <a:gd name="connsiteX53" fmla="*/ 1724297 w 1742439"/>
              <a:gd name="connsiteY53" fmla="*/ 1423851 h 1659314"/>
              <a:gd name="connsiteX54" fmla="*/ 1724297 w 1742439"/>
              <a:gd name="connsiteY54" fmla="*/ 705394 h 1659314"/>
              <a:gd name="connsiteX55" fmla="*/ 1737360 w 1742439"/>
              <a:gd name="connsiteY55" fmla="*/ 548640 h 1659314"/>
              <a:gd name="connsiteX56" fmla="*/ 1724297 w 1742439"/>
              <a:gd name="connsiteY56" fmla="*/ 326571 h 1659314"/>
              <a:gd name="connsiteX57" fmla="*/ 1711235 w 1742439"/>
              <a:gd name="connsiteY57" fmla="*/ 287383 h 16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42439" h="1659314">
                <a:moveTo>
                  <a:pt x="1711235" y="287383"/>
                </a:moveTo>
                <a:cubicBezTo>
                  <a:pt x="1706881" y="269966"/>
                  <a:pt x="1708101" y="241927"/>
                  <a:pt x="1698172" y="222069"/>
                </a:cubicBezTo>
                <a:cubicBezTo>
                  <a:pt x="1689910" y="205545"/>
                  <a:pt x="1670810" y="197072"/>
                  <a:pt x="1658983" y="182880"/>
                </a:cubicBezTo>
                <a:cubicBezTo>
                  <a:pt x="1613532" y="128339"/>
                  <a:pt x="1658001" y="152072"/>
                  <a:pt x="1593669" y="130629"/>
                </a:cubicBezTo>
                <a:cubicBezTo>
                  <a:pt x="1568238" y="54336"/>
                  <a:pt x="1600504" y="124401"/>
                  <a:pt x="1541417" y="65314"/>
                </a:cubicBezTo>
                <a:cubicBezTo>
                  <a:pt x="1530316" y="54213"/>
                  <a:pt x="1528605" y="34447"/>
                  <a:pt x="1515292" y="26126"/>
                </a:cubicBezTo>
                <a:cubicBezTo>
                  <a:pt x="1491939" y="11530"/>
                  <a:pt x="1436915" y="0"/>
                  <a:pt x="1436915" y="0"/>
                </a:cubicBezTo>
                <a:cubicBezTo>
                  <a:pt x="1375955" y="4354"/>
                  <a:pt x="1314474" y="3997"/>
                  <a:pt x="1254035" y="13063"/>
                </a:cubicBezTo>
                <a:cubicBezTo>
                  <a:pt x="1226800" y="17148"/>
                  <a:pt x="1175657" y="39189"/>
                  <a:pt x="1175657" y="39189"/>
                </a:cubicBezTo>
                <a:cubicBezTo>
                  <a:pt x="1166949" y="52252"/>
                  <a:pt x="1161791" y="68570"/>
                  <a:pt x="1149532" y="78377"/>
                </a:cubicBezTo>
                <a:cubicBezTo>
                  <a:pt x="1138780" y="86979"/>
                  <a:pt x="1122380" y="84753"/>
                  <a:pt x="1110343" y="91440"/>
                </a:cubicBezTo>
                <a:cubicBezTo>
                  <a:pt x="1082895" y="106689"/>
                  <a:pt x="1054169" y="121488"/>
                  <a:pt x="1031966" y="143691"/>
                </a:cubicBezTo>
                <a:cubicBezTo>
                  <a:pt x="1018903" y="156754"/>
                  <a:pt x="1004604" y="168688"/>
                  <a:pt x="992777" y="182880"/>
                </a:cubicBezTo>
                <a:cubicBezTo>
                  <a:pt x="982726" y="194941"/>
                  <a:pt x="977753" y="210968"/>
                  <a:pt x="966652" y="222069"/>
                </a:cubicBezTo>
                <a:cubicBezTo>
                  <a:pt x="955551" y="233170"/>
                  <a:pt x="940526" y="239486"/>
                  <a:pt x="927463" y="248194"/>
                </a:cubicBezTo>
                <a:cubicBezTo>
                  <a:pt x="918754" y="261257"/>
                  <a:pt x="913596" y="277575"/>
                  <a:pt x="901337" y="287383"/>
                </a:cubicBezTo>
                <a:cubicBezTo>
                  <a:pt x="890585" y="295985"/>
                  <a:pt x="874465" y="294288"/>
                  <a:pt x="862149" y="300446"/>
                </a:cubicBezTo>
                <a:cubicBezTo>
                  <a:pt x="848107" y="307467"/>
                  <a:pt x="836023" y="317863"/>
                  <a:pt x="822960" y="326571"/>
                </a:cubicBezTo>
                <a:cubicBezTo>
                  <a:pt x="814252" y="339634"/>
                  <a:pt x="807936" y="354659"/>
                  <a:pt x="796835" y="365760"/>
                </a:cubicBezTo>
                <a:cubicBezTo>
                  <a:pt x="721359" y="441237"/>
                  <a:pt x="793359" y="334772"/>
                  <a:pt x="718457" y="431074"/>
                </a:cubicBezTo>
                <a:cubicBezTo>
                  <a:pt x="699180" y="455859"/>
                  <a:pt x="666206" y="509451"/>
                  <a:pt x="666206" y="509451"/>
                </a:cubicBezTo>
                <a:cubicBezTo>
                  <a:pt x="661852" y="522514"/>
                  <a:pt x="661745" y="537888"/>
                  <a:pt x="653143" y="548640"/>
                </a:cubicBezTo>
                <a:cubicBezTo>
                  <a:pt x="643336" y="560899"/>
                  <a:pt x="626016" y="564715"/>
                  <a:pt x="613955" y="574766"/>
                </a:cubicBezTo>
                <a:cubicBezTo>
                  <a:pt x="599763" y="586593"/>
                  <a:pt x="588958" y="602128"/>
                  <a:pt x="574766" y="613954"/>
                </a:cubicBezTo>
                <a:cubicBezTo>
                  <a:pt x="562705" y="624005"/>
                  <a:pt x="547311" y="629650"/>
                  <a:pt x="535577" y="640080"/>
                </a:cubicBezTo>
                <a:cubicBezTo>
                  <a:pt x="507962" y="664626"/>
                  <a:pt x="483326" y="692331"/>
                  <a:pt x="457200" y="718457"/>
                </a:cubicBezTo>
                <a:lnTo>
                  <a:pt x="418012" y="757646"/>
                </a:lnTo>
                <a:lnTo>
                  <a:pt x="378823" y="796834"/>
                </a:lnTo>
                <a:cubicBezTo>
                  <a:pt x="353393" y="873125"/>
                  <a:pt x="385657" y="803064"/>
                  <a:pt x="326572" y="862149"/>
                </a:cubicBezTo>
                <a:cubicBezTo>
                  <a:pt x="315471" y="873250"/>
                  <a:pt x="312261" y="890999"/>
                  <a:pt x="300446" y="901337"/>
                </a:cubicBezTo>
                <a:cubicBezTo>
                  <a:pt x="276816" y="922014"/>
                  <a:pt x="222069" y="953589"/>
                  <a:pt x="222069" y="953589"/>
                </a:cubicBezTo>
                <a:cubicBezTo>
                  <a:pt x="213360" y="966652"/>
                  <a:pt x="207044" y="981676"/>
                  <a:pt x="195943" y="992777"/>
                </a:cubicBezTo>
                <a:cubicBezTo>
                  <a:pt x="184842" y="1003878"/>
                  <a:pt x="166562" y="1006644"/>
                  <a:pt x="156755" y="1018903"/>
                </a:cubicBezTo>
                <a:cubicBezTo>
                  <a:pt x="148153" y="1029655"/>
                  <a:pt x="150379" y="1046054"/>
                  <a:pt x="143692" y="1058091"/>
                </a:cubicBezTo>
                <a:cubicBezTo>
                  <a:pt x="128443" y="1085539"/>
                  <a:pt x="108857" y="1110343"/>
                  <a:pt x="91440" y="1136469"/>
                </a:cubicBezTo>
                <a:cubicBezTo>
                  <a:pt x="82732" y="1149532"/>
                  <a:pt x="70280" y="1160763"/>
                  <a:pt x="65315" y="1175657"/>
                </a:cubicBezTo>
                <a:cubicBezTo>
                  <a:pt x="47287" y="1229740"/>
                  <a:pt x="59890" y="1203389"/>
                  <a:pt x="26126" y="1254034"/>
                </a:cubicBezTo>
                <a:cubicBezTo>
                  <a:pt x="21772" y="1275806"/>
                  <a:pt x="18448" y="1297809"/>
                  <a:pt x="13063" y="1319349"/>
                </a:cubicBezTo>
                <a:cubicBezTo>
                  <a:pt x="9723" y="1332707"/>
                  <a:pt x="0" y="1344768"/>
                  <a:pt x="0" y="1358537"/>
                </a:cubicBezTo>
                <a:cubicBezTo>
                  <a:pt x="0" y="1406632"/>
                  <a:pt x="2986" y="1455202"/>
                  <a:pt x="13063" y="1502229"/>
                </a:cubicBezTo>
                <a:cubicBezTo>
                  <a:pt x="24152" y="1553979"/>
                  <a:pt x="44182" y="1535483"/>
                  <a:pt x="78377" y="1554480"/>
                </a:cubicBezTo>
                <a:cubicBezTo>
                  <a:pt x="105825" y="1569729"/>
                  <a:pt x="126967" y="1596802"/>
                  <a:pt x="156755" y="1606731"/>
                </a:cubicBezTo>
                <a:lnTo>
                  <a:pt x="235132" y="1632857"/>
                </a:lnTo>
                <a:cubicBezTo>
                  <a:pt x="248195" y="1637211"/>
                  <a:pt x="260689" y="1643973"/>
                  <a:pt x="274320" y="1645920"/>
                </a:cubicBezTo>
                <a:lnTo>
                  <a:pt x="365760" y="1658983"/>
                </a:lnTo>
                <a:cubicBezTo>
                  <a:pt x="461554" y="1654629"/>
                  <a:pt x="557250" y="1645920"/>
                  <a:pt x="653143" y="1645920"/>
                </a:cubicBezTo>
                <a:cubicBezTo>
                  <a:pt x="1565178" y="1645920"/>
                  <a:pt x="950707" y="1676058"/>
                  <a:pt x="1463040" y="1645920"/>
                </a:cubicBezTo>
                <a:lnTo>
                  <a:pt x="1541417" y="1619794"/>
                </a:lnTo>
                <a:cubicBezTo>
                  <a:pt x="1554480" y="1615440"/>
                  <a:pt x="1569149" y="1614369"/>
                  <a:pt x="1580606" y="1606731"/>
                </a:cubicBezTo>
                <a:lnTo>
                  <a:pt x="1619795" y="1580606"/>
                </a:lnTo>
                <a:cubicBezTo>
                  <a:pt x="1628503" y="1567543"/>
                  <a:pt x="1635869" y="1553478"/>
                  <a:pt x="1645920" y="1541417"/>
                </a:cubicBezTo>
                <a:cubicBezTo>
                  <a:pt x="1657747" y="1527225"/>
                  <a:pt x="1674862" y="1517600"/>
                  <a:pt x="1685109" y="1502229"/>
                </a:cubicBezTo>
                <a:cubicBezTo>
                  <a:pt x="1692747" y="1490772"/>
                  <a:pt x="1692014" y="1475356"/>
                  <a:pt x="1698172" y="1463040"/>
                </a:cubicBezTo>
                <a:cubicBezTo>
                  <a:pt x="1705193" y="1448998"/>
                  <a:pt x="1715589" y="1436914"/>
                  <a:pt x="1724297" y="1423851"/>
                </a:cubicBezTo>
                <a:cubicBezTo>
                  <a:pt x="1765118" y="1097285"/>
                  <a:pt x="1724297" y="1464922"/>
                  <a:pt x="1724297" y="705394"/>
                </a:cubicBezTo>
                <a:cubicBezTo>
                  <a:pt x="1724297" y="652962"/>
                  <a:pt x="1733006" y="600891"/>
                  <a:pt x="1737360" y="548640"/>
                </a:cubicBezTo>
                <a:cubicBezTo>
                  <a:pt x="1733006" y="474617"/>
                  <a:pt x="1731675" y="400354"/>
                  <a:pt x="1724297" y="326571"/>
                </a:cubicBezTo>
                <a:cubicBezTo>
                  <a:pt x="1719965" y="283252"/>
                  <a:pt x="1715589" y="304800"/>
                  <a:pt x="1711235" y="287383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8584176" y="4617096"/>
            <a:ext cx="968788" cy="927150"/>
          </a:xfrm>
          <a:prstGeom prst="ellipse">
            <a:avLst/>
          </a:prstGeom>
          <a:solidFill>
            <a:schemeClr val="tx1">
              <a:lumMod val="95000"/>
              <a:lumOff val="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96113" y="4149081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1981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50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58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991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991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950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958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58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7392144" y="4581128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495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403170" y="3797019"/>
            <a:ext cx="968788" cy="927150"/>
            <a:chOff x="4496347" y="5192752"/>
            <a:chExt cx="1296144" cy="1240437"/>
          </a:xfrm>
        </p:grpSpPr>
        <p:sp>
          <p:nvSpPr>
            <p:cNvPr id="217" name="Oval 21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080783" y="5242229"/>
              <a:ext cx="459387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c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081340" y="5723213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e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641291" y="5241515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7322276" y="4662637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endCxn id="202" idx="3"/>
          </p:cNvCxnSpPr>
          <p:nvPr/>
        </p:nvCxnSpPr>
        <p:spPr>
          <a:xfrm flipV="1">
            <a:off x="7394284" y="5412981"/>
            <a:ext cx="139736" cy="6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2" idx="6"/>
            <a:endCxn id="212" idx="2"/>
          </p:cNvCxnSpPr>
          <p:nvPr/>
        </p:nvCxnSpPr>
        <p:spPr>
          <a:xfrm flipV="1">
            <a:off x="8360933" y="5080670"/>
            <a:ext cx="223243" cy="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12" idx="7"/>
            <a:endCxn id="217" idx="3"/>
          </p:cNvCxnSpPr>
          <p:nvPr/>
        </p:nvCxnSpPr>
        <p:spPr>
          <a:xfrm flipV="1">
            <a:off x="9411088" y="4588391"/>
            <a:ext cx="133959" cy="16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403170" y="5365831"/>
            <a:ext cx="968788" cy="927150"/>
            <a:chOff x="7879170" y="5365831"/>
            <a:chExt cx="968788" cy="927150"/>
          </a:xfrm>
        </p:grpSpPr>
        <p:grpSp>
          <p:nvGrpSpPr>
            <p:cNvPr id="1144" name="Group 1143"/>
            <p:cNvGrpSpPr/>
            <p:nvPr/>
          </p:nvGrpSpPr>
          <p:grpSpPr>
            <a:xfrm>
              <a:off x="7879170" y="5365831"/>
              <a:ext cx="968788" cy="927150"/>
              <a:chOff x="4496347" y="5192752"/>
              <a:chExt cx="1296144" cy="124043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tx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641290" y="5723213"/>
                <a:ext cx="794445" cy="700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g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026650" y="5723213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044788" y="5241515"/>
                <a:ext cx="480834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e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38" name="Straight Connector 237"/>
            <p:cNvCxnSpPr>
              <a:stCxn id="212" idx="5"/>
              <a:endCxn id="190" idx="1"/>
            </p:cNvCxnSpPr>
            <p:nvPr/>
          </p:nvCxnSpPr>
          <p:spPr>
            <a:xfrm>
              <a:off x="7887087" y="5408467"/>
              <a:ext cx="133959" cy="93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6495364" y="5310162"/>
            <a:ext cx="968788" cy="927150"/>
            <a:chOff x="4496347" y="5192752"/>
            <a:chExt cx="1296144" cy="1240437"/>
          </a:xfrm>
        </p:grpSpPr>
        <p:sp>
          <p:nvSpPr>
            <p:cNvPr id="242" name="Oval 24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7030A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641291" y="5723213"/>
              <a:ext cx="392902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f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026650" y="5723213"/>
              <a:ext cx="48512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g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641291" y="5241515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d</a:t>
              </a:r>
              <a:endParaRPr lang="nl-NL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8707699" y="501809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8716058" y="458112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9058466" y="477798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7675108" y="3429001"/>
            <a:ext cx="1639041" cy="762000"/>
          </a:xfrm>
          <a:prstGeom prst="wedgeRoundRectCallout">
            <a:avLst>
              <a:gd name="adj1" fmla="val -33683"/>
              <a:gd name="adj2" fmla="val 10935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Separates a, f and </a:t>
            </a:r>
            <a:r>
              <a:rPr lang="en-US" dirty="0" err="1">
                <a:solidFill>
                  <a:srgbClr val="000000"/>
                </a:solidFill>
              </a:rPr>
              <a:t>ceh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1847528" y="4149080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111" name="Oval Callout 110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13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04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102" name="Rounded Rectangle 101"/>
          <p:cNvSpPr/>
          <p:nvPr/>
        </p:nvSpPr>
        <p:spPr>
          <a:xfrm>
            <a:off x="1631504" y="3933057"/>
            <a:ext cx="8928992" cy="1728192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96113" y="3876911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114" y="4400008"/>
            <a:ext cx="8520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width </a:t>
            </a:r>
            <a:r>
              <a:rPr lang="en-US" sz="2400" dirty="0">
                <a:solidFill>
                  <a:srgbClr val="000000"/>
                </a:solidFill>
              </a:rPr>
              <a:t>of a treedecomposition is                                . The </a:t>
            </a:r>
            <a:r>
              <a:rPr lang="en-US" sz="2400" b="1" dirty="0">
                <a:solidFill>
                  <a:srgbClr val="000000"/>
                </a:solidFill>
              </a:rPr>
              <a:t>treewidth</a:t>
            </a:r>
            <a:r>
              <a:rPr lang="en-US" sz="2400" dirty="0">
                <a:solidFill>
                  <a:srgbClr val="000000"/>
                </a:solidFill>
              </a:rPr>
              <a:t> of a graph </a:t>
            </a:r>
            <a:r>
              <a:rPr lang="nl-NL" sz="2400" dirty="0">
                <a:solidFill>
                  <a:srgbClr val="000000"/>
                </a:solidFill>
              </a:rPr>
              <a:t>is the minimum width among all possible tree decompositions of </a:t>
            </a:r>
            <a:r>
              <a:rPr lang="nl-NL" sz="2400" i="1" dirty="0">
                <a:solidFill>
                  <a:srgbClr val="000000"/>
                </a:solidFill>
              </a:rPr>
              <a:t>G</a:t>
            </a:r>
            <a:r>
              <a:rPr lang="nl-NL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LaTeX:  \max_{i=1}^n |X_i|-1" descr=" \max_{i=1}^n |X_i|-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46" y="4513574"/>
            <a:ext cx="2045208" cy="31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5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30" name="Oval Callout 29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5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7098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Treewidth is very useful because </a:t>
                </a:r>
                <a:r>
                  <a:rPr lang="en-US" i="1" dirty="0" smtClean="0"/>
                  <a:t>many </a:t>
                </a:r>
                <a:r>
                  <a:rPr lang="en-US" dirty="0" smtClean="0"/>
                  <a:t>NP-complete problems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(or more generally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graphs of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Cool question: try to find optimal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! For example:</a:t>
                </a:r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[CKN]: </a:t>
                </a:r>
                <a:r>
                  <a:rPr lang="en-US" dirty="0" smtClean="0"/>
                  <a:t>Hamiltonian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, and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 CNF-SAT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70986"/>
              </a:xfrm>
              <a:blipFill rotWithShape="0">
                <a:blip r:embed="rId2"/>
                <a:stretch>
                  <a:fillRect l="-1389" t="-1564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pPr algn="ctr"/>
            <a:r>
              <a:rPr lang="en-US" dirty="0" err="1" smtClean="0"/>
              <a:t>Treewidth</a:t>
            </a:r>
            <a:r>
              <a:rPr lang="en-US" dirty="0" smtClean="0"/>
              <a:t> meets Planar Separator Theorem</a:t>
            </a:r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7693742" y="1594514"/>
            <a:ext cx="4385313" cy="2936162"/>
            <a:chOff x="3686971" y="1816049"/>
            <a:chExt cx="4818057" cy="3225903"/>
          </a:xfrm>
        </p:grpSpPr>
        <p:pic>
          <p:nvPicPr>
            <p:cNvPr id="6" name="Picture 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9642554-2970-45DA-98C5-9BAE22A09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15509">
              <a:off x="3686971" y="1816049"/>
              <a:ext cx="3405138" cy="2629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6290354-A2B3-45B7-B5EB-C596ED127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5208" flipV="1">
              <a:off x="4887845" y="3014120"/>
              <a:ext cx="2407635" cy="164803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351CD70-729F-463D-82B2-D41D08DC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658">
              <a:off x="6768313" y="3379559"/>
              <a:ext cx="1736715" cy="156681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532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1544" y="1196752"/>
                <a:ext cx="8129854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/>
                  <a:t> is a minor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600" dirty="0"/>
                  <a:t> can be obtained from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/>
                  <a:t> with edge</a:t>
                </a:r>
                <a:br>
                  <a:rPr lang="en-US" sz="2600" dirty="0"/>
                </a:br>
                <a:r>
                  <a:rPr lang="en-US" sz="2600" dirty="0"/>
                  <a:t>deletion, vertex deletion and edge contraction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Edge contraction: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lvl="4"/>
                <a:r>
                  <a:rPr lang="en-US" sz="2600" dirty="0" smtClean="0"/>
                  <a:t>     </a:t>
                </a:r>
                <a:r>
                  <a:rPr lang="en-US" sz="2600" dirty="0"/>
                  <a:t>is a minor of 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196752"/>
                <a:ext cx="8129854" cy="2893100"/>
              </a:xfrm>
              <a:prstGeom prst="rect">
                <a:avLst/>
              </a:prstGeom>
              <a:blipFill rotWithShape="0">
                <a:blip r:embed="rId2"/>
                <a:stretch>
                  <a:fillRect t="-1895" r="-525" b="-4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Minor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97528" y="2132856"/>
            <a:ext cx="2232248" cy="1159336"/>
            <a:chOff x="3873528" y="2132856"/>
            <a:chExt cx="2232248" cy="1159336"/>
          </a:xfrm>
        </p:grpSpPr>
        <p:sp>
          <p:nvSpPr>
            <p:cNvPr id="5" name="Oval 4"/>
            <p:cNvSpPr/>
            <p:nvPr/>
          </p:nvSpPr>
          <p:spPr>
            <a:xfrm>
              <a:off x="4521600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69672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4809632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873528" y="21328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73528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873528" y="29969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817744" y="21328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817744" y="256490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17744" y="299695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7" name="Straight Connector 16"/>
            <p:cNvCxnSpPr>
              <a:stCxn id="10" idx="6"/>
              <a:endCxn id="5" idx="1"/>
            </p:cNvCxnSpPr>
            <p:nvPr/>
          </p:nvCxnSpPr>
          <p:spPr>
            <a:xfrm>
              <a:off x="4161560" y="2276872"/>
              <a:ext cx="402221" cy="3302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6"/>
              <a:endCxn id="5" idx="2"/>
            </p:cNvCxnSpPr>
            <p:nvPr/>
          </p:nvCxnSpPr>
          <p:spPr>
            <a:xfrm>
              <a:off x="4161560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5" idx="3"/>
            </p:cNvCxnSpPr>
            <p:nvPr/>
          </p:nvCxnSpPr>
          <p:spPr>
            <a:xfrm flipV="1">
              <a:off x="4119379" y="2810755"/>
              <a:ext cx="444402" cy="228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6" idx="7"/>
              <a:endCxn id="13" idx="2"/>
            </p:cNvCxnSpPr>
            <p:nvPr/>
          </p:nvCxnSpPr>
          <p:spPr>
            <a:xfrm flipV="1">
              <a:off x="5415523" y="2276872"/>
              <a:ext cx="402221" cy="3302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6"/>
              <a:endCxn id="14" idx="2"/>
            </p:cNvCxnSpPr>
            <p:nvPr/>
          </p:nvCxnSpPr>
          <p:spPr>
            <a:xfrm>
              <a:off x="5457704" y="2708920"/>
              <a:ext cx="3600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5" idx="1"/>
            </p:cNvCxnSpPr>
            <p:nvPr/>
          </p:nvCxnSpPr>
          <p:spPr>
            <a:xfrm>
              <a:off x="5415523" y="2810755"/>
              <a:ext cx="444402" cy="2283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860032" y="300416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58" name="Straight Connector 57"/>
            <p:cNvCxnSpPr>
              <a:stCxn id="5" idx="5"/>
              <a:endCxn id="56" idx="0"/>
            </p:cNvCxnSpPr>
            <p:nvPr/>
          </p:nvCxnSpPr>
          <p:spPr>
            <a:xfrm>
              <a:off x="4767451" y="2810755"/>
              <a:ext cx="236597" cy="1934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0"/>
              <a:endCxn id="6" idx="3"/>
            </p:cNvCxnSpPr>
            <p:nvPr/>
          </p:nvCxnSpPr>
          <p:spPr>
            <a:xfrm flipV="1">
              <a:off x="5004048" y="2810755"/>
              <a:ext cx="207805" cy="1934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328248" y="2219272"/>
            <a:ext cx="2232248" cy="1296144"/>
            <a:chOff x="6804248" y="2219272"/>
            <a:chExt cx="2232248" cy="1296144"/>
          </a:xfrm>
        </p:grpSpPr>
        <p:grpSp>
          <p:nvGrpSpPr>
            <p:cNvPr id="54" name="Group 53"/>
            <p:cNvGrpSpPr/>
            <p:nvPr/>
          </p:nvGrpSpPr>
          <p:grpSpPr>
            <a:xfrm>
              <a:off x="6804248" y="2219272"/>
              <a:ext cx="2232248" cy="1152128"/>
              <a:chOff x="4076328" y="3933056"/>
              <a:chExt cx="2232248" cy="115212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921867" y="4242688"/>
                <a:ext cx="512440" cy="5124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076328" y="39330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076328" y="43651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076328" y="4797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20544" y="39330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020544" y="43651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20544" y="4797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cxnSp>
            <p:nvCxnSpPr>
              <p:cNvPr id="33" name="Straight Connector 32"/>
              <p:cNvCxnSpPr>
                <a:stCxn id="27" idx="6"/>
                <a:endCxn id="25" idx="1"/>
              </p:cNvCxnSpPr>
              <p:nvPr/>
            </p:nvCxnSpPr>
            <p:spPr>
              <a:xfrm>
                <a:off x="4364360" y="4077072"/>
                <a:ext cx="632552" cy="2406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6"/>
                <a:endCxn id="25" idx="2"/>
              </p:cNvCxnSpPr>
              <p:nvPr/>
            </p:nvCxnSpPr>
            <p:spPr>
              <a:xfrm flipV="1">
                <a:off x="4364360" y="4498908"/>
                <a:ext cx="557507" cy="102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7"/>
                <a:endCxn id="25" idx="3"/>
              </p:cNvCxnSpPr>
              <p:nvPr/>
            </p:nvCxnSpPr>
            <p:spPr>
              <a:xfrm flipV="1">
                <a:off x="4322179" y="4680083"/>
                <a:ext cx="674733" cy="1592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5" idx="7"/>
                <a:endCxn id="30" idx="2"/>
              </p:cNvCxnSpPr>
              <p:nvPr/>
            </p:nvCxnSpPr>
            <p:spPr>
              <a:xfrm flipV="1">
                <a:off x="5359262" y="4077072"/>
                <a:ext cx="661282" cy="2406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5" idx="6"/>
                <a:endCxn id="31" idx="2"/>
              </p:cNvCxnSpPr>
              <p:nvPr/>
            </p:nvCxnSpPr>
            <p:spPr>
              <a:xfrm>
                <a:off x="5434307" y="4498908"/>
                <a:ext cx="586237" cy="102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5" idx="5"/>
                <a:endCxn id="32" idx="1"/>
              </p:cNvCxnSpPr>
              <p:nvPr/>
            </p:nvCxnSpPr>
            <p:spPr>
              <a:xfrm>
                <a:off x="5359262" y="4680083"/>
                <a:ext cx="703463" cy="1592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946440" y="4291004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</a:t>
                </a: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7769152" y="322738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63" name="Straight Connector 62"/>
            <p:cNvCxnSpPr>
              <a:stCxn id="61" idx="0"/>
              <a:endCxn id="25" idx="4"/>
            </p:cNvCxnSpPr>
            <p:nvPr/>
          </p:nvCxnSpPr>
          <p:spPr>
            <a:xfrm flipH="1" flipV="1">
              <a:off x="7906007" y="3041344"/>
              <a:ext cx="7161" cy="186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95600" y="3140968"/>
            <a:ext cx="1368152" cy="1411360"/>
            <a:chOff x="971600" y="3140968"/>
            <a:chExt cx="1368152" cy="1411360"/>
          </a:xfrm>
        </p:grpSpPr>
        <p:sp>
          <p:nvSpPr>
            <p:cNvPr id="64" name="Oval 63"/>
            <p:cNvSpPr/>
            <p:nvPr/>
          </p:nvSpPr>
          <p:spPr>
            <a:xfrm>
              <a:off x="971600" y="370263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051720" y="370263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490056" y="370263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490056" y="42642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90056" y="314096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4" idx="6"/>
              <a:endCxn id="66" idx="2"/>
            </p:cNvCxnSpPr>
            <p:nvPr/>
          </p:nvCxnSpPr>
          <p:spPr>
            <a:xfrm>
              <a:off x="1259632" y="3846648"/>
              <a:ext cx="2304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6"/>
              <a:endCxn id="65" idx="2"/>
            </p:cNvCxnSpPr>
            <p:nvPr/>
          </p:nvCxnSpPr>
          <p:spPr>
            <a:xfrm>
              <a:off x="1778088" y="3846648"/>
              <a:ext cx="2736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8" idx="4"/>
              <a:endCxn id="66" idx="0"/>
            </p:cNvCxnSpPr>
            <p:nvPr/>
          </p:nvCxnSpPr>
          <p:spPr>
            <a:xfrm>
              <a:off x="1634072" y="3429000"/>
              <a:ext cx="0" cy="2736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6" idx="4"/>
              <a:endCxn id="67" idx="0"/>
            </p:cNvCxnSpPr>
            <p:nvPr/>
          </p:nvCxnSpPr>
          <p:spPr>
            <a:xfrm>
              <a:off x="1634072" y="3990664"/>
              <a:ext cx="0" cy="2736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369632" y="3212977"/>
            <a:ext cx="2462672" cy="1432277"/>
            <a:chOff x="4845632" y="3212976"/>
            <a:chExt cx="2462672" cy="1432277"/>
          </a:xfrm>
        </p:grpSpPr>
        <p:sp>
          <p:nvSpPr>
            <p:cNvPr id="111" name="Oval 110"/>
            <p:cNvSpPr/>
            <p:nvPr/>
          </p:nvSpPr>
          <p:spPr>
            <a:xfrm>
              <a:off x="4845632" y="378904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364088" y="378904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364088" y="32129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5559297">
              <a:off x="5882583" y="4357221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5559297">
              <a:off x="6453503" y="3817157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5559297">
              <a:off x="5892442" y="3796923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020272" y="382504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11" idx="6"/>
              <a:endCxn id="112" idx="2"/>
            </p:cNvCxnSpPr>
            <p:nvPr/>
          </p:nvCxnSpPr>
          <p:spPr>
            <a:xfrm>
              <a:off x="5133664" y="3933056"/>
              <a:ext cx="2304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2" idx="0"/>
              <a:endCxn id="113" idx="4"/>
            </p:cNvCxnSpPr>
            <p:nvPr/>
          </p:nvCxnSpPr>
          <p:spPr>
            <a:xfrm flipV="1">
              <a:off x="5508104" y="3501008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2" idx="6"/>
              <a:endCxn id="116" idx="4"/>
            </p:cNvCxnSpPr>
            <p:nvPr/>
          </p:nvCxnSpPr>
          <p:spPr>
            <a:xfrm>
              <a:off x="5652120" y="3933056"/>
              <a:ext cx="240477" cy="12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Straight Connector 127"/>
            <p:cNvCxnSpPr>
              <a:stCxn id="116" idx="6"/>
              <a:endCxn id="114" idx="2"/>
            </p:cNvCxnSpPr>
            <p:nvPr/>
          </p:nvCxnSpPr>
          <p:spPr>
            <a:xfrm>
              <a:off x="6029787" y="4084800"/>
              <a:ext cx="3483" cy="2725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16" idx="0"/>
              <a:endCxn id="115" idx="4"/>
            </p:cNvCxnSpPr>
            <p:nvPr/>
          </p:nvCxnSpPr>
          <p:spPr>
            <a:xfrm>
              <a:off x="6180319" y="3947610"/>
              <a:ext cx="273339" cy="68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15" idx="0"/>
              <a:endCxn id="118" idx="2"/>
            </p:cNvCxnSpPr>
            <p:nvPr/>
          </p:nvCxnSpPr>
          <p:spPr>
            <a:xfrm>
              <a:off x="6741380" y="3967844"/>
              <a:ext cx="278892" cy="121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4" name="Straight Connector 133"/>
            <p:cNvCxnSpPr>
              <a:stCxn id="111" idx="7"/>
              <a:endCxn id="113" idx="3"/>
            </p:cNvCxnSpPr>
            <p:nvPr/>
          </p:nvCxnSpPr>
          <p:spPr>
            <a:xfrm flipV="1">
              <a:off x="5091483" y="3458827"/>
              <a:ext cx="314786" cy="37239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6" name="Straight Connector 135"/>
            <p:cNvCxnSpPr>
              <a:stCxn id="114" idx="1"/>
              <a:endCxn id="115" idx="5"/>
            </p:cNvCxnSpPr>
            <p:nvPr/>
          </p:nvCxnSpPr>
          <p:spPr>
            <a:xfrm flipV="1">
              <a:off x="6133042" y="4058182"/>
              <a:ext cx="358034" cy="34604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8" name="Right Arrow 17"/>
          <p:cNvSpPr/>
          <p:nvPr/>
        </p:nvSpPr>
        <p:spPr>
          <a:xfrm>
            <a:off x="7773704" y="2276872"/>
            <a:ext cx="410528" cy="102041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849491" y="4982350"/>
                <a:ext cx="725782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/>
                  <a:t>Fact: 	</a:t>
                </a: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/>
                  <a:t> is a minor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 smtClean="0"/>
                  <a:t> has </a:t>
                </a:r>
                <a:r>
                  <a:rPr lang="en-US" sz="2600" dirty="0" err="1" smtClean="0"/>
                  <a:t>treewidth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sz="2600" dirty="0" smtClean="0"/>
                  <a:t>,</a:t>
                </a:r>
                <a:br>
                  <a:rPr lang="en-US" sz="2600" dirty="0" smtClean="0"/>
                </a:br>
                <a:r>
                  <a:rPr lang="en-US" sz="2600" dirty="0" smtClean="0"/>
                  <a:t>	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/>
                  <a:t> has </a:t>
                </a:r>
                <a:r>
                  <a:rPr lang="en-US" sz="2600" dirty="0" err="1" smtClean="0"/>
                  <a:t>treewidth</a:t>
                </a:r>
                <a:r>
                  <a:rPr lang="en-US" sz="2600" dirty="0" smtClean="0"/>
                  <a:t>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𝑡𝑤</m:t>
                    </m:r>
                  </m:oMath>
                </a14:m>
                <a:r>
                  <a:rPr lang="en-US" sz="2600" dirty="0" smtClean="0"/>
                  <a:t>. 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1" y="4982350"/>
                <a:ext cx="7257821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1511" t="-6122" r="-588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0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0271" y="3853590"/>
            <a:ext cx="11174361" cy="1259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354419"/>
            <a:ext cx="7416616" cy="1344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Minors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9700"/>
              </p:ext>
            </p:extLst>
          </p:nvPr>
        </p:nvGraphicFramePr>
        <p:xfrm>
          <a:off x="8422643" y="1417638"/>
          <a:ext cx="2599182" cy="2119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98"/>
                <a:gridCol w="288798"/>
                <a:gridCol w="288798"/>
                <a:gridCol w="288798"/>
                <a:gridCol w="288798"/>
                <a:gridCol w="288798"/>
                <a:gridCol w="288798"/>
                <a:gridCol w="288798"/>
                <a:gridCol w="288798"/>
              </a:tblGrid>
              <a:tr h="264879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50776" y="834696"/>
                <a:ext cx="177112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-grid</a:t>
                </a:r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776" y="834696"/>
                <a:ext cx="1771126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r="-48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7138"/>
                <a:ext cx="11582400" cy="566851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Grid Minor Theorem</a:t>
                </a:r>
              </a:p>
              <a:p>
                <a:pPr marL="0" indent="0">
                  <a:buNone/>
                </a:pPr>
                <a:r>
                  <a:rPr lang="en-US" sz="2600" dirty="0"/>
                  <a:t>For every integer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600" dirty="0" smtClean="0"/>
                  <a:t>, </a:t>
                </a:r>
                <a:r>
                  <a:rPr lang="en-US" sz="2600" dirty="0"/>
                  <a:t>every planar graph either has </a:t>
                </a:r>
                <a:r>
                  <a:rPr lang="en-US" sz="2600" dirty="0" smtClean="0"/>
                  <a:t>a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-grid as a </a:t>
                </a:r>
                <a:r>
                  <a:rPr lang="en-US" sz="2600" dirty="0" smtClean="0"/>
                  <a:t>minor, </a:t>
                </a:r>
                <a:r>
                  <a:rPr lang="en-US" sz="2600" dirty="0"/>
                  <a:t>or treewidth at most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Proof uses max-flow min-cut </a:t>
                </a:r>
                <a:r>
                  <a:rPr lang="en-US" sz="2600" dirty="0" smtClean="0"/>
                  <a:t>arguments</a:t>
                </a:r>
              </a:p>
              <a:p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sym typeface="Wingdings" panose="05000000000000000000" pitchFamily="2" charset="2"/>
                  </a:rPr>
                  <a:t>Def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600" dirty="0">
                    <a:sym typeface="Wingdings" panose="05000000000000000000" pitchFamily="2" charset="2"/>
                  </a:rPr>
                  <a:t>-outer planar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graphs):</a:t>
                </a:r>
                <a:br>
                  <a:rPr lang="en-US" sz="2600" dirty="0" smtClean="0">
                    <a:sym typeface="Wingdings" panose="05000000000000000000" pitchFamily="2" charset="2"/>
                  </a:rPr>
                </a:br>
                <a:r>
                  <a:rPr lang="en-US" sz="2600" b="1" dirty="0" smtClean="0">
                    <a:sym typeface="Wingdings" panose="05000000000000000000" pitchFamily="2" charset="2"/>
                  </a:rPr>
                  <a:t>	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If you subsequently remove the vertices on the outer boundary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600" dirty="0" smtClean="0">
                    <a:sym typeface="Wingdings" panose="05000000000000000000" pitchFamily="2" charset="2"/>
                  </a:rPr>
                  <a:t> times,</a:t>
                </a:r>
                <a:br>
                  <a:rPr lang="en-US" sz="2600" dirty="0" smtClean="0">
                    <a:sym typeface="Wingdings" panose="05000000000000000000" pitchFamily="2" charset="2"/>
                  </a:rPr>
                </a:br>
                <a:r>
                  <a:rPr lang="en-US" sz="2600" dirty="0" smtClean="0">
                    <a:sym typeface="Wingdings" panose="05000000000000000000" pitchFamily="2" charset="2"/>
                  </a:rPr>
                  <a:t>	you removed all vertices.</a:t>
                </a:r>
              </a:p>
              <a:p>
                <a:endParaRPr lang="en-US" sz="260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A minor of 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-outer planar graph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-</a:t>
                </a:r>
                <a:r>
                  <a:rPr lang="en-US" sz="2600" dirty="0" err="1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outerplanar</a:t>
                </a:r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, thus:</a:t>
                </a:r>
                <a:b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-outer planar graphs have no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-grid minor, thus:</a:t>
                </a:r>
                <a:b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sz="2600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2600" dirty="0" smtClean="0">
                    <a:sym typeface="Wingdings" panose="05000000000000000000" pitchFamily="2" charset="2"/>
                  </a:rPr>
                  <a:t>-outer planar graphs have </a:t>
                </a:r>
                <a:r>
                  <a:rPr lang="en-US" sz="2600" dirty="0" err="1" smtClean="0">
                    <a:sym typeface="Wingdings" panose="05000000000000000000" pitchFamily="2" charset="2"/>
                  </a:rPr>
                  <a:t>treewidth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.</a:t>
                </a:r>
                <a:endParaRPr lang="en-US" sz="260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7138"/>
                <a:ext cx="11582400" cy="5668513"/>
              </a:xfrm>
              <a:blipFill rotWithShape="0">
                <a:blip r:embed="rId4"/>
                <a:stretch>
                  <a:fillRect l="-947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63" y="1006768"/>
                <a:ext cx="11438807" cy="619268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planar graph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. Finds </a:t>
                </a:r>
                <a:r>
                  <a:rPr lang="en-US" sz="2600" dirty="0"/>
                  <a:t>IS of </a:t>
                </a:r>
                <a:r>
                  <a:rPr lang="en-US" sz="2600" dirty="0" smtClean="0"/>
                  <a:t>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𝑂𝑃𝑇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(1/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r>
                  <a:rPr lang="en-US" sz="2600" dirty="0" smtClean="0"/>
                  <a:t>Pick </a:t>
                </a:r>
                <a:r>
                  <a:rPr lang="en-US" sz="2600" dirty="0"/>
                  <a:t>vertex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/>
                  <a:t> arbitrarily. Do BFS from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be all vertices at distance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=1/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63" y="1006768"/>
                <a:ext cx="11438807" cy="6192688"/>
              </a:xfrm>
              <a:blipFill rotWithShape="0">
                <a:blip r:embed="rId2"/>
                <a:stretch>
                  <a:fillRect l="-799" t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-28272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Baker’s approach for approximation in planar graphs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44608" y="1848376"/>
            <a:ext cx="4104456" cy="3800186"/>
            <a:chOff x="4932040" y="2980460"/>
            <a:chExt cx="4104456" cy="3800186"/>
          </a:xfrm>
        </p:grpSpPr>
        <p:sp>
          <p:nvSpPr>
            <p:cNvPr id="23" name="Oval 22"/>
            <p:cNvSpPr/>
            <p:nvPr/>
          </p:nvSpPr>
          <p:spPr>
            <a:xfrm>
              <a:off x="4932040" y="3049321"/>
              <a:ext cx="4104456" cy="37313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97658" y="3356991"/>
              <a:ext cx="3722814" cy="331236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47046" y="3407392"/>
              <a:ext cx="3601418" cy="320435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20072" y="3501008"/>
              <a:ext cx="3456384" cy="30243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92080" y="3573016"/>
              <a:ext cx="3240360" cy="288032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3703693"/>
              <a:ext cx="2945398" cy="2677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60133" y="4012265"/>
              <a:ext cx="2275452" cy="206859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58428" y="4278966"/>
              <a:ext cx="1738193" cy="1580176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95542" y="4594989"/>
              <a:ext cx="1053451" cy="95768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90499" y="4879425"/>
              <a:ext cx="421380" cy="4213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22" idx="0"/>
            </p:cNvCxnSpPr>
            <p:nvPr/>
          </p:nvCxnSpPr>
          <p:spPr>
            <a:xfrm flipV="1">
              <a:off x="6965606" y="3284984"/>
              <a:ext cx="0" cy="36004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6379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463" y="1006768"/>
                <a:ext cx="11497801" cy="619268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planar graph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. Finds </a:t>
                </a:r>
                <a:r>
                  <a:rPr lang="en-US" sz="2600" dirty="0"/>
                  <a:t>IS of </a:t>
                </a:r>
                <a:r>
                  <a:rPr lang="en-US" sz="2600" dirty="0" smtClean="0"/>
                  <a:t>size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𝑂𝑃𝑇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(1/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r>
                  <a:rPr lang="en-US" sz="2600" dirty="0" smtClean="0"/>
                  <a:t>Pick </a:t>
                </a:r>
                <a:r>
                  <a:rPr lang="en-US" sz="2600" dirty="0"/>
                  <a:t>vertex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/>
                  <a:t> arbitrarily. Do BFS from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be all vertices at distance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=1/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600" dirty="0"/>
              </a:p>
              <a:p>
                <a:r>
                  <a:rPr 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=1,…,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/>
                  <a:t>Find </a:t>
                </a:r>
                <a:r>
                  <a:rPr lang="en-US" sz="2400" dirty="0" smtClean="0"/>
                  <a:t>max size IS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00B050"/>
                    </a:solidFill>
                  </a:rPr>
                  <a:t>Can be done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time:</a:t>
                </a:r>
                <a:br>
                  <a:rPr lang="en-US" sz="2600" dirty="0" smtClean="0">
                    <a:solidFill>
                      <a:srgbClr val="00B050"/>
                    </a:solidFill>
                  </a:rPr>
                </a:br>
                <a:r>
                  <a:rPr lang="en-US" sz="2600" dirty="0" smtClean="0">
                    <a:solidFill>
                      <a:srgbClr val="00B050"/>
                    </a:solidFill>
                  </a:rPr>
                  <a:t> all components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-outer-planar!</a:t>
                </a:r>
                <a:br>
                  <a:rPr lang="en-US" sz="2600" dirty="0" smtClean="0">
                    <a:solidFill>
                      <a:srgbClr val="00B050"/>
                    </a:solidFill>
                  </a:rPr>
                </a:br>
                <a:r>
                  <a:rPr lang="en-US" sz="2600" dirty="0" smtClean="0">
                    <a:solidFill>
                      <a:srgbClr val="00B050"/>
                    </a:solidFill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 time</a:t>
                </a:r>
                <a:br>
                  <a:rPr lang="en-US" sz="2600" dirty="0" smtClean="0">
                    <a:solidFill>
                      <a:srgbClr val="00B050"/>
                    </a:solidFill>
                  </a:rPr>
                </a:br>
                <a:endParaRPr lang="en-US" sz="2600" dirty="0" smtClean="0">
                  <a:solidFill>
                    <a:srgbClr val="00B050"/>
                  </a:solidFill>
                </a:endParaRPr>
              </a:p>
              <a:p>
                <a:r>
                  <a:rPr lang="en-US" sz="2600" dirty="0" smtClean="0"/>
                  <a:t>Return largest IS found</a:t>
                </a:r>
                <a:endParaRPr lang="en-US" sz="2600" dirty="0"/>
              </a:p>
              <a:p>
                <a:endParaRPr lang="en-US" sz="2600" dirty="0"/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463" y="1006768"/>
                <a:ext cx="11497801" cy="6192688"/>
              </a:xfrm>
              <a:blipFill rotWithShape="0">
                <a:blip r:embed="rId2"/>
                <a:stretch>
                  <a:fillRect l="-954" t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-28272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Baker’s approach for approximation in planar graphs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975088" y="1665496"/>
            <a:ext cx="4104456" cy="3800186"/>
            <a:chOff x="4932040" y="2980460"/>
            <a:chExt cx="4104456" cy="3800186"/>
          </a:xfrm>
        </p:grpSpPr>
        <p:sp>
          <p:nvSpPr>
            <p:cNvPr id="26" name="Oval 25"/>
            <p:cNvSpPr/>
            <p:nvPr/>
          </p:nvSpPr>
          <p:spPr>
            <a:xfrm>
              <a:off x="4932040" y="3049321"/>
              <a:ext cx="4104456" cy="37313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97658" y="3356991"/>
              <a:ext cx="3722814" cy="3312369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7046" y="3407392"/>
              <a:ext cx="3601418" cy="3204357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20072" y="3501008"/>
              <a:ext cx="3456384" cy="30243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292080" y="3573016"/>
              <a:ext cx="3240360" cy="2880320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436096" y="3703693"/>
              <a:ext cx="2945398" cy="2677635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760133" y="4012265"/>
              <a:ext cx="2275452" cy="206859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058428" y="4278966"/>
              <a:ext cx="1738193" cy="1580176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95542" y="4594989"/>
              <a:ext cx="1053451" cy="957682"/>
            </a:xfrm>
            <a:prstGeom prst="ellips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690499" y="4879425"/>
              <a:ext cx="421380" cy="42138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4557436"/>
                  <a:ext cx="4614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280" y="4221088"/>
                  <a:ext cx="46673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040" y="3933056"/>
                  <a:ext cx="46673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3645024"/>
                  <a:ext cx="46673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840" y="2980460"/>
                  <a:ext cx="48167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>
              <a:stCxn id="44" idx="0"/>
            </p:cNvCxnSpPr>
            <p:nvPr/>
          </p:nvCxnSpPr>
          <p:spPr>
            <a:xfrm flipV="1">
              <a:off x="6965606" y="3284984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6684" y="5750118"/>
                <a:ext cx="6830815" cy="92467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600" b="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dirty="0" smtClean="0"/>
                  <a:t> is disjoint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b="0" dirty="0" smtClean="0"/>
                  <a:t>, thus</a:t>
                </a:r>
              </a:p>
              <a:p>
                <a:r>
                  <a:rPr lang="en-US" sz="2600" b="0" dirty="0" smtClean="0"/>
                  <a:t>for some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b="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|(1−1/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84" y="5750118"/>
                <a:ext cx="6830815" cy="9246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r>
              <a:rPr lang="en-US" dirty="0" err="1" smtClean="0"/>
              <a:t>Bidimensionality</a:t>
            </a:r>
            <a:r>
              <a:rPr lang="en-US" dirty="0" smtClean="0"/>
              <a:t>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Fancy word for relatively simple `win/win’ trick.</a:t>
                </a:r>
              </a:p>
              <a:p>
                <a:r>
                  <a:rPr lang="en-US" dirty="0" smtClean="0"/>
                  <a:t>Say want to determine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simple path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r>
                  <a:rPr lang="en-US" dirty="0" smtClean="0"/>
                  <a:t>Think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)-</a:t>
                </a:r>
                <a:r>
                  <a:rPr lang="en-US" dirty="0" smtClean="0"/>
                  <a:t>grid minor -&gt; YES</a:t>
                </a:r>
              </a:p>
              <a:p>
                <a:r>
                  <a:rPr lang="en-US" dirty="0" smtClean="0"/>
                  <a:t>Otherwise 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Can solve the problem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Doesn’t work for all problems 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283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86829"/>
              </p:ext>
            </p:extLst>
          </p:nvPr>
        </p:nvGraphicFramePr>
        <p:xfrm>
          <a:off x="8983218" y="2961958"/>
          <a:ext cx="2599182" cy="2119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98"/>
                <a:gridCol w="288798"/>
                <a:gridCol w="288798"/>
                <a:gridCol w="288798"/>
                <a:gridCol w="288798"/>
                <a:gridCol w="288798"/>
                <a:gridCol w="288798"/>
                <a:gridCol w="288798"/>
                <a:gridCol w="288798"/>
              </a:tblGrid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879"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4799" marR="64799" marT="32400" marB="32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8903160" y="2954340"/>
              <a:ext cx="153000" cy="91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9200" y="2942820"/>
                <a:ext cx="1692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8931600" y="2942820"/>
              <a:ext cx="2730960" cy="2173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13600" y="2931300"/>
                <a:ext cx="2764080" cy="21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0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057282" y="5240663"/>
            <a:ext cx="1848034" cy="13760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301854" y="5253770"/>
            <a:ext cx="1848034" cy="13760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75169" y="3213595"/>
            <a:ext cx="10955045" cy="17222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5318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/>
                  <a:t>Treewidth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	</a:t>
                </a:r>
                <a:r>
                  <a:rPr lang="en-US" dirty="0" smtClean="0"/>
                  <a:t>measures how well a graph can be `decomposed’ in a tree-like way</a:t>
                </a:r>
              </a:p>
              <a:p>
                <a:r>
                  <a:rPr lang="en-US" dirty="0" smtClean="0"/>
                  <a:t>Especially effective for planar graphs: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Planar separator theorem: </a:t>
                </a: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 smtClean="0"/>
                  <a:t> is planar, can partition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 smtClean="0"/>
                  <a:t> such that</a:t>
                </a:r>
              </a:p>
              <a:p>
                <a:pPr lvl="1"/>
                <a:r>
                  <a:rPr lang="en-US" dirty="0" smtClean="0"/>
                  <a:t>no edges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≤11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53186" cy="4351338"/>
              </a:xfrm>
              <a:blipFill rotWithShape="0">
                <a:blip r:embed="rId2"/>
                <a:stretch>
                  <a:fillRect l="-113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pPr algn="ctr"/>
            <a:r>
              <a:rPr lang="en-US" dirty="0" err="1" smtClean="0"/>
              <a:t>Treewidth</a:t>
            </a:r>
            <a:r>
              <a:rPr lang="en-US" dirty="0" smtClean="0"/>
              <a:t> meets Planar Separator Theorem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5610875" y="5435972"/>
            <a:ext cx="985420" cy="985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8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199" y="1716176"/>
            <a:ext cx="11159836" cy="1556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3493" y="1714747"/>
                <a:ext cx="1105454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planar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can in poly time 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treewidth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connected,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rad>
                              </m:e>
                            </m:d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3493" y="1714747"/>
                <a:ext cx="11054542" cy="4351338"/>
              </a:xfrm>
              <a:blipFill rotWithShape="0">
                <a:blip r:embed="rId3"/>
                <a:stretch>
                  <a:fillRect l="-88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8199" y="1325323"/>
            <a:ext cx="3955474" cy="390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Theorem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(FLMPPS,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FOCS’16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835229" y="3299176"/>
                <a:ext cx="1127107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New problems solvable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6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probabilistic</a:t>
                </a:r>
                <a:r>
                  <a:rPr lang="en-US" sz="26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time. For example:</a:t>
                </a:r>
                <a:endParaRPr lang="en-US" sz="2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Weighted, </a:t>
                </a: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Directed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-path, cycle of length exactly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6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Subgraph </a:t>
                </a:r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Isomorphism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vertex </a:t>
                </a:r>
                <a:r>
                  <a:rPr lang="en-US" sz="26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connected</a:t>
                </a:r>
                <a:r>
                  <a:rPr lang="en-US" sz="2600" dirty="0" smtClean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pattern of bounded degree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Still leaves open challenges: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Derandomize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Relax connectivity restriction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6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600" dirty="0" smtClean="0"/>
                  <a:t> time for counting variants</a:t>
                </a:r>
                <a:endParaRPr lang="en-US" sz="2600" dirty="0"/>
              </a:p>
              <a:p>
                <a:endPara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29" y="3299176"/>
                <a:ext cx="11271070" cy="4351338"/>
              </a:xfrm>
              <a:prstGeom prst="rect">
                <a:avLst/>
              </a:prstGeom>
              <a:blipFill rotWithShape="0">
                <a:blip r:embed="rId4"/>
                <a:stretch>
                  <a:fillRect l="-973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628602" y="5473343"/>
            <a:ext cx="6764619" cy="566615"/>
            <a:chOff x="5796382" y="5473343"/>
            <a:chExt cx="6764619" cy="566615"/>
          </a:xfrm>
        </p:grpSpPr>
        <p:sp>
          <p:nvSpPr>
            <p:cNvPr id="12" name="Right Brace 11"/>
            <p:cNvSpPr/>
            <p:nvPr/>
          </p:nvSpPr>
          <p:spPr>
            <a:xfrm>
              <a:off x="5796382" y="5473343"/>
              <a:ext cx="406329" cy="566615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4307" y="5499470"/>
              <a:ext cx="63266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>
                      <a:lumMod val="6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 [FLMPPS])</a:t>
              </a:r>
              <a:endParaRPr lang="en-US" sz="2600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64270" y="6293800"/>
            <a:ext cx="61410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(in several open problem sessions/talks)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9517" y="2007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Beyond </a:t>
            </a:r>
            <a:r>
              <a:rPr lang="en-US" sz="4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Bidimensionality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490" y="1521542"/>
                <a:ext cx="1026242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Max Independent set (IS): </a:t>
                </a: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find largest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without edges</a:t>
                </a:r>
              </a:p>
              <a:p>
                <a:pPr marL="0" indent="0">
                  <a:buNone/>
                </a:pPr>
                <a:r>
                  <a:rPr lang="en-US" sz="2400" b="1" dirty="0" err="1" smtClean="0"/>
                  <a:t>Thm</a:t>
                </a:r>
                <a:r>
                  <a:rPr lang="en-US" sz="2400" b="1" dirty="0"/>
                  <a:t>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Max IS on </a:t>
                </a:r>
                <a:r>
                  <a:rPr lang="en-US" sz="2400" dirty="0"/>
                  <a:t>planar graphs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/>
                  <a:t> be separator,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be connected components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For every independent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Recursively find max IS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Return union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Recurrence: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Can show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400" dirty="0"/>
                  <a:t>  fits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large enough easily: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T(9n/10)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+1000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/10</m:t>
                            </m:r>
                          </m:e>
                        </m:rad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490" y="1521542"/>
                <a:ext cx="10262420" cy="5105400"/>
              </a:xfrm>
              <a:blipFill rotWithShape="0">
                <a:blip r:embed="rId2"/>
                <a:stretch>
                  <a:fillRect l="-891" t="-1673" b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  <a:effectLst/>
        </p:spPr>
        <p:txBody>
          <a:bodyPr/>
          <a:lstStyle/>
          <a:p>
            <a:pPr algn="ctr"/>
            <a:r>
              <a:rPr lang="en-US" dirty="0" err="1" smtClean="0"/>
              <a:t>Treewidth</a:t>
            </a:r>
            <a:r>
              <a:rPr lang="en-US" dirty="0" smtClean="0"/>
              <a:t> meets Planar Separator Theorem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3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82816" y="3972224"/>
            <a:ext cx="3530279" cy="1782501"/>
            <a:chOff x="358815" y="3972223"/>
            <a:chExt cx="3530279" cy="1782501"/>
          </a:xfrm>
        </p:grpSpPr>
        <p:sp>
          <p:nvSpPr>
            <p:cNvPr id="15" name="Freeform 14"/>
            <p:cNvSpPr/>
            <p:nvPr/>
          </p:nvSpPr>
          <p:spPr>
            <a:xfrm>
              <a:off x="900067" y="4574107"/>
              <a:ext cx="408501" cy="1145893"/>
            </a:xfrm>
            <a:custGeom>
              <a:avLst/>
              <a:gdLst>
                <a:gd name="connsiteX0" fmla="*/ 396298 w 408501"/>
                <a:gd name="connsiteY0" fmla="*/ 613458 h 1145893"/>
                <a:gd name="connsiteX1" fmla="*/ 396298 w 408501"/>
                <a:gd name="connsiteY1" fmla="*/ 613458 h 1145893"/>
                <a:gd name="connsiteX2" fmla="*/ 384723 w 408501"/>
                <a:gd name="connsiteY2" fmla="*/ 509286 h 1145893"/>
                <a:gd name="connsiteX3" fmla="*/ 396298 w 408501"/>
                <a:gd name="connsiteY3" fmla="*/ 451412 h 1145893"/>
                <a:gd name="connsiteX4" fmla="*/ 361574 w 408501"/>
                <a:gd name="connsiteY4" fmla="*/ 196769 h 1145893"/>
                <a:gd name="connsiteX5" fmla="*/ 338424 w 408501"/>
                <a:gd name="connsiteY5" fmla="*/ 115746 h 1145893"/>
                <a:gd name="connsiteX6" fmla="*/ 303700 w 408501"/>
                <a:gd name="connsiteY6" fmla="*/ 92597 h 1145893"/>
                <a:gd name="connsiteX7" fmla="*/ 292125 w 408501"/>
                <a:gd name="connsiteY7" fmla="*/ 57873 h 1145893"/>
                <a:gd name="connsiteX8" fmla="*/ 187953 w 408501"/>
                <a:gd name="connsiteY8" fmla="*/ 11574 h 1145893"/>
                <a:gd name="connsiteX9" fmla="*/ 153229 w 408501"/>
                <a:gd name="connsiteY9" fmla="*/ 0 h 1145893"/>
                <a:gd name="connsiteX10" fmla="*/ 118505 w 408501"/>
                <a:gd name="connsiteY10" fmla="*/ 11574 h 1145893"/>
                <a:gd name="connsiteX11" fmla="*/ 49057 w 408501"/>
                <a:gd name="connsiteY11" fmla="*/ 69448 h 1145893"/>
                <a:gd name="connsiteX12" fmla="*/ 49057 w 408501"/>
                <a:gd name="connsiteY12" fmla="*/ 428263 h 1145893"/>
                <a:gd name="connsiteX13" fmla="*/ 25908 w 408501"/>
                <a:gd name="connsiteY13" fmla="*/ 844951 h 1145893"/>
                <a:gd name="connsiteX14" fmla="*/ 14333 w 408501"/>
                <a:gd name="connsiteY14" fmla="*/ 879675 h 1145893"/>
                <a:gd name="connsiteX15" fmla="*/ 14333 w 408501"/>
                <a:gd name="connsiteY15" fmla="*/ 1076445 h 1145893"/>
                <a:gd name="connsiteX16" fmla="*/ 60632 w 408501"/>
                <a:gd name="connsiteY16" fmla="*/ 1145893 h 1145893"/>
                <a:gd name="connsiteX17" fmla="*/ 234252 w 408501"/>
                <a:gd name="connsiteY17" fmla="*/ 1122744 h 1145893"/>
                <a:gd name="connsiteX18" fmla="*/ 257401 w 408501"/>
                <a:gd name="connsiteY18" fmla="*/ 1099594 h 1145893"/>
                <a:gd name="connsiteX19" fmla="*/ 292125 w 408501"/>
                <a:gd name="connsiteY19" fmla="*/ 1088020 h 1145893"/>
                <a:gd name="connsiteX20" fmla="*/ 373148 w 408501"/>
                <a:gd name="connsiteY20" fmla="*/ 1041721 h 1145893"/>
                <a:gd name="connsiteX21" fmla="*/ 384723 w 408501"/>
                <a:gd name="connsiteY21" fmla="*/ 1006997 h 1145893"/>
                <a:gd name="connsiteX22" fmla="*/ 407872 w 408501"/>
                <a:gd name="connsiteY22" fmla="*/ 972273 h 1145893"/>
                <a:gd name="connsiteX23" fmla="*/ 396298 w 408501"/>
                <a:gd name="connsiteY23" fmla="*/ 613458 h 114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501" h="1145893">
                  <a:moveTo>
                    <a:pt x="396298" y="613458"/>
                  </a:moveTo>
                  <a:lnTo>
                    <a:pt x="396298" y="613458"/>
                  </a:lnTo>
                  <a:cubicBezTo>
                    <a:pt x="392440" y="578734"/>
                    <a:pt x="384723" y="544224"/>
                    <a:pt x="384723" y="509286"/>
                  </a:cubicBezTo>
                  <a:cubicBezTo>
                    <a:pt x="384723" y="489613"/>
                    <a:pt x="396298" y="471085"/>
                    <a:pt x="396298" y="451412"/>
                  </a:cubicBezTo>
                  <a:cubicBezTo>
                    <a:pt x="396298" y="281155"/>
                    <a:pt x="399115" y="309394"/>
                    <a:pt x="361574" y="196769"/>
                  </a:cubicBezTo>
                  <a:cubicBezTo>
                    <a:pt x="360386" y="193204"/>
                    <a:pt x="344794" y="123708"/>
                    <a:pt x="338424" y="115746"/>
                  </a:cubicBezTo>
                  <a:cubicBezTo>
                    <a:pt x="329734" y="104883"/>
                    <a:pt x="315275" y="100313"/>
                    <a:pt x="303700" y="92597"/>
                  </a:cubicBezTo>
                  <a:cubicBezTo>
                    <a:pt x="299842" y="81022"/>
                    <a:pt x="299747" y="67400"/>
                    <a:pt x="292125" y="57873"/>
                  </a:cubicBezTo>
                  <a:cubicBezTo>
                    <a:pt x="272116" y="32862"/>
                    <a:pt x="209172" y="18647"/>
                    <a:pt x="187953" y="11574"/>
                  </a:cubicBezTo>
                  <a:lnTo>
                    <a:pt x="153229" y="0"/>
                  </a:lnTo>
                  <a:cubicBezTo>
                    <a:pt x="141654" y="3858"/>
                    <a:pt x="129418" y="6118"/>
                    <a:pt x="118505" y="11574"/>
                  </a:cubicBezTo>
                  <a:cubicBezTo>
                    <a:pt x="86278" y="27688"/>
                    <a:pt x="74654" y="43851"/>
                    <a:pt x="49057" y="69448"/>
                  </a:cubicBezTo>
                  <a:cubicBezTo>
                    <a:pt x="1942" y="210790"/>
                    <a:pt x="49057" y="55949"/>
                    <a:pt x="49057" y="428263"/>
                  </a:cubicBezTo>
                  <a:cubicBezTo>
                    <a:pt x="49057" y="503651"/>
                    <a:pt x="50264" y="723168"/>
                    <a:pt x="25908" y="844951"/>
                  </a:cubicBezTo>
                  <a:cubicBezTo>
                    <a:pt x="23515" y="856915"/>
                    <a:pt x="18191" y="868100"/>
                    <a:pt x="14333" y="879675"/>
                  </a:cubicBezTo>
                  <a:cubicBezTo>
                    <a:pt x="1852" y="954561"/>
                    <a:pt x="-10443" y="992208"/>
                    <a:pt x="14333" y="1076445"/>
                  </a:cubicBezTo>
                  <a:cubicBezTo>
                    <a:pt x="22184" y="1103137"/>
                    <a:pt x="60632" y="1145893"/>
                    <a:pt x="60632" y="1145893"/>
                  </a:cubicBezTo>
                  <a:cubicBezTo>
                    <a:pt x="64465" y="1145510"/>
                    <a:pt x="205070" y="1135250"/>
                    <a:pt x="234252" y="1122744"/>
                  </a:cubicBezTo>
                  <a:cubicBezTo>
                    <a:pt x="244282" y="1118445"/>
                    <a:pt x="248043" y="1105209"/>
                    <a:pt x="257401" y="1099594"/>
                  </a:cubicBezTo>
                  <a:cubicBezTo>
                    <a:pt x="267863" y="1093317"/>
                    <a:pt x="280911" y="1092826"/>
                    <a:pt x="292125" y="1088020"/>
                  </a:cubicBezTo>
                  <a:cubicBezTo>
                    <a:pt x="333240" y="1070399"/>
                    <a:pt x="338278" y="1064968"/>
                    <a:pt x="373148" y="1041721"/>
                  </a:cubicBezTo>
                  <a:cubicBezTo>
                    <a:pt x="377006" y="1030146"/>
                    <a:pt x="379267" y="1017910"/>
                    <a:pt x="384723" y="1006997"/>
                  </a:cubicBezTo>
                  <a:cubicBezTo>
                    <a:pt x="390944" y="994555"/>
                    <a:pt x="407486" y="986179"/>
                    <a:pt x="407872" y="972273"/>
                  </a:cubicBezTo>
                  <a:cubicBezTo>
                    <a:pt x="411516" y="841087"/>
                    <a:pt x="398227" y="673260"/>
                    <a:pt x="396298" y="613458"/>
                  </a:cubicBezTo>
                  <a:close/>
                </a:path>
              </a:pathLst>
            </a:custGeom>
            <a:solidFill>
              <a:srgbClr val="0070C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90846" y="4597256"/>
              <a:ext cx="682906" cy="1157468"/>
            </a:xfrm>
            <a:custGeom>
              <a:avLst/>
              <a:gdLst>
                <a:gd name="connsiteX0" fmla="*/ 532435 w 682906"/>
                <a:gd name="connsiteY0" fmla="*/ 497711 h 1157468"/>
                <a:gd name="connsiteX1" fmla="*/ 532435 w 682906"/>
                <a:gd name="connsiteY1" fmla="*/ 497711 h 1157468"/>
                <a:gd name="connsiteX2" fmla="*/ 497711 w 682906"/>
                <a:gd name="connsiteY2" fmla="*/ 300942 h 1157468"/>
                <a:gd name="connsiteX3" fmla="*/ 474562 w 682906"/>
                <a:gd name="connsiteY3" fmla="*/ 266218 h 1157468"/>
                <a:gd name="connsiteX4" fmla="*/ 462987 w 682906"/>
                <a:gd name="connsiteY4" fmla="*/ 219919 h 1157468"/>
                <a:gd name="connsiteX5" fmla="*/ 439838 w 682906"/>
                <a:gd name="connsiteY5" fmla="*/ 196769 h 1157468"/>
                <a:gd name="connsiteX6" fmla="*/ 428263 w 682906"/>
                <a:gd name="connsiteY6" fmla="*/ 150471 h 1157468"/>
                <a:gd name="connsiteX7" fmla="*/ 405113 w 682906"/>
                <a:gd name="connsiteY7" fmla="*/ 115747 h 1157468"/>
                <a:gd name="connsiteX8" fmla="*/ 393539 w 682906"/>
                <a:gd name="connsiteY8" fmla="*/ 81023 h 1157468"/>
                <a:gd name="connsiteX9" fmla="*/ 300941 w 682906"/>
                <a:gd name="connsiteY9" fmla="*/ 0 h 1157468"/>
                <a:gd name="connsiteX10" fmla="*/ 81022 w 682906"/>
                <a:gd name="connsiteY10" fmla="*/ 11575 h 1157468"/>
                <a:gd name="connsiteX11" fmla="*/ 46298 w 682906"/>
                <a:gd name="connsiteY11" fmla="*/ 34724 h 1157468"/>
                <a:gd name="connsiteX12" fmla="*/ 11574 w 682906"/>
                <a:gd name="connsiteY12" fmla="*/ 104172 h 1157468"/>
                <a:gd name="connsiteX13" fmla="*/ 0 w 682906"/>
                <a:gd name="connsiteY13" fmla="*/ 150471 h 1157468"/>
                <a:gd name="connsiteX14" fmla="*/ 23149 w 682906"/>
                <a:gd name="connsiteY14" fmla="*/ 416688 h 1157468"/>
                <a:gd name="connsiteX15" fmla="*/ 46298 w 682906"/>
                <a:gd name="connsiteY15" fmla="*/ 486137 h 1157468"/>
                <a:gd name="connsiteX16" fmla="*/ 69448 w 682906"/>
                <a:gd name="connsiteY16" fmla="*/ 509286 h 1157468"/>
                <a:gd name="connsiteX17" fmla="*/ 92597 w 682906"/>
                <a:gd name="connsiteY17" fmla="*/ 578734 h 1157468"/>
                <a:gd name="connsiteX18" fmla="*/ 115746 w 682906"/>
                <a:gd name="connsiteY18" fmla="*/ 613458 h 1157468"/>
                <a:gd name="connsiteX19" fmla="*/ 127321 w 682906"/>
                <a:gd name="connsiteY19" fmla="*/ 648182 h 1157468"/>
                <a:gd name="connsiteX20" fmla="*/ 150470 w 682906"/>
                <a:gd name="connsiteY20" fmla="*/ 682906 h 1157468"/>
                <a:gd name="connsiteX21" fmla="*/ 185195 w 682906"/>
                <a:gd name="connsiteY21" fmla="*/ 752354 h 1157468"/>
                <a:gd name="connsiteX22" fmla="*/ 208344 w 682906"/>
                <a:gd name="connsiteY22" fmla="*/ 833377 h 1157468"/>
                <a:gd name="connsiteX23" fmla="*/ 231493 w 682906"/>
                <a:gd name="connsiteY23" fmla="*/ 902825 h 1157468"/>
                <a:gd name="connsiteX24" fmla="*/ 254643 w 682906"/>
                <a:gd name="connsiteY24" fmla="*/ 937549 h 1157468"/>
                <a:gd name="connsiteX25" fmla="*/ 289367 w 682906"/>
                <a:gd name="connsiteY25" fmla="*/ 1053296 h 1157468"/>
                <a:gd name="connsiteX26" fmla="*/ 312516 w 682906"/>
                <a:gd name="connsiteY26" fmla="*/ 1088020 h 1157468"/>
                <a:gd name="connsiteX27" fmla="*/ 347240 w 682906"/>
                <a:gd name="connsiteY27" fmla="*/ 1111169 h 1157468"/>
                <a:gd name="connsiteX28" fmla="*/ 370389 w 682906"/>
                <a:gd name="connsiteY28" fmla="*/ 1134319 h 1157468"/>
                <a:gd name="connsiteX29" fmla="*/ 439838 w 682906"/>
                <a:gd name="connsiteY29" fmla="*/ 1157468 h 1157468"/>
                <a:gd name="connsiteX30" fmla="*/ 555584 w 682906"/>
                <a:gd name="connsiteY30" fmla="*/ 1145894 h 1157468"/>
                <a:gd name="connsiteX31" fmla="*/ 636607 w 682906"/>
                <a:gd name="connsiteY31" fmla="*/ 1053296 h 1157468"/>
                <a:gd name="connsiteX32" fmla="*/ 671331 w 682906"/>
                <a:gd name="connsiteY32" fmla="*/ 1030147 h 1157468"/>
                <a:gd name="connsiteX33" fmla="*/ 682906 w 682906"/>
                <a:gd name="connsiteY33" fmla="*/ 995423 h 1157468"/>
                <a:gd name="connsiteX34" fmla="*/ 671331 w 682906"/>
                <a:gd name="connsiteY34" fmla="*/ 821802 h 1157468"/>
                <a:gd name="connsiteX35" fmla="*/ 636607 w 682906"/>
                <a:gd name="connsiteY35" fmla="*/ 717630 h 1157468"/>
                <a:gd name="connsiteX36" fmla="*/ 613458 w 682906"/>
                <a:gd name="connsiteY36" fmla="*/ 682906 h 1157468"/>
                <a:gd name="connsiteX37" fmla="*/ 590308 w 682906"/>
                <a:gd name="connsiteY37" fmla="*/ 613458 h 1157468"/>
                <a:gd name="connsiteX38" fmla="*/ 578734 w 682906"/>
                <a:gd name="connsiteY38" fmla="*/ 578734 h 1157468"/>
                <a:gd name="connsiteX39" fmla="*/ 555584 w 682906"/>
                <a:gd name="connsiteY39" fmla="*/ 544010 h 1157468"/>
                <a:gd name="connsiteX40" fmla="*/ 532435 w 682906"/>
                <a:gd name="connsiteY40" fmla="*/ 497711 h 115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2906" h="1157468">
                  <a:moveTo>
                    <a:pt x="532435" y="497711"/>
                  </a:moveTo>
                  <a:lnTo>
                    <a:pt x="532435" y="497711"/>
                  </a:lnTo>
                  <a:cubicBezTo>
                    <a:pt x="528751" y="457184"/>
                    <a:pt x="528553" y="347205"/>
                    <a:pt x="497711" y="300942"/>
                  </a:cubicBezTo>
                  <a:lnTo>
                    <a:pt x="474562" y="266218"/>
                  </a:lnTo>
                  <a:cubicBezTo>
                    <a:pt x="470704" y="250785"/>
                    <a:pt x="470101" y="234148"/>
                    <a:pt x="462987" y="219919"/>
                  </a:cubicBezTo>
                  <a:cubicBezTo>
                    <a:pt x="458107" y="210158"/>
                    <a:pt x="444718" y="206530"/>
                    <a:pt x="439838" y="196769"/>
                  </a:cubicBezTo>
                  <a:cubicBezTo>
                    <a:pt x="432724" y="182541"/>
                    <a:pt x="434530" y="165092"/>
                    <a:pt x="428263" y="150471"/>
                  </a:cubicBezTo>
                  <a:cubicBezTo>
                    <a:pt x="422783" y="137685"/>
                    <a:pt x="412830" y="127322"/>
                    <a:pt x="405113" y="115747"/>
                  </a:cubicBezTo>
                  <a:cubicBezTo>
                    <a:pt x="401255" y="104172"/>
                    <a:pt x="400859" y="90784"/>
                    <a:pt x="393539" y="81023"/>
                  </a:cubicBezTo>
                  <a:cubicBezTo>
                    <a:pt x="359684" y="35882"/>
                    <a:pt x="341103" y="26774"/>
                    <a:pt x="300941" y="0"/>
                  </a:cubicBezTo>
                  <a:cubicBezTo>
                    <a:pt x="227635" y="3858"/>
                    <a:pt x="153757" y="1657"/>
                    <a:pt x="81022" y="11575"/>
                  </a:cubicBezTo>
                  <a:cubicBezTo>
                    <a:pt x="67239" y="13455"/>
                    <a:pt x="56135" y="24887"/>
                    <a:pt x="46298" y="34724"/>
                  </a:cubicBezTo>
                  <a:cubicBezTo>
                    <a:pt x="26008" y="55014"/>
                    <a:pt x="19105" y="77815"/>
                    <a:pt x="11574" y="104172"/>
                  </a:cubicBezTo>
                  <a:cubicBezTo>
                    <a:pt x="7204" y="119468"/>
                    <a:pt x="3858" y="135038"/>
                    <a:pt x="0" y="150471"/>
                  </a:cubicBezTo>
                  <a:cubicBezTo>
                    <a:pt x="6643" y="276692"/>
                    <a:pt x="-4981" y="322921"/>
                    <a:pt x="23149" y="416688"/>
                  </a:cubicBezTo>
                  <a:cubicBezTo>
                    <a:pt x="30161" y="440061"/>
                    <a:pt x="29043" y="468883"/>
                    <a:pt x="46298" y="486137"/>
                  </a:cubicBezTo>
                  <a:lnTo>
                    <a:pt x="69448" y="509286"/>
                  </a:lnTo>
                  <a:cubicBezTo>
                    <a:pt x="77164" y="532435"/>
                    <a:pt x="79062" y="558431"/>
                    <a:pt x="92597" y="578734"/>
                  </a:cubicBezTo>
                  <a:cubicBezTo>
                    <a:pt x="100313" y="590309"/>
                    <a:pt x="109525" y="601016"/>
                    <a:pt x="115746" y="613458"/>
                  </a:cubicBezTo>
                  <a:cubicBezTo>
                    <a:pt x="121202" y="624371"/>
                    <a:pt x="121865" y="637269"/>
                    <a:pt x="127321" y="648182"/>
                  </a:cubicBezTo>
                  <a:cubicBezTo>
                    <a:pt x="133542" y="660624"/>
                    <a:pt x="144249" y="670464"/>
                    <a:pt x="150470" y="682906"/>
                  </a:cubicBezTo>
                  <a:cubicBezTo>
                    <a:pt x="198387" y="778740"/>
                    <a:pt x="118856" y="652849"/>
                    <a:pt x="185195" y="752354"/>
                  </a:cubicBezTo>
                  <a:cubicBezTo>
                    <a:pt x="224101" y="869079"/>
                    <a:pt x="164731" y="688001"/>
                    <a:pt x="208344" y="833377"/>
                  </a:cubicBezTo>
                  <a:cubicBezTo>
                    <a:pt x="215356" y="856749"/>
                    <a:pt x="217957" y="882522"/>
                    <a:pt x="231493" y="902825"/>
                  </a:cubicBezTo>
                  <a:lnTo>
                    <a:pt x="254643" y="937549"/>
                  </a:lnTo>
                  <a:cubicBezTo>
                    <a:pt x="272135" y="1007521"/>
                    <a:pt x="261186" y="968756"/>
                    <a:pt x="289367" y="1053296"/>
                  </a:cubicBezTo>
                  <a:cubicBezTo>
                    <a:pt x="293766" y="1066493"/>
                    <a:pt x="302679" y="1078183"/>
                    <a:pt x="312516" y="1088020"/>
                  </a:cubicBezTo>
                  <a:cubicBezTo>
                    <a:pt x="322353" y="1097857"/>
                    <a:pt x="336377" y="1102479"/>
                    <a:pt x="347240" y="1111169"/>
                  </a:cubicBezTo>
                  <a:cubicBezTo>
                    <a:pt x="355761" y="1117986"/>
                    <a:pt x="360628" y="1129439"/>
                    <a:pt x="370389" y="1134319"/>
                  </a:cubicBezTo>
                  <a:cubicBezTo>
                    <a:pt x="392215" y="1145232"/>
                    <a:pt x="439838" y="1157468"/>
                    <a:pt x="439838" y="1157468"/>
                  </a:cubicBezTo>
                  <a:cubicBezTo>
                    <a:pt x="478420" y="1153610"/>
                    <a:pt x="519583" y="1160294"/>
                    <a:pt x="555584" y="1145894"/>
                  </a:cubicBezTo>
                  <a:cubicBezTo>
                    <a:pt x="618152" y="1120867"/>
                    <a:pt x="600947" y="1088956"/>
                    <a:pt x="636607" y="1053296"/>
                  </a:cubicBezTo>
                  <a:cubicBezTo>
                    <a:pt x="646444" y="1043459"/>
                    <a:pt x="659756" y="1037863"/>
                    <a:pt x="671331" y="1030147"/>
                  </a:cubicBezTo>
                  <a:cubicBezTo>
                    <a:pt x="675189" y="1018572"/>
                    <a:pt x="682906" y="1007624"/>
                    <a:pt x="682906" y="995423"/>
                  </a:cubicBezTo>
                  <a:cubicBezTo>
                    <a:pt x="682906" y="937421"/>
                    <a:pt x="679534" y="879221"/>
                    <a:pt x="671331" y="821802"/>
                  </a:cubicBezTo>
                  <a:cubicBezTo>
                    <a:pt x="671330" y="821796"/>
                    <a:pt x="642395" y="734995"/>
                    <a:pt x="636607" y="717630"/>
                  </a:cubicBezTo>
                  <a:cubicBezTo>
                    <a:pt x="632208" y="704433"/>
                    <a:pt x="619108" y="695618"/>
                    <a:pt x="613458" y="682906"/>
                  </a:cubicBezTo>
                  <a:cubicBezTo>
                    <a:pt x="603548" y="660608"/>
                    <a:pt x="598024" y="636607"/>
                    <a:pt x="590308" y="613458"/>
                  </a:cubicBezTo>
                  <a:cubicBezTo>
                    <a:pt x="586450" y="601883"/>
                    <a:pt x="585502" y="588886"/>
                    <a:pt x="578734" y="578734"/>
                  </a:cubicBezTo>
                  <a:lnTo>
                    <a:pt x="555584" y="544010"/>
                  </a:lnTo>
                  <a:lnTo>
                    <a:pt x="532435" y="497711"/>
                  </a:lnTo>
                  <a:close/>
                </a:path>
              </a:pathLst>
            </a:custGeom>
            <a:solidFill>
              <a:schemeClr val="accent5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926982" y="4562532"/>
              <a:ext cx="730618" cy="1158038"/>
            </a:xfrm>
            <a:custGeom>
              <a:avLst/>
              <a:gdLst>
                <a:gd name="connsiteX0" fmla="*/ 151884 w 730618"/>
                <a:gd name="connsiteY0" fmla="*/ 1157468 h 1158038"/>
                <a:gd name="connsiteX1" fmla="*/ 151884 w 730618"/>
                <a:gd name="connsiteY1" fmla="*/ 1157468 h 1158038"/>
                <a:gd name="connsiteX2" fmla="*/ 59286 w 730618"/>
                <a:gd name="connsiteY2" fmla="*/ 1111169 h 1158038"/>
                <a:gd name="connsiteX3" fmla="*/ 47712 w 730618"/>
                <a:gd name="connsiteY3" fmla="*/ 1076445 h 1158038"/>
                <a:gd name="connsiteX4" fmla="*/ 24562 w 730618"/>
                <a:gd name="connsiteY4" fmla="*/ 1053296 h 1158038"/>
                <a:gd name="connsiteX5" fmla="*/ 12988 w 730618"/>
                <a:gd name="connsiteY5" fmla="*/ 879676 h 1158038"/>
                <a:gd name="connsiteX6" fmla="*/ 24562 w 730618"/>
                <a:gd name="connsiteY6" fmla="*/ 833377 h 1158038"/>
                <a:gd name="connsiteX7" fmla="*/ 70861 w 730618"/>
                <a:gd name="connsiteY7" fmla="*/ 787078 h 1158038"/>
                <a:gd name="connsiteX8" fmla="*/ 94010 w 730618"/>
                <a:gd name="connsiteY8" fmla="*/ 752354 h 1158038"/>
                <a:gd name="connsiteX9" fmla="*/ 117160 w 730618"/>
                <a:gd name="connsiteY9" fmla="*/ 706056 h 1158038"/>
                <a:gd name="connsiteX10" fmla="*/ 128734 w 730618"/>
                <a:gd name="connsiteY10" fmla="*/ 671331 h 1158038"/>
                <a:gd name="connsiteX11" fmla="*/ 151884 w 730618"/>
                <a:gd name="connsiteY11" fmla="*/ 648182 h 1158038"/>
                <a:gd name="connsiteX12" fmla="*/ 198183 w 730618"/>
                <a:gd name="connsiteY12" fmla="*/ 532435 h 1158038"/>
                <a:gd name="connsiteX13" fmla="*/ 209757 w 730618"/>
                <a:gd name="connsiteY13" fmla="*/ 486137 h 1158038"/>
                <a:gd name="connsiteX14" fmla="*/ 232907 w 730618"/>
                <a:gd name="connsiteY14" fmla="*/ 416688 h 1158038"/>
                <a:gd name="connsiteX15" fmla="*/ 244481 w 730618"/>
                <a:gd name="connsiteY15" fmla="*/ 370390 h 1158038"/>
                <a:gd name="connsiteX16" fmla="*/ 267631 w 730618"/>
                <a:gd name="connsiteY16" fmla="*/ 347240 h 1158038"/>
                <a:gd name="connsiteX17" fmla="*/ 325504 w 730618"/>
                <a:gd name="connsiteY17" fmla="*/ 231493 h 1158038"/>
                <a:gd name="connsiteX18" fmla="*/ 348653 w 730618"/>
                <a:gd name="connsiteY18" fmla="*/ 196769 h 1158038"/>
                <a:gd name="connsiteX19" fmla="*/ 371803 w 730618"/>
                <a:gd name="connsiteY19" fmla="*/ 162045 h 1158038"/>
                <a:gd name="connsiteX20" fmla="*/ 394952 w 730618"/>
                <a:gd name="connsiteY20" fmla="*/ 92597 h 1158038"/>
                <a:gd name="connsiteX21" fmla="*/ 418102 w 730618"/>
                <a:gd name="connsiteY21" fmla="*/ 69448 h 1158038"/>
                <a:gd name="connsiteX22" fmla="*/ 441251 w 730618"/>
                <a:gd name="connsiteY22" fmla="*/ 34724 h 1158038"/>
                <a:gd name="connsiteX23" fmla="*/ 510699 w 730618"/>
                <a:gd name="connsiteY23" fmla="*/ 0 h 1158038"/>
                <a:gd name="connsiteX24" fmla="*/ 614871 w 730618"/>
                <a:gd name="connsiteY24" fmla="*/ 23149 h 1158038"/>
                <a:gd name="connsiteX25" fmla="*/ 672745 w 730618"/>
                <a:gd name="connsiteY25" fmla="*/ 57873 h 1158038"/>
                <a:gd name="connsiteX26" fmla="*/ 695894 w 730618"/>
                <a:gd name="connsiteY26" fmla="*/ 81023 h 1158038"/>
                <a:gd name="connsiteX27" fmla="*/ 707469 w 730618"/>
                <a:gd name="connsiteY27" fmla="*/ 115747 h 1158038"/>
                <a:gd name="connsiteX28" fmla="*/ 730618 w 730618"/>
                <a:gd name="connsiteY28" fmla="*/ 150471 h 1158038"/>
                <a:gd name="connsiteX29" fmla="*/ 719043 w 730618"/>
                <a:gd name="connsiteY29" fmla="*/ 300942 h 1158038"/>
                <a:gd name="connsiteX30" fmla="*/ 707469 w 730618"/>
                <a:gd name="connsiteY30" fmla="*/ 474562 h 1158038"/>
                <a:gd name="connsiteX31" fmla="*/ 672745 w 730618"/>
                <a:gd name="connsiteY31" fmla="*/ 601883 h 1158038"/>
                <a:gd name="connsiteX32" fmla="*/ 649595 w 730618"/>
                <a:gd name="connsiteY32" fmla="*/ 671331 h 1158038"/>
                <a:gd name="connsiteX33" fmla="*/ 626446 w 730618"/>
                <a:gd name="connsiteY33" fmla="*/ 694481 h 1158038"/>
                <a:gd name="connsiteX34" fmla="*/ 591722 w 730618"/>
                <a:gd name="connsiteY34" fmla="*/ 763929 h 1158038"/>
                <a:gd name="connsiteX35" fmla="*/ 545423 w 730618"/>
                <a:gd name="connsiteY35" fmla="*/ 810228 h 1158038"/>
                <a:gd name="connsiteX36" fmla="*/ 499124 w 730618"/>
                <a:gd name="connsiteY36" fmla="*/ 925975 h 1158038"/>
                <a:gd name="connsiteX37" fmla="*/ 464400 w 730618"/>
                <a:gd name="connsiteY37" fmla="*/ 983848 h 1158038"/>
                <a:gd name="connsiteX38" fmla="*/ 452826 w 730618"/>
                <a:gd name="connsiteY38" fmla="*/ 1018572 h 1158038"/>
                <a:gd name="connsiteX39" fmla="*/ 429676 w 730618"/>
                <a:gd name="connsiteY39" fmla="*/ 1041721 h 1158038"/>
                <a:gd name="connsiteX40" fmla="*/ 383377 w 730618"/>
                <a:gd name="connsiteY40" fmla="*/ 1134319 h 1158038"/>
                <a:gd name="connsiteX41" fmla="*/ 348653 w 730618"/>
                <a:gd name="connsiteY41" fmla="*/ 1145893 h 1158038"/>
                <a:gd name="connsiteX42" fmla="*/ 209757 w 730618"/>
                <a:gd name="connsiteY42" fmla="*/ 1157468 h 1158038"/>
                <a:gd name="connsiteX43" fmla="*/ 151884 w 730618"/>
                <a:gd name="connsiteY43" fmla="*/ 1157468 h 115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0618" h="1158038">
                  <a:moveTo>
                    <a:pt x="151884" y="1157468"/>
                  </a:moveTo>
                  <a:lnTo>
                    <a:pt x="151884" y="1157468"/>
                  </a:lnTo>
                  <a:cubicBezTo>
                    <a:pt x="121018" y="1142035"/>
                    <a:pt x="86526" y="1132356"/>
                    <a:pt x="59286" y="1111169"/>
                  </a:cubicBezTo>
                  <a:cubicBezTo>
                    <a:pt x="49655" y="1103678"/>
                    <a:pt x="53989" y="1086907"/>
                    <a:pt x="47712" y="1076445"/>
                  </a:cubicBezTo>
                  <a:cubicBezTo>
                    <a:pt x="42097" y="1067087"/>
                    <a:pt x="32279" y="1061012"/>
                    <a:pt x="24562" y="1053296"/>
                  </a:cubicBezTo>
                  <a:cubicBezTo>
                    <a:pt x="-7013" y="958570"/>
                    <a:pt x="-5036" y="996836"/>
                    <a:pt x="12988" y="879676"/>
                  </a:cubicBezTo>
                  <a:cubicBezTo>
                    <a:pt x="15407" y="863953"/>
                    <a:pt x="16131" y="846867"/>
                    <a:pt x="24562" y="833377"/>
                  </a:cubicBezTo>
                  <a:cubicBezTo>
                    <a:pt x="36129" y="814869"/>
                    <a:pt x="58754" y="805238"/>
                    <a:pt x="70861" y="787078"/>
                  </a:cubicBezTo>
                  <a:cubicBezTo>
                    <a:pt x="78577" y="775503"/>
                    <a:pt x="87108" y="764432"/>
                    <a:pt x="94010" y="752354"/>
                  </a:cubicBezTo>
                  <a:cubicBezTo>
                    <a:pt x="102571" y="737373"/>
                    <a:pt x="110363" y="721915"/>
                    <a:pt x="117160" y="706056"/>
                  </a:cubicBezTo>
                  <a:cubicBezTo>
                    <a:pt x="121966" y="694841"/>
                    <a:pt x="122457" y="681793"/>
                    <a:pt x="128734" y="671331"/>
                  </a:cubicBezTo>
                  <a:cubicBezTo>
                    <a:pt x="134349" y="661973"/>
                    <a:pt x="144167" y="655898"/>
                    <a:pt x="151884" y="648182"/>
                  </a:cubicBezTo>
                  <a:cubicBezTo>
                    <a:pt x="180489" y="562365"/>
                    <a:pt x="164120" y="600559"/>
                    <a:pt x="198183" y="532435"/>
                  </a:cubicBezTo>
                  <a:cubicBezTo>
                    <a:pt x="202041" y="517002"/>
                    <a:pt x="205186" y="501374"/>
                    <a:pt x="209757" y="486137"/>
                  </a:cubicBezTo>
                  <a:cubicBezTo>
                    <a:pt x="216769" y="462764"/>
                    <a:pt x="226989" y="440361"/>
                    <a:pt x="232907" y="416688"/>
                  </a:cubicBezTo>
                  <a:cubicBezTo>
                    <a:pt x="236765" y="401255"/>
                    <a:pt x="237367" y="384618"/>
                    <a:pt x="244481" y="370390"/>
                  </a:cubicBezTo>
                  <a:cubicBezTo>
                    <a:pt x="249361" y="360629"/>
                    <a:pt x="259914" y="354957"/>
                    <a:pt x="267631" y="347240"/>
                  </a:cubicBezTo>
                  <a:cubicBezTo>
                    <a:pt x="285953" y="273950"/>
                    <a:pt x="270381" y="314178"/>
                    <a:pt x="325504" y="231493"/>
                  </a:cubicBezTo>
                  <a:lnTo>
                    <a:pt x="348653" y="196769"/>
                  </a:lnTo>
                  <a:lnTo>
                    <a:pt x="371803" y="162045"/>
                  </a:lnTo>
                  <a:lnTo>
                    <a:pt x="394952" y="92597"/>
                  </a:lnTo>
                  <a:cubicBezTo>
                    <a:pt x="398403" y="82244"/>
                    <a:pt x="411285" y="77969"/>
                    <a:pt x="418102" y="69448"/>
                  </a:cubicBezTo>
                  <a:cubicBezTo>
                    <a:pt x="426792" y="58585"/>
                    <a:pt x="431414" y="44561"/>
                    <a:pt x="441251" y="34724"/>
                  </a:cubicBezTo>
                  <a:cubicBezTo>
                    <a:pt x="463688" y="12287"/>
                    <a:pt x="482458" y="9414"/>
                    <a:pt x="510699" y="0"/>
                  </a:cubicBezTo>
                  <a:cubicBezTo>
                    <a:pt x="524718" y="2337"/>
                    <a:pt x="592955" y="10000"/>
                    <a:pt x="614871" y="23149"/>
                  </a:cubicBezTo>
                  <a:cubicBezTo>
                    <a:pt x="694313" y="70813"/>
                    <a:pt x="574379" y="25086"/>
                    <a:pt x="672745" y="57873"/>
                  </a:cubicBezTo>
                  <a:cubicBezTo>
                    <a:pt x="680461" y="65590"/>
                    <a:pt x="690279" y="71665"/>
                    <a:pt x="695894" y="81023"/>
                  </a:cubicBezTo>
                  <a:cubicBezTo>
                    <a:pt x="702171" y="91485"/>
                    <a:pt x="702013" y="104834"/>
                    <a:pt x="707469" y="115747"/>
                  </a:cubicBezTo>
                  <a:cubicBezTo>
                    <a:pt x="713690" y="128189"/>
                    <a:pt x="722902" y="138896"/>
                    <a:pt x="730618" y="150471"/>
                  </a:cubicBezTo>
                  <a:cubicBezTo>
                    <a:pt x="726760" y="200628"/>
                    <a:pt x="722627" y="250765"/>
                    <a:pt x="719043" y="300942"/>
                  </a:cubicBezTo>
                  <a:cubicBezTo>
                    <a:pt x="714911" y="358796"/>
                    <a:pt x="713240" y="416848"/>
                    <a:pt x="707469" y="474562"/>
                  </a:cubicBezTo>
                  <a:cubicBezTo>
                    <a:pt x="702795" y="521301"/>
                    <a:pt x="687619" y="557260"/>
                    <a:pt x="672745" y="601883"/>
                  </a:cubicBezTo>
                  <a:lnTo>
                    <a:pt x="649595" y="671331"/>
                  </a:lnTo>
                  <a:cubicBezTo>
                    <a:pt x="646144" y="681684"/>
                    <a:pt x="634162" y="686764"/>
                    <a:pt x="626446" y="694481"/>
                  </a:cubicBezTo>
                  <a:cubicBezTo>
                    <a:pt x="615243" y="728089"/>
                    <a:pt x="616199" y="735373"/>
                    <a:pt x="591722" y="763929"/>
                  </a:cubicBezTo>
                  <a:cubicBezTo>
                    <a:pt x="577518" y="780500"/>
                    <a:pt x="545423" y="810228"/>
                    <a:pt x="545423" y="810228"/>
                  </a:cubicBezTo>
                  <a:cubicBezTo>
                    <a:pt x="492729" y="968311"/>
                    <a:pt x="550220" y="806750"/>
                    <a:pt x="499124" y="925975"/>
                  </a:cubicBezTo>
                  <a:cubicBezTo>
                    <a:pt x="476585" y="978565"/>
                    <a:pt x="502898" y="945352"/>
                    <a:pt x="464400" y="983848"/>
                  </a:cubicBezTo>
                  <a:cubicBezTo>
                    <a:pt x="460542" y="995423"/>
                    <a:pt x="459103" y="1008110"/>
                    <a:pt x="452826" y="1018572"/>
                  </a:cubicBezTo>
                  <a:cubicBezTo>
                    <a:pt x="447211" y="1027930"/>
                    <a:pt x="434556" y="1031960"/>
                    <a:pt x="429676" y="1041721"/>
                  </a:cubicBezTo>
                  <a:cubicBezTo>
                    <a:pt x="409888" y="1081296"/>
                    <a:pt x="420735" y="1111904"/>
                    <a:pt x="383377" y="1134319"/>
                  </a:cubicBezTo>
                  <a:cubicBezTo>
                    <a:pt x="372915" y="1140596"/>
                    <a:pt x="360747" y="1144281"/>
                    <a:pt x="348653" y="1145893"/>
                  </a:cubicBezTo>
                  <a:cubicBezTo>
                    <a:pt x="302601" y="1152033"/>
                    <a:pt x="256145" y="1154891"/>
                    <a:pt x="209757" y="1157468"/>
                  </a:cubicBezTo>
                  <a:cubicBezTo>
                    <a:pt x="186643" y="1158752"/>
                    <a:pt x="161529" y="1157468"/>
                    <a:pt x="151884" y="1157468"/>
                  </a:cubicBezTo>
                  <a:close/>
                </a:path>
              </a:pathLst>
            </a:custGeom>
            <a:solidFill>
              <a:srgbClr val="8C6924">
                <a:alpha val="31765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235964" y="4538495"/>
              <a:ext cx="653130" cy="1193080"/>
            </a:xfrm>
            <a:custGeom>
              <a:avLst/>
              <a:gdLst>
                <a:gd name="connsiteX0" fmla="*/ 653130 w 653130"/>
                <a:gd name="connsiteY0" fmla="*/ 1019460 h 1193080"/>
                <a:gd name="connsiteX1" fmla="*/ 653130 w 653130"/>
                <a:gd name="connsiteY1" fmla="*/ 1019460 h 1193080"/>
                <a:gd name="connsiteX2" fmla="*/ 595256 w 653130"/>
                <a:gd name="connsiteY2" fmla="*/ 1100482 h 1193080"/>
                <a:gd name="connsiteX3" fmla="*/ 583682 w 653130"/>
                <a:gd name="connsiteY3" fmla="*/ 1135206 h 1193080"/>
                <a:gd name="connsiteX4" fmla="*/ 560532 w 653130"/>
                <a:gd name="connsiteY4" fmla="*/ 1158356 h 1193080"/>
                <a:gd name="connsiteX5" fmla="*/ 491084 w 653130"/>
                <a:gd name="connsiteY5" fmla="*/ 1193080 h 1193080"/>
                <a:gd name="connsiteX6" fmla="*/ 410061 w 653130"/>
                <a:gd name="connsiteY6" fmla="*/ 1181505 h 1193080"/>
                <a:gd name="connsiteX7" fmla="*/ 340613 w 653130"/>
                <a:gd name="connsiteY7" fmla="*/ 1135206 h 1193080"/>
                <a:gd name="connsiteX8" fmla="*/ 259590 w 653130"/>
                <a:gd name="connsiteY8" fmla="*/ 1065758 h 1193080"/>
                <a:gd name="connsiteX9" fmla="*/ 248016 w 653130"/>
                <a:gd name="connsiteY9" fmla="*/ 1031034 h 1193080"/>
                <a:gd name="connsiteX10" fmla="*/ 224866 w 653130"/>
                <a:gd name="connsiteY10" fmla="*/ 996310 h 1193080"/>
                <a:gd name="connsiteX11" fmla="*/ 213292 w 653130"/>
                <a:gd name="connsiteY11" fmla="*/ 938437 h 1193080"/>
                <a:gd name="connsiteX12" fmla="*/ 190142 w 653130"/>
                <a:gd name="connsiteY12" fmla="*/ 868989 h 1193080"/>
                <a:gd name="connsiteX13" fmla="*/ 178568 w 653130"/>
                <a:gd name="connsiteY13" fmla="*/ 811115 h 1193080"/>
                <a:gd name="connsiteX14" fmla="*/ 155418 w 653130"/>
                <a:gd name="connsiteY14" fmla="*/ 741667 h 1193080"/>
                <a:gd name="connsiteX15" fmla="*/ 143844 w 653130"/>
                <a:gd name="connsiteY15" fmla="*/ 706943 h 1193080"/>
                <a:gd name="connsiteX16" fmla="*/ 132269 w 653130"/>
                <a:gd name="connsiteY16" fmla="*/ 591196 h 1193080"/>
                <a:gd name="connsiteX17" fmla="*/ 109120 w 653130"/>
                <a:gd name="connsiteY17" fmla="*/ 487024 h 1193080"/>
                <a:gd name="connsiteX18" fmla="*/ 74395 w 653130"/>
                <a:gd name="connsiteY18" fmla="*/ 359703 h 1193080"/>
                <a:gd name="connsiteX19" fmla="*/ 62821 w 653130"/>
                <a:gd name="connsiteY19" fmla="*/ 324979 h 1193080"/>
                <a:gd name="connsiteX20" fmla="*/ 39671 w 653130"/>
                <a:gd name="connsiteY20" fmla="*/ 290255 h 1193080"/>
                <a:gd name="connsiteX21" fmla="*/ 28097 w 653130"/>
                <a:gd name="connsiteY21" fmla="*/ 255530 h 1193080"/>
                <a:gd name="connsiteX22" fmla="*/ 4947 w 653130"/>
                <a:gd name="connsiteY22" fmla="*/ 220806 h 1193080"/>
                <a:gd name="connsiteX23" fmla="*/ 39671 w 653130"/>
                <a:gd name="connsiteY23" fmla="*/ 47186 h 1193080"/>
                <a:gd name="connsiteX24" fmla="*/ 74395 w 653130"/>
                <a:gd name="connsiteY24" fmla="*/ 35612 h 1193080"/>
                <a:gd name="connsiteX25" fmla="*/ 97545 w 653130"/>
                <a:gd name="connsiteY25" fmla="*/ 12462 h 1193080"/>
                <a:gd name="connsiteX26" fmla="*/ 236441 w 653130"/>
                <a:gd name="connsiteY26" fmla="*/ 12462 h 1193080"/>
                <a:gd name="connsiteX27" fmla="*/ 271165 w 653130"/>
                <a:gd name="connsiteY27" fmla="*/ 24037 h 1193080"/>
                <a:gd name="connsiteX28" fmla="*/ 363763 w 653130"/>
                <a:gd name="connsiteY28" fmla="*/ 105060 h 1193080"/>
                <a:gd name="connsiteX29" fmla="*/ 398487 w 653130"/>
                <a:gd name="connsiteY29" fmla="*/ 128209 h 1193080"/>
                <a:gd name="connsiteX30" fmla="*/ 433211 w 653130"/>
                <a:gd name="connsiteY30" fmla="*/ 162933 h 1193080"/>
                <a:gd name="connsiteX31" fmla="*/ 467935 w 653130"/>
                <a:gd name="connsiteY31" fmla="*/ 232381 h 1193080"/>
                <a:gd name="connsiteX32" fmla="*/ 491084 w 653130"/>
                <a:gd name="connsiteY32" fmla="*/ 301829 h 1193080"/>
                <a:gd name="connsiteX33" fmla="*/ 502659 w 653130"/>
                <a:gd name="connsiteY33" fmla="*/ 336553 h 1193080"/>
                <a:gd name="connsiteX34" fmla="*/ 514233 w 653130"/>
                <a:gd name="connsiteY34" fmla="*/ 394427 h 1193080"/>
                <a:gd name="connsiteX35" fmla="*/ 525808 w 653130"/>
                <a:gd name="connsiteY35" fmla="*/ 429151 h 1193080"/>
                <a:gd name="connsiteX36" fmla="*/ 537383 w 653130"/>
                <a:gd name="connsiteY36" fmla="*/ 487024 h 1193080"/>
                <a:gd name="connsiteX37" fmla="*/ 560532 w 653130"/>
                <a:gd name="connsiteY37" fmla="*/ 556472 h 1193080"/>
                <a:gd name="connsiteX38" fmla="*/ 583682 w 653130"/>
                <a:gd name="connsiteY38" fmla="*/ 649070 h 1193080"/>
                <a:gd name="connsiteX39" fmla="*/ 595256 w 653130"/>
                <a:gd name="connsiteY39" fmla="*/ 730093 h 1193080"/>
                <a:gd name="connsiteX40" fmla="*/ 618406 w 653130"/>
                <a:gd name="connsiteY40" fmla="*/ 799541 h 1193080"/>
                <a:gd name="connsiteX41" fmla="*/ 629980 w 653130"/>
                <a:gd name="connsiteY41" fmla="*/ 903713 h 1193080"/>
                <a:gd name="connsiteX42" fmla="*/ 641555 w 653130"/>
                <a:gd name="connsiteY42" fmla="*/ 961586 h 1193080"/>
                <a:gd name="connsiteX43" fmla="*/ 653130 w 653130"/>
                <a:gd name="connsiteY43" fmla="*/ 1019460 h 119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53130" h="1193080">
                  <a:moveTo>
                    <a:pt x="653130" y="1019460"/>
                  </a:moveTo>
                  <a:lnTo>
                    <a:pt x="653130" y="1019460"/>
                  </a:lnTo>
                  <a:cubicBezTo>
                    <a:pt x="633839" y="1046467"/>
                    <a:pt x="612332" y="1072022"/>
                    <a:pt x="595256" y="1100482"/>
                  </a:cubicBezTo>
                  <a:cubicBezTo>
                    <a:pt x="588979" y="1110944"/>
                    <a:pt x="589959" y="1124744"/>
                    <a:pt x="583682" y="1135206"/>
                  </a:cubicBezTo>
                  <a:cubicBezTo>
                    <a:pt x="578067" y="1144564"/>
                    <a:pt x="569054" y="1151539"/>
                    <a:pt x="560532" y="1158356"/>
                  </a:cubicBezTo>
                  <a:cubicBezTo>
                    <a:pt x="528479" y="1183998"/>
                    <a:pt x="527759" y="1180855"/>
                    <a:pt x="491084" y="1193080"/>
                  </a:cubicBezTo>
                  <a:cubicBezTo>
                    <a:pt x="464076" y="1189222"/>
                    <a:pt x="436382" y="1188683"/>
                    <a:pt x="410061" y="1181505"/>
                  </a:cubicBezTo>
                  <a:cubicBezTo>
                    <a:pt x="360112" y="1167882"/>
                    <a:pt x="372099" y="1161444"/>
                    <a:pt x="340613" y="1135206"/>
                  </a:cubicBezTo>
                  <a:cubicBezTo>
                    <a:pt x="251521" y="1060963"/>
                    <a:pt x="333154" y="1139322"/>
                    <a:pt x="259590" y="1065758"/>
                  </a:cubicBezTo>
                  <a:cubicBezTo>
                    <a:pt x="255732" y="1054183"/>
                    <a:pt x="253472" y="1041947"/>
                    <a:pt x="248016" y="1031034"/>
                  </a:cubicBezTo>
                  <a:cubicBezTo>
                    <a:pt x="241795" y="1018591"/>
                    <a:pt x="229751" y="1009335"/>
                    <a:pt x="224866" y="996310"/>
                  </a:cubicBezTo>
                  <a:cubicBezTo>
                    <a:pt x="217958" y="977890"/>
                    <a:pt x="218468" y="957417"/>
                    <a:pt x="213292" y="938437"/>
                  </a:cubicBezTo>
                  <a:cubicBezTo>
                    <a:pt x="206871" y="914895"/>
                    <a:pt x="194927" y="892917"/>
                    <a:pt x="190142" y="868989"/>
                  </a:cubicBezTo>
                  <a:cubicBezTo>
                    <a:pt x="186284" y="849698"/>
                    <a:pt x="183744" y="830095"/>
                    <a:pt x="178568" y="811115"/>
                  </a:cubicBezTo>
                  <a:cubicBezTo>
                    <a:pt x="172148" y="787573"/>
                    <a:pt x="163134" y="764816"/>
                    <a:pt x="155418" y="741667"/>
                  </a:cubicBezTo>
                  <a:lnTo>
                    <a:pt x="143844" y="706943"/>
                  </a:lnTo>
                  <a:cubicBezTo>
                    <a:pt x="139986" y="668361"/>
                    <a:pt x="137394" y="629631"/>
                    <a:pt x="132269" y="591196"/>
                  </a:cubicBezTo>
                  <a:cubicBezTo>
                    <a:pt x="126453" y="547576"/>
                    <a:pt x="118286" y="528270"/>
                    <a:pt x="109120" y="487024"/>
                  </a:cubicBezTo>
                  <a:cubicBezTo>
                    <a:pt x="87307" y="388865"/>
                    <a:pt x="110529" y="468105"/>
                    <a:pt x="74395" y="359703"/>
                  </a:cubicBezTo>
                  <a:cubicBezTo>
                    <a:pt x="70537" y="348128"/>
                    <a:pt x="69589" y="335131"/>
                    <a:pt x="62821" y="324979"/>
                  </a:cubicBezTo>
                  <a:lnTo>
                    <a:pt x="39671" y="290255"/>
                  </a:lnTo>
                  <a:cubicBezTo>
                    <a:pt x="35813" y="278680"/>
                    <a:pt x="33553" y="266443"/>
                    <a:pt x="28097" y="255530"/>
                  </a:cubicBezTo>
                  <a:cubicBezTo>
                    <a:pt x="21876" y="243087"/>
                    <a:pt x="5815" y="234690"/>
                    <a:pt x="4947" y="220806"/>
                  </a:cubicBezTo>
                  <a:cubicBezTo>
                    <a:pt x="2199" y="176834"/>
                    <a:pt x="-15759" y="80444"/>
                    <a:pt x="39671" y="47186"/>
                  </a:cubicBezTo>
                  <a:cubicBezTo>
                    <a:pt x="50133" y="40909"/>
                    <a:pt x="62820" y="39470"/>
                    <a:pt x="74395" y="35612"/>
                  </a:cubicBezTo>
                  <a:cubicBezTo>
                    <a:pt x="82112" y="27895"/>
                    <a:pt x="88187" y="18077"/>
                    <a:pt x="97545" y="12462"/>
                  </a:cubicBezTo>
                  <a:cubicBezTo>
                    <a:pt x="139963" y="-12989"/>
                    <a:pt x="193021" y="7637"/>
                    <a:pt x="236441" y="12462"/>
                  </a:cubicBezTo>
                  <a:cubicBezTo>
                    <a:pt x="248016" y="16320"/>
                    <a:pt x="260252" y="18581"/>
                    <a:pt x="271165" y="24037"/>
                  </a:cubicBezTo>
                  <a:cubicBezTo>
                    <a:pt x="309449" y="43179"/>
                    <a:pt x="333590" y="74887"/>
                    <a:pt x="363763" y="105060"/>
                  </a:cubicBezTo>
                  <a:cubicBezTo>
                    <a:pt x="373600" y="114897"/>
                    <a:pt x="387800" y="119303"/>
                    <a:pt x="398487" y="128209"/>
                  </a:cubicBezTo>
                  <a:cubicBezTo>
                    <a:pt x="411062" y="138688"/>
                    <a:pt x="421636" y="151358"/>
                    <a:pt x="433211" y="162933"/>
                  </a:cubicBezTo>
                  <a:cubicBezTo>
                    <a:pt x="475418" y="289560"/>
                    <a:pt x="408106" y="97766"/>
                    <a:pt x="467935" y="232381"/>
                  </a:cubicBezTo>
                  <a:cubicBezTo>
                    <a:pt x="477845" y="254679"/>
                    <a:pt x="483368" y="278680"/>
                    <a:pt x="491084" y="301829"/>
                  </a:cubicBezTo>
                  <a:lnTo>
                    <a:pt x="502659" y="336553"/>
                  </a:lnTo>
                  <a:cubicBezTo>
                    <a:pt x="508880" y="355217"/>
                    <a:pt x="509462" y="375341"/>
                    <a:pt x="514233" y="394427"/>
                  </a:cubicBezTo>
                  <a:cubicBezTo>
                    <a:pt x="517192" y="406264"/>
                    <a:pt x="522849" y="417315"/>
                    <a:pt x="525808" y="429151"/>
                  </a:cubicBezTo>
                  <a:cubicBezTo>
                    <a:pt x="530580" y="448237"/>
                    <a:pt x="532207" y="468044"/>
                    <a:pt x="537383" y="487024"/>
                  </a:cubicBezTo>
                  <a:cubicBezTo>
                    <a:pt x="543803" y="510566"/>
                    <a:pt x="555746" y="532544"/>
                    <a:pt x="560532" y="556472"/>
                  </a:cubicBezTo>
                  <a:cubicBezTo>
                    <a:pt x="574500" y="626310"/>
                    <a:pt x="565886" y="595682"/>
                    <a:pt x="583682" y="649070"/>
                  </a:cubicBezTo>
                  <a:cubicBezTo>
                    <a:pt x="587540" y="676078"/>
                    <a:pt x="589121" y="703510"/>
                    <a:pt x="595256" y="730093"/>
                  </a:cubicBezTo>
                  <a:cubicBezTo>
                    <a:pt x="600743" y="753870"/>
                    <a:pt x="618406" y="799541"/>
                    <a:pt x="618406" y="799541"/>
                  </a:cubicBezTo>
                  <a:cubicBezTo>
                    <a:pt x="622264" y="834265"/>
                    <a:pt x="625039" y="869126"/>
                    <a:pt x="629980" y="903713"/>
                  </a:cubicBezTo>
                  <a:cubicBezTo>
                    <a:pt x="632762" y="923188"/>
                    <a:pt x="640046" y="941971"/>
                    <a:pt x="641555" y="961586"/>
                  </a:cubicBezTo>
                  <a:cubicBezTo>
                    <a:pt x="643922" y="992361"/>
                    <a:pt x="651201" y="1009814"/>
                    <a:pt x="653130" y="1019460"/>
                  </a:cubicBezTo>
                  <a:close/>
                </a:path>
              </a:pathLst>
            </a:custGeom>
            <a:solidFill>
              <a:schemeClr val="tx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886100" y="4030096"/>
              <a:ext cx="1748351" cy="914400"/>
            </a:xfrm>
            <a:custGeom>
              <a:avLst/>
              <a:gdLst>
                <a:gd name="connsiteX0" fmla="*/ 880249 w 1748351"/>
                <a:gd name="connsiteY0" fmla="*/ 243069 h 914400"/>
                <a:gd name="connsiteX1" fmla="*/ 880249 w 1748351"/>
                <a:gd name="connsiteY1" fmla="*/ 243069 h 914400"/>
                <a:gd name="connsiteX2" fmla="*/ 718204 w 1748351"/>
                <a:gd name="connsiteY2" fmla="*/ 219919 h 914400"/>
                <a:gd name="connsiteX3" fmla="*/ 683480 w 1748351"/>
                <a:gd name="connsiteY3" fmla="*/ 208345 h 914400"/>
                <a:gd name="connsiteX4" fmla="*/ 590882 w 1748351"/>
                <a:gd name="connsiteY4" fmla="*/ 185195 h 914400"/>
                <a:gd name="connsiteX5" fmla="*/ 486710 w 1748351"/>
                <a:gd name="connsiteY5" fmla="*/ 115747 h 914400"/>
                <a:gd name="connsiteX6" fmla="*/ 451986 w 1748351"/>
                <a:gd name="connsiteY6" fmla="*/ 104173 h 914400"/>
                <a:gd name="connsiteX7" fmla="*/ 394113 w 1748351"/>
                <a:gd name="connsiteY7" fmla="*/ 69448 h 914400"/>
                <a:gd name="connsiteX8" fmla="*/ 370963 w 1748351"/>
                <a:gd name="connsiteY8" fmla="*/ 46299 h 914400"/>
                <a:gd name="connsiteX9" fmla="*/ 278366 w 1748351"/>
                <a:gd name="connsiteY9" fmla="*/ 23150 h 914400"/>
                <a:gd name="connsiteX10" fmla="*/ 208918 w 1748351"/>
                <a:gd name="connsiteY10" fmla="*/ 0 h 914400"/>
                <a:gd name="connsiteX11" fmla="*/ 70022 w 1748351"/>
                <a:gd name="connsiteY11" fmla="*/ 23150 h 914400"/>
                <a:gd name="connsiteX12" fmla="*/ 35297 w 1748351"/>
                <a:gd name="connsiteY12" fmla="*/ 46299 h 914400"/>
                <a:gd name="connsiteX13" fmla="*/ 12148 w 1748351"/>
                <a:gd name="connsiteY13" fmla="*/ 81023 h 914400"/>
                <a:gd name="connsiteX14" fmla="*/ 573 w 1748351"/>
                <a:gd name="connsiteY14" fmla="*/ 150471 h 914400"/>
                <a:gd name="connsiteX15" fmla="*/ 35297 w 1748351"/>
                <a:gd name="connsiteY15" fmla="*/ 312517 h 914400"/>
                <a:gd name="connsiteX16" fmla="*/ 81596 w 1748351"/>
                <a:gd name="connsiteY16" fmla="*/ 358816 h 914400"/>
                <a:gd name="connsiteX17" fmla="*/ 151044 w 1748351"/>
                <a:gd name="connsiteY17" fmla="*/ 381965 h 914400"/>
                <a:gd name="connsiteX18" fmla="*/ 255216 w 1748351"/>
                <a:gd name="connsiteY18" fmla="*/ 428264 h 914400"/>
                <a:gd name="connsiteX19" fmla="*/ 509859 w 1748351"/>
                <a:gd name="connsiteY19" fmla="*/ 451413 h 914400"/>
                <a:gd name="connsiteX20" fmla="*/ 544584 w 1748351"/>
                <a:gd name="connsiteY20" fmla="*/ 462988 h 914400"/>
                <a:gd name="connsiteX21" fmla="*/ 590882 w 1748351"/>
                <a:gd name="connsiteY21" fmla="*/ 474562 h 914400"/>
                <a:gd name="connsiteX22" fmla="*/ 637181 w 1748351"/>
                <a:gd name="connsiteY22" fmla="*/ 497712 h 914400"/>
                <a:gd name="connsiteX23" fmla="*/ 706629 w 1748351"/>
                <a:gd name="connsiteY23" fmla="*/ 520861 h 914400"/>
                <a:gd name="connsiteX24" fmla="*/ 810801 w 1748351"/>
                <a:gd name="connsiteY24" fmla="*/ 555585 h 914400"/>
                <a:gd name="connsiteX25" fmla="*/ 914973 w 1748351"/>
                <a:gd name="connsiteY25" fmla="*/ 590309 h 914400"/>
                <a:gd name="connsiteX26" fmla="*/ 949697 w 1748351"/>
                <a:gd name="connsiteY26" fmla="*/ 601884 h 914400"/>
                <a:gd name="connsiteX27" fmla="*/ 1007571 w 1748351"/>
                <a:gd name="connsiteY27" fmla="*/ 636608 h 914400"/>
                <a:gd name="connsiteX28" fmla="*/ 1042295 w 1748351"/>
                <a:gd name="connsiteY28" fmla="*/ 659757 h 914400"/>
                <a:gd name="connsiteX29" fmla="*/ 1111743 w 1748351"/>
                <a:gd name="connsiteY29" fmla="*/ 682907 h 914400"/>
                <a:gd name="connsiteX30" fmla="*/ 1169616 w 1748351"/>
                <a:gd name="connsiteY30" fmla="*/ 729205 h 914400"/>
                <a:gd name="connsiteX31" fmla="*/ 1192766 w 1748351"/>
                <a:gd name="connsiteY31" fmla="*/ 752355 h 914400"/>
                <a:gd name="connsiteX32" fmla="*/ 1273789 w 1748351"/>
                <a:gd name="connsiteY32" fmla="*/ 775504 h 914400"/>
                <a:gd name="connsiteX33" fmla="*/ 1354811 w 1748351"/>
                <a:gd name="connsiteY33" fmla="*/ 821803 h 914400"/>
                <a:gd name="connsiteX34" fmla="*/ 1401110 w 1748351"/>
                <a:gd name="connsiteY34" fmla="*/ 868102 h 914400"/>
                <a:gd name="connsiteX35" fmla="*/ 1435834 w 1748351"/>
                <a:gd name="connsiteY35" fmla="*/ 879676 h 914400"/>
                <a:gd name="connsiteX36" fmla="*/ 1482133 w 1748351"/>
                <a:gd name="connsiteY36" fmla="*/ 891251 h 914400"/>
                <a:gd name="connsiteX37" fmla="*/ 1516857 w 1748351"/>
                <a:gd name="connsiteY37" fmla="*/ 902826 h 914400"/>
                <a:gd name="connsiteX38" fmla="*/ 1597880 w 1748351"/>
                <a:gd name="connsiteY38" fmla="*/ 914400 h 914400"/>
                <a:gd name="connsiteX39" fmla="*/ 1690477 w 1748351"/>
                <a:gd name="connsiteY39" fmla="*/ 902826 h 914400"/>
                <a:gd name="connsiteX40" fmla="*/ 1713627 w 1748351"/>
                <a:gd name="connsiteY40" fmla="*/ 879676 h 914400"/>
                <a:gd name="connsiteX41" fmla="*/ 1725201 w 1748351"/>
                <a:gd name="connsiteY41" fmla="*/ 844952 h 914400"/>
                <a:gd name="connsiteX42" fmla="*/ 1748351 w 1748351"/>
                <a:gd name="connsiteY42" fmla="*/ 763929 h 914400"/>
                <a:gd name="connsiteX43" fmla="*/ 1713627 w 1748351"/>
                <a:gd name="connsiteY43" fmla="*/ 613459 h 914400"/>
                <a:gd name="connsiteX44" fmla="*/ 1690477 w 1748351"/>
                <a:gd name="connsiteY44" fmla="*/ 590309 h 914400"/>
                <a:gd name="connsiteX45" fmla="*/ 1667328 w 1748351"/>
                <a:gd name="connsiteY45" fmla="*/ 555585 h 914400"/>
                <a:gd name="connsiteX46" fmla="*/ 1621029 w 1748351"/>
                <a:gd name="connsiteY46" fmla="*/ 544011 h 914400"/>
                <a:gd name="connsiteX47" fmla="*/ 1551581 w 1748351"/>
                <a:gd name="connsiteY47" fmla="*/ 520861 h 914400"/>
                <a:gd name="connsiteX48" fmla="*/ 1482133 w 1748351"/>
                <a:gd name="connsiteY48" fmla="*/ 497712 h 914400"/>
                <a:gd name="connsiteX49" fmla="*/ 1435834 w 1748351"/>
                <a:gd name="connsiteY49" fmla="*/ 486137 h 914400"/>
                <a:gd name="connsiteX50" fmla="*/ 1331662 w 1748351"/>
                <a:gd name="connsiteY50" fmla="*/ 451413 h 914400"/>
                <a:gd name="connsiteX51" fmla="*/ 1296938 w 1748351"/>
                <a:gd name="connsiteY51" fmla="*/ 439838 h 914400"/>
                <a:gd name="connsiteX52" fmla="*/ 1262214 w 1748351"/>
                <a:gd name="connsiteY52" fmla="*/ 428264 h 914400"/>
                <a:gd name="connsiteX53" fmla="*/ 1169616 w 1748351"/>
                <a:gd name="connsiteY53" fmla="*/ 381965 h 914400"/>
                <a:gd name="connsiteX54" fmla="*/ 1134892 w 1748351"/>
                <a:gd name="connsiteY54" fmla="*/ 358816 h 914400"/>
                <a:gd name="connsiteX55" fmla="*/ 1100168 w 1748351"/>
                <a:gd name="connsiteY55" fmla="*/ 347241 h 914400"/>
                <a:gd name="connsiteX56" fmla="*/ 1065444 w 1748351"/>
                <a:gd name="connsiteY56" fmla="*/ 324092 h 914400"/>
                <a:gd name="connsiteX57" fmla="*/ 995996 w 1748351"/>
                <a:gd name="connsiteY57" fmla="*/ 300942 h 914400"/>
                <a:gd name="connsiteX58" fmla="*/ 926548 w 1748351"/>
                <a:gd name="connsiteY58" fmla="*/ 266218 h 914400"/>
                <a:gd name="connsiteX59" fmla="*/ 891824 w 1748351"/>
                <a:gd name="connsiteY59" fmla="*/ 243069 h 914400"/>
                <a:gd name="connsiteX60" fmla="*/ 880249 w 1748351"/>
                <a:gd name="connsiteY60" fmla="*/ 24306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748351" h="914400">
                  <a:moveTo>
                    <a:pt x="880249" y="243069"/>
                  </a:moveTo>
                  <a:lnTo>
                    <a:pt x="880249" y="243069"/>
                  </a:lnTo>
                  <a:cubicBezTo>
                    <a:pt x="815418" y="235865"/>
                    <a:pt x="777174" y="234661"/>
                    <a:pt x="718204" y="219919"/>
                  </a:cubicBezTo>
                  <a:cubicBezTo>
                    <a:pt x="706368" y="216960"/>
                    <a:pt x="695316" y="211304"/>
                    <a:pt x="683480" y="208345"/>
                  </a:cubicBezTo>
                  <a:cubicBezTo>
                    <a:pt x="664820" y="203680"/>
                    <a:pt x="612531" y="197222"/>
                    <a:pt x="590882" y="185195"/>
                  </a:cubicBezTo>
                  <a:cubicBezTo>
                    <a:pt x="590861" y="185183"/>
                    <a:pt x="504082" y="127328"/>
                    <a:pt x="486710" y="115747"/>
                  </a:cubicBezTo>
                  <a:cubicBezTo>
                    <a:pt x="476558" y="108979"/>
                    <a:pt x="463561" y="108031"/>
                    <a:pt x="451986" y="104173"/>
                  </a:cubicBezTo>
                  <a:cubicBezTo>
                    <a:pt x="393336" y="45521"/>
                    <a:pt x="469235" y="114521"/>
                    <a:pt x="394113" y="69448"/>
                  </a:cubicBezTo>
                  <a:cubicBezTo>
                    <a:pt x="384755" y="63833"/>
                    <a:pt x="380321" y="51914"/>
                    <a:pt x="370963" y="46299"/>
                  </a:cubicBezTo>
                  <a:cubicBezTo>
                    <a:pt x="351448" y="34590"/>
                    <a:pt x="293585" y="27301"/>
                    <a:pt x="278366" y="23150"/>
                  </a:cubicBezTo>
                  <a:cubicBezTo>
                    <a:pt x="254824" y="16729"/>
                    <a:pt x="208918" y="0"/>
                    <a:pt x="208918" y="0"/>
                  </a:cubicBezTo>
                  <a:cubicBezTo>
                    <a:pt x="175905" y="3668"/>
                    <a:pt x="108806" y="3758"/>
                    <a:pt x="70022" y="23150"/>
                  </a:cubicBezTo>
                  <a:cubicBezTo>
                    <a:pt x="57579" y="29371"/>
                    <a:pt x="46872" y="38583"/>
                    <a:pt x="35297" y="46299"/>
                  </a:cubicBezTo>
                  <a:cubicBezTo>
                    <a:pt x="27581" y="57874"/>
                    <a:pt x="16547" y="67826"/>
                    <a:pt x="12148" y="81023"/>
                  </a:cubicBezTo>
                  <a:cubicBezTo>
                    <a:pt x="4727" y="103287"/>
                    <a:pt x="573" y="127002"/>
                    <a:pt x="573" y="150471"/>
                  </a:cubicBezTo>
                  <a:cubicBezTo>
                    <a:pt x="573" y="228893"/>
                    <a:pt x="-7301" y="262819"/>
                    <a:pt x="35297" y="312517"/>
                  </a:cubicBezTo>
                  <a:cubicBezTo>
                    <a:pt x="49501" y="329088"/>
                    <a:pt x="60890" y="351914"/>
                    <a:pt x="81596" y="358816"/>
                  </a:cubicBezTo>
                  <a:lnTo>
                    <a:pt x="151044" y="381965"/>
                  </a:lnTo>
                  <a:cubicBezTo>
                    <a:pt x="234617" y="409822"/>
                    <a:pt x="122499" y="416199"/>
                    <a:pt x="255216" y="428264"/>
                  </a:cubicBezTo>
                  <a:lnTo>
                    <a:pt x="509859" y="451413"/>
                  </a:lnTo>
                  <a:cubicBezTo>
                    <a:pt x="521434" y="455271"/>
                    <a:pt x="532852" y="459636"/>
                    <a:pt x="544584" y="462988"/>
                  </a:cubicBezTo>
                  <a:cubicBezTo>
                    <a:pt x="559880" y="467358"/>
                    <a:pt x="575987" y="468976"/>
                    <a:pt x="590882" y="474562"/>
                  </a:cubicBezTo>
                  <a:cubicBezTo>
                    <a:pt x="607038" y="480621"/>
                    <a:pt x="621160" y="491304"/>
                    <a:pt x="637181" y="497712"/>
                  </a:cubicBezTo>
                  <a:cubicBezTo>
                    <a:pt x="659837" y="506775"/>
                    <a:pt x="683480" y="513145"/>
                    <a:pt x="706629" y="520861"/>
                  </a:cubicBezTo>
                  <a:lnTo>
                    <a:pt x="810801" y="555585"/>
                  </a:lnTo>
                  <a:lnTo>
                    <a:pt x="914973" y="590309"/>
                  </a:lnTo>
                  <a:lnTo>
                    <a:pt x="949697" y="601884"/>
                  </a:lnTo>
                  <a:cubicBezTo>
                    <a:pt x="994914" y="647099"/>
                    <a:pt x="947468" y="606557"/>
                    <a:pt x="1007571" y="636608"/>
                  </a:cubicBezTo>
                  <a:cubicBezTo>
                    <a:pt x="1020013" y="642829"/>
                    <a:pt x="1029583" y="654107"/>
                    <a:pt x="1042295" y="659757"/>
                  </a:cubicBezTo>
                  <a:cubicBezTo>
                    <a:pt x="1064593" y="669667"/>
                    <a:pt x="1111743" y="682907"/>
                    <a:pt x="1111743" y="682907"/>
                  </a:cubicBezTo>
                  <a:cubicBezTo>
                    <a:pt x="1157849" y="752067"/>
                    <a:pt x="1107496" y="691933"/>
                    <a:pt x="1169616" y="729205"/>
                  </a:cubicBezTo>
                  <a:cubicBezTo>
                    <a:pt x="1178974" y="734820"/>
                    <a:pt x="1183408" y="746740"/>
                    <a:pt x="1192766" y="752355"/>
                  </a:cubicBezTo>
                  <a:cubicBezTo>
                    <a:pt x="1204624" y="759470"/>
                    <a:pt x="1265145" y="773343"/>
                    <a:pt x="1273789" y="775504"/>
                  </a:cubicBezTo>
                  <a:cubicBezTo>
                    <a:pt x="1300058" y="788639"/>
                    <a:pt x="1331909" y="802173"/>
                    <a:pt x="1354811" y="821803"/>
                  </a:cubicBezTo>
                  <a:cubicBezTo>
                    <a:pt x="1371382" y="836007"/>
                    <a:pt x="1385677" y="852669"/>
                    <a:pt x="1401110" y="868102"/>
                  </a:cubicBezTo>
                  <a:cubicBezTo>
                    <a:pt x="1409737" y="876729"/>
                    <a:pt x="1424103" y="876324"/>
                    <a:pt x="1435834" y="879676"/>
                  </a:cubicBezTo>
                  <a:cubicBezTo>
                    <a:pt x="1451130" y="884046"/>
                    <a:pt x="1466837" y="886881"/>
                    <a:pt x="1482133" y="891251"/>
                  </a:cubicBezTo>
                  <a:cubicBezTo>
                    <a:pt x="1493864" y="894603"/>
                    <a:pt x="1504893" y="900433"/>
                    <a:pt x="1516857" y="902826"/>
                  </a:cubicBezTo>
                  <a:cubicBezTo>
                    <a:pt x="1543609" y="908176"/>
                    <a:pt x="1570872" y="910542"/>
                    <a:pt x="1597880" y="914400"/>
                  </a:cubicBezTo>
                  <a:cubicBezTo>
                    <a:pt x="1628746" y="910542"/>
                    <a:pt x="1660683" y="911764"/>
                    <a:pt x="1690477" y="902826"/>
                  </a:cubicBezTo>
                  <a:cubicBezTo>
                    <a:pt x="1700930" y="899690"/>
                    <a:pt x="1708012" y="889034"/>
                    <a:pt x="1713627" y="879676"/>
                  </a:cubicBezTo>
                  <a:cubicBezTo>
                    <a:pt x="1719904" y="869214"/>
                    <a:pt x="1721849" y="856683"/>
                    <a:pt x="1725201" y="844952"/>
                  </a:cubicBezTo>
                  <a:cubicBezTo>
                    <a:pt x="1754263" y="743233"/>
                    <a:pt x="1720603" y="847174"/>
                    <a:pt x="1748351" y="763929"/>
                  </a:cubicBezTo>
                  <a:cubicBezTo>
                    <a:pt x="1740105" y="689717"/>
                    <a:pt x="1749816" y="667741"/>
                    <a:pt x="1713627" y="613459"/>
                  </a:cubicBezTo>
                  <a:cubicBezTo>
                    <a:pt x="1707574" y="604379"/>
                    <a:pt x="1697294" y="598831"/>
                    <a:pt x="1690477" y="590309"/>
                  </a:cubicBezTo>
                  <a:cubicBezTo>
                    <a:pt x="1681787" y="579446"/>
                    <a:pt x="1678903" y="563301"/>
                    <a:pt x="1667328" y="555585"/>
                  </a:cubicBezTo>
                  <a:cubicBezTo>
                    <a:pt x="1654092" y="546761"/>
                    <a:pt x="1636266" y="548582"/>
                    <a:pt x="1621029" y="544011"/>
                  </a:cubicBezTo>
                  <a:cubicBezTo>
                    <a:pt x="1597656" y="536999"/>
                    <a:pt x="1574730" y="528578"/>
                    <a:pt x="1551581" y="520861"/>
                  </a:cubicBezTo>
                  <a:lnTo>
                    <a:pt x="1482133" y="497712"/>
                  </a:lnTo>
                  <a:cubicBezTo>
                    <a:pt x="1467041" y="492682"/>
                    <a:pt x="1451071" y="490708"/>
                    <a:pt x="1435834" y="486137"/>
                  </a:cubicBezTo>
                  <a:cubicBezTo>
                    <a:pt x="1435799" y="486127"/>
                    <a:pt x="1349041" y="457206"/>
                    <a:pt x="1331662" y="451413"/>
                  </a:cubicBezTo>
                  <a:lnTo>
                    <a:pt x="1296938" y="439838"/>
                  </a:lnTo>
                  <a:cubicBezTo>
                    <a:pt x="1285363" y="435980"/>
                    <a:pt x="1273127" y="433720"/>
                    <a:pt x="1262214" y="428264"/>
                  </a:cubicBezTo>
                  <a:cubicBezTo>
                    <a:pt x="1231348" y="412831"/>
                    <a:pt x="1198330" y="401107"/>
                    <a:pt x="1169616" y="381965"/>
                  </a:cubicBezTo>
                  <a:cubicBezTo>
                    <a:pt x="1158041" y="374249"/>
                    <a:pt x="1147334" y="365037"/>
                    <a:pt x="1134892" y="358816"/>
                  </a:cubicBezTo>
                  <a:cubicBezTo>
                    <a:pt x="1123979" y="353360"/>
                    <a:pt x="1111081" y="352697"/>
                    <a:pt x="1100168" y="347241"/>
                  </a:cubicBezTo>
                  <a:cubicBezTo>
                    <a:pt x="1087726" y="341020"/>
                    <a:pt x="1078156" y="329742"/>
                    <a:pt x="1065444" y="324092"/>
                  </a:cubicBezTo>
                  <a:cubicBezTo>
                    <a:pt x="1043146" y="314182"/>
                    <a:pt x="1016299" y="314477"/>
                    <a:pt x="995996" y="300942"/>
                  </a:cubicBezTo>
                  <a:cubicBezTo>
                    <a:pt x="896482" y="234600"/>
                    <a:pt x="1022390" y="314139"/>
                    <a:pt x="926548" y="266218"/>
                  </a:cubicBezTo>
                  <a:cubicBezTo>
                    <a:pt x="914106" y="259997"/>
                    <a:pt x="905200" y="246891"/>
                    <a:pt x="891824" y="243069"/>
                  </a:cubicBezTo>
                  <a:cubicBezTo>
                    <a:pt x="876985" y="238829"/>
                    <a:pt x="882178" y="243069"/>
                    <a:pt x="880249" y="243069"/>
                  </a:cubicBezTo>
                  <a:close/>
                </a:path>
              </a:pathLst>
            </a:custGeom>
            <a:solidFill>
              <a:srgbClr val="7030A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89784" y="4562532"/>
              <a:ext cx="725468" cy="1180618"/>
            </a:xfrm>
            <a:custGeom>
              <a:avLst/>
              <a:gdLst>
                <a:gd name="connsiteX0" fmla="*/ 393659 w 725468"/>
                <a:gd name="connsiteY0" fmla="*/ 694481 h 1180618"/>
                <a:gd name="connsiteX1" fmla="*/ 393659 w 725468"/>
                <a:gd name="connsiteY1" fmla="*/ 694481 h 1180618"/>
                <a:gd name="connsiteX2" fmla="*/ 428383 w 725468"/>
                <a:gd name="connsiteY2" fmla="*/ 590309 h 1180618"/>
                <a:gd name="connsiteX3" fmla="*/ 509406 w 725468"/>
                <a:gd name="connsiteY3" fmla="*/ 509286 h 1180618"/>
                <a:gd name="connsiteX4" fmla="*/ 544130 w 725468"/>
                <a:gd name="connsiteY4" fmla="*/ 474562 h 1180618"/>
                <a:gd name="connsiteX5" fmla="*/ 567279 w 725468"/>
                <a:gd name="connsiteY5" fmla="*/ 451412 h 1180618"/>
                <a:gd name="connsiteX6" fmla="*/ 590429 w 725468"/>
                <a:gd name="connsiteY6" fmla="*/ 416688 h 1180618"/>
                <a:gd name="connsiteX7" fmla="*/ 659877 w 725468"/>
                <a:gd name="connsiteY7" fmla="*/ 370390 h 1180618"/>
                <a:gd name="connsiteX8" fmla="*/ 694601 w 725468"/>
                <a:gd name="connsiteY8" fmla="*/ 347240 h 1180618"/>
                <a:gd name="connsiteX9" fmla="*/ 706175 w 725468"/>
                <a:gd name="connsiteY9" fmla="*/ 81023 h 1180618"/>
                <a:gd name="connsiteX10" fmla="*/ 683026 w 725468"/>
                <a:gd name="connsiteY10" fmla="*/ 57873 h 1180618"/>
                <a:gd name="connsiteX11" fmla="*/ 613578 w 725468"/>
                <a:gd name="connsiteY11" fmla="*/ 23149 h 1180618"/>
                <a:gd name="connsiteX12" fmla="*/ 567279 w 725468"/>
                <a:gd name="connsiteY12" fmla="*/ 0 h 1180618"/>
                <a:gd name="connsiteX13" fmla="*/ 393659 w 725468"/>
                <a:gd name="connsiteY13" fmla="*/ 11575 h 1180618"/>
                <a:gd name="connsiteX14" fmla="*/ 335786 w 725468"/>
                <a:gd name="connsiteY14" fmla="*/ 46299 h 1180618"/>
                <a:gd name="connsiteX15" fmla="*/ 301062 w 725468"/>
                <a:gd name="connsiteY15" fmla="*/ 57873 h 1180618"/>
                <a:gd name="connsiteX16" fmla="*/ 277912 w 725468"/>
                <a:gd name="connsiteY16" fmla="*/ 81023 h 1180618"/>
                <a:gd name="connsiteX17" fmla="*/ 243188 w 725468"/>
                <a:gd name="connsiteY17" fmla="*/ 104172 h 1180618"/>
                <a:gd name="connsiteX18" fmla="*/ 196889 w 725468"/>
                <a:gd name="connsiteY18" fmla="*/ 173620 h 1180618"/>
                <a:gd name="connsiteX19" fmla="*/ 173740 w 725468"/>
                <a:gd name="connsiteY19" fmla="*/ 428263 h 1180618"/>
                <a:gd name="connsiteX20" fmla="*/ 162165 w 725468"/>
                <a:gd name="connsiteY20" fmla="*/ 462987 h 1180618"/>
                <a:gd name="connsiteX21" fmla="*/ 150591 w 725468"/>
                <a:gd name="connsiteY21" fmla="*/ 509286 h 1180618"/>
                <a:gd name="connsiteX22" fmla="*/ 139016 w 725468"/>
                <a:gd name="connsiteY22" fmla="*/ 544010 h 1180618"/>
                <a:gd name="connsiteX23" fmla="*/ 115867 w 725468"/>
                <a:gd name="connsiteY23" fmla="*/ 648182 h 1180618"/>
                <a:gd name="connsiteX24" fmla="*/ 92717 w 725468"/>
                <a:gd name="connsiteY24" fmla="*/ 729205 h 1180618"/>
                <a:gd name="connsiteX25" fmla="*/ 57993 w 725468"/>
                <a:gd name="connsiteY25" fmla="*/ 868101 h 1180618"/>
                <a:gd name="connsiteX26" fmla="*/ 23269 w 725468"/>
                <a:gd name="connsiteY26" fmla="*/ 937549 h 1180618"/>
                <a:gd name="connsiteX27" fmla="*/ 11694 w 725468"/>
                <a:gd name="connsiteY27" fmla="*/ 1157468 h 1180618"/>
                <a:gd name="connsiteX28" fmla="*/ 34844 w 725468"/>
                <a:gd name="connsiteY28" fmla="*/ 1180618 h 1180618"/>
                <a:gd name="connsiteX29" fmla="*/ 231613 w 725468"/>
                <a:gd name="connsiteY29" fmla="*/ 1169043 h 1180618"/>
                <a:gd name="connsiteX30" fmla="*/ 266338 w 725468"/>
                <a:gd name="connsiteY30" fmla="*/ 1157468 h 1180618"/>
                <a:gd name="connsiteX31" fmla="*/ 347360 w 725468"/>
                <a:gd name="connsiteY31" fmla="*/ 1134319 h 1180618"/>
                <a:gd name="connsiteX32" fmla="*/ 405234 w 725468"/>
                <a:gd name="connsiteY32" fmla="*/ 1088020 h 1180618"/>
                <a:gd name="connsiteX33" fmla="*/ 428383 w 725468"/>
                <a:gd name="connsiteY33" fmla="*/ 1053296 h 1180618"/>
                <a:gd name="connsiteX34" fmla="*/ 428383 w 725468"/>
                <a:gd name="connsiteY34" fmla="*/ 798653 h 1180618"/>
                <a:gd name="connsiteX35" fmla="*/ 416808 w 725468"/>
                <a:gd name="connsiteY35" fmla="*/ 717630 h 1180618"/>
                <a:gd name="connsiteX36" fmla="*/ 393659 w 725468"/>
                <a:gd name="connsiteY36" fmla="*/ 694481 h 11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5468" h="1180618">
                  <a:moveTo>
                    <a:pt x="393659" y="694481"/>
                  </a:moveTo>
                  <a:lnTo>
                    <a:pt x="393659" y="694481"/>
                  </a:lnTo>
                  <a:cubicBezTo>
                    <a:pt x="405234" y="659757"/>
                    <a:pt x="411030" y="622536"/>
                    <a:pt x="428383" y="590309"/>
                  </a:cubicBezTo>
                  <a:lnTo>
                    <a:pt x="509406" y="509286"/>
                  </a:lnTo>
                  <a:lnTo>
                    <a:pt x="544130" y="474562"/>
                  </a:lnTo>
                  <a:cubicBezTo>
                    <a:pt x="551846" y="466845"/>
                    <a:pt x="561226" y="460492"/>
                    <a:pt x="567279" y="451412"/>
                  </a:cubicBezTo>
                  <a:cubicBezTo>
                    <a:pt x="574996" y="439837"/>
                    <a:pt x="579960" y="425848"/>
                    <a:pt x="590429" y="416688"/>
                  </a:cubicBezTo>
                  <a:cubicBezTo>
                    <a:pt x="611367" y="398367"/>
                    <a:pt x="636728" y="385823"/>
                    <a:pt x="659877" y="370390"/>
                  </a:cubicBezTo>
                  <a:lnTo>
                    <a:pt x="694601" y="347240"/>
                  </a:lnTo>
                  <a:cubicBezTo>
                    <a:pt x="733006" y="232023"/>
                    <a:pt x="734048" y="257555"/>
                    <a:pt x="706175" y="81023"/>
                  </a:cubicBezTo>
                  <a:cubicBezTo>
                    <a:pt x="704473" y="70244"/>
                    <a:pt x="691547" y="64690"/>
                    <a:pt x="683026" y="57873"/>
                  </a:cubicBezTo>
                  <a:cubicBezTo>
                    <a:pt x="640254" y="23655"/>
                    <a:pt x="659654" y="42896"/>
                    <a:pt x="613578" y="23149"/>
                  </a:cubicBezTo>
                  <a:cubicBezTo>
                    <a:pt x="597719" y="16352"/>
                    <a:pt x="582712" y="7716"/>
                    <a:pt x="567279" y="0"/>
                  </a:cubicBezTo>
                  <a:cubicBezTo>
                    <a:pt x="509406" y="3858"/>
                    <a:pt x="451306" y="5170"/>
                    <a:pt x="393659" y="11575"/>
                  </a:cubicBezTo>
                  <a:cubicBezTo>
                    <a:pt x="340000" y="17537"/>
                    <a:pt x="375238" y="22628"/>
                    <a:pt x="335786" y="46299"/>
                  </a:cubicBezTo>
                  <a:cubicBezTo>
                    <a:pt x="325324" y="52576"/>
                    <a:pt x="312637" y="54015"/>
                    <a:pt x="301062" y="57873"/>
                  </a:cubicBezTo>
                  <a:cubicBezTo>
                    <a:pt x="293345" y="65590"/>
                    <a:pt x="286434" y="74206"/>
                    <a:pt x="277912" y="81023"/>
                  </a:cubicBezTo>
                  <a:cubicBezTo>
                    <a:pt x="267049" y="89713"/>
                    <a:pt x="252348" y="93703"/>
                    <a:pt x="243188" y="104172"/>
                  </a:cubicBezTo>
                  <a:cubicBezTo>
                    <a:pt x="224867" y="125110"/>
                    <a:pt x="196889" y="173620"/>
                    <a:pt x="196889" y="173620"/>
                  </a:cubicBezTo>
                  <a:cubicBezTo>
                    <a:pt x="165958" y="359218"/>
                    <a:pt x="210998" y="74324"/>
                    <a:pt x="173740" y="428263"/>
                  </a:cubicBezTo>
                  <a:cubicBezTo>
                    <a:pt x="172463" y="440397"/>
                    <a:pt x="165517" y="451256"/>
                    <a:pt x="162165" y="462987"/>
                  </a:cubicBezTo>
                  <a:cubicBezTo>
                    <a:pt x="157795" y="478283"/>
                    <a:pt x="154961" y="493990"/>
                    <a:pt x="150591" y="509286"/>
                  </a:cubicBezTo>
                  <a:cubicBezTo>
                    <a:pt x="147239" y="521017"/>
                    <a:pt x="142368" y="532279"/>
                    <a:pt x="139016" y="544010"/>
                  </a:cubicBezTo>
                  <a:cubicBezTo>
                    <a:pt x="124899" y="593417"/>
                    <a:pt x="127803" y="594469"/>
                    <a:pt x="115867" y="648182"/>
                  </a:cubicBezTo>
                  <a:cubicBezTo>
                    <a:pt x="106179" y="691781"/>
                    <a:pt x="105606" y="690538"/>
                    <a:pt x="92717" y="729205"/>
                  </a:cubicBezTo>
                  <a:cubicBezTo>
                    <a:pt x="86931" y="763922"/>
                    <a:pt x="78376" y="837527"/>
                    <a:pt x="57993" y="868101"/>
                  </a:cubicBezTo>
                  <a:cubicBezTo>
                    <a:pt x="28076" y="912977"/>
                    <a:pt x="39243" y="889628"/>
                    <a:pt x="23269" y="937549"/>
                  </a:cubicBezTo>
                  <a:cubicBezTo>
                    <a:pt x="14990" y="995501"/>
                    <a:pt x="-16945" y="1090644"/>
                    <a:pt x="11694" y="1157468"/>
                  </a:cubicBezTo>
                  <a:cubicBezTo>
                    <a:pt x="15993" y="1167499"/>
                    <a:pt x="27127" y="1172901"/>
                    <a:pt x="34844" y="1180618"/>
                  </a:cubicBezTo>
                  <a:cubicBezTo>
                    <a:pt x="100434" y="1176760"/>
                    <a:pt x="166236" y="1175581"/>
                    <a:pt x="231613" y="1169043"/>
                  </a:cubicBezTo>
                  <a:cubicBezTo>
                    <a:pt x="243754" y="1167829"/>
                    <a:pt x="254606" y="1160820"/>
                    <a:pt x="266338" y="1157468"/>
                  </a:cubicBezTo>
                  <a:cubicBezTo>
                    <a:pt x="368093" y="1128395"/>
                    <a:pt x="264089" y="1162074"/>
                    <a:pt x="347360" y="1134319"/>
                  </a:cubicBezTo>
                  <a:cubicBezTo>
                    <a:pt x="373139" y="1117132"/>
                    <a:pt x="386387" y="1111579"/>
                    <a:pt x="405234" y="1088020"/>
                  </a:cubicBezTo>
                  <a:cubicBezTo>
                    <a:pt x="413924" y="1077157"/>
                    <a:pt x="420667" y="1064871"/>
                    <a:pt x="428383" y="1053296"/>
                  </a:cubicBezTo>
                  <a:cubicBezTo>
                    <a:pt x="448855" y="930470"/>
                    <a:pt x="444775" y="987154"/>
                    <a:pt x="428383" y="798653"/>
                  </a:cubicBezTo>
                  <a:cubicBezTo>
                    <a:pt x="426020" y="771474"/>
                    <a:pt x="401375" y="713772"/>
                    <a:pt x="416808" y="717630"/>
                  </a:cubicBezTo>
                  <a:lnTo>
                    <a:pt x="393659" y="694481"/>
                  </a:ln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21397" y="3972223"/>
              <a:ext cx="463112" cy="1018572"/>
            </a:xfrm>
            <a:custGeom>
              <a:avLst/>
              <a:gdLst>
                <a:gd name="connsiteX0" fmla="*/ 358816 w 463112"/>
                <a:gd name="connsiteY0" fmla="*/ 509286 h 1018572"/>
                <a:gd name="connsiteX1" fmla="*/ 358816 w 463112"/>
                <a:gd name="connsiteY1" fmla="*/ 509286 h 1018572"/>
                <a:gd name="connsiteX2" fmla="*/ 347241 w 463112"/>
                <a:gd name="connsiteY2" fmla="*/ 405114 h 1018572"/>
                <a:gd name="connsiteX3" fmla="*/ 335666 w 463112"/>
                <a:gd name="connsiteY3" fmla="*/ 254643 h 1018572"/>
                <a:gd name="connsiteX4" fmla="*/ 312517 w 463112"/>
                <a:gd name="connsiteY4" fmla="*/ 162046 h 1018572"/>
                <a:gd name="connsiteX5" fmla="*/ 289368 w 463112"/>
                <a:gd name="connsiteY5" fmla="*/ 57873 h 1018572"/>
                <a:gd name="connsiteX6" fmla="*/ 231494 w 463112"/>
                <a:gd name="connsiteY6" fmla="*/ 0 h 1018572"/>
                <a:gd name="connsiteX7" fmla="*/ 115747 w 463112"/>
                <a:gd name="connsiteY7" fmla="*/ 11575 h 1018572"/>
                <a:gd name="connsiteX8" fmla="*/ 92598 w 463112"/>
                <a:gd name="connsiteY8" fmla="*/ 46299 h 1018572"/>
                <a:gd name="connsiteX9" fmla="*/ 57874 w 463112"/>
                <a:gd name="connsiteY9" fmla="*/ 69448 h 1018572"/>
                <a:gd name="connsiteX10" fmla="*/ 23150 w 463112"/>
                <a:gd name="connsiteY10" fmla="*/ 150471 h 1018572"/>
                <a:gd name="connsiteX11" fmla="*/ 0 w 463112"/>
                <a:gd name="connsiteY11" fmla="*/ 219919 h 1018572"/>
                <a:gd name="connsiteX12" fmla="*/ 11575 w 463112"/>
                <a:gd name="connsiteY12" fmla="*/ 706056 h 1018572"/>
                <a:gd name="connsiteX13" fmla="*/ 23150 w 463112"/>
                <a:gd name="connsiteY13" fmla="*/ 740780 h 1018572"/>
                <a:gd name="connsiteX14" fmla="*/ 57874 w 463112"/>
                <a:gd name="connsiteY14" fmla="*/ 856527 h 1018572"/>
                <a:gd name="connsiteX15" fmla="*/ 69449 w 463112"/>
                <a:gd name="connsiteY15" fmla="*/ 902825 h 1018572"/>
                <a:gd name="connsiteX16" fmla="*/ 138897 w 463112"/>
                <a:gd name="connsiteY16" fmla="*/ 995423 h 1018572"/>
                <a:gd name="connsiteX17" fmla="*/ 173621 w 463112"/>
                <a:gd name="connsiteY17" fmla="*/ 1018572 h 1018572"/>
                <a:gd name="connsiteX18" fmla="*/ 312517 w 463112"/>
                <a:gd name="connsiteY18" fmla="*/ 1006997 h 1018572"/>
                <a:gd name="connsiteX19" fmla="*/ 381965 w 463112"/>
                <a:gd name="connsiteY19" fmla="*/ 972273 h 1018572"/>
                <a:gd name="connsiteX20" fmla="*/ 416689 w 463112"/>
                <a:gd name="connsiteY20" fmla="*/ 960699 h 1018572"/>
                <a:gd name="connsiteX21" fmla="*/ 462988 w 463112"/>
                <a:gd name="connsiteY21" fmla="*/ 914400 h 1018572"/>
                <a:gd name="connsiteX22" fmla="*/ 439838 w 463112"/>
                <a:gd name="connsiteY22" fmla="*/ 775504 h 1018572"/>
                <a:gd name="connsiteX23" fmla="*/ 416689 w 463112"/>
                <a:gd name="connsiteY23" fmla="*/ 752354 h 1018572"/>
                <a:gd name="connsiteX24" fmla="*/ 358816 w 463112"/>
                <a:gd name="connsiteY24" fmla="*/ 509286 h 101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112" h="1018572">
                  <a:moveTo>
                    <a:pt x="358816" y="509286"/>
                  </a:moveTo>
                  <a:lnTo>
                    <a:pt x="358816" y="509286"/>
                  </a:lnTo>
                  <a:cubicBezTo>
                    <a:pt x="354958" y="474562"/>
                    <a:pt x="350404" y="439908"/>
                    <a:pt x="347241" y="405114"/>
                  </a:cubicBezTo>
                  <a:cubicBezTo>
                    <a:pt x="342686" y="355015"/>
                    <a:pt x="341221" y="304641"/>
                    <a:pt x="335666" y="254643"/>
                  </a:cubicBezTo>
                  <a:cubicBezTo>
                    <a:pt x="327133" y="177845"/>
                    <a:pt x="326943" y="219751"/>
                    <a:pt x="312517" y="162046"/>
                  </a:cubicBezTo>
                  <a:cubicBezTo>
                    <a:pt x="312161" y="160622"/>
                    <a:pt x="294119" y="64999"/>
                    <a:pt x="289368" y="57873"/>
                  </a:cubicBezTo>
                  <a:cubicBezTo>
                    <a:pt x="274235" y="35173"/>
                    <a:pt x="231494" y="0"/>
                    <a:pt x="231494" y="0"/>
                  </a:cubicBezTo>
                  <a:cubicBezTo>
                    <a:pt x="192912" y="3858"/>
                    <a:pt x="152532" y="-687"/>
                    <a:pt x="115747" y="11575"/>
                  </a:cubicBezTo>
                  <a:cubicBezTo>
                    <a:pt x="102550" y="15974"/>
                    <a:pt x="102435" y="36462"/>
                    <a:pt x="92598" y="46299"/>
                  </a:cubicBezTo>
                  <a:cubicBezTo>
                    <a:pt x="82761" y="56136"/>
                    <a:pt x="69449" y="61732"/>
                    <a:pt x="57874" y="69448"/>
                  </a:cubicBezTo>
                  <a:cubicBezTo>
                    <a:pt x="21147" y="124539"/>
                    <a:pt x="43535" y="82522"/>
                    <a:pt x="23150" y="150471"/>
                  </a:cubicBezTo>
                  <a:cubicBezTo>
                    <a:pt x="16138" y="173843"/>
                    <a:pt x="0" y="219919"/>
                    <a:pt x="0" y="219919"/>
                  </a:cubicBezTo>
                  <a:cubicBezTo>
                    <a:pt x="3858" y="381965"/>
                    <a:pt x="4378" y="544124"/>
                    <a:pt x="11575" y="706056"/>
                  </a:cubicBezTo>
                  <a:cubicBezTo>
                    <a:pt x="12117" y="718245"/>
                    <a:pt x="19798" y="729049"/>
                    <a:pt x="23150" y="740780"/>
                  </a:cubicBezTo>
                  <a:cubicBezTo>
                    <a:pt x="58143" y="863251"/>
                    <a:pt x="2851" y="691453"/>
                    <a:pt x="57874" y="856527"/>
                  </a:cubicBezTo>
                  <a:cubicBezTo>
                    <a:pt x="62904" y="871618"/>
                    <a:pt x="62335" y="888597"/>
                    <a:pt x="69449" y="902825"/>
                  </a:cubicBezTo>
                  <a:cubicBezTo>
                    <a:pt x="81792" y="927512"/>
                    <a:pt x="111767" y="973719"/>
                    <a:pt x="138897" y="995423"/>
                  </a:cubicBezTo>
                  <a:cubicBezTo>
                    <a:pt x="149760" y="1004113"/>
                    <a:pt x="162046" y="1010856"/>
                    <a:pt x="173621" y="1018572"/>
                  </a:cubicBezTo>
                  <a:cubicBezTo>
                    <a:pt x="219920" y="1014714"/>
                    <a:pt x="266465" y="1013137"/>
                    <a:pt x="312517" y="1006997"/>
                  </a:cubicBezTo>
                  <a:cubicBezTo>
                    <a:pt x="352194" y="1001707"/>
                    <a:pt x="346490" y="990011"/>
                    <a:pt x="381965" y="972273"/>
                  </a:cubicBezTo>
                  <a:cubicBezTo>
                    <a:pt x="392878" y="966817"/>
                    <a:pt x="405114" y="964557"/>
                    <a:pt x="416689" y="960699"/>
                  </a:cubicBezTo>
                  <a:cubicBezTo>
                    <a:pt x="432122" y="945266"/>
                    <a:pt x="465398" y="936092"/>
                    <a:pt x="462988" y="914400"/>
                  </a:cubicBezTo>
                  <a:cubicBezTo>
                    <a:pt x="461844" y="904104"/>
                    <a:pt x="458348" y="806355"/>
                    <a:pt x="439838" y="775504"/>
                  </a:cubicBezTo>
                  <a:cubicBezTo>
                    <a:pt x="434223" y="766146"/>
                    <a:pt x="403185" y="792866"/>
                    <a:pt x="416689" y="752354"/>
                  </a:cubicBezTo>
                  <a:lnTo>
                    <a:pt x="358816" y="5092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15" y="4527808"/>
              <a:ext cx="914400" cy="1182156"/>
            </a:xfrm>
            <a:custGeom>
              <a:avLst/>
              <a:gdLst>
                <a:gd name="connsiteX0" fmla="*/ 706056 w 914400"/>
                <a:gd name="connsiteY0" fmla="*/ 57873 h 1182156"/>
                <a:gd name="connsiteX1" fmla="*/ 706056 w 914400"/>
                <a:gd name="connsiteY1" fmla="*/ 57873 h 1182156"/>
                <a:gd name="connsiteX2" fmla="*/ 567160 w 914400"/>
                <a:gd name="connsiteY2" fmla="*/ 104172 h 1182156"/>
                <a:gd name="connsiteX3" fmla="*/ 520861 w 914400"/>
                <a:gd name="connsiteY3" fmla="*/ 150471 h 1182156"/>
                <a:gd name="connsiteX4" fmla="*/ 509286 w 914400"/>
                <a:gd name="connsiteY4" fmla="*/ 196769 h 1182156"/>
                <a:gd name="connsiteX5" fmla="*/ 486137 w 914400"/>
                <a:gd name="connsiteY5" fmla="*/ 219919 h 1182156"/>
                <a:gd name="connsiteX6" fmla="*/ 462988 w 914400"/>
                <a:gd name="connsiteY6" fmla="*/ 254643 h 1182156"/>
                <a:gd name="connsiteX7" fmla="*/ 416689 w 914400"/>
                <a:gd name="connsiteY7" fmla="*/ 312516 h 1182156"/>
                <a:gd name="connsiteX8" fmla="*/ 405114 w 914400"/>
                <a:gd name="connsiteY8" fmla="*/ 358815 h 1182156"/>
                <a:gd name="connsiteX9" fmla="*/ 370390 w 914400"/>
                <a:gd name="connsiteY9" fmla="*/ 393539 h 1182156"/>
                <a:gd name="connsiteX10" fmla="*/ 266218 w 914400"/>
                <a:gd name="connsiteY10" fmla="*/ 509286 h 1182156"/>
                <a:gd name="connsiteX11" fmla="*/ 231494 w 914400"/>
                <a:gd name="connsiteY11" fmla="*/ 544010 h 1182156"/>
                <a:gd name="connsiteX12" fmla="*/ 208344 w 914400"/>
                <a:gd name="connsiteY12" fmla="*/ 567159 h 1182156"/>
                <a:gd name="connsiteX13" fmla="*/ 138896 w 914400"/>
                <a:gd name="connsiteY13" fmla="*/ 659757 h 1182156"/>
                <a:gd name="connsiteX14" fmla="*/ 127322 w 914400"/>
                <a:gd name="connsiteY14" fmla="*/ 694481 h 1182156"/>
                <a:gd name="connsiteX15" fmla="*/ 57874 w 914400"/>
                <a:gd name="connsiteY15" fmla="*/ 775504 h 1182156"/>
                <a:gd name="connsiteX16" fmla="*/ 34724 w 914400"/>
                <a:gd name="connsiteY16" fmla="*/ 844952 h 1182156"/>
                <a:gd name="connsiteX17" fmla="*/ 11575 w 914400"/>
                <a:gd name="connsiteY17" fmla="*/ 914400 h 1182156"/>
                <a:gd name="connsiteX18" fmla="*/ 0 w 914400"/>
                <a:gd name="connsiteY18" fmla="*/ 972273 h 1182156"/>
                <a:gd name="connsiteX19" fmla="*/ 11575 w 914400"/>
                <a:gd name="connsiteY19" fmla="*/ 1099595 h 1182156"/>
                <a:gd name="connsiteX20" fmla="*/ 34724 w 914400"/>
                <a:gd name="connsiteY20" fmla="*/ 1134319 h 1182156"/>
                <a:gd name="connsiteX21" fmla="*/ 92598 w 914400"/>
                <a:gd name="connsiteY21" fmla="*/ 1180617 h 1182156"/>
                <a:gd name="connsiteX22" fmla="*/ 312517 w 914400"/>
                <a:gd name="connsiteY22" fmla="*/ 1169043 h 1182156"/>
                <a:gd name="connsiteX23" fmla="*/ 335666 w 914400"/>
                <a:gd name="connsiteY23" fmla="*/ 1099595 h 1182156"/>
                <a:gd name="connsiteX24" fmla="*/ 347241 w 914400"/>
                <a:gd name="connsiteY24" fmla="*/ 1041721 h 1182156"/>
                <a:gd name="connsiteX25" fmla="*/ 393539 w 914400"/>
                <a:gd name="connsiteY25" fmla="*/ 972273 h 1182156"/>
                <a:gd name="connsiteX26" fmla="*/ 416689 w 914400"/>
                <a:gd name="connsiteY26" fmla="*/ 937549 h 1182156"/>
                <a:gd name="connsiteX27" fmla="*/ 451413 w 914400"/>
                <a:gd name="connsiteY27" fmla="*/ 879676 h 1182156"/>
                <a:gd name="connsiteX28" fmla="*/ 462988 w 914400"/>
                <a:gd name="connsiteY28" fmla="*/ 844952 h 1182156"/>
                <a:gd name="connsiteX29" fmla="*/ 486137 w 914400"/>
                <a:gd name="connsiteY29" fmla="*/ 821802 h 1182156"/>
                <a:gd name="connsiteX30" fmla="*/ 532436 w 914400"/>
                <a:gd name="connsiteY30" fmla="*/ 752354 h 1182156"/>
                <a:gd name="connsiteX31" fmla="*/ 544010 w 914400"/>
                <a:gd name="connsiteY31" fmla="*/ 717630 h 1182156"/>
                <a:gd name="connsiteX32" fmla="*/ 590309 w 914400"/>
                <a:gd name="connsiteY32" fmla="*/ 671331 h 1182156"/>
                <a:gd name="connsiteX33" fmla="*/ 625033 w 914400"/>
                <a:gd name="connsiteY33" fmla="*/ 636607 h 1182156"/>
                <a:gd name="connsiteX34" fmla="*/ 671332 w 914400"/>
                <a:gd name="connsiteY34" fmla="*/ 578734 h 1182156"/>
                <a:gd name="connsiteX35" fmla="*/ 694481 w 914400"/>
                <a:gd name="connsiteY35" fmla="*/ 544010 h 1182156"/>
                <a:gd name="connsiteX36" fmla="*/ 729205 w 914400"/>
                <a:gd name="connsiteY36" fmla="*/ 532435 h 1182156"/>
                <a:gd name="connsiteX37" fmla="*/ 763929 w 914400"/>
                <a:gd name="connsiteY37" fmla="*/ 509286 h 1182156"/>
                <a:gd name="connsiteX38" fmla="*/ 787079 w 914400"/>
                <a:gd name="connsiteY38" fmla="*/ 474562 h 1182156"/>
                <a:gd name="connsiteX39" fmla="*/ 810228 w 914400"/>
                <a:gd name="connsiteY39" fmla="*/ 451412 h 1182156"/>
                <a:gd name="connsiteX40" fmla="*/ 856527 w 914400"/>
                <a:gd name="connsiteY40" fmla="*/ 381964 h 1182156"/>
                <a:gd name="connsiteX41" fmla="*/ 879676 w 914400"/>
                <a:gd name="connsiteY41" fmla="*/ 347240 h 1182156"/>
                <a:gd name="connsiteX42" fmla="*/ 902826 w 914400"/>
                <a:gd name="connsiteY42" fmla="*/ 277792 h 1182156"/>
                <a:gd name="connsiteX43" fmla="*/ 914400 w 914400"/>
                <a:gd name="connsiteY43" fmla="*/ 243068 h 1182156"/>
                <a:gd name="connsiteX44" fmla="*/ 891251 w 914400"/>
                <a:gd name="connsiteY44" fmla="*/ 104172 h 1182156"/>
                <a:gd name="connsiteX45" fmla="*/ 844952 w 914400"/>
                <a:gd name="connsiteY45" fmla="*/ 34724 h 1182156"/>
                <a:gd name="connsiteX46" fmla="*/ 821803 w 914400"/>
                <a:gd name="connsiteY46" fmla="*/ 11574 h 1182156"/>
                <a:gd name="connsiteX47" fmla="*/ 787079 w 914400"/>
                <a:gd name="connsiteY47" fmla="*/ 0 h 1182156"/>
                <a:gd name="connsiteX48" fmla="*/ 706056 w 914400"/>
                <a:gd name="connsiteY48" fmla="*/ 57873 h 118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14400" h="1182156">
                  <a:moveTo>
                    <a:pt x="706056" y="57873"/>
                  </a:moveTo>
                  <a:lnTo>
                    <a:pt x="706056" y="57873"/>
                  </a:lnTo>
                  <a:cubicBezTo>
                    <a:pt x="637648" y="73075"/>
                    <a:pt x="612184" y="65580"/>
                    <a:pt x="567160" y="104172"/>
                  </a:cubicBezTo>
                  <a:cubicBezTo>
                    <a:pt x="550589" y="118376"/>
                    <a:pt x="520861" y="150471"/>
                    <a:pt x="520861" y="150471"/>
                  </a:cubicBezTo>
                  <a:cubicBezTo>
                    <a:pt x="517003" y="165904"/>
                    <a:pt x="516400" y="182541"/>
                    <a:pt x="509286" y="196769"/>
                  </a:cubicBezTo>
                  <a:cubicBezTo>
                    <a:pt x="504406" y="206530"/>
                    <a:pt x="492954" y="211397"/>
                    <a:pt x="486137" y="219919"/>
                  </a:cubicBezTo>
                  <a:cubicBezTo>
                    <a:pt x="477447" y="230782"/>
                    <a:pt x="471678" y="243780"/>
                    <a:pt x="462988" y="254643"/>
                  </a:cubicBezTo>
                  <a:cubicBezTo>
                    <a:pt x="397016" y="337107"/>
                    <a:pt x="487939" y="205640"/>
                    <a:pt x="416689" y="312516"/>
                  </a:cubicBezTo>
                  <a:cubicBezTo>
                    <a:pt x="412831" y="327949"/>
                    <a:pt x="413007" y="345003"/>
                    <a:pt x="405114" y="358815"/>
                  </a:cubicBezTo>
                  <a:cubicBezTo>
                    <a:pt x="396993" y="373027"/>
                    <a:pt x="381043" y="381111"/>
                    <a:pt x="370390" y="393539"/>
                  </a:cubicBezTo>
                  <a:cubicBezTo>
                    <a:pt x="261656" y="520395"/>
                    <a:pt x="441570" y="333934"/>
                    <a:pt x="266218" y="509286"/>
                  </a:cubicBezTo>
                  <a:lnTo>
                    <a:pt x="231494" y="544010"/>
                  </a:lnTo>
                  <a:cubicBezTo>
                    <a:pt x="223777" y="551726"/>
                    <a:pt x="214397" y="558079"/>
                    <a:pt x="208344" y="567159"/>
                  </a:cubicBezTo>
                  <a:cubicBezTo>
                    <a:pt x="155993" y="645687"/>
                    <a:pt x="181719" y="616934"/>
                    <a:pt x="138896" y="659757"/>
                  </a:cubicBezTo>
                  <a:cubicBezTo>
                    <a:pt x="135038" y="671332"/>
                    <a:pt x="134413" y="684553"/>
                    <a:pt x="127322" y="694481"/>
                  </a:cubicBezTo>
                  <a:cubicBezTo>
                    <a:pt x="93574" y="741729"/>
                    <a:pt x="78861" y="728285"/>
                    <a:pt x="57874" y="775504"/>
                  </a:cubicBezTo>
                  <a:cubicBezTo>
                    <a:pt x="47964" y="797802"/>
                    <a:pt x="42440" y="821803"/>
                    <a:pt x="34724" y="844952"/>
                  </a:cubicBezTo>
                  <a:lnTo>
                    <a:pt x="11575" y="914400"/>
                  </a:lnTo>
                  <a:cubicBezTo>
                    <a:pt x="5354" y="933063"/>
                    <a:pt x="3858" y="952982"/>
                    <a:pt x="0" y="972273"/>
                  </a:cubicBezTo>
                  <a:cubicBezTo>
                    <a:pt x="3858" y="1014714"/>
                    <a:pt x="2646" y="1057925"/>
                    <a:pt x="11575" y="1099595"/>
                  </a:cubicBezTo>
                  <a:cubicBezTo>
                    <a:pt x="14490" y="1113197"/>
                    <a:pt x="26034" y="1123456"/>
                    <a:pt x="34724" y="1134319"/>
                  </a:cubicBezTo>
                  <a:cubicBezTo>
                    <a:pt x="53572" y="1157879"/>
                    <a:pt x="66817" y="1163430"/>
                    <a:pt x="92598" y="1180617"/>
                  </a:cubicBezTo>
                  <a:cubicBezTo>
                    <a:pt x="165904" y="1176759"/>
                    <a:pt x="242876" y="1192256"/>
                    <a:pt x="312517" y="1169043"/>
                  </a:cubicBezTo>
                  <a:cubicBezTo>
                    <a:pt x="335666" y="1161327"/>
                    <a:pt x="330880" y="1123523"/>
                    <a:pt x="335666" y="1099595"/>
                  </a:cubicBezTo>
                  <a:cubicBezTo>
                    <a:pt x="339524" y="1080304"/>
                    <a:pt x="341020" y="1060385"/>
                    <a:pt x="347241" y="1041721"/>
                  </a:cubicBezTo>
                  <a:cubicBezTo>
                    <a:pt x="367237" y="981734"/>
                    <a:pt x="363271" y="1010109"/>
                    <a:pt x="393539" y="972273"/>
                  </a:cubicBezTo>
                  <a:cubicBezTo>
                    <a:pt x="402229" y="961410"/>
                    <a:pt x="408972" y="949124"/>
                    <a:pt x="416689" y="937549"/>
                  </a:cubicBezTo>
                  <a:cubicBezTo>
                    <a:pt x="449474" y="839188"/>
                    <a:pt x="403750" y="959112"/>
                    <a:pt x="451413" y="879676"/>
                  </a:cubicBezTo>
                  <a:cubicBezTo>
                    <a:pt x="457690" y="869214"/>
                    <a:pt x="456711" y="855414"/>
                    <a:pt x="462988" y="844952"/>
                  </a:cubicBezTo>
                  <a:cubicBezTo>
                    <a:pt x="468603" y="835594"/>
                    <a:pt x="479589" y="830532"/>
                    <a:pt x="486137" y="821802"/>
                  </a:cubicBezTo>
                  <a:cubicBezTo>
                    <a:pt x="502830" y="799544"/>
                    <a:pt x="532436" y="752354"/>
                    <a:pt x="532436" y="752354"/>
                  </a:cubicBezTo>
                  <a:cubicBezTo>
                    <a:pt x="536294" y="740779"/>
                    <a:pt x="536919" y="727558"/>
                    <a:pt x="544010" y="717630"/>
                  </a:cubicBezTo>
                  <a:cubicBezTo>
                    <a:pt x="556696" y="699870"/>
                    <a:pt x="574876" y="686764"/>
                    <a:pt x="590309" y="671331"/>
                  </a:cubicBezTo>
                  <a:cubicBezTo>
                    <a:pt x="601884" y="659756"/>
                    <a:pt x="615953" y="650227"/>
                    <a:pt x="625033" y="636607"/>
                  </a:cubicBezTo>
                  <a:cubicBezTo>
                    <a:pt x="696283" y="529731"/>
                    <a:pt x="605360" y="661198"/>
                    <a:pt x="671332" y="578734"/>
                  </a:cubicBezTo>
                  <a:cubicBezTo>
                    <a:pt x="680022" y="567871"/>
                    <a:pt x="683618" y="552700"/>
                    <a:pt x="694481" y="544010"/>
                  </a:cubicBezTo>
                  <a:cubicBezTo>
                    <a:pt x="704008" y="536388"/>
                    <a:pt x="718292" y="537891"/>
                    <a:pt x="729205" y="532435"/>
                  </a:cubicBezTo>
                  <a:cubicBezTo>
                    <a:pt x="741647" y="526214"/>
                    <a:pt x="752354" y="517002"/>
                    <a:pt x="763929" y="509286"/>
                  </a:cubicBezTo>
                  <a:cubicBezTo>
                    <a:pt x="771646" y="497711"/>
                    <a:pt x="778389" y="485425"/>
                    <a:pt x="787079" y="474562"/>
                  </a:cubicBezTo>
                  <a:cubicBezTo>
                    <a:pt x="793896" y="466041"/>
                    <a:pt x="803680" y="460142"/>
                    <a:pt x="810228" y="451412"/>
                  </a:cubicBezTo>
                  <a:cubicBezTo>
                    <a:pt x="826921" y="429154"/>
                    <a:pt x="841094" y="405113"/>
                    <a:pt x="856527" y="381964"/>
                  </a:cubicBezTo>
                  <a:cubicBezTo>
                    <a:pt x="864243" y="370389"/>
                    <a:pt x="875277" y="360437"/>
                    <a:pt x="879676" y="347240"/>
                  </a:cubicBezTo>
                  <a:lnTo>
                    <a:pt x="902826" y="277792"/>
                  </a:lnTo>
                  <a:lnTo>
                    <a:pt x="914400" y="243068"/>
                  </a:lnTo>
                  <a:cubicBezTo>
                    <a:pt x="913734" y="238404"/>
                    <a:pt x="898305" y="119690"/>
                    <a:pt x="891251" y="104172"/>
                  </a:cubicBezTo>
                  <a:cubicBezTo>
                    <a:pt x="879738" y="78844"/>
                    <a:pt x="860385" y="57873"/>
                    <a:pt x="844952" y="34724"/>
                  </a:cubicBezTo>
                  <a:cubicBezTo>
                    <a:pt x="838899" y="25644"/>
                    <a:pt x="831161" y="17189"/>
                    <a:pt x="821803" y="11574"/>
                  </a:cubicBezTo>
                  <a:cubicBezTo>
                    <a:pt x="811341" y="5297"/>
                    <a:pt x="798654" y="3858"/>
                    <a:pt x="787079" y="0"/>
                  </a:cubicBezTo>
                  <a:cubicBezTo>
                    <a:pt x="644387" y="12971"/>
                    <a:pt x="719560" y="48227"/>
                    <a:pt x="706056" y="57873"/>
                  </a:cubicBezTo>
                  <a:close/>
                </a:path>
              </a:pathLst>
            </a:custGeom>
            <a:solidFill>
              <a:schemeClr val="accent2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33377" y="4041671"/>
              <a:ext cx="1493134" cy="914400"/>
            </a:xfrm>
            <a:custGeom>
              <a:avLst/>
              <a:gdLst>
                <a:gd name="connsiteX0" fmla="*/ 34724 w 1493134"/>
                <a:gd name="connsiteY0" fmla="*/ 601884 h 914400"/>
                <a:gd name="connsiteX1" fmla="*/ 34724 w 1493134"/>
                <a:gd name="connsiteY1" fmla="*/ 601884 h 914400"/>
                <a:gd name="connsiteX2" fmla="*/ 104172 w 1493134"/>
                <a:gd name="connsiteY2" fmla="*/ 520861 h 914400"/>
                <a:gd name="connsiteX3" fmla="*/ 185195 w 1493134"/>
                <a:gd name="connsiteY3" fmla="*/ 486137 h 914400"/>
                <a:gd name="connsiteX4" fmla="*/ 243069 w 1493134"/>
                <a:gd name="connsiteY4" fmla="*/ 451413 h 914400"/>
                <a:gd name="connsiteX5" fmla="*/ 312517 w 1493134"/>
                <a:gd name="connsiteY5" fmla="*/ 405114 h 914400"/>
                <a:gd name="connsiteX6" fmla="*/ 347241 w 1493134"/>
                <a:gd name="connsiteY6" fmla="*/ 393539 h 914400"/>
                <a:gd name="connsiteX7" fmla="*/ 381965 w 1493134"/>
                <a:gd name="connsiteY7" fmla="*/ 370390 h 914400"/>
                <a:gd name="connsiteX8" fmla="*/ 451413 w 1493134"/>
                <a:gd name="connsiteY8" fmla="*/ 347241 h 914400"/>
                <a:gd name="connsiteX9" fmla="*/ 486137 w 1493134"/>
                <a:gd name="connsiteY9" fmla="*/ 335666 h 914400"/>
                <a:gd name="connsiteX10" fmla="*/ 520861 w 1493134"/>
                <a:gd name="connsiteY10" fmla="*/ 324091 h 914400"/>
                <a:gd name="connsiteX11" fmla="*/ 544010 w 1493134"/>
                <a:gd name="connsiteY11" fmla="*/ 289367 h 914400"/>
                <a:gd name="connsiteX12" fmla="*/ 590309 w 1493134"/>
                <a:gd name="connsiteY12" fmla="*/ 277792 h 914400"/>
                <a:gd name="connsiteX13" fmla="*/ 694481 w 1493134"/>
                <a:gd name="connsiteY13" fmla="*/ 231494 h 914400"/>
                <a:gd name="connsiteX14" fmla="*/ 729205 w 1493134"/>
                <a:gd name="connsiteY14" fmla="*/ 219919 h 914400"/>
                <a:gd name="connsiteX15" fmla="*/ 787079 w 1493134"/>
                <a:gd name="connsiteY15" fmla="*/ 173620 h 914400"/>
                <a:gd name="connsiteX16" fmla="*/ 821803 w 1493134"/>
                <a:gd name="connsiteY16" fmla="*/ 150471 h 914400"/>
                <a:gd name="connsiteX17" fmla="*/ 868101 w 1493134"/>
                <a:gd name="connsiteY17" fmla="*/ 115747 h 914400"/>
                <a:gd name="connsiteX18" fmla="*/ 902826 w 1493134"/>
                <a:gd name="connsiteY18" fmla="*/ 92598 h 914400"/>
                <a:gd name="connsiteX19" fmla="*/ 995423 w 1493134"/>
                <a:gd name="connsiteY19" fmla="*/ 69448 h 914400"/>
                <a:gd name="connsiteX20" fmla="*/ 1064871 w 1493134"/>
                <a:gd name="connsiteY20" fmla="*/ 46299 h 914400"/>
                <a:gd name="connsiteX21" fmla="*/ 1099595 w 1493134"/>
                <a:gd name="connsiteY21" fmla="*/ 34724 h 914400"/>
                <a:gd name="connsiteX22" fmla="*/ 1250066 w 1493134"/>
                <a:gd name="connsiteY22" fmla="*/ 11575 h 914400"/>
                <a:gd name="connsiteX23" fmla="*/ 1296365 w 1493134"/>
                <a:gd name="connsiteY23" fmla="*/ 0 h 914400"/>
                <a:gd name="connsiteX24" fmla="*/ 1423686 w 1493134"/>
                <a:gd name="connsiteY24" fmla="*/ 11575 h 914400"/>
                <a:gd name="connsiteX25" fmla="*/ 1481560 w 1493134"/>
                <a:gd name="connsiteY25" fmla="*/ 69448 h 914400"/>
                <a:gd name="connsiteX26" fmla="*/ 1493134 w 1493134"/>
                <a:gd name="connsiteY26" fmla="*/ 104172 h 914400"/>
                <a:gd name="connsiteX27" fmla="*/ 1481560 w 1493134"/>
                <a:gd name="connsiteY27" fmla="*/ 231494 h 914400"/>
                <a:gd name="connsiteX28" fmla="*/ 1458410 w 1493134"/>
                <a:gd name="connsiteY28" fmla="*/ 266218 h 914400"/>
                <a:gd name="connsiteX29" fmla="*/ 1388962 w 1493134"/>
                <a:gd name="connsiteY29" fmla="*/ 324091 h 914400"/>
                <a:gd name="connsiteX30" fmla="*/ 1342664 w 1493134"/>
                <a:gd name="connsiteY30" fmla="*/ 347241 h 914400"/>
                <a:gd name="connsiteX31" fmla="*/ 1284790 w 1493134"/>
                <a:gd name="connsiteY31" fmla="*/ 393539 h 914400"/>
                <a:gd name="connsiteX32" fmla="*/ 1250066 w 1493134"/>
                <a:gd name="connsiteY32" fmla="*/ 405114 h 914400"/>
                <a:gd name="connsiteX33" fmla="*/ 1215342 w 1493134"/>
                <a:gd name="connsiteY33" fmla="*/ 428263 h 914400"/>
                <a:gd name="connsiteX34" fmla="*/ 1180618 w 1493134"/>
                <a:gd name="connsiteY34" fmla="*/ 439838 h 914400"/>
                <a:gd name="connsiteX35" fmla="*/ 1145894 w 1493134"/>
                <a:gd name="connsiteY35" fmla="*/ 462987 h 914400"/>
                <a:gd name="connsiteX36" fmla="*/ 1111170 w 1493134"/>
                <a:gd name="connsiteY36" fmla="*/ 474562 h 914400"/>
                <a:gd name="connsiteX37" fmla="*/ 1064871 w 1493134"/>
                <a:gd name="connsiteY37" fmla="*/ 497711 h 914400"/>
                <a:gd name="connsiteX38" fmla="*/ 1041722 w 1493134"/>
                <a:gd name="connsiteY38" fmla="*/ 520861 h 914400"/>
                <a:gd name="connsiteX39" fmla="*/ 960699 w 1493134"/>
                <a:gd name="connsiteY39" fmla="*/ 555585 h 914400"/>
                <a:gd name="connsiteX40" fmla="*/ 844952 w 1493134"/>
                <a:gd name="connsiteY40" fmla="*/ 636608 h 914400"/>
                <a:gd name="connsiteX41" fmla="*/ 775504 w 1493134"/>
                <a:gd name="connsiteY41" fmla="*/ 682906 h 914400"/>
                <a:gd name="connsiteX42" fmla="*/ 740780 w 1493134"/>
                <a:gd name="connsiteY42" fmla="*/ 706056 h 914400"/>
                <a:gd name="connsiteX43" fmla="*/ 706056 w 1493134"/>
                <a:gd name="connsiteY43" fmla="*/ 717630 h 914400"/>
                <a:gd name="connsiteX44" fmla="*/ 659757 w 1493134"/>
                <a:gd name="connsiteY44" fmla="*/ 740780 h 914400"/>
                <a:gd name="connsiteX45" fmla="*/ 613458 w 1493134"/>
                <a:gd name="connsiteY45" fmla="*/ 752354 h 914400"/>
                <a:gd name="connsiteX46" fmla="*/ 544010 w 1493134"/>
                <a:gd name="connsiteY46" fmla="*/ 787079 h 914400"/>
                <a:gd name="connsiteX47" fmla="*/ 509286 w 1493134"/>
                <a:gd name="connsiteY47" fmla="*/ 810228 h 914400"/>
                <a:gd name="connsiteX48" fmla="*/ 474562 w 1493134"/>
                <a:gd name="connsiteY48" fmla="*/ 821803 h 914400"/>
                <a:gd name="connsiteX49" fmla="*/ 439838 w 1493134"/>
                <a:gd name="connsiteY49" fmla="*/ 844952 h 914400"/>
                <a:gd name="connsiteX50" fmla="*/ 358815 w 1493134"/>
                <a:gd name="connsiteY50" fmla="*/ 868101 h 914400"/>
                <a:gd name="connsiteX51" fmla="*/ 312517 w 1493134"/>
                <a:gd name="connsiteY51" fmla="*/ 891251 h 914400"/>
                <a:gd name="connsiteX52" fmla="*/ 243069 w 1493134"/>
                <a:gd name="connsiteY52" fmla="*/ 902825 h 914400"/>
                <a:gd name="connsiteX53" fmla="*/ 208345 w 1493134"/>
                <a:gd name="connsiteY53" fmla="*/ 914400 h 914400"/>
                <a:gd name="connsiteX54" fmla="*/ 57874 w 1493134"/>
                <a:gd name="connsiteY54" fmla="*/ 891251 h 914400"/>
                <a:gd name="connsiteX55" fmla="*/ 34724 w 1493134"/>
                <a:gd name="connsiteY55" fmla="*/ 868101 h 914400"/>
                <a:gd name="connsiteX56" fmla="*/ 11575 w 1493134"/>
                <a:gd name="connsiteY56" fmla="*/ 798653 h 914400"/>
                <a:gd name="connsiteX57" fmla="*/ 0 w 1493134"/>
                <a:gd name="connsiteY57" fmla="*/ 763929 h 914400"/>
                <a:gd name="connsiteX58" fmla="*/ 34724 w 1493134"/>
                <a:gd name="connsiteY58" fmla="*/ 601884 h 914400"/>
                <a:gd name="connsiteX59" fmla="*/ 34724 w 1493134"/>
                <a:gd name="connsiteY59" fmla="*/ 60188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93134" h="914400">
                  <a:moveTo>
                    <a:pt x="34724" y="601884"/>
                  </a:moveTo>
                  <a:lnTo>
                    <a:pt x="34724" y="601884"/>
                  </a:lnTo>
                  <a:cubicBezTo>
                    <a:pt x="57873" y="574876"/>
                    <a:pt x="77732" y="544657"/>
                    <a:pt x="104172" y="520861"/>
                  </a:cubicBezTo>
                  <a:cubicBezTo>
                    <a:pt x="121001" y="505715"/>
                    <a:pt x="162656" y="493650"/>
                    <a:pt x="185195" y="486137"/>
                  </a:cubicBezTo>
                  <a:cubicBezTo>
                    <a:pt x="237133" y="434199"/>
                    <a:pt x="175452" y="488978"/>
                    <a:pt x="243069" y="451413"/>
                  </a:cubicBezTo>
                  <a:cubicBezTo>
                    <a:pt x="267390" y="437901"/>
                    <a:pt x="286123" y="413912"/>
                    <a:pt x="312517" y="405114"/>
                  </a:cubicBezTo>
                  <a:cubicBezTo>
                    <a:pt x="324092" y="401256"/>
                    <a:pt x="336328" y="398995"/>
                    <a:pt x="347241" y="393539"/>
                  </a:cubicBezTo>
                  <a:cubicBezTo>
                    <a:pt x="359683" y="387318"/>
                    <a:pt x="369253" y="376040"/>
                    <a:pt x="381965" y="370390"/>
                  </a:cubicBezTo>
                  <a:cubicBezTo>
                    <a:pt x="404263" y="360480"/>
                    <a:pt x="428264" y="354957"/>
                    <a:pt x="451413" y="347241"/>
                  </a:cubicBezTo>
                  <a:lnTo>
                    <a:pt x="486137" y="335666"/>
                  </a:lnTo>
                  <a:lnTo>
                    <a:pt x="520861" y="324091"/>
                  </a:lnTo>
                  <a:cubicBezTo>
                    <a:pt x="528577" y="312516"/>
                    <a:pt x="532435" y="297083"/>
                    <a:pt x="544010" y="289367"/>
                  </a:cubicBezTo>
                  <a:cubicBezTo>
                    <a:pt x="557246" y="280543"/>
                    <a:pt x="575072" y="282363"/>
                    <a:pt x="590309" y="277792"/>
                  </a:cubicBezTo>
                  <a:cubicBezTo>
                    <a:pt x="739614" y="233001"/>
                    <a:pt x="601452" y="278009"/>
                    <a:pt x="694481" y="231494"/>
                  </a:cubicBezTo>
                  <a:cubicBezTo>
                    <a:pt x="705394" y="226038"/>
                    <a:pt x="718292" y="225375"/>
                    <a:pt x="729205" y="219919"/>
                  </a:cubicBezTo>
                  <a:cubicBezTo>
                    <a:pt x="776708" y="196168"/>
                    <a:pt x="751191" y="202330"/>
                    <a:pt x="787079" y="173620"/>
                  </a:cubicBezTo>
                  <a:cubicBezTo>
                    <a:pt x="797942" y="164930"/>
                    <a:pt x="810483" y="158557"/>
                    <a:pt x="821803" y="150471"/>
                  </a:cubicBezTo>
                  <a:cubicBezTo>
                    <a:pt x="837501" y="139258"/>
                    <a:pt x="852403" y="126960"/>
                    <a:pt x="868101" y="115747"/>
                  </a:cubicBezTo>
                  <a:cubicBezTo>
                    <a:pt x="879421" y="107661"/>
                    <a:pt x="889752" y="97352"/>
                    <a:pt x="902826" y="92598"/>
                  </a:cubicBezTo>
                  <a:cubicBezTo>
                    <a:pt x="932726" y="81725"/>
                    <a:pt x="964557" y="77165"/>
                    <a:pt x="995423" y="69448"/>
                  </a:cubicBezTo>
                  <a:cubicBezTo>
                    <a:pt x="1019096" y="63530"/>
                    <a:pt x="1041722" y="54015"/>
                    <a:pt x="1064871" y="46299"/>
                  </a:cubicBezTo>
                  <a:cubicBezTo>
                    <a:pt x="1076446" y="42441"/>
                    <a:pt x="1087517" y="36449"/>
                    <a:pt x="1099595" y="34724"/>
                  </a:cubicBezTo>
                  <a:cubicBezTo>
                    <a:pt x="1138488" y="29168"/>
                    <a:pt x="1209934" y="19601"/>
                    <a:pt x="1250066" y="11575"/>
                  </a:cubicBezTo>
                  <a:cubicBezTo>
                    <a:pt x="1265665" y="8455"/>
                    <a:pt x="1280932" y="3858"/>
                    <a:pt x="1296365" y="0"/>
                  </a:cubicBezTo>
                  <a:cubicBezTo>
                    <a:pt x="1338805" y="3858"/>
                    <a:pt x="1383784" y="-3388"/>
                    <a:pt x="1423686" y="11575"/>
                  </a:cubicBezTo>
                  <a:cubicBezTo>
                    <a:pt x="1449231" y="21154"/>
                    <a:pt x="1481560" y="69448"/>
                    <a:pt x="1481560" y="69448"/>
                  </a:cubicBezTo>
                  <a:cubicBezTo>
                    <a:pt x="1485418" y="81023"/>
                    <a:pt x="1493134" y="91971"/>
                    <a:pt x="1493134" y="104172"/>
                  </a:cubicBezTo>
                  <a:cubicBezTo>
                    <a:pt x="1493134" y="146788"/>
                    <a:pt x="1490489" y="189824"/>
                    <a:pt x="1481560" y="231494"/>
                  </a:cubicBezTo>
                  <a:cubicBezTo>
                    <a:pt x="1478645" y="245096"/>
                    <a:pt x="1467316" y="255531"/>
                    <a:pt x="1458410" y="266218"/>
                  </a:cubicBezTo>
                  <a:cubicBezTo>
                    <a:pt x="1436645" y="292336"/>
                    <a:pt x="1417933" y="307536"/>
                    <a:pt x="1388962" y="324091"/>
                  </a:cubicBezTo>
                  <a:cubicBezTo>
                    <a:pt x="1373981" y="332652"/>
                    <a:pt x="1357020" y="337670"/>
                    <a:pt x="1342664" y="347241"/>
                  </a:cubicBezTo>
                  <a:cubicBezTo>
                    <a:pt x="1278075" y="390300"/>
                    <a:pt x="1368878" y="351495"/>
                    <a:pt x="1284790" y="393539"/>
                  </a:cubicBezTo>
                  <a:cubicBezTo>
                    <a:pt x="1273877" y="398995"/>
                    <a:pt x="1260979" y="399658"/>
                    <a:pt x="1250066" y="405114"/>
                  </a:cubicBezTo>
                  <a:cubicBezTo>
                    <a:pt x="1237624" y="411335"/>
                    <a:pt x="1227784" y="422042"/>
                    <a:pt x="1215342" y="428263"/>
                  </a:cubicBezTo>
                  <a:cubicBezTo>
                    <a:pt x="1204429" y="433719"/>
                    <a:pt x="1191531" y="434382"/>
                    <a:pt x="1180618" y="439838"/>
                  </a:cubicBezTo>
                  <a:cubicBezTo>
                    <a:pt x="1168176" y="446059"/>
                    <a:pt x="1158336" y="456766"/>
                    <a:pt x="1145894" y="462987"/>
                  </a:cubicBezTo>
                  <a:cubicBezTo>
                    <a:pt x="1134981" y="468443"/>
                    <a:pt x="1122384" y="469756"/>
                    <a:pt x="1111170" y="474562"/>
                  </a:cubicBezTo>
                  <a:cubicBezTo>
                    <a:pt x="1095311" y="481359"/>
                    <a:pt x="1080304" y="489995"/>
                    <a:pt x="1064871" y="497711"/>
                  </a:cubicBezTo>
                  <a:cubicBezTo>
                    <a:pt x="1057155" y="505428"/>
                    <a:pt x="1050802" y="514808"/>
                    <a:pt x="1041722" y="520861"/>
                  </a:cubicBezTo>
                  <a:cubicBezTo>
                    <a:pt x="1013119" y="539930"/>
                    <a:pt x="991562" y="545297"/>
                    <a:pt x="960699" y="555585"/>
                  </a:cubicBezTo>
                  <a:cubicBezTo>
                    <a:pt x="892146" y="607000"/>
                    <a:pt x="930446" y="579612"/>
                    <a:pt x="844952" y="636608"/>
                  </a:cubicBezTo>
                  <a:lnTo>
                    <a:pt x="775504" y="682906"/>
                  </a:lnTo>
                  <a:cubicBezTo>
                    <a:pt x="763929" y="690623"/>
                    <a:pt x="753977" y="701657"/>
                    <a:pt x="740780" y="706056"/>
                  </a:cubicBezTo>
                  <a:cubicBezTo>
                    <a:pt x="729205" y="709914"/>
                    <a:pt x="717270" y="712824"/>
                    <a:pt x="706056" y="717630"/>
                  </a:cubicBezTo>
                  <a:cubicBezTo>
                    <a:pt x="690196" y="724427"/>
                    <a:pt x="675913" y="734722"/>
                    <a:pt x="659757" y="740780"/>
                  </a:cubicBezTo>
                  <a:cubicBezTo>
                    <a:pt x="644862" y="746366"/>
                    <a:pt x="628891" y="748496"/>
                    <a:pt x="613458" y="752354"/>
                  </a:cubicBezTo>
                  <a:cubicBezTo>
                    <a:pt x="513953" y="818693"/>
                    <a:pt x="639844" y="739162"/>
                    <a:pt x="544010" y="787079"/>
                  </a:cubicBezTo>
                  <a:cubicBezTo>
                    <a:pt x="531568" y="793300"/>
                    <a:pt x="521728" y="804007"/>
                    <a:pt x="509286" y="810228"/>
                  </a:cubicBezTo>
                  <a:cubicBezTo>
                    <a:pt x="498373" y="815684"/>
                    <a:pt x="485475" y="816347"/>
                    <a:pt x="474562" y="821803"/>
                  </a:cubicBezTo>
                  <a:cubicBezTo>
                    <a:pt x="462120" y="828024"/>
                    <a:pt x="452280" y="838731"/>
                    <a:pt x="439838" y="844952"/>
                  </a:cubicBezTo>
                  <a:cubicBezTo>
                    <a:pt x="423229" y="853257"/>
                    <a:pt x="373655" y="864391"/>
                    <a:pt x="358815" y="868101"/>
                  </a:cubicBezTo>
                  <a:cubicBezTo>
                    <a:pt x="343382" y="875818"/>
                    <a:pt x="329044" y="886293"/>
                    <a:pt x="312517" y="891251"/>
                  </a:cubicBezTo>
                  <a:cubicBezTo>
                    <a:pt x="290038" y="897995"/>
                    <a:pt x="265979" y="897734"/>
                    <a:pt x="243069" y="902825"/>
                  </a:cubicBezTo>
                  <a:cubicBezTo>
                    <a:pt x="231159" y="905472"/>
                    <a:pt x="219920" y="910542"/>
                    <a:pt x="208345" y="914400"/>
                  </a:cubicBezTo>
                  <a:cubicBezTo>
                    <a:pt x="201672" y="913733"/>
                    <a:pt x="91242" y="911272"/>
                    <a:pt x="57874" y="891251"/>
                  </a:cubicBezTo>
                  <a:cubicBezTo>
                    <a:pt x="48516" y="885636"/>
                    <a:pt x="42441" y="875818"/>
                    <a:pt x="34724" y="868101"/>
                  </a:cubicBezTo>
                  <a:lnTo>
                    <a:pt x="11575" y="798653"/>
                  </a:lnTo>
                  <a:lnTo>
                    <a:pt x="0" y="763929"/>
                  </a:lnTo>
                  <a:cubicBezTo>
                    <a:pt x="10363" y="649940"/>
                    <a:pt x="-11257" y="663192"/>
                    <a:pt x="34724" y="601884"/>
                  </a:cubicBezTo>
                  <a:lnTo>
                    <a:pt x="34724" y="601884"/>
                  </a:lnTo>
                  <a:close/>
                </a:path>
              </a:pathLst>
            </a:custGeom>
            <a:solidFill>
              <a:srgbClr val="00B05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19536" y="4091978"/>
            <a:ext cx="3446690" cy="1577118"/>
            <a:chOff x="827584" y="4149080"/>
            <a:chExt cx="1800200" cy="823726"/>
          </a:xfrm>
        </p:grpSpPr>
        <p:sp>
          <p:nvSpPr>
            <p:cNvPr id="22" name="Oval 21"/>
            <p:cNvSpPr/>
            <p:nvPr/>
          </p:nvSpPr>
          <p:spPr>
            <a:xfrm>
              <a:off x="1637558" y="414908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15616" y="4434967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03468" y="4437112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39752" y="4434967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>
              <a:stCxn id="22" idx="2"/>
              <a:endCxn id="23" idx="0"/>
            </p:cNvCxnSpPr>
            <p:nvPr/>
          </p:nvCxnSpPr>
          <p:spPr>
            <a:xfrm flipH="1">
              <a:off x="1187624" y="4221088"/>
              <a:ext cx="449934" cy="213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4"/>
              <a:endCxn id="24" idx="0"/>
            </p:cNvCxnSpPr>
            <p:nvPr/>
          </p:nvCxnSpPr>
          <p:spPr>
            <a:xfrm>
              <a:off x="1709566" y="4293096"/>
              <a:ext cx="65910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6"/>
              <a:endCxn id="25" idx="7"/>
            </p:cNvCxnSpPr>
            <p:nvPr/>
          </p:nvCxnSpPr>
          <p:spPr>
            <a:xfrm>
              <a:off x="1781574" y="4221088"/>
              <a:ext cx="681103" cy="2349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827584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15616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547664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835696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195736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483768" y="4828790"/>
              <a:ext cx="144016" cy="1440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>
              <a:stCxn id="23" idx="2"/>
              <a:endCxn id="29" idx="0"/>
            </p:cNvCxnSpPr>
            <p:nvPr/>
          </p:nvCxnSpPr>
          <p:spPr>
            <a:xfrm flipH="1">
              <a:off x="899592" y="4506975"/>
              <a:ext cx="216024" cy="3218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4"/>
              <a:endCxn id="30" idx="7"/>
            </p:cNvCxnSpPr>
            <p:nvPr/>
          </p:nvCxnSpPr>
          <p:spPr>
            <a:xfrm>
              <a:off x="1187624" y="4578983"/>
              <a:ext cx="50917" cy="2708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2"/>
              <a:endCxn id="31" idx="0"/>
            </p:cNvCxnSpPr>
            <p:nvPr/>
          </p:nvCxnSpPr>
          <p:spPr>
            <a:xfrm flipH="1">
              <a:off x="1619672" y="4509120"/>
              <a:ext cx="83796" cy="3196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32" idx="0"/>
            </p:cNvCxnSpPr>
            <p:nvPr/>
          </p:nvCxnSpPr>
          <p:spPr>
            <a:xfrm>
              <a:off x="1775476" y="4581128"/>
              <a:ext cx="132228" cy="2476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5" idx="4"/>
              <a:endCxn id="33" idx="0"/>
            </p:cNvCxnSpPr>
            <p:nvPr/>
          </p:nvCxnSpPr>
          <p:spPr>
            <a:xfrm flipH="1">
              <a:off x="2267744" y="4578983"/>
              <a:ext cx="144016" cy="2498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5" idx="5"/>
              <a:endCxn id="34" idx="7"/>
            </p:cNvCxnSpPr>
            <p:nvPr/>
          </p:nvCxnSpPr>
          <p:spPr>
            <a:xfrm>
              <a:off x="2462677" y="4557892"/>
              <a:ext cx="144016" cy="2919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938047" y="4532823"/>
            <a:ext cx="360040" cy="360040"/>
          </a:xfrm>
          <a:prstGeom prst="ellipse">
            <a:avLst/>
          </a:prstGeom>
          <a:solidFill>
            <a:schemeClr val="tx1">
              <a:lumMod val="50000"/>
              <a:lumOff val="50000"/>
              <a:alpha val="7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526759" y="3918150"/>
            <a:ext cx="360040" cy="36004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52657" y="5012117"/>
            <a:ext cx="360040" cy="360040"/>
          </a:xfrm>
          <a:prstGeom prst="ellipse">
            <a:avLst/>
          </a:prstGeom>
          <a:solidFill>
            <a:srgbClr val="0070C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345808" y="5013176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298087" y="5013176"/>
            <a:ext cx="360040" cy="360040"/>
          </a:xfrm>
          <a:prstGeom prst="ellipse">
            <a:avLst/>
          </a:prstGeom>
          <a:solidFill>
            <a:schemeClr val="tx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654052" y="5013176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61"/>
          <p:cNvCxnSpPr>
            <a:stCxn id="57" idx="3"/>
            <a:endCxn id="59" idx="0"/>
          </p:cNvCxnSpPr>
          <p:nvPr/>
        </p:nvCxnSpPr>
        <p:spPr>
          <a:xfrm flipH="1">
            <a:off x="6525828" y="4225464"/>
            <a:ext cx="1053658" cy="7877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4"/>
            <a:endCxn id="58" idx="0"/>
          </p:cNvCxnSpPr>
          <p:nvPr/>
        </p:nvCxnSpPr>
        <p:spPr>
          <a:xfrm flipH="1">
            <a:off x="7232677" y="4278191"/>
            <a:ext cx="474102" cy="7339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4"/>
            <a:endCxn id="56" idx="0"/>
          </p:cNvCxnSpPr>
          <p:nvPr/>
        </p:nvCxnSpPr>
        <p:spPr>
          <a:xfrm>
            <a:off x="7706779" y="4278191"/>
            <a:ext cx="411288" cy="2546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1" idx="0"/>
            <a:endCxn id="56" idx="4"/>
          </p:cNvCxnSpPr>
          <p:nvPr/>
        </p:nvCxnSpPr>
        <p:spPr>
          <a:xfrm flipV="1">
            <a:off x="7834073" y="4892864"/>
            <a:ext cx="283995" cy="120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4"/>
            <a:endCxn id="60" idx="0"/>
          </p:cNvCxnSpPr>
          <p:nvPr/>
        </p:nvCxnSpPr>
        <p:spPr>
          <a:xfrm>
            <a:off x="8118067" y="4892864"/>
            <a:ext cx="360040" cy="120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9336360" y="4509120"/>
            <a:ext cx="360040" cy="360040"/>
          </a:xfrm>
          <a:prstGeom prst="ellipse">
            <a:avLst/>
          </a:prstGeom>
          <a:solidFill>
            <a:srgbClr val="7030A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8976320" y="5013176"/>
            <a:ext cx="360040" cy="360040"/>
          </a:xfrm>
          <a:prstGeom prst="ellipse">
            <a:avLst/>
          </a:prstGeom>
          <a:solidFill>
            <a:schemeClr val="bg2">
              <a:lumMod val="75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9624392" y="5013176"/>
            <a:ext cx="360040" cy="360040"/>
          </a:xfrm>
          <a:prstGeom prst="ellipse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7" name="Straight Connector 236"/>
          <p:cNvCxnSpPr>
            <a:stCxn id="57" idx="5"/>
            <a:endCxn id="76" idx="1"/>
          </p:cNvCxnSpPr>
          <p:nvPr/>
        </p:nvCxnSpPr>
        <p:spPr>
          <a:xfrm>
            <a:off x="7834073" y="4225463"/>
            <a:ext cx="1555015" cy="336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76" idx="3"/>
            <a:endCxn id="77" idx="0"/>
          </p:cNvCxnSpPr>
          <p:nvPr/>
        </p:nvCxnSpPr>
        <p:spPr>
          <a:xfrm flipH="1">
            <a:off x="9156341" y="4816434"/>
            <a:ext cx="232747" cy="196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76" idx="5"/>
            <a:endCxn id="78" idx="0"/>
          </p:cNvCxnSpPr>
          <p:nvPr/>
        </p:nvCxnSpPr>
        <p:spPr>
          <a:xfrm>
            <a:off x="9643674" y="4816434"/>
            <a:ext cx="160739" cy="196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8" name="Oval Callout 7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035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6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reeform 226"/>
          <p:cNvSpPr/>
          <p:nvPr/>
        </p:nvSpPr>
        <p:spPr>
          <a:xfrm>
            <a:off x="5505586" y="4699322"/>
            <a:ext cx="1852486" cy="2013994"/>
          </a:xfrm>
          <a:custGeom>
            <a:avLst/>
            <a:gdLst>
              <a:gd name="connsiteX0" fmla="*/ 1354343 w 1852486"/>
              <a:gd name="connsiteY0" fmla="*/ 682906 h 2013994"/>
              <a:gd name="connsiteX1" fmla="*/ 1354343 w 1852486"/>
              <a:gd name="connsiteY1" fmla="*/ 682906 h 2013994"/>
              <a:gd name="connsiteX2" fmla="*/ 1273320 w 1852486"/>
              <a:gd name="connsiteY2" fmla="*/ 520860 h 2013994"/>
              <a:gd name="connsiteX3" fmla="*/ 1250171 w 1852486"/>
              <a:gd name="connsiteY3" fmla="*/ 486136 h 2013994"/>
              <a:gd name="connsiteX4" fmla="*/ 1227022 w 1852486"/>
              <a:gd name="connsiteY4" fmla="*/ 416688 h 2013994"/>
              <a:gd name="connsiteX5" fmla="*/ 1215447 w 1852486"/>
              <a:gd name="connsiteY5" fmla="*/ 381964 h 2013994"/>
              <a:gd name="connsiteX6" fmla="*/ 1192298 w 1852486"/>
              <a:gd name="connsiteY6" fmla="*/ 347240 h 2013994"/>
              <a:gd name="connsiteX7" fmla="*/ 1169148 w 1852486"/>
              <a:gd name="connsiteY7" fmla="*/ 277792 h 2013994"/>
              <a:gd name="connsiteX8" fmla="*/ 1134424 w 1852486"/>
              <a:gd name="connsiteY8" fmla="*/ 243068 h 2013994"/>
              <a:gd name="connsiteX9" fmla="*/ 1088125 w 1852486"/>
              <a:gd name="connsiteY9" fmla="*/ 173620 h 2013994"/>
              <a:gd name="connsiteX10" fmla="*/ 1064976 w 1852486"/>
              <a:gd name="connsiteY10" fmla="*/ 138896 h 2013994"/>
              <a:gd name="connsiteX11" fmla="*/ 983953 w 1852486"/>
              <a:gd name="connsiteY11" fmla="*/ 69448 h 2013994"/>
              <a:gd name="connsiteX12" fmla="*/ 960804 w 1852486"/>
              <a:gd name="connsiteY12" fmla="*/ 46298 h 2013994"/>
              <a:gd name="connsiteX13" fmla="*/ 914505 w 1852486"/>
              <a:gd name="connsiteY13" fmla="*/ 34724 h 2013994"/>
              <a:gd name="connsiteX14" fmla="*/ 764034 w 1852486"/>
              <a:gd name="connsiteY14" fmla="*/ 0 h 2013994"/>
              <a:gd name="connsiteX15" fmla="*/ 509391 w 1852486"/>
              <a:gd name="connsiteY15" fmla="*/ 11574 h 2013994"/>
              <a:gd name="connsiteX16" fmla="*/ 428368 w 1852486"/>
              <a:gd name="connsiteY16" fmla="*/ 46298 h 2013994"/>
              <a:gd name="connsiteX17" fmla="*/ 324196 w 1852486"/>
              <a:gd name="connsiteY17" fmla="*/ 57873 h 2013994"/>
              <a:gd name="connsiteX18" fmla="*/ 220024 w 1852486"/>
              <a:gd name="connsiteY18" fmla="*/ 92597 h 2013994"/>
              <a:gd name="connsiteX19" fmla="*/ 162151 w 1852486"/>
              <a:gd name="connsiteY19" fmla="*/ 138896 h 2013994"/>
              <a:gd name="connsiteX20" fmla="*/ 127427 w 1852486"/>
              <a:gd name="connsiteY20" fmla="*/ 150470 h 2013994"/>
              <a:gd name="connsiteX21" fmla="*/ 104277 w 1852486"/>
              <a:gd name="connsiteY21" fmla="*/ 173620 h 2013994"/>
              <a:gd name="connsiteX22" fmla="*/ 57979 w 1852486"/>
              <a:gd name="connsiteY22" fmla="*/ 254643 h 2013994"/>
              <a:gd name="connsiteX23" fmla="*/ 34829 w 1852486"/>
              <a:gd name="connsiteY23" fmla="*/ 289367 h 2013994"/>
              <a:gd name="connsiteX24" fmla="*/ 23255 w 1852486"/>
              <a:gd name="connsiteY24" fmla="*/ 324091 h 2013994"/>
              <a:gd name="connsiteX25" fmla="*/ 105 w 1852486"/>
              <a:gd name="connsiteY25" fmla="*/ 358815 h 2013994"/>
              <a:gd name="connsiteX26" fmla="*/ 23255 w 1852486"/>
              <a:gd name="connsiteY26" fmla="*/ 520860 h 2013994"/>
              <a:gd name="connsiteX27" fmla="*/ 69553 w 1852486"/>
              <a:gd name="connsiteY27" fmla="*/ 590308 h 2013994"/>
              <a:gd name="connsiteX28" fmla="*/ 92703 w 1852486"/>
              <a:gd name="connsiteY28" fmla="*/ 625032 h 2013994"/>
              <a:gd name="connsiteX29" fmla="*/ 127427 w 1852486"/>
              <a:gd name="connsiteY29" fmla="*/ 729205 h 2013994"/>
              <a:gd name="connsiteX30" fmla="*/ 150576 w 1852486"/>
              <a:gd name="connsiteY30" fmla="*/ 763929 h 2013994"/>
              <a:gd name="connsiteX31" fmla="*/ 162151 w 1852486"/>
              <a:gd name="connsiteY31" fmla="*/ 810227 h 2013994"/>
              <a:gd name="connsiteX32" fmla="*/ 185300 w 1852486"/>
              <a:gd name="connsiteY32" fmla="*/ 833377 h 2013994"/>
              <a:gd name="connsiteX33" fmla="*/ 220024 w 1852486"/>
              <a:gd name="connsiteY33" fmla="*/ 879675 h 2013994"/>
              <a:gd name="connsiteX34" fmla="*/ 231599 w 1852486"/>
              <a:gd name="connsiteY34" fmla="*/ 914400 h 2013994"/>
              <a:gd name="connsiteX35" fmla="*/ 277898 w 1852486"/>
              <a:gd name="connsiteY35" fmla="*/ 972273 h 2013994"/>
              <a:gd name="connsiteX36" fmla="*/ 324196 w 1852486"/>
              <a:gd name="connsiteY36" fmla="*/ 1006997 h 2013994"/>
              <a:gd name="connsiteX37" fmla="*/ 347346 w 1852486"/>
              <a:gd name="connsiteY37" fmla="*/ 1053296 h 2013994"/>
              <a:gd name="connsiteX38" fmla="*/ 358920 w 1852486"/>
              <a:gd name="connsiteY38" fmla="*/ 1099594 h 2013994"/>
              <a:gd name="connsiteX39" fmla="*/ 382070 w 1852486"/>
              <a:gd name="connsiteY39" fmla="*/ 1134319 h 2013994"/>
              <a:gd name="connsiteX40" fmla="*/ 405219 w 1852486"/>
              <a:gd name="connsiteY40" fmla="*/ 1203767 h 2013994"/>
              <a:gd name="connsiteX41" fmla="*/ 451518 w 1852486"/>
              <a:gd name="connsiteY41" fmla="*/ 1273215 h 2013994"/>
              <a:gd name="connsiteX42" fmla="*/ 497817 w 1852486"/>
              <a:gd name="connsiteY42" fmla="*/ 1377387 h 2013994"/>
              <a:gd name="connsiteX43" fmla="*/ 532541 w 1852486"/>
              <a:gd name="connsiteY43" fmla="*/ 1458410 h 2013994"/>
              <a:gd name="connsiteX44" fmla="*/ 555690 w 1852486"/>
              <a:gd name="connsiteY44" fmla="*/ 1493134 h 2013994"/>
              <a:gd name="connsiteX45" fmla="*/ 567265 w 1852486"/>
              <a:gd name="connsiteY45" fmla="*/ 1527858 h 2013994"/>
              <a:gd name="connsiteX46" fmla="*/ 590414 w 1852486"/>
              <a:gd name="connsiteY46" fmla="*/ 1562582 h 2013994"/>
              <a:gd name="connsiteX47" fmla="*/ 636713 w 1852486"/>
              <a:gd name="connsiteY47" fmla="*/ 1655179 h 2013994"/>
              <a:gd name="connsiteX48" fmla="*/ 659862 w 1852486"/>
              <a:gd name="connsiteY48" fmla="*/ 1678329 h 2013994"/>
              <a:gd name="connsiteX49" fmla="*/ 683011 w 1852486"/>
              <a:gd name="connsiteY49" fmla="*/ 1713053 h 2013994"/>
              <a:gd name="connsiteX50" fmla="*/ 694586 w 1852486"/>
              <a:gd name="connsiteY50" fmla="*/ 1747777 h 2013994"/>
              <a:gd name="connsiteX51" fmla="*/ 729310 w 1852486"/>
              <a:gd name="connsiteY51" fmla="*/ 1770926 h 2013994"/>
              <a:gd name="connsiteX52" fmla="*/ 775609 w 1852486"/>
              <a:gd name="connsiteY52" fmla="*/ 1817225 h 2013994"/>
              <a:gd name="connsiteX53" fmla="*/ 810333 w 1852486"/>
              <a:gd name="connsiteY53" fmla="*/ 1840374 h 2013994"/>
              <a:gd name="connsiteX54" fmla="*/ 833482 w 1852486"/>
              <a:gd name="connsiteY54" fmla="*/ 1863524 h 2013994"/>
              <a:gd name="connsiteX55" fmla="*/ 868206 w 1852486"/>
              <a:gd name="connsiteY55" fmla="*/ 1875098 h 2013994"/>
              <a:gd name="connsiteX56" fmla="*/ 972379 w 1852486"/>
              <a:gd name="connsiteY56" fmla="*/ 1944546 h 2013994"/>
              <a:gd name="connsiteX57" fmla="*/ 1007103 w 1852486"/>
              <a:gd name="connsiteY57" fmla="*/ 1967696 h 2013994"/>
              <a:gd name="connsiteX58" fmla="*/ 1111275 w 1852486"/>
              <a:gd name="connsiteY58" fmla="*/ 2002420 h 2013994"/>
              <a:gd name="connsiteX59" fmla="*/ 1215447 w 1852486"/>
              <a:gd name="connsiteY59" fmla="*/ 2013994 h 2013994"/>
              <a:gd name="connsiteX60" fmla="*/ 1481665 w 1852486"/>
              <a:gd name="connsiteY60" fmla="*/ 2002420 h 2013994"/>
              <a:gd name="connsiteX61" fmla="*/ 1562687 w 1852486"/>
              <a:gd name="connsiteY61" fmla="*/ 1967696 h 2013994"/>
              <a:gd name="connsiteX62" fmla="*/ 1655285 w 1852486"/>
              <a:gd name="connsiteY62" fmla="*/ 1898248 h 2013994"/>
              <a:gd name="connsiteX63" fmla="*/ 1759457 w 1852486"/>
              <a:gd name="connsiteY63" fmla="*/ 1851949 h 2013994"/>
              <a:gd name="connsiteX64" fmla="*/ 1794181 w 1852486"/>
              <a:gd name="connsiteY64" fmla="*/ 1817225 h 2013994"/>
              <a:gd name="connsiteX65" fmla="*/ 1817330 w 1852486"/>
              <a:gd name="connsiteY65" fmla="*/ 1747777 h 2013994"/>
              <a:gd name="connsiteX66" fmla="*/ 1828905 w 1852486"/>
              <a:gd name="connsiteY66" fmla="*/ 1713053 h 2013994"/>
              <a:gd name="connsiteX67" fmla="*/ 1840480 w 1852486"/>
              <a:gd name="connsiteY67" fmla="*/ 1632030 h 2013994"/>
              <a:gd name="connsiteX68" fmla="*/ 1852055 w 1852486"/>
              <a:gd name="connsiteY68" fmla="*/ 1585731 h 2013994"/>
              <a:gd name="connsiteX69" fmla="*/ 1828905 w 1852486"/>
              <a:gd name="connsiteY69" fmla="*/ 1365812 h 2013994"/>
              <a:gd name="connsiteX70" fmla="*/ 1817330 w 1852486"/>
              <a:gd name="connsiteY70" fmla="*/ 1319513 h 2013994"/>
              <a:gd name="connsiteX71" fmla="*/ 1794181 w 1852486"/>
              <a:gd name="connsiteY71" fmla="*/ 1284789 h 2013994"/>
              <a:gd name="connsiteX72" fmla="*/ 1759457 w 1852486"/>
              <a:gd name="connsiteY72" fmla="*/ 1192192 h 2013994"/>
              <a:gd name="connsiteX73" fmla="*/ 1747882 w 1852486"/>
              <a:gd name="connsiteY73" fmla="*/ 1157468 h 2013994"/>
              <a:gd name="connsiteX74" fmla="*/ 1724733 w 1852486"/>
              <a:gd name="connsiteY74" fmla="*/ 1122744 h 2013994"/>
              <a:gd name="connsiteX75" fmla="*/ 1678434 w 1852486"/>
              <a:gd name="connsiteY75" fmla="*/ 1030146 h 2013994"/>
              <a:gd name="connsiteX76" fmla="*/ 1632136 w 1852486"/>
              <a:gd name="connsiteY76" fmla="*/ 972273 h 2013994"/>
              <a:gd name="connsiteX77" fmla="*/ 1620561 w 1852486"/>
              <a:gd name="connsiteY77" fmla="*/ 937549 h 2013994"/>
              <a:gd name="connsiteX78" fmla="*/ 1574262 w 1852486"/>
              <a:gd name="connsiteY78" fmla="*/ 879675 h 2013994"/>
              <a:gd name="connsiteX79" fmla="*/ 1562687 w 1852486"/>
              <a:gd name="connsiteY79" fmla="*/ 844951 h 2013994"/>
              <a:gd name="connsiteX80" fmla="*/ 1539538 w 1852486"/>
              <a:gd name="connsiteY80" fmla="*/ 810227 h 2013994"/>
              <a:gd name="connsiteX81" fmla="*/ 1435366 w 1852486"/>
              <a:gd name="connsiteY81" fmla="*/ 717630 h 2013994"/>
              <a:gd name="connsiteX82" fmla="*/ 1377492 w 1852486"/>
              <a:gd name="connsiteY82" fmla="*/ 659756 h 2013994"/>
              <a:gd name="connsiteX83" fmla="*/ 1354343 w 1852486"/>
              <a:gd name="connsiteY83" fmla="*/ 682906 h 20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52486" h="2013994">
                <a:moveTo>
                  <a:pt x="1354343" y="682906"/>
                </a:moveTo>
                <a:lnTo>
                  <a:pt x="1354343" y="682906"/>
                </a:lnTo>
                <a:cubicBezTo>
                  <a:pt x="1283537" y="569615"/>
                  <a:pt x="1307981" y="624839"/>
                  <a:pt x="1273320" y="520860"/>
                </a:cubicBezTo>
                <a:cubicBezTo>
                  <a:pt x="1268921" y="507663"/>
                  <a:pt x="1255821" y="498848"/>
                  <a:pt x="1250171" y="486136"/>
                </a:cubicBezTo>
                <a:cubicBezTo>
                  <a:pt x="1240261" y="463838"/>
                  <a:pt x="1234738" y="439837"/>
                  <a:pt x="1227022" y="416688"/>
                </a:cubicBezTo>
                <a:lnTo>
                  <a:pt x="1215447" y="381964"/>
                </a:lnTo>
                <a:cubicBezTo>
                  <a:pt x="1211048" y="368767"/>
                  <a:pt x="1197948" y="359952"/>
                  <a:pt x="1192298" y="347240"/>
                </a:cubicBezTo>
                <a:cubicBezTo>
                  <a:pt x="1182388" y="324942"/>
                  <a:pt x="1186403" y="295047"/>
                  <a:pt x="1169148" y="277792"/>
                </a:cubicBezTo>
                <a:cubicBezTo>
                  <a:pt x="1157573" y="266217"/>
                  <a:pt x="1144474" y="255989"/>
                  <a:pt x="1134424" y="243068"/>
                </a:cubicBezTo>
                <a:cubicBezTo>
                  <a:pt x="1117343" y="221107"/>
                  <a:pt x="1103558" y="196769"/>
                  <a:pt x="1088125" y="173620"/>
                </a:cubicBezTo>
                <a:cubicBezTo>
                  <a:pt x="1080409" y="162045"/>
                  <a:pt x="1074813" y="148733"/>
                  <a:pt x="1064976" y="138896"/>
                </a:cubicBezTo>
                <a:cubicBezTo>
                  <a:pt x="953514" y="27434"/>
                  <a:pt x="1072100" y="139967"/>
                  <a:pt x="983953" y="69448"/>
                </a:cubicBezTo>
                <a:cubicBezTo>
                  <a:pt x="975432" y="62631"/>
                  <a:pt x="970565" y="51178"/>
                  <a:pt x="960804" y="46298"/>
                </a:cubicBezTo>
                <a:cubicBezTo>
                  <a:pt x="946576" y="39184"/>
                  <a:pt x="929742" y="39295"/>
                  <a:pt x="914505" y="34724"/>
                </a:cubicBezTo>
                <a:cubicBezTo>
                  <a:pt x="798948" y="57"/>
                  <a:pt x="891828" y="18255"/>
                  <a:pt x="764034" y="0"/>
                </a:cubicBezTo>
                <a:cubicBezTo>
                  <a:pt x="679153" y="3858"/>
                  <a:pt x="594109" y="5057"/>
                  <a:pt x="509391" y="11574"/>
                </a:cubicBezTo>
                <a:cubicBezTo>
                  <a:pt x="377362" y="21730"/>
                  <a:pt x="539495" y="18516"/>
                  <a:pt x="428368" y="46298"/>
                </a:cubicBezTo>
                <a:cubicBezTo>
                  <a:pt x="394473" y="54772"/>
                  <a:pt x="358920" y="54015"/>
                  <a:pt x="324196" y="57873"/>
                </a:cubicBezTo>
                <a:lnTo>
                  <a:pt x="220024" y="92597"/>
                </a:lnTo>
                <a:cubicBezTo>
                  <a:pt x="167894" y="109974"/>
                  <a:pt x="201668" y="115186"/>
                  <a:pt x="162151" y="138896"/>
                </a:cubicBezTo>
                <a:cubicBezTo>
                  <a:pt x="151689" y="145173"/>
                  <a:pt x="139002" y="146612"/>
                  <a:pt x="127427" y="150470"/>
                </a:cubicBezTo>
                <a:cubicBezTo>
                  <a:pt x="119710" y="158187"/>
                  <a:pt x="111094" y="165098"/>
                  <a:pt x="104277" y="173620"/>
                </a:cubicBezTo>
                <a:cubicBezTo>
                  <a:pt x="76076" y="208871"/>
                  <a:pt x="81743" y="213056"/>
                  <a:pt x="57979" y="254643"/>
                </a:cubicBezTo>
                <a:cubicBezTo>
                  <a:pt x="51077" y="266721"/>
                  <a:pt x="42546" y="277792"/>
                  <a:pt x="34829" y="289367"/>
                </a:cubicBezTo>
                <a:cubicBezTo>
                  <a:pt x="30971" y="300942"/>
                  <a:pt x="28711" y="313178"/>
                  <a:pt x="23255" y="324091"/>
                </a:cubicBezTo>
                <a:cubicBezTo>
                  <a:pt x="17034" y="336534"/>
                  <a:pt x="1096" y="344939"/>
                  <a:pt x="105" y="358815"/>
                </a:cubicBezTo>
                <a:cubicBezTo>
                  <a:pt x="-633" y="369143"/>
                  <a:pt x="2045" y="482682"/>
                  <a:pt x="23255" y="520860"/>
                </a:cubicBezTo>
                <a:cubicBezTo>
                  <a:pt x="36766" y="545181"/>
                  <a:pt x="54120" y="567159"/>
                  <a:pt x="69553" y="590308"/>
                </a:cubicBezTo>
                <a:lnTo>
                  <a:pt x="92703" y="625032"/>
                </a:lnTo>
                <a:lnTo>
                  <a:pt x="127427" y="729205"/>
                </a:lnTo>
                <a:cubicBezTo>
                  <a:pt x="131826" y="742402"/>
                  <a:pt x="142860" y="752354"/>
                  <a:pt x="150576" y="763929"/>
                </a:cubicBezTo>
                <a:cubicBezTo>
                  <a:pt x="154434" y="779362"/>
                  <a:pt x="155037" y="795999"/>
                  <a:pt x="162151" y="810227"/>
                </a:cubicBezTo>
                <a:cubicBezTo>
                  <a:pt x="167031" y="819988"/>
                  <a:pt x="178314" y="824994"/>
                  <a:pt x="185300" y="833377"/>
                </a:cubicBezTo>
                <a:cubicBezTo>
                  <a:pt x="197650" y="848197"/>
                  <a:pt x="208449" y="864242"/>
                  <a:pt x="220024" y="879675"/>
                </a:cubicBezTo>
                <a:cubicBezTo>
                  <a:pt x="223882" y="891250"/>
                  <a:pt x="226143" y="903487"/>
                  <a:pt x="231599" y="914400"/>
                </a:cubicBezTo>
                <a:cubicBezTo>
                  <a:pt x="242281" y="935764"/>
                  <a:pt x="259440" y="956892"/>
                  <a:pt x="277898" y="972273"/>
                </a:cubicBezTo>
                <a:cubicBezTo>
                  <a:pt x="292718" y="984623"/>
                  <a:pt x="308763" y="995422"/>
                  <a:pt x="324196" y="1006997"/>
                </a:cubicBezTo>
                <a:cubicBezTo>
                  <a:pt x="331913" y="1022430"/>
                  <a:pt x="341287" y="1037140"/>
                  <a:pt x="347346" y="1053296"/>
                </a:cubicBezTo>
                <a:cubicBezTo>
                  <a:pt x="352932" y="1068191"/>
                  <a:pt x="352654" y="1084973"/>
                  <a:pt x="358920" y="1099594"/>
                </a:cubicBezTo>
                <a:cubicBezTo>
                  <a:pt x="364400" y="1112381"/>
                  <a:pt x="374353" y="1122744"/>
                  <a:pt x="382070" y="1134319"/>
                </a:cubicBezTo>
                <a:cubicBezTo>
                  <a:pt x="389786" y="1157468"/>
                  <a:pt x="391683" y="1183464"/>
                  <a:pt x="405219" y="1203767"/>
                </a:cubicBezTo>
                <a:lnTo>
                  <a:pt x="451518" y="1273215"/>
                </a:lnTo>
                <a:cubicBezTo>
                  <a:pt x="479066" y="1355860"/>
                  <a:pt x="461131" y="1322360"/>
                  <a:pt x="497817" y="1377387"/>
                </a:cubicBezTo>
                <a:cubicBezTo>
                  <a:pt x="510803" y="1416347"/>
                  <a:pt x="509654" y="1418358"/>
                  <a:pt x="532541" y="1458410"/>
                </a:cubicBezTo>
                <a:cubicBezTo>
                  <a:pt x="539443" y="1470488"/>
                  <a:pt x="549469" y="1480692"/>
                  <a:pt x="555690" y="1493134"/>
                </a:cubicBezTo>
                <a:cubicBezTo>
                  <a:pt x="561146" y="1504047"/>
                  <a:pt x="561809" y="1516945"/>
                  <a:pt x="567265" y="1527858"/>
                </a:cubicBezTo>
                <a:cubicBezTo>
                  <a:pt x="573486" y="1540300"/>
                  <a:pt x="583753" y="1550370"/>
                  <a:pt x="590414" y="1562582"/>
                </a:cubicBezTo>
                <a:cubicBezTo>
                  <a:pt x="606939" y="1592877"/>
                  <a:pt x="621280" y="1624313"/>
                  <a:pt x="636713" y="1655179"/>
                </a:cubicBezTo>
                <a:cubicBezTo>
                  <a:pt x="641593" y="1664940"/>
                  <a:pt x="653045" y="1669807"/>
                  <a:pt x="659862" y="1678329"/>
                </a:cubicBezTo>
                <a:cubicBezTo>
                  <a:pt x="668552" y="1689192"/>
                  <a:pt x="676790" y="1700611"/>
                  <a:pt x="683011" y="1713053"/>
                </a:cubicBezTo>
                <a:cubicBezTo>
                  <a:pt x="688467" y="1723966"/>
                  <a:pt x="686964" y="1738250"/>
                  <a:pt x="694586" y="1747777"/>
                </a:cubicBezTo>
                <a:cubicBezTo>
                  <a:pt x="703276" y="1758640"/>
                  <a:pt x="718748" y="1761873"/>
                  <a:pt x="729310" y="1770926"/>
                </a:cubicBezTo>
                <a:cubicBezTo>
                  <a:pt x="745881" y="1785130"/>
                  <a:pt x="757449" y="1805118"/>
                  <a:pt x="775609" y="1817225"/>
                </a:cubicBezTo>
                <a:cubicBezTo>
                  <a:pt x="787184" y="1824941"/>
                  <a:pt x="799470" y="1831684"/>
                  <a:pt x="810333" y="1840374"/>
                </a:cubicBezTo>
                <a:cubicBezTo>
                  <a:pt x="818854" y="1847191"/>
                  <a:pt x="824124" y="1857909"/>
                  <a:pt x="833482" y="1863524"/>
                </a:cubicBezTo>
                <a:cubicBezTo>
                  <a:pt x="843944" y="1869801"/>
                  <a:pt x="856631" y="1871240"/>
                  <a:pt x="868206" y="1875098"/>
                </a:cubicBezTo>
                <a:lnTo>
                  <a:pt x="972379" y="1944546"/>
                </a:lnTo>
                <a:cubicBezTo>
                  <a:pt x="983954" y="1952263"/>
                  <a:pt x="993906" y="1963297"/>
                  <a:pt x="1007103" y="1967696"/>
                </a:cubicBezTo>
                <a:lnTo>
                  <a:pt x="1111275" y="2002420"/>
                </a:lnTo>
                <a:cubicBezTo>
                  <a:pt x="1144420" y="2013469"/>
                  <a:pt x="1180723" y="2010136"/>
                  <a:pt x="1215447" y="2013994"/>
                </a:cubicBezTo>
                <a:cubicBezTo>
                  <a:pt x="1304186" y="2010136"/>
                  <a:pt x="1393085" y="2008981"/>
                  <a:pt x="1481665" y="2002420"/>
                </a:cubicBezTo>
                <a:cubicBezTo>
                  <a:pt x="1516893" y="1999811"/>
                  <a:pt x="1536209" y="1988878"/>
                  <a:pt x="1562687" y="1967696"/>
                </a:cubicBezTo>
                <a:cubicBezTo>
                  <a:pt x="1601863" y="1936356"/>
                  <a:pt x="1586056" y="1921325"/>
                  <a:pt x="1655285" y="1898248"/>
                </a:cubicBezTo>
                <a:cubicBezTo>
                  <a:pt x="1705753" y="1881425"/>
                  <a:pt x="1722773" y="1882519"/>
                  <a:pt x="1759457" y="1851949"/>
                </a:cubicBezTo>
                <a:cubicBezTo>
                  <a:pt x="1772032" y="1841470"/>
                  <a:pt x="1782606" y="1828800"/>
                  <a:pt x="1794181" y="1817225"/>
                </a:cubicBezTo>
                <a:lnTo>
                  <a:pt x="1817330" y="1747777"/>
                </a:lnTo>
                <a:lnTo>
                  <a:pt x="1828905" y="1713053"/>
                </a:lnTo>
                <a:cubicBezTo>
                  <a:pt x="1832763" y="1686045"/>
                  <a:pt x="1835600" y="1658872"/>
                  <a:pt x="1840480" y="1632030"/>
                </a:cubicBezTo>
                <a:cubicBezTo>
                  <a:pt x="1843326" y="1616379"/>
                  <a:pt x="1852055" y="1601639"/>
                  <a:pt x="1852055" y="1585731"/>
                </a:cubicBezTo>
                <a:cubicBezTo>
                  <a:pt x="1852055" y="1352615"/>
                  <a:pt x="1857606" y="1466265"/>
                  <a:pt x="1828905" y="1365812"/>
                </a:cubicBezTo>
                <a:cubicBezTo>
                  <a:pt x="1824535" y="1350516"/>
                  <a:pt x="1823596" y="1334135"/>
                  <a:pt x="1817330" y="1319513"/>
                </a:cubicBezTo>
                <a:cubicBezTo>
                  <a:pt x="1811850" y="1306727"/>
                  <a:pt x="1801897" y="1296364"/>
                  <a:pt x="1794181" y="1284789"/>
                </a:cubicBezTo>
                <a:cubicBezTo>
                  <a:pt x="1772841" y="1199432"/>
                  <a:pt x="1795773" y="1276929"/>
                  <a:pt x="1759457" y="1192192"/>
                </a:cubicBezTo>
                <a:cubicBezTo>
                  <a:pt x="1754651" y="1180978"/>
                  <a:pt x="1753338" y="1168381"/>
                  <a:pt x="1747882" y="1157468"/>
                </a:cubicBezTo>
                <a:cubicBezTo>
                  <a:pt x="1741661" y="1145026"/>
                  <a:pt x="1730383" y="1135456"/>
                  <a:pt x="1724733" y="1122744"/>
                </a:cubicBezTo>
                <a:cubicBezTo>
                  <a:pt x="1682173" y="1026983"/>
                  <a:pt x="1725976" y="1077688"/>
                  <a:pt x="1678434" y="1030146"/>
                </a:cubicBezTo>
                <a:cubicBezTo>
                  <a:pt x="1649343" y="942869"/>
                  <a:pt x="1691968" y="1047063"/>
                  <a:pt x="1632136" y="972273"/>
                </a:cubicBezTo>
                <a:cubicBezTo>
                  <a:pt x="1624514" y="962746"/>
                  <a:pt x="1626017" y="948462"/>
                  <a:pt x="1620561" y="937549"/>
                </a:cubicBezTo>
                <a:cubicBezTo>
                  <a:pt x="1605960" y="908349"/>
                  <a:pt x="1595792" y="901206"/>
                  <a:pt x="1574262" y="879675"/>
                </a:cubicBezTo>
                <a:cubicBezTo>
                  <a:pt x="1570404" y="868100"/>
                  <a:pt x="1568143" y="855864"/>
                  <a:pt x="1562687" y="844951"/>
                </a:cubicBezTo>
                <a:cubicBezTo>
                  <a:pt x="1556466" y="832509"/>
                  <a:pt x="1548780" y="820624"/>
                  <a:pt x="1539538" y="810227"/>
                </a:cubicBezTo>
                <a:cubicBezTo>
                  <a:pt x="1481877" y="745358"/>
                  <a:pt x="1488142" y="752813"/>
                  <a:pt x="1435366" y="717630"/>
                </a:cubicBezTo>
                <a:cubicBezTo>
                  <a:pt x="1417728" y="691173"/>
                  <a:pt x="1410564" y="670780"/>
                  <a:pt x="1377492" y="659756"/>
                </a:cubicBezTo>
                <a:cubicBezTo>
                  <a:pt x="1366511" y="656096"/>
                  <a:pt x="1358201" y="679048"/>
                  <a:pt x="1354343" y="682906"/>
                </a:cubicBezTo>
                <a:close/>
              </a:path>
            </a:pathLst>
          </a:custGeom>
          <a:solidFill>
            <a:schemeClr val="tx2">
              <a:alpha val="3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6" name="Freeform 225"/>
          <p:cNvSpPr/>
          <p:nvPr/>
        </p:nvSpPr>
        <p:spPr>
          <a:xfrm>
            <a:off x="4694831" y="4687748"/>
            <a:ext cx="1864157" cy="1979271"/>
          </a:xfrm>
          <a:custGeom>
            <a:avLst/>
            <a:gdLst>
              <a:gd name="connsiteX0" fmla="*/ 1655813 w 1864157"/>
              <a:gd name="connsiteY0" fmla="*/ 57873 h 1979271"/>
              <a:gd name="connsiteX1" fmla="*/ 1655813 w 1864157"/>
              <a:gd name="connsiteY1" fmla="*/ 57873 h 1979271"/>
              <a:gd name="connsiteX2" fmla="*/ 1551641 w 1864157"/>
              <a:gd name="connsiteY2" fmla="*/ 34724 h 1979271"/>
              <a:gd name="connsiteX3" fmla="*/ 1482193 w 1864157"/>
              <a:gd name="connsiteY3" fmla="*/ 11575 h 1979271"/>
              <a:gd name="connsiteX4" fmla="*/ 1435894 w 1864157"/>
              <a:gd name="connsiteY4" fmla="*/ 0 h 1979271"/>
              <a:gd name="connsiteX5" fmla="*/ 1262274 w 1864157"/>
              <a:gd name="connsiteY5" fmla="*/ 11575 h 1979271"/>
              <a:gd name="connsiteX6" fmla="*/ 1169676 w 1864157"/>
              <a:gd name="connsiteY6" fmla="*/ 57873 h 1979271"/>
              <a:gd name="connsiteX7" fmla="*/ 1134952 w 1864157"/>
              <a:gd name="connsiteY7" fmla="*/ 69448 h 1979271"/>
              <a:gd name="connsiteX8" fmla="*/ 1065504 w 1864157"/>
              <a:gd name="connsiteY8" fmla="*/ 127321 h 1979271"/>
              <a:gd name="connsiteX9" fmla="*/ 1042355 w 1864157"/>
              <a:gd name="connsiteY9" fmla="*/ 150471 h 1979271"/>
              <a:gd name="connsiteX10" fmla="*/ 1007631 w 1864157"/>
              <a:gd name="connsiteY10" fmla="*/ 162045 h 1979271"/>
              <a:gd name="connsiteX11" fmla="*/ 938183 w 1864157"/>
              <a:gd name="connsiteY11" fmla="*/ 196769 h 1979271"/>
              <a:gd name="connsiteX12" fmla="*/ 880309 w 1864157"/>
              <a:gd name="connsiteY12" fmla="*/ 243068 h 1979271"/>
              <a:gd name="connsiteX13" fmla="*/ 810861 w 1864157"/>
              <a:gd name="connsiteY13" fmla="*/ 277792 h 1979271"/>
              <a:gd name="connsiteX14" fmla="*/ 776137 w 1864157"/>
              <a:gd name="connsiteY14" fmla="*/ 335666 h 1979271"/>
              <a:gd name="connsiteX15" fmla="*/ 752988 w 1864157"/>
              <a:gd name="connsiteY15" fmla="*/ 370390 h 1979271"/>
              <a:gd name="connsiteX16" fmla="*/ 660390 w 1864157"/>
              <a:gd name="connsiteY16" fmla="*/ 451412 h 1979271"/>
              <a:gd name="connsiteX17" fmla="*/ 625666 w 1864157"/>
              <a:gd name="connsiteY17" fmla="*/ 462987 h 1979271"/>
              <a:gd name="connsiteX18" fmla="*/ 602517 w 1864157"/>
              <a:gd name="connsiteY18" fmla="*/ 486137 h 1979271"/>
              <a:gd name="connsiteX19" fmla="*/ 533069 w 1864157"/>
              <a:gd name="connsiteY19" fmla="*/ 532435 h 1979271"/>
              <a:gd name="connsiteX20" fmla="*/ 440471 w 1864157"/>
              <a:gd name="connsiteY20" fmla="*/ 613458 h 1979271"/>
              <a:gd name="connsiteX21" fmla="*/ 382598 w 1864157"/>
              <a:gd name="connsiteY21" fmla="*/ 671331 h 1979271"/>
              <a:gd name="connsiteX22" fmla="*/ 324724 w 1864157"/>
              <a:gd name="connsiteY22" fmla="*/ 729205 h 1979271"/>
              <a:gd name="connsiteX23" fmla="*/ 290000 w 1864157"/>
              <a:gd name="connsiteY23" fmla="*/ 787078 h 1979271"/>
              <a:gd name="connsiteX24" fmla="*/ 255276 w 1864157"/>
              <a:gd name="connsiteY24" fmla="*/ 868101 h 1979271"/>
              <a:gd name="connsiteX25" fmla="*/ 185828 w 1864157"/>
              <a:gd name="connsiteY25" fmla="*/ 960699 h 1979271"/>
              <a:gd name="connsiteX26" fmla="*/ 174254 w 1864157"/>
              <a:gd name="connsiteY26" fmla="*/ 995423 h 1979271"/>
              <a:gd name="connsiteX27" fmla="*/ 127955 w 1864157"/>
              <a:gd name="connsiteY27" fmla="*/ 1053296 h 1979271"/>
              <a:gd name="connsiteX28" fmla="*/ 93231 w 1864157"/>
              <a:gd name="connsiteY28" fmla="*/ 1157468 h 1979271"/>
              <a:gd name="connsiteX29" fmla="*/ 81656 w 1864157"/>
              <a:gd name="connsiteY29" fmla="*/ 1203767 h 1979271"/>
              <a:gd name="connsiteX30" fmla="*/ 35357 w 1864157"/>
              <a:gd name="connsiteY30" fmla="*/ 1365812 h 1979271"/>
              <a:gd name="connsiteX31" fmla="*/ 23783 w 1864157"/>
              <a:gd name="connsiteY31" fmla="*/ 1435261 h 1979271"/>
              <a:gd name="connsiteX32" fmla="*/ 12208 w 1864157"/>
              <a:gd name="connsiteY32" fmla="*/ 1493134 h 1979271"/>
              <a:gd name="connsiteX33" fmla="*/ 12208 w 1864157"/>
              <a:gd name="connsiteY33" fmla="*/ 1794076 h 1979271"/>
              <a:gd name="connsiteX34" fmla="*/ 23783 w 1864157"/>
              <a:gd name="connsiteY34" fmla="*/ 1840375 h 1979271"/>
              <a:gd name="connsiteX35" fmla="*/ 58507 w 1864157"/>
              <a:gd name="connsiteY35" fmla="*/ 1863524 h 1979271"/>
              <a:gd name="connsiteX36" fmla="*/ 116380 w 1864157"/>
              <a:gd name="connsiteY36" fmla="*/ 1932972 h 1979271"/>
              <a:gd name="connsiteX37" fmla="*/ 151104 w 1864157"/>
              <a:gd name="connsiteY37" fmla="*/ 1956121 h 1979271"/>
              <a:gd name="connsiteX38" fmla="*/ 243702 w 1864157"/>
              <a:gd name="connsiteY38" fmla="*/ 1979271 h 1979271"/>
              <a:gd name="connsiteX39" fmla="*/ 648816 w 1864157"/>
              <a:gd name="connsiteY39" fmla="*/ 1967696 h 1979271"/>
              <a:gd name="connsiteX40" fmla="*/ 695114 w 1864157"/>
              <a:gd name="connsiteY40" fmla="*/ 1956121 h 1979271"/>
              <a:gd name="connsiteX41" fmla="*/ 752988 w 1864157"/>
              <a:gd name="connsiteY41" fmla="*/ 1944547 h 1979271"/>
              <a:gd name="connsiteX42" fmla="*/ 822436 w 1864157"/>
              <a:gd name="connsiteY42" fmla="*/ 1921397 h 1979271"/>
              <a:gd name="connsiteX43" fmla="*/ 891884 w 1864157"/>
              <a:gd name="connsiteY43" fmla="*/ 1898248 h 1979271"/>
              <a:gd name="connsiteX44" fmla="*/ 984481 w 1864157"/>
              <a:gd name="connsiteY44" fmla="*/ 1851949 h 1979271"/>
              <a:gd name="connsiteX45" fmla="*/ 1065504 w 1864157"/>
              <a:gd name="connsiteY45" fmla="*/ 1770926 h 1979271"/>
              <a:gd name="connsiteX46" fmla="*/ 1158102 w 1864157"/>
              <a:gd name="connsiteY46" fmla="*/ 1678329 h 1979271"/>
              <a:gd name="connsiteX47" fmla="*/ 1204400 w 1864157"/>
              <a:gd name="connsiteY47" fmla="*/ 1597306 h 1979271"/>
              <a:gd name="connsiteX48" fmla="*/ 1250699 w 1864157"/>
              <a:gd name="connsiteY48" fmla="*/ 1551007 h 1979271"/>
              <a:gd name="connsiteX49" fmla="*/ 1285423 w 1864157"/>
              <a:gd name="connsiteY49" fmla="*/ 1481559 h 1979271"/>
              <a:gd name="connsiteX50" fmla="*/ 1354871 w 1864157"/>
              <a:gd name="connsiteY50" fmla="*/ 1446835 h 1979271"/>
              <a:gd name="connsiteX51" fmla="*/ 1378021 w 1864157"/>
              <a:gd name="connsiteY51" fmla="*/ 1423686 h 1979271"/>
              <a:gd name="connsiteX52" fmla="*/ 1412745 w 1864157"/>
              <a:gd name="connsiteY52" fmla="*/ 1400537 h 1979271"/>
              <a:gd name="connsiteX53" fmla="*/ 1470618 w 1864157"/>
              <a:gd name="connsiteY53" fmla="*/ 1342663 h 1979271"/>
              <a:gd name="connsiteX54" fmla="*/ 1540066 w 1864157"/>
              <a:gd name="connsiteY54" fmla="*/ 1238491 h 1979271"/>
              <a:gd name="connsiteX55" fmla="*/ 1586365 w 1864157"/>
              <a:gd name="connsiteY55" fmla="*/ 1192192 h 1979271"/>
              <a:gd name="connsiteX56" fmla="*/ 1609514 w 1864157"/>
              <a:gd name="connsiteY56" fmla="*/ 1157468 h 1979271"/>
              <a:gd name="connsiteX57" fmla="*/ 1632664 w 1864157"/>
              <a:gd name="connsiteY57" fmla="*/ 1134319 h 1979271"/>
              <a:gd name="connsiteX58" fmla="*/ 1655813 w 1864157"/>
              <a:gd name="connsiteY58" fmla="*/ 1099595 h 1979271"/>
              <a:gd name="connsiteX59" fmla="*/ 1702112 w 1864157"/>
              <a:gd name="connsiteY59" fmla="*/ 1041721 h 1979271"/>
              <a:gd name="connsiteX60" fmla="*/ 1736836 w 1864157"/>
              <a:gd name="connsiteY60" fmla="*/ 983848 h 1979271"/>
              <a:gd name="connsiteX61" fmla="*/ 1748411 w 1864157"/>
              <a:gd name="connsiteY61" fmla="*/ 949124 h 1979271"/>
              <a:gd name="connsiteX62" fmla="*/ 1794709 w 1864157"/>
              <a:gd name="connsiteY62" fmla="*/ 891250 h 1979271"/>
              <a:gd name="connsiteX63" fmla="*/ 1817859 w 1864157"/>
              <a:gd name="connsiteY63" fmla="*/ 763929 h 1979271"/>
              <a:gd name="connsiteX64" fmla="*/ 1829433 w 1864157"/>
              <a:gd name="connsiteY64" fmla="*/ 706056 h 1979271"/>
              <a:gd name="connsiteX65" fmla="*/ 1841008 w 1864157"/>
              <a:gd name="connsiteY65" fmla="*/ 590309 h 1979271"/>
              <a:gd name="connsiteX66" fmla="*/ 1864157 w 1864157"/>
              <a:gd name="connsiteY66" fmla="*/ 439838 h 1979271"/>
              <a:gd name="connsiteX67" fmla="*/ 1852583 w 1864157"/>
              <a:gd name="connsiteY67" fmla="*/ 277792 h 1979271"/>
              <a:gd name="connsiteX68" fmla="*/ 1817859 w 1864157"/>
              <a:gd name="connsiteY68" fmla="*/ 162045 h 1979271"/>
              <a:gd name="connsiteX69" fmla="*/ 1759985 w 1864157"/>
              <a:gd name="connsiteY69" fmla="*/ 92597 h 1979271"/>
              <a:gd name="connsiteX70" fmla="*/ 1702112 w 1864157"/>
              <a:gd name="connsiteY70" fmla="*/ 46299 h 1979271"/>
              <a:gd name="connsiteX71" fmla="*/ 1655813 w 1864157"/>
              <a:gd name="connsiteY71" fmla="*/ 57873 h 19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64157" h="1979271">
                <a:moveTo>
                  <a:pt x="1655813" y="57873"/>
                </a:moveTo>
                <a:lnTo>
                  <a:pt x="1655813" y="57873"/>
                </a:lnTo>
                <a:cubicBezTo>
                  <a:pt x="1621089" y="50157"/>
                  <a:pt x="1586011" y="43889"/>
                  <a:pt x="1551641" y="34724"/>
                </a:cubicBezTo>
                <a:cubicBezTo>
                  <a:pt x="1528063" y="28437"/>
                  <a:pt x="1505866" y="17493"/>
                  <a:pt x="1482193" y="11575"/>
                </a:cubicBezTo>
                <a:lnTo>
                  <a:pt x="1435894" y="0"/>
                </a:lnTo>
                <a:cubicBezTo>
                  <a:pt x="1378021" y="3858"/>
                  <a:pt x="1319634" y="2971"/>
                  <a:pt x="1262274" y="11575"/>
                </a:cubicBezTo>
                <a:cubicBezTo>
                  <a:pt x="1205056" y="20158"/>
                  <a:pt x="1212601" y="36410"/>
                  <a:pt x="1169676" y="57873"/>
                </a:cubicBezTo>
                <a:cubicBezTo>
                  <a:pt x="1158763" y="63329"/>
                  <a:pt x="1146527" y="65590"/>
                  <a:pt x="1134952" y="69448"/>
                </a:cubicBezTo>
                <a:cubicBezTo>
                  <a:pt x="1052460" y="151940"/>
                  <a:pt x="1146084" y="62856"/>
                  <a:pt x="1065504" y="127321"/>
                </a:cubicBezTo>
                <a:cubicBezTo>
                  <a:pt x="1056983" y="134138"/>
                  <a:pt x="1051713" y="144856"/>
                  <a:pt x="1042355" y="150471"/>
                </a:cubicBezTo>
                <a:cubicBezTo>
                  <a:pt x="1031893" y="156748"/>
                  <a:pt x="1019206" y="158187"/>
                  <a:pt x="1007631" y="162045"/>
                </a:cubicBezTo>
                <a:cubicBezTo>
                  <a:pt x="908116" y="228390"/>
                  <a:pt x="1034026" y="148848"/>
                  <a:pt x="938183" y="196769"/>
                </a:cubicBezTo>
                <a:cubicBezTo>
                  <a:pt x="890689" y="220516"/>
                  <a:pt x="916190" y="214363"/>
                  <a:pt x="880309" y="243068"/>
                </a:cubicBezTo>
                <a:cubicBezTo>
                  <a:pt x="848252" y="268713"/>
                  <a:pt x="847540" y="265567"/>
                  <a:pt x="810861" y="277792"/>
                </a:cubicBezTo>
                <a:cubicBezTo>
                  <a:pt x="790760" y="338094"/>
                  <a:pt x="812453" y="290270"/>
                  <a:pt x="776137" y="335666"/>
                </a:cubicBezTo>
                <a:cubicBezTo>
                  <a:pt x="767447" y="346529"/>
                  <a:pt x="762148" y="359921"/>
                  <a:pt x="752988" y="370390"/>
                </a:cubicBezTo>
                <a:cubicBezTo>
                  <a:pt x="729521" y="397209"/>
                  <a:pt x="695254" y="433980"/>
                  <a:pt x="660390" y="451412"/>
                </a:cubicBezTo>
                <a:cubicBezTo>
                  <a:pt x="649477" y="456868"/>
                  <a:pt x="637241" y="459129"/>
                  <a:pt x="625666" y="462987"/>
                </a:cubicBezTo>
                <a:cubicBezTo>
                  <a:pt x="617950" y="470704"/>
                  <a:pt x="611247" y="479589"/>
                  <a:pt x="602517" y="486137"/>
                </a:cubicBezTo>
                <a:cubicBezTo>
                  <a:pt x="580259" y="502830"/>
                  <a:pt x="552742" y="512762"/>
                  <a:pt x="533069" y="532435"/>
                </a:cubicBezTo>
                <a:cubicBezTo>
                  <a:pt x="465358" y="600146"/>
                  <a:pt x="497895" y="575176"/>
                  <a:pt x="440471" y="613458"/>
                </a:cubicBezTo>
                <a:cubicBezTo>
                  <a:pt x="378740" y="706055"/>
                  <a:pt x="459762" y="594167"/>
                  <a:pt x="382598" y="671331"/>
                </a:cubicBezTo>
                <a:cubicBezTo>
                  <a:pt x="305433" y="748496"/>
                  <a:pt x="417320" y="667475"/>
                  <a:pt x="324724" y="729205"/>
                </a:cubicBezTo>
                <a:cubicBezTo>
                  <a:pt x="297857" y="809810"/>
                  <a:pt x="332369" y="723525"/>
                  <a:pt x="290000" y="787078"/>
                </a:cubicBezTo>
                <a:cubicBezTo>
                  <a:pt x="212742" y="902965"/>
                  <a:pt x="306710" y="775519"/>
                  <a:pt x="255276" y="868101"/>
                </a:cubicBezTo>
                <a:cubicBezTo>
                  <a:pt x="222555" y="926998"/>
                  <a:pt x="220951" y="925576"/>
                  <a:pt x="185828" y="960699"/>
                </a:cubicBezTo>
                <a:cubicBezTo>
                  <a:pt x="181970" y="972274"/>
                  <a:pt x="180531" y="984961"/>
                  <a:pt x="174254" y="995423"/>
                </a:cubicBezTo>
                <a:cubicBezTo>
                  <a:pt x="133018" y="1064149"/>
                  <a:pt x="167673" y="963932"/>
                  <a:pt x="127955" y="1053296"/>
                </a:cubicBezTo>
                <a:cubicBezTo>
                  <a:pt x="127946" y="1053317"/>
                  <a:pt x="99022" y="1140095"/>
                  <a:pt x="93231" y="1157468"/>
                </a:cubicBezTo>
                <a:cubicBezTo>
                  <a:pt x="88201" y="1172560"/>
                  <a:pt x="86227" y="1188530"/>
                  <a:pt x="81656" y="1203767"/>
                </a:cubicBezTo>
                <a:cubicBezTo>
                  <a:pt x="31839" y="1369823"/>
                  <a:pt x="86078" y="1162935"/>
                  <a:pt x="35357" y="1365812"/>
                </a:cubicBezTo>
                <a:cubicBezTo>
                  <a:pt x="29665" y="1388580"/>
                  <a:pt x="27981" y="1412171"/>
                  <a:pt x="23783" y="1435261"/>
                </a:cubicBezTo>
                <a:cubicBezTo>
                  <a:pt x="20264" y="1454617"/>
                  <a:pt x="16066" y="1473843"/>
                  <a:pt x="12208" y="1493134"/>
                </a:cubicBezTo>
                <a:cubicBezTo>
                  <a:pt x="2672" y="1664777"/>
                  <a:pt x="-9678" y="1662763"/>
                  <a:pt x="12208" y="1794076"/>
                </a:cubicBezTo>
                <a:cubicBezTo>
                  <a:pt x="14823" y="1809768"/>
                  <a:pt x="14959" y="1827139"/>
                  <a:pt x="23783" y="1840375"/>
                </a:cubicBezTo>
                <a:cubicBezTo>
                  <a:pt x="31499" y="1851950"/>
                  <a:pt x="46932" y="1855808"/>
                  <a:pt x="58507" y="1863524"/>
                </a:cubicBezTo>
                <a:cubicBezTo>
                  <a:pt x="81269" y="1897667"/>
                  <a:pt x="82959" y="1905122"/>
                  <a:pt x="116380" y="1932972"/>
                </a:cubicBezTo>
                <a:cubicBezTo>
                  <a:pt x="127067" y="1941878"/>
                  <a:pt x="138031" y="1951367"/>
                  <a:pt x="151104" y="1956121"/>
                </a:cubicBezTo>
                <a:cubicBezTo>
                  <a:pt x="181004" y="1966994"/>
                  <a:pt x="243702" y="1979271"/>
                  <a:pt x="243702" y="1979271"/>
                </a:cubicBezTo>
                <a:cubicBezTo>
                  <a:pt x="378740" y="1975413"/>
                  <a:pt x="513900" y="1974615"/>
                  <a:pt x="648816" y="1967696"/>
                </a:cubicBezTo>
                <a:cubicBezTo>
                  <a:pt x="664703" y="1966881"/>
                  <a:pt x="679585" y="1959572"/>
                  <a:pt x="695114" y="1956121"/>
                </a:cubicBezTo>
                <a:cubicBezTo>
                  <a:pt x="714319" y="1951853"/>
                  <a:pt x="734008" y="1949723"/>
                  <a:pt x="752988" y="1944547"/>
                </a:cubicBezTo>
                <a:cubicBezTo>
                  <a:pt x="776530" y="1938127"/>
                  <a:pt x="799287" y="1929113"/>
                  <a:pt x="822436" y="1921397"/>
                </a:cubicBezTo>
                <a:lnTo>
                  <a:pt x="891884" y="1898248"/>
                </a:lnTo>
                <a:cubicBezTo>
                  <a:pt x="924622" y="1887335"/>
                  <a:pt x="953615" y="1867382"/>
                  <a:pt x="984481" y="1851949"/>
                </a:cubicBezTo>
                <a:lnTo>
                  <a:pt x="1065504" y="1770926"/>
                </a:lnTo>
                <a:lnTo>
                  <a:pt x="1158102" y="1678329"/>
                </a:lnTo>
                <a:cubicBezTo>
                  <a:pt x="1189100" y="1647331"/>
                  <a:pt x="1177166" y="1633618"/>
                  <a:pt x="1204400" y="1597306"/>
                </a:cubicBezTo>
                <a:cubicBezTo>
                  <a:pt x="1217495" y="1579846"/>
                  <a:pt x="1235266" y="1566440"/>
                  <a:pt x="1250699" y="1551007"/>
                </a:cubicBezTo>
                <a:cubicBezTo>
                  <a:pt x="1348271" y="1453435"/>
                  <a:pt x="1210111" y="1575698"/>
                  <a:pt x="1285423" y="1481559"/>
                </a:cubicBezTo>
                <a:cubicBezTo>
                  <a:pt x="1301741" y="1461162"/>
                  <a:pt x="1331997" y="1454460"/>
                  <a:pt x="1354871" y="1446835"/>
                </a:cubicBezTo>
                <a:cubicBezTo>
                  <a:pt x="1362588" y="1439119"/>
                  <a:pt x="1369499" y="1430503"/>
                  <a:pt x="1378021" y="1423686"/>
                </a:cubicBezTo>
                <a:cubicBezTo>
                  <a:pt x="1388884" y="1414996"/>
                  <a:pt x="1402909" y="1410374"/>
                  <a:pt x="1412745" y="1400537"/>
                </a:cubicBezTo>
                <a:cubicBezTo>
                  <a:pt x="1489909" y="1323372"/>
                  <a:pt x="1378022" y="1404393"/>
                  <a:pt x="1470618" y="1342663"/>
                </a:cubicBezTo>
                <a:lnTo>
                  <a:pt x="1540066" y="1238491"/>
                </a:lnTo>
                <a:cubicBezTo>
                  <a:pt x="1552173" y="1220331"/>
                  <a:pt x="1570932" y="1207625"/>
                  <a:pt x="1586365" y="1192192"/>
                </a:cubicBezTo>
                <a:cubicBezTo>
                  <a:pt x="1596202" y="1182355"/>
                  <a:pt x="1600824" y="1168331"/>
                  <a:pt x="1609514" y="1157468"/>
                </a:cubicBezTo>
                <a:cubicBezTo>
                  <a:pt x="1616331" y="1148947"/>
                  <a:pt x="1625847" y="1142840"/>
                  <a:pt x="1632664" y="1134319"/>
                </a:cubicBezTo>
                <a:cubicBezTo>
                  <a:pt x="1641354" y="1123456"/>
                  <a:pt x="1647123" y="1110458"/>
                  <a:pt x="1655813" y="1099595"/>
                </a:cubicBezTo>
                <a:cubicBezTo>
                  <a:pt x="1721792" y="1017119"/>
                  <a:pt x="1630849" y="1148612"/>
                  <a:pt x="1702112" y="1041721"/>
                </a:cubicBezTo>
                <a:cubicBezTo>
                  <a:pt x="1734897" y="943360"/>
                  <a:pt x="1689173" y="1063284"/>
                  <a:pt x="1736836" y="983848"/>
                </a:cubicBezTo>
                <a:cubicBezTo>
                  <a:pt x="1743113" y="973386"/>
                  <a:pt x="1742955" y="960037"/>
                  <a:pt x="1748411" y="949124"/>
                </a:cubicBezTo>
                <a:cubicBezTo>
                  <a:pt x="1763012" y="919922"/>
                  <a:pt x="1773178" y="912782"/>
                  <a:pt x="1794709" y="891250"/>
                </a:cubicBezTo>
                <a:cubicBezTo>
                  <a:pt x="1818320" y="820418"/>
                  <a:pt x="1799163" y="885456"/>
                  <a:pt x="1817859" y="763929"/>
                </a:cubicBezTo>
                <a:cubicBezTo>
                  <a:pt x="1820850" y="744485"/>
                  <a:pt x="1826833" y="725556"/>
                  <a:pt x="1829433" y="706056"/>
                </a:cubicBezTo>
                <a:cubicBezTo>
                  <a:pt x="1834558" y="667621"/>
                  <a:pt x="1836477" y="628818"/>
                  <a:pt x="1841008" y="590309"/>
                </a:cubicBezTo>
                <a:cubicBezTo>
                  <a:pt x="1846964" y="539685"/>
                  <a:pt x="1855787" y="490061"/>
                  <a:pt x="1864157" y="439838"/>
                </a:cubicBezTo>
                <a:cubicBezTo>
                  <a:pt x="1860299" y="385823"/>
                  <a:pt x="1858563" y="331614"/>
                  <a:pt x="1852583" y="277792"/>
                </a:cubicBezTo>
                <a:cubicBezTo>
                  <a:pt x="1849668" y="251558"/>
                  <a:pt x="1823675" y="179494"/>
                  <a:pt x="1817859" y="162045"/>
                </a:cubicBezTo>
                <a:cubicBezTo>
                  <a:pt x="1808281" y="133309"/>
                  <a:pt x="1777892" y="114085"/>
                  <a:pt x="1759985" y="92597"/>
                </a:cubicBezTo>
                <a:cubicBezTo>
                  <a:pt x="1719712" y="44270"/>
                  <a:pt x="1759116" y="65299"/>
                  <a:pt x="1702112" y="46299"/>
                </a:cubicBezTo>
                <a:cubicBezTo>
                  <a:pt x="1659203" y="60601"/>
                  <a:pt x="1663530" y="55944"/>
                  <a:pt x="1655813" y="57873"/>
                </a:cubicBezTo>
                <a:close/>
              </a:path>
            </a:pathLst>
          </a:cu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4" name="Freeform 223"/>
          <p:cNvSpPr/>
          <p:nvPr/>
        </p:nvSpPr>
        <p:spPr>
          <a:xfrm>
            <a:off x="4024133" y="3900442"/>
            <a:ext cx="2604303" cy="1724855"/>
          </a:xfrm>
          <a:custGeom>
            <a:avLst/>
            <a:gdLst>
              <a:gd name="connsiteX0" fmla="*/ 763929 w 2604303"/>
              <a:gd name="connsiteY0" fmla="*/ 69675 h 1724855"/>
              <a:gd name="connsiteX1" fmla="*/ 763929 w 2604303"/>
              <a:gd name="connsiteY1" fmla="*/ 69675 h 1724855"/>
              <a:gd name="connsiteX2" fmla="*/ 659757 w 2604303"/>
              <a:gd name="connsiteY2" fmla="*/ 46526 h 1724855"/>
              <a:gd name="connsiteX3" fmla="*/ 625033 w 2604303"/>
              <a:gd name="connsiteY3" fmla="*/ 23377 h 1724855"/>
              <a:gd name="connsiteX4" fmla="*/ 416688 w 2604303"/>
              <a:gd name="connsiteY4" fmla="*/ 11802 h 1724855"/>
              <a:gd name="connsiteX5" fmla="*/ 347240 w 2604303"/>
              <a:gd name="connsiteY5" fmla="*/ 227 h 1724855"/>
              <a:gd name="connsiteX6" fmla="*/ 138896 w 2604303"/>
              <a:gd name="connsiteY6" fmla="*/ 23377 h 1724855"/>
              <a:gd name="connsiteX7" fmla="*/ 115746 w 2604303"/>
              <a:gd name="connsiteY7" fmla="*/ 46526 h 1724855"/>
              <a:gd name="connsiteX8" fmla="*/ 69448 w 2604303"/>
              <a:gd name="connsiteY8" fmla="*/ 104400 h 1724855"/>
              <a:gd name="connsiteX9" fmla="*/ 57873 w 2604303"/>
              <a:gd name="connsiteY9" fmla="*/ 150698 h 1724855"/>
              <a:gd name="connsiteX10" fmla="*/ 46298 w 2604303"/>
              <a:gd name="connsiteY10" fmla="*/ 231721 h 1724855"/>
              <a:gd name="connsiteX11" fmla="*/ 23149 w 2604303"/>
              <a:gd name="connsiteY11" fmla="*/ 301169 h 1724855"/>
              <a:gd name="connsiteX12" fmla="*/ 0 w 2604303"/>
              <a:gd name="connsiteY12" fmla="*/ 382192 h 1724855"/>
              <a:gd name="connsiteX13" fmla="*/ 11574 w 2604303"/>
              <a:gd name="connsiteY13" fmla="*/ 544237 h 1724855"/>
              <a:gd name="connsiteX14" fmla="*/ 23149 w 2604303"/>
              <a:gd name="connsiteY14" fmla="*/ 578962 h 1724855"/>
              <a:gd name="connsiteX15" fmla="*/ 57873 w 2604303"/>
              <a:gd name="connsiteY15" fmla="*/ 625260 h 1724855"/>
              <a:gd name="connsiteX16" fmla="*/ 104172 w 2604303"/>
              <a:gd name="connsiteY16" fmla="*/ 671559 h 1724855"/>
              <a:gd name="connsiteX17" fmla="*/ 115746 w 2604303"/>
              <a:gd name="connsiteY17" fmla="*/ 706283 h 1724855"/>
              <a:gd name="connsiteX18" fmla="*/ 138896 w 2604303"/>
              <a:gd name="connsiteY18" fmla="*/ 729432 h 1724855"/>
              <a:gd name="connsiteX19" fmla="*/ 173620 w 2604303"/>
              <a:gd name="connsiteY19" fmla="*/ 868329 h 1724855"/>
              <a:gd name="connsiteX20" fmla="*/ 219919 w 2604303"/>
              <a:gd name="connsiteY20" fmla="*/ 926202 h 1724855"/>
              <a:gd name="connsiteX21" fmla="*/ 243068 w 2604303"/>
              <a:gd name="connsiteY21" fmla="*/ 960926 h 1724855"/>
              <a:gd name="connsiteX22" fmla="*/ 358815 w 2604303"/>
              <a:gd name="connsiteY22" fmla="*/ 995650 h 1724855"/>
              <a:gd name="connsiteX23" fmla="*/ 428263 w 2604303"/>
              <a:gd name="connsiteY23" fmla="*/ 1018800 h 1724855"/>
              <a:gd name="connsiteX24" fmla="*/ 497711 w 2604303"/>
              <a:gd name="connsiteY24" fmla="*/ 1030374 h 1724855"/>
              <a:gd name="connsiteX25" fmla="*/ 555584 w 2604303"/>
              <a:gd name="connsiteY25" fmla="*/ 1041949 h 1724855"/>
              <a:gd name="connsiteX26" fmla="*/ 613458 w 2604303"/>
              <a:gd name="connsiteY26" fmla="*/ 1065098 h 1724855"/>
              <a:gd name="connsiteX27" fmla="*/ 717630 w 2604303"/>
              <a:gd name="connsiteY27" fmla="*/ 1099822 h 1724855"/>
              <a:gd name="connsiteX28" fmla="*/ 798653 w 2604303"/>
              <a:gd name="connsiteY28" fmla="*/ 1122972 h 1724855"/>
              <a:gd name="connsiteX29" fmla="*/ 833377 w 2604303"/>
              <a:gd name="connsiteY29" fmla="*/ 1146121 h 1724855"/>
              <a:gd name="connsiteX30" fmla="*/ 937549 w 2604303"/>
              <a:gd name="connsiteY30" fmla="*/ 1180845 h 1724855"/>
              <a:gd name="connsiteX31" fmla="*/ 1018572 w 2604303"/>
              <a:gd name="connsiteY31" fmla="*/ 1227144 h 1724855"/>
              <a:gd name="connsiteX32" fmla="*/ 1099595 w 2604303"/>
              <a:gd name="connsiteY32" fmla="*/ 1261868 h 1724855"/>
              <a:gd name="connsiteX33" fmla="*/ 1134319 w 2604303"/>
              <a:gd name="connsiteY33" fmla="*/ 1285017 h 1724855"/>
              <a:gd name="connsiteX34" fmla="*/ 1157468 w 2604303"/>
              <a:gd name="connsiteY34" fmla="*/ 1308167 h 1724855"/>
              <a:gd name="connsiteX35" fmla="*/ 1192192 w 2604303"/>
              <a:gd name="connsiteY35" fmla="*/ 1319741 h 1724855"/>
              <a:gd name="connsiteX36" fmla="*/ 1215341 w 2604303"/>
              <a:gd name="connsiteY36" fmla="*/ 1342891 h 1724855"/>
              <a:gd name="connsiteX37" fmla="*/ 1296364 w 2604303"/>
              <a:gd name="connsiteY37" fmla="*/ 1366040 h 1724855"/>
              <a:gd name="connsiteX38" fmla="*/ 1354238 w 2604303"/>
              <a:gd name="connsiteY38" fmla="*/ 1400764 h 1724855"/>
              <a:gd name="connsiteX39" fmla="*/ 1388962 w 2604303"/>
              <a:gd name="connsiteY39" fmla="*/ 1423913 h 1724855"/>
              <a:gd name="connsiteX40" fmla="*/ 1423686 w 2604303"/>
              <a:gd name="connsiteY40" fmla="*/ 1435488 h 1724855"/>
              <a:gd name="connsiteX41" fmla="*/ 1539433 w 2604303"/>
              <a:gd name="connsiteY41" fmla="*/ 1481787 h 1724855"/>
              <a:gd name="connsiteX42" fmla="*/ 1574157 w 2604303"/>
              <a:gd name="connsiteY42" fmla="*/ 1504936 h 1724855"/>
              <a:gd name="connsiteX43" fmla="*/ 1608881 w 2604303"/>
              <a:gd name="connsiteY43" fmla="*/ 1516511 h 1724855"/>
              <a:gd name="connsiteX44" fmla="*/ 1643605 w 2604303"/>
              <a:gd name="connsiteY44" fmla="*/ 1539660 h 1724855"/>
              <a:gd name="connsiteX45" fmla="*/ 1724627 w 2604303"/>
              <a:gd name="connsiteY45" fmla="*/ 1574384 h 1724855"/>
              <a:gd name="connsiteX46" fmla="*/ 1782501 w 2604303"/>
              <a:gd name="connsiteY46" fmla="*/ 1609108 h 1724855"/>
              <a:gd name="connsiteX47" fmla="*/ 1817225 w 2604303"/>
              <a:gd name="connsiteY47" fmla="*/ 1632258 h 1724855"/>
              <a:gd name="connsiteX48" fmla="*/ 1898248 w 2604303"/>
              <a:gd name="connsiteY48" fmla="*/ 1655407 h 1724855"/>
              <a:gd name="connsiteX49" fmla="*/ 1932972 w 2604303"/>
              <a:gd name="connsiteY49" fmla="*/ 1678556 h 1724855"/>
              <a:gd name="connsiteX50" fmla="*/ 2002420 w 2604303"/>
              <a:gd name="connsiteY50" fmla="*/ 1701706 h 1724855"/>
              <a:gd name="connsiteX51" fmla="*/ 2106592 w 2604303"/>
              <a:gd name="connsiteY51" fmla="*/ 1724855 h 1724855"/>
              <a:gd name="connsiteX52" fmla="*/ 2361235 w 2604303"/>
              <a:gd name="connsiteY52" fmla="*/ 1713281 h 1724855"/>
              <a:gd name="connsiteX53" fmla="*/ 2395959 w 2604303"/>
              <a:gd name="connsiteY53" fmla="*/ 1701706 h 1724855"/>
              <a:gd name="connsiteX54" fmla="*/ 2465407 w 2604303"/>
              <a:gd name="connsiteY54" fmla="*/ 1609108 h 1724855"/>
              <a:gd name="connsiteX55" fmla="*/ 2523281 w 2604303"/>
              <a:gd name="connsiteY55" fmla="*/ 1539660 h 1724855"/>
              <a:gd name="connsiteX56" fmla="*/ 2534855 w 2604303"/>
              <a:gd name="connsiteY56" fmla="*/ 1504936 h 1724855"/>
              <a:gd name="connsiteX57" fmla="*/ 2558005 w 2604303"/>
              <a:gd name="connsiteY57" fmla="*/ 1481787 h 1724855"/>
              <a:gd name="connsiteX58" fmla="*/ 2581154 w 2604303"/>
              <a:gd name="connsiteY58" fmla="*/ 1435488 h 1724855"/>
              <a:gd name="connsiteX59" fmla="*/ 2604303 w 2604303"/>
              <a:gd name="connsiteY59" fmla="*/ 1366040 h 1724855"/>
              <a:gd name="connsiteX60" fmla="*/ 2592729 w 2604303"/>
              <a:gd name="connsiteY60" fmla="*/ 1111397 h 1724855"/>
              <a:gd name="connsiteX61" fmla="*/ 2581154 w 2604303"/>
              <a:gd name="connsiteY61" fmla="*/ 1076673 h 1724855"/>
              <a:gd name="connsiteX62" fmla="*/ 2558005 w 2604303"/>
              <a:gd name="connsiteY62" fmla="*/ 1041949 h 1724855"/>
              <a:gd name="connsiteX63" fmla="*/ 2546430 w 2604303"/>
              <a:gd name="connsiteY63" fmla="*/ 995650 h 1724855"/>
              <a:gd name="connsiteX64" fmla="*/ 2523281 w 2604303"/>
              <a:gd name="connsiteY64" fmla="*/ 949351 h 1724855"/>
              <a:gd name="connsiteX65" fmla="*/ 2488557 w 2604303"/>
              <a:gd name="connsiteY65" fmla="*/ 856754 h 1724855"/>
              <a:gd name="connsiteX66" fmla="*/ 2395959 w 2604303"/>
              <a:gd name="connsiteY66" fmla="*/ 787306 h 1724855"/>
              <a:gd name="connsiteX67" fmla="*/ 2338086 w 2604303"/>
              <a:gd name="connsiteY67" fmla="*/ 775731 h 1724855"/>
              <a:gd name="connsiteX68" fmla="*/ 2303362 w 2604303"/>
              <a:gd name="connsiteY68" fmla="*/ 764156 h 1724855"/>
              <a:gd name="connsiteX69" fmla="*/ 2245488 w 2604303"/>
              <a:gd name="connsiteY69" fmla="*/ 752582 h 1724855"/>
              <a:gd name="connsiteX70" fmla="*/ 2176040 w 2604303"/>
              <a:gd name="connsiteY70" fmla="*/ 729432 h 1724855"/>
              <a:gd name="connsiteX71" fmla="*/ 2141316 w 2604303"/>
              <a:gd name="connsiteY71" fmla="*/ 717858 h 1724855"/>
              <a:gd name="connsiteX72" fmla="*/ 2095017 w 2604303"/>
              <a:gd name="connsiteY72" fmla="*/ 694708 h 1724855"/>
              <a:gd name="connsiteX73" fmla="*/ 2060293 w 2604303"/>
              <a:gd name="connsiteY73" fmla="*/ 671559 h 1724855"/>
              <a:gd name="connsiteX74" fmla="*/ 2002420 w 2604303"/>
              <a:gd name="connsiteY74" fmla="*/ 659984 h 1724855"/>
              <a:gd name="connsiteX75" fmla="*/ 1956121 w 2604303"/>
              <a:gd name="connsiteY75" fmla="*/ 648410 h 1724855"/>
              <a:gd name="connsiteX76" fmla="*/ 1828800 w 2604303"/>
              <a:gd name="connsiteY76" fmla="*/ 602111 h 1724855"/>
              <a:gd name="connsiteX77" fmla="*/ 1770926 w 2604303"/>
              <a:gd name="connsiteY77" fmla="*/ 567387 h 1724855"/>
              <a:gd name="connsiteX78" fmla="*/ 1701478 w 2604303"/>
              <a:gd name="connsiteY78" fmla="*/ 532663 h 1724855"/>
              <a:gd name="connsiteX79" fmla="*/ 1585731 w 2604303"/>
              <a:gd name="connsiteY79" fmla="*/ 474789 h 1724855"/>
              <a:gd name="connsiteX80" fmla="*/ 1551007 w 2604303"/>
              <a:gd name="connsiteY80" fmla="*/ 451640 h 1724855"/>
              <a:gd name="connsiteX81" fmla="*/ 1435260 w 2604303"/>
              <a:gd name="connsiteY81" fmla="*/ 416916 h 1724855"/>
              <a:gd name="connsiteX82" fmla="*/ 1354238 w 2604303"/>
              <a:gd name="connsiteY82" fmla="*/ 382192 h 1724855"/>
              <a:gd name="connsiteX83" fmla="*/ 1261640 w 2604303"/>
              <a:gd name="connsiteY83" fmla="*/ 312744 h 1724855"/>
              <a:gd name="connsiteX84" fmla="*/ 1226916 w 2604303"/>
              <a:gd name="connsiteY84" fmla="*/ 289594 h 1724855"/>
              <a:gd name="connsiteX85" fmla="*/ 1180617 w 2604303"/>
              <a:gd name="connsiteY85" fmla="*/ 254870 h 1724855"/>
              <a:gd name="connsiteX86" fmla="*/ 1145893 w 2604303"/>
              <a:gd name="connsiteY86" fmla="*/ 243296 h 1724855"/>
              <a:gd name="connsiteX87" fmla="*/ 1053296 w 2604303"/>
              <a:gd name="connsiteY87" fmla="*/ 173848 h 1724855"/>
              <a:gd name="connsiteX88" fmla="*/ 879676 w 2604303"/>
              <a:gd name="connsiteY88" fmla="*/ 115974 h 1724855"/>
              <a:gd name="connsiteX89" fmla="*/ 844952 w 2604303"/>
              <a:gd name="connsiteY89" fmla="*/ 104400 h 1724855"/>
              <a:gd name="connsiteX90" fmla="*/ 763929 w 2604303"/>
              <a:gd name="connsiteY90" fmla="*/ 81250 h 1724855"/>
              <a:gd name="connsiteX91" fmla="*/ 763929 w 2604303"/>
              <a:gd name="connsiteY91" fmla="*/ 69675 h 17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604303" h="1724855">
                <a:moveTo>
                  <a:pt x="763929" y="69675"/>
                </a:moveTo>
                <a:lnTo>
                  <a:pt x="763929" y="69675"/>
                </a:lnTo>
                <a:cubicBezTo>
                  <a:pt x="729205" y="61959"/>
                  <a:pt x="693503" y="57774"/>
                  <a:pt x="659757" y="46526"/>
                </a:cubicBezTo>
                <a:cubicBezTo>
                  <a:pt x="646560" y="42127"/>
                  <a:pt x="638804" y="25344"/>
                  <a:pt x="625033" y="23377"/>
                </a:cubicBezTo>
                <a:cubicBezTo>
                  <a:pt x="556177" y="13540"/>
                  <a:pt x="486136" y="15660"/>
                  <a:pt x="416688" y="11802"/>
                </a:cubicBezTo>
                <a:cubicBezTo>
                  <a:pt x="393539" y="7944"/>
                  <a:pt x="370709" y="227"/>
                  <a:pt x="347240" y="227"/>
                </a:cubicBezTo>
                <a:cubicBezTo>
                  <a:pt x="198605" y="227"/>
                  <a:pt x="220829" y="-3935"/>
                  <a:pt x="138896" y="23377"/>
                </a:cubicBezTo>
                <a:cubicBezTo>
                  <a:pt x="131179" y="31093"/>
                  <a:pt x="122563" y="38005"/>
                  <a:pt x="115746" y="46526"/>
                </a:cubicBezTo>
                <a:cubicBezTo>
                  <a:pt x="57330" y="119545"/>
                  <a:pt x="125351" y="48495"/>
                  <a:pt x="69448" y="104400"/>
                </a:cubicBezTo>
                <a:cubicBezTo>
                  <a:pt x="65590" y="119833"/>
                  <a:pt x="60719" y="135047"/>
                  <a:pt x="57873" y="150698"/>
                </a:cubicBezTo>
                <a:cubicBezTo>
                  <a:pt x="52993" y="177540"/>
                  <a:pt x="52433" y="205138"/>
                  <a:pt x="46298" y="231721"/>
                </a:cubicBezTo>
                <a:cubicBezTo>
                  <a:pt x="40811" y="255498"/>
                  <a:pt x="30865" y="278020"/>
                  <a:pt x="23149" y="301169"/>
                </a:cubicBezTo>
                <a:cubicBezTo>
                  <a:pt x="6542" y="350990"/>
                  <a:pt x="14535" y="324049"/>
                  <a:pt x="0" y="382192"/>
                </a:cubicBezTo>
                <a:cubicBezTo>
                  <a:pt x="3858" y="436207"/>
                  <a:pt x="5247" y="490455"/>
                  <a:pt x="11574" y="544237"/>
                </a:cubicBezTo>
                <a:cubicBezTo>
                  <a:pt x="13000" y="556355"/>
                  <a:pt x="17096" y="568368"/>
                  <a:pt x="23149" y="578962"/>
                </a:cubicBezTo>
                <a:cubicBezTo>
                  <a:pt x="32720" y="595711"/>
                  <a:pt x="45170" y="610742"/>
                  <a:pt x="57873" y="625260"/>
                </a:cubicBezTo>
                <a:cubicBezTo>
                  <a:pt x="72245" y="641685"/>
                  <a:pt x="104172" y="671559"/>
                  <a:pt x="104172" y="671559"/>
                </a:cubicBezTo>
                <a:cubicBezTo>
                  <a:pt x="108030" y="683134"/>
                  <a:pt x="109469" y="695821"/>
                  <a:pt x="115746" y="706283"/>
                </a:cubicBezTo>
                <a:cubicBezTo>
                  <a:pt x="121361" y="715641"/>
                  <a:pt x="134016" y="719671"/>
                  <a:pt x="138896" y="729432"/>
                </a:cubicBezTo>
                <a:cubicBezTo>
                  <a:pt x="187510" y="826660"/>
                  <a:pt x="140679" y="769507"/>
                  <a:pt x="173620" y="868329"/>
                </a:cubicBezTo>
                <a:cubicBezTo>
                  <a:pt x="183800" y="898869"/>
                  <a:pt x="201855" y="903622"/>
                  <a:pt x="219919" y="926202"/>
                </a:cubicBezTo>
                <a:cubicBezTo>
                  <a:pt x="228609" y="937065"/>
                  <a:pt x="231272" y="953553"/>
                  <a:pt x="243068" y="960926"/>
                </a:cubicBezTo>
                <a:cubicBezTo>
                  <a:pt x="268249" y="976664"/>
                  <a:pt x="327540" y="986267"/>
                  <a:pt x="358815" y="995650"/>
                </a:cubicBezTo>
                <a:cubicBezTo>
                  <a:pt x="382187" y="1002662"/>
                  <a:pt x="405114" y="1011083"/>
                  <a:pt x="428263" y="1018800"/>
                </a:cubicBezTo>
                <a:cubicBezTo>
                  <a:pt x="450527" y="1026222"/>
                  <a:pt x="474621" y="1026176"/>
                  <a:pt x="497711" y="1030374"/>
                </a:cubicBezTo>
                <a:cubicBezTo>
                  <a:pt x="517067" y="1033893"/>
                  <a:pt x="536741" y="1036296"/>
                  <a:pt x="555584" y="1041949"/>
                </a:cubicBezTo>
                <a:cubicBezTo>
                  <a:pt x="575485" y="1047919"/>
                  <a:pt x="593932" y="1057997"/>
                  <a:pt x="613458" y="1065098"/>
                </a:cubicBezTo>
                <a:cubicBezTo>
                  <a:pt x="613535" y="1065126"/>
                  <a:pt x="700229" y="1094022"/>
                  <a:pt x="717630" y="1099822"/>
                </a:cubicBezTo>
                <a:cubicBezTo>
                  <a:pt x="739881" y="1107238"/>
                  <a:pt x="776360" y="1111825"/>
                  <a:pt x="798653" y="1122972"/>
                </a:cubicBezTo>
                <a:cubicBezTo>
                  <a:pt x="811095" y="1129193"/>
                  <a:pt x="820935" y="1139900"/>
                  <a:pt x="833377" y="1146121"/>
                </a:cubicBezTo>
                <a:cubicBezTo>
                  <a:pt x="876962" y="1167913"/>
                  <a:pt x="893342" y="1169793"/>
                  <a:pt x="937549" y="1180845"/>
                </a:cubicBezTo>
                <a:cubicBezTo>
                  <a:pt x="972419" y="1204092"/>
                  <a:pt x="977457" y="1209523"/>
                  <a:pt x="1018572" y="1227144"/>
                </a:cubicBezTo>
                <a:cubicBezTo>
                  <a:pt x="1083509" y="1254974"/>
                  <a:pt x="1022805" y="1217988"/>
                  <a:pt x="1099595" y="1261868"/>
                </a:cubicBezTo>
                <a:cubicBezTo>
                  <a:pt x="1111673" y="1268770"/>
                  <a:pt x="1123456" y="1276327"/>
                  <a:pt x="1134319" y="1285017"/>
                </a:cubicBezTo>
                <a:cubicBezTo>
                  <a:pt x="1142840" y="1291834"/>
                  <a:pt x="1148110" y="1302552"/>
                  <a:pt x="1157468" y="1308167"/>
                </a:cubicBezTo>
                <a:cubicBezTo>
                  <a:pt x="1167930" y="1314444"/>
                  <a:pt x="1180617" y="1315883"/>
                  <a:pt x="1192192" y="1319741"/>
                </a:cubicBezTo>
                <a:cubicBezTo>
                  <a:pt x="1199908" y="1327458"/>
                  <a:pt x="1205983" y="1337276"/>
                  <a:pt x="1215341" y="1342891"/>
                </a:cubicBezTo>
                <a:cubicBezTo>
                  <a:pt x="1227198" y="1350006"/>
                  <a:pt x="1287721" y="1363879"/>
                  <a:pt x="1296364" y="1366040"/>
                </a:cubicBezTo>
                <a:cubicBezTo>
                  <a:pt x="1341581" y="1411255"/>
                  <a:pt x="1294135" y="1370713"/>
                  <a:pt x="1354238" y="1400764"/>
                </a:cubicBezTo>
                <a:cubicBezTo>
                  <a:pt x="1366680" y="1406985"/>
                  <a:pt x="1376520" y="1417692"/>
                  <a:pt x="1388962" y="1423913"/>
                </a:cubicBezTo>
                <a:cubicBezTo>
                  <a:pt x="1399875" y="1429369"/>
                  <a:pt x="1412472" y="1430682"/>
                  <a:pt x="1423686" y="1435488"/>
                </a:cubicBezTo>
                <a:cubicBezTo>
                  <a:pt x="1542901" y="1486580"/>
                  <a:pt x="1381359" y="1429095"/>
                  <a:pt x="1539433" y="1481787"/>
                </a:cubicBezTo>
                <a:cubicBezTo>
                  <a:pt x="1552630" y="1486186"/>
                  <a:pt x="1561715" y="1498715"/>
                  <a:pt x="1574157" y="1504936"/>
                </a:cubicBezTo>
                <a:cubicBezTo>
                  <a:pt x="1585070" y="1510392"/>
                  <a:pt x="1597968" y="1511055"/>
                  <a:pt x="1608881" y="1516511"/>
                </a:cubicBezTo>
                <a:cubicBezTo>
                  <a:pt x="1621323" y="1522732"/>
                  <a:pt x="1631163" y="1533439"/>
                  <a:pt x="1643605" y="1539660"/>
                </a:cubicBezTo>
                <a:cubicBezTo>
                  <a:pt x="1705331" y="1570523"/>
                  <a:pt x="1652378" y="1526218"/>
                  <a:pt x="1724627" y="1574384"/>
                </a:cubicBezTo>
                <a:cubicBezTo>
                  <a:pt x="1788179" y="1616752"/>
                  <a:pt x="1701900" y="1582243"/>
                  <a:pt x="1782501" y="1609108"/>
                </a:cubicBezTo>
                <a:cubicBezTo>
                  <a:pt x="1794076" y="1616825"/>
                  <a:pt x="1804439" y="1626778"/>
                  <a:pt x="1817225" y="1632258"/>
                </a:cubicBezTo>
                <a:cubicBezTo>
                  <a:pt x="1869167" y="1654519"/>
                  <a:pt x="1853183" y="1632875"/>
                  <a:pt x="1898248" y="1655407"/>
                </a:cubicBezTo>
                <a:cubicBezTo>
                  <a:pt x="1910690" y="1661628"/>
                  <a:pt x="1920260" y="1672906"/>
                  <a:pt x="1932972" y="1678556"/>
                </a:cubicBezTo>
                <a:cubicBezTo>
                  <a:pt x="1955270" y="1688466"/>
                  <a:pt x="1978747" y="1695788"/>
                  <a:pt x="2002420" y="1701706"/>
                </a:cubicBezTo>
                <a:cubicBezTo>
                  <a:pt x="2067805" y="1718052"/>
                  <a:pt x="2033120" y="1710161"/>
                  <a:pt x="2106592" y="1724855"/>
                </a:cubicBezTo>
                <a:cubicBezTo>
                  <a:pt x="2191473" y="1720997"/>
                  <a:pt x="2276537" y="1720057"/>
                  <a:pt x="2361235" y="1713281"/>
                </a:cubicBezTo>
                <a:cubicBezTo>
                  <a:pt x="2373397" y="1712308"/>
                  <a:pt x="2385497" y="1707983"/>
                  <a:pt x="2395959" y="1701706"/>
                </a:cubicBezTo>
                <a:cubicBezTo>
                  <a:pt x="2419750" y="1687431"/>
                  <a:pt x="2461576" y="1614855"/>
                  <a:pt x="2465407" y="1609108"/>
                </a:cubicBezTo>
                <a:cubicBezTo>
                  <a:pt x="2497634" y="1560767"/>
                  <a:pt x="2478724" y="1584217"/>
                  <a:pt x="2523281" y="1539660"/>
                </a:cubicBezTo>
                <a:cubicBezTo>
                  <a:pt x="2527139" y="1528085"/>
                  <a:pt x="2528578" y="1515398"/>
                  <a:pt x="2534855" y="1504936"/>
                </a:cubicBezTo>
                <a:cubicBezTo>
                  <a:pt x="2540470" y="1495578"/>
                  <a:pt x="2551952" y="1490867"/>
                  <a:pt x="2558005" y="1481787"/>
                </a:cubicBezTo>
                <a:cubicBezTo>
                  <a:pt x="2567576" y="1467430"/>
                  <a:pt x="2574746" y="1451508"/>
                  <a:pt x="2581154" y="1435488"/>
                </a:cubicBezTo>
                <a:cubicBezTo>
                  <a:pt x="2590216" y="1412832"/>
                  <a:pt x="2604303" y="1366040"/>
                  <a:pt x="2604303" y="1366040"/>
                </a:cubicBezTo>
                <a:cubicBezTo>
                  <a:pt x="2600445" y="1281159"/>
                  <a:pt x="2599505" y="1196095"/>
                  <a:pt x="2592729" y="1111397"/>
                </a:cubicBezTo>
                <a:cubicBezTo>
                  <a:pt x="2591756" y="1099235"/>
                  <a:pt x="2586610" y="1087586"/>
                  <a:pt x="2581154" y="1076673"/>
                </a:cubicBezTo>
                <a:cubicBezTo>
                  <a:pt x="2574933" y="1064231"/>
                  <a:pt x="2565721" y="1053524"/>
                  <a:pt x="2558005" y="1041949"/>
                </a:cubicBezTo>
                <a:cubicBezTo>
                  <a:pt x="2554147" y="1026516"/>
                  <a:pt x="2552016" y="1010545"/>
                  <a:pt x="2546430" y="995650"/>
                </a:cubicBezTo>
                <a:cubicBezTo>
                  <a:pt x="2540372" y="979494"/>
                  <a:pt x="2528737" y="965720"/>
                  <a:pt x="2523281" y="949351"/>
                </a:cubicBezTo>
                <a:cubicBezTo>
                  <a:pt x="2499515" y="878054"/>
                  <a:pt x="2529310" y="907694"/>
                  <a:pt x="2488557" y="856754"/>
                </a:cubicBezTo>
                <a:cubicBezTo>
                  <a:pt x="2469621" y="833084"/>
                  <a:pt x="2413587" y="790832"/>
                  <a:pt x="2395959" y="787306"/>
                </a:cubicBezTo>
                <a:cubicBezTo>
                  <a:pt x="2376668" y="783448"/>
                  <a:pt x="2357172" y="780503"/>
                  <a:pt x="2338086" y="775731"/>
                </a:cubicBezTo>
                <a:cubicBezTo>
                  <a:pt x="2326250" y="772772"/>
                  <a:pt x="2315199" y="767115"/>
                  <a:pt x="2303362" y="764156"/>
                </a:cubicBezTo>
                <a:cubicBezTo>
                  <a:pt x="2284276" y="759385"/>
                  <a:pt x="2264468" y="757758"/>
                  <a:pt x="2245488" y="752582"/>
                </a:cubicBezTo>
                <a:cubicBezTo>
                  <a:pt x="2221946" y="746162"/>
                  <a:pt x="2199189" y="737148"/>
                  <a:pt x="2176040" y="729432"/>
                </a:cubicBezTo>
                <a:lnTo>
                  <a:pt x="2141316" y="717858"/>
                </a:lnTo>
                <a:cubicBezTo>
                  <a:pt x="2124947" y="712402"/>
                  <a:pt x="2109998" y="703269"/>
                  <a:pt x="2095017" y="694708"/>
                </a:cubicBezTo>
                <a:cubicBezTo>
                  <a:pt x="2082939" y="687806"/>
                  <a:pt x="2073318" y="676443"/>
                  <a:pt x="2060293" y="671559"/>
                </a:cubicBezTo>
                <a:cubicBezTo>
                  <a:pt x="2041873" y="664651"/>
                  <a:pt x="2021625" y="664252"/>
                  <a:pt x="2002420" y="659984"/>
                </a:cubicBezTo>
                <a:cubicBezTo>
                  <a:pt x="1986891" y="656533"/>
                  <a:pt x="1971358" y="652981"/>
                  <a:pt x="1956121" y="648410"/>
                </a:cubicBezTo>
                <a:cubicBezTo>
                  <a:pt x="1896692" y="630581"/>
                  <a:pt x="1884016" y="624197"/>
                  <a:pt x="1828800" y="602111"/>
                </a:cubicBezTo>
                <a:cubicBezTo>
                  <a:pt x="1783581" y="556894"/>
                  <a:pt x="1831030" y="597440"/>
                  <a:pt x="1770926" y="567387"/>
                </a:cubicBezTo>
                <a:cubicBezTo>
                  <a:pt x="1681183" y="522514"/>
                  <a:pt x="1788750" y="561752"/>
                  <a:pt x="1701478" y="532663"/>
                </a:cubicBezTo>
                <a:cubicBezTo>
                  <a:pt x="1618794" y="477540"/>
                  <a:pt x="1659021" y="493112"/>
                  <a:pt x="1585731" y="474789"/>
                </a:cubicBezTo>
                <a:cubicBezTo>
                  <a:pt x="1574156" y="467073"/>
                  <a:pt x="1563793" y="457120"/>
                  <a:pt x="1551007" y="451640"/>
                </a:cubicBezTo>
                <a:cubicBezTo>
                  <a:pt x="1505718" y="432230"/>
                  <a:pt x="1481939" y="448035"/>
                  <a:pt x="1435260" y="416916"/>
                </a:cubicBezTo>
                <a:cubicBezTo>
                  <a:pt x="1387300" y="384943"/>
                  <a:pt x="1414032" y="397141"/>
                  <a:pt x="1354238" y="382192"/>
                </a:cubicBezTo>
                <a:cubicBezTo>
                  <a:pt x="1311414" y="339370"/>
                  <a:pt x="1340169" y="365097"/>
                  <a:pt x="1261640" y="312744"/>
                </a:cubicBezTo>
                <a:lnTo>
                  <a:pt x="1226916" y="289594"/>
                </a:lnTo>
                <a:cubicBezTo>
                  <a:pt x="1210865" y="278893"/>
                  <a:pt x="1197367" y="264441"/>
                  <a:pt x="1180617" y="254870"/>
                </a:cubicBezTo>
                <a:cubicBezTo>
                  <a:pt x="1170024" y="248817"/>
                  <a:pt x="1157468" y="247154"/>
                  <a:pt x="1145893" y="243296"/>
                </a:cubicBezTo>
                <a:cubicBezTo>
                  <a:pt x="1118470" y="215872"/>
                  <a:pt x="1092564" y="186938"/>
                  <a:pt x="1053296" y="173848"/>
                </a:cubicBezTo>
                <a:lnTo>
                  <a:pt x="879676" y="115974"/>
                </a:lnTo>
                <a:lnTo>
                  <a:pt x="844952" y="104400"/>
                </a:lnTo>
                <a:cubicBezTo>
                  <a:pt x="817431" y="95227"/>
                  <a:pt x="792996" y="86095"/>
                  <a:pt x="763929" y="81250"/>
                </a:cubicBezTo>
                <a:cubicBezTo>
                  <a:pt x="756317" y="79981"/>
                  <a:pt x="763929" y="71604"/>
                  <a:pt x="763929" y="69675"/>
                </a:cubicBezTo>
                <a:close/>
              </a:path>
            </a:pathLst>
          </a:custGeom>
          <a:solidFill>
            <a:schemeClr val="accent3">
              <a:alpha val="4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623596" y="4652104"/>
            <a:ext cx="1805651" cy="2084362"/>
          </a:xfrm>
          <a:custGeom>
            <a:avLst/>
            <a:gdLst>
              <a:gd name="connsiteX0" fmla="*/ 1203767 w 1805651"/>
              <a:gd name="connsiteY0" fmla="*/ 730124 h 2084362"/>
              <a:gd name="connsiteX1" fmla="*/ 1203767 w 1805651"/>
              <a:gd name="connsiteY1" fmla="*/ 730124 h 2084362"/>
              <a:gd name="connsiteX2" fmla="*/ 1192192 w 1805651"/>
              <a:gd name="connsiteY2" fmla="*/ 625952 h 2084362"/>
              <a:gd name="connsiteX3" fmla="*/ 1169043 w 1805651"/>
              <a:gd name="connsiteY3" fmla="*/ 591228 h 2084362"/>
              <a:gd name="connsiteX4" fmla="*/ 1122744 w 1805651"/>
              <a:gd name="connsiteY4" fmla="*/ 498630 h 2084362"/>
              <a:gd name="connsiteX5" fmla="*/ 1088020 w 1805651"/>
              <a:gd name="connsiteY5" fmla="*/ 463906 h 2084362"/>
              <a:gd name="connsiteX6" fmla="*/ 1041721 w 1805651"/>
              <a:gd name="connsiteY6" fmla="*/ 394458 h 2084362"/>
              <a:gd name="connsiteX7" fmla="*/ 1006997 w 1805651"/>
              <a:gd name="connsiteY7" fmla="*/ 325010 h 2084362"/>
              <a:gd name="connsiteX8" fmla="*/ 972273 w 1805651"/>
              <a:gd name="connsiteY8" fmla="*/ 290286 h 2084362"/>
              <a:gd name="connsiteX9" fmla="*/ 949124 w 1805651"/>
              <a:gd name="connsiteY9" fmla="*/ 255562 h 2084362"/>
              <a:gd name="connsiteX10" fmla="*/ 925975 w 1805651"/>
              <a:gd name="connsiteY10" fmla="*/ 232412 h 2084362"/>
              <a:gd name="connsiteX11" fmla="*/ 844952 w 1805651"/>
              <a:gd name="connsiteY11" fmla="*/ 128240 h 2084362"/>
              <a:gd name="connsiteX12" fmla="*/ 775504 w 1805651"/>
              <a:gd name="connsiteY12" fmla="*/ 81942 h 2084362"/>
              <a:gd name="connsiteX13" fmla="*/ 613458 w 1805651"/>
              <a:gd name="connsiteY13" fmla="*/ 35643 h 2084362"/>
              <a:gd name="connsiteX14" fmla="*/ 567159 w 1805651"/>
              <a:gd name="connsiteY14" fmla="*/ 24068 h 2084362"/>
              <a:gd name="connsiteX15" fmla="*/ 532435 w 1805651"/>
              <a:gd name="connsiteY15" fmla="*/ 919 h 2084362"/>
              <a:gd name="connsiteX16" fmla="*/ 312516 w 1805651"/>
              <a:gd name="connsiteY16" fmla="*/ 12493 h 2084362"/>
              <a:gd name="connsiteX17" fmla="*/ 208344 w 1805651"/>
              <a:gd name="connsiteY17" fmla="*/ 58792 h 2084362"/>
              <a:gd name="connsiteX18" fmla="*/ 173620 w 1805651"/>
              <a:gd name="connsiteY18" fmla="*/ 70367 h 2084362"/>
              <a:gd name="connsiteX19" fmla="*/ 92597 w 1805651"/>
              <a:gd name="connsiteY19" fmla="*/ 128240 h 2084362"/>
              <a:gd name="connsiteX20" fmla="*/ 57873 w 1805651"/>
              <a:gd name="connsiteY20" fmla="*/ 139815 h 2084362"/>
              <a:gd name="connsiteX21" fmla="*/ 23149 w 1805651"/>
              <a:gd name="connsiteY21" fmla="*/ 174539 h 2084362"/>
              <a:gd name="connsiteX22" fmla="*/ 0 w 1805651"/>
              <a:gd name="connsiteY22" fmla="*/ 267137 h 2084362"/>
              <a:gd name="connsiteX23" fmla="*/ 11575 w 1805651"/>
              <a:gd name="connsiteY23" fmla="*/ 452331 h 2084362"/>
              <a:gd name="connsiteX24" fmla="*/ 34724 w 1805651"/>
              <a:gd name="connsiteY24" fmla="*/ 521780 h 2084362"/>
              <a:gd name="connsiteX25" fmla="*/ 46299 w 1805651"/>
              <a:gd name="connsiteY25" fmla="*/ 568078 h 2084362"/>
              <a:gd name="connsiteX26" fmla="*/ 81023 w 1805651"/>
              <a:gd name="connsiteY26" fmla="*/ 660676 h 2084362"/>
              <a:gd name="connsiteX27" fmla="*/ 150471 w 1805651"/>
              <a:gd name="connsiteY27" fmla="*/ 869020 h 2084362"/>
              <a:gd name="connsiteX28" fmla="*/ 173620 w 1805651"/>
              <a:gd name="connsiteY28" fmla="*/ 903744 h 2084362"/>
              <a:gd name="connsiteX29" fmla="*/ 185195 w 1805651"/>
              <a:gd name="connsiteY29" fmla="*/ 938468 h 2084362"/>
              <a:gd name="connsiteX30" fmla="*/ 196770 w 1805651"/>
              <a:gd name="connsiteY30" fmla="*/ 996342 h 2084362"/>
              <a:gd name="connsiteX31" fmla="*/ 208344 w 1805651"/>
              <a:gd name="connsiteY31" fmla="*/ 1031066 h 2084362"/>
              <a:gd name="connsiteX32" fmla="*/ 219919 w 1805651"/>
              <a:gd name="connsiteY32" fmla="*/ 1077364 h 2084362"/>
              <a:gd name="connsiteX33" fmla="*/ 243068 w 1805651"/>
              <a:gd name="connsiteY33" fmla="*/ 1112088 h 2084362"/>
              <a:gd name="connsiteX34" fmla="*/ 266218 w 1805651"/>
              <a:gd name="connsiteY34" fmla="*/ 1158387 h 2084362"/>
              <a:gd name="connsiteX35" fmla="*/ 289367 w 1805651"/>
              <a:gd name="connsiteY35" fmla="*/ 1193111 h 2084362"/>
              <a:gd name="connsiteX36" fmla="*/ 335666 w 1805651"/>
              <a:gd name="connsiteY36" fmla="*/ 1262559 h 2084362"/>
              <a:gd name="connsiteX37" fmla="*/ 393539 w 1805651"/>
              <a:gd name="connsiteY37" fmla="*/ 1343582 h 2084362"/>
              <a:gd name="connsiteX38" fmla="*/ 405114 w 1805651"/>
              <a:gd name="connsiteY38" fmla="*/ 1378306 h 2084362"/>
              <a:gd name="connsiteX39" fmla="*/ 451413 w 1805651"/>
              <a:gd name="connsiteY39" fmla="*/ 1424605 h 2084362"/>
              <a:gd name="connsiteX40" fmla="*/ 509286 w 1805651"/>
              <a:gd name="connsiteY40" fmla="*/ 1517202 h 2084362"/>
              <a:gd name="connsiteX41" fmla="*/ 567159 w 1805651"/>
              <a:gd name="connsiteY41" fmla="*/ 1598225 h 2084362"/>
              <a:gd name="connsiteX42" fmla="*/ 590309 w 1805651"/>
              <a:gd name="connsiteY42" fmla="*/ 1621374 h 2084362"/>
              <a:gd name="connsiteX43" fmla="*/ 659757 w 1805651"/>
              <a:gd name="connsiteY43" fmla="*/ 1667673 h 2084362"/>
              <a:gd name="connsiteX44" fmla="*/ 694481 w 1805651"/>
              <a:gd name="connsiteY44" fmla="*/ 1690823 h 2084362"/>
              <a:gd name="connsiteX45" fmla="*/ 729205 w 1805651"/>
              <a:gd name="connsiteY45" fmla="*/ 1725547 h 2084362"/>
              <a:gd name="connsiteX46" fmla="*/ 763929 w 1805651"/>
              <a:gd name="connsiteY46" fmla="*/ 1794995 h 2084362"/>
              <a:gd name="connsiteX47" fmla="*/ 787078 w 1805651"/>
              <a:gd name="connsiteY47" fmla="*/ 1841293 h 2084362"/>
              <a:gd name="connsiteX48" fmla="*/ 810228 w 1805651"/>
              <a:gd name="connsiteY48" fmla="*/ 1864443 h 2084362"/>
              <a:gd name="connsiteX49" fmla="*/ 856527 w 1805651"/>
              <a:gd name="connsiteY49" fmla="*/ 1922316 h 2084362"/>
              <a:gd name="connsiteX50" fmla="*/ 868101 w 1805651"/>
              <a:gd name="connsiteY50" fmla="*/ 1957040 h 2084362"/>
              <a:gd name="connsiteX51" fmla="*/ 891251 w 1805651"/>
              <a:gd name="connsiteY51" fmla="*/ 1980190 h 2084362"/>
              <a:gd name="connsiteX52" fmla="*/ 960699 w 1805651"/>
              <a:gd name="connsiteY52" fmla="*/ 2014914 h 2084362"/>
              <a:gd name="connsiteX53" fmla="*/ 1006997 w 1805651"/>
              <a:gd name="connsiteY53" fmla="*/ 2049638 h 2084362"/>
              <a:gd name="connsiteX54" fmla="*/ 1053296 w 1805651"/>
              <a:gd name="connsiteY54" fmla="*/ 2061212 h 2084362"/>
              <a:gd name="connsiteX55" fmla="*/ 1169043 w 1805651"/>
              <a:gd name="connsiteY55" fmla="*/ 2084362 h 2084362"/>
              <a:gd name="connsiteX56" fmla="*/ 1365813 w 1805651"/>
              <a:gd name="connsiteY56" fmla="*/ 2049638 h 2084362"/>
              <a:gd name="connsiteX57" fmla="*/ 1435261 w 1805651"/>
              <a:gd name="connsiteY57" fmla="*/ 2026488 h 2084362"/>
              <a:gd name="connsiteX58" fmla="*/ 1469985 w 1805651"/>
              <a:gd name="connsiteY58" fmla="*/ 2014914 h 2084362"/>
              <a:gd name="connsiteX59" fmla="*/ 1504709 w 1805651"/>
              <a:gd name="connsiteY59" fmla="*/ 1991764 h 2084362"/>
              <a:gd name="connsiteX60" fmla="*/ 1539433 w 1805651"/>
              <a:gd name="connsiteY60" fmla="*/ 1980190 h 2084362"/>
              <a:gd name="connsiteX61" fmla="*/ 1597306 w 1805651"/>
              <a:gd name="connsiteY61" fmla="*/ 1945466 h 2084362"/>
              <a:gd name="connsiteX62" fmla="*/ 1655180 w 1805651"/>
              <a:gd name="connsiteY62" fmla="*/ 1899167 h 2084362"/>
              <a:gd name="connsiteX63" fmla="*/ 1724628 w 1805651"/>
              <a:gd name="connsiteY63" fmla="*/ 1852868 h 2084362"/>
              <a:gd name="connsiteX64" fmla="*/ 1782501 w 1805651"/>
              <a:gd name="connsiteY64" fmla="*/ 1748696 h 2084362"/>
              <a:gd name="connsiteX65" fmla="*/ 1794076 w 1805651"/>
              <a:gd name="connsiteY65" fmla="*/ 1713972 h 2084362"/>
              <a:gd name="connsiteX66" fmla="*/ 1805651 w 1805651"/>
              <a:gd name="connsiteY66" fmla="*/ 1679248 h 2084362"/>
              <a:gd name="connsiteX67" fmla="*/ 1794076 w 1805651"/>
              <a:gd name="connsiteY67" fmla="*/ 1447754 h 2084362"/>
              <a:gd name="connsiteX68" fmla="*/ 1782501 w 1805651"/>
              <a:gd name="connsiteY68" fmla="*/ 1413030 h 2084362"/>
              <a:gd name="connsiteX69" fmla="*/ 1770927 w 1805651"/>
              <a:gd name="connsiteY69" fmla="*/ 1343582 h 2084362"/>
              <a:gd name="connsiteX70" fmla="*/ 1713053 w 1805651"/>
              <a:gd name="connsiteY70" fmla="*/ 1239410 h 2084362"/>
              <a:gd name="connsiteX71" fmla="*/ 1701478 w 1805651"/>
              <a:gd name="connsiteY71" fmla="*/ 1204686 h 2084362"/>
              <a:gd name="connsiteX72" fmla="*/ 1655180 w 1805651"/>
              <a:gd name="connsiteY72" fmla="*/ 1135238 h 2084362"/>
              <a:gd name="connsiteX73" fmla="*/ 1632030 w 1805651"/>
              <a:gd name="connsiteY73" fmla="*/ 1100514 h 2084362"/>
              <a:gd name="connsiteX74" fmla="*/ 1608881 w 1805651"/>
              <a:gd name="connsiteY74" fmla="*/ 1077364 h 2084362"/>
              <a:gd name="connsiteX75" fmla="*/ 1585732 w 1805651"/>
              <a:gd name="connsiteY75" fmla="*/ 1042640 h 2084362"/>
              <a:gd name="connsiteX76" fmla="*/ 1562582 w 1805651"/>
              <a:gd name="connsiteY76" fmla="*/ 1019491 h 2084362"/>
              <a:gd name="connsiteX77" fmla="*/ 1527858 w 1805651"/>
              <a:gd name="connsiteY77" fmla="*/ 950043 h 2084362"/>
              <a:gd name="connsiteX78" fmla="*/ 1458410 w 1805651"/>
              <a:gd name="connsiteY78" fmla="*/ 903744 h 2084362"/>
              <a:gd name="connsiteX79" fmla="*/ 1377387 w 1805651"/>
              <a:gd name="connsiteY79" fmla="*/ 834296 h 2084362"/>
              <a:gd name="connsiteX80" fmla="*/ 1342663 w 1805651"/>
              <a:gd name="connsiteY80" fmla="*/ 822721 h 2084362"/>
              <a:gd name="connsiteX81" fmla="*/ 1307939 w 1805651"/>
              <a:gd name="connsiteY81" fmla="*/ 787997 h 2084362"/>
              <a:gd name="connsiteX82" fmla="*/ 1273215 w 1805651"/>
              <a:gd name="connsiteY82" fmla="*/ 764848 h 2084362"/>
              <a:gd name="connsiteX83" fmla="*/ 1261640 w 1805651"/>
              <a:gd name="connsiteY83" fmla="*/ 730124 h 2084362"/>
              <a:gd name="connsiteX84" fmla="*/ 1226916 w 1805651"/>
              <a:gd name="connsiteY84" fmla="*/ 706974 h 2084362"/>
              <a:gd name="connsiteX85" fmla="*/ 1203767 w 1805651"/>
              <a:gd name="connsiteY85" fmla="*/ 730124 h 208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05651" h="2084362">
                <a:moveTo>
                  <a:pt x="1203767" y="730124"/>
                </a:moveTo>
                <a:lnTo>
                  <a:pt x="1203767" y="730124"/>
                </a:lnTo>
                <a:cubicBezTo>
                  <a:pt x="1199909" y="695400"/>
                  <a:pt x="1200666" y="659847"/>
                  <a:pt x="1192192" y="625952"/>
                </a:cubicBezTo>
                <a:cubicBezTo>
                  <a:pt x="1188818" y="612456"/>
                  <a:pt x="1174523" y="604014"/>
                  <a:pt x="1169043" y="591228"/>
                </a:cubicBezTo>
                <a:cubicBezTo>
                  <a:pt x="1134786" y="511294"/>
                  <a:pt x="1188845" y="575748"/>
                  <a:pt x="1122744" y="498630"/>
                </a:cubicBezTo>
                <a:cubicBezTo>
                  <a:pt x="1112091" y="486202"/>
                  <a:pt x="1098070" y="476827"/>
                  <a:pt x="1088020" y="463906"/>
                </a:cubicBezTo>
                <a:cubicBezTo>
                  <a:pt x="1070939" y="441945"/>
                  <a:pt x="1041721" y="394458"/>
                  <a:pt x="1041721" y="394458"/>
                </a:cubicBezTo>
                <a:cubicBezTo>
                  <a:pt x="1030120" y="359654"/>
                  <a:pt x="1031930" y="354929"/>
                  <a:pt x="1006997" y="325010"/>
                </a:cubicBezTo>
                <a:cubicBezTo>
                  <a:pt x="996518" y="312435"/>
                  <a:pt x="982752" y="302861"/>
                  <a:pt x="972273" y="290286"/>
                </a:cubicBezTo>
                <a:cubicBezTo>
                  <a:pt x="963367" y="279599"/>
                  <a:pt x="957814" y="266425"/>
                  <a:pt x="949124" y="255562"/>
                </a:cubicBezTo>
                <a:cubicBezTo>
                  <a:pt x="942307" y="247040"/>
                  <a:pt x="932523" y="241142"/>
                  <a:pt x="925975" y="232412"/>
                </a:cubicBezTo>
                <a:cubicBezTo>
                  <a:pt x="890968" y="185736"/>
                  <a:pt x="887363" y="161226"/>
                  <a:pt x="844952" y="128240"/>
                </a:cubicBezTo>
                <a:cubicBezTo>
                  <a:pt x="822991" y="111159"/>
                  <a:pt x="801898" y="90740"/>
                  <a:pt x="775504" y="81942"/>
                </a:cubicBezTo>
                <a:cubicBezTo>
                  <a:pt x="675869" y="48729"/>
                  <a:pt x="729734" y="64712"/>
                  <a:pt x="613458" y="35643"/>
                </a:cubicBezTo>
                <a:lnTo>
                  <a:pt x="567159" y="24068"/>
                </a:lnTo>
                <a:cubicBezTo>
                  <a:pt x="555584" y="16352"/>
                  <a:pt x="546332" y="1551"/>
                  <a:pt x="532435" y="919"/>
                </a:cubicBezTo>
                <a:cubicBezTo>
                  <a:pt x="459103" y="-2414"/>
                  <a:pt x="385401" y="3747"/>
                  <a:pt x="312516" y="12493"/>
                </a:cubicBezTo>
                <a:cubicBezTo>
                  <a:pt x="233937" y="21922"/>
                  <a:pt x="261053" y="32437"/>
                  <a:pt x="208344" y="58792"/>
                </a:cubicBezTo>
                <a:cubicBezTo>
                  <a:pt x="197431" y="64248"/>
                  <a:pt x="185195" y="66509"/>
                  <a:pt x="173620" y="70367"/>
                </a:cubicBezTo>
                <a:cubicBezTo>
                  <a:pt x="163133" y="78232"/>
                  <a:pt x="109523" y="119777"/>
                  <a:pt x="92597" y="128240"/>
                </a:cubicBezTo>
                <a:cubicBezTo>
                  <a:pt x="81684" y="133696"/>
                  <a:pt x="69448" y="135957"/>
                  <a:pt x="57873" y="139815"/>
                </a:cubicBezTo>
                <a:cubicBezTo>
                  <a:pt x="46298" y="151390"/>
                  <a:pt x="32229" y="160919"/>
                  <a:pt x="23149" y="174539"/>
                </a:cubicBezTo>
                <a:cubicBezTo>
                  <a:pt x="12981" y="189791"/>
                  <a:pt x="1669" y="258793"/>
                  <a:pt x="0" y="267137"/>
                </a:cubicBezTo>
                <a:cubicBezTo>
                  <a:pt x="3858" y="328868"/>
                  <a:pt x="3218" y="391046"/>
                  <a:pt x="11575" y="452331"/>
                </a:cubicBezTo>
                <a:cubicBezTo>
                  <a:pt x="14872" y="476509"/>
                  <a:pt x="28805" y="498107"/>
                  <a:pt x="34724" y="521780"/>
                </a:cubicBezTo>
                <a:cubicBezTo>
                  <a:pt x="38582" y="537213"/>
                  <a:pt x="42848" y="552549"/>
                  <a:pt x="46299" y="568078"/>
                </a:cubicBezTo>
                <a:cubicBezTo>
                  <a:pt x="62986" y="643170"/>
                  <a:pt x="45274" y="607053"/>
                  <a:pt x="81023" y="660676"/>
                </a:cubicBezTo>
                <a:lnTo>
                  <a:pt x="150471" y="869020"/>
                </a:lnTo>
                <a:cubicBezTo>
                  <a:pt x="154870" y="882217"/>
                  <a:pt x="167399" y="891302"/>
                  <a:pt x="173620" y="903744"/>
                </a:cubicBezTo>
                <a:cubicBezTo>
                  <a:pt x="179076" y="914657"/>
                  <a:pt x="182236" y="926631"/>
                  <a:pt x="185195" y="938468"/>
                </a:cubicBezTo>
                <a:cubicBezTo>
                  <a:pt x="189967" y="957554"/>
                  <a:pt x="191999" y="977256"/>
                  <a:pt x="196770" y="996342"/>
                </a:cubicBezTo>
                <a:cubicBezTo>
                  <a:pt x="199729" y="1008178"/>
                  <a:pt x="204992" y="1019335"/>
                  <a:pt x="208344" y="1031066"/>
                </a:cubicBezTo>
                <a:cubicBezTo>
                  <a:pt x="212714" y="1046362"/>
                  <a:pt x="213653" y="1062743"/>
                  <a:pt x="219919" y="1077364"/>
                </a:cubicBezTo>
                <a:cubicBezTo>
                  <a:pt x="225399" y="1090150"/>
                  <a:pt x="236166" y="1100010"/>
                  <a:pt x="243068" y="1112088"/>
                </a:cubicBezTo>
                <a:cubicBezTo>
                  <a:pt x="251629" y="1127069"/>
                  <a:pt x="257657" y="1143406"/>
                  <a:pt x="266218" y="1158387"/>
                </a:cubicBezTo>
                <a:cubicBezTo>
                  <a:pt x="273120" y="1170465"/>
                  <a:pt x="282465" y="1181033"/>
                  <a:pt x="289367" y="1193111"/>
                </a:cubicBezTo>
                <a:cubicBezTo>
                  <a:pt x="326739" y="1258513"/>
                  <a:pt x="294406" y="1221301"/>
                  <a:pt x="335666" y="1262559"/>
                </a:cubicBezTo>
                <a:cubicBezTo>
                  <a:pt x="415592" y="1422415"/>
                  <a:pt x="299695" y="1202818"/>
                  <a:pt x="393539" y="1343582"/>
                </a:cubicBezTo>
                <a:cubicBezTo>
                  <a:pt x="400307" y="1353734"/>
                  <a:pt x="398022" y="1368378"/>
                  <a:pt x="405114" y="1378306"/>
                </a:cubicBezTo>
                <a:cubicBezTo>
                  <a:pt x="417800" y="1396066"/>
                  <a:pt x="435980" y="1409172"/>
                  <a:pt x="451413" y="1424605"/>
                </a:cubicBezTo>
                <a:cubicBezTo>
                  <a:pt x="478961" y="1507250"/>
                  <a:pt x="454259" y="1480518"/>
                  <a:pt x="509286" y="1517202"/>
                </a:cubicBezTo>
                <a:cubicBezTo>
                  <a:pt x="529331" y="1547270"/>
                  <a:pt x="543232" y="1569513"/>
                  <a:pt x="567159" y="1598225"/>
                </a:cubicBezTo>
                <a:cubicBezTo>
                  <a:pt x="574145" y="1606608"/>
                  <a:pt x="581579" y="1614826"/>
                  <a:pt x="590309" y="1621374"/>
                </a:cubicBezTo>
                <a:cubicBezTo>
                  <a:pt x="612567" y="1638067"/>
                  <a:pt x="636608" y="1652240"/>
                  <a:pt x="659757" y="1667673"/>
                </a:cubicBezTo>
                <a:cubicBezTo>
                  <a:pt x="671332" y="1675390"/>
                  <a:pt x="684644" y="1680986"/>
                  <a:pt x="694481" y="1690823"/>
                </a:cubicBezTo>
                <a:lnTo>
                  <a:pt x="729205" y="1725547"/>
                </a:lnTo>
                <a:cubicBezTo>
                  <a:pt x="750427" y="1789211"/>
                  <a:pt x="728029" y="1732169"/>
                  <a:pt x="763929" y="1794995"/>
                </a:cubicBezTo>
                <a:cubicBezTo>
                  <a:pt x="772489" y="1809976"/>
                  <a:pt x="777507" y="1826937"/>
                  <a:pt x="787078" y="1841293"/>
                </a:cubicBezTo>
                <a:cubicBezTo>
                  <a:pt x="793131" y="1850373"/>
                  <a:pt x="803411" y="1855921"/>
                  <a:pt x="810228" y="1864443"/>
                </a:cubicBezTo>
                <a:cubicBezTo>
                  <a:pt x="868629" y="1937444"/>
                  <a:pt x="800635" y="1866426"/>
                  <a:pt x="856527" y="1922316"/>
                </a:cubicBezTo>
                <a:cubicBezTo>
                  <a:pt x="860385" y="1933891"/>
                  <a:pt x="861824" y="1946578"/>
                  <a:pt x="868101" y="1957040"/>
                </a:cubicBezTo>
                <a:cubicBezTo>
                  <a:pt x="873716" y="1966398"/>
                  <a:pt x="882729" y="1973373"/>
                  <a:pt x="891251" y="1980190"/>
                </a:cubicBezTo>
                <a:cubicBezTo>
                  <a:pt x="923304" y="2005832"/>
                  <a:pt x="924024" y="2002689"/>
                  <a:pt x="960699" y="2014914"/>
                </a:cubicBezTo>
                <a:cubicBezTo>
                  <a:pt x="976132" y="2026489"/>
                  <a:pt x="989743" y="2041011"/>
                  <a:pt x="1006997" y="2049638"/>
                </a:cubicBezTo>
                <a:cubicBezTo>
                  <a:pt x="1021225" y="2056752"/>
                  <a:pt x="1038000" y="2056842"/>
                  <a:pt x="1053296" y="2061212"/>
                </a:cubicBezTo>
                <a:cubicBezTo>
                  <a:pt x="1134111" y="2084302"/>
                  <a:pt x="1030752" y="2064606"/>
                  <a:pt x="1169043" y="2084362"/>
                </a:cubicBezTo>
                <a:cubicBezTo>
                  <a:pt x="1320661" y="2070578"/>
                  <a:pt x="1255938" y="2086263"/>
                  <a:pt x="1365813" y="2049638"/>
                </a:cubicBezTo>
                <a:lnTo>
                  <a:pt x="1435261" y="2026488"/>
                </a:lnTo>
                <a:lnTo>
                  <a:pt x="1469985" y="2014914"/>
                </a:lnTo>
                <a:cubicBezTo>
                  <a:pt x="1481560" y="2007197"/>
                  <a:pt x="1492266" y="1997985"/>
                  <a:pt x="1504709" y="1991764"/>
                </a:cubicBezTo>
                <a:cubicBezTo>
                  <a:pt x="1515622" y="1986308"/>
                  <a:pt x="1528971" y="1986467"/>
                  <a:pt x="1539433" y="1980190"/>
                </a:cubicBezTo>
                <a:cubicBezTo>
                  <a:pt x="1618874" y="1932525"/>
                  <a:pt x="1498939" y="1978253"/>
                  <a:pt x="1597306" y="1945466"/>
                </a:cubicBezTo>
                <a:cubicBezTo>
                  <a:pt x="1664657" y="1878115"/>
                  <a:pt x="1567572" y="1972174"/>
                  <a:pt x="1655180" y="1899167"/>
                </a:cubicBezTo>
                <a:cubicBezTo>
                  <a:pt x="1712983" y="1850999"/>
                  <a:pt x="1663604" y="1873210"/>
                  <a:pt x="1724628" y="1852868"/>
                </a:cubicBezTo>
                <a:cubicBezTo>
                  <a:pt x="1776607" y="1800889"/>
                  <a:pt x="1754175" y="1833674"/>
                  <a:pt x="1782501" y="1748696"/>
                </a:cubicBezTo>
                <a:lnTo>
                  <a:pt x="1794076" y="1713972"/>
                </a:lnTo>
                <a:lnTo>
                  <a:pt x="1805651" y="1679248"/>
                </a:lnTo>
                <a:cubicBezTo>
                  <a:pt x="1801793" y="1602083"/>
                  <a:pt x="1800769" y="1524725"/>
                  <a:pt x="1794076" y="1447754"/>
                </a:cubicBezTo>
                <a:cubicBezTo>
                  <a:pt x="1793019" y="1435599"/>
                  <a:pt x="1785148" y="1424940"/>
                  <a:pt x="1782501" y="1413030"/>
                </a:cubicBezTo>
                <a:cubicBezTo>
                  <a:pt x="1777410" y="1390120"/>
                  <a:pt x="1776018" y="1366492"/>
                  <a:pt x="1770927" y="1343582"/>
                </a:cubicBezTo>
                <a:cubicBezTo>
                  <a:pt x="1760741" y="1297745"/>
                  <a:pt x="1742889" y="1284164"/>
                  <a:pt x="1713053" y="1239410"/>
                </a:cubicBezTo>
                <a:cubicBezTo>
                  <a:pt x="1706285" y="1229258"/>
                  <a:pt x="1707403" y="1215351"/>
                  <a:pt x="1701478" y="1204686"/>
                </a:cubicBezTo>
                <a:cubicBezTo>
                  <a:pt x="1687967" y="1180365"/>
                  <a:pt x="1670613" y="1158387"/>
                  <a:pt x="1655180" y="1135238"/>
                </a:cubicBezTo>
                <a:cubicBezTo>
                  <a:pt x="1647463" y="1123663"/>
                  <a:pt x="1641866" y="1110351"/>
                  <a:pt x="1632030" y="1100514"/>
                </a:cubicBezTo>
                <a:cubicBezTo>
                  <a:pt x="1624314" y="1092797"/>
                  <a:pt x="1615698" y="1085886"/>
                  <a:pt x="1608881" y="1077364"/>
                </a:cubicBezTo>
                <a:cubicBezTo>
                  <a:pt x="1600191" y="1066501"/>
                  <a:pt x="1594422" y="1053503"/>
                  <a:pt x="1585732" y="1042640"/>
                </a:cubicBezTo>
                <a:cubicBezTo>
                  <a:pt x="1578915" y="1034119"/>
                  <a:pt x="1569399" y="1028012"/>
                  <a:pt x="1562582" y="1019491"/>
                </a:cubicBezTo>
                <a:cubicBezTo>
                  <a:pt x="1492344" y="931694"/>
                  <a:pt x="1579197" y="1035608"/>
                  <a:pt x="1527858" y="950043"/>
                </a:cubicBezTo>
                <a:cubicBezTo>
                  <a:pt x="1511712" y="923133"/>
                  <a:pt x="1484106" y="918427"/>
                  <a:pt x="1458410" y="903744"/>
                </a:cubicBezTo>
                <a:cubicBezTo>
                  <a:pt x="1417278" y="880240"/>
                  <a:pt x="1415085" y="871994"/>
                  <a:pt x="1377387" y="834296"/>
                </a:cubicBezTo>
                <a:cubicBezTo>
                  <a:pt x="1368760" y="825669"/>
                  <a:pt x="1354238" y="826579"/>
                  <a:pt x="1342663" y="822721"/>
                </a:cubicBezTo>
                <a:cubicBezTo>
                  <a:pt x="1331088" y="811146"/>
                  <a:pt x="1320514" y="798476"/>
                  <a:pt x="1307939" y="787997"/>
                </a:cubicBezTo>
                <a:cubicBezTo>
                  <a:pt x="1297252" y="779091"/>
                  <a:pt x="1281905" y="775711"/>
                  <a:pt x="1273215" y="764848"/>
                </a:cubicBezTo>
                <a:cubicBezTo>
                  <a:pt x="1265593" y="755321"/>
                  <a:pt x="1269262" y="739651"/>
                  <a:pt x="1261640" y="730124"/>
                </a:cubicBezTo>
                <a:cubicBezTo>
                  <a:pt x="1252950" y="719261"/>
                  <a:pt x="1238045" y="715321"/>
                  <a:pt x="1226916" y="706974"/>
                </a:cubicBezTo>
                <a:cubicBezTo>
                  <a:pt x="1222551" y="703700"/>
                  <a:pt x="1207625" y="726266"/>
                  <a:pt x="1203767" y="730124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709196" y="4657283"/>
            <a:ext cx="1921527" cy="2032884"/>
          </a:xfrm>
          <a:custGeom>
            <a:avLst/>
            <a:gdLst>
              <a:gd name="connsiteX0" fmla="*/ 81023 w 1921527"/>
              <a:gd name="connsiteY0" fmla="*/ 1870839 h 2032884"/>
              <a:gd name="connsiteX1" fmla="*/ 81023 w 1921527"/>
              <a:gd name="connsiteY1" fmla="*/ 1870839 h 2032884"/>
              <a:gd name="connsiteX2" fmla="*/ 34724 w 1921527"/>
              <a:gd name="connsiteY2" fmla="*/ 1778241 h 2032884"/>
              <a:gd name="connsiteX3" fmla="*/ 11575 w 1921527"/>
              <a:gd name="connsiteY3" fmla="*/ 1662494 h 2032884"/>
              <a:gd name="connsiteX4" fmla="*/ 0 w 1921527"/>
              <a:gd name="connsiteY4" fmla="*/ 1616195 h 2032884"/>
              <a:gd name="connsiteX5" fmla="*/ 11575 w 1921527"/>
              <a:gd name="connsiteY5" fmla="*/ 1407851 h 2032884"/>
              <a:gd name="connsiteX6" fmla="*/ 34724 w 1921527"/>
              <a:gd name="connsiteY6" fmla="*/ 1338403 h 2032884"/>
              <a:gd name="connsiteX7" fmla="*/ 57873 w 1921527"/>
              <a:gd name="connsiteY7" fmla="*/ 1268955 h 2032884"/>
              <a:gd name="connsiteX8" fmla="*/ 81023 w 1921527"/>
              <a:gd name="connsiteY8" fmla="*/ 1234231 h 2032884"/>
              <a:gd name="connsiteX9" fmla="*/ 115747 w 1921527"/>
              <a:gd name="connsiteY9" fmla="*/ 1164783 h 2032884"/>
              <a:gd name="connsiteX10" fmla="*/ 127321 w 1921527"/>
              <a:gd name="connsiteY10" fmla="*/ 1130059 h 2032884"/>
              <a:gd name="connsiteX11" fmla="*/ 150471 w 1921527"/>
              <a:gd name="connsiteY11" fmla="*/ 1095335 h 2032884"/>
              <a:gd name="connsiteX12" fmla="*/ 185195 w 1921527"/>
              <a:gd name="connsiteY12" fmla="*/ 1014312 h 2032884"/>
              <a:gd name="connsiteX13" fmla="*/ 219919 w 1921527"/>
              <a:gd name="connsiteY13" fmla="*/ 979588 h 2032884"/>
              <a:gd name="connsiteX14" fmla="*/ 254643 w 1921527"/>
              <a:gd name="connsiteY14" fmla="*/ 933289 h 2032884"/>
              <a:gd name="connsiteX15" fmla="*/ 289367 w 1921527"/>
              <a:gd name="connsiteY15" fmla="*/ 910140 h 2032884"/>
              <a:gd name="connsiteX16" fmla="*/ 335666 w 1921527"/>
              <a:gd name="connsiteY16" fmla="*/ 863841 h 2032884"/>
              <a:gd name="connsiteX17" fmla="*/ 370390 w 1921527"/>
              <a:gd name="connsiteY17" fmla="*/ 840692 h 2032884"/>
              <a:gd name="connsiteX18" fmla="*/ 416689 w 1921527"/>
              <a:gd name="connsiteY18" fmla="*/ 794393 h 2032884"/>
              <a:gd name="connsiteX19" fmla="*/ 451413 w 1921527"/>
              <a:gd name="connsiteY19" fmla="*/ 771244 h 2032884"/>
              <a:gd name="connsiteX20" fmla="*/ 520861 w 1921527"/>
              <a:gd name="connsiteY20" fmla="*/ 748094 h 2032884"/>
              <a:gd name="connsiteX21" fmla="*/ 590309 w 1921527"/>
              <a:gd name="connsiteY21" fmla="*/ 690221 h 2032884"/>
              <a:gd name="connsiteX22" fmla="*/ 659757 w 1921527"/>
              <a:gd name="connsiteY22" fmla="*/ 643922 h 2032884"/>
              <a:gd name="connsiteX23" fmla="*/ 706056 w 1921527"/>
              <a:gd name="connsiteY23" fmla="*/ 586049 h 2032884"/>
              <a:gd name="connsiteX24" fmla="*/ 740780 w 1921527"/>
              <a:gd name="connsiteY24" fmla="*/ 562899 h 2032884"/>
              <a:gd name="connsiteX25" fmla="*/ 787078 w 1921527"/>
              <a:gd name="connsiteY25" fmla="*/ 528175 h 2032884"/>
              <a:gd name="connsiteX26" fmla="*/ 833377 w 1921527"/>
              <a:gd name="connsiteY26" fmla="*/ 470302 h 2032884"/>
              <a:gd name="connsiteX27" fmla="*/ 868101 w 1921527"/>
              <a:gd name="connsiteY27" fmla="*/ 447152 h 2032884"/>
              <a:gd name="connsiteX28" fmla="*/ 879676 w 1921527"/>
              <a:gd name="connsiteY28" fmla="*/ 389279 h 2032884"/>
              <a:gd name="connsiteX29" fmla="*/ 914400 w 1921527"/>
              <a:gd name="connsiteY29" fmla="*/ 366130 h 2032884"/>
              <a:gd name="connsiteX30" fmla="*/ 960699 w 1921527"/>
              <a:gd name="connsiteY30" fmla="*/ 319831 h 2032884"/>
              <a:gd name="connsiteX31" fmla="*/ 983848 w 1921527"/>
              <a:gd name="connsiteY31" fmla="*/ 285107 h 2032884"/>
              <a:gd name="connsiteX32" fmla="*/ 1018572 w 1921527"/>
              <a:gd name="connsiteY32" fmla="*/ 261958 h 2032884"/>
              <a:gd name="connsiteX33" fmla="*/ 1064871 w 1921527"/>
              <a:gd name="connsiteY33" fmla="*/ 204084 h 2032884"/>
              <a:gd name="connsiteX34" fmla="*/ 1099595 w 1921527"/>
              <a:gd name="connsiteY34" fmla="*/ 180935 h 2032884"/>
              <a:gd name="connsiteX35" fmla="*/ 1169043 w 1921527"/>
              <a:gd name="connsiteY35" fmla="*/ 123061 h 2032884"/>
              <a:gd name="connsiteX36" fmla="*/ 1226916 w 1921527"/>
              <a:gd name="connsiteY36" fmla="*/ 76763 h 2032884"/>
              <a:gd name="connsiteX37" fmla="*/ 1331089 w 1921527"/>
              <a:gd name="connsiteY37" fmla="*/ 42039 h 2032884"/>
              <a:gd name="connsiteX38" fmla="*/ 1365813 w 1921527"/>
              <a:gd name="connsiteY38" fmla="*/ 30464 h 2032884"/>
              <a:gd name="connsiteX39" fmla="*/ 1458410 w 1921527"/>
              <a:gd name="connsiteY39" fmla="*/ 7314 h 2032884"/>
              <a:gd name="connsiteX40" fmla="*/ 1770927 w 1921527"/>
              <a:gd name="connsiteY40" fmla="*/ 65188 h 2032884"/>
              <a:gd name="connsiteX41" fmla="*/ 1805651 w 1921527"/>
              <a:gd name="connsiteY41" fmla="*/ 99912 h 2032884"/>
              <a:gd name="connsiteX42" fmla="*/ 1863524 w 1921527"/>
              <a:gd name="connsiteY42" fmla="*/ 204084 h 2032884"/>
              <a:gd name="connsiteX43" fmla="*/ 1875099 w 1921527"/>
              <a:gd name="connsiteY43" fmla="*/ 250383 h 2032884"/>
              <a:gd name="connsiteX44" fmla="*/ 1898248 w 1921527"/>
              <a:gd name="connsiteY44" fmla="*/ 319831 h 2032884"/>
              <a:gd name="connsiteX45" fmla="*/ 1909823 w 1921527"/>
              <a:gd name="connsiteY45" fmla="*/ 470302 h 2032884"/>
              <a:gd name="connsiteX46" fmla="*/ 1921397 w 1921527"/>
              <a:gd name="connsiteY46" fmla="*/ 539750 h 2032884"/>
              <a:gd name="connsiteX47" fmla="*/ 1909823 w 1921527"/>
              <a:gd name="connsiteY47" fmla="*/ 782818 h 2032884"/>
              <a:gd name="connsiteX48" fmla="*/ 1828800 w 1921527"/>
              <a:gd name="connsiteY48" fmla="*/ 910140 h 2032884"/>
              <a:gd name="connsiteX49" fmla="*/ 1805651 w 1921527"/>
              <a:gd name="connsiteY49" fmla="*/ 944864 h 2032884"/>
              <a:gd name="connsiteX50" fmla="*/ 1759352 w 1921527"/>
              <a:gd name="connsiteY50" fmla="*/ 991163 h 2032884"/>
              <a:gd name="connsiteX51" fmla="*/ 1701478 w 1921527"/>
              <a:gd name="connsiteY51" fmla="*/ 1049036 h 2032884"/>
              <a:gd name="connsiteX52" fmla="*/ 1666754 w 1921527"/>
              <a:gd name="connsiteY52" fmla="*/ 1072185 h 2032884"/>
              <a:gd name="connsiteX53" fmla="*/ 1608881 w 1921527"/>
              <a:gd name="connsiteY53" fmla="*/ 1130059 h 2032884"/>
              <a:gd name="connsiteX54" fmla="*/ 1516283 w 1921527"/>
              <a:gd name="connsiteY54" fmla="*/ 1222656 h 2032884"/>
              <a:gd name="connsiteX55" fmla="*/ 1446835 w 1921527"/>
              <a:gd name="connsiteY55" fmla="*/ 1303679 h 2032884"/>
              <a:gd name="connsiteX56" fmla="*/ 1354238 w 1921527"/>
              <a:gd name="connsiteY56" fmla="*/ 1384702 h 2032884"/>
              <a:gd name="connsiteX57" fmla="*/ 1319514 w 1921527"/>
              <a:gd name="connsiteY57" fmla="*/ 1419426 h 2032884"/>
              <a:gd name="connsiteX58" fmla="*/ 1296364 w 1921527"/>
              <a:gd name="connsiteY58" fmla="*/ 1454150 h 2032884"/>
              <a:gd name="connsiteX59" fmla="*/ 1215342 w 1921527"/>
              <a:gd name="connsiteY59" fmla="*/ 1558322 h 2032884"/>
              <a:gd name="connsiteX60" fmla="*/ 1169043 w 1921527"/>
              <a:gd name="connsiteY60" fmla="*/ 1639345 h 2032884"/>
              <a:gd name="connsiteX61" fmla="*/ 1134319 w 1921527"/>
              <a:gd name="connsiteY61" fmla="*/ 1662494 h 2032884"/>
              <a:gd name="connsiteX62" fmla="*/ 1111170 w 1921527"/>
              <a:gd name="connsiteY62" fmla="*/ 1685644 h 2032884"/>
              <a:gd name="connsiteX63" fmla="*/ 1076446 w 1921527"/>
              <a:gd name="connsiteY63" fmla="*/ 1755092 h 2032884"/>
              <a:gd name="connsiteX64" fmla="*/ 1018572 w 1921527"/>
              <a:gd name="connsiteY64" fmla="*/ 1812965 h 2032884"/>
              <a:gd name="connsiteX65" fmla="*/ 960699 w 1921527"/>
              <a:gd name="connsiteY65" fmla="*/ 1859264 h 2032884"/>
              <a:gd name="connsiteX66" fmla="*/ 937549 w 1921527"/>
              <a:gd name="connsiteY66" fmla="*/ 1882413 h 2032884"/>
              <a:gd name="connsiteX67" fmla="*/ 902825 w 1921527"/>
              <a:gd name="connsiteY67" fmla="*/ 1893988 h 2032884"/>
              <a:gd name="connsiteX68" fmla="*/ 856527 w 1921527"/>
              <a:gd name="connsiteY68" fmla="*/ 1917137 h 2032884"/>
              <a:gd name="connsiteX69" fmla="*/ 787078 w 1921527"/>
              <a:gd name="connsiteY69" fmla="*/ 1951861 h 2032884"/>
              <a:gd name="connsiteX70" fmla="*/ 763929 w 1921527"/>
              <a:gd name="connsiteY70" fmla="*/ 1975011 h 2032884"/>
              <a:gd name="connsiteX71" fmla="*/ 671332 w 1921527"/>
              <a:gd name="connsiteY71" fmla="*/ 1998160 h 2032884"/>
              <a:gd name="connsiteX72" fmla="*/ 462987 w 1921527"/>
              <a:gd name="connsiteY72" fmla="*/ 2032884 h 2032884"/>
              <a:gd name="connsiteX73" fmla="*/ 312516 w 1921527"/>
              <a:gd name="connsiteY73" fmla="*/ 2021309 h 2032884"/>
              <a:gd name="connsiteX74" fmla="*/ 243068 w 1921527"/>
              <a:gd name="connsiteY74" fmla="*/ 1986585 h 2032884"/>
              <a:gd name="connsiteX75" fmla="*/ 208344 w 1921527"/>
              <a:gd name="connsiteY75" fmla="*/ 1975011 h 2032884"/>
              <a:gd name="connsiteX76" fmla="*/ 150471 w 1921527"/>
              <a:gd name="connsiteY76" fmla="*/ 1928712 h 2032884"/>
              <a:gd name="connsiteX77" fmla="*/ 115747 w 1921527"/>
              <a:gd name="connsiteY77" fmla="*/ 1917137 h 2032884"/>
              <a:gd name="connsiteX78" fmla="*/ 69448 w 1921527"/>
              <a:gd name="connsiteY78" fmla="*/ 1859264 h 2032884"/>
              <a:gd name="connsiteX79" fmla="*/ 81023 w 1921527"/>
              <a:gd name="connsiteY79" fmla="*/ 1870839 h 203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21527" h="2032884">
                <a:moveTo>
                  <a:pt x="81023" y="1870839"/>
                </a:moveTo>
                <a:lnTo>
                  <a:pt x="81023" y="1870839"/>
                </a:lnTo>
                <a:cubicBezTo>
                  <a:pt x="65590" y="1839973"/>
                  <a:pt x="45637" y="1810979"/>
                  <a:pt x="34724" y="1778241"/>
                </a:cubicBezTo>
                <a:cubicBezTo>
                  <a:pt x="22282" y="1740914"/>
                  <a:pt x="21118" y="1700666"/>
                  <a:pt x="11575" y="1662494"/>
                </a:cubicBezTo>
                <a:lnTo>
                  <a:pt x="0" y="1616195"/>
                </a:lnTo>
                <a:cubicBezTo>
                  <a:pt x="3858" y="1546747"/>
                  <a:pt x="2948" y="1476869"/>
                  <a:pt x="11575" y="1407851"/>
                </a:cubicBezTo>
                <a:cubicBezTo>
                  <a:pt x="14602" y="1383638"/>
                  <a:pt x="27008" y="1361552"/>
                  <a:pt x="34724" y="1338403"/>
                </a:cubicBezTo>
                <a:lnTo>
                  <a:pt x="57873" y="1268955"/>
                </a:lnTo>
                <a:cubicBezTo>
                  <a:pt x="62272" y="1255758"/>
                  <a:pt x="73306" y="1245806"/>
                  <a:pt x="81023" y="1234231"/>
                </a:cubicBezTo>
                <a:cubicBezTo>
                  <a:pt x="110114" y="1146952"/>
                  <a:pt x="70871" y="1254534"/>
                  <a:pt x="115747" y="1164783"/>
                </a:cubicBezTo>
                <a:cubicBezTo>
                  <a:pt x="121203" y="1153870"/>
                  <a:pt x="121865" y="1140972"/>
                  <a:pt x="127321" y="1130059"/>
                </a:cubicBezTo>
                <a:cubicBezTo>
                  <a:pt x="133542" y="1117616"/>
                  <a:pt x="144250" y="1107777"/>
                  <a:pt x="150471" y="1095335"/>
                </a:cubicBezTo>
                <a:cubicBezTo>
                  <a:pt x="175661" y="1044957"/>
                  <a:pt x="145053" y="1070512"/>
                  <a:pt x="185195" y="1014312"/>
                </a:cubicBezTo>
                <a:cubicBezTo>
                  <a:pt x="194709" y="1000992"/>
                  <a:pt x="209266" y="992016"/>
                  <a:pt x="219919" y="979588"/>
                </a:cubicBezTo>
                <a:cubicBezTo>
                  <a:pt x="232474" y="964941"/>
                  <a:pt x="241002" y="946930"/>
                  <a:pt x="254643" y="933289"/>
                </a:cubicBezTo>
                <a:cubicBezTo>
                  <a:pt x="264480" y="923452"/>
                  <a:pt x="278805" y="919193"/>
                  <a:pt x="289367" y="910140"/>
                </a:cubicBezTo>
                <a:cubicBezTo>
                  <a:pt x="305938" y="895936"/>
                  <a:pt x="320233" y="879274"/>
                  <a:pt x="335666" y="863841"/>
                </a:cubicBezTo>
                <a:cubicBezTo>
                  <a:pt x="345503" y="854004"/>
                  <a:pt x="359828" y="849745"/>
                  <a:pt x="370390" y="840692"/>
                </a:cubicBezTo>
                <a:cubicBezTo>
                  <a:pt x="386961" y="826488"/>
                  <a:pt x="398529" y="806500"/>
                  <a:pt x="416689" y="794393"/>
                </a:cubicBezTo>
                <a:cubicBezTo>
                  <a:pt x="428264" y="786677"/>
                  <a:pt x="438701" y="776894"/>
                  <a:pt x="451413" y="771244"/>
                </a:cubicBezTo>
                <a:cubicBezTo>
                  <a:pt x="473711" y="761334"/>
                  <a:pt x="500558" y="761629"/>
                  <a:pt x="520861" y="748094"/>
                </a:cubicBezTo>
                <a:cubicBezTo>
                  <a:pt x="644933" y="665380"/>
                  <a:pt x="456639" y="794187"/>
                  <a:pt x="590309" y="690221"/>
                </a:cubicBezTo>
                <a:cubicBezTo>
                  <a:pt x="612270" y="673140"/>
                  <a:pt x="659757" y="643922"/>
                  <a:pt x="659757" y="643922"/>
                </a:cubicBezTo>
                <a:cubicBezTo>
                  <a:pt x="676948" y="618135"/>
                  <a:pt x="682492" y="604900"/>
                  <a:pt x="706056" y="586049"/>
                </a:cubicBezTo>
                <a:cubicBezTo>
                  <a:pt x="716919" y="577359"/>
                  <a:pt x="729460" y="570985"/>
                  <a:pt x="740780" y="562899"/>
                </a:cubicBezTo>
                <a:cubicBezTo>
                  <a:pt x="756478" y="551686"/>
                  <a:pt x="772258" y="540525"/>
                  <a:pt x="787078" y="528175"/>
                </a:cubicBezTo>
                <a:cubicBezTo>
                  <a:pt x="855807" y="470901"/>
                  <a:pt x="758613" y="545067"/>
                  <a:pt x="833377" y="470302"/>
                </a:cubicBezTo>
                <a:cubicBezTo>
                  <a:pt x="843214" y="460465"/>
                  <a:pt x="856526" y="454869"/>
                  <a:pt x="868101" y="447152"/>
                </a:cubicBezTo>
                <a:cubicBezTo>
                  <a:pt x="871959" y="427861"/>
                  <a:pt x="869915" y="406360"/>
                  <a:pt x="879676" y="389279"/>
                </a:cubicBezTo>
                <a:cubicBezTo>
                  <a:pt x="886578" y="377201"/>
                  <a:pt x="903838" y="375183"/>
                  <a:pt x="914400" y="366130"/>
                </a:cubicBezTo>
                <a:cubicBezTo>
                  <a:pt x="930971" y="351926"/>
                  <a:pt x="945266" y="335264"/>
                  <a:pt x="960699" y="319831"/>
                </a:cubicBezTo>
                <a:cubicBezTo>
                  <a:pt x="970536" y="309994"/>
                  <a:pt x="974011" y="294944"/>
                  <a:pt x="983848" y="285107"/>
                </a:cubicBezTo>
                <a:cubicBezTo>
                  <a:pt x="993685" y="275270"/>
                  <a:pt x="1007709" y="270648"/>
                  <a:pt x="1018572" y="261958"/>
                </a:cubicBezTo>
                <a:cubicBezTo>
                  <a:pt x="1075840" y="216143"/>
                  <a:pt x="1004714" y="264240"/>
                  <a:pt x="1064871" y="204084"/>
                </a:cubicBezTo>
                <a:cubicBezTo>
                  <a:pt x="1074708" y="194248"/>
                  <a:pt x="1088020" y="188651"/>
                  <a:pt x="1099595" y="180935"/>
                </a:cubicBezTo>
                <a:cubicBezTo>
                  <a:pt x="1155994" y="96336"/>
                  <a:pt x="1080932" y="196488"/>
                  <a:pt x="1169043" y="123061"/>
                </a:cubicBezTo>
                <a:cubicBezTo>
                  <a:pt x="1238847" y="64890"/>
                  <a:pt x="1144011" y="104396"/>
                  <a:pt x="1226916" y="76763"/>
                </a:cubicBezTo>
                <a:cubicBezTo>
                  <a:pt x="1287330" y="36486"/>
                  <a:pt x="1237521" y="62831"/>
                  <a:pt x="1331089" y="42039"/>
                </a:cubicBezTo>
                <a:cubicBezTo>
                  <a:pt x="1342999" y="39392"/>
                  <a:pt x="1353977" y="33423"/>
                  <a:pt x="1365813" y="30464"/>
                </a:cubicBezTo>
                <a:lnTo>
                  <a:pt x="1458410" y="7314"/>
                </a:lnTo>
                <a:cubicBezTo>
                  <a:pt x="1746433" y="19837"/>
                  <a:pt x="1661821" y="-43918"/>
                  <a:pt x="1770927" y="65188"/>
                </a:cubicBezTo>
                <a:cubicBezTo>
                  <a:pt x="1782502" y="76763"/>
                  <a:pt x="1796571" y="86292"/>
                  <a:pt x="1805651" y="99912"/>
                </a:cubicBezTo>
                <a:cubicBezTo>
                  <a:pt x="1847102" y="162089"/>
                  <a:pt x="1848244" y="150606"/>
                  <a:pt x="1863524" y="204084"/>
                </a:cubicBezTo>
                <a:cubicBezTo>
                  <a:pt x="1867894" y="219380"/>
                  <a:pt x="1870528" y="235146"/>
                  <a:pt x="1875099" y="250383"/>
                </a:cubicBezTo>
                <a:cubicBezTo>
                  <a:pt x="1882111" y="273755"/>
                  <a:pt x="1898248" y="319831"/>
                  <a:pt x="1898248" y="319831"/>
                </a:cubicBezTo>
                <a:cubicBezTo>
                  <a:pt x="1902106" y="369988"/>
                  <a:pt x="1904557" y="420273"/>
                  <a:pt x="1909823" y="470302"/>
                </a:cubicBezTo>
                <a:cubicBezTo>
                  <a:pt x="1912280" y="493642"/>
                  <a:pt x="1921397" y="516281"/>
                  <a:pt x="1921397" y="539750"/>
                </a:cubicBezTo>
                <a:cubicBezTo>
                  <a:pt x="1921397" y="620864"/>
                  <a:pt x="1923605" y="702883"/>
                  <a:pt x="1909823" y="782818"/>
                </a:cubicBezTo>
                <a:cubicBezTo>
                  <a:pt x="1895078" y="868337"/>
                  <a:pt x="1869486" y="861317"/>
                  <a:pt x="1828800" y="910140"/>
                </a:cubicBezTo>
                <a:cubicBezTo>
                  <a:pt x="1819894" y="920827"/>
                  <a:pt x="1814704" y="934302"/>
                  <a:pt x="1805651" y="944864"/>
                </a:cubicBezTo>
                <a:cubicBezTo>
                  <a:pt x="1791447" y="961435"/>
                  <a:pt x="1774785" y="975730"/>
                  <a:pt x="1759352" y="991163"/>
                </a:cubicBezTo>
                <a:lnTo>
                  <a:pt x="1701478" y="1049036"/>
                </a:lnTo>
                <a:cubicBezTo>
                  <a:pt x="1691641" y="1058873"/>
                  <a:pt x="1677223" y="1063025"/>
                  <a:pt x="1666754" y="1072185"/>
                </a:cubicBezTo>
                <a:cubicBezTo>
                  <a:pt x="1646222" y="1090150"/>
                  <a:pt x="1628172" y="1110768"/>
                  <a:pt x="1608881" y="1130059"/>
                </a:cubicBezTo>
                <a:lnTo>
                  <a:pt x="1516283" y="1222656"/>
                </a:lnTo>
                <a:cubicBezTo>
                  <a:pt x="1463916" y="1275021"/>
                  <a:pt x="1529818" y="1248358"/>
                  <a:pt x="1446835" y="1303679"/>
                </a:cubicBezTo>
                <a:cubicBezTo>
                  <a:pt x="1389410" y="1341962"/>
                  <a:pt x="1421949" y="1316991"/>
                  <a:pt x="1354238" y="1384702"/>
                </a:cubicBezTo>
                <a:cubicBezTo>
                  <a:pt x="1342663" y="1396277"/>
                  <a:pt x="1328594" y="1405806"/>
                  <a:pt x="1319514" y="1419426"/>
                </a:cubicBezTo>
                <a:cubicBezTo>
                  <a:pt x="1311797" y="1431001"/>
                  <a:pt x="1305270" y="1443463"/>
                  <a:pt x="1296364" y="1454150"/>
                </a:cubicBezTo>
                <a:cubicBezTo>
                  <a:pt x="1248730" y="1511310"/>
                  <a:pt x="1259225" y="1470557"/>
                  <a:pt x="1215342" y="1558322"/>
                </a:cubicBezTo>
                <a:cubicBezTo>
                  <a:pt x="1206265" y="1576476"/>
                  <a:pt x="1185402" y="1622986"/>
                  <a:pt x="1169043" y="1639345"/>
                </a:cubicBezTo>
                <a:cubicBezTo>
                  <a:pt x="1159206" y="1649182"/>
                  <a:pt x="1145182" y="1653804"/>
                  <a:pt x="1134319" y="1662494"/>
                </a:cubicBezTo>
                <a:cubicBezTo>
                  <a:pt x="1125798" y="1669311"/>
                  <a:pt x="1118886" y="1677927"/>
                  <a:pt x="1111170" y="1685644"/>
                </a:cubicBezTo>
                <a:cubicBezTo>
                  <a:pt x="1100242" y="1718426"/>
                  <a:pt x="1100609" y="1727478"/>
                  <a:pt x="1076446" y="1755092"/>
                </a:cubicBezTo>
                <a:cubicBezTo>
                  <a:pt x="1058481" y="1775624"/>
                  <a:pt x="1033705" y="1790265"/>
                  <a:pt x="1018572" y="1812965"/>
                </a:cubicBezTo>
                <a:cubicBezTo>
                  <a:pt x="988655" y="1857841"/>
                  <a:pt x="1008620" y="1843290"/>
                  <a:pt x="960699" y="1859264"/>
                </a:cubicBezTo>
                <a:cubicBezTo>
                  <a:pt x="952982" y="1866980"/>
                  <a:pt x="946907" y="1876798"/>
                  <a:pt x="937549" y="1882413"/>
                </a:cubicBezTo>
                <a:cubicBezTo>
                  <a:pt x="927087" y="1888690"/>
                  <a:pt x="914039" y="1889182"/>
                  <a:pt x="902825" y="1893988"/>
                </a:cubicBezTo>
                <a:cubicBezTo>
                  <a:pt x="886966" y="1900785"/>
                  <a:pt x="871508" y="1908576"/>
                  <a:pt x="856527" y="1917137"/>
                </a:cubicBezTo>
                <a:cubicBezTo>
                  <a:pt x="793702" y="1953037"/>
                  <a:pt x="850741" y="1930641"/>
                  <a:pt x="787078" y="1951861"/>
                </a:cubicBezTo>
                <a:cubicBezTo>
                  <a:pt x="779362" y="1959578"/>
                  <a:pt x="773287" y="1969396"/>
                  <a:pt x="763929" y="1975011"/>
                </a:cubicBezTo>
                <a:cubicBezTo>
                  <a:pt x="744422" y="1986715"/>
                  <a:pt x="686538" y="1994013"/>
                  <a:pt x="671332" y="1998160"/>
                </a:cubicBezTo>
                <a:cubicBezTo>
                  <a:pt x="521484" y="2039027"/>
                  <a:pt x="695358" y="2013519"/>
                  <a:pt x="462987" y="2032884"/>
                </a:cubicBezTo>
                <a:cubicBezTo>
                  <a:pt x="412830" y="2029026"/>
                  <a:pt x="362433" y="2027548"/>
                  <a:pt x="312516" y="2021309"/>
                </a:cubicBezTo>
                <a:cubicBezTo>
                  <a:pt x="273721" y="2016460"/>
                  <a:pt x="277538" y="2003820"/>
                  <a:pt x="243068" y="1986585"/>
                </a:cubicBezTo>
                <a:cubicBezTo>
                  <a:pt x="232155" y="1981129"/>
                  <a:pt x="219919" y="1978869"/>
                  <a:pt x="208344" y="1975011"/>
                </a:cubicBezTo>
                <a:cubicBezTo>
                  <a:pt x="186811" y="1953477"/>
                  <a:pt x="179676" y="1943314"/>
                  <a:pt x="150471" y="1928712"/>
                </a:cubicBezTo>
                <a:cubicBezTo>
                  <a:pt x="139558" y="1923256"/>
                  <a:pt x="127322" y="1920995"/>
                  <a:pt x="115747" y="1917137"/>
                </a:cubicBezTo>
                <a:cubicBezTo>
                  <a:pt x="59860" y="1861252"/>
                  <a:pt x="127842" y="1932259"/>
                  <a:pt x="69448" y="1859264"/>
                </a:cubicBezTo>
                <a:cubicBezTo>
                  <a:pt x="62631" y="1850742"/>
                  <a:pt x="79094" y="1868910"/>
                  <a:pt x="81023" y="1870839"/>
                </a:cubicBez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65722" y="3865945"/>
            <a:ext cx="2534956" cy="1840375"/>
          </a:xfrm>
          <a:custGeom>
            <a:avLst/>
            <a:gdLst>
              <a:gd name="connsiteX0" fmla="*/ 1770926 w 2534956"/>
              <a:gd name="connsiteY0" fmla="*/ 46299 h 1840375"/>
              <a:gd name="connsiteX1" fmla="*/ 1770926 w 2534956"/>
              <a:gd name="connsiteY1" fmla="*/ 46299 h 1840375"/>
              <a:gd name="connsiteX2" fmla="*/ 1620455 w 2534956"/>
              <a:gd name="connsiteY2" fmla="*/ 57874 h 1840375"/>
              <a:gd name="connsiteX3" fmla="*/ 1481559 w 2534956"/>
              <a:gd name="connsiteY3" fmla="*/ 127322 h 1840375"/>
              <a:gd name="connsiteX4" fmla="*/ 1446835 w 2534956"/>
              <a:gd name="connsiteY4" fmla="*/ 138897 h 1840375"/>
              <a:gd name="connsiteX5" fmla="*/ 1365812 w 2534956"/>
              <a:gd name="connsiteY5" fmla="*/ 196770 h 1840375"/>
              <a:gd name="connsiteX6" fmla="*/ 1331088 w 2534956"/>
              <a:gd name="connsiteY6" fmla="*/ 208345 h 1840375"/>
              <a:gd name="connsiteX7" fmla="*/ 1261640 w 2534956"/>
              <a:gd name="connsiteY7" fmla="*/ 254643 h 1840375"/>
              <a:gd name="connsiteX8" fmla="*/ 1215341 w 2534956"/>
              <a:gd name="connsiteY8" fmla="*/ 266218 h 1840375"/>
              <a:gd name="connsiteX9" fmla="*/ 1122744 w 2534956"/>
              <a:gd name="connsiteY9" fmla="*/ 312517 h 1840375"/>
              <a:gd name="connsiteX10" fmla="*/ 1088020 w 2534956"/>
              <a:gd name="connsiteY10" fmla="*/ 335666 h 1840375"/>
              <a:gd name="connsiteX11" fmla="*/ 1053296 w 2534956"/>
              <a:gd name="connsiteY11" fmla="*/ 347241 h 1840375"/>
              <a:gd name="connsiteX12" fmla="*/ 995422 w 2534956"/>
              <a:gd name="connsiteY12" fmla="*/ 393540 h 1840375"/>
              <a:gd name="connsiteX13" fmla="*/ 960698 w 2534956"/>
              <a:gd name="connsiteY13" fmla="*/ 405114 h 1840375"/>
              <a:gd name="connsiteX14" fmla="*/ 902825 w 2534956"/>
              <a:gd name="connsiteY14" fmla="*/ 439838 h 1840375"/>
              <a:gd name="connsiteX15" fmla="*/ 879675 w 2534956"/>
              <a:gd name="connsiteY15" fmla="*/ 462988 h 1840375"/>
              <a:gd name="connsiteX16" fmla="*/ 810227 w 2534956"/>
              <a:gd name="connsiteY16" fmla="*/ 509286 h 1840375"/>
              <a:gd name="connsiteX17" fmla="*/ 775503 w 2534956"/>
              <a:gd name="connsiteY17" fmla="*/ 532436 h 1840375"/>
              <a:gd name="connsiteX18" fmla="*/ 706055 w 2534956"/>
              <a:gd name="connsiteY18" fmla="*/ 578734 h 1840375"/>
              <a:gd name="connsiteX19" fmla="*/ 671331 w 2534956"/>
              <a:gd name="connsiteY19" fmla="*/ 590309 h 1840375"/>
              <a:gd name="connsiteX20" fmla="*/ 613458 w 2534956"/>
              <a:gd name="connsiteY20" fmla="*/ 636608 h 1840375"/>
              <a:gd name="connsiteX21" fmla="*/ 590308 w 2534956"/>
              <a:gd name="connsiteY21" fmla="*/ 659757 h 1840375"/>
              <a:gd name="connsiteX22" fmla="*/ 555584 w 2534956"/>
              <a:gd name="connsiteY22" fmla="*/ 671332 h 1840375"/>
              <a:gd name="connsiteX23" fmla="*/ 509286 w 2534956"/>
              <a:gd name="connsiteY23" fmla="*/ 706056 h 1840375"/>
              <a:gd name="connsiteX24" fmla="*/ 462987 w 2534956"/>
              <a:gd name="connsiteY24" fmla="*/ 752355 h 1840375"/>
              <a:gd name="connsiteX25" fmla="*/ 439837 w 2534956"/>
              <a:gd name="connsiteY25" fmla="*/ 775504 h 1840375"/>
              <a:gd name="connsiteX26" fmla="*/ 393539 w 2534956"/>
              <a:gd name="connsiteY26" fmla="*/ 810228 h 1840375"/>
              <a:gd name="connsiteX27" fmla="*/ 370389 w 2534956"/>
              <a:gd name="connsiteY27" fmla="*/ 833378 h 1840375"/>
              <a:gd name="connsiteX28" fmla="*/ 324091 w 2534956"/>
              <a:gd name="connsiteY28" fmla="*/ 856527 h 1840375"/>
              <a:gd name="connsiteX29" fmla="*/ 300941 w 2534956"/>
              <a:gd name="connsiteY29" fmla="*/ 879676 h 1840375"/>
              <a:gd name="connsiteX30" fmla="*/ 231493 w 2534956"/>
              <a:gd name="connsiteY30" fmla="*/ 902826 h 1840375"/>
              <a:gd name="connsiteX31" fmla="*/ 196769 w 2534956"/>
              <a:gd name="connsiteY31" fmla="*/ 937550 h 1840375"/>
              <a:gd name="connsiteX32" fmla="*/ 127321 w 2534956"/>
              <a:gd name="connsiteY32" fmla="*/ 960699 h 1840375"/>
              <a:gd name="connsiteX33" fmla="*/ 104172 w 2534956"/>
              <a:gd name="connsiteY33" fmla="*/ 995423 h 1840375"/>
              <a:gd name="connsiteX34" fmla="*/ 81022 w 2534956"/>
              <a:gd name="connsiteY34" fmla="*/ 1018572 h 1840375"/>
              <a:gd name="connsiteX35" fmla="*/ 34724 w 2534956"/>
              <a:gd name="connsiteY35" fmla="*/ 1088021 h 1840375"/>
              <a:gd name="connsiteX36" fmla="*/ 11574 w 2534956"/>
              <a:gd name="connsiteY36" fmla="*/ 1157469 h 1840375"/>
              <a:gd name="connsiteX37" fmla="*/ 0 w 2534956"/>
              <a:gd name="connsiteY37" fmla="*/ 1192193 h 1840375"/>
              <a:gd name="connsiteX38" fmla="*/ 11574 w 2534956"/>
              <a:gd name="connsiteY38" fmla="*/ 1319514 h 1840375"/>
              <a:gd name="connsiteX39" fmla="*/ 23149 w 2534956"/>
              <a:gd name="connsiteY39" fmla="*/ 1354238 h 1840375"/>
              <a:gd name="connsiteX40" fmla="*/ 34724 w 2534956"/>
              <a:gd name="connsiteY40" fmla="*/ 1400537 h 1840375"/>
              <a:gd name="connsiteX41" fmla="*/ 57873 w 2534956"/>
              <a:gd name="connsiteY41" fmla="*/ 1469985 h 1840375"/>
              <a:gd name="connsiteX42" fmla="*/ 81022 w 2534956"/>
              <a:gd name="connsiteY42" fmla="*/ 1562583 h 1840375"/>
              <a:gd name="connsiteX43" fmla="*/ 104172 w 2534956"/>
              <a:gd name="connsiteY43" fmla="*/ 1597307 h 1840375"/>
              <a:gd name="connsiteX44" fmla="*/ 115746 w 2534956"/>
              <a:gd name="connsiteY44" fmla="*/ 1632031 h 1840375"/>
              <a:gd name="connsiteX45" fmla="*/ 138896 w 2534956"/>
              <a:gd name="connsiteY45" fmla="*/ 1666755 h 1840375"/>
              <a:gd name="connsiteX46" fmla="*/ 150470 w 2534956"/>
              <a:gd name="connsiteY46" fmla="*/ 1713053 h 1840375"/>
              <a:gd name="connsiteX47" fmla="*/ 196769 w 2534956"/>
              <a:gd name="connsiteY47" fmla="*/ 1782502 h 1840375"/>
              <a:gd name="connsiteX48" fmla="*/ 219919 w 2534956"/>
              <a:gd name="connsiteY48" fmla="*/ 1805651 h 1840375"/>
              <a:gd name="connsiteX49" fmla="*/ 335665 w 2534956"/>
              <a:gd name="connsiteY49" fmla="*/ 1840375 h 1840375"/>
              <a:gd name="connsiteX50" fmla="*/ 601883 w 2534956"/>
              <a:gd name="connsiteY50" fmla="*/ 1828800 h 1840375"/>
              <a:gd name="connsiteX51" fmla="*/ 671331 w 2534956"/>
              <a:gd name="connsiteY51" fmla="*/ 1805651 h 1840375"/>
              <a:gd name="connsiteX52" fmla="*/ 706055 w 2534956"/>
              <a:gd name="connsiteY52" fmla="*/ 1794076 h 1840375"/>
              <a:gd name="connsiteX53" fmla="*/ 787078 w 2534956"/>
              <a:gd name="connsiteY53" fmla="*/ 1770927 h 1840375"/>
              <a:gd name="connsiteX54" fmla="*/ 844951 w 2534956"/>
              <a:gd name="connsiteY54" fmla="*/ 1724628 h 1840375"/>
              <a:gd name="connsiteX55" fmla="*/ 879675 w 2534956"/>
              <a:gd name="connsiteY55" fmla="*/ 1713053 h 1840375"/>
              <a:gd name="connsiteX56" fmla="*/ 937549 w 2534956"/>
              <a:gd name="connsiteY56" fmla="*/ 1655180 h 1840375"/>
              <a:gd name="connsiteX57" fmla="*/ 972273 w 2534956"/>
              <a:gd name="connsiteY57" fmla="*/ 1632031 h 1840375"/>
              <a:gd name="connsiteX58" fmla="*/ 1018572 w 2534956"/>
              <a:gd name="connsiteY58" fmla="*/ 1597307 h 1840375"/>
              <a:gd name="connsiteX59" fmla="*/ 1076445 w 2534956"/>
              <a:gd name="connsiteY59" fmla="*/ 1539433 h 1840375"/>
              <a:gd name="connsiteX60" fmla="*/ 1099594 w 2534956"/>
              <a:gd name="connsiteY60" fmla="*/ 1504709 h 1840375"/>
              <a:gd name="connsiteX61" fmla="*/ 1157468 w 2534956"/>
              <a:gd name="connsiteY61" fmla="*/ 1493134 h 1840375"/>
              <a:gd name="connsiteX62" fmla="*/ 1203767 w 2534956"/>
              <a:gd name="connsiteY62" fmla="*/ 1481560 h 1840375"/>
              <a:gd name="connsiteX63" fmla="*/ 1296364 w 2534956"/>
              <a:gd name="connsiteY63" fmla="*/ 1446836 h 1840375"/>
              <a:gd name="connsiteX64" fmla="*/ 1365812 w 2534956"/>
              <a:gd name="connsiteY64" fmla="*/ 1412112 h 1840375"/>
              <a:gd name="connsiteX65" fmla="*/ 1458410 w 2534956"/>
              <a:gd name="connsiteY65" fmla="*/ 1342664 h 1840375"/>
              <a:gd name="connsiteX66" fmla="*/ 1493134 w 2534956"/>
              <a:gd name="connsiteY66" fmla="*/ 1319514 h 1840375"/>
              <a:gd name="connsiteX67" fmla="*/ 1562582 w 2534956"/>
              <a:gd name="connsiteY67" fmla="*/ 1261641 h 1840375"/>
              <a:gd name="connsiteX68" fmla="*/ 1597306 w 2534956"/>
              <a:gd name="connsiteY68" fmla="*/ 1250066 h 1840375"/>
              <a:gd name="connsiteX69" fmla="*/ 1632030 w 2534956"/>
              <a:gd name="connsiteY69" fmla="*/ 1226917 h 1840375"/>
              <a:gd name="connsiteX70" fmla="*/ 1747777 w 2534956"/>
              <a:gd name="connsiteY70" fmla="*/ 1157469 h 1840375"/>
              <a:gd name="connsiteX71" fmla="*/ 1782501 w 2534956"/>
              <a:gd name="connsiteY71" fmla="*/ 1145894 h 1840375"/>
              <a:gd name="connsiteX72" fmla="*/ 1851949 w 2534956"/>
              <a:gd name="connsiteY72" fmla="*/ 1099595 h 1840375"/>
              <a:gd name="connsiteX73" fmla="*/ 1898248 w 2534956"/>
              <a:gd name="connsiteY73" fmla="*/ 1076446 h 1840375"/>
              <a:gd name="connsiteX74" fmla="*/ 1956121 w 2534956"/>
              <a:gd name="connsiteY74" fmla="*/ 1030147 h 1840375"/>
              <a:gd name="connsiteX75" fmla="*/ 1979270 w 2534956"/>
              <a:gd name="connsiteY75" fmla="*/ 995423 h 1840375"/>
              <a:gd name="connsiteX76" fmla="*/ 2048719 w 2534956"/>
              <a:gd name="connsiteY76" fmla="*/ 972274 h 1840375"/>
              <a:gd name="connsiteX77" fmla="*/ 2106592 w 2534956"/>
              <a:gd name="connsiteY77" fmla="*/ 937550 h 1840375"/>
              <a:gd name="connsiteX78" fmla="*/ 2176040 w 2534956"/>
              <a:gd name="connsiteY78" fmla="*/ 902826 h 1840375"/>
              <a:gd name="connsiteX79" fmla="*/ 2210764 w 2534956"/>
              <a:gd name="connsiteY79" fmla="*/ 879676 h 1840375"/>
              <a:gd name="connsiteX80" fmla="*/ 2257063 w 2534956"/>
              <a:gd name="connsiteY80" fmla="*/ 868102 h 1840375"/>
              <a:gd name="connsiteX81" fmla="*/ 2361235 w 2534956"/>
              <a:gd name="connsiteY81" fmla="*/ 821803 h 1840375"/>
              <a:gd name="connsiteX82" fmla="*/ 2442258 w 2534956"/>
              <a:gd name="connsiteY82" fmla="*/ 740780 h 1840375"/>
              <a:gd name="connsiteX83" fmla="*/ 2476982 w 2534956"/>
              <a:gd name="connsiteY83" fmla="*/ 706056 h 1840375"/>
              <a:gd name="connsiteX84" fmla="*/ 2511706 w 2534956"/>
              <a:gd name="connsiteY84" fmla="*/ 601884 h 1840375"/>
              <a:gd name="connsiteX85" fmla="*/ 2523281 w 2534956"/>
              <a:gd name="connsiteY85" fmla="*/ 567160 h 1840375"/>
              <a:gd name="connsiteX86" fmla="*/ 2523281 w 2534956"/>
              <a:gd name="connsiteY86" fmla="*/ 416689 h 1840375"/>
              <a:gd name="connsiteX87" fmla="*/ 2500131 w 2534956"/>
              <a:gd name="connsiteY87" fmla="*/ 324091 h 1840375"/>
              <a:gd name="connsiteX88" fmla="*/ 2465407 w 2534956"/>
              <a:gd name="connsiteY88" fmla="*/ 277793 h 1840375"/>
              <a:gd name="connsiteX89" fmla="*/ 2442258 w 2534956"/>
              <a:gd name="connsiteY89" fmla="*/ 196770 h 1840375"/>
              <a:gd name="connsiteX90" fmla="*/ 2419108 w 2534956"/>
              <a:gd name="connsiteY90" fmla="*/ 162046 h 1840375"/>
              <a:gd name="connsiteX91" fmla="*/ 2361235 w 2534956"/>
              <a:gd name="connsiteY91" fmla="*/ 104172 h 1840375"/>
              <a:gd name="connsiteX92" fmla="*/ 2326511 w 2534956"/>
              <a:gd name="connsiteY92" fmla="*/ 92598 h 1840375"/>
              <a:gd name="connsiteX93" fmla="*/ 2257063 w 2534956"/>
              <a:gd name="connsiteY93" fmla="*/ 57874 h 1840375"/>
              <a:gd name="connsiteX94" fmla="*/ 2233913 w 2534956"/>
              <a:gd name="connsiteY94" fmla="*/ 34724 h 1840375"/>
              <a:gd name="connsiteX95" fmla="*/ 2164465 w 2534956"/>
              <a:gd name="connsiteY95" fmla="*/ 11575 h 1840375"/>
              <a:gd name="connsiteX96" fmla="*/ 2129741 w 2534956"/>
              <a:gd name="connsiteY96" fmla="*/ 0 h 1840375"/>
              <a:gd name="connsiteX97" fmla="*/ 1932972 w 2534956"/>
              <a:gd name="connsiteY97" fmla="*/ 11575 h 1840375"/>
              <a:gd name="connsiteX98" fmla="*/ 1770926 w 2534956"/>
              <a:gd name="connsiteY98" fmla="*/ 46299 h 184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534956" h="1840375">
                <a:moveTo>
                  <a:pt x="1770926" y="46299"/>
                </a:moveTo>
                <a:lnTo>
                  <a:pt x="1770926" y="46299"/>
                </a:lnTo>
                <a:cubicBezTo>
                  <a:pt x="1720769" y="50157"/>
                  <a:pt x="1670145" y="50028"/>
                  <a:pt x="1620455" y="57874"/>
                </a:cubicBezTo>
                <a:cubicBezTo>
                  <a:pt x="1557661" y="67789"/>
                  <a:pt x="1533630" y="92608"/>
                  <a:pt x="1481559" y="127322"/>
                </a:cubicBezTo>
                <a:cubicBezTo>
                  <a:pt x="1471407" y="134090"/>
                  <a:pt x="1458410" y="135039"/>
                  <a:pt x="1446835" y="138897"/>
                </a:cubicBezTo>
                <a:cubicBezTo>
                  <a:pt x="1436348" y="146762"/>
                  <a:pt x="1382738" y="188307"/>
                  <a:pt x="1365812" y="196770"/>
                </a:cubicBezTo>
                <a:cubicBezTo>
                  <a:pt x="1354899" y="202226"/>
                  <a:pt x="1341753" y="202420"/>
                  <a:pt x="1331088" y="208345"/>
                </a:cubicBezTo>
                <a:cubicBezTo>
                  <a:pt x="1306767" y="221856"/>
                  <a:pt x="1288631" y="247895"/>
                  <a:pt x="1261640" y="254643"/>
                </a:cubicBezTo>
                <a:cubicBezTo>
                  <a:pt x="1246207" y="258501"/>
                  <a:pt x="1230025" y="260099"/>
                  <a:pt x="1215341" y="266218"/>
                </a:cubicBezTo>
                <a:cubicBezTo>
                  <a:pt x="1183487" y="279491"/>
                  <a:pt x="1151457" y="293375"/>
                  <a:pt x="1122744" y="312517"/>
                </a:cubicBezTo>
                <a:cubicBezTo>
                  <a:pt x="1111169" y="320233"/>
                  <a:pt x="1100462" y="329445"/>
                  <a:pt x="1088020" y="335666"/>
                </a:cubicBezTo>
                <a:cubicBezTo>
                  <a:pt x="1077107" y="341122"/>
                  <a:pt x="1064871" y="343383"/>
                  <a:pt x="1053296" y="347241"/>
                </a:cubicBezTo>
                <a:cubicBezTo>
                  <a:pt x="1031766" y="368770"/>
                  <a:pt x="1024622" y="378940"/>
                  <a:pt x="995422" y="393540"/>
                </a:cubicBezTo>
                <a:cubicBezTo>
                  <a:pt x="984509" y="398996"/>
                  <a:pt x="972273" y="401256"/>
                  <a:pt x="960698" y="405114"/>
                </a:cubicBezTo>
                <a:cubicBezTo>
                  <a:pt x="902045" y="463769"/>
                  <a:pt x="977951" y="394763"/>
                  <a:pt x="902825" y="439838"/>
                </a:cubicBezTo>
                <a:cubicBezTo>
                  <a:pt x="893467" y="445453"/>
                  <a:pt x="888405" y="456440"/>
                  <a:pt x="879675" y="462988"/>
                </a:cubicBezTo>
                <a:cubicBezTo>
                  <a:pt x="857417" y="479681"/>
                  <a:pt x="833376" y="493853"/>
                  <a:pt x="810227" y="509286"/>
                </a:cubicBezTo>
                <a:lnTo>
                  <a:pt x="775503" y="532436"/>
                </a:lnTo>
                <a:lnTo>
                  <a:pt x="706055" y="578734"/>
                </a:lnTo>
                <a:cubicBezTo>
                  <a:pt x="695903" y="585502"/>
                  <a:pt x="682906" y="586451"/>
                  <a:pt x="671331" y="590309"/>
                </a:cubicBezTo>
                <a:cubicBezTo>
                  <a:pt x="615446" y="646196"/>
                  <a:pt x="686453" y="578214"/>
                  <a:pt x="613458" y="636608"/>
                </a:cubicBezTo>
                <a:cubicBezTo>
                  <a:pt x="604936" y="643425"/>
                  <a:pt x="599666" y="654142"/>
                  <a:pt x="590308" y="659757"/>
                </a:cubicBezTo>
                <a:cubicBezTo>
                  <a:pt x="579846" y="666034"/>
                  <a:pt x="567159" y="667474"/>
                  <a:pt x="555584" y="671332"/>
                </a:cubicBezTo>
                <a:cubicBezTo>
                  <a:pt x="540151" y="682907"/>
                  <a:pt x="523804" y="693353"/>
                  <a:pt x="509286" y="706056"/>
                </a:cubicBezTo>
                <a:cubicBezTo>
                  <a:pt x="492861" y="720428"/>
                  <a:pt x="478420" y="736922"/>
                  <a:pt x="462987" y="752355"/>
                </a:cubicBezTo>
                <a:lnTo>
                  <a:pt x="439837" y="775504"/>
                </a:lnTo>
                <a:cubicBezTo>
                  <a:pt x="426196" y="789144"/>
                  <a:pt x="408359" y="797878"/>
                  <a:pt x="393539" y="810228"/>
                </a:cubicBezTo>
                <a:cubicBezTo>
                  <a:pt x="385155" y="817214"/>
                  <a:pt x="379469" y="827325"/>
                  <a:pt x="370389" y="833378"/>
                </a:cubicBezTo>
                <a:cubicBezTo>
                  <a:pt x="356033" y="842949"/>
                  <a:pt x="338447" y="846956"/>
                  <a:pt x="324091" y="856527"/>
                </a:cubicBezTo>
                <a:cubicBezTo>
                  <a:pt x="315011" y="862580"/>
                  <a:pt x="310702" y="874796"/>
                  <a:pt x="300941" y="879676"/>
                </a:cubicBezTo>
                <a:cubicBezTo>
                  <a:pt x="279116" y="890589"/>
                  <a:pt x="231493" y="902826"/>
                  <a:pt x="231493" y="902826"/>
                </a:cubicBezTo>
                <a:cubicBezTo>
                  <a:pt x="219918" y="914401"/>
                  <a:pt x="211078" y="929601"/>
                  <a:pt x="196769" y="937550"/>
                </a:cubicBezTo>
                <a:cubicBezTo>
                  <a:pt x="175438" y="949400"/>
                  <a:pt x="127321" y="960699"/>
                  <a:pt x="127321" y="960699"/>
                </a:cubicBezTo>
                <a:cubicBezTo>
                  <a:pt x="119605" y="972274"/>
                  <a:pt x="112862" y="984560"/>
                  <a:pt x="104172" y="995423"/>
                </a:cubicBezTo>
                <a:cubicBezTo>
                  <a:pt x="97355" y="1003944"/>
                  <a:pt x="87570" y="1009842"/>
                  <a:pt x="81022" y="1018572"/>
                </a:cubicBezTo>
                <a:cubicBezTo>
                  <a:pt x="64329" y="1040830"/>
                  <a:pt x="50157" y="1064871"/>
                  <a:pt x="34724" y="1088021"/>
                </a:cubicBezTo>
                <a:cubicBezTo>
                  <a:pt x="21189" y="1108325"/>
                  <a:pt x="19290" y="1134320"/>
                  <a:pt x="11574" y="1157469"/>
                </a:cubicBezTo>
                <a:lnTo>
                  <a:pt x="0" y="1192193"/>
                </a:lnTo>
                <a:cubicBezTo>
                  <a:pt x="3858" y="1234633"/>
                  <a:pt x="5547" y="1277327"/>
                  <a:pt x="11574" y="1319514"/>
                </a:cubicBezTo>
                <a:cubicBezTo>
                  <a:pt x="13299" y="1331592"/>
                  <a:pt x="19797" y="1342507"/>
                  <a:pt x="23149" y="1354238"/>
                </a:cubicBezTo>
                <a:cubicBezTo>
                  <a:pt x="27519" y="1369534"/>
                  <a:pt x="30153" y="1385300"/>
                  <a:pt x="34724" y="1400537"/>
                </a:cubicBezTo>
                <a:cubicBezTo>
                  <a:pt x="41736" y="1423909"/>
                  <a:pt x="53087" y="1446057"/>
                  <a:pt x="57873" y="1469985"/>
                </a:cubicBezTo>
                <a:cubicBezTo>
                  <a:pt x="62274" y="1491991"/>
                  <a:pt x="69160" y="1538859"/>
                  <a:pt x="81022" y="1562583"/>
                </a:cubicBezTo>
                <a:cubicBezTo>
                  <a:pt x="87243" y="1575026"/>
                  <a:pt x="96455" y="1585732"/>
                  <a:pt x="104172" y="1597307"/>
                </a:cubicBezTo>
                <a:cubicBezTo>
                  <a:pt x="108030" y="1608882"/>
                  <a:pt x="110290" y="1621118"/>
                  <a:pt x="115746" y="1632031"/>
                </a:cubicBezTo>
                <a:cubicBezTo>
                  <a:pt x="121967" y="1644474"/>
                  <a:pt x="133416" y="1653969"/>
                  <a:pt x="138896" y="1666755"/>
                </a:cubicBezTo>
                <a:cubicBezTo>
                  <a:pt x="145162" y="1681376"/>
                  <a:pt x="143356" y="1698825"/>
                  <a:pt x="150470" y="1713053"/>
                </a:cubicBezTo>
                <a:cubicBezTo>
                  <a:pt x="162912" y="1737938"/>
                  <a:pt x="181336" y="1759352"/>
                  <a:pt x="196769" y="1782502"/>
                </a:cubicBezTo>
                <a:cubicBezTo>
                  <a:pt x="202822" y="1791582"/>
                  <a:pt x="210158" y="1800771"/>
                  <a:pt x="219919" y="1805651"/>
                </a:cubicBezTo>
                <a:cubicBezTo>
                  <a:pt x="248096" y="1819739"/>
                  <a:pt x="302438" y="1832068"/>
                  <a:pt x="335665" y="1840375"/>
                </a:cubicBezTo>
                <a:cubicBezTo>
                  <a:pt x="424404" y="1836517"/>
                  <a:pt x="513531" y="1837940"/>
                  <a:pt x="601883" y="1828800"/>
                </a:cubicBezTo>
                <a:cubicBezTo>
                  <a:pt x="626155" y="1826289"/>
                  <a:pt x="648182" y="1813367"/>
                  <a:pt x="671331" y="1805651"/>
                </a:cubicBezTo>
                <a:lnTo>
                  <a:pt x="706055" y="1794076"/>
                </a:lnTo>
                <a:cubicBezTo>
                  <a:pt x="728317" y="1786655"/>
                  <a:pt x="764776" y="1782078"/>
                  <a:pt x="787078" y="1770927"/>
                </a:cubicBezTo>
                <a:cubicBezTo>
                  <a:pt x="926060" y="1701436"/>
                  <a:pt x="737301" y="1789220"/>
                  <a:pt x="844951" y="1724628"/>
                </a:cubicBezTo>
                <a:cubicBezTo>
                  <a:pt x="855413" y="1718351"/>
                  <a:pt x="868100" y="1716911"/>
                  <a:pt x="879675" y="1713053"/>
                </a:cubicBezTo>
                <a:lnTo>
                  <a:pt x="937549" y="1655180"/>
                </a:lnTo>
                <a:cubicBezTo>
                  <a:pt x="947386" y="1645344"/>
                  <a:pt x="960953" y="1640117"/>
                  <a:pt x="972273" y="1632031"/>
                </a:cubicBezTo>
                <a:cubicBezTo>
                  <a:pt x="987971" y="1620818"/>
                  <a:pt x="1004154" y="1610123"/>
                  <a:pt x="1018572" y="1597307"/>
                </a:cubicBezTo>
                <a:cubicBezTo>
                  <a:pt x="1038963" y="1579182"/>
                  <a:pt x="1057154" y="1558724"/>
                  <a:pt x="1076445" y="1539433"/>
                </a:cubicBezTo>
                <a:cubicBezTo>
                  <a:pt x="1086281" y="1529596"/>
                  <a:pt x="1087516" y="1511611"/>
                  <a:pt x="1099594" y="1504709"/>
                </a:cubicBezTo>
                <a:cubicBezTo>
                  <a:pt x="1116675" y="1494948"/>
                  <a:pt x="1138263" y="1497402"/>
                  <a:pt x="1157468" y="1493134"/>
                </a:cubicBezTo>
                <a:cubicBezTo>
                  <a:pt x="1172997" y="1489683"/>
                  <a:pt x="1188471" y="1485930"/>
                  <a:pt x="1203767" y="1481560"/>
                </a:cubicBezTo>
                <a:cubicBezTo>
                  <a:pt x="1227137" y="1474883"/>
                  <a:pt x="1280063" y="1454987"/>
                  <a:pt x="1296364" y="1446836"/>
                </a:cubicBezTo>
                <a:cubicBezTo>
                  <a:pt x="1386112" y="1401961"/>
                  <a:pt x="1278535" y="1441203"/>
                  <a:pt x="1365812" y="1412112"/>
                </a:cubicBezTo>
                <a:cubicBezTo>
                  <a:pt x="1432313" y="1345611"/>
                  <a:pt x="1397804" y="1362865"/>
                  <a:pt x="1458410" y="1342664"/>
                </a:cubicBezTo>
                <a:cubicBezTo>
                  <a:pt x="1469985" y="1334947"/>
                  <a:pt x="1482447" y="1328420"/>
                  <a:pt x="1493134" y="1319514"/>
                </a:cubicBezTo>
                <a:cubicBezTo>
                  <a:pt x="1531532" y="1287515"/>
                  <a:pt x="1519475" y="1283194"/>
                  <a:pt x="1562582" y="1261641"/>
                </a:cubicBezTo>
                <a:cubicBezTo>
                  <a:pt x="1573495" y="1256185"/>
                  <a:pt x="1586393" y="1255522"/>
                  <a:pt x="1597306" y="1250066"/>
                </a:cubicBezTo>
                <a:cubicBezTo>
                  <a:pt x="1609748" y="1243845"/>
                  <a:pt x="1619952" y="1233819"/>
                  <a:pt x="1632030" y="1226917"/>
                </a:cubicBezTo>
                <a:cubicBezTo>
                  <a:pt x="1756601" y="1155733"/>
                  <a:pt x="1577889" y="1270726"/>
                  <a:pt x="1747777" y="1157469"/>
                </a:cubicBezTo>
                <a:cubicBezTo>
                  <a:pt x="1757929" y="1150701"/>
                  <a:pt x="1771836" y="1151819"/>
                  <a:pt x="1782501" y="1145894"/>
                </a:cubicBezTo>
                <a:cubicBezTo>
                  <a:pt x="1806822" y="1132382"/>
                  <a:pt x="1827064" y="1112037"/>
                  <a:pt x="1851949" y="1099595"/>
                </a:cubicBezTo>
                <a:lnTo>
                  <a:pt x="1898248" y="1076446"/>
                </a:lnTo>
                <a:cubicBezTo>
                  <a:pt x="1964590" y="976932"/>
                  <a:pt x="1876253" y="1094042"/>
                  <a:pt x="1956121" y="1030147"/>
                </a:cubicBezTo>
                <a:cubicBezTo>
                  <a:pt x="1966984" y="1021457"/>
                  <a:pt x="1967473" y="1002796"/>
                  <a:pt x="1979270" y="995423"/>
                </a:cubicBezTo>
                <a:cubicBezTo>
                  <a:pt x="1999963" y="982490"/>
                  <a:pt x="2048719" y="972274"/>
                  <a:pt x="2048719" y="972274"/>
                </a:cubicBezTo>
                <a:cubicBezTo>
                  <a:pt x="2093935" y="927056"/>
                  <a:pt x="2046489" y="967601"/>
                  <a:pt x="2106592" y="937550"/>
                </a:cubicBezTo>
                <a:cubicBezTo>
                  <a:pt x="2196343" y="892674"/>
                  <a:pt x="2088761" y="931917"/>
                  <a:pt x="2176040" y="902826"/>
                </a:cubicBezTo>
                <a:cubicBezTo>
                  <a:pt x="2187615" y="895109"/>
                  <a:pt x="2197978" y="885156"/>
                  <a:pt x="2210764" y="879676"/>
                </a:cubicBezTo>
                <a:cubicBezTo>
                  <a:pt x="2225386" y="873410"/>
                  <a:pt x="2241826" y="872673"/>
                  <a:pt x="2257063" y="868102"/>
                </a:cubicBezTo>
                <a:cubicBezTo>
                  <a:pt x="2301761" y="854693"/>
                  <a:pt x="2327841" y="850427"/>
                  <a:pt x="2361235" y="821803"/>
                </a:cubicBezTo>
                <a:lnTo>
                  <a:pt x="2442258" y="740780"/>
                </a:lnTo>
                <a:lnTo>
                  <a:pt x="2476982" y="706056"/>
                </a:lnTo>
                <a:lnTo>
                  <a:pt x="2511706" y="601884"/>
                </a:lnTo>
                <a:lnTo>
                  <a:pt x="2523281" y="567160"/>
                </a:lnTo>
                <a:cubicBezTo>
                  <a:pt x="2538272" y="477209"/>
                  <a:pt x="2539415" y="513496"/>
                  <a:pt x="2523281" y="416689"/>
                </a:cubicBezTo>
                <a:cubicBezTo>
                  <a:pt x="2521040" y="403241"/>
                  <a:pt x="2510655" y="342508"/>
                  <a:pt x="2500131" y="324091"/>
                </a:cubicBezTo>
                <a:cubicBezTo>
                  <a:pt x="2490560" y="307342"/>
                  <a:pt x="2476982" y="293226"/>
                  <a:pt x="2465407" y="277793"/>
                </a:cubicBezTo>
                <a:cubicBezTo>
                  <a:pt x="2461700" y="262965"/>
                  <a:pt x="2450558" y="213371"/>
                  <a:pt x="2442258" y="196770"/>
                </a:cubicBezTo>
                <a:cubicBezTo>
                  <a:pt x="2436037" y="184327"/>
                  <a:pt x="2428269" y="172515"/>
                  <a:pt x="2419108" y="162046"/>
                </a:cubicBezTo>
                <a:cubicBezTo>
                  <a:pt x="2401143" y="141514"/>
                  <a:pt x="2387117" y="112799"/>
                  <a:pt x="2361235" y="104172"/>
                </a:cubicBezTo>
                <a:lnTo>
                  <a:pt x="2326511" y="92598"/>
                </a:lnTo>
                <a:cubicBezTo>
                  <a:pt x="2272603" y="38688"/>
                  <a:pt x="2342390" y="100537"/>
                  <a:pt x="2257063" y="57874"/>
                </a:cubicBezTo>
                <a:cubicBezTo>
                  <a:pt x="2247302" y="52994"/>
                  <a:pt x="2243674" y="39604"/>
                  <a:pt x="2233913" y="34724"/>
                </a:cubicBezTo>
                <a:cubicBezTo>
                  <a:pt x="2212088" y="23811"/>
                  <a:pt x="2187614" y="19291"/>
                  <a:pt x="2164465" y="11575"/>
                </a:cubicBezTo>
                <a:lnTo>
                  <a:pt x="2129741" y="0"/>
                </a:lnTo>
                <a:cubicBezTo>
                  <a:pt x="2064151" y="3858"/>
                  <a:pt x="2000491" y="9646"/>
                  <a:pt x="1932972" y="11575"/>
                </a:cubicBezTo>
                <a:lnTo>
                  <a:pt x="1770926" y="46299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75520" y="3933056"/>
            <a:ext cx="5478442" cy="2715136"/>
            <a:chOff x="1544747" y="3933056"/>
            <a:chExt cx="5478442" cy="2715136"/>
          </a:xfrm>
        </p:grpSpPr>
        <p:sp>
          <p:nvSpPr>
            <p:cNvPr id="23" name="Oval 22"/>
            <p:cNvSpPr/>
            <p:nvPr/>
          </p:nvSpPr>
          <p:spPr>
            <a:xfrm>
              <a:off x="2459684" y="4725144"/>
              <a:ext cx="866241" cy="86624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44747" y="5733255"/>
              <a:ext cx="914937" cy="914937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133443" y="5733256"/>
              <a:ext cx="934501" cy="914936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Connector 25"/>
            <p:cNvCxnSpPr>
              <a:stCxn id="23" idx="1"/>
              <a:endCxn id="24" idx="1"/>
            </p:cNvCxnSpPr>
            <p:nvPr/>
          </p:nvCxnSpPr>
          <p:spPr>
            <a:xfrm flipH="1">
              <a:off x="1678736" y="4852002"/>
              <a:ext cx="907806" cy="10152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6"/>
              <a:endCxn id="25" idx="7"/>
            </p:cNvCxnSpPr>
            <p:nvPr/>
          </p:nvCxnSpPr>
          <p:spPr>
            <a:xfrm>
              <a:off x="3325925" y="5158265"/>
              <a:ext cx="605164" cy="708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3" idx="4"/>
              <a:endCxn id="24" idx="6"/>
            </p:cNvCxnSpPr>
            <p:nvPr/>
          </p:nvCxnSpPr>
          <p:spPr>
            <a:xfrm flipH="1">
              <a:off x="2459684" y="5591385"/>
              <a:ext cx="433121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2"/>
              <a:endCxn id="23" idx="4"/>
            </p:cNvCxnSpPr>
            <p:nvPr/>
          </p:nvCxnSpPr>
          <p:spPr>
            <a:xfrm flipH="1" flipV="1">
              <a:off x="2892805" y="5591385"/>
              <a:ext cx="240638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414929" y="4725144"/>
              <a:ext cx="866241" cy="866241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9992" y="5733255"/>
              <a:ext cx="914937" cy="914937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088688" y="5733256"/>
              <a:ext cx="934501" cy="914936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/>
            <p:cNvCxnSpPr>
              <a:stCxn id="30" idx="2"/>
              <a:endCxn id="31" idx="0"/>
            </p:cNvCxnSpPr>
            <p:nvPr/>
          </p:nvCxnSpPr>
          <p:spPr>
            <a:xfrm flipH="1">
              <a:off x="4957461" y="5158265"/>
              <a:ext cx="457468" cy="5749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6"/>
              <a:endCxn id="32" idx="7"/>
            </p:cNvCxnSpPr>
            <p:nvPr/>
          </p:nvCxnSpPr>
          <p:spPr>
            <a:xfrm>
              <a:off x="6281170" y="5158265"/>
              <a:ext cx="605164" cy="708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6"/>
            </p:cNvCxnSpPr>
            <p:nvPr/>
          </p:nvCxnSpPr>
          <p:spPr>
            <a:xfrm flipH="1">
              <a:off x="5414929" y="5591385"/>
              <a:ext cx="433121" cy="5993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1"/>
              <a:endCxn id="30" idx="4"/>
            </p:cNvCxnSpPr>
            <p:nvPr/>
          </p:nvCxnSpPr>
          <p:spPr>
            <a:xfrm flipH="1" flipV="1">
              <a:off x="5848050" y="5591385"/>
              <a:ext cx="377493" cy="2758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861947" y="3933056"/>
              <a:ext cx="854069" cy="85406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>
              <a:stCxn id="37" idx="1"/>
              <a:endCxn id="23" idx="0"/>
            </p:cNvCxnSpPr>
            <p:nvPr/>
          </p:nvCxnSpPr>
          <p:spPr>
            <a:xfrm flipH="1">
              <a:off x="2892805" y="4058132"/>
              <a:ext cx="1094218" cy="6670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3"/>
              <a:endCxn id="23" idx="6"/>
            </p:cNvCxnSpPr>
            <p:nvPr/>
          </p:nvCxnSpPr>
          <p:spPr>
            <a:xfrm flipH="1">
              <a:off x="3325925" y="4662049"/>
              <a:ext cx="661098" cy="4962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5"/>
              <a:endCxn id="30" idx="2"/>
            </p:cNvCxnSpPr>
            <p:nvPr/>
          </p:nvCxnSpPr>
          <p:spPr>
            <a:xfrm>
              <a:off x="4590940" y="4662049"/>
              <a:ext cx="823989" cy="4962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7"/>
              <a:endCxn id="30" idx="0"/>
            </p:cNvCxnSpPr>
            <p:nvPr/>
          </p:nvCxnSpPr>
          <p:spPr>
            <a:xfrm>
              <a:off x="4590940" y="4058132"/>
              <a:ext cx="1257110" cy="6670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1922454" y="594928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59991" y="594928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94462" y="614280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31999" y="621481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06630" y="614280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844167" y="594928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15957" y="63481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053494" y="61545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56276" y="5075006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093813" y="4881485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57059" y="527924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94596" y="508572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21714" y="6107464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159251" y="5913943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021716" y="634810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359253" y="615458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182081" y="427683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19618" y="408331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48600" y="449553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86137" y="430201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741626" y="499885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079163" y="480532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908145" y="523812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245682" y="5044600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431868" y="5997202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769405" y="5803681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648007" y="6298069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985544" y="6104548"/>
            <a:ext cx="166519" cy="1665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>
            <a:stCxn id="66" idx="4"/>
            <a:endCxn id="68" idx="0"/>
          </p:cNvCxnSpPr>
          <p:nvPr/>
        </p:nvCxnSpPr>
        <p:spPr>
          <a:xfrm>
            <a:off x="6515128" y="6163720"/>
            <a:ext cx="216139" cy="134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7" idx="4"/>
            <a:endCxn id="68" idx="0"/>
          </p:cNvCxnSpPr>
          <p:nvPr/>
        </p:nvCxnSpPr>
        <p:spPr>
          <a:xfrm flipH="1">
            <a:off x="6731266" y="5970200"/>
            <a:ext cx="121398" cy="327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7" idx="5"/>
            <a:endCxn id="69" idx="1"/>
          </p:cNvCxnSpPr>
          <p:nvPr/>
        </p:nvCxnSpPr>
        <p:spPr>
          <a:xfrm>
            <a:off x="6911537" y="5945813"/>
            <a:ext cx="98392" cy="183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7" idx="1"/>
            <a:endCxn id="65" idx="4"/>
          </p:cNvCxnSpPr>
          <p:nvPr/>
        </p:nvCxnSpPr>
        <p:spPr>
          <a:xfrm flipH="1" flipV="1">
            <a:off x="6328942" y="5211118"/>
            <a:ext cx="464849" cy="616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8" idx="7"/>
            <a:endCxn id="63" idx="4"/>
          </p:cNvCxnSpPr>
          <p:nvPr/>
        </p:nvCxnSpPr>
        <p:spPr>
          <a:xfrm flipH="1" flipV="1">
            <a:off x="6162423" y="4971848"/>
            <a:ext cx="627717" cy="1350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7" idx="6"/>
            <a:endCxn id="64" idx="4"/>
          </p:cNvCxnSpPr>
          <p:nvPr/>
        </p:nvCxnSpPr>
        <p:spPr>
          <a:xfrm flipV="1">
            <a:off x="5525772" y="5404639"/>
            <a:ext cx="465633" cy="83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6" idx="7"/>
            <a:endCxn id="62" idx="4"/>
          </p:cNvCxnSpPr>
          <p:nvPr/>
        </p:nvCxnSpPr>
        <p:spPr>
          <a:xfrm flipV="1">
            <a:off x="5163849" y="5165368"/>
            <a:ext cx="661037" cy="1207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4" idx="7"/>
            <a:endCxn id="62" idx="3"/>
          </p:cNvCxnSpPr>
          <p:nvPr/>
        </p:nvCxnSpPr>
        <p:spPr>
          <a:xfrm flipV="1">
            <a:off x="4963847" y="5140983"/>
            <a:ext cx="802165" cy="990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4" idx="0"/>
            <a:endCxn id="63" idx="3"/>
          </p:cNvCxnSpPr>
          <p:nvPr/>
        </p:nvCxnSpPr>
        <p:spPr>
          <a:xfrm flipV="1">
            <a:off x="5991404" y="4947462"/>
            <a:ext cx="112144" cy="290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6" idx="7"/>
            <a:endCxn id="47" idx="3"/>
          </p:cNvCxnSpPr>
          <p:nvPr/>
        </p:nvCxnSpPr>
        <p:spPr>
          <a:xfrm flipV="1">
            <a:off x="3648762" y="6091413"/>
            <a:ext cx="219790" cy="75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8" idx="6"/>
            <a:endCxn id="49" idx="3"/>
          </p:cNvCxnSpPr>
          <p:nvPr/>
        </p:nvCxnSpPr>
        <p:spPr>
          <a:xfrm flipV="1">
            <a:off x="3882475" y="6296712"/>
            <a:ext cx="195404" cy="134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8" idx="0"/>
            <a:endCxn id="47" idx="4"/>
          </p:cNvCxnSpPr>
          <p:nvPr/>
        </p:nvCxnSpPr>
        <p:spPr>
          <a:xfrm flipV="1">
            <a:off x="3799216" y="6115800"/>
            <a:ext cx="128210" cy="232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7" idx="1"/>
            <a:endCxn id="53" idx="5"/>
          </p:cNvCxnSpPr>
          <p:nvPr/>
        </p:nvCxnSpPr>
        <p:spPr>
          <a:xfrm flipH="1" flipV="1">
            <a:off x="3436728" y="5227854"/>
            <a:ext cx="431824" cy="745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0"/>
            <a:endCxn id="51" idx="4"/>
          </p:cNvCxnSpPr>
          <p:nvPr/>
        </p:nvCxnSpPr>
        <p:spPr>
          <a:xfrm flipH="1" flipV="1">
            <a:off x="3177073" y="5048003"/>
            <a:ext cx="412817" cy="1094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6" idx="0"/>
            <a:endCxn id="52" idx="5"/>
          </p:cNvCxnSpPr>
          <p:nvPr/>
        </p:nvCxnSpPr>
        <p:spPr>
          <a:xfrm flipH="1" flipV="1">
            <a:off x="3099191" y="5421375"/>
            <a:ext cx="490698" cy="7214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4" idx="4"/>
            <a:endCxn id="45" idx="2"/>
          </p:cNvCxnSpPr>
          <p:nvPr/>
        </p:nvCxnSpPr>
        <p:spPr>
          <a:xfrm flipV="1">
            <a:off x="2077722" y="6298070"/>
            <a:ext cx="254277" cy="11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6"/>
            <a:endCxn id="43" idx="2"/>
          </p:cNvCxnSpPr>
          <p:nvPr/>
        </p:nvCxnSpPr>
        <p:spPr>
          <a:xfrm>
            <a:off x="2088972" y="6032540"/>
            <a:ext cx="1710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2" idx="0"/>
            <a:endCxn id="50" idx="3"/>
          </p:cNvCxnSpPr>
          <p:nvPr/>
        </p:nvCxnSpPr>
        <p:spPr>
          <a:xfrm flipV="1">
            <a:off x="2005713" y="5217138"/>
            <a:ext cx="774948" cy="732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3" idx="7"/>
            <a:endCxn id="51" idx="3"/>
          </p:cNvCxnSpPr>
          <p:nvPr/>
        </p:nvCxnSpPr>
        <p:spPr>
          <a:xfrm flipV="1">
            <a:off x="2402124" y="5023618"/>
            <a:ext cx="716075" cy="950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1" idx="6"/>
            <a:endCxn id="58" idx="3"/>
          </p:cNvCxnSpPr>
          <p:nvPr/>
        </p:nvCxnSpPr>
        <p:spPr>
          <a:xfrm flipV="1">
            <a:off x="3260332" y="4418964"/>
            <a:ext cx="946135" cy="545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1" idx="6"/>
            <a:endCxn id="60" idx="2"/>
          </p:cNvCxnSpPr>
          <p:nvPr/>
        </p:nvCxnSpPr>
        <p:spPr>
          <a:xfrm flipV="1">
            <a:off x="3260331" y="4578790"/>
            <a:ext cx="1088268" cy="385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53" idx="7"/>
            <a:endCxn id="58" idx="3"/>
          </p:cNvCxnSpPr>
          <p:nvPr/>
        </p:nvCxnSpPr>
        <p:spPr>
          <a:xfrm flipV="1">
            <a:off x="3436728" y="4418964"/>
            <a:ext cx="769738" cy="691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1" idx="6"/>
            <a:endCxn id="63" idx="1"/>
          </p:cNvCxnSpPr>
          <p:nvPr/>
        </p:nvCxnSpPr>
        <p:spPr>
          <a:xfrm>
            <a:off x="4852656" y="4385270"/>
            <a:ext cx="1250893" cy="444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2" idx="0"/>
            <a:endCxn id="58" idx="6"/>
          </p:cNvCxnSpPr>
          <p:nvPr/>
        </p:nvCxnSpPr>
        <p:spPr>
          <a:xfrm flipH="1" flipV="1">
            <a:off x="4348599" y="4360091"/>
            <a:ext cx="1476286" cy="638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9" idx="4"/>
            <a:endCxn id="60" idx="7"/>
          </p:cNvCxnSpPr>
          <p:nvPr/>
        </p:nvCxnSpPr>
        <p:spPr>
          <a:xfrm flipH="1">
            <a:off x="4490733" y="4249828"/>
            <a:ext cx="112145" cy="270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8" idx="6"/>
            <a:endCxn id="59" idx="3"/>
          </p:cNvCxnSpPr>
          <p:nvPr/>
        </p:nvCxnSpPr>
        <p:spPr>
          <a:xfrm flipV="1">
            <a:off x="4348599" y="4225442"/>
            <a:ext cx="195404" cy="134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5" idx="0"/>
            <a:endCxn id="43" idx="4"/>
          </p:cNvCxnSpPr>
          <p:nvPr/>
        </p:nvCxnSpPr>
        <p:spPr>
          <a:xfrm flipH="1" flipV="1">
            <a:off x="2343250" y="6115799"/>
            <a:ext cx="72008" cy="99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/>
          <p:nvPr/>
        </p:nvSpPr>
        <p:spPr>
          <a:xfrm>
            <a:off x="9336360" y="4495530"/>
            <a:ext cx="360040" cy="360040"/>
          </a:xfrm>
          <a:prstGeom prst="ellipse">
            <a:avLst/>
          </a:prstGeom>
          <a:solidFill>
            <a:schemeClr val="accent3">
              <a:alpha val="7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256240" y="4483412"/>
            <a:ext cx="360040" cy="36004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544272" y="515719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896200" y="5145074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9696400" y="5169310"/>
            <a:ext cx="360040" cy="360040"/>
          </a:xfrm>
          <a:prstGeom prst="ellipse">
            <a:avLst/>
          </a:prstGeom>
          <a:solidFill>
            <a:schemeClr val="tx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9048328" y="51571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0" name="Straight Connector 229"/>
          <p:cNvCxnSpPr>
            <a:stCxn id="114" idx="3"/>
            <a:endCxn id="116" idx="0"/>
          </p:cNvCxnSpPr>
          <p:nvPr/>
        </p:nvCxnSpPr>
        <p:spPr>
          <a:xfrm flipH="1">
            <a:off x="8076221" y="4790726"/>
            <a:ext cx="232747" cy="3543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114" idx="5"/>
            <a:endCxn id="115" idx="0"/>
          </p:cNvCxnSpPr>
          <p:nvPr/>
        </p:nvCxnSpPr>
        <p:spPr>
          <a:xfrm>
            <a:off x="8563554" y="4790726"/>
            <a:ext cx="160739" cy="3664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4" idx="6"/>
            <a:endCxn id="228" idx="2"/>
          </p:cNvCxnSpPr>
          <p:nvPr/>
        </p:nvCxnSpPr>
        <p:spPr>
          <a:xfrm>
            <a:off x="8616280" y="4663432"/>
            <a:ext cx="720080" cy="12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18" idx="0"/>
            <a:endCxn id="228" idx="4"/>
          </p:cNvCxnSpPr>
          <p:nvPr/>
        </p:nvCxnSpPr>
        <p:spPr>
          <a:xfrm flipV="1">
            <a:off x="9228348" y="4855570"/>
            <a:ext cx="288032" cy="3016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28" idx="4"/>
            <a:endCxn id="117" idx="0"/>
          </p:cNvCxnSpPr>
          <p:nvPr/>
        </p:nvCxnSpPr>
        <p:spPr>
          <a:xfrm>
            <a:off x="9516380" y="4855570"/>
            <a:ext cx="360040" cy="3137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124" name="Oval Callout 123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5" name="TextBox 124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126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1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6" grpId="0" animBg="1"/>
      <p:bldP spid="224" grpId="0" animBg="1"/>
      <p:bldP spid="20" grpId="0" animBg="1"/>
      <p:bldP spid="16" grpId="0" animBg="1"/>
      <p:bldP spid="5" grpId="0" animBg="1"/>
      <p:bldP spid="228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5" name="Group 4"/>
          <p:cNvGrpSpPr/>
          <p:nvPr/>
        </p:nvGrpSpPr>
        <p:grpSpPr>
          <a:xfrm>
            <a:off x="1896113" y="4129917"/>
            <a:ext cx="2547360" cy="2492671"/>
            <a:chOff x="372113" y="4129916"/>
            <a:chExt cx="2547360" cy="2492671"/>
          </a:xfrm>
        </p:grpSpPr>
        <p:grpSp>
          <p:nvGrpSpPr>
            <p:cNvPr id="81" name="Group 80"/>
            <p:cNvGrpSpPr/>
            <p:nvPr/>
          </p:nvGrpSpPr>
          <p:grpSpPr>
            <a:xfrm>
              <a:off x="372113" y="4149080"/>
              <a:ext cx="2547360" cy="2473507"/>
              <a:chOff x="543820" y="2276872"/>
              <a:chExt cx="3168352" cy="302433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43820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767956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992092" y="2276872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3820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992092" y="3429000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43820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767956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92092" y="4581128"/>
                <a:ext cx="720080" cy="72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stCxn id="82" idx="4"/>
                <a:endCxn id="85" idx="0"/>
              </p:cNvCxnSpPr>
              <p:nvPr/>
            </p:nvCxnSpPr>
            <p:spPr>
              <a:xfrm>
                <a:off x="903860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1" name="Straight Connector 90"/>
              <p:cNvCxnSpPr>
                <a:stCxn id="85" idx="4"/>
                <a:endCxn id="87" idx="0"/>
              </p:cNvCxnSpPr>
              <p:nvPr/>
            </p:nvCxnSpPr>
            <p:spPr>
              <a:xfrm>
                <a:off x="903860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2" name="Straight Connector 91"/>
              <p:cNvCxnSpPr>
                <a:stCxn id="82" idx="6"/>
                <a:endCxn id="83" idx="2"/>
              </p:cNvCxnSpPr>
              <p:nvPr/>
            </p:nvCxnSpPr>
            <p:spPr>
              <a:xfrm>
                <a:off x="1263900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Connector 92"/>
              <p:cNvCxnSpPr>
                <a:stCxn id="85" idx="7"/>
                <a:endCxn id="83" idx="3"/>
              </p:cNvCxnSpPr>
              <p:nvPr/>
            </p:nvCxnSpPr>
            <p:spPr>
              <a:xfrm flipV="1">
                <a:off x="1158447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Connector 93"/>
              <p:cNvCxnSpPr>
                <a:stCxn id="83" idx="6"/>
                <a:endCxn id="84" idx="2"/>
              </p:cNvCxnSpPr>
              <p:nvPr/>
            </p:nvCxnSpPr>
            <p:spPr>
              <a:xfrm>
                <a:off x="2488036" y="2636912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Connector 94"/>
              <p:cNvCxnSpPr>
                <a:stCxn id="83" idx="5"/>
                <a:endCxn id="86" idx="1"/>
              </p:cNvCxnSpPr>
              <p:nvPr/>
            </p:nvCxnSpPr>
            <p:spPr>
              <a:xfrm>
                <a:off x="2382583" y="2891499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/>
              <p:cNvCxnSpPr>
                <a:stCxn id="84" idx="4"/>
                <a:endCxn id="86" idx="0"/>
              </p:cNvCxnSpPr>
              <p:nvPr/>
            </p:nvCxnSpPr>
            <p:spPr>
              <a:xfrm>
                <a:off x="3352132" y="299695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7" name="Straight Connector 96"/>
              <p:cNvCxnSpPr>
                <a:stCxn id="86" idx="4"/>
                <a:endCxn id="89" idx="0"/>
              </p:cNvCxnSpPr>
              <p:nvPr/>
            </p:nvCxnSpPr>
            <p:spPr>
              <a:xfrm>
                <a:off x="3352132" y="4149080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/>
              <p:cNvCxnSpPr>
                <a:stCxn id="89" idx="2"/>
                <a:endCxn id="88" idx="6"/>
              </p:cNvCxnSpPr>
              <p:nvPr/>
            </p:nvCxnSpPr>
            <p:spPr>
              <a:xfrm flipH="1">
                <a:off x="2488036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Straight Connector 98"/>
              <p:cNvCxnSpPr>
                <a:stCxn id="88" idx="7"/>
                <a:endCxn id="86" idx="3"/>
              </p:cNvCxnSpPr>
              <p:nvPr/>
            </p:nvCxnSpPr>
            <p:spPr>
              <a:xfrm flipV="1">
                <a:off x="2382583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>
                <a:stCxn id="85" idx="5"/>
                <a:endCxn id="88" idx="1"/>
              </p:cNvCxnSpPr>
              <p:nvPr/>
            </p:nvCxnSpPr>
            <p:spPr>
              <a:xfrm>
                <a:off x="1158447" y="4043627"/>
                <a:ext cx="714962" cy="6429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>
                <a:stCxn id="87" idx="6"/>
                <a:endCxn id="88" idx="2"/>
              </p:cNvCxnSpPr>
              <p:nvPr/>
            </p:nvCxnSpPr>
            <p:spPr>
              <a:xfrm>
                <a:off x="1263900" y="4941168"/>
                <a:ext cx="50405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41" name="TextBox 1140"/>
            <p:cNvSpPr txBox="1"/>
            <p:nvPr/>
          </p:nvSpPr>
          <p:spPr>
            <a:xfrm>
              <a:off x="457042" y="413702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426610" y="41299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434722" y="41490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7544" y="508518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67544" y="6021288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426610" y="602128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34722" y="600212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434722" y="5085184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56" name="Oval Callout 55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58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5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706881" y="4114801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96113" y="4149081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1981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50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58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991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991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950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958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58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6495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61" name="Oval Callout 60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" name="TextBox 61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63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5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706881" y="4114801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1851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96113" y="4149081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1981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50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58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991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991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950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g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958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58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6495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22276" y="4581128"/>
            <a:ext cx="1038656" cy="967631"/>
            <a:chOff x="5798276" y="4581127"/>
            <a:chExt cx="1038656" cy="967631"/>
          </a:xfrm>
        </p:grpSpPr>
        <p:grpSp>
          <p:nvGrpSpPr>
            <p:cNvPr id="201" name="Group 200"/>
            <p:cNvGrpSpPr/>
            <p:nvPr/>
          </p:nvGrpSpPr>
          <p:grpSpPr>
            <a:xfrm>
              <a:off x="5868144" y="4581127"/>
              <a:ext cx="968788" cy="967631"/>
              <a:chOff x="4496347" y="5138592"/>
              <a:chExt cx="1296144" cy="1294597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chemeClr val="accent2">
                  <a:alpha val="43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4592687" y="5401973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5026650" y="5723213"/>
                <a:ext cx="48512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037834" y="5138592"/>
                <a:ext cx="510859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cxnSp>
          <p:nvCxnSpPr>
            <p:cNvPr id="1151" name="Straight Connector 1150"/>
            <p:cNvCxnSpPr>
              <a:stCxn id="207" idx="5"/>
              <a:endCxn id="202" idx="1"/>
            </p:cNvCxnSpPr>
            <p:nvPr/>
          </p:nvCxnSpPr>
          <p:spPr>
            <a:xfrm>
              <a:off x="5798276" y="4662636"/>
              <a:ext cx="211744" cy="94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ounded Rectangle 64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69" name="Oval Callout 68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71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74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706881" y="4114801"/>
            <a:ext cx="1867989" cy="1647221"/>
          </a:xfrm>
          <a:custGeom>
            <a:avLst/>
            <a:gdLst>
              <a:gd name="connsiteX0" fmla="*/ 600891 w 1867989"/>
              <a:gd name="connsiteY0" fmla="*/ 1645920 h 1647221"/>
              <a:gd name="connsiteX1" fmla="*/ 666206 w 1867989"/>
              <a:gd name="connsiteY1" fmla="*/ 1606731 h 1647221"/>
              <a:gd name="connsiteX2" fmla="*/ 744583 w 1867989"/>
              <a:gd name="connsiteY2" fmla="*/ 1554480 h 1647221"/>
              <a:gd name="connsiteX3" fmla="*/ 849086 w 1867989"/>
              <a:gd name="connsiteY3" fmla="*/ 1463040 h 1647221"/>
              <a:gd name="connsiteX4" fmla="*/ 927463 w 1867989"/>
              <a:gd name="connsiteY4" fmla="*/ 1410789 h 1647221"/>
              <a:gd name="connsiteX5" fmla="*/ 992777 w 1867989"/>
              <a:gd name="connsiteY5" fmla="*/ 1358537 h 1647221"/>
              <a:gd name="connsiteX6" fmla="*/ 1031966 w 1867989"/>
              <a:gd name="connsiteY6" fmla="*/ 1319349 h 1647221"/>
              <a:gd name="connsiteX7" fmla="*/ 1071154 w 1867989"/>
              <a:gd name="connsiteY7" fmla="*/ 1293223 h 1647221"/>
              <a:gd name="connsiteX8" fmla="*/ 1136469 w 1867989"/>
              <a:gd name="connsiteY8" fmla="*/ 1214846 h 1647221"/>
              <a:gd name="connsiteX9" fmla="*/ 1175657 w 1867989"/>
              <a:gd name="connsiteY9" fmla="*/ 1188720 h 1647221"/>
              <a:gd name="connsiteX10" fmla="*/ 1240971 w 1867989"/>
              <a:gd name="connsiteY10" fmla="*/ 1123406 h 1647221"/>
              <a:gd name="connsiteX11" fmla="*/ 1267097 w 1867989"/>
              <a:gd name="connsiteY11" fmla="*/ 1084217 h 1647221"/>
              <a:gd name="connsiteX12" fmla="*/ 1306286 w 1867989"/>
              <a:gd name="connsiteY12" fmla="*/ 1071154 h 1647221"/>
              <a:gd name="connsiteX13" fmla="*/ 1345474 w 1867989"/>
              <a:gd name="connsiteY13" fmla="*/ 1045029 h 1647221"/>
              <a:gd name="connsiteX14" fmla="*/ 1397726 w 1867989"/>
              <a:gd name="connsiteY14" fmla="*/ 927463 h 1647221"/>
              <a:gd name="connsiteX15" fmla="*/ 1410789 w 1867989"/>
              <a:gd name="connsiteY15" fmla="*/ 888274 h 1647221"/>
              <a:gd name="connsiteX16" fmla="*/ 1449977 w 1867989"/>
              <a:gd name="connsiteY16" fmla="*/ 862149 h 1647221"/>
              <a:gd name="connsiteX17" fmla="*/ 1528354 w 1867989"/>
              <a:gd name="connsiteY17" fmla="*/ 809897 h 1647221"/>
              <a:gd name="connsiteX18" fmla="*/ 1593669 w 1867989"/>
              <a:gd name="connsiteY18" fmla="*/ 757646 h 1647221"/>
              <a:gd name="connsiteX19" fmla="*/ 1632857 w 1867989"/>
              <a:gd name="connsiteY19" fmla="*/ 718457 h 1647221"/>
              <a:gd name="connsiteX20" fmla="*/ 1658983 w 1867989"/>
              <a:gd name="connsiteY20" fmla="*/ 679269 h 1647221"/>
              <a:gd name="connsiteX21" fmla="*/ 1698171 w 1867989"/>
              <a:gd name="connsiteY21" fmla="*/ 666206 h 1647221"/>
              <a:gd name="connsiteX22" fmla="*/ 1789611 w 1867989"/>
              <a:gd name="connsiteY22" fmla="*/ 548640 h 1647221"/>
              <a:gd name="connsiteX23" fmla="*/ 1828800 w 1867989"/>
              <a:gd name="connsiteY23" fmla="*/ 470263 h 1647221"/>
              <a:gd name="connsiteX24" fmla="*/ 1867989 w 1867989"/>
              <a:gd name="connsiteY24" fmla="*/ 326571 h 1647221"/>
              <a:gd name="connsiteX25" fmla="*/ 1854926 w 1867989"/>
              <a:gd name="connsiteY25" fmla="*/ 235131 h 1647221"/>
              <a:gd name="connsiteX26" fmla="*/ 1841863 w 1867989"/>
              <a:gd name="connsiteY26" fmla="*/ 195943 h 1647221"/>
              <a:gd name="connsiteX27" fmla="*/ 1802674 w 1867989"/>
              <a:gd name="connsiteY27" fmla="*/ 169817 h 1647221"/>
              <a:gd name="connsiteX28" fmla="*/ 1711234 w 1867989"/>
              <a:gd name="connsiteY28" fmla="*/ 78377 h 1647221"/>
              <a:gd name="connsiteX29" fmla="*/ 1593669 w 1867989"/>
              <a:gd name="connsiteY29" fmla="*/ 13063 h 1647221"/>
              <a:gd name="connsiteX30" fmla="*/ 1502229 w 1867989"/>
              <a:gd name="connsiteY30" fmla="*/ 0 h 1647221"/>
              <a:gd name="connsiteX31" fmla="*/ 1110343 w 1867989"/>
              <a:gd name="connsiteY31" fmla="*/ 13063 h 1647221"/>
              <a:gd name="connsiteX32" fmla="*/ 1031966 w 1867989"/>
              <a:gd name="connsiteY32" fmla="*/ 26126 h 1647221"/>
              <a:gd name="connsiteX33" fmla="*/ 548640 w 1867989"/>
              <a:gd name="connsiteY33" fmla="*/ 0 h 1647221"/>
              <a:gd name="connsiteX34" fmla="*/ 326571 w 1867989"/>
              <a:gd name="connsiteY34" fmla="*/ 13063 h 1647221"/>
              <a:gd name="connsiteX35" fmla="*/ 248194 w 1867989"/>
              <a:gd name="connsiteY35" fmla="*/ 39189 h 1647221"/>
              <a:gd name="connsiteX36" fmla="*/ 222069 w 1867989"/>
              <a:gd name="connsiteY36" fmla="*/ 78377 h 1647221"/>
              <a:gd name="connsiteX37" fmla="*/ 182880 w 1867989"/>
              <a:gd name="connsiteY37" fmla="*/ 104503 h 1647221"/>
              <a:gd name="connsiteX38" fmla="*/ 91440 w 1867989"/>
              <a:gd name="connsiteY38" fmla="*/ 222069 h 1647221"/>
              <a:gd name="connsiteX39" fmla="*/ 65314 w 1867989"/>
              <a:gd name="connsiteY39" fmla="*/ 300446 h 1647221"/>
              <a:gd name="connsiteX40" fmla="*/ 52251 w 1867989"/>
              <a:gd name="connsiteY40" fmla="*/ 339634 h 1647221"/>
              <a:gd name="connsiteX41" fmla="*/ 13063 w 1867989"/>
              <a:gd name="connsiteY41" fmla="*/ 640080 h 1647221"/>
              <a:gd name="connsiteX42" fmla="*/ 0 w 1867989"/>
              <a:gd name="connsiteY42" fmla="*/ 796834 h 1647221"/>
              <a:gd name="connsiteX43" fmla="*/ 13063 w 1867989"/>
              <a:gd name="connsiteY43" fmla="*/ 1175657 h 1647221"/>
              <a:gd name="connsiteX44" fmla="*/ 26126 w 1867989"/>
              <a:gd name="connsiteY44" fmla="*/ 1280160 h 1647221"/>
              <a:gd name="connsiteX45" fmla="*/ 39189 w 1867989"/>
              <a:gd name="connsiteY45" fmla="*/ 1397726 h 1647221"/>
              <a:gd name="connsiteX46" fmla="*/ 91440 w 1867989"/>
              <a:gd name="connsiteY46" fmla="*/ 1515291 h 1647221"/>
              <a:gd name="connsiteX47" fmla="*/ 169817 w 1867989"/>
              <a:gd name="connsiteY47" fmla="*/ 1567543 h 1647221"/>
              <a:gd name="connsiteX48" fmla="*/ 404949 w 1867989"/>
              <a:gd name="connsiteY48" fmla="*/ 1593669 h 1647221"/>
              <a:gd name="connsiteX49" fmla="*/ 444137 w 1867989"/>
              <a:gd name="connsiteY49" fmla="*/ 1606731 h 1647221"/>
              <a:gd name="connsiteX50" fmla="*/ 483326 w 1867989"/>
              <a:gd name="connsiteY50" fmla="*/ 1632857 h 1647221"/>
              <a:gd name="connsiteX51" fmla="*/ 600891 w 1867989"/>
              <a:gd name="connsiteY51" fmla="*/ 1645920 h 164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67989" h="1647221">
                <a:moveTo>
                  <a:pt x="600891" y="1645920"/>
                </a:moveTo>
                <a:cubicBezTo>
                  <a:pt x="631371" y="1641566"/>
                  <a:pt x="644785" y="1620362"/>
                  <a:pt x="666206" y="1606731"/>
                </a:cubicBezTo>
                <a:cubicBezTo>
                  <a:pt x="692696" y="1589874"/>
                  <a:pt x="744583" y="1554480"/>
                  <a:pt x="744583" y="1554480"/>
                </a:cubicBezTo>
                <a:cubicBezTo>
                  <a:pt x="818611" y="1443438"/>
                  <a:pt x="696677" y="1615452"/>
                  <a:pt x="849086" y="1463040"/>
                </a:cubicBezTo>
                <a:cubicBezTo>
                  <a:pt x="898010" y="1414114"/>
                  <a:pt x="870748" y="1429692"/>
                  <a:pt x="927463" y="1410789"/>
                </a:cubicBezTo>
                <a:cubicBezTo>
                  <a:pt x="985892" y="1323146"/>
                  <a:pt x="917063" y="1409013"/>
                  <a:pt x="992777" y="1358537"/>
                </a:cubicBezTo>
                <a:cubicBezTo>
                  <a:pt x="1008148" y="1348290"/>
                  <a:pt x="1017774" y="1331176"/>
                  <a:pt x="1031966" y="1319349"/>
                </a:cubicBezTo>
                <a:cubicBezTo>
                  <a:pt x="1044027" y="1309298"/>
                  <a:pt x="1059093" y="1303274"/>
                  <a:pt x="1071154" y="1293223"/>
                </a:cubicBezTo>
                <a:cubicBezTo>
                  <a:pt x="1199557" y="1186219"/>
                  <a:pt x="1033714" y="1317601"/>
                  <a:pt x="1136469" y="1214846"/>
                </a:cubicBezTo>
                <a:cubicBezTo>
                  <a:pt x="1147570" y="1203745"/>
                  <a:pt x="1162594" y="1197429"/>
                  <a:pt x="1175657" y="1188720"/>
                </a:cubicBezTo>
                <a:cubicBezTo>
                  <a:pt x="1245327" y="1084214"/>
                  <a:pt x="1153885" y="1210492"/>
                  <a:pt x="1240971" y="1123406"/>
                </a:cubicBezTo>
                <a:cubicBezTo>
                  <a:pt x="1252072" y="1112305"/>
                  <a:pt x="1254838" y="1094025"/>
                  <a:pt x="1267097" y="1084217"/>
                </a:cubicBezTo>
                <a:cubicBezTo>
                  <a:pt x="1277849" y="1075615"/>
                  <a:pt x="1293970" y="1077312"/>
                  <a:pt x="1306286" y="1071154"/>
                </a:cubicBezTo>
                <a:cubicBezTo>
                  <a:pt x="1320328" y="1064133"/>
                  <a:pt x="1332411" y="1053737"/>
                  <a:pt x="1345474" y="1045029"/>
                </a:cubicBezTo>
                <a:cubicBezTo>
                  <a:pt x="1376565" y="951757"/>
                  <a:pt x="1356324" y="989565"/>
                  <a:pt x="1397726" y="927463"/>
                </a:cubicBezTo>
                <a:cubicBezTo>
                  <a:pt x="1402080" y="914400"/>
                  <a:pt x="1402187" y="899026"/>
                  <a:pt x="1410789" y="888274"/>
                </a:cubicBezTo>
                <a:cubicBezTo>
                  <a:pt x="1420596" y="876015"/>
                  <a:pt x="1437916" y="872199"/>
                  <a:pt x="1449977" y="862149"/>
                </a:cubicBezTo>
                <a:cubicBezTo>
                  <a:pt x="1515211" y="807787"/>
                  <a:pt x="1459484" y="832854"/>
                  <a:pt x="1528354" y="809897"/>
                </a:cubicBezTo>
                <a:cubicBezTo>
                  <a:pt x="1586785" y="722252"/>
                  <a:pt x="1517951" y="808125"/>
                  <a:pt x="1593669" y="757646"/>
                </a:cubicBezTo>
                <a:cubicBezTo>
                  <a:pt x="1609040" y="747399"/>
                  <a:pt x="1621030" y="732649"/>
                  <a:pt x="1632857" y="718457"/>
                </a:cubicBezTo>
                <a:cubicBezTo>
                  <a:pt x="1642908" y="706396"/>
                  <a:pt x="1646724" y="689076"/>
                  <a:pt x="1658983" y="679269"/>
                </a:cubicBezTo>
                <a:cubicBezTo>
                  <a:pt x="1669735" y="670667"/>
                  <a:pt x="1685108" y="670560"/>
                  <a:pt x="1698171" y="666206"/>
                </a:cubicBezTo>
                <a:cubicBezTo>
                  <a:pt x="1760670" y="572458"/>
                  <a:pt x="1728221" y="610032"/>
                  <a:pt x="1789611" y="548640"/>
                </a:cubicBezTo>
                <a:cubicBezTo>
                  <a:pt x="1837251" y="405721"/>
                  <a:pt x="1761273" y="622195"/>
                  <a:pt x="1828800" y="470263"/>
                </a:cubicBezTo>
                <a:cubicBezTo>
                  <a:pt x="1852907" y="416023"/>
                  <a:pt x="1856814" y="382448"/>
                  <a:pt x="1867989" y="326571"/>
                </a:cubicBezTo>
                <a:cubicBezTo>
                  <a:pt x="1863635" y="296091"/>
                  <a:pt x="1860964" y="265323"/>
                  <a:pt x="1854926" y="235131"/>
                </a:cubicBezTo>
                <a:cubicBezTo>
                  <a:pt x="1852226" y="221629"/>
                  <a:pt x="1850465" y="206695"/>
                  <a:pt x="1841863" y="195943"/>
                </a:cubicBezTo>
                <a:cubicBezTo>
                  <a:pt x="1832055" y="183684"/>
                  <a:pt x="1815737" y="178526"/>
                  <a:pt x="1802674" y="169817"/>
                </a:cubicBezTo>
                <a:cubicBezTo>
                  <a:pt x="1742785" y="79983"/>
                  <a:pt x="1780211" y="101369"/>
                  <a:pt x="1711234" y="78377"/>
                </a:cubicBezTo>
                <a:cubicBezTo>
                  <a:pt x="1666343" y="48450"/>
                  <a:pt x="1642936" y="22917"/>
                  <a:pt x="1593669" y="13063"/>
                </a:cubicBezTo>
                <a:cubicBezTo>
                  <a:pt x="1563477" y="7025"/>
                  <a:pt x="1532709" y="4354"/>
                  <a:pt x="1502229" y="0"/>
                </a:cubicBezTo>
                <a:cubicBezTo>
                  <a:pt x="1371600" y="4354"/>
                  <a:pt x="1240843" y="5813"/>
                  <a:pt x="1110343" y="13063"/>
                </a:cubicBezTo>
                <a:cubicBezTo>
                  <a:pt x="1083898" y="14532"/>
                  <a:pt x="1058452" y="26126"/>
                  <a:pt x="1031966" y="26126"/>
                </a:cubicBezTo>
                <a:cubicBezTo>
                  <a:pt x="981669" y="26126"/>
                  <a:pt x="615370" y="3925"/>
                  <a:pt x="548640" y="0"/>
                </a:cubicBezTo>
                <a:cubicBezTo>
                  <a:pt x="474617" y="4354"/>
                  <a:pt x="400099" y="3472"/>
                  <a:pt x="326571" y="13063"/>
                </a:cubicBezTo>
                <a:cubicBezTo>
                  <a:pt x="299263" y="16625"/>
                  <a:pt x="248194" y="39189"/>
                  <a:pt x="248194" y="39189"/>
                </a:cubicBezTo>
                <a:cubicBezTo>
                  <a:pt x="239486" y="52252"/>
                  <a:pt x="233170" y="67276"/>
                  <a:pt x="222069" y="78377"/>
                </a:cubicBezTo>
                <a:cubicBezTo>
                  <a:pt x="210968" y="89478"/>
                  <a:pt x="194941" y="94452"/>
                  <a:pt x="182880" y="104503"/>
                </a:cubicBezTo>
                <a:cubicBezTo>
                  <a:pt x="151666" y="130514"/>
                  <a:pt x="102645" y="188453"/>
                  <a:pt x="91440" y="222069"/>
                </a:cubicBezTo>
                <a:lnTo>
                  <a:pt x="65314" y="300446"/>
                </a:lnTo>
                <a:lnTo>
                  <a:pt x="52251" y="339634"/>
                </a:lnTo>
                <a:cubicBezTo>
                  <a:pt x="39767" y="427029"/>
                  <a:pt x="19050" y="568243"/>
                  <a:pt x="13063" y="640080"/>
                </a:cubicBezTo>
                <a:lnTo>
                  <a:pt x="0" y="796834"/>
                </a:lnTo>
                <a:cubicBezTo>
                  <a:pt x="4354" y="923108"/>
                  <a:pt x="6243" y="1049492"/>
                  <a:pt x="13063" y="1175657"/>
                </a:cubicBezTo>
                <a:cubicBezTo>
                  <a:pt x="14958" y="1210711"/>
                  <a:pt x="22024" y="1245295"/>
                  <a:pt x="26126" y="1280160"/>
                </a:cubicBezTo>
                <a:cubicBezTo>
                  <a:pt x="30733" y="1319320"/>
                  <a:pt x="31456" y="1359062"/>
                  <a:pt x="39189" y="1397726"/>
                </a:cubicBezTo>
                <a:cubicBezTo>
                  <a:pt x="44202" y="1422793"/>
                  <a:pt x="64904" y="1492072"/>
                  <a:pt x="91440" y="1515291"/>
                </a:cubicBezTo>
                <a:cubicBezTo>
                  <a:pt x="115070" y="1535968"/>
                  <a:pt x="139355" y="1559928"/>
                  <a:pt x="169817" y="1567543"/>
                </a:cubicBezTo>
                <a:cubicBezTo>
                  <a:pt x="281360" y="1595429"/>
                  <a:pt x="204161" y="1579327"/>
                  <a:pt x="404949" y="1593669"/>
                </a:cubicBezTo>
                <a:cubicBezTo>
                  <a:pt x="418012" y="1598023"/>
                  <a:pt x="431821" y="1600573"/>
                  <a:pt x="444137" y="1606731"/>
                </a:cubicBezTo>
                <a:cubicBezTo>
                  <a:pt x="458179" y="1613752"/>
                  <a:pt x="467931" y="1629778"/>
                  <a:pt x="483326" y="1632857"/>
                </a:cubicBezTo>
                <a:cubicBezTo>
                  <a:pt x="534740" y="1643140"/>
                  <a:pt x="570411" y="1650274"/>
                  <a:pt x="600891" y="164592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11383" y="5029201"/>
            <a:ext cx="1711494" cy="1645985"/>
          </a:xfrm>
          <a:custGeom>
            <a:avLst/>
            <a:gdLst>
              <a:gd name="connsiteX0" fmla="*/ 39188 w 1711494"/>
              <a:gd name="connsiteY0" fmla="*/ 65314 h 1645985"/>
              <a:gd name="connsiteX1" fmla="*/ 52251 w 1711494"/>
              <a:gd name="connsiteY1" fmla="*/ 313509 h 1645985"/>
              <a:gd name="connsiteX2" fmla="*/ 26126 w 1711494"/>
              <a:gd name="connsiteY2" fmla="*/ 666206 h 1645985"/>
              <a:gd name="connsiteX3" fmla="*/ 0 w 1711494"/>
              <a:gd name="connsiteY3" fmla="*/ 1084217 h 1645985"/>
              <a:gd name="connsiteX4" fmla="*/ 13063 w 1711494"/>
              <a:gd name="connsiteY4" fmla="*/ 1162594 h 1645985"/>
              <a:gd name="connsiteX5" fmla="*/ 52251 w 1711494"/>
              <a:gd name="connsiteY5" fmla="*/ 1463040 h 1645985"/>
              <a:gd name="connsiteX6" fmla="*/ 78377 w 1711494"/>
              <a:gd name="connsiteY6" fmla="*/ 1502229 h 1645985"/>
              <a:gd name="connsiteX7" fmla="*/ 117566 w 1711494"/>
              <a:gd name="connsiteY7" fmla="*/ 1528354 h 1645985"/>
              <a:gd name="connsiteX8" fmla="*/ 143691 w 1711494"/>
              <a:gd name="connsiteY8" fmla="*/ 1567543 h 1645985"/>
              <a:gd name="connsiteX9" fmla="*/ 261257 w 1711494"/>
              <a:gd name="connsiteY9" fmla="*/ 1619794 h 1645985"/>
              <a:gd name="connsiteX10" fmla="*/ 404948 w 1711494"/>
              <a:gd name="connsiteY10" fmla="*/ 1645920 h 1645985"/>
              <a:gd name="connsiteX11" fmla="*/ 953588 w 1711494"/>
              <a:gd name="connsiteY11" fmla="*/ 1632857 h 1645985"/>
              <a:gd name="connsiteX12" fmla="*/ 1593668 w 1711494"/>
              <a:gd name="connsiteY12" fmla="*/ 1632857 h 1645985"/>
              <a:gd name="connsiteX13" fmla="*/ 1645920 w 1711494"/>
              <a:gd name="connsiteY13" fmla="*/ 1554480 h 1645985"/>
              <a:gd name="connsiteX14" fmla="*/ 1658983 w 1711494"/>
              <a:gd name="connsiteY14" fmla="*/ 1515291 h 1645985"/>
              <a:gd name="connsiteX15" fmla="*/ 1698171 w 1711494"/>
              <a:gd name="connsiteY15" fmla="*/ 1436914 h 1645985"/>
              <a:gd name="connsiteX16" fmla="*/ 1711234 w 1711494"/>
              <a:gd name="connsiteY16" fmla="*/ 1319349 h 1645985"/>
              <a:gd name="connsiteX17" fmla="*/ 1672046 w 1711494"/>
              <a:gd name="connsiteY17" fmla="*/ 1149531 h 1645985"/>
              <a:gd name="connsiteX18" fmla="*/ 1632857 w 1711494"/>
              <a:gd name="connsiteY18" fmla="*/ 1123406 h 1645985"/>
              <a:gd name="connsiteX19" fmla="*/ 1619794 w 1711494"/>
              <a:gd name="connsiteY19" fmla="*/ 1084217 h 1645985"/>
              <a:gd name="connsiteX20" fmla="*/ 1580606 w 1711494"/>
              <a:gd name="connsiteY20" fmla="*/ 1045029 h 1645985"/>
              <a:gd name="connsiteX21" fmla="*/ 1489166 w 1711494"/>
              <a:gd name="connsiteY21" fmla="*/ 979714 h 1645985"/>
              <a:gd name="connsiteX22" fmla="*/ 1423851 w 1711494"/>
              <a:gd name="connsiteY22" fmla="*/ 901337 h 1645985"/>
              <a:gd name="connsiteX23" fmla="*/ 1384663 w 1711494"/>
              <a:gd name="connsiteY23" fmla="*/ 875211 h 1645985"/>
              <a:gd name="connsiteX24" fmla="*/ 1306286 w 1711494"/>
              <a:gd name="connsiteY24" fmla="*/ 849086 h 1645985"/>
              <a:gd name="connsiteX25" fmla="*/ 1254034 w 1711494"/>
              <a:gd name="connsiteY25" fmla="*/ 809897 h 1645985"/>
              <a:gd name="connsiteX26" fmla="*/ 1214846 w 1711494"/>
              <a:gd name="connsiteY26" fmla="*/ 783771 h 1645985"/>
              <a:gd name="connsiteX27" fmla="*/ 1175657 w 1711494"/>
              <a:gd name="connsiteY27" fmla="*/ 744583 h 1645985"/>
              <a:gd name="connsiteX28" fmla="*/ 1097280 w 1711494"/>
              <a:gd name="connsiteY28" fmla="*/ 692331 h 1645985"/>
              <a:gd name="connsiteX29" fmla="*/ 1018903 w 1711494"/>
              <a:gd name="connsiteY29" fmla="*/ 613954 h 1645985"/>
              <a:gd name="connsiteX30" fmla="*/ 966651 w 1711494"/>
              <a:gd name="connsiteY30" fmla="*/ 496389 h 1645985"/>
              <a:gd name="connsiteX31" fmla="*/ 927463 w 1711494"/>
              <a:gd name="connsiteY31" fmla="*/ 470263 h 1645985"/>
              <a:gd name="connsiteX32" fmla="*/ 914400 w 1711494"/>
              <a:gd name="connsiteY32" fmla="*/ 418011 h 1645985"/>
              <a:gd name="connsiteX33" fmla="*/ 822960 w 1711494"/>
              <a:gd name="connsiteY33" fmla="*/ 287383 h 1645985"/>
              <a:gd name="connsiteX34" fmla="*/ 770708 w 1711494"/>
              <a:gd name="connsiteY34" fmla="*/ 195943 h 1645985"/>
              <a:gd name="connsiteX35" fmla="*/ 705394 w 1711494"/>
              <a:gd name="connsiteY35" fmla="*/ 143691 h 1645985"/>
              <a:gd name="connsiteX36" fmla="*/ 679268 w 1711494"/>
              <a:gd name="connsiteY36" fmla="*/ 104503 h 1645985"/>
              <a:gd name="connsiteX37" fmla="*/ 600891 w 1711494"/>
              <a:gd name="connsiteY37" fmla="*/ 78377 h 1645985"/>
              <a:gd name="connsiteX38" fmla="*/ 561703 w 1711494"/>
              <a:gd name="connsiteY38" fmla="*/ 52251 h 1645985"/>
              <a:gd name="connsiteX39" fmla="*/ 444137 w 1711494"/>
              <a:gd name="connsiteY39" fmla="*/ 0 h 1645985"/>
              <a:gd name="connsiteX40" fmla="*/ 222068 w 1711494"/>
              <a:gd name="connsiteY40" fmla="*/ 13063 h 1645985"/>
              <a:gd name="connsiteX41" fmla="*/ 65314 w 1711494"/>
              <a:gd name="connsiteY41" fmla="*/ 91440 h 1645985"/>
              <a:gd name="connsiteX42" fmla="*/ 39188 w 1711494"/>
              <a:gd name="connsiteY42" fmla="*/ 65314 h 16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494" h="1645985">
                <a:moveTo>
                  <a:pt x="39188" y="65314"/>
                </a:moveTo>
                <a:cubicBezTo>
                  <a:pt x="43542" y="148046"/>
                  <a:pt x="54051" y="230682"/>
                  <a:pt x="52251" y="313509"/>
                </a:cubicBezTo>
                <a:cubicBezTo>
                  <a:pt x="49689" y="431369"/>
                  <a:pt x="31733" y="548452"/>
                  <a:pt x="26126" y="666206"/>
                </a:cubicBezTo>
                <a:cubicBezTo>
                  <a:pt x="10775" y="988566"/>
                  <a:pt x="21351" y="849358"/>
                  <a:pt x="0" y="1084217"/>
                </a:cubicBezTo>
                <a:cubicBezTo>
                  <a:pt x="4354" y="1110343"/>
                  <a:pt x="10769" y="1136208"/>
                  <a:pt x="13063" y="1162594"/>
                </a:cubicBezTo>
                <a:cubicBezTo>
                  <a:pt x="15794" y="1194000"/>
                  <a:pt x="7116" y="1395337"/>
                  <a:pt x="52251" y="1463040"/>
                </a:cubicBezTo>
                <a:cubicBezTo>
                  <a:pt x="60960" y="1476103"/>
                  <a:pt x="67275" y="1491128"/>
                  <a:pt x="78377" y="1502229"/>
                </a:cubicBezTo>
                <a:cubicBezTo>
                  <a:pt x="89478" y="1513330"/>
                  <a:pt x="104503" y="1519646"/>
                  <a:pt x="117566" y="1528354"/>
                </a:cubicBezTo>
                <a:cubicBezTo>
                  <a:pt x="126274" y="1541417"/>
                  <a:pt x="132590" y="1556442"/>
                  <a:pt x="143691" y="1567543"/>
                </a:cubicBezTo>
                <a:cubicBezTo>
                  <a:pt x="174742" y="1598595"/>
                  <a:pt x="222453" y="1606860"/>
                  <a:pt x="261257" y="1619794"/>
                </a:cubicBezTo>
                <a:cubicBezTo>
                  <a:pt x="333752" y="1643958"/>
                  <a:pt x="286778" y="1631148"/>
                  <a:pt x="404948" y="1645920"/>
                </a:cubicBezTo>
                <a:cubicBezTo>
                  <a:pt x="587828" y="1641566"/>
                  <a:pt x="770656" y="1632857"/>
                  <a:pt x="953588" y="1632857"/>
                </a:cubicBezTo>
                <a:cubicBezTo>
                  <a:pt x="1687965" y="1632857"/>
                  <a:pt x="1150587" y="1662396"/>
                  <a:pt x="1593668" y="1632857"/>
                </a:cubicBezTo>
                <a:cubicBezTo>
                  <a:pt x="1611085" y="1606731"/>
                  <a:pt x="1635991" y="1584268"/>
                  <a:pt x="1645920" y="1554480"/>
                </a:cubicBezTo>
                <a:cubicBezTo>
                  <a:pt x="1650274" y="1541417"/>
                  <a:pt x="1652825" y="1527607"/>
                  <a:pt x="1658983" y="1515291"/>
                </a:cubicBezTo>
                <a:cubicBezTo>
                  <a:pt x="1709628" y="1414000"/>
                  <a:pt x="1665336" y="1535418"/>
                  <a:pt x="1698171" y="1436914"/>
                </a:cubicBezTo>
                <a:cubicBezTo>
                  <a:pt x="1702525" y="1397726"/>
                  <a:pt x="1711234" y="1358779"/>
                  <a:pt x="1711234" y="1319349"/>
                </a:cubicBezTo>
                <a:cubicBezTo>
                  <a:pt x="1711234" y="1257970"/>
                  <a:pt x="1717197" y="1194682"/>
                  <a:pt x="1672046" y="1149531"/>
                </a:cubicBezTo>
                <a:cubicBezTo>
                  <a:pt x="1660945" y="1138430"/>
                  <a:pt x="1645920" y="1132114"/>
                  <a:pt x="1632857" y="1123406"/>
                </a:cubicBezTo>
                <a:cubicBezTo>
                  <a:pt x="1628503" y="1110343"/>
                  <a:pt x="1627432" y="1095674"/>
                  <a:pt x="1619794" y="1084217"/>
                </a:cubicBezTo>
                <a:cubicBezTo>
                  <a:pt x="1609547" y="1068846"/>
                  <a:pt x="1594798" y="1056855"/>
                  <a:pt x="1580606" y="1045029"/>
                </a:cubicBezTo>
                <a:cubicBezTo>
                  <a:pt x="1536099" y="1007940"/>
                  <a:pt x="1536231" y="1026779"/>
                  <a:pt x="1489166" y="979714"/>
                </a:cubicBezTo>
                <a:cubicBezTo>
                  <a:pt x="1386411" y="876959"/>
                  <a:pt x="1552254" y="1008341"/>
                  <a:pt x="1423851" y="901337"/>
                </a:cubicBezTo>
                <a:cubicBezTo>
                  <a:pt x="1411790" y="891286"/>
                  <a:pt x="1399009" y="881587"/>
                  <a:pt x="1384663" y="875211"/>
                </a:cubicBezTo>
                <a:cubicBezTo>
                  <a:pt x="1359498" y="864026"/>
                  <a:pt x="1306286" y="849086"/>
                  <a:pt x="1306286" y="849086"/>
                </a:cubicBezTo>
                <a:cubicBezTo>
                  <a:pt x="1288869" y="836023"/>
                  <a:pt x="1271750" y="822552"/>
                  <a:pt x="1254034" y="809897"/>
                </a:cubicBezTo>
                <a:cubicBezTo>
                  <a:pt x="1241259" y="800772"/>
                  <a:pt x="1226907" y="793822"/>
                  <a:pt x="1214846" y="783771"/>
                </a:cubicBezTo>
                <a:cubicBezTo>
                  <a:pt x="1200654" y="771944"/>
                  <a:pt x="1190239" y="755925"/>
                  <a:pt x="1175657" y="744583"/>
                </a:cubicBezTo>
                <a:cubicBezTo>
                  <a:pt x="1150872" y="725306"/>
                  <a:pt x="1119483" y="714534"/>
                  <a:pt x="1097280" y="692331"/>
                </a:cubicBezTo>
                <a:lnTo>
                  <a:pt x="1018903" y="613954"/>
                </a:lnTo>
                <a:cubicBezTo>
                  <a:pt x="1005967" y="575148"/>
                  <a:pt x="997703" y="527441"/>
                  <a:pt x="966651" y="496389"/>
                </a:cubicBezTo>
                <a:cubicBezTo>
                  <a:pt x="955550" y="485288"/>
                  <a:pt x="940526" y="478972"/>
                  <a:pt x="927463" y="470263"/>
                </a:cubicBezTo>
                <a:cubicBezTo>
                  <a:pt x="923109" y="452846"/>
                  <a:pt x="922429" y="434069"/>
                  <a:pt x="914400" y="418011"/>
                </a:cubicBezTo>
                <a:cubicBezTo>
                  <a:pt x="898320" y="385851"/>
                  <a:pt x="847534" y="320148"/>
                  <a:pt x="822960" y="287383"/>
                </a:cubicBezTo>
                <a:cubicBezTo>
                  <a:pt x="801814" y="202800"/>
                  <a:pt x="826299" y="262652"/>
                  <a:pt x="770708" y="195943"/>
                </a:cubicBezTo>
                <a:cubicBezTo>
                  <a:pt x="725256" y="141400"/>
                  <a:pt x="769729" y="165136"/>
                  <a:pt x="705394" y="143691"/>
                </a:cubicBezTo>
                <a:cubicBezTo>
                  <a:pt x="696685" y="130628"/>
                  <a:pt x="692581" y="112824"/>
                  <a:pt x="679268" y="104503"/>
                </a:cubicBezTo>
                <a:cubicBezTo>
                  <a:pt x="655915" y="89907"/>
                  <a:pt x="600891" y="78377"/>
                  <a:pt x="600891" y="78377"/>
                </a:cubicBezTo>
                <a:cubicBezTo>
                  <a:pt x="587828" y="69668"/>
                  <a:pt x="576049" y="58627"/>
                  <a:pt x="561703" y="52251"/>
                </a:cubicBezTo>
                <a:cubicBezTo>
                  <a:pt x="421793" y="-9931"/>
                  <a:pt x="532828" y="59127"/>
                  <a:pt x="444137" y="0"/>
                </a:cubicBezTo>
                <a:cubicBezTo>
                  <a:pt x="370114" y="4354"/>
                  <a:pt x="295596" y="3472"/>
                  <a:pt x="222068" y="13063"/>
                </a:cubicBezTo>
                <a:cubicBezTo>
                  <a:pt x="133225" y="24651"/>
                  <a:pt x="144574" y="51810"/>
                  <a:pt x="65314" y="91440"/>
                </a:cubicBezTo>
                <a:lnTo>
                  <a:pt x="39188" y="65314"/>
                </a:lnTo>
                <a:close/>
              </a:path>
            </a:pathLst>
          </a:custGeom>
          <a:solidFill>
            <a:srgbClr val="7030A0">
              <a:alpha val="43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/>
              </a:solidFill>
            </a:endParaRPr>
          </a:p>
        </p:txBody>
      </p:sp>
      <p:sp>
        <p:nvSpPr>
          <p:cNvPr id="1147" name="Freeform 1146"/>
          <p:cNvSpPr/>
          <p:nvPr/>
        </p:nvSpPr>
        <p:spPr>
          <a:xfrm>
            <a:off x="1851662" y="4119563"/>
            <a:ext cx="1667826" cy="2538412"/>
          </a:xfrm>
          <a:custGeom>
            <a:avLst/>
            <a:gdLst>
              <a:gd name="connsiteX0" fmla="*/ 1615438 w 1667826"/>
              <a:gd name="connsiteY0" fmla="*/ 195262 h 2538412"/>
              <a:gd name="connsiteX1" fmla="*/ 1601151 w 1667826"/>
              <a:gd name="connsiteY1" fmla="*/ 133350 h 2538412"/>
              <a:gd name="connsiteX2" fmla="*/ 1596388 w 1667826"/>
              <a:gd name="connsiteY2" fmla="*/ 119062 h 2538412"/>
              <a:gd name="connsiteX3" fmla="*/ 1582101 w 1667826"/>
              <a:gd name="connsiteY3" fmla="*/ 109537 h 2538412"/>
              <a:gd name="connsiteX4" fmla="*/ 1577338 w 1667826"/>
              <a:gd name="connsiteY4" fmla="*/ 95250 h 2538412"/>
              <a:gd name="connsiteX5" fmla="*/ 1548763 w 1667826"/>
              <a:gd name="connsiteY5" fmla="*/ 76200 h 2538412"/>
              <a:gd name="connsiteX6" fmla="*/ 1534476 w 1667826"/>
              <a:gd name="connsiteY6" fmla="*/ 66675 h 2538412"/>
              <a:gd name="connsiteX7" fmla="*/ 1491613 w 1667826"/>
              <a:gd name="connsiteY7" fmla="*/ 38100 h 2538412"/>
              <a:gd name="connsiteX8" fmla="*/ 1477326 w 1667826"/>
              <a:gd name="connsiteY8" fmla="*/ 28575 h 2538412"/>
              <a:gd name="connsiteX9" fmla="*/ 1434463 w 1667826"/>
              <a:gd name="connsiteY9" fmla="*/ 14287 h 2538412"/>
              <a:gd name="connsiteX10" fmla="*/ 1420176 w 1667826"/>
              <a:gd name="connsiteY10" fmla="*/ 9525 h 2538412"/>
              <a:gd name="connsiteX11" fmla="*/ 1367788 w 1667826"/>
              <a:gd name="connsiteY11" fmla="*/ 0 h 2538412"/>
              <a:gd name="connsiteX12" fmla="*/ 1324926 w 1667826"/>
              <a:gd name="connsiteY12" fmla="*/ 4762 h 2538412"/>
              <a:gd name="connsiteX13" fmla="*/ 1305876 w 1667826"/>
              <a:gd name="connsiteY13" fmla="*/ 9525 h 2538412"/>
              <a:gd name="connsiteX14" fmla="*/ 1210626 w 1667826"/>
              <a:gd name="connsiteY14" fmla="*/ 14287 h 2538412"/>
              <a:gd name="connsiteX15" fmla="*/ 1196338 w 1667826"/>
              <a:gd name="connsiteY15" fmla="*/ 19050 h 2538412"/>
              <a:gd name="connsiteX16" fmla="*/ 1177288 w 1667826"/>
              <a:gd name="connsiteY16" fmla="*/ 23812 h 2538412"/>
              <a:gd name="connsiteX17" fmla="*/ 1148713 w 1667826"/>
              <a:gd name="connsiteY17" fmla="*/ 33337 h 2538412"/>
              <a:gd name="connsiteX18" fmla="*/ 1120138 w 1667826"/>
              <a:gd name="connsiteY18" fmla="*/ 52387 h 2538412"/>
              <a:gd name="connsiteX19" fmla="*/ 1096326 w 1667826"/>
              <a:gd name="connsiteY19" fmla="*/ 76200 h 2538412"/>
              <a:gd name="connsiteX20" fmla="*/ 1077276 w 1667826"/>
              <a:gd name="connsiteY20" fmla="*/ 104775 h 2538412"/>
              <a:gd name="connsiteX21" fmla="*/ 1067751 w 1667826"/>
              <a:gd name="connsiteY21" fmla="*/ 119062 h 2538412"/>
              <a:gd name="connsiteX22" fmla="*/ 1039176 w 1667826"/>
              <a:gd name="connsiteY22" fmla="*/ 147637 h 2538412"/>
              <a:gd name="connsiteX23" fmla="*/ 1005838 w 1667826"/>
              <a:gd name="connsiteY23" fmla="*/ 190500 h 2538412"/>
              <a:gd name="connsiteX24" fmla="*/ 986788 w 1667826"/>
              <a:gd name="connsiteY24" fmla="*/ 233362 h 2538412"/>
              <a:gd name="connsiteX25" fmla="*/ 977263 w 1667826"/>
              <a:gd name="connsiteY25" fmla="*/ 261937 h 2538412"/>
              <a:gd name="connsiteX26" fmla="*/ 972501 w 1667826"/>
              <a:gd name="connsiteY26" fmla="*/ 276225 h 2538412"/>
              <a:gd name="connsiteX27" fmla="*/ 953451 w 1667826"/>
              <a:gd name="connsiteY27" fmla="*/ 304800 h 2538412"/>
              <a:gd name="connsiteX28" fmla="*/ 943926 w 1667826"/>
              <a:gd name="connsiteY28" fmla="*/ 319087 h 2538412"/>
              <a:gd name="connsiteX29" fmla="*/ 929638 w 1667826"/>
              <a:gd name="connsiteY29" fmla="*/ 328612 h 2538412"/>
              <a:gd name="connsiteX30" fmla="*/ 910588 w 1667826"/>
              <a:gd name="connsiteY30" fmla="*/ 357187 h 2538412"/>
              <a:gd name="connsiteX31" fmla="*/ 905826 w 1667826"/>
              <a:gd name="connsiteY31" fmla="*/ 371475 h 2538412"/>
              <a:gd name="connsiteX32" fmla="*/ 896301 w 1667826"/>
              <a:gd name="connsiteY32" fmla="*/ 385762 h 2538412"/>
              <a:gd name="connsiteX33" fmla="*/ 891538 w 1667826"/>
              <a:gd name="connsiteY33" fmla="*/ 400050 h 2538412"/>
              <a:gd name="connsiteX34" fmla="*/ 858201 w 1667826"/>
              <a:gd name="connsiteY34" fmla="*/ 442912 h 2538412"/>
              <a:gd name="connsiteX35" fmla="*/ 848676 w 1667826"/>
              <a:gd name="connsiteY35" fmla="*/ 457200 h 2538412"/>
              <a:gd name="connsiteX36" fmla="*/ 834388 w 1667826"/>
              <a:gd name="connsiteY36" fmla="*/ 471487 h 2538412"/>
              <a:gd name="connsiteX37" fmla="*/ 815338 w 1667826"/>
              <a:gd name="connsiteY37" fmla="*/ 504825 h 2538412"/>
              <a:gd name="connsiteX38" fmla="*/ 801051 w 1667826"/>
              <a:gd name="connsiteY38" fmla="*/ 528637 h 2538412"/>
              <a:gd name="connsiteX39" fmla="*/ 786763 w 1667826"/>
              <a:gd name="connsiteY39" fmla="*/ 538162 h 2538412"/>
              <a:gd name="connsiteX40" fmla="*/ 758188 w 1667826"/>
              <a:gd name="connsiteY40" fmla="*/ 581025 h 2538412"/>
              <a:gd name="connsiteX41" fmla="*/ 748663 w 1667826"/>
              <a:gd name="connsiteY41" fmla="*/ 595312 h 2538412"/>
              <a:gd name="connsiteX42" fmla="*/ 739138 w 1667826"/>
              <a:gd name="connsiteY42" fmla="*/ 623887 h 2538412"/>
              <a:gd name="connsiteX43" fmla="*/ 734376 w 1667826"/>
              <a:gd name="connsiteY43" fmla="*/ 638175 h 2538412"/>
              <a:gd name="connsiteX44" fmla="*/ 715326 w 1667826"/>
              <a:gd name="connsiteY44" fmla="*/ 666750 h 2538412"/>
              <a:gd name="connsiteX45" fmla="*/ 701038 w 1667826"/>
              <a:gd name="connsiteY45" fmla="*/ 681037 h 2538412"/>
              <a:gd name="connsiteX46" fmla="*/ 667701 w 1667826"/>
              <a:gd name="connsiteY46" fmla="*/ 714375 h 2538412"/>
              <a:gd name="connsiteX47" fmla="*/ 653413 w 1667826"/>
              <a:gd name="connsiteY47" fmla="*/ 728662 h 2538412"/>
              <a:gd name="connsiteX48" fmla="*/ 624838 w 1667826"/>
              <a:gd name="connsiteY48" fmla="*/ 747712 h 2538412"/>
              <a:gd name="connsiteX49" fmla="*/ 610551 w 1667826"/>
              <a:gd name="connsiteY49" fmla="*/ 762000 h 2538412"/>
              <a:gd name="connsiteX50" fmla="*/ 581976 w 1667826"/>
              <a:gd name="connsiteY50" fmla="*/ 781050 h 2538412"/>
              <a:gd name="connsiteX51" fmla="*/ 567688 w 1667826"/>
              <a:gd name="connsiteY51" fmla="*/ 790575 h 2538412"/>
              <a:gd name="connsiteX52" fmla="*/ 539113 w 1667826"/>
              <a:gd name="connsiteY52" fmla="*/ 809625 h 2538412"/>
              <a:gd name="connsiteX53" fmla="*/ 524826 w 1667826"/>
              <a:gd name="connsiteY53" fmla="*/ 819150 h 2538412"/>
              <a:gd name="connsiteX54" fmla="*/ 505776 w 1667826"/>
              <a:gd name="connsiteY54" fmla="*/ 823912 h 2538412"/>
              <a:gd name="connsiteX55" fmla="*/ 491488 w 1667826"/>
              <a:gd name="connsiteY55" fmla="*/ 828675 h 2538412"/>
              <a:gd name="connsiteX56" fmla="*/ 453388 w 1667826"/>
              <a:gd name="connsiteY56" fmla="*/ 838200 h 2538412"/>
              <a:gd name="connsiteX57" fmla="*/ 439101 w 1667826"/>
              <a:gd name="connsiteY57" fmla="*/ 847725 h 2538412"/>
              <a:gd name="connsiteX58" fmla="*/ 420051 w 1667826"/>
              <a:gd name="connsiteY58" fmla="*/ 852487 h 2538412"/>
              <a:gd name="connsiteX59" fmla="*/ 391476 w 1667826"/>
              <a:gd name="connsiteY59" fmla="*/ 862012 h 2538412"/>
              <a:gd name="connsiteX60" fmla="*/ 377188 w 1667826"/>
              <a:gd name="connsiteY60" fmla="*/ 866775 h 2538412"/>
              <a:gd name="connsiteX61" fmla="*/ 329563 w 1667826"/>
              <a:gd name="connsiteY61" fmla="*/ 890587 h 2538412"/>
              <a:gd name="connsiteX62" fmla="*/ 286701 w 1667826"/>
              <a:gd name="connsiteY62" fmla="*/ 909637 h 2538412"/>
              <a:gd name="connsiteX63" fmla="*/ 272413 w 1667826"/>
              <a:gd name="connsiteY63" fmla="*/ 914400 h 2538412"/>
              <a:gd name="connsiteX64" fmla="*/ 243838 w 1667826"/>
              <a:gd name="connsiteY64" fmla="*/ 933450 h 2538412"/>
              <a:gd name="connsiteX65" fmla="*/ 220026 w 1667826"/>
              <a:gd name="connsiteY65" fmla="*/ 952500 h 2538412"/>
              <a:gd name="connsiteX66" fmla="*/ 191451 w 1667826"/>
              <a:gd name="connsiteY66" fmla="*/ 971550 h 2538412"/>
              <a:gd name="connsiteX67" fmla="*/ 177163 w 1667826"/>
              <a:gd name="connsiteY67" fmla="*/ 981075 h 2538412"/>
              <a:gd name="connsiteX68" fmla="*/ 148588 w 1667826"/>
              <a:gd name="connsiteY68" fmla="*/ 990600 h 2538412"/>
              <a:gd name="connsiteX69" fmla="*/ 134301 w 1667826"/>
              <a:gd name="connsiteY69" fmla="*/ 1004887 h 2538412"/>
              <a:gd name="connsiteX70" fmla="*/ 120013 w 1667826"/>
              <a:gd name="connsiteY70" fmla="*/ 1009650 h 2538412"/>
              <a:gd name="connsiteX71" fmla="*/ 110488 w 1667826"/>
              <a:gd name="connsiteY71" fmla="*/ 1023937 h 2538412"/>
              <a:gd name="connsiteX72" fmla="*/ 96201 w 1667826"/>
              <a:gd name="connsiteY72" fmla="*/ 1033462 h 2538412"/>
              <a:gd name="connsiteX73" fmla="*/ 77151 w 1667826"/>
              <a:gd name="connsiteY73" fmla="*/ 1062037 h 2538412"/>
              <a:gd name="connsiteX74" fmla="*/ 67626 w 1667826"/>
              <a:gd name="connsiteY74" fmla="*/ 1076325 h 2538412"/>
              <a:gd name="connsiteX75" fmla="*/ 53338 w 1667826"/>
              <a:gd name="connsiteY75" fmla="*/ 1085850 h 2538412"/>
              <a:gd name="connsiteX76" fmla="*/ 34288 w 1667826"/>
              <a:gd name="connsiteY76" fmla="*/ 1128712 h 2538412"/>
              <a:gd name="connsiteX77" fmla="*/ 15238 w 1667826"/>
              <a:gd name="connsiteY77" fmla="*/ 1185862 h 2538412"/>
              <a:gd name="connsiteX78" fmla="*/ 10476 w 1667826"/>
              <a:gd name="connsiteY78" fmla="*/ 1200150 h 2538412"/>
              <a:gd name="connsiteX79" fmla="*/ 5713 w 1667826"/>
              <a:gd name="connsiteY79" fmla="*/ 1214437 h 2538412"/>
              <a:gd name="connsiteX80" fmla="*/ 5713 w 1667826"/>
              <a:gd name="connsiteY80" fmla="*/ 1314450 h 2538412"/>
              <a:gd name="connsiteX81" fmla="*/ 20001 w 1667826"/>
              <a:gd name="connsiteY81" fmla="*/ 1347787 h 2538412"/>
              <a:gd name="connsiteX82" fmla="*/ 34288 w 1667826"/>
              <a:gd name="connsiteY82" fmla="*/ 1352550 h 2538412"/>
              <a:gd name="connsiteX83" fmla="*/ 43813 w 1667826"/>
              <a:gd name="connsiteY83" fmla="*/ 1381125 h 2538412"/>
              <a:gd name="connsiteX84" fmla="*/ 58101 w 1667826"/>
              <a:gd name="connsiteY84" fmla="*/ 1409700 h 2538412"/>
              <a:gd name="connsiteX85" fmla="*/ 72388 w 1667826"/>
              <a:gd name="connsiteY85" fmla="*/ 1490662 h 2538412"/>
              <a:gd name="connsiteX86" fmla="*/ 86676 w 1667826"/>
              <a:gd name="connsiteY86" fmla="*/ 1495425 h 2538412"/>
              <a:gd name="connsiteX87" fmla="*/ 120013 w 1667826"/>
              <a:gd name="connsiteY87" fmla="*/ 1538287 h 2538412"/>
              <a:gd name="connsiteX88" fmla="*/ 129538 w 1667826"/>
              <a:gd name="connsiteY88" fmla="*/ 1552575 h 2538412"/>
              <a:gd name="connsiteX89" fmla="*/ 158113 w 1667826"/>
              <a:gd name="connsiteY89" fmla="*/ 1566862 h 2538412"/>
              <a:gd name="connsiteX90" fmla="*/ 167638 w 1667826"/>
              <a:gd name="connsiteY90" fmla="*/ 1581150 h 2538412"/>
              <a:gd name="connsiteX91" fmla="*/ 181926 w 1667826"/>
              <a:gd name="connsiteY91" fmla="*/ 1585912 h 2538412"/>
              <a:gd name="connsiteX92" fmla="*/ 210501 w 1667826"/>
              <a:gd name="connsiteY92" fmla="*/ 1600200 h 2538412"/>
              <a:gd name="connsiteX93" fmla="*/ 220026 w 1667826"/>
              <a:gd name="connsiteY93" fmla="*/ 1614487 h 2538412"/>
              <a:gd name="connsiteX94" fmla="*/ 234313 w 1667826"/>
              <a:gd name="connsiteY94" fmla="*/ 1619250 h 2538412"/>
              <a:gd name="connsiteX95" fmla="*/ 262888 w 1667826"/>
              <a:gd name="connsiteY95" fmla="*/ 1633537 h 2538412"/>
              <a:gd name="connsiteX96" fmla="*/ 291463 w 1667826"/>
              <a:gd name="connsiteY96" fmla="*/ 1657350 h 2538412"/>
              <a:gd name="connsiteX97" fmla="*/ 334326 w 1667826"/>
              <a:gd name="connsiteY97" fmla="*/ 1685925 h 2538412"/>
              <a:gd name="connsiteX98" fmla="*/ 348613 w 1667826"/>
              <a:gd name="connsiteY98" fmla="*/ 1695450 h 2538412"/>
              <a:gd name="connsiteX99" fmla="*/ 362901 w 1667826"/>
              <a:gd name="connsiteY99" fmla="*/ 1709737 h 2538412"/>
              <a:gd name="connsiteX100" fmla="*/ 377188 w 1667826"/>
              <a:gd name="connsiteY100" fmla="*/ 1714500 h 2538412"/>
              <a:gd name="connsiteX101" fmla="*/ 396238 w 1667826"/>
              <a:gd name="connsiteY101" fmla="*/ 1724025 h 2538412"/>
              <a:gd name="connsiteX102" fmla="*/ 410526 w 1667826"/>
              <a:gd name="connsiteY102" fmla="*/ 1738312 h 2538412"/>
              <a:gd name="connsiteX103" fmla="*/ 429576 w 1667826"/>
              <a:gd name="connsiteY103" fmla="*/ 1781175 h 2538412"/>
              <a:gd name="connsiteX104" fmla="*/ 439101 w 1667826"/>
              <a:gd name="connsiteY104" fmla="*/ 1800225 h 2538412"/>
              <a:gd name="connsiteX105" fmla="*/ 453388 w 1667826"/>
              <a:gd name="connsiteY105" fmla="*/ 1809750 h 2538412"/>
              <a:gd name="connsiteX106" fmla="*/ 491488 w 1667826"/>
              <a:gd name="connsiteY106" fmla="*/ 1833562 h 2538412"/>
              <a:gd name="connsiteX107" fmla="*/ 510538 w 1667826"/>
              <a:gd name="connsiteY107" fmla="*/ 1862137 h 2538412"/>
              <a:gd name="connsiteX108" fmla="*/ 515301 w 1667826"/>
              <a:gd name="connsiteY108" fmla="*/ 1876425 h 2538412"/>
              <a:gd name="connsiteX109" fmla="*/ 534351 w 1667826"/>
              <a:gd name="connsiteY109" fmla="*/ 1895475 h 2538412"/>
              <a:gd name="connsiteX110" fmla="*/ 562926 w 1667826"/>
              <a:gd name="connsiteY110" fmla="*/ 1928812 h 2538412"/>
              <a:gd name="connsiteX111" fmla="*/ 567688 w 1667826"/>
              <a:gd name="connsiteY111" fmla="*/ 1943100 h 2538412"/>
              <a:gd name="connsiteX112" fmla="*/ 591501 w 1667826"/>
              <a:gd name="connsiteY112" fmla="*/ 1971675 h 2538412"/>
              <a:gd name="connsiteX113" fmla="*/ 605788 w 1667826"/>
              <a:gd name="connsiteY113" fmla="*/ 2000250 h 2538412"/>
              <a:gd name="connsiteX114" fmla="*/ 624838 w 1667826"/>
              <a:gd name="connsiteY114" fmla="*/ 2005012 h 2538412"/>
              <a:gd name="connsiteX115" fmla="*/ 639126 w 1667826"/>
              <a:gd name="connsiteY115" fmla="*/ 2014537 h 2538412"/>
              <a:gd name="connsiteX116" fmla="*/ 667701 w 1667826"/>
              <a:gd name="connsiteY116" fmla="*/ 2024062 h 2538412"/>
              <a:gd name="connsiteX117" fmla="*/ 705801 w 1667826"/>
              <a:gd name="connsiteY117" fmla="*/ 2057400 h 2538412"/>
              <a:gd name="connsiteX118" fmla="*/ 720088 w 1667826"/>
              <a:gd name="connsiteY118" fmla="*/ 2066925 h 2538412"/>
              <a:gd name="connsiteX119" fmla="*/ 734376 w 1667826"/>
              <a:gd name="connsiteY119" fmla="*/ 2076450 h 2538412"/>
              <a:gd name="connsiteX120" fmla="*/ 743901 w 1667826"/>
              <a:gd name="connsiteY120" fmla="*/ 2090737 h 2538412"/>
              <a:gd name="connsiteX121" fmla="*/ 786763 w 1667826"/>
              <a:gd name="connsiteY121" fmla="*/ 2105025 h 2538412"/>
              <a:gd name="connsiteX122" fmla="*/ 801051 w 1667826"/>
              <a:gd name="connsiteY122" fmla="*/ 2114550 h 2538412"/>
              <a:gd name="connsiteX123" fmla="*/ 824863 w 1667826"/>
              <a:gd name="connsiteY123" fmla="*/ 2138362 h 2538412"/>
              <a:gd name="connsiteX124" fmla="*/ 853438 w 1667826"/>
              <a:gd name="connsiteY124" fmla="*/ 2143125 h 2538412"/>
              <a:gd name="connsiteX125" fmla="*/ 896301 w 1667826"/>
              <a:gd name="connsiteY125" fmla="*/ 2176462 h 2538412"/>
              <a:gd name="connsiteX126" fmla="*/ 915351 w 1667826"/>
              <a:gd name="connsiteY126" fmla="*/ 2205037 h 2538412"/>
              <a:gd name="connsiteX127" fmla="*/ 924876 w 1667826"/>
              <a:gd name="connsiteY127" fmla="*/ 2219325 h 2538412"/>
              <a:gd name="connsiteX128" fmla="*/ 929638 w 1667826"/>
              <a:gd name="connsiteY128" fmla="*/ 2233612 h 2538412"/>
              <a:gd name="connsiteX129" fmla="*/ 948688 w 1667826"/>
              <a:gd name="connsiteY129" fmla="*/ 2262187 h 2538412"/>
              <a:gd name="connsiteX130" fmla="*/ 972501 w 1667826"/>
              <a:gd name="connsiteY130" fmla="*/ 2300287 h 2538412"/>
              <a:gd name="connsiteX131" fmla="*/ 991551 w 1667826"/>
              <a:gd name="connsiteY131" fmla="*/ 2333625 h 2538412"/>
              <a:gd name="connsiteX132" fmla="*/ 1020126 w 1667826"/>
              <a:gd name="connsiteY132" fmla="*/ 2376487 h 2538412"/>
              <a:gd name="connsiteX133" fmla="*/ 1029651 w 1667826"/>
              <a:gd name="connsiteY133" fmla="*/ 2390775 h 2538412"/>
              <a:gd name="connsiteX134" fmla="*/ 1058226 w 1667826"/>
              <a:gd name="connsiteY134" fmla="*/ 2409825 h 2538412"/>
              <a:gd name="connsiteX135" fmla="*/ 1077276 w 1667826"/>
              <a:gd name="connsiteY135" fmla="*/ 2438400 h 2538412"/>
              <a:gd name="connsiteX136" fmla="*/ 1086801 w 1667826"/>
              <a:gd name="connsiteY136" fmla="*/ 2486025 h 2538412"/>
              <a:gd name="connsiteX137" fmla="*/ 1096326 w 1667826"/>
              <a:gd name="connsiteY137" fmla="*/ 2500312 h 2538412"/>
              <a:gd name="connsiteX138" fmla="*/ 1110613 w 1667826"/>
              <a:gd name="connsiteY138" fmla="*/ 2505075 h 2538412"/>
              <a:gd name="connsiteX139" fmla="*/ 1148713 w 1667826"/>
              <a:gd name="connsiteY139" fmla="*/ 2509837 h 2538412"/>
              <a:gd name="connsiteX140" fmla="*/ 1210626 w 1667826"/>
              <a:gd name="connsiteY140" fmla="*/ 2524125 h 2538412"/>
              <a:gd name="connsiteX141" fmla="*/ 1263013 w 1667826"/>
              <a:gd name="connsiteY141" fmla="*/ 2533650 h 2538412"/>
              <a:gd name="connsiteX142" fmla="*/ 1296351 w 1667826"/>
              <a:gd name="connsiteY142" fmla="*/ 2538412 h 2538412"/>
              <a:gd name="connsiteX143" fmla="*/ 1439226 w 1667826"/>
              <a:gd name="connsiteY143" fmla="*/ 2533650 h 2538412"/>
              <a:gd name="connsiteX144" fmla="*/ 1482088 w 1667826"/>
              <a:gd name="connsiteY144" fmla="*/ 2509837 h 2538412"/>
              <a:gd name="connsiteX145" fmla="*/ 1496376 w 1667826"/>
              <a:gd name="connsiteY145" fmla="*/ 2500312 h 2538412"/>
              <a:gd name="connsiteX146" fmla="*/ 1505901 w 1667826"/>
              <a:gd name="connsiteY146" fmla="*/ 2486025 h 2538412"/>
              <a:gd name="connsiteX147" fmla="*/ 1534476 w 1667826"/>
              <a:gd name="connsiteY147" fmla="*/ 2466975 h 2538412"/>
              <a:gd name="connsiteX148" fmla="*/ 1544001 w 1667826"/>
              <a:gd name="connsiteY148" fmla="*/ 2452687 h 2538412"/>
              <a:gd name="connsiteX149" fmla="*/ 1558288 w 1667826"/>
              <a:gd name="connsiteY149" fmla="*/ 2443162 h 2538412"/>
              <a:gd name="connsiteX150" fmla="*/ 1577338 w 1667826"/>
              <a:gd name="connsiteY150" fmla="*/ 2414587 h 2538412"/>
              <a:gd name="connsiteX151" fmla="*/ 1582101 w 1667826"/>
              <a:gd name="connsiteY151" fmla="*/ 2400300 h 2538412"/>
              <a:gd name="connsiteX152" fmla="*/ 1596388 w 1667826"/>
              <a:gd name="connsiteY152" fmla="*/ 2386012 h 2538412"/>
              <a:gd name="connsiteX153" fmla="*/ 1615438 w 1667826"/>
              <a:gd name="connsiteY153" fmla="*/ 2357437 h 2538412"/>
              <a:gd name="connsiteX154" fmla="*/ 1620201 w 1667826"/>
              <a:gd name="connsiteY154" fmla="*/ 2343150 h 2538412"/>
              <a:gd name="connsiteX155" fmla="*/ 1629726 w 1667826"/>
              <a:gd name="connsiteY155" fmla="*/ 2328862 h 2538412"/>
              <a:gd name="connsiteX156" fmla="*/ 1644013 w 1667826"/>
              <a:gd name="connsiteY156" fmla="*/ 2266950 h 2538412"/>
              <a:gd name="connsiteX157" fmla="*/ 1648776 w 1667826"/>
              <a:gd name="connsiteY157" fmla="*/ 2252662 h 2538412"/>
              <a:gd name="connsiteX158" fmla="*/ 1653538 w 1667826"/>
              <a:gd name="connsiteY158" fmla="*/ 2233612 h 2538412"/>
              <a:gd name="connsiteX159" fmla="*/ 1658301 w 1667826"/>
              <a:gd name="connsiteY159" fmla="*/ 2190750 h 2538412"/>
              <a:gd name="connsiteX160" fmla="*/ 1663063 w 1667826"/>
              <a:gd name="connsiteY160" fmla="*/ 2176462 h 2538412"/>
              <a:gd name="connsiteX161" fmla="*/ 1667826 w 1667826"/>
              <a:gd name="connsiteY161" fmla="*/ 2133600 h 2538412"/>
              <a:gd name="connsiteX162" fmla="*/ 1658301 w 1667826"/>
              <a:gd name="connsiteY162" fmla="*/ 1957387 h 2538412"/>
              <a:gd name="connsiteX163" fmla="*/ 1644013 w 1667826"/>
              <a:gd name="connsiteY163" fmla="*/ 1952625 h 2538412"/>
              <a:gd name="connsiteX164" fmla="*/ 1639251 w 1667826"/>
              <a:gd name="connsiteY164" fmla="*/ 1933575 h 2538412"/>
              <a:gd name="connsiteX165" fmla="*/ 1629726 w 1667826"/>
              <a:gd name="connsiteY165" fmla="*/ 1890712 h 2538412"/>
              <a:gd name="connsiteX166" fmla="*/ 1634488 w 1667826"/>
              <a:gd name="connsiteY166" fmla="*/ 1438275 h 2538412"/>
              <a:gd name="connsiteX167" fmla="*/ 1639251 w 1667826"/>
              <a:gd name="connsiteY167" fmla="*/ 514350 h 2538412"/>
              <a:gd name="connsiteX168" fmla="*/ 1644013 w 1667826"/>
              <a:gd name="connsiteY168" fmla="*/ 500062 h 2538412"/>
              <a:gd name="connsiteX169" fmla="*/ 1644013 w 1667826"/>
              <a:gd name="connsiteY169" fmla="*/ 280987 h 2538412"/>
              <a:gd name="connsiteX170" fmla="*/ 1634488 w 1667826"/>
              <a:gd name="connsiteY170" fmla="*/ 266700 h 2538412"/>
              <a:gd name="connsiteX171" fmla="*/ 1624963 w 1667826"/>
              <a:gd name="connsiteY171" fmla="*/ 238125 h 2538412"/>
              <a:gd name="connsiteX172" fmla="*/ 1615438 w 1667826"/>
              <a:gd name="connsiteY172" fmla="*/ 223837 h 2538412"/>
              <a:gd name="connsiteX173" fmla="*/ 1615438 w 1667826"/>
              <a:gd name="connsiteY173" fmla="*/ 195262 h 25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667826" h="2538412">
                <a:moveTo>
                  <a:pt x="1615438" y="195262"/>
                </a:moveTo>
                <a:cubicBezTo>
                  <a:pt x="1613057" y="180181"/>
                  <a:pt x="1620674" y="172395"/>
                  <a:pt x="1601151" y="133350"/>
                </a:cubicBezTo>
                <a:cubicBezTo>
                  <a:pt x="1598906" y="128860"/>
                  <a:pt x="1599524" y="122982"/>
                  <a:pt x="1596388" y="119062"/>
                </a:cubicBezTo>
                <a:cubicBezTo>
                  <a:pt x="1592812" y="114593"/>
                  <a:pt x="1586863" y="112712"/>
                  <a:pt x="1582101" y="109537"/>
                </a:cubicBezTo>
                <a:cubicBezTo>
                  <a:pt x="1580513" y="104775"/>
                  <a:pt x="1580888" y="98800"/>
                  <a:pt x="1577338" y="95250"/>
                </a:cubicBezTo>
                <a:cubicBezTo>
                  <a:pt x="1569243" y="87155"/>
                  <a:pt x="1558288" y="82550"/>
                  <a:pt x="1548763" y="76200"/>
                </a:cubicBezTo>
                <a:lnTo>
                  <a:pt x="1534476" y="66675"/>
                </a:lnTo>
                <a:lnTo>
                  <a:pt x="1491613" y="38100"/>
                </a:lnTo>
                <a:cubicBezTo>
                  <a:pt x="1486851" y="34925"/>
                  <a:pt x="1482756" y="30385"/>
                  <a:pt x="1477326" y="28575"/>
                </a:cubicBezTo>
                <a:lnTo>
                  <a:pt x="1434463" y="14287"/>
                </a:lnTo>
                <a:cubicBezTo>
                  <a:pt x="1429701" y="12700"/>
                  <a:pt x="1425145" y="10235"/>
                  <a:pt x="1420176" y="9525"/>
                </a:cubicBezTo>
                <a:cubicBezTo>
                  <a:pt x="1380358" y="3836"/>
                  <a:pt x="1397728" y="7484"/>
                  <a:pt x="1367788" y="0"/>
                </a:cubicBezTo>
                <a:cubicBezTo>
                  <a:pt x="1353501" y="1587"/>
                  <a:pt x="1339134" y="2576"/>
                  <a:pt x="1324926" y="4762"/>
                </a:cubicBezTo>
                <a:cubicBezTo>
                  <a:pt x="1318457" y="5757"/>
                  <a:pt x="1312399" y="8981"/>
                  <a:pt x="1305876" y="9525"/>
                </a:cubicBezTo>
                <a:cubicBezTo>
                  <a:pt x="1274196" y="12165"/>
                  <a:pt x="1242376" y="12700"/>
                  <a:pt x="1210626" y="14287"/>
                </a:cubicBezTo>
                <a:cubicBezTo>
                  <a:pt x="1205863" y="15875"/>
                  <a:pt x="1201165" y="17671"/>
                  <a:pt x="1196338" y="19050"/>
                </a:cubicBezTo>
                <a:cubicBezTo>
                  <a:pt x="1190044" y="20848"/>
                  <a:pt x="1183557" y="21931"/>
                  <a:pt x="1177288" y="23812"/>
                </a:cubicBezTo>
                <a:cubicBezTo>
                  <a:pt x="1167671" y="26697"/>
                  <a:pt x="1148713" y="33337"/>
                  <a:pt x="1148713" y="33337"/>
                </a:cubicBezTo>
                <a:cubicBezTo>
                  <a:pt x="1139188" y="39687"/>
                  <a:pt x="1126488" y="42862"/>
                  <a:pt x="1120138" y="52387"/>
                </a:cubicBezTo>
                <a:cubicBezTo>
                  <a:pt x="1107438" y="71437"/>
                  <a:pt x="1115376" y="63500"/>
                  <a:pt x="1096326" y="76200"/>
                </a:cubicBezTo>
                <a:lnTo>
                  <a:pt x="1077276" y="104775"/>
                </a:lnTo>
                <a:cubicBezTo>
                  <a:pt x="1074101" y="109537"/>
                  <a:pt x="1071798" y="115015"/>
                  <a:pt x="1067751" y="119062"/>
                </a:cubicBezTo>
                <a:cubicBezTo>
                  <a:pt x="1058226" y="128587"/>
                  <a:pt x="1046648" y="136429"/>
                  <a:pt x="1039176" y="147637"/>
                </a:cubicBezTo>
                <a:cubicBezTo>
                  <a:pt x="1016390" y="181816"/>
                  <a:pt x="1028221" y="168117"/>
                  <a:pt x="1005838" y="190500"/>
                </a:cubicBezTo>
                <a:cubicBezTo>
                  <a:pt x="994503" y="224505"/>
                  <a:pt x="1001882" y="210721"/>
                  <a:pt x="986788" y="233362"/>
                </a:cubicBezTo>
                <a:lnTo>
                  <a:pt x="977263" y="261937"/>
                </a:lnTo>
                <a:cubicBezTo>
                  <a:pt x="975676" y="266700"/>
                  <a:pt x="975286" y="272048"/>
                  <a:pt x="972501" y="276225"/>
                </a:cubicBezTo>
                <a:lnTo>
                  <a:pt x="953451" y="304800"/>
                </a:lnTo>
                <a:cubicBezTo>
                  <a:pt x="950276" y="309562"/>
                  <a:pt x="948688" y="315912"/>
                  <a:pt x="943926" y="319087"/>
                </a:cubicBezTo>
                <a:lnTo>
                  <a:pt x="929638" y="328612"/>
                </a:lnTo>
                <a:cubicBezTo>
                  <a:pt x="918315" y="362586"/>
                  <a:pt x="934371" y="321512"/>
                  <a:pt x="910588" y="357187"/>
                </a:cubicBezTo>
                <a:cubicBezTo>
                  <a:pt x="907803" y="361364"/>
                  <a:pt x="908071" y="366985"/>
                  <a:pt x="905826" y="371475"/>
                </a:cubicBezTo>
                <a:cubicBezTo>
                  <a:pt x="903266" y="376594"/>
                  <a:pt x="898861" y="380643"/>
                  <a:pt x="896301" y="385762"/>
                </a:cubicBezTo>
                <a:cubicBezTo>
                  <a:pt x="894056" y="390252"/>
                  <a:pt x="893976" y="395661"/>
                  <a:pt x="891538" y="400050"/>
                </a:cubicBezTo>
                <a:cubicBezTo>
                  <a:pt x="867462" y="443387"/>
                  <a:pt x="881342" y="415142"/>
                  <a:pt x="858201" y="442912"/>
                </a:cubicBezTo>
                <a:cubicBezTo>
                  <a:pt x="854537" y="447309"/>
                  <a:pt x="852340" y="452803"/>
                  <a:pt x="848676" y="457200"/>
                </a:cubicBezTo>
                <a:cubicBezTo>
                  <a:pt x="844364" y="462374"/>
                  <a:pt x="838700" y="466313"/>
                  <a:pt x="834388" y="471487"/>
                </a:cubicBezTo>
                <a:cubicBezTo>
                  <a:pt x="824410" y="483460"/>
                  <a:pt x="823100" y="490854"/>
                  <a:pt x="815338" y="504825"/>
                </a:cubicBezTo>
                <a:cubicBezTo>
                  <a:pt x="810843" y="512917"/>
                  <a:pt x="807075" y="521609"/>
                  <a:pt x="801051" y="528637"/>
                </a:cubicBezTo>
                <a:cubicBezTo>
                  <a:pt x="797326" y="532983"/>
                  <a:pt x="791526" y="534987"/>
                  <a:pt x="786763" y="538162"/>
                </a:cubicBezTo>
                <a:lnTo>
                  <a:pt x="758188" y="581025"/>
                </a:lnTo>
                <a:lnTo>
                  <a:pt x="748663" y="595312"/>
                </a:lnTo>
                <a:lnTo>
                  <a:pt x="739138" y="623887"/>
                </a:lnTo>
                <a:cubicBezTo>
                  <a:pt x="737551" y="628650"/>
                  <a:pt x="737161" y="633998"/>
                  <a:pt x="734376" y="638175"/>
                </a:cubicBezTo>
                <a:cubicBezTo>
                  <a:pt x="728026" y="647700"/>
                  <a:pt x="723421" y="658656"/>
                  <a:pt x="715326" y="666750"/>
                </a:cubicBezTo>
                <a:cubicBezTo>
                  <a:pt x="710563" y="671512"/>
                  <a:pt x="705173" y="675721"/>
                  <a:pt x="701038" y="681037"/>
                </a:cubicBezTo>
                <a:cubicBezTo>
                  <a:pt x="674289" y="715427"/>
                  <a:pt x="695003" y="705273"/>
                  <a:pt x="667701" y="714375"/>
                </a:cubicBezTo>
                <a:cubicBezTo>
                  <a:pt x="662938" y="719137"/>
                  <a:pt x="658729" y="724527"/>
                  <a:pt x="653413" y="728662"/>
                </a:cubicBezTo>
                <a:cubicBezTo>
                  <a:pt x="644377" y="735690"/>
                  <a:pt x="632932" y="739617"/>
                  <a:pt x="624838" y="747712"/>
                </a:cubicBezTo>
                <a:cubicBezTo>
                  <a:pt x="620076" y="752475"/>
                  <a:pt x="615867" y="757865"/>
                  <a:pt x="610551" y="762000"/>
                </a:cubicBezTo>
                <a:cubicBezTo>
                  <a:pt x="601515" y="769028"/>
                  <a:pt x="591501" y="774700"/>
                  <a:pt x="581976" y="781050"/>
                </a:cubicBezTo>
                <a:cubicBezTo>
                  <a:pt x="577213" y="784225"/>
                  <a:pt x="571735" y="786528"/>
                  <a:pt x="567688" y="790575"/>
                </a:cubicBezTo>
                <a:cubicBezTo>
                  <a:pt x="540605" y="817658"/>
                  <a:pt x="566683" y="795840"/>
                  <a:pt x="539113" y="809625"/>
                </a:cubicBezTo>
                <a:cubicBezTo>
                  <a:pt x="533994" y="812185"/>
                  <a:pt x="530087" y="816895"/>
                  <a:pt x="524826" y="819150"/>
                </a:cubicBezTo>
                <a:cubicBezTo>
                  <a:pt x="518810" y="821728"/>
                  <a:pt x="512070" y="822114"/>
                  <a:pt x="505776" y="823912"/>
                </a:cubicBezTo>
                <a:cubicBezTo>
                  <a:pt x="500949" y="825291"/>
                  <a:pt x="496331" y="827354"/>
                  <a:pt x="491488" y="828675"/>
                </a:cubicBezTo>
                <a:cubicBezTo>
                  <a:pt x="478858" y="832120"/>
                  <a:pt x="453388" y="838200"/>
                  <a:pt x="453388" y="838200"/>
                </a:cubicBezTo>
                <a:cubicBezTo>
                  <a:pt x="448626" y="841375"/>
                  <a:pt x="444362" y="845470"/>
                  <a:pt x="439101" y="847725"/>
                </a:cubicBezTo>
                <a:cubicBezTo>
                  <a:pt x="433085" y="850303"/>
                  <a:pt x="426320" y="850606"/>
                  <a:pt x="420051" y="852487"/>
                </a:cubicBezTo>
                <a:cubicBezTo>
                  <a:pt x="410434" y="855372"/>
                  <a:pt x="401001" y="858837"/>
                  <a:pt x="391476" y="862012"/>
                </a:cubicBezTo>
                <a:cubicBezTo>
                  <a:pt x="386713" y="863600"/>
                  <a:pt x="381365" y="863990"/>
                  <a:pt x="377188" y="866775"/>
                </a:cubicBezTo>
                <a:cubicBezTo>
                  <a:pt x="343167" y="889456"/>
                  <a:pt x="359719" y="883049"/>
                  <a:pt x="329563" y="890587"/>
                </a:cubicBezTo>
                <a:cubicBezTo>
                  <a:pt x="306922" y="905682"/>
                  <a:pt x="320707" y="898301"/>
                  <a:pt x="286701" y="909637"/>
                </a:cubicBezTo>
                <a:cubicBezTo>
                  <a:pt x="281938" y="911225"/>
                  <a:pt x="276590" y="911615"/>
                  <a:pt x="272413" y="914400"/>
                </a:cubicBezTo>
                <a:lnTo>
                  <a:pt x="243838" y="933450"/>
                </a:lnTo>
                <a:cubicBezTo>
                  <a:pt x="226239" y="959847"/>
                  <a:pt x="244382" y="938969"/>
                  <a:pt x="220026" y="952500"/>
                </a:cubicBezTo>
                <a:cubicBezTo>
                  <a:pt x="210019" y="958060"/>
                  <a:pt x="200976" y="965200"/>
                  <a:pt x="191451" y="971550"/>
                </a:cubicBezTo>
                <a:cubicBezTo>
                  <a:pt x="186688" y="974725"/>
                  <a:pt x="182593" y="979265"/>
                  <a:pt x="177163" y="981075"/>
                </a:cubicBezTo>
                <a:lnTo>
                  <a:pt x="148588" y="990600"/>
                </a:lnTo>
                <a:cubicBezTo>
                  <a:pt x="143826" y="995362"/>
                  <a:pt x="139905" y="1001151"/>
                  <a:pt x="134301" y="1004887"/>
                </a:cubicBezTo>
                <a:cubicBezTo>
                  <a:pt x="130124" y="1007672"/>
                  <a:pt x="123933" y="1006514"/>
                  <a:pt x="120013" y="1009650"/>
                </a:cubicBezTo>
                <a:cubicBezTo>
                  <a:pt x="115544" y="1013226"/>
                  <a:pt x="114535" y="1019890"/>
                  <a:pt x="110488" y="1023937"/>
                </a:cubicBezTo>
                <a:cubicBezTo>
                  <a:pt x="106441" y="1027984"/>
                  <a:pt x="100963" y="1030287"/>
                  <a:pt x="96201" y="1033462"/>
                </a:cubicBezTo>
                <a:lnTo>
                  <a:pt x="77151" y="1062037"/>
                </a:lnTo>
                <a:cubicBezTo>
                  <a:pt x="73976" y="1066800"/>
                  <a:pt x="72389" y="1073150"/>
                  <a:pt x="67626" y="1076325"/>
                </a:cubicBezTo>
                <a:lnTo>
                  <a:pt x="53338" y="1085850"/>
                </a:lnTo>
                <a:cubicBezTo>
                  <a:pt x="42003" y="1119855"/>
                  <a:pt x="49382" y="1106071"/>
                  <a:pt x="34288" y="1128712"/>
                </a:cubicBezTo>
                <a:lnTo>
                  <a:pt x="15238" y="1185862"/>
                </a:lnTo>
                <a:lnTo>
                  <a:pt x="10476" y="1200150"/>
                </a:lnTo>
                <a:lnTo>
                  <a:pt x="5713" y="1214437"/>
                </a:lnTo>
                <a:cubicBezTo>
                  <a:pt x="-2196" y="1261896"/>
                  <a:pt x="-1609" y="1244887"/>
                  <a:pt x="5713" y="1314450"/>
                </a:cubicBezTo>
                <a:cubicBezTo>
                  <a:pt x="6765" y="1324443"/>
                  <a:pt x="11304" y="1340830"/>
                  <a:pt x="20001" y="1347787"/>
                </a:cubicBezTo>
                <a:cubicBezTo>
                  <a:pt x="23921" y="1350923"/>
                  <a:pt x="29526" y="1350962"/>
                  <a:pt x="34288" y="1352550"/>
                </a:cubicBezTo>
                <a:cubicBezTo>
                  <a:pt x="37463" y="1362075"/>
                  <a:pt x="38244" y="1372771"/>
                  <a:pt x="43813" y="1381125"/>
                </a:cubicBezTo>
                <a:cubicBezTo>
                  <a:pt x="56123" y="1399589"/>
                  <a:pt x="51528" y="1389982"/>
                  <a:pt x="58101" y="1409700"/>
                </a:cubicBezTo>
                <a:cubicBezTo>
                  <a:pt x="58754" y="1418837"/>
                  <a:pt x="51663" y="1474083"/>
                  <a:pt x="72388" y="1490662"/>
                </a:cubicBezTo>
                <a:cubicBezTo>
                  <a:pt x="76308" y="1493798"/>
                  <a:pt x="81913" y="1493837"/>
                  <a:pt x="86676" y="1495425"/>
                </a:cubicBezTo>
                <a:cubicBezTo>
                  <a:pt x="134829" y="1567655"/>
                  <a:pt x="82707" y="1493519"/>
                  <a:pt x="120013" y="1538287"/>
                </a:cubicBezTo>
                <a:cubicBezTo>
                  <a:pt x="123677" y="1542684"/>
                  <a:pt x="125491" y="1548528"/>
                  <a:pt x="129538" y="1552575"/>
                </a:cubicBezTo>
                <a:cubicBezTo>
                  <a:pt x="138770" y="1561807"/>
                  <a:pt x="146493" y="1562989"/>
                  <a:pt x="158113" y="1566862"/>
                </a:cubicBezTo>
                <a:cubicBezTo>
                  <a:pt x="161288" y="1571625"/>
                  <a:pt x="163168" y="1577574"/>
                  <a:pt x="167638" y="1581150"/>
                </a:cubicBezTo>
                <a:cubicBezTo>
                  <a:pt x="171558" y="1584286"/>
                  <a:pt x="177436" y="1583667"/>
                  <a:pt x="181926" y="1585912"/>
                </a:cubicBezTo>
                <a:cubicBezTo>
                  <a:pt x="218863" y="1604380"/>
                  <a:pt x="174580" y="1588225"/>
                  <a:pt x="210501" y="1600200"/>
                </a:cubicBezTo>
                <a:cubicBezTo>
                  <a:pt x="213676" y="1604962"/>
                  <a:pt x="215557" y="1610911"/>
                  <a:pt x="220026" y="1614487"/>
                </a:cubicBezTo>
                <a:cubicBezTo>
                  <a:pt x="223946" y="1617623"/>
                  <a:pt x="229823" y="1617005"/>
                  <a:pt x="234313" y="1619250"/>
                </a:cubicBezTo>
                <a:cubicBezTo>
                  <a:pt x="271234" y="1637711"/>
                  <a:pt x="226985" y="1621570"/>
                  <a:pt x="262888" y="1633537"/>
                </a:cubicBezTo>
                <a:cubicBezTo>
                  <a:pt x="313938" y="1667569"/>
                  <a:pt x="236467" y="1614574"/>
                  <a:pt x="291463" y="1657350"/>
                </a:cubicBezTo>
                <a:cubicBezTo>
                  <a:pt x="291473" y="1657358"/>
                  <a:pt x="327177" y="1681159"/>
                  <a:pt x="334326" y="1685925"/>
                </a:cubicBezTo>
                <a:cubicBezTo>
                  <a:pt x="339088" y="1689100"/>
                  <a:pt x="344566" y="1691403"/>
                  <a:pt x="348613" y="1695450"/>
                </a:cubicBezTo>
                <a:cubicBezTo>
                  <a:pt x="353376" y="1700212"/>
                  <a:pt x="357297" y="1706001"/>
                  <a:pt x="362901" y="1709737"/>
                </a:cubicBezTo>
                <a:cubicBezTo>
                  <a:pt x="367078" y="1712522"/>
                  <a:pt x="372574" y="1712522"/>
                  <a:pt x="377188" y="1714500"/>
                </a:cubicBezTo>
                <a:cubicBezTo>
                  <a:pt x="383713" y="1717297"/>
                  <a:pt x="390461" y="1719899"/>
                  <a:pt x="396238" y="1724025"/>
                </a:cubicBezTo>
                <a:cubicBezTo>
                  <a:pt x="401719" y="1727940"/>
                  <a:pt x="405763" y="1733550"/>
                  <a:pt x="410526" y="1738312"/>
                </a:cubicBezTo>
                <a:cubicBezTo>
                  <a:pt x="418289" y="1769369"/>
                  <a:pt x="410851" y="1747469"/>
                  <a:pt x="429576" y="1781175"/>
                </a:cubicBezTo>
                <a:cubicBezTo>
                  <a:pt x="433024" y="1787381"/>
                  <a:pt x="434556" y="1794771"/>
                  <a:pt x="439101" y="1800225"/>
                </a:cubicBezTo>
                <a:cubicBezTo>
                  <a:pt x="442765" y="1804622"/>
                  <a:pt x="448809" y="1806316"/>
                  <a:pt x="453388" y="1809750"/>
                </a:cubicBezTo>
                <a:cubicBezTo>
                  <a:pt x="484448" y="1833045"/>
                  <a:pt x="465915" y="1825038"/>
                  <a:pt x="491488" y="1833562"/>
                </a:cubicBezTo>
                <a:cubicBezTo>
                  <a:pt x="497838" y="1843087"/>
                  <a:pt x="506918" y="1851277"/>
                  <a:pt x="510538" y="1862137"/>
                </a:cubicBezTo>
                <a:cubicBezTo>
                  <a:pt x="512126" y="1866900"/>
                  <a:pt x="512383" y="1872340"/>
                  <a:pt x="515301" y="1876425"/>
                </a:cubicBezTo>
                <a:cubicBezTo>
                  <a:pt x="520521" y="1883733"/>
                  <a:pt x="528438" y="1888717"/>
                  <a:pt x="534351" y="1895475"/>
                </a:cubicBezTo>
                <a:cubicBezTo>
                  <a:pt x="577105" y="1944338"/>
                  <a:pt x="522299" y="1888187"/>
                  <a:pt x="562926" y="1928812"/>
                </a:cubicBezTo>
                <a:cubicBezTo>
                  <a:pt x="564513" y="1933575"/>
                  <a:pt x="565443" y="1938610"/>
                  <a:pt x="567688" y="1943100"/>
                </a:cubicBezTo>
                <a:cubicBezTo>
                  <a:pt x="574317" y="1956359"/>
                  <a:pt x="580970" y="1961144"/>
                  <a:pt x="591501" y="1971675"/>
                </a:cubicBezTo>
                <a:cubicBezTo>
                  <a:pt x="594218" y="1979825"/>
                  <a:pt x="597875" y="1994974"/>
                  <a:pt x="605788" y="2000250"/>
                </a:cubicBezTo>
                <a:cubicBezTo>
                  <a:pt x="611234" y="2003881"/>
                  <a:pt x="618488" y="2003425"/>
                  <a:pt x="624838" y="2005012"/>
                </a:cubicBezTo>
                <a:cubicBezTo>
                  <a:pt x="629601" y="2008187"/>
                  <a:pt x="633895" y="2012212"/>
                  <a:pt x="639126" y="2014537"/>
                </a:cubicBezTo>
                <a:cubicBezTo>
                  <a:pt x="648301" y="2018615"/>
                  <a:pt x="667701" y="2024062"/>
                  <a:pt x="667701" y="2024062"/>
                </a:cubicBezTo>
                <a:cubicBezTo>
                  <a:pt x="683576" y="2047875"/>
                  <a:pt x="672463" y="2035174"/>
                  <a:pt x="705801" y="2057400"/>
                </a:cubicBezTo>
                <a:lnTo>
                  <a:pt x="720088" y="2066925"/>
                </a:lnTo>
                <a:lnTo>
                  <a:pt x="734376" y="2076450"/>
                </a:lnTo>
                <a:cubicBezTo>
                  <a:pt x="737551" y="2081212"/>
                  <a:pt x="739504" y="2087073"/>
                  <a:pt x="743901" y="2090737"/>
                </a:cubicBezTo>
                <a:cubicBezTo>
                  <a:pt x="756354" y="2101114"/>
                  <a:pt x="771766" y="2102025"/>
                  <a:pt x="786763" y="2105025"/>
                </a:cubicBezTo>
                <a:cubicBezTo>
                  <a:pt x="791526" y="2108200"/>
                  <a:pt x="796743" y="2110781"/>
                  <a:pt x="801051" y="2114550"/>
                </a:cubicBezTo>
                <a:cubicBezTo>
                  <a:pt x="809499" y="2121942"/>
                  <a:pt x="815009" y="2132987"/>
                  <a:pt x="824863" y="2138362"/>
                </a:cubicBezTo>
                <a:cubicBezTo>
                  <a:pt x="833340" y="2142986"/>
                  <a:pt x="843913" y="2141537"/>
                  <a:pt x="853438" y="2143125"/>
                </a:cubicBezTo>
                <a:cubicBezTo>
                  <a:pt x="870055" y="2154203"/>
                  <a:pt x="884250" y="2160969"/>
                  <a:pt x="896301" y="2176462"/>
                </a:cubicBezTo>
                <a:cubicBezTo>
                  <a:pt x="903329" y="2185498"/>
                  <a:pt x="909001" y="2195512"/>
                  <a:pt x="915351" y="2205037"/>
                </a:cubicBezTo>
                <a:lnTo>
                  <a:pt x="924876" y="2219325"/>
                </a:lnTo>
                <a:cubicBezTo>
                  <a:pt x="926463" y="2224087"/>
                  <a:pt x="927200" y="2229224"/>
                  <a:pt x="929638" y="2233612"/>
                </a:cubicBezTo>
                <a:cubicBezTo>
                  <a:pt x="935197" y="2243619"/>
                  <a:pt x="945068" y="2251327"/>
                  <a:pt x="948688" y="2262187"/>
                </a:cubicBezTo>
                <a:cubicBezTo>
                  <a:pt x="960023" y="2296192"/>
                  <a:pt x="949859" y="2285193"/>
                  <a:pt x="972501" y="2300287"/>
                </a:cubicBezTo>
                <a:cubicBezTo>
                  <a:pt x="1005457" y="2349722"/>
                  <a:pt x="955289" y="2273188"/>
                  <a:pt x="991551" y="2333625"/>
                </a:cubicBezTo>
                <a:cubicBezTo>
                  <a:pt x="991561" y="2333642"/>
                  <a:pt x="1015358" y="2369335"/>
                  <a:pt x="1020126" y="2376487"/>
                </a:cubicBezTo>
                <a:cubicBezTo>
                  <a:pt x="1023301" y="2381250"/>
                  <a:pt x="1024888" y="2387600"/>
                  <a:pt x="1029651" y="2390775"/>
                </a:cubicBezTo>
                <a:lnTo>
                  <a:pt x="1058226" y="2409825"/>
                </a:lnTo>
                <a:cubicBezTo>
                  <a:pt x="1064576" y="2419350"/>
                  <a:pt x="1075394" y="2427108"/>
                  <a:pt x="1077276" y="2438400"/>
                </a:cubicBezTo>
                <a:cubicBezTo>
                  <a:pt x="1078351" y="2444852"/>
                  <a:pt x="1082924" y="2476980"/>
                  <a:pt x="1086801" y="2486025"/>
                </a:cubicBezTo>
                <a:cubicBezTo>
                  <a:pt x="1089056" y="2491286"/>
                  <a:pt x="1091857" y="2496736"/>
                  <a:pt x="1096326" y="2500312"/>
                </a:cubicBezTo>
                <a:cubicBezTo>
                  <a:pt x="1100246" y="2503448"/>
                  <a:pt x="1105674" y="2504177"/>
                  <a:pt x="1110613" y="2505075"/>
                </a:cubicBezTo>
                <a:cubicBezTo>
                  <a:pt x="1123205" y="2507365"/>
                  <a:pt x="1136013" y="2508250"/>
                  <a:pt x="1148713" y="2509837"/>
                </a:cubicBezTo>
                <a:cubicBezTo>
                  <a:pt x="1187937" y="2522912"/>
                  <a:pt x="1167349" y="2517942"/>
                  <a:pt x="1210626" y="2524125"/>
                </a:cubicBezTo>
                <a:cubicBezTo>
                  <a:pt x="1237758" y="2533168"/>
                  <a:pt x="1218140" y="2527667"/>
                  <a:pt x="1263013" y="2533650"/>
                </a:cubicBezTo>
                <a:lnTo>
                  <a:pt x="1296351" y="2538412"/>
                </a:lnTo>
                <a:cubicBezTo>
                  <a:pt x="1343976" y="2536825"/>
                  <a:pt x="1391662" y="2536533"/>
                  <a:pt x="1439226" y="2533650"/>
                </a:cubicBezTo>
                <a:cubicBezTo>
                  <a:pt x="1453055" y="2532812"/>
                  <a:pt x="1475146" y="2514465"/>
                  <a:pt x="1482088" y="2509837"/>
                </a:cubicBezTo>
                <a:lnTo>
                  <a:pt x="1496376" y="2500312"/>
                </a:lnTo>
                <a:cubicBezTo>
                  <a:pt x="1499551" y="2495550"/>
                  <a:pt x="1501593" y="2489794"/>
                  <a:pt x="1505901" y="2486025"/>
                </a:cubicBezTo>
                <a:cubicBezTo>
                  <a:pt x="1514516" y="2478487"/>
                  <a:pt x="1534476" y="2466975"/>
                  <a:pt x="1534476" y="2466975"/>
                </a:cubicBezTo>
                <a:cubicBezTo>
                  <a:pt x="1537651" y="2462212"/>
                  <a:pt x="1539954" y="2456735"/>
                  <a:pt x="1544001" y="2452687"/>
                </a:cubicBezTo>
                <a:cubicBezTo>
                  <a:pt x="1548048" y="2448640"/>
                  <a:pt x="1554519" y="2447470"/>
                  <a:pt x="1558288" y="2443162"/>
                </a:cubicBezTo>
                <a:cubicBezTo>
                  <a:pt x="1565826" y="2434547"/>
                  <a:pt x="1570988" y="2424112"/>
                  <a:pt x="1577338" y="2414587"/>
                </a:cubicBezTo>
                <a:cubicBezTo>
                  <a:pt x="1580123" y="2410410"/>
                  <a:pt x="1579316" y="2404477"/>
                  <a:pt x="1582101" y="2400300"/>
                </a:cubicBezTo>
                <a:cubicBezTo>
                  <a:pt x="1585837" y="2394696"/>
                  <a:pt x="1591626" y="2390775"/>
                  <a:pt x="1596388" y="2386012"/>
                </a:cubicBezTo>
                <a:cubicBezTo>
                  <a:pt x="1607713" y="2352041"/>
                  <a:pt x="1591655" y="2393111"/>
                  <a:pt x="1615438" y="2357437"/>
                </a:cubicBezTo>
                <a:cubicBezTo>
                  <a:pt x="1618223" y="2353260"/>
                  <a:pt x="1617956" y="2347640"/>
                  <a:pt x="1620201" y="2343150"/>
                </a:cubicBezTo>
                <a:cubicBezTo>
                  <a:pt x="1622761" y="2338030"/>
                  <a:pt x="1626551" y="2333625"/>
                  <a:pt x="1629726" y="2328862"/>
                </a:cubicBezTo>
                <a:cubicBezTo>
                  <a:pt x="1648332" y="2273045"/>
                  <a:pt x="1631647" y="2328778"/>
                  <a:pt x="1644013" y="2266950"/>
                </a:cubicBezTo>
                <a:cubicBezTo>
                  <a:pt x="1644998" y="2262027"/>
                  <a:pt x="1647397" y="2257489"/>
                  <a:pt x="1648776" y="2252662"/>
                </a:cubicBezTo>
                <a:cubicBezTo>
                  <a:pt x="1650574" y="2246368"/>
                  <a:pt x="1651951" y="2239962"/>
                  <a:pt x="1653538" y="2233612"/>
                </a:cubicBezTo>
                <a:cubicBezTo>
                  <a:pt x="1655126" y="2219325"/>
                  <a:pt x="1655938" y="2204930"/>
                  <a:pt x="1658301" y="2190750"/>
                </a:cubicBezTo>
                <a:cubicBezTo>
                  <a:pt x="1659126" y="2185798"/>
                  <a:pt x="1662238" y="2181414"/>
                  <a:pt x="1663063" y="2176462"/>
                </a:cubicBezTo>
                <a:cubicBezTo>
                  <a:pt x="1665426" y="2162282"/>
                  <a:pt x="1666238" y="2147887"/>
                  <a:pt x="1667826" y="2133600"/>
                </a:cubicBezTo>
                <a:cubicBezTo>
                  <a:pt x="1664651" y="2074862"/>
                  <a:pt x="1665975" y="2015708"/>
                  <a:pt x="1658301" y="1957387"/>
                </a:cubicBezTo>
                <a:cubicBezTo>
                  <a:pt x="1657646" y="1952410"/>
                  <a:pt x="1647149" y="1956545"/>
                  <a:pt x="1644013" y="1952625"/>
                </a:cubicBezTo>
                <a:cubicBezTo>
                  <a:pt x="1639924" y="1947514"/>
                  <a:pt x="1640535" y="1939993"/>
                  <a:pt x="1639251" y="1933575"/>
                </a:cubicBezTo>
                <a:cubicBezTo>
                  <a:pt x="1630870" y="1891668"/>
                  <a:pt x="1638993" y="1918518"/>
                  <a:pt x="1629726" y="1890712"/>
                </a:cubicBezTo>
                <a:cubicBezTo>
                  <a:pt x="1631313" y="1739900"/>
                  <a:pt x="1633444" y="1589092"/>
                  <a:pt x="1634488" y="1438275"/>
                </a:cubicBezTo>
                <a:cubicBezTo>
                  <a:pt x="1636619" y="1130303"/>
                  <a:pt x="1636124" y="822313"/>
                  <a:pt x="1639251" y="514350"/>
                </a:cubicBezTo>
                <a:cubicBezTo>
                  <a:pt x="1639302" y="509330"/>
                  <a:pt x="1642426" y="504825"/>
                  <a:pt x="1644013" y="500062"/>
                </a:cubicBezTo>
                <a:cubicBezTo>
                  <a:pt x="1656446" y="413042"/>
                  <a:pt x="1655076" y="435865"/>
                  <a:pt x="1644013" y="280987"/>
                </a:cubicBezTo>
                <a:cubicBezTo>
                  <a:pt x="1643605" y="275278"/>
                  <a:pt x="1637663" y="271462"/>
                  <a:pt x="1634488" y="266700"/>
                </a:cubicBezTo>
                <a:cubicBezTo>
                  <a:pt x="1631313" y="257175"/>
                  <a:pt x="1630532" y="246479"/>
                  <a:pt x="1624963" y="238125"/>
                </a:cubicBezTo>
                <a:cubicBezTo>
                  <a:pt x="1621788" y="233362"/>
                  <a:pt x="1616379" y="229483"/>
                  <a:pt x="1615438" y="223837"/>
                </a:cubicBezTo>
                <a:cubicBezTo>
                  <a:pt x="1613089" y="209744"/>
                  <a:pt x="1617819" y="210343"/>
                  <a:pt x="1615438" y="195262"/>
                </a:cubicBezTo>
                <a:close/>
              </a:path>
            </a:pathLst>
          </a:custGeom>
          <a:solidFill>
            <a:schemeClr val="accent2"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Treewidth</a:t>
            </a:r>
            <a:endParaRPr lang="nl-NL" dirty="0"/>
          </a:p>
        </p:txBody>
      </p:sp>
      <p:grpSp>
        <p:nvGrpSpPr>
          <p:cNvPr id="81" name="Group 80"/>
          <p:cNvGrpSpPr/>
          <p:nvPr/>
        </p:nvGrpSpPr>
        <p:grpSpPr>
          <a:xfrm>
            <a:off x="1896113" y="4149081"/>
            <a:ext cx="2547360" cy="2473507"/>
            <a:chOff x="543820" y="2276872"/>
            <a:chExt cx="3168352" cy="3024336"/>
          </a:xfrm>
        </p:grpSpPr>
        <p:sp>
          <p:nvSpPr>
            <p:cNvPr id="82" name="Oval 81"/>
            <p:cNvSpPr/>
            <p:nvPr/>
          </p:nvSpPr>
          <p:spPr>
            <a:xfrm>
              <a:off x="543820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767956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92092" y="2276872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438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992092" y="3429000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43820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767956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992092" y="4581128"/>
              <a:ext cx="720080" cy="7200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Connector 89"/>
            <p:cNvCxnSpPr>
              <a:stCxn id="82" idx="4"/>
              <a:endCxn id="85" idx="0"/>
            </p:cNvCxnSpPr>
            <p:nvPr/>
          </p:nvCxnSpPr>
          <p:spPr>
            <a:xfrm>
              <a:off x="903860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>
              <a:stCxn id="85" idx="4"/>
              <a:endCxn id="87" idx="0"/>
            </p:cNvCxnSpPr>
            <p:nvPr/>
          </p:nvCxnSpPr>
          <p:spPr>
            <a:xfrm>
              <a:off x="903860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82" idx="6"/>
              <a:endCxn id="83" idx="2"/>
            </p:cNvCxnSpPr>
            <p:nvPr/>
          </p:nvCxnSpPr>
          <p:spPr>
            <a:xfrm>
              <a:off x="1263900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85" idx="7"/>
              <a:endCxn id="83" idx="3"/>
            </p:cNvCxnSpPr>
            <p:nvPr/>
          </p:nvCxnSpPr>
          <p:spPr>
            <a:xfrm flipV="1">
              <a:off x="1158447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83" idx="6"/>
              <a:endCxn id="84" idx="2"/>
            </p:cNvCxnSpPr>
            <p:nvPr/>
          </p:nvCxnSpPr>
          <p:spPr>
            <a:xfrm>
              <a:off x="2488036" y="2636912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Connector 94"/>
            <p:cNvCxnSpPr>
              <a:stCxn id="83" idx="5"/>
              <a:endCxn id="86" idx="1"/>
            </p:cNvCxnSpPr>
            <p:nvPr/>
          </p:nvCxnSpPr>
          <p:spPr>
            <a:xfrm>
              <a:off x="2382583" y="2891499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6" name="Straight Connector 95"/>
            <p:cNvCxnSpPr>
              <a:stCxn id="84" idx="4"/>
              <a:endCxn id="86" idx="0"/>
            </p:cNvCxnSpPr>
            <p:nvPr/>
          </p:nvCxnSpPr>
          <p:spPr>
            <a:xfrm>
              <a:off x="3352132" y="2996952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Straight Connector 96"/>
            <p:cNvCxnSpPr>
              <a:stCxn id="86" idx="4"/>
              <a:endCxn id="89" idx="0"/>
            </p:cNvCxnSpPr>
            <p:nvPr/>
          </p:nvCxnSpPr>
          <p:spPr>
            <a:xfrm>
              <a:off x="3352132" y="4149080"/>
              <a:ext cx="0" cy="43204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>
              <a:stCxn id="89" idx="2"/>
              <a:endCxn id="88" idx="6"/>
            </p:cNvCxnSpPr>
            <p:nvPr/>
          </p:nvCxnSpPr>
          <p:spPr>
            <a:xfrm flipH="1">
              <a:off x="2488036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>
              <a:stCxn id="88" idx="7"/>
              <a:endCxn id="86" idx="3"/>
            </p:cNvCxnSpPr>
            <p:nvPr/>
          </p:nvCxnSpPr>
          <p:spPr>
            <a:xfrm flipV="1">
              <a:off x="2382583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Straight Connector 99"/>
            <p:cNvCxnSpPr>
              <a:stCxn id="85" idx="5"/>
              <a:endCxn id="88" idx="1"/>
            </p:cNvCxnSpPr>
            <p:nvPr/>
          </p:nvCxnSpPr>
          <p:spPr>
            <a:xfrm>
              <a:off x="1158447" y="4043627"/>
              <a:ext cx="714962" cy="64295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>
              <a:stCxn id="87" idx="6"/>
              <a:endCxn id="88" idx="2"/>
            </p:cNvCxnSpPr>
            <p:nvPr/>
          </p:nvCxnSpPr>
          <p:spPr>
            <a:xfrm>
              <a:off x="1263900" y="4941168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41" name="TextBox 1140"/>
          <p:cNvSpPr txBox="1"/>
          <p:nvPr/>
        </p:nvSpPr>
        <p:spPr>
          <a:xfrm>
            <a:off x="1981042" y="413702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50610" y="412991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958722" y="414908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991544" y="50851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991544" y="6021288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950610" y="60212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958722" y="600212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958722" y="508518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</a:rPr>
              <a:t>e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7392144" y="4581128"/>
            <a:ext cx="968788" cy="967631"/>
            <a:chOff x="4496347" y="5138592"/>
            <a:chExt cx="1296144" cy="1294597"/>
          </a:xfrm>
        </p:grpSpPr>
        <p:sp>
          <p:nvSpPr>
            <p:cNvPr id="202" name="Oval 201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592687" y="540197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5026650" y="5723213"/>
              <a:ext cx="48512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37834" y="513859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495364" y="3871264"/>
            <a:ext cx="968788" cy="927150"/>
            <a:chOff x="4496347" y="5192752"/>
            <a:chExt cx="1296144" cy="1240437"/>
          </a:xfrm>
        </p:grpSpPr>
        <p:sp>
          <p:nvSpPr>
            <p:cNvPr id="207" name="Oval 206"/>
            <p:cNvSpPr/>
            <p:nvPr/>
          </p:nvSpPr>
          <p:spPr>
            <a:xfrm>
              <a:off x="4496347" y="5192752"/>
              <a:ext cx="1296144" cy="1240437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641291" y="5723213"/>
              <a:ext cx="513003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026650" y="5233902"/>
              <a:ext cx="510859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641291" y="5241515"/>
              <a:ext cx="480834" cy="7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cxnSp>
        <p:nvCxnSpPr>
          <p:cNvPr id="1151" name="Straight Connector 1150"/>
          <p:cNvCxnSpPr>
            <a:stCxn id="207" idx="5"/>
            <a:endCxn id="202" idx="1"/>
          </p:cNvCxnSpPr>
          <p:nvPr/>
        </p:nvCxnSpPr>
        <p:spPr>
          <a:xfrm>
            <a:off x="7322276" y="4662637"/>
            <a:ext cx="211744" cy="94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495364" y="5310162"/>
            <a:ext cx="1038656" cy="927150"/>
            <a:chOff x="4971364" y="5310162"/>
            <a:chExt cx="1038656" cy="927150"/>
          </a:xfrm>
        </p:grpSpPr>
        <p:cxnSp>
          <p:nvCxnSpPr>
            <p:cNvPr id="227" name="Straight Connector 226"/>
            <p:cNvCxnSpPr>
              <a:endCxn id="202" idx="3"/>
            </p:cNvCxnSpPr>
            <p:nvPr/>
          </p:nvCxnSpPr>
          <p:spPr>
            <a:xfrm flipV="1">
              <a:off x="5870284" y="5412981"/>
              <a:ext cx="139736" cy="6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Group 240"/>
            <p:cNvGrpSpPr/>
            <p:nvPr/>
          </p:nvGrpSpPr>
          <p:grpSpPr>
            <a:xfrm>
              <a:off x="4971364" y="5310162"/>
              <a:ext cx="968788" cy="927150"/>
              <a:chOff x="4496347" y="5192752"/>
              <a:chExt cx="1296144" cy="1240437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4496347" y="5192752"/>
                <a:ext cx="1296144" cy="1240437"/>
              </a:xfrm>
              <a:prstGeom prst="ellips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4641291" y="5723213"/>
                <a:ext cx="392902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5026650" y="5723213"/>
                <a:ext cx="48512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4641291" y="5241515"/>
                <a:ext cx="513003" cy="70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</a:rPr>
                  <a:t>d</a:t>
                </a:r>
                <a:endParaRPr lang="nl-NL" sz="2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2" name="Rounded Rectangle 71"/>
          <p:cNvSpPr/>
          <p:nvPr/>
        </p:nvSpPr>
        <p:spPr>
          <a:xfrm>
            <a:off x="1631504" y="849530"/>
            <a:ext cx="8928992" cy="2451441"/>
          </a:xfrm>
          <a:prstGeom prst="roundRect">
            <a:avLst>
              <a:gd name="adj" fmla="val 12102"/>
            </a:avLst>
          </a:prstGeom>
          <a:gradFill>
            <a:gsLst>
              <a:gs pos="0">
                <a:srgbClr val="F7CD24">
                  <a:lumMod val="33000"/>
                  <a:lumOff val="67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96113" y="793384"/>
            <a:ext cx="22160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Definition</a:t>
            </a:r>
            <a:endParaRPr lang="nl-NL" sz="32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08750" y="1268761"/>
                <a:ext cx="8951746" cy="2367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tree decomposition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a pair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where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 tree with vertex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such that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⊆</m:t>
                    </m:r>
                    <m:nary>
                      <m:naryPr>
                        <m:chr m:val="⋃"/>
                        <m:limLoc m:val="subSup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induce connected subtree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0" y="1268760"/>
                <a:ext cx="8951746" cy="2367571"/>
              </a:xfrm>
              <a:prstGeom prst="rect">
                <a:avLst/>
              </a:prstGeom>
              <a:blipFill rotWithShape="1">
                <a:blip r:embed="rId4"/>
                <a:stretch>
                  <a:fillRect l="-1090" t="-205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2625068" y="404665"/>
            <a:ext cx="1342988" cy="1076665"/>
            <a:chOff x="1181868" y="555536"/>
            <a:chExt cx="1342988" cy="1076665"/>
          </a:xfrm>
        </p:grpSpPr>
        <p:sp>
          <p:nvSpPr>
            <p:cNvPr id="76" name="Oval Callout 75"/>
            <p:cNvSpPr/>
            <p:nvPr/>
          </p:nvSpPr>
          <p:spPr>
            <a:xfrm>
              <a:off x="1181868" y="555536"/>
              <a:ext cx="1181389" cy="1076665"/>
            </a:xfrm>
            <a:prstGeom prst="wedgeEllipseCallout">
              <a:avLst>
                <a:gd name="adj1" fmla="val -21556"/>
                <a:gd name="adj2" fmla="val 8234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1"/>
              </p:custDataLst>
            </p:nvPr>
          </p:nvSpPr>
          <p:spPr>
            <a:xfrm>
              <a:off x="1319372" y="624326"/>
              <a:ext cx="1205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/>
              <a:r>
                <a:rPr lang="en-US" dirty="0">
                  <a:solidFill>
                    <a:srgbClr val="000000"/>
                  </a:solidFill>
                </a:rPr>
                <a:t>Refer </a:t>
              </a:r>
              <a:r>
                <a:rPr lang="en-US">
                  <a:solidFill>
                    <a:srgbClr val="000000"/>
                  </a:solidFill>
                </a:rPr>
                <a:t>to        </a:t>
              </a:r>
              <a:r>
                <a:rPr lang="en-US" dirty="0">
                  <a:solidFill>
                    <a:srgbClr val="000000"/>
                  </a:solidFill>
                </a:rPr>
                <a:t>as a </a:t>
              </a:r>
              <a:r>
                <a:rPr lang="en-US" b="1" dirty="0">
                  <a:solidFill>
                    <a:srgbClr val="000000"/>
                  </a:solidFill>
                </a:rPr>
                <a:t>bag.</a:t>
              </a:r>
              <a:endParaRPr lang="nl-NL" b="1" dirty="0">
                <a:solidFill>
                  <a:srgbClr val="000000"/>
                </a:solidFill>
              </a:endParaRPr>
            </a:p>
          </p:txBody>
        </p:sp>
        <p:pic>
          <p:nvPicPr>
            <p:cNvPr id="78" name="LaTeX: X_i" descr="X_i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812" y="1011253"/>
              <a:ext cx="246888" cy="192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79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904762"/>
  <p:tag name="POWERPOINTLATEX_CODE" val="X_i"/>
  <p:tag name="POWERPOINTLATEX_TYPE" val="Inline"/>
  <p:tag name="POWERPOINTLATEX_LINKID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X_i"/>
  <p:tag name="POWERPOINTLATEX_ENTRY[0].FONTSIZE" val="18"/>
  <p:tag name="POWERPOINTLATEX_ENTRY[0].SHAPEID" val="1035"/>
  <p:tag name="POWERPOINTLATEX_ENTRY[0].STARTINDEX" val="10"/>
  <p:tag name="POWERPOINTLATEX_ENTRY[0].LENGTH" val="6"/>
  <p:tag name="POWERPOINTLATEX_TYPE" val="HasCompiledInlin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539</Words>
  <Application>Microsoft Office PowerPoint</Application>
  <PresentationFormat>Widescreen</PresentationFormat>
  <Paragraphs>312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1_Office Theme</vt:lpstr>
      <vt:lpstr>Treewidth meets Planarity </vt:lpstr>
      <vt:lpstr>Treewidth meets Planar Separator Theorem</vt:lpstr>
      <vt:lpstr>Treewidth meets Planar Separator Theorem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</vt:lpstr>
      <vt:lpstr>Treewidth meets Planar Separator Theorem</vt:lpstr>
      <vt:lpstr>Graph Minor</vt:lpstr>
      <vt:lpstr>Grid Minors</vt:lpstr>
      <vt:lpstr>Baker’s approach for approximation in planar graphs</vt:lpstr>
      <vt:lpstr>Baker’s approach for approximation in planar graphs</vt:lpstr>
      <vt:lpstr>`Bidimensionality’</vt:lpstr>
      <vt:lpstr>PowerPoint Presentation</vt:lpstr>
    </vt:vector>
  </TitlesOfParts>
  <Company>TU/e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Treewidth meets Planarity</dc:title>
  <dc:creator>Nederlof, J.</dc:creator>
  <cp:lastModifiedBy>Nederlof, J.</cp:lastModifiedBy>
  <cp:revision>20</cp:revision>
  <dcterms:created xsi:type="dcterms:W3CDTF">2019-02-14T08:40:03Z</dcterms:created>
  <dcterms:modified xsi:type="dcterms:W3CDTF">2019-03-06T10:43:38Z</dcterms:modified>
</cp:coreProperties>
</file>